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"/>
  </p:notesMasterIdLst>
  <p:sldIdLst>
    <p:sldId id="38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93F"/>
    <a:srgbClr val="A6C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601A-404F-496B-8EB7-0F664F447A59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3549-B2CF-4E85-A716-E0FF3B015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6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7903-4459-4D07-9E61-BB2C899FE43B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970-46B2-48C1-A7BE-7040D127F419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B776-A051-419B-986B-2C23A43FFC48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68E5-3AEE-435D-8D1F-31BF67E35D0D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DC5-60B6-40EA-8BE2-D01093C124F4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848A-AEA8-4DDD-B1D7-EE81D7D7A186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4B16-D84D-4BBF-8CCA-FE163963B9A7}" type="datetime1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079-FB59-4B49-A26C-366ED1CE645E}" type="datetime1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0D9F-31ED-4A00-BD19-03AF95D38039}" type="datetime1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DCB0A8-C84B-40C4-8C80-84EF6FCAE5CE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961-24F8-4A3E-A22E-D999B46F999F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D4BAB5-A0A4-4E25-A212-14B2D8D9B1D6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49C963-A196-4421-BCB8-E4AD8D84128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/>
              <a:t>Создайте таблицу «Пациенты», которая содержит следующие поля: номер карты, фамилия, имя, отчество, причина поступления, номер полиса, диагноз, идентификатор страны. Фамилия, имя, отчество – текстовые не пустые поля, произвольной (не более 200 символов) длины. Причина поступления, диагноз – текстовые не пустые поля, произвольной (не более 2000 символов) длины. Поля фамилия, имя, отчество уникальны в совокупности. Номер карты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/>
              <a:t>Длина поля в цифрах не более 15. Номер полиса – не пустое поле, позволяющее хранить только уникальные числа от 0 до 1 000 000 000. Значение по умолчанию поля причина поступления – «черепно-мозговая травма». Идентификатор страны 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482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Другая 2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213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Ретро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экспертные системы</dc:title>
  <dc:creator>Радыгин</dc:creator>
  <cp:lastModifiedBy>Asus</cp:lastModifiedBy>
  <cp:revision>125</cp:revision>
  <dcterms:created xsi:type="dcterms:W3CDTF">2022-05-29T22:25:32Z</dcterms:created>
  <dcterms:modified xsi:type="dcterms:W3CDTF">2023-04-13T07:52:41Z</dcterms:modified>
</cp:coreProperties>
</file>