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26A8E-CD9A-4155-94F3-5CEAA698DA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74590-3C8B-4BBF-9ED2-D1093A45BB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187A8-0D7D-4F7A-BCD0-8327D5542C27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CC11B-0643-4976-8732-3361E77812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D13E1-8A9E-445F-8F6B-41753F457D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01F85-88C6-45AA-9592-79908A078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8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861F-9C35-43B0-912D-6023FA0F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9781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B4EC8-FAA4-4450-BB7B-EA86C5FDB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9456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01294-4863-40D5-9B0E-4070D387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F7540-217A-4B72-A0C0-9C561F5A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DDD0-D7D7-4293-B672-39F1490A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5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FD8F-9630-43BD-B20B-FB63A338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494E-7D84-455E-824A-08808F61D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D34B1-59EE-4FD2-99BC-F78B2461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FDDF-6BE2-479B-88E0-5DA6D8EC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7289F-5C65-4798-85E6-29D30361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7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5AE5-8ABF-422E-A5A1-7E410A24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D0F00-4F3A-44C6-B4FF-4F55C848D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AFC5-ADC6-4816-A6B9-4C0D13F0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B47D4-0071-4964-BFE7-AC858519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BDB2-2811-4187-842E-3DAAF9C8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3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7181-CB23-4F72-9D00-8475FACD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1AA2-D3BD-474C-9FCF-810B43F1F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849B0-85EF-4775-8EE0-DBEAFEEF2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CE0F7-942F-4A61-BAAE-7D9AEB1B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0AA0D-EA12-4F39-84C8-3650E8D2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16992-5DE4-423E-A762-18431520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2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73CC-2A99-4EE3-8FF1-34319D9B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47CBD-2911-4CC8-A4E4-623796E7D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62029-6228-4963-9ED8-799D074B0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46AA4-2D4E-4FAA-B928-7B6D1CB14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724FB-0E09-4FA8-845C-6BE8B8BC2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F52E8-508D-4614-881E-9E1DAECD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838B0-88C4-459B-B589-C5B6E518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EEA0C-D8ED-4D21-9751-7327C84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06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9A0D-5318-4AA2-84C9-DC36C34A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870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Berlin Sans FB" panose="020E0602020502020306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92EBC-4C86-4CCC-8013-6723AC55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AF5E6-9E38-4FB3-93B7-782884E7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322FD-F492-40D4-BB78-1CD76389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85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9281B-FE08-4B78-B9D4-60DEB6B6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BD095-AF73-427E-A460-9DB327BE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8E224-B4F5-4A76-8704-BBFC92AE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0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B3B73-9D10-47AF-995E-FA811701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752CA-844D-4868-ADA2-53AD6A94B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F18F-C645-4EF5-9ABE-E6A68FBF2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2876-8388-4E6D-B395-C6FB13D333D6}" type="datetimeFigureOut">
              <a:rPr lang="en-US" smtClean="0"/>
              <a:t>07/09/2019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4CA2D-04C2-4B8B-8E6F-A729F6F8F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CBAC-704F-42C5-8D85-E888C43A4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F31A6-4948-4D1B-86E2-30949C07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8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Berlin Sans FB</vt:lpstr>
      <vt:lpstr>Calibri</vt:lpstr>
      <vt:lpstr>Calibri Light</vt:lpstr>
      <vt:lpstr>Century Gothic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Ikang Mohammad Rizka Fadhli</dc:creator>
  <cp:lastModifiedBy>Ikang Mohammad Rizka Fadhli</cp:lastModifiedBy>
  <cp:revision>15</cp:revision>
  <dcterms:created xsi:type="dcterms:W3CDTF">2019-04-23T02:30:11Z</dcterms:created>
  <dcterms:modified xsi:type="dcterms:W3CDTF">2019-07-09T04:33:30Z</dcterms:modified>
</cp:coreProperties>
</file>