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"/>
  </p:handoutMasterIdLst>
  <p:sldIdLst xmlns:a="http://schemas.openxmlformats.org/drawingml/2006/main" xmlns:r="http://schemas.openxmlformats.org/officeDocument/2006/relationships" xmlns:p="http://schemas.openxmlformats.org/presentationml/2006/main">
    <p:sldId id="256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862" y="84"/>
      </p:cViewPr>
      <p:guideLst/>
    </p:cSldViewPr>
  </p:notesViewPr>
  <p:gridSpacing cx="76200" cy="76200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9E26A8E-CD9A-4155-94F3-5CEAA698DA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A74590-3C8B-4BBF-9ED2-D1093A45BB5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7187A8-0D7D-4F7A-BCD0-8327D5542C27}" type="datetimeFigureOut">
              <a:rPr lang="en-US" smtClean="0"/>
              <a:t>07/09/2019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ECC11B-0643-4976-8732-3361E77812F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8D13E1-8A9E-445F-8F6B-41753F457D0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C01F85-88C6-45AA-9592-79908A078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864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1861F-9C35-43B0-912D-6023FA0FD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39781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latin typeface="Berlin Sans FB" panose="020E0602020502020306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0B4EC8-FAA4-4450-BB7B-EA86C5FDB5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19456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01294-4863-40D5-9B0E-4070D387B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2876-8388-4E6D-B395-C6FB13D333D6}" type="datetimeFigureOut">
              <a:rPr lang="en-US" smtClean="0"/>
              <a:t>07/09/2019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F7540-217A-4B72-A0C0-9C561F5A8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9DDD0-D7D7-4293-B672-39F1490A3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F31A6-4948-4D1B-86E2-30949C076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0596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5FD8F-9630-43BD-B20B-FB63A3389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erlin Sans FB" panose="020E0602020502020306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C494E-7D84-455E-824A-08808F61D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D34B1-59EE-4FD2-99BC-F78B24612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2876-8388-4E6D-B395-C6FB13D333D6}" type="datetimeFigureOut">
              <a:rPr lang="en-US" smtClean="0"/>
              <a:t>07/09/2019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DFDDF-6BE2-479B-88E0-5DA6D8ECF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7289F-5C65-4798-85E6-29D303614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F31A6-4948-4D1B-86E2-30949C076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6700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B5AE5-8ABF-422E-A5A1-7E410A244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800">
                <a:latin typeface="Berlin Sans FB" panose="020E0602020502020306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D0F00-4F3A-44C6-B4FF-4F55C848D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7AFC5-ADC6-4816-A6B9-4C0D13F07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2876-8388-4E6D-B395-C6FB13D333D6}" type="datetimeFigureOut">
              <a:rPr lang="en-US" smtClean="0"/>
              <a:t>07/09/2019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B47D4-0071-4964-BFE7-AC8585196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0BDB2-2811-4187-842E-3DAAF9C8C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F31A6-4948-4D1B-86E2-30949C076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6357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F7181-CB23-4F72-9D00-8475FACD2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erlin Sans FB" panose="020E0602020502020306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C1AA2-D3BD-474C-9FCF-810B43F1FA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4849B0-85EF-4775-8EE0-DBEAFEEF2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0CE0F7-942F-4A61-BAAE-7D9AEB1B3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2876-8388-4E6D-B395-C6FB13D333D6}" type="datetimeFigureOut">
              <a:rPr lang="en-US" smtClean="0"/>
              <a:t>07/09/2019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0AA0D-EA12-4F39-84C8-3650E8D2F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916992-5DE4-423E-A762-184315208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F31A6-4948-4D1B-86E2-30949C076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235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273CC-2A99-4EE3-8FF1-34319D9BA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Berlin Sans FB" panose="020E0602020502020306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47CBD-2911-4CC8-A4E4-623796E7D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E62029-6228-4963-9ED8-799D074B05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E46AA4-2D4E-4FAA-B928-7B6D1CB147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E724FB-0E09-4FA8-845C-6BE8B8BC26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5F52E8-508D-4614-881E-9E1DAECD6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2876-8388-4E6D-B395-C6FB13D333D6}" type="datetimeFigureOut">
              <a:rPr lang="en-US" smtClean="0"/>
              <a:t>07/09/2019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7838B0-88C4-459B-B589-C5B6E518D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4EEA0C-D8ED-4D21-9751-7327C8423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F31A6-4948-4D1B-86E2-30949C076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006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29A0D-5318-4AA2-84C9-DC36C34AB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4870"/>
            <a:ext cx="10515600" cy="1325563"/>
          </a:xfrm>
        </p:spPr>
        <p:txBody>
          <a:bodyPr>
            <a:normAutofit/>
          </a:bodyPr>
          <a:lstStyle>
            <a:lvl1pPr>
              <a:defRPr sz="3600">
                <a:latin typeface="Berlin Sans FB" panose="020E0602020502020306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E92EBC-4C86-4CCC-8013-6723AC55F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2876-8388-4E6D-B395-C6FB13D333D6}" type="datetimeFigureOut">
              <a:rPr lang="en-US" smtClean="0"/>
              <a:t>07/09/2019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4AF5E6-9E38-4FB3-93B7-782884E71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E322FD-F492-40D4-BB78-1CD763891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F31A6-4948-4D1B-86E2-30949C076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185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A9281B-FE08-4B78-B9D4-60DEB6B6F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2876-8388-4E6D-B395-C6FB13D333D6}" type="datetimeFigureOut">
              <a:rPr lang="en-US" smtClean="0"/>
              <a:t>07/09/2019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2BD095-AF73-427E-A460-9DB327BE9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F8E224-B4F5-4A76-8704-BBFC92AE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F31A6-4948-4D1B-86E2-30949C076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4064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4B3B73-9D10-47AF-995E-FA8117015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752CA-844D-4868-ADA2-53AD6A94B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EF18F-C645-4EF5-9ABE-E6A68FBF24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C2876-8388-4E6D-B395-C6FB13D333D6}" type="datetimeFigureOut">
              <a:rPr lang="en-US" smtClean="0"/>
              <a:t>07/09/2019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4CA2D-04C2-4B8B-8E6F-A729F6F8F6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ECBAC-704F-42C5-8D85-E888C43A4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F31A6-4948-4D1B-86E2-30949C076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088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0">
            <a:off x="1524000" y="1939781"/>
            <a:ext cx="9144000" cy="2387600"/>
          </a:xfrm>
        </p:spPr>
        <p:txBody>
          <a:bodyPr/>
          <a:lstStyle/>
          <a:p>
            <a:r>
              <a:rPr/>
              <a:t>Time Series Decomposition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0">
            <a:off x="1524000" y="4419456"/>
            <a:ext cx="9144000" cy="1655762"/>
          </a:xfrm>
        </p:spPr>
        <p:txBody>
          <a:bodyPr/>
          <a:lstStyle/>
          <a:p>
            <a:r>
              <a:rPr/>
              <a:t>Granger Causality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838200" y="2484870"/>
            <a:ext cx="10515600" cy="1325563"/>
          </a:xfrm>
        </p:spPr>
        <p:txBody>
          <a:bodyPr/>
          <a:lstStyle/>
          <a:p>
            <a:r>
              <a:rPr/>
              <a:t>This is AI Generated Presentation
Using R
i k A n g
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6" baseType="lpstr">
      <vt:lpstr>Arial</vt:lpstr>
      <vt:lpstr>Berlin Sans FB</vt:lpstr>
      <vt:lpstr>Calibri</vt:lpstr>
      <vt:lpstr>Calibri Light</vt:lpstr>
      <vt:lpstr>Century Gothic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Ikang Mohammad Rizka Fadhli</dc:creator>
  <cp:lastModifiedBy>rstudio-user</cp:lastModifiedBy>
  <cp:revision>15</cp:revision>
  <dcterms:created xsi:type="dcterms:W3CDTF">2019-04-23T02:30:11Z</dcterms:created>
  <dcterms:modified xsi:type="dcterms:W3CDTF">2019-11-27T09:36:04Z</dcterms:modified>
</cp:coreProperties>
</file>