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problème à N-corps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Physique Numérique PHY571</a:t>
            </a:r>
          </a:p>
          <a:p>
            <a:r>
              <a:rPr lang="fr-FR" dirty="0" smtClean="0"/>
              <a:t>Romain </a:t>
            </a:r>
            <a:r>
              <a:rPr lang="fr-FR" dirty="0" err="1" smtClean="0"/>
              <a:t>Lenoble</a:t>
            </a:r>
            <a:r>
              <a:rPr lang="fr-FR" dirty="0" smtClean="0"/>
              <a:t>, Chloé Vernière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I) </a:t>
            </a:r>
          </a:p>
          <a:p>
            <a:pPr marL="0" indent="0">
              <a:buNone/>
            </a:pPr>
            <a:r>
              <a:rPr lang="fr-FR" dirty="0" smtClean="0"/>
              <a:t>II) </a:t>
            </a:r>
          </a:p>
          <a:p>
            <a:pPr marL="0" indent="0">
              <a:buNone/>
            </a:pPr>
            <a:r>
              <a:rPr lang="fr-FR" dirty="0" smtClean="0"/>
              <a:t>III)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4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I) L’algorithme de Barnes-</a:t>
            </a:r>
            <a:r>
              <a:rPr lang="fr-FR" dirty="0" err="1" smtClean="0"/>
              <a:t>hut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734050" cy="3486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1414" y="5589429"/>
            <a:ext cx="5734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Illustration de la construction de l’arbre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7601486" y="2665927"/>
                <a:ext cx="4590513" cy="1320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</a:t>
                </a:r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alors :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𝑆𝑊</m:t>
                            </m:r>
                          </m:sub>
                          <m:sup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nary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86" y="2665927"/>
                <a:ext cx="4590513" cy="1320811"/>
              </a:xfrm>
              <a:prstGeom prst="rect">
                <a:avLst/>
              </a:prstGeom>
              <a:blipFill rotWithShape="0">
                <a:blip r:embed="rId3"/>
                <a:stretch>
                  <a:fillRect l="-1195" t="-308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1506827" y="2550017"/>
            <a:ext cx="360609" cy="39924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737285" y="3243334"/>
            <a:ext cx="360609" cy="39924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867436" y="2949262"/>
            <a:ext cx="695460" cy="158410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996225" y="3840163"/>
            <a:ext cx="12879" cy="174307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924318" y="2526905"/>
            <a:ext cx="347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i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84101" y="4389609"/>
            <a:ext cx="347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d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367566" y="3187659"/>
            <a:ext cx="3477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r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6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</TotalTime>
  <Words>36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Cambria Math</vt:lpstr>
      <vt:lpstr>Times New Roman</vt:lpstr>
      <vt:lpstr>Trebuchet MS</vt:lpstr>
      <vt:lpstr>Tw Cen MT</vt:lpstr>
      <vt:lpstr>Circuit</vt:lpstr>
      <vt:lpstr>Le problème à N-corps </vt:lpstr>
      <vt:lpstr>Sommaire</vt:lpstr>
      <vt:lpstr>I) L’algorithme de Barnes-hut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problème à N-corps </dc:title>
  <dc:creator>Chloé Vernière</dc:creator>
  <cp:lastModifiedBy>Chloé Vernière</cp:lastModifiedBy>
  <cp:revision>6</cp:revision>
  <dcterms:created xsi:type="dcterms:W3CDTF">2019-12-09T22:30:36Z</dcterms:created>
  <dcterms:modified xsi:type="dcterms:W3CDTF">2019-12-09T22:58:59Z</dcterms:modified>
</cp:coreProperties>
</file>