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A882F4-BD87-448F-88C2-515D90628FA1}" v="123" dt="2021-12-08T21:26:31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962" autoAdjust="0"/>
  </p:normalViewPr>
  <p:slideViewPr>
    <p:cSldViewPr snapToGrid="0">
      <p:cViewPr>
        <p:scale>
          <a:sx n="100" d="100"/>
          <a:sy n="100" d="100"/>
        </p:scale>
        <p:origin x="990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E3743-BEE0-481E-8EDE-F4604404513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2AFE7-C46D-4677-8F3A-BAC8778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4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2AFE7-C46D-4677-8F3A-BAC877838E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9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1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8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6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6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0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9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6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4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4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1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3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73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North_American_animals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etsy.com/listing/73461355/north-american-animals-print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biodivlibrary/2491821513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odeinalbis.blogspot.com/2017/01/el-crimen-perfecto-en-la-franja-de-la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tockphoto.com/photo/set-of-fauna-of-north-american-animals-gm545286160-98216391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95CCD-5CE1-4F00-A68B-D84FB27D1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852" y="870596"/>
            <a:ext cx="4887382" cy="374782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000" dirty="0">
                <a:solidFill>
                  <a:schemeClr val="bg1"/>
                </a:solidFill>
                <a:latin typeface="+mn-lt"/>
              </a:rPr>
              <a:t>Observed Biodiversity in American National Parks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D5953-2304-459A-A52B-AEB2146DF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15" y="4878166"/>
            <a:ext cx="4136526" cy="802486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 data for this project is inspired by real data but is mostly fictional. Data files provided by Codecademy.com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77A7264-96B9-448A-9EFE-A9680D24D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616" r="1616"/>
          <a:stretch/>
        </p:blipFill>
        <p:spPr>
          <a:xfrm>
            <a:off x="13696693" y="10620913"/>
            <a:ext cx="5210493" cy="685799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1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77000" b="-7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D282-CB5E-46D8-8EB3-C200ACB4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598794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E142-0C4D-4EC7-BF9D-7540DC0D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-apple-system"/>
              </a:rPr>
              <a:t>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nalyze biodiversity data from the National Parks Service, particularly around various species observed in different national park locations.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This project will answer a few questions: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i="0" dirty="0">
                <a:effectLst/>
                <a:latin typeface="-apple-system"/>
              </a:rPr>
              <a:t>What is the distribution of conservation status for species ?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-apple-system"/>
              </a:rPr>
              <a:t>(slide5)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i="0" dirty="0">
                <a:effectLst/>
                <a:latin typeface="-apple-system"/>
              </a:rPr>
              <a:t> What is being studied here ?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-apple-system"/>
              </a:rPr>
              <a:t>(slide3, plants and animals)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>
                <a:latin typeface="-apple-system"/>
              </a:rPr>
              <a:t> Where were the observations taken ? 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(gives the abbreviations key for the rest of the slides(wrong, slide4))</a:t>
            </a:r>
            <a:endParaRPr lang="en-US" sz="2000" b="1" i="0" dirty="0">
              <a:solidFill>
                <a:srgbClr val="FF0000"/>
              </a:solidFill>
              <a:effectLst/>
              <a:latin typeface="-apple-system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-apple-system"/>
              </a:rPr>
              <a:t>What is the most observed animal category ?</a:t>
            </a: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latin typeface="-apple-system"/>
              </a:rPr>
              <a:t>(6)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-apple-system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How many species are there in each category and each national park ?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(2, by park too)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Are certain types of species more likely to be endangered? Which ones ?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What are the differences between species and their conservation status and are they significant ?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(the hard one, not tried yet)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DONE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--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Which animal is most </a:t>
            </a:r>
            <a:r>
              <a:rPr lang="en-US" altLang="en-US" b="1" dirty="0">
                <a:latin typeface="-apple-system"/>
              </a:rPr>
              <a:t>observed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and what is </a:t>
            </a:r>
            <a:r>
              <a:rPr lang="en-US" altLang="en-US" b="1" dirty="0">
                <a:latin typeface="-apple-system"/>
              </a:rPr>
              <a:t>its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distribution amongst parks ?(6)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98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95C3-873B-4693-9EB8-344EE606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being studied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35F022C-8072-4639-8584-4F447AC5ED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" b="821"/>
          <a:stretch/>
        </p:blipFill>
        <p:spPr>
          <a:xfrm>
            <a:off x="5183188" y="810705"/>
            <a:ext cx="6172200" cy="59294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705B8-108F-406F-92B8-D5B7738C2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is a simple chart showing what is being studied in this presentation. As you can tell, the largest variety of </a:t>
            </a:r>
            <a:r>
              <a:rPr lang="en-US" u="sng" dirty="0"/>
              <a:t>species</a:t>
            </a:r>
            <a:r>
              <a:rPr lang="en-US" dirty="0"/>
              <a:t>, animal or plant, is the Vascular Plant. Examples include Broad-Leaved Pondweed, Butler's </a:t>
            </a:r>
            <a:r>
              <a:rPr lang="en-US" dirty="0" err="1"/>
              <a:t>Sandparsley</a:t>
            </a:r>
            <a:r>
              <a:rPr lang="en-US" dirty="0"/>
              <a:t> and Wild Parsnip. The Non-Vascular plants are mostly moss. </a:t>
            </a:r>
          </a:p>
        </p:txBody>
      </p:sp>
    </p:spTree>
    <p:extLst>
      <p:ext uri="{BB962C8B-B14F-4D97-AF65-F5344CB8AC3E}">
        <p14:creationId xmlns:p14="http://schemas.microsoft.com/office/powerpoint/2010/main" val="172980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67F6-E151-416D-A12E-19E9B0A0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987425"/>
            <a:ext cx="4093599" cy="1017692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Where the observations were taken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548A281F-D149-4225-B29A-E9B26A2C5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81" y="987425"/>
            <a:ext cx="4948813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EF23D-07D5-4F06-9553-A0306CAF4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As you can see, Yellowstone National Park is where most of the observations were taken. Yosemite was second</a:t>
            </a:r>
            <a:r>
              <a:rPr 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2444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B942-9478-4F05-978C-49044A22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719082" cy="131752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conservation status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41A96-29A8-4181-B8A6-8CED07E61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719081" cy="3316288"/>
          </a:xfrm>
        </p:spPr>
        <p:txBody>
          <a:bodyPr/>
          <a:lstStyle/>
          <a:p>
            <a:r>
              <a:rPr lang="en-US" dirty="0"/>
              <a:t>A you can see there isn’t a category observed that doesn’t have a species of concern in it. Only two are in recovery and 5 of 7 have endangered species in the category. </a:t>
            </a:r>
          </a:p>
        </p:txBody>
      </p:sp>
      <p:pic>
        <p:nvPicPr>
          <p:cNvPr id="7" name="Picture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33C8FBC9-D86E-4A7E-A3E9-F3FE5D8EFE7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5204"/>
            <a:ext cx="6096000" cy="5657685"/>
          </a:xfrm>
        </p:spPr>
      </p:pic>
    </p:spTree>
    <p:extLst>
      <p:ext uri="{BB962C8B-B14F-4D97-AF65-F5344CB8AC3E}">
        <p14:creationId xmlns:p14="http://schemas.microsoft.com/office/powerpoint/2010/main" val="377624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C737-429F-4CCD-A9B5-81E12BF8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the Most Observed Animal Category ?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9A5FB3C2-83CE-49D1-9C46-868BF381B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69" y="987425"/>
            <a:ext cx="5030838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741D6-C516-47F6-8558-0E0ACA5B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 you can see by the graph, the most observed animal category is Birds. Yellowstone has the highest number of </a:t>
            </a:r>
            <a:r>
              <a:rPr lang="en-US" u="sng" dirty="0"/>
              <a:t>observations</a:t>
            </a:r>
            <a:r>
              <a:rPr lang="en-US" dirty="0"/>
              <a:t> and Yosemite is second. The next most observed category is mammals, again with Yellowstone having the highest number of observations.  </a:t>
            </a:r>
          </a:p>
        </p:txBody>
      </p:sp>
    </p:spTree>
    <p:extLst>
      <p:ext uri="{BB962C8B-B14F-4D97-AF65-F5344CB8AC3E}">
        <p14:creationId xmlns:p14="http://schemas.microsoft.com/office/powerpoint/2010/main" val="290861801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25572</TotalTime>
  <Words>365</Words>
  <Application>Microsoft Office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Calisto MT</vt:lpstr>
      <vt:lpstr>Univers Condensed</vt:lpstr>
      <vt:lpstr>ChronicleVTI</vt:lpstr>
      <vt:lpstr>Observed Biodiversity in American National Parks</vt:lpstr>
      <vt:lpstr>Project Goals</vt:lpstr>
      <vt:lpstr>What is being studied</vt:lpstr>
      <vt:lpstr>Where the observations were taken</vt:lpstr>
      <vt:lpstr>conservation status </vt:lpstr>
      <vt:lpstr>What’s the Most Observed Animal Category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Observed Biodiversity in American National Parks</dc:title>
  <dc:creator>william stage</dc:creator>
  <cp:lastModifiedBy>william stage</cp:lastModifiedBy>
  <cp:revision>10</cp:revision>
  <dcterms:created xsi:type="dcterms:W3CDTF">2021-12-06T21:08:37Z</dcterms:created>
  <dcterms:modified xsi:type="dcterms:W3CDTF">2022-03-02T17:27:47Z</dcterms:modified>
</cp:coreProperties>
</file>