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F4D-D87B-D7B0-7C21-E75F4813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6B811-6FC7-3F4A-2D97-1D9613C90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3EF-D563-E7B1-1849-DA3FC970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FB2E-ABC9-D4E3-2019-3D2D2831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7EC2-9D4D-E403-54B6-293BD26A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FC9C-158F-5330-65A4-1A5B3FA8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3781C-0E86-B03D-2270-1C018EA6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77BD-CDA0-AE81-863C-4D97E671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8195-6EDD-1CC8-7B56-A323FE50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FABF-6BF1-29BA-F098-36D05A4A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FE3E5-E49C-B8EB-F593-73CF81D0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40E1B-5C61-132B-A3CD-CFE0D231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CC42-BBC0-E1D0-54A4-493D99D9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A4D4-7103-9B88-E471-ADB564FD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1A4E7-D43F-8259-2ED2-105054C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1F7B-E57A-DA01-F361-8CA65974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E57C-8F3D-32DE-FF59-A67FABCB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7E5F-E9E1-9BA0-6E65-533EF0F3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C9BC-B0A8-3EE8-13D8-7D45961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13B6-3997-6474-996A-E492D67F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96F2-5D3D-A7FA-7583-814CDE1C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60525-2A0F-AE6A-D2F2-3C90FF3A6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88F8-C3AA-B25A-AB95-A85F7216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C961-8F5F-6059-45D4-557FEAD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41A3-94D8-BEF0-FD06-BF060273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D9B1-BDC4-A0E1-24F0-80596E2F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2F81-AF9D-06DC-AA58-F4B43FD43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5E305-B548-1CDA-7C7E-AB3A995DD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60B0-4AB9-74C8-949F-DC9A88DF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E99C-B453-60CC-D6CA-2B70D044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895FA-3142-AEF8-FE2E-F51DAA6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25C3-0F45-7E7E-D794-FCD7913A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8FBC-6AC9-40AC-7D53-B57E4242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58A0-07F5-0725-850B-2CCA64DB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926E6-FDA3-6B72-33A9-0FC838989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D9718-2B91-56D5-C4F2-01B47E25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E7640-32AE-984C-9F1D-BD8286CF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DB985-6F55-5E6F-A2D4-5227699A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AFFA4-A42C-F4CB-BFF7-ABFE3002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A1F5-ED20-9BE1-E9C1-CE385DE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66A9F-CF00-5CE9-C3A8-7D03FBCC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3DD0A-16DF-C1C8-5709-FC7C6B4D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2730D-31C8-B482-2D7E-7BD344D2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EF2FD-6F66-D363-A187-B3F6B3D8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A7999-03F8-3942-25D1-57A1BE8B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D526F-95FC-F5CF-E982-34EB3468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13AC-47EE-1A11-3563-4BC982B2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A6A6-8CF0-4B81-A6BB-07979607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5093D-778A-3081-4FA1-6C86D7A2A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399F-5FDA-3C53-32BB-0653406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3A635-1C0D-5AEF-9F74-8E1EA734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AA37-4045-595F-0A5A-163C3C78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9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178E-E824-E42E-9C77-B034A531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99900-585D-86D2-098C-630AE6F5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D599-8963-5BF5-B7A3-3F2BB236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9A828-E682-B647-4C05-2259F59C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1238-4184-9A6D-9F71-69F0975A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A10B-9D8C-7337-A94C-D01C6792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CCDB6-A1EA-0FA3-10BC-54CAABC7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CDE6-1009-F795-7292-1CA3E20F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811A-18F8-5CB6-0E10-371D1DF7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9AC4-A218-443B-81E4-496707015E6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FF68-37C8-8B64-E365-7DBD96ABF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4465-10BD-8D86-06D3-DCB0BDA9D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D825-C624-4481-B5A7-432929F3F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B65D-59DF-73B7-3569-DF35317C4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Pokémon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C437-0C5C-40A6-AAC1-BDE99C441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These are some plots from a Pokémon csv file. The original was from Keith Galli on YouTube. </a:t>
            </a:r>
          </a:p>
        </p:txBody>
      </p:sp>
    </p:spTree>
    <p:extLst>
      <p:ext uri="{BB962C8B-B14F-4D97-AF65-F5344CB8AC3E}">
        <p14:creationId xmlns:p14="http://schemas.microsoft.com/office/powerpoint/2010/main" val="5592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208C-30BD-7EBF-2C33-B54B3D5F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 a simple plot of the Number of Legendary Pokémon. I cleaned up the names a bit, as there were some doubles.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E540EF2-A802-0D57-D63D-720852B1E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06" y="2236214"/>
            <a:ext cx="4901587" cy="3530159"/>
          </a:xfrm>
        </p:spPr>
      </p:pic>
    </p:spTree>
    <p:extLst>
      <p:ext uri="{BB962C8B-B14F-4D97-AF65-F5344CB8AC3E}">
        <p14:creationId xmlns:p14="http://schemas.microsoft.com/office/powerpoint/2010/main" val="11513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D0BF-0BBB-66A9-10A1-A2060D88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number of Type 1 Pokémon grouped.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77C6004-2A9E-A8D3-A918-591CCB44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70" y="1825625"/>
            <a:ext cx="4560259" cy="4351338"/>
          </a:xfrm>
        </p:spPr>
      </p:pic>
    </p:spTree>
    <p:extLst>
      <p:ext uri="{BB962C8B-B14F-4D97-AF65-F5344CB8AC3E}">
        <p14:creationId xmlns:p14="http://schemas.microsoft.com/office/powerpoint/2010/main" val="1696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B82E-BD4C-1CE6-2008-27BB755B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number of Type 2 Pokémon grouped.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4F39B7C-C830-FBD2-0FAB-851DCC20F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70" y="1825625"/>
            <a:ext cx="4560259" cy="4351338"/>
          </a:xfrm>
        </p:spPr>
      </p:pic>
    </p:spTree>
    <p:extLst>
      <p:ext uri="{BB962C8B-B14F-4D97-AF65-F5344CB8AC3E}">
        <p14:creationId xmlns:p14="http://schemas.microsoft.com/office/powerpoint/2010/main" val="26683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6252-5D6B-0FFD-7213-4E3A4820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fastest 15 Pokémon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A4CEABA-A8D2-416F-F872-62DC4A68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69" y="1825625"/>
            <a:ext cx="4906061" cy="4351338"/>
          </a:xfrm>
        </p:spPr>
      </p:pic>
    </p:spTree>
    <p:extLst>
      <p:ext uri="{BB962C8B-B14F-4D97-AF65-F5344CB8AC3E}">
        <p14:creationId xmlns:p14="http://schemas.microsoft.com/office/powerpoint/2010/main" val="140873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3155-217E-0AFA-4E57-2763D659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first half of the legendary Pokémon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467DB54-F4E8-9674-6AFA-4FC6EC245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16" y="1825625"/>
            <a:ext cx="8142367" cy="4351338"/>
          </a:xfrm>
        </p:spPr>
      </p:pic>
    </p:spTree>
    <p:extLst>
      <p:ext uri="{BB962C8B-B14F-4D97-AF65-F5344CB8AC3E}">
        <p14:creationId xmlns:p14="http://schemas.microsoft.com/office/powerpoint/2010/main" val="408040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0B32-0FAC-A98E-6A12-CB39415E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second half of the legendary Pokémon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19E37E-FD02-48C6-81C2-C24BF0F19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16" y="1825625"/>
            <a:ext cx="8142367" cy="4351338"/>
          </a:xfrm>
        </p:spPr>
      </p:pic>
    </p:spTree>
    <p:extLst>
      <p:ext uri="{BB962C8B-B14F-4D97-AF65-F5344CB8AC3E}">
        <p14:creationId xmlns:p14="http://schemas.microsoft.com/office/powerpoint/2010/main" val="385701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4E3F-F789-E604-1134-5359BB17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top 30 Pokémon by total points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FC256-93C3-7AF3-4634-153FC07B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82" y="1825625"/>
            <a:ext cx="4862836" cy="4351338"/>
          </a:xfrm>
        </p:spPr>
      </p:pic>
    </p:spTree>
    <p:extLst>
      <p:ext uri="{BB962C8B-B14F-4D97-AF65-F5344CB8AC3E}">
        <p14:creationId xmlns:p14="http://schemas.microsoft.com/office/powerpoint/2010/main" val="374818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D051-2D92-9A23-D991-4F13F412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top 60 Pokémon by total points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BC828A9-4CAD-789D-E8BC-438BC2382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38222" cy="5215492"/>
          </a:xfrm>
        </p:spPr>
      </p:pic>
    </p:spTree>
    <p:extLst>
      <p:ext uri="{BB962C8B-B14F-4D97-AF65-F5344CB8AC3E}">
        <p14:creationId xmlns:p14="http://schemas.microsoft.com/office/powerpoint/2010/main" val="408862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Pokémon Plots</vt:lpstr>
      <vt:lpstr>Just a simple plot of the Number of Legendary Pokémon. I cleaned up the names a bit, as there were some doubles. </vt:lpstr>
      <vt:lpstr>The number of Type 1 Pokémon grouped. </vt:lpstr>
      <vt:lpstr>The number of Type 2 Pokémon grouped. </vt:lpstr>
      <vt:lpstr>The fastest 15 Pokémon</vt:lpstr>
      <vt:lpstr>The first half of the legendary Pokémon</vt:lpstr>
      <vt:lpstr>The second half of the legendary Pokémon</vt:lpstr>
      <vt:lpstr>The top 30 Pokémon by total points</vt:lpstr>
      <vt:lpstr>The top 60 Pokémon by total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stage</dc:creator>
  <cp:lastModifiedBy>william stage</cp:lastModifiedBy>
  <cp:revision>2</cp:revision>
  <dcterms:created xsi:type="dcterms:W3CDTF">2022-06-29T18:55:18Z</dcterms:created>
  <dcterms:modified xsi:type="dcterms:W3CDTF">2022-06-29T19:14:11Z</dcterms:modified>
</cp:coreProperties>
</file>