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0.xml" ContentType="application/inkml+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0.xml" ContentType="application/inkml+xml"/>
  <Override PartName="/ppt/ink/ink1051.xml" ContentType="application/inkml+xml"/>
  <Override PartName="/ppt/ink/ink1052.xml" ContentType="application/inkml+xml"/>
  <Override PartName="/ppt/ink/ink1053.xml" ContentType="application/inkml+xml"/>
  <Override PartName="/ppt/ink/ink1054.xml" ContentType="application/inkml+xml"/>
  <Override PartName="/ppt/ink/ink1055.xml" ContentType="application/inkml+xml"/>
  <Override PartName="/ppt/ink/ink1056.xml" ContentType="application/inkml+xml"/>
  <Override PartName="/ppt/ink/ink1057.xml" ContentType="application/inkml+xml"/>
  <Override PartName="/ppt/ink/ink1058.xml" ContentType="application/inkml+xml"/>
  <Override PartName="/ppt/ink/ink1059.xml" ContentType="application/inkml+xml"/>
  <Override PartName="/ppt/ink/ink1060.xml" ContentType="application/inkml+xml"/>
  <Override PartName="/ppt/ink/ink1061.xml" ContentType="application/inkml+xml"/>
  <Override PartName="/ppt/ink/ink1062.xml" ContentType="application/inkml+xml"/>
  <Override PartName="/ppt/ink/ink1063.xml" ContentType="application/inkml+xml"/>
  <Override PartName="/ppt/ink/ink1064.xml" ContentType="application/inkml+xml"/>
  <Override PartName="/ppt/ink/ink1065.xml" ContentType="application/inkml+xml"/>
  <Override PartName="/ppt/ink/ink1066.xml" ContentType="application/inkml+xml"/>
  <Override PartName="/ppt/ink/ink1067.xml" ContentType="application/inkml+xml"/>
  <Override PartName="/ppt/ink/ink1068.xml" ContentType="application/inkml+xml"/>
  <Override PartName="/ppt/ink/ink1069.xml" ContentType="application/inkml+xml"/>
  <Override PartName="/ppt/ink/ink1070.xml" ContentType="application/inkml+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 id="2147483661" r:id="rId6"/>
  </p:sldMasterIdLst>
  <p:notesMasterIdLst>
    <p:notesMasterId r:id="rId20"/>
  </p:notesMasterIdLst>
  <p:handoutMasterIdLst>
    <p:handoutMasterId r:id="rId21"/>
  </p:handoutMasterIdLst>
  <p:sldIdLst>
    <p:sldId id="263" r:id="rId7"/>
    <p:sldId id="262" r:id="rId8"/>
    <p:sldId id="264" r:id="rId9"/>
    <p:sldId id="265" r:id="rId10"/>
    <p:sldId id="266" r:id="rId11"/>
    <p:sldId id="267" r:id="rId12"/>
    <p:sldId id="268" r:id="rId13"/>
    <p:sldId id="256" r:id="rId14"/>
    <p:sldId id="257" r:id="rId15"/>
    <p:sldId id="261" r:id="rId16"/>
    <p:sldId id="258" r:id="rId17"/>
    <p:sldId id="259" r:id="rId18"/>
    <p:sldId id="260"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ésentation" id="{46ED23F4-5D72-4800-8560-54181C0296E9}">
          <p14:sldIdLst>
            <p14:sldId id="263"/>
            <p14:sldId id="262"/>
            <p14:sldId id="264"/>
            <p14:sldId id="265"/>
            <p14:sldId id="266"/>
            <p14:sldId id="267"/>
            <p14:sldId id="268"/>
          </p14:sldIdLst>
        </p14:section>
        <p14:section name="Template" id="{3ECC02FB-2448-4691-83C1-B1678A85C05A}">
          <p14:sldIdLst>
            <p14:sldId id="256"/>
            <p14:sldId id="257"/>
            <p14:sldId id="261"/>
            <p14:sldId id="258"/>
            <p14:sldId id="259"/>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CCD9"/>
    <a:srgbClr val="A3DE66"/>
    <a:srgbClr val="7AD98C"/>
    <a:srgbClr val="52DCB6"/>
    <a:srgbClr val="3CD8AD"/>
    <a:srgbClr val="10CF9B"/>
    <a:srgbClr val="FFFFFF"/>
    <a:srgbClr val="00ACA8"/>
    <a:srgbClr val="00CC99"/>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4" autoAdjust="0"/>
    <p:restoredTop sz="95097" autoAdjust="0"/>
  </p:normalViewPr>
  <p:slideViewPr>
    <p:cSldViewPr snapToGrid="0">
      <p:cViewPr varScale="1">
        <p:scale>
          <a:sx n="75" d="100"/>
          <a:sy n="75" d="100"/>
        </p:scale>
        <p:origin x="67" y="26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err="1"/>
              <a:t>Données</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pieChart>
        <c:varyColors val="1"/>
        <c:ser>
          <c:idx val="0"/>
          <c:order val="0"/>
          <c:tx>
            <c:strRef>
              <c:f>Feuil1!$B$1</c:f>
              <c:strCache>
                <c:ptCount val="1"/>
                <c:pt idx="0">
                  <c:v>Ventes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933-4874-9B86-2563B10C466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933-4874-9B86-2563B10C466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933-4874-9B86-2563B10C466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933-4874-9B86-2563B10C466C}"/>
              </c:ext>
            </c:extLst>
          </c:dPt>
          <c:cat>
            <c:strRef>
              <c:f>Feuil1!$A$2:$A$5</c:f>
              <c:strCache>
                <c:ptCount val="4"/>
                <c:pt idx="0">
                  <c:v>1er trim.</c:v>
                </c:pt>
                <c:pt idx="1">
                  <c:v>2e trim.</c:v>
                </c:pt>
                <c:pt idx="2">
                  <c:v>3e trim.</c:v>
                </c:pt>
                <c:pt idx="3">
                  <c:v>4e trim.</c:v>
                </c:pt>
              </c:strCache>
            </c:strRef>
          </c:cat>
          <c:val>
            <c:numRef>
              <c:f>Feuil1!$B$2:$B$5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B9B7-462D-A251-015C5E1A182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CB2872-5636-41F2-A7C8-7840F06AEF58}" type="doc">
      <dgm:prSet loTypeId="urn:microsoft.com/office/officeart/2005/8/layout/vList2" loCatId="list" qsTypeId="urn:microsoft.com/office/officeart/2005/8/quickstyle/simple1" qsCatId="simple" csTypeId="urn:microsoft.com/office/officeart/2005/8/colors/accent1_2" csCatId="accent1" phldr="0"/>
      <dgm:spPr/>
      <dgm:t>
        <a:bodyPr/>
        <a:lstStyle/>
        <a:p>
          <a:endParaRPr lang="fr-FR"/>
        </a:p>
      </dgm:t>
    </dgm:pt>
    <dgm:pt modelId="{11C4D35B-87D3-4E6E-A861-B7E04F990386}">
      <dgm:prSet phldrT="[Texte]" phldr="1"/>
      <dgm:spPr/>
      <dgm:t>
        <a:bodyPr/>
        <a:lstStyle/>
        <a:p>
          <a:endParaRPr lang="fr-FR"/>
        </a:p>
      </dgm:t>
    </dgm:pt>
    <dgm:pt modelId="{C45B8330-EA34-4494-9741-C79B264FA370}" type="parTrans" cxnId="{BD4B2AC5-81B5-4FCF-ABA1-26F861E2CFD8}">
      <dgm:prSet/>
      <dgm:spPr/>
      <dgm:t>
        <a:bodyPr/>
        <a:lstStyle/>
        <a:p>
          <a:endParaRPr lang="fr-FR"/>
        </a:p>
      </dgm:t>
    </dgm:pt>
    <dgm:pt modelId="{FAE2F567-08C7-4617-A113-1144FAAAE66A}" type="sibTrans" cxnId="{BD4B2AC5-81B5-4FCF-ABA1-26F861E2CFD8}">
      <dgm:prSet/>
      <dgm:spPr/>
      <dgm:t>
        <a:bodyPr/>
        <a:lstStyle/>
        <a:p>
          <a:endParaRPr lang="fr-FR"/>
        </a:p>
      </dgm:t>
    </dgm:pt>
    <dgm:pt modelId="{810B6A0B-B9B5-4376-9D4D-FD5446907C6F}">
      <dgm:prSet phldrT="[Texte]" phldr="1"/>
      <dgm:spPr/>
      <dgm:t>
        <a:bodyPr/>
        <a:lstStyle/>
        <a:p>
          <a:endParaRPr lang="fr-FR"/>
        </a:p>
      </dgm:t>
    </dgm:pt>
    <dgm:pt modelId="{B27E7305-59A6-4E4B-AF28-50D44AA7D50E}" type="parTrans" cxnId="{5C72308F-48CB-458A-8CC7-6313B4D31088}">
      <dgm:prSet/>
      <dgm:spPr/>
      <dgm:t>
        <a:bodyPr/>
        <a:lstStyle/>
        <a:p>
          <a:endParaRPr lang="fr-FR"/>
        </a:p>
      </dgm:t>
    </dgm:pt>
    <dgm:pt modelId="{9895B4CA-B792-4986-B44C-7EB18CC46D06}" type="sibTrans" cxnId="{5C72308F-48CB-458A-8CC7-6313B4D31088}">
      <dgm:prSet/>
      <dgm:spPr/>
      <dgm:t>
        <a:bodyPr/>
        <a:lstStyle/>
        <a:p>
          <a:endParaRPr lang="fr-FR"/>
        </a:p>
      </dgm:t>
    </dgm:pt>
    <dgm:pt modelId="{8EFE4FC9-7D49-414D-8A83-00579D09ECD6}">
      <dgm:prSet phldrT="[Texte]" phldr="1"/>
      <dgm:spPr/>
      <dgm:t>
        <a:bodyPr/>
        <a:lstStyle/>
        <a:p>
          <a:endParaRPr lang="fr-FR"/>
        </a:p>
      </dgm:t>
    </dgm:pt>
    <dgm:pt modelId="{EA4AC69D-5445-43B5-BBA5-822D7F7637F3}" type="parTrans" cxnId="{00746EC1-1747-48DF-B934-F87526CD1840}">
      <dgm:prSet/>
      <dgm:spPr/>
      <dgm:t>
        <a:bodyPr/>
        <a:lstStyle/>
        <a:p>
          <a:endParaRPr lang="fr-FR"/>
        </a:p>
      </dgm:t>
    </dgm:pt>
    <dgm:pt modelId="{4F6A71C2-4CD9-452C-9F61-2411F8059E21}" type="sibTrans" cxnId="{00746EC1-1747-48DF-B934-F87526CD1840}">
      <dgm:prSet/>
      <dgm:spPr/>
      <dgm:t>
        <a:bodyPr/>
        <a:lstStyle/>
        <a:p>
          <a:endParaRPr lang="fr-FR"/>
        </a:p>
      </dgm:t>
    </dgm:pt>
    <dgm:pt modelId="{577E655A-9CCE-49DA-824A-027368EA0CA5}">
      <dgm:prSet phldrT="[Texte]" phldr="1"/>
      <dgm:spPr/>
      <dgm:t>
        <a:bodyPr/>
        <a:lstStyle/>
        <a:p>
          <a:endParaRPr lang="fr-FR"/>
        </a:p>
      </dgm:t>
    </dgm:pt>
    <dgm:pt modelId="{096BF0B9-D39A-4E21-9E90-C056AF8505C8}" type="parTrans" cxnId="{5594ECBC-25AC-4D5F-8439-68FCEF82363A}">
      <dgm:prSet/>
      <dgm:spPr/>
      <dgm:t>
        <a:bodyPr/>
        <a:lstStyle/>
        <a:p>
          <a:endParaRPr lang="fr-FR"/>
        </a:p>
      </dgm:t>
    </dgm:pt>
    <dgm:pt modelId="{3A1A985E-DC68-46F8-BDB5-2E4829C519E8}" type="sibTrans" cxnId="{5594ECBC-25AC-4D5F-8439-68FCEF82363A}">
      <dgm:prSet/>
      <dgm:spPr/>
      <dgm:t>
        <a:bodyPr/>
        <a:lstStyle/>
        <a:p>
          <a:endParaRPr lang="fr-FR"/>
        </a:p>
      </dgm:t>
    </dgm:pt>
    <dgm:pt modelId="{447881C2-6A5D-4250-9BB3-419953B930A6}" type="pres">
      <dgm:prSet presAssocID="{BECB2872-5636-41F2-A7C8-7840F06AEF58}" presName="linear" presStyleCnt="0">
        <dgm:presLayoutVars>
          <dgm:animLvl val="lvl"/>
          <dgm:resizeHandles val="exact"/>
        </dgm:presLayoutVars>
      </dgm:prSet>
      <dgm:spPr/>
    </dgm:pt>
    <dgm:pt modelId="{AE606DE4-88A2-4DA8-8F50-9E78D4997688}" type="pres">
      <dgm:prSet presAssocID="{11C4D35B-87D3-4E6E-A861-B7E04F990386}" presName="parentText" presStyleLbl="node1" presStyleIdx="0" presStyleCnt="2">
        <dgm:presLayoutVars>
          <dgm:chMax val="0"/>
          <dgm:bulletEnabled val="1"/>
        </dgm:presLayoutVars>
      </dgm:prSet>
      <dgm:spPr/>
    </dgm:pt>
    <dgm:pt modelId="{C32B7A07-4662-4CA2-B4B5-8E875D1BB65C}" type="pres">
      <dgm:prSet presAssocID="{11C4D35B-87D3-4E6E-A861-B7E04F990386}" presName="childText" presStyleLbl="revTx" presStyleIdx="0" presStyleCnt="2">
        <dgm:presLayoutVars>
          <dgm:bulletEnabled val="1"/>
        </dgm:presLayoutVars>
      </dgm:prSet>
      <dgm:spPr/>
    </dgm:pt>
    <dgm:pt modelId="{2A2F6F38-D110-4680-BDB9-4BD293A54719}" type="pres">
      <dgm:prSet presAssocID="{8EFE4FC9-7D49-414D-8A83-00579D09ECD6}" presName="parentText" presStyleLbl="node1" presStyleIdx="1" presStyleCnt="2">
        <dgm:presLayoutVars>
          <dgm:chMax val="0"/>
          <dgm:bulletEnabled val="1"/>
        </dgm:presLayoutVars>
      </dgm:prSet>
      <dgm:spPr/>
    </dgm:pt>
    <dgm:pt modelId="{9AB77576-FA7B-4C3E-A32E-DF2B28AB7837}" type="pres">
      <dgm:prSet presAssocID="{8EFE4FC9-7D49-414D-8A83-00579D09ECD6}" presName="childText" presStyleLbl="revTx" presStyleIdx="1" presStyleCnt="2">
        <dgm:presLayoutVars>
          <dgm:bulletEnabled val="1"/>
        </dgm:presLayoutVars>
      </dgm:prSet>
      <dgm:spPr/>
    </dgm:pt>
  </dgm:ptLst>
  <dgm:cxnLst>
    <dgm:cxn modelId="{D9C1C12D-DABB-4388-B55C-3903DAF2ECC3}" type="presOf" srcId="{BECB2872-5636-41F2-A7C8-7840F06AEF58}" destId="{447881C2-6A5D-4250-9BB3-419953B930A6}" srcOrd="0" destOrd="0" presId="urn:microsoft.com/office/officeart/2005/8/layout/vList2"/>
    <dgm:cxn modelId="{5C72308F-48CB-458A-8CC7-6313B4D31088}" srcId="{11C4D35B-87D3-4E6E-A861-B7E04F990386}" destId="{810B6A0B-B9B5-4376-9D4D-FD5446907C6F}" srcOrd="0" destOrd="0" parTransId="{B27E7305-59A6-4E4B-AF28-50D44AA7D50E}" sibTransId="{9895B4CA-B792-4986-B44C-7EB18CC46D06}"/>
    <dgm:cxn modelId="{B60E5890-4EFA-453A-909F-7BC5D3294963}" type="presOf" srcId="{11C4D35B-87D3-4E6E-A861-B7E04F990386}" destId="{AE606DE4-88A2-4DA8-8F50-9E78D4997688}" srcOrd="0" destOrd="0" presId="urn:microsoft.com/office/officeart/2005/8/layout/vList2"/>
    <dgm:cxn modelId="{47C01E97-73F3-4555-BDE4-0AED1644EB8A}" type="presOf" srcId="{577E655A-9CCE-49DA-824A-027368EA0CA5}" destId="{9AB77576-FA7B-4C3E-A32E-DF2B28AB7837}" srcOrd="0" destOrd="0" presId="urn:microsoft.com/office/officeart/2005/8/layout/vList2"/>
    <dgm:cxn modelId="{5594ECBC-25AC-4D5F-8439-68FCEF82363A}" srcId="{8EFE4FC9-7D49-414D-8A83-00579D09ECD6}" destId="{577E655A-9CCE-49DA-824A-027368EA0CA5}" srcOrd="0" destOrd="0" parTransId="{096BF0B9-D39A-4E21-9E90-C056AF8505C8}" sibTransId="{3A1A985E-DC68-46F8-BDB5-2E4829C519E8}"/>
    <dgm:cxn modelId="{00746EC1-1747-48DF-B934-F87526CD1840}" srcId="{BECB2872-5636-41F2-A7C8-7840F06AEF58}" destId="{8EFE4FC9-7D49-414D-8A83-00579D09ECD6}" srcOrd="1" destOrd="0" parTransId="{EA4AC69D-5445-43B5-BBA5-822D7F7637F3}" sibTransId="{4F6A71C2-4CD9-452C-9F61-2411F8059E21}"/>
    <dgm:cxn modelId="{BD4B2AC5-81B5-4FCF-ABA1-26F861E2CFD8}" srcId="{BECB2872-5636-41F2-A7C8-7840F06AEF58}" destId="{11C4D35B-87D3-4E6E-A861-B7E04F990386}" srcOrd="0" destOrd="0" parTransId="{C45B8330-EA34-4494-9741-C79B264FA370}" sibTransId="{FAE2F567-08C7-4617-A113-1144FAAAE66A}"/>
    <dgm:cxn modelId="{6A82A2C5-EDED-4B75-9523-66A381A208A5}" type="presOf" srcId="{810B6A0B-B9B5-4376-9D4D-FD5446907C6F}" destId="{C32B7A07-4662-4CA2-B4B5-8E875D1BB65C}" srcOrd="0" destOrd="0" presId="urn:microsoft.com/office/officeart/2005/8/layout/vList2"/>
    <dgm:cxn modelId="{2A0D04E1-584A-4197-8BAC-5D3E52ADE390}" type="presOf" srcId="{8EFE4FC9-7D49-414D-8A83-00579D09ECD6}" destId="{2A2F6F38-D110-4680-BDB9-4BD293A54719}" srcOrd="0" destOrd="0" presId="urn:microsoft.com/office/officeart/2005/8/layout/vList2"/>
    <dgm:cxn modelId="{0FD70136-2666-4B7A-8AE5-DC0AF0FC4CE8}" type="presParOf" srcId="{447881C2-6A5D-4250-9BB3-419953B930A6}" destId="{AE606DE4-88A2-4DA8-8F50-9E78D4997688}" srcOrd="0" destOrd="0" presId="urn:microsoft.com/office/officeart/2005/8/layout/vList2"/>
    <dgm:cxn modelId="{6D406E25-D662-435E-98AF-2BB668A7ABAC}" type="presParOf" srcId="{447881C2-6A5D-4250-9BB3-419953B930A6}" destId="{C32B7A07-4662-4CA2-B4B5-8E875D1BB65C}" srcOrd="1" destOrd="0" presId="urn:microsoft.com/office/officeart/2005/8/layout/vList2"/>
    <dgm:cxn modelId="{F77A6B93-EF8B-42E2-A3A1-BB49288B16F8}" type="presParOf" srcId="{447881C2-6A5D-4250-9BB3-419953B930A6}" destId="{2A2F6F38-D110-4680-BDB9-4BD293A54719}" srcOrd="2" destOrd="0" presId="urn:microsoft.com/office/officeart/2005/8/layout/vList2"/>
    <dgm:cxn modelId="{9B25BDD7-33CD-4EEB-9AF9-12445A7E5B8C}" type="presParOf" srcId="{447881C2-6A5D-4250-9BB3-419953B930A6}" destId="{9AB77576-FA7B-4C3E-A32E-DF2B28AB783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2264C0-165D-4782-A68C-D0E2C9CD9E37}" type="doc">
      <dgm:prSet loTypeId="urn:microsoft.com/office/officeart/2008/layout/AlternatingHexagons" loCatId="list" qsTypeId="urn:microsoft.com/office/officeart/2005/8/quickstyle/simple1" qsCatId="simple" csTypeId="urn:microsoft.com/office/officeart/2005/8/colors/colorful4" csCatId="colorful" phldr="0"/>
      <dgm:spPr/>
      <dgm:t>
        <a:bodyPr/>
        <a:lstStyle/>
        <a:p>
          <a:endParaRPr lang="fr-FR"/>
        </a:p>
      </dgm:t>
    </dgm:pt>
    <dgm:pt modelId="{970300FB-179A-4A7F-8329-ABFC4C24B795}">
      <dgm:prSet phldrT="[Texte]" phldr="1"/>
      <dgm:spPr/>
      <dgm:t>
        <a:bodyPr/>
        <a:lstStyle/>
        <a:p>
          <a:endParaRPr lang="fr-FR"/>
        </a:p>
      </dgm:t>
    </dgm:pt>
    <dgm:pt modelId="{69B76359-9D01-4C13-8B58-F7F7CF027D07}" type="parTrans" cxnId="{BDA18AF5-549A-4C65-AB6C-E60F351845F2}">
      <dgm:prSet/>
      <dgm:spPr/>
      <dgm:t>
        <a:bodyPr/>
        <a:lstStyle/>
        <a:p>
          <a:endParaRPr lang="fr-FR"/>
        </a:p>
      </dgm:t>
    </dgm:pt>
    <dgm:pt modelId="{A634DD4D-47B6-4716-B9EE-849067071D78}" type="sibTrans" cxnId="{BDA18AF5-549A-4C65-AB6C-E60F351845F2}">
      <dgm:prSet/>
      <dgm:spPr/>
      <dgm:t>
        <a:bodyPr/>
        <a:lstStyle/>
        <a:p>
          <a:endParaRPr lang="fr-FR"/>
        </a:p>
      </dgm:t>
    </dgm:pt>
    <dgm:pt modelId="{C2AD6448-9787-46AB-85A6-02B1571F8773}">
      <dgm:prSet phldrT="[Texte]" phldr="1"/>
      <dgm:spPr/>
      <dgm:t>
        <a:bodyPr/>
        <a:lstStyle/>
        <a:p>
          <a:endParaRPr lang="fr-FR"/>
        </a:p>
      </dgm:t>
    </dgm:pt>
    <dgm:pt modelId="{9BACB77E-EB1F-4825-AD41-972C9CAEC366}" type="parTrans" cxnId="{5ADE3BCE-993B-46B1-9274-2A1E3EA0FE5A}">
      <dgm:prSet/>
      <dgm:spPr/>
      <dgm:t>
        <a:bodyPr/>
        <a:lstStyle/>
        <a:p>
          <a:endParaRPr lang="fr-FR"/>
        </a:p>
      </dgm:t>
    </dgm:pt>
    <dgm:pt modelId="{ED6ED113-766C-4829-84CF-87551E9D3195}" type="sibTrans" cxnId="{5ADE3BCE-993B-46B1-9274-2A1E3EA0FE5A}">
      <dgm:prSet/>
      <dgm:spPr/>
      <dgm:t>
        <a:bodyPr/>
        <a:lstStyle/>
        <a:p>
          <a:endParaRPr lang="fr-FR"/>
        </a:p>
      </dgm:t>
    </dgm:pt>
    <dgm:pt modelId="{30DEEBDD-ABB1-4C48-8B0E-0610F4E7ED52}">
      <dgm:prSet phldrT="[Texte]" phldr="1"/>
      <dgm:spPr/>
      <dgm:t>
        <a:bodyPr/>
        <a:lstStyle/>
        <a:p>
          <a:endParaRPr lang="fr-FR"/>
        </a:p>
      </dgm:t>
    </dgm:pt>
    <dgm:pt modelId="{C61D3580-BAAF-429B-86B7-9CE823DBEFCF}" type="parTrans" cxnId="{7B4B6F7C-BF65-4B1E-BB13-FFCAF1E549B1}">
      <dgm:prSet/>
      <dgm:spPr/>
      <dgm:t>
        <a:bodyPr/>
        <a:lstStyle/>
        <a:p>
          <a:endParaRPr lang="fr-FR"/>
        </a:p>
      </dgm:t>
    </dgm:pt>
    <dgm:pt modelId="{08D040C8-F454-4426-A3EC-D05E529244FC}" type="sibTrans" cxnId="{7B4B6F7C-BF65-4B1E-BB13-FFCAF1E549B1}">
      <dgm:prSet/>
      <dgm:spPr/>
      <dgm:t>
        <a:bodyPr/>
        <a:lstStyle/>
        <a:p>
          <a:endParaRPr lang="fr-FR"/>
        </a:p>
      </dgm:t>
    </dgm:pt>
    <dgm:pt modelId="{7A685318-C0C9-4E92-B721-65E37CF42FF4}">
      <dgm:prSet phldrT="[Texte]" phldr="1"/>
      <dgm:spPr/>
      <dgm:t>
        <a:bodyPr/>
        <a:lstStyle/>
        <a:p>
          <a:endParaRPr lang="fr-FR"/>
        </a:p>
      </dgm:t>
    </dgm:pt>
    <dgm:pt modelId="{6FE816F0-4304-4174-966B-9187046FE17F}" type="parTrans" cxnId="{51ADE055-D35E-4A17-A14B-428A888D1153}">
      <dgm:prSet/>
      <dgm:spPr/>
      <dgm:t>
        <a:bodyPr/>
        <a:lstStyle/>
        <a:p>
          <a:endParaRPr lang="fr-FR"/>
        </a:p>
      </dgm:t>
    </dgm:pt>
    <dgm:pt modelId="{5D9AD745-3991-40A2-B0AB-C97D52E391ED}" type="sibTrans" cxnId="{51ADE055-D35E-4A17-A14B-428A888D1153}">
      <dgm:prSet/>
      <dgm:spPr/>
      <dgm:t>
        <a:bodyPr/>
        <a:lstStyle/>
        <a:p>
          <a:endParaRPr lang="fr-FR"/>
        </a:p>
      </dgm:t>
    </dgm:pt>
    <dgm:pt modelId="{1BA029D6-6620-495D-8474-4E7FE7F5CF14}">
      <dgm:prSet phldrT="[Texte]" phldr="1"/>
      <dgm:spPr/>
      <dgm:t>
        <a:bodyPr/>
        <a:lstStyle/>
        <a:p>
          <a:endParaRPr lang="fr-FR"/>
        </a:p>
      </dgm:t>
    </dgm:pt>
    <dgm:pt modelId="{4A151ABF-2DD6-41D2-B662-AB3E59F517DD}" type="parTrans" cxnId="{F86030E9-D11B-4FA0-B58D-000F6068576D}">
      <dgm:prSet/>
      <dgm:spPr/>
      <dgm:t>
        <a:bodyPr/>
        <a:lstStyle/>
        <a:p>
          <a:endParaRPr lang="fr-FR"/>
        </a:p>
      </dgm:t>
    </dgm:pt>
    <dgm:pt modelId="{C1E26458-2E24-4E26-8071-744D99906242}" type="sibTrans" cxnId="{F86030E9-D11B-4FA0-B58D-000F6068576D}">
      <dgm:prSet/>
      <dgm:spPr/>
      <dgm:t>
        <a:bodyPr/>
        <a:lstStyle/>
        <a:p>
          <a:endParaRPr lang="fr-FR"/>
        </a:p>
      </dgm:t>
    </dgm:pt>
    <dgm:pt modelId="{1FFF41AB-6E2F-4B55-93BF-274C2847BF73}">
      <dgm:prSet phldrT="[Texte]" phldr="1"/>
      <dgm:spPr/>
      <dgm:t>
        <a:bodyPr/>
        <a:lstStyle/>
        <a:p>
          <a:endParaRPr lang="fr-FR"/>
        </a:p>
      </dgm:t>
    </dgm:pt>
    <dgm:pt modelId="{E2DF4720-9B99-4962-A16C-A4E01675A422}" type="parTrans" cxnId="{75898F8E-3D0D-4E5E-8CA4-339A4B81204F}">
      <dgm:prSet/>
      <dgm:spPr/>
      <dgm:t>
        <a:bodyPr/>
        <a:lstStyle/>
        <a:p>
          <a:endParaRPr lang="fr-FR"/>
        </a:p>
      </dgm:t>
    </dgm:pt>
    <dgm:pt modelId="{6FB85457-2916-4E05-A9F5-F417EC4F2A05}" type="sibTrans" cxnId="{75898F8E-3D0D-4E5E-8CA4-339A4B81204F}">
      <dgm:prSet/>
      <dgm:spPr/>
      <dgm:t>
        <a:bodyPr/>
        <a:lstStyle/>
        <a:p>
          <a:endParaRPr lang="fr-FR"/>
        </a:p>
      </dgm:t>
    </dgm:pt>
    <dgm:pt modelId="{4A3A986E-5A6A-4387-B11F-B5CE30C48B00}" type="pres">
      <dgm:prSet presAssocID="{C12264C0-165D-4782-A68C-D0E2C9CD9E37}" presName="Name0" presStyleCnt="0">
        <dgm:presLayoutVars>
          <dgm:chMax/>
          <dgm:chPref/>
          <dgm:dir/>
          <dgm:animLvl val="lvl"/>
        </dgm:presLayoutVars>
      </dgm:prSet>
      <dgm:spPr/>
    </dgm:pt>
    <dgm:pt modelId="{C29E09EA-10BF-460C-AF02-41695A6D3E10}" type="pres">
      <dgm:prSet presAssocID="{970300FB-179A-4A7F-8329-ABFC4C24B795}" presName="composite" presStyleCnt="0"/>
      <dgm:spPr/>
    </dgm:pt>
    <dgm:pt modelId="{FF96CA0D-13E6-4754-88BC-E9236AAF541C}" type="pres">
      <dgm:prSet presAssocID="{970300FB-179A-4A7F-8329-ABFC4C24B795}" presName="Parent1" presStyleLbl="node1" presStyleIdx="0" presStyleCnt="6">
        <dgm:presLayoutVars>
          <dgm:chMax val="1"/>
          <dgm:chPref val="1"/>
          <dgm:bulletEnabled val="1"/>
        </dgm:presLayoutVars>
      </dgm:prSet>
      <dgm:spPr/>
    </dgm:pt>
    <dgm:pt modelId="{F3B105FB-6243-4B19-BBA4-7BEA55800628}" type="pres">
      <dgm:prSet presAssocID="{970300FB-179A-4A7F-8329-ABFC4C24B795}" presName="Childtext1" presStyleLbl="revTx" presStyleIdx="0" presStyleCnt="3">
        <dgm:presLayoutVars>
          <dgm:chMax val="0"/>
          <dgm:chPref val="0"/>
          <dgm:bulletEnabled val="1"/>
        </dgm:presLayoutVars>
      </dgm:prSet>
      <dgm:spPr/>
    </dgm:pt>
    <dgm:pt modelId="{82C7FF04-E522-40AF-B7F6-AEC37AF2563D}" type="pres">
      <dgm:prSet presAssocID="{970300FB-179A-4A7F-8329-ABFC4C24B795}" presName="BalanceSpacing" presStyleCnt="0"/>
      <dgm:spPr/>
    </dgm:pt>
    <dgm:pt modelId="{5DA6FD93-9612-4B11-8E7E-4C1A4A2471D9}" type="pres">
      <dgm:prSet presAssocID="{970300FB-179A-4A7F-8329-ABFC4C24B795}" presName="BalanceSpacing1" presStyleCnt="0"/>
      <dgm:spPr/>
    </dgm:pt>
    <dgm:pt modelId="{7674203A-2DFD-4ABF-83BC-EEB095B7BD23}" type="pres">
      <dgm:prSet presAssocID="{A634DD4D-47B6-4716-B9EE-849067071D78}" presName="Accent1Text" presStyleLbl="node1" presStyleIdx="1" presStyleCnt="6"/>
      <dgm:spPr/>
    </dgm:pt>
    <dgm:pt modelId="{B7CEF1C8-4038-453E-9FC4-B7D7C0CFFAAF}" type="pres">
      <dgm:prSet presAssocID="{A634DD4D-47B6-4716-B9EE-849067071D78}" presName="spaceBetweenRectangles" presStyleCnt="0"/>
      <dgm:spPr/>
    </dgm:pt>
    <dgm:pt modelId="{80EF3D3E-8375-4C99-B368-179E7D32DE9B}" type="pres">
      <dgm:prSet presAssocID="{30DEEBDD-ABB1-4C48-8B0E-0610F4E7ED52}" presName="composite" presStyleCnt="0"/>
      <dgm:spPr/>
    </dgm:pt>
    <dgm:pt modelId="{DCEB5800-9664-42B8-B2F7-9137AC0991EE}" type="pres">
      <dgm:prSet presAssocID="{30DEEBDD-ABB1-4C48-8B0E-0610F4E7ED52}" presName="Parent1" presStyleLbl="node1" presStyleIdx="2" presStyleCnt="6">
        <dgm:presLayoutVars>
          <dgm:chMax val="1"/>
          <dgm:chPref val="1"/>
          <dgm:bulletEnabled val="1"/>
        </dgm:presLayoutVars>
      </dgm:prSet>
      <dgm:spPr/>
    </dgm:pt>
    <dgm:pt modelId="{37A9A5F6-0784-49CB-8533-4F8B4042367B}" type="pres">
      <dgm:prSet presAssocID="{30DEEBDD-ABB1-4C48-8B0E-0610F4E7ED52}" presName="Childtext1" presStyleLbl="revTx" presStyleIdx="1" presStyleCnt="3">
        <dgm:presLayoutVars>
          <dgm:chMax val="0"/>
          <dgm:chPref val="0"/>
          <dgm:bulletEnabled val="1"/>
        </dgm:presLayoutVars>
      </dgm:prSet>
      <dgm:spPr/>
    </dgm:pt>
    <dgm:pt modelId="{1B2E52D4-1BF2-470B-B319-4AA1F3617AC7}" type="pres">
      <dgm:prSet presAssocID="{30DEEBDD-ABB1-4C48-8B0E-0610F4E7ED52}" presName="BalanceSpacing" presStyleCnt="0"/>
      <dgm:spPr/>
    </dgm:pt>
    <dgm:pt modelId="{8D046145-1E8B-4C81-9A17-A7714C7D307C}" type="pres">
      <dgm:prSet presAssocID="{30DEEBDD-ABB1-4C48-8B0E-0610F4E7ED52}" presName="BalanceSpacing1" presStyleCnt="0"/>
      <dgm:spPr/>
    </dgm:pt>
    <dgm:pt modelId="{82A07DF3-8C8C-4409-9A04-A7A5E5BEE1E9}" type="pres">
      <dgm:prSet presAssocID="{08D040C8-F454-4426-A3EC-D05E529244FC}" presName="Accent1Text" presStyleLbl="node1" presStyleIdx="3" presStyleCnt="6"/>
      <dgm:spPr/>
    </dgm:pt>
    <dgm:pt modelId="{74D1DCB1-92CC-4BCE-8919-C48DF548693E}" type="pres">
      <dgm:prSet presAssocID="{08D040C8-F454-4426-A3EC-D05E529244FC}" presName="spaceBetweenRectangles" presStyleCnt="0"/>
      <dgm:spPr/>
    </dgm:pt>
    <dgm:pt modelId="{C62CD19F-FA02-4C6D-B480-E73930F5EE00}" type="pres">
      <dgm:prSet presAssocID="{1BA029D6-6620-495D-8474-4E7FE7F5CF14}" presName="composite" presStyleCnt="0"/>
      <dgm:spPr/>
    </dgm:pt>
    <dgm:pt modelId="{670E7793-73C1-453C-9A3E-A89EA9C09A98}" type="pres">
      <dgm:prSet presAssocID="{1BA029D6-6620-495D-8474-4E7FE7F5CF14}" presName="Parent1" presStyleLbl="node1" presStyleIdx="4" presStyleCnt="6">
        <dgm:presLayoutVars>
          <dgm:chMax val="1"/>
          <dgm:chPref val="1"/>
          <dgm:bulletEnabled val="1"/>
        </dgm:presLayoutVars>
      </dgm:prSet>
      <dgm:spPr/>
    </dgm:pt>
    <dgm:pt modelId="{3EE8EFB9-9BB6-4B5F-B611-3AF698D0BE6B}" type="pres">
      <dgm:prSet presAssocID="{1BA029D6-6620-495D-8474-4E7FE7F5CF14}" presName="Childtext1" presStyleLbl="revTx" presStyleIdx="2" presStyleCnt="3">
        <dgm:presLayoutVars>
          <dgm:chMax val="0"/>
          <dgm:chPref val="0"/>
          <dgm:bulletEnabled val="1"/>
        </dgm:presLayoutVars>
      </dgm:prSet>
      <dgm:spPr/>
    </dgm:pt>
    <dgm:pt modelId="{D19E0151-3B13-4764-9C64-CDE47034B9B7}" type="pres">
      <dgm:prSet presAssocID="{1BA029D6-6620-495D-8474-4E7FE7F5CF14}" presName="BalanceSpacing" presStyleCnt="0"/>
      <dgm:spPr/>
    </dgm:pt>
    <dgm:pt modelId="{D5B64045-22E2-4AEE-AAA1-9AE03661B02A}" type="pres">
      <dgm:prSet presAssocID="{1BA029D6-6620-495D-8474-4E7FE7F5CF14}" presName="BalanceSpacing1" presStyleCnt="0"/>
      <dgm:spPr/>
    </dgm:pt>
    <dgm:pt modelId="{51A73EAE-F873-4F3C-AED3-79C7C5B44E35}" type="pres">
      <dgm:prSet presAssocID="{C1E26458-2E24-4E26-8071-744D99906242}" presName="Accent1Text" presStyleLbl="node1" presStyleIdx="5" presStyleCnt="6"/>
      <dgm:spPr/>
    </dgm:pt>
  </dgm:ptLst>
  <dgm:cxnLst>
    <dgm:cxn modelId="{C1D2BC1B-A07A-4D91-A69A-FDC5CCA78001}" type="presOf" srcId="{C12264C0-165D-4782-A68C-D0E2C9CD9E37}" destId="{4A3A986E-5A6A-4387-B11F-B5CE30C48B00}" srcOrd="0" destOrd="0" presId="urn:microsoft.com/office/officeart/2008/layout/AlternatingHexagons"/>
    <dgm:cxn modelId="{16227829-E83E-4D7F-9C3A-945BBC9C12C4}" type="presOf" srcId="{08D040C8-F454-4426-A3EC-D05E529244FC}" destId="{82A07DF3-8C8C-4409-9A04-A7A5E5BEE1E9}" srcOrd="0" destOrd="0" presId="urn:microsoft.com/office/officeart/2008/layout/AlternatingHexagons"/>
    <dgm:cxn modelId="{594D0B5B-FA26-434B-8F8F-D72ADAF66860}" type="presOf" srcId="{C2AD6448-9787-46AB-85A6-02B1571F8773}" destId="{F3B105FB-6243-4B19-BBA4-7BEA55800628}" srcOrd="0" destOrd="0" presId="urn:microsoft.com/office/officeart/2008/layout/AlternatingHexagons"/>
    <dgm:cxn modelId="{5136C568-5C9C-46AF-AC21-FA635F3FEF70}" type="presOf" srcId="{7A685318-C0C9-4E92-B721-65E37CF42FF4}" destId="{37A9A5F6-0784-49CB-8533-4F8B4042367B}" srcOrd="0" destOrd="0" presId="urn:microsoft.com/office/officeart/2008/layout/AlternatingHexagons"/>
    <dgm:cxn modelId="{48B8A069-9F01-499B-8CCD-3E7C0C3F4A6D}" type="presOf" srcId="{1FFF41AB-6E2F-4B55-93BF-274C2847BF73}" destId="{3EE8EFB9-9BB6-4B5F-B611-3AF698D0BE6B}" srcOrd="0" destOrd="0" presId="urn:microsoft.com/office/officeart/2008/layout/AlternatingHexagons"/>
    <dgm:cxn modelId="{51ADE055-D35E-4A17-A14B-428A888D1153}" srcId="{30DEEBDD-ABB1-4C48-8B0E-0610F4E7ED52}" destId="{7A685318-C0C9-4E92-B721-65E37CF42FF4}" srcOrd="0" destOrd="0" parTransId="{6FE816F0-4304-4174-966B-9187046FE17F}" sibTransId="{5D9AD745-3991-40A2-B0AB-C97D52E391ED}"/>
    <dgm:cxn modelId="{7B4B6F7C-BF65-4B1E-BB13-FFCAF1E549B1}" srcId="{C12264C0-165D-4782-A68C-D0E2C9CD9E37}" destId="{30DEEBDD-ABB1-4C48-8B0E-0610F4E7ED52}" srcOrd="1" destOrd="0" parTransId="{C61D3580-BAAF-429B-86B7-9CE823DBEFCF}" sibTransId="{08D040C8-F454-4426-A3EC-D05E529244FC}"/>
    <dgm:cxn modelId="{75898F8E-3D0D-4E5E-8CA4-339A4B81204F}" srcId="{1BA029D6-6620-495D-8474-4E7FE7F5CF14}" destId="{1FFF41AB-6E2F-4B55-93BF-274C2847BF73}" srcOrd="0" destOrd="0" parTransId="{E2DF4720-9B99-4962-A16C-A4E01675A422}" sibTransId="{6FB85457-2916-4E05-A9F5-F417EC4F2A05}"/>
    <dgm:cxn modelId="{34492E95-5D23-4071-9B35-4A01708385DD}" type="presOf" srcId="{30DEEBDD-ABB1-4C48-8B0E-0610F4E7ED52}" destId="{DCEB5800-9664-42B8-B2F7-9137AC0991EE}" srcOrd="0" destOrd="0" presId="urn:microsoft.com/office/officeart/2008/layout/AlternatingHexagons"/>
    <dgm:cxn modelId="{D78E8DA6-22F6-4D7A-AB5E-029755C397FB}" type="presOf" srcId="{970300FB-179A-4A7F-8329-ABFC4C24B795}" destId="{FF96CA0D-13E6-4754-88BC-E9236AAF541C}" srcOrd="0" destOrd="0" presId="urn:microsoft.com/office/officeart/2008/layout/AlternatingHexagons"/>
    <dgm:cxn modelId="{B81C90AA-6000-49DA-8481-E0A53A33155C}" type="presOf" srcId="{A634DD4D-47B6-4716-B9EE-849067071D78}" destId="{7674203A-2DFD-4ABF-83BC-EEB095B7BD23}" srcOrd="0" destOrd="0" presId="urn:microsoft.com/office/officeart/2008/layout/AlternatingHexagons"/>
    <dgm:cxn modelId="{F50C34AC-8A2F-49CF-9156-B9DAB7DCAE9B}" type="presOf" srcId="{C1E26458-2E24-4E26-8071-744D99906242}" destId="{51A73EAE-F873-4F3C-AED3-79C7C5B44E35}" srcOrd="0" destOrd="0" presId="urn:microsoft.com/office/officeart/2008/layout/AlternatingHexagons"/>
    <dgm:cxn modelId="{5ADE3BCE-993B-46B1-9274-2A1E3EA0FE5A}" srcId="{970300FB-179A-4A7F-8329-ABFC4C24B795}" destId="{C2AD6448-9787-46AB-85A6-02B1571F8773}" srcOrd="0" destOrd="0" parTransId="{9BACB77E-EB1F-4825-AD41-972C9CAEC366}" sibTransId="{ED6ED113-766C-4829-84CF-87551E9D3195}"/>
    <dgm:cxn modelId="{D16152DE-8677-4BEC-B93F-C72DD1A32E07}" type="presOf" srcId="{1BA029D6-6620-495D-8474-4E7FE7F5CF14}" destId="{670E7793-73C1-453C-9A3E-A89EA9C09A98}" srcOrd="0" destOrd="0" presId="urn:microsoft.com/office/officeart/2008/layout/AlternatingHexagons"/>
    <dgm:cxn modelId="{F86030E9-D11B-4FA0-B58D-000F6068576D}" srcId="{C12264C0-165D-4782-A68C-D0E2C9CD9E37}" destId="{1BA029D6-6620-495D-8474-4E7FE7F5CF14}" srcOrd="2" destOrd="0" parTransId="{4A151ABF-2DD6-41D2-B662-AB3E59F517DD}" sibTransId="{C1E26458-2E24-4E26-8071-744D99906242}"/>
    <dgm:cxn modelId="{BDA18AF5-549A-4C65-AB6C-E60F351845F2}" srcId="{C12264C0-165D-4782-A68C-D0E2C9CD9E37}" destId="{970300FB-179A-4A7F-8329-ABFC4C24B795}" srcOrd="0" destOrd="0" parTransId="{69B76359-9D01-4C13-8B58-F7F7CF027D07}" sibTransId="{A634DD4D-47B6-4716-B9EE-849067071D78}"/>
    <dgm:cxn modelId="{5A87792B-99EF-436A-8F3C-E30D5F7022C3}" type="presParOf" srcId="{4A3A986E-5A6A-4387-B11F-B5CE30C48B00}" destId="{C29E09EA-10BF-460C-AF02-41695A6D3E10}" srcOrd="0" destOrd="0" presId="urn:microsoft.com/office/officeart/2008/layout/AlternatingHexagons"/>
    <dgm:cxn modelId="{A74A1316-D8B9-4851-908D-DB929A58A19E}" type="presParOf" srcId="{C29E09EA-10BF-460C-AF02-41695A6D3E10}" destId="{FF96CA0D-13E6-4754-88BC-E9236AAF541C}" srcOrd="0" destOrd="0" presId="urn:microsoft.com/office/officeart/2008/layout/AlternatingHexagons"/>
    <dgm:cxn modelId="{05B5D575-B18B-455C-9794-A371B6F1F018}" type="presParOf" srcId="{C29E09EA-10BF-460C-AF02-41695A6D3E10}" destId="{F3B105FB-6243-4B19-BBA4-7BEA55800628}" srcOrd="1" destOrd="0" presId="urn:microsoft.com/office/officeart/2008/layout/AlternatingHexagons"/>
    <dgm:cxn modelId="{FCE347CD-CF07-4EDD-A62A-BF4BE921F10C}" type="presParOf" srcId="{C29E09EA-10BF-460C-AF02-41695A6D3E10}" destId="{82C7FF04-E522-40AF-B7F6-AEC37AF2563D}" srcOrd="2" destOrd="0" presId="urn:microsoft.com/office/officeart/2008/layout/AlternatingHexagons"/>
    <dgm:cxn modelId="{8BC33BEC-BCB8-4004-A236-FEB781B12A76}" type="presParOf" srcId="{C29E09EA-10BF-460C-AF02-41695A6D3E10}" destId="{5DA6FD93-9612-4B11-8E7E-4C1A4A2471D9}" srcOrd="3" destOrd="0" presId="urn:microsoft.com/office/officeart/2008/layout/AlternatingHexagons"/>
    <dgm:cxn modelId="{E623CCA9-4D55-4B37-9FA8-710AA5EE230E}" type="presParOf" srcId="{C29E09EA-10BF-460C-AF02-41695A6D3E10}" destId="{7674203A-2DFD-4ABF-83BC-EEB095B7BD23}" srcOrd="4" destOrd="0" presId="urn:microsoft.com/office/officeart/2008/layout/AlternatingHexagons"/>
    <dgm:cxn modelId="{0C1CDE96-7727-4314-AE48-01081F2DE379}" type="presParOf" srcId="{4A3A986E-5A6A-4387-B11F-B5CE30C48B00}" destId="{B7CEF1C8-4038-453E-9FC4-B7D7C0CFFAAF}" srcOrd="1" destOrd="0" presId="urn:microsoft.com/office/officeart/2008/layout/AlternatingHexagons"/>
    <dgm:cxn modelId="{8F1135C9-85F5-4CCA-BC8E-B6796F5691B5}" type="presParOf" srcId="{4A3A986E-5A6A-4387-B11F-B5CE30C48B00}" destId="{80EF3D3E-8375-4C99-B368-179E7D32DE9B}" srcOrd="2" destOrd="0" presId="urn:microsoft.com/office/officeart/2008/layout/AlternatingHexagons"/>
    <dgm:cxn modelId="{022FCC82-B5C3-4638-ADD5-AB70675A2BD0}" type="presParOf" srcId="{80EF3D3E-8375-4C99-B368-179E7D32DE9B}" destId="{DCEB5800-9664-42B8-B2F7-9137AC0991EE}" srcOrd="0" destOrd="0" presId="urn:microsoft.com/office/officeart/2008/layout/AlternatingHexagons"/>
    <dgm:cxn modelId="{56C97565-71DB-4589-A3DE-33FAC691E5A1}" type="presParOf" srcId="{80EF3D3E-8375-4C99-B368-179E7D32DE9B}" destId="{37A9A5F6-0784-49CB-8533-4F8B4042367B}" srcOrd="1" destOrd="0" presId="urn:microsoft.com/office/officeart/2008/layout/AlternatingHexagons"/>
    <dgm:cxn modelId="{E87BCA70-1C7D-49E1-B624-222878B1AAF3}" type="presParOf" srcId="{80EF3D3E-8375-4C99-B368-179E7D32DE9B}" destId="{1B2E52D4-1BF2-470B-B319-4AA1F3617AC7}" srcOrd="2" destOrd="0" presId="urn:microsoft.com/office/officeart/2008/layout/AlternatingHexagons"/>
    <dgm:cxn modelId="{92DE7499-2268-4A3D-B42A-E28CB0D160E1}" type="presParOf" srcId="{80EF3D3E-8375-4C99-B368-179E7D32DE9B}" destId="{8D046145-1E8B-4C81-9A17-A7714C7D307C}" srcOrd="3" destOrd="0" presId="urn:microsoft.com/office/officeart/2008/layout/AlternatingHexagons"/>
    <dgm:cxn modelId="{0C963F2E-5463-4DB4-90EA-6B578E007400}" type="presParOf" srcId="{80EF3D3E-8375-4C99-B368-179E7D32DE9B}" destId="{82A07DF3-8C8C-4409-9A04-A7A5E5BEE1E9}" srcOrd="4" destOrd="0" presId="urn:microsoft.com/office/officeart/2008/layout/AlternatingHexagons"/>
    <dgm:cxn modelId="{815AFE3D-17AB-42EC-9F8B-355B459AC4F7}" type="presParOf" srcId="{4A3A986E-5A6A-4387-B11F-B5CE30C48B00}" destId="{74D1DCB1-92CC-4BCE-8919-C48DF548693E}" srcOrd="3" destOrd="0" presId="urn:microsoft.com/office/officeart/2008/layout/AlternatingHexagons"/>
    <dgm:cxn modelId="{FAEC3696-98B9-4478-82B2-121602E8AF3E}" type="presParOf" srcId="{4A3A986E-5A6A-4387-B11F-B5CE30C48B00}" destId="{C62CD19F-FA02-4C6D-B480-E73930F5EE00}" srcOrd="4" destOrd="0" presId="urn:microsoft.com/office/officeart/2008/layout/AlternatingHexagons"/>
    <dgm:cxn modelId="{E4A40566-35B2-4F29-856C-49FCB7718B31}" type="presParOf" srcId="{C62CD19F-FA02-4C6D-B480-E73930F5EE00}" destId="{670E7793-73C1-453C-9A3E-A89EA9C09A98}" srcOrd="0" destOrd="0" presId="urn:microsoft.com/office/officeart/2008/layout/AlternatingHexagons"/>
    <dgm:cxn modelId="{9B699E75-ADD1-49E9-BB89-F85FF7A23276}" type="presParOf" srcId="{C62CD19F-FA02-4C6D-B480-E73930F5EE00}" destId="{3EE8EFB9-9BB6-4B5F-B611-3AF698D0BE6B}" srcOrd="1" destOrd="0" presId="urn:microsoft.com/office/officeart/2008/layout/AlternatingHexagons"/>
    <dgm:cxn modelId="{5E75E5A5-6E8C-44ED-8E0E-47F515B7D8EA}" type="presParOf" srcId="{C62CD19F-FA02-4C6D-B480-E73930F5EE00}" destId="{D19E0151-3B13-4764-9C64-CDE47034B9B7}" srcOrd="2" destOrd="0" presId="urn:microsoft.com/office/officeart/2008/layout/AlternatingHexagons"/>
    <dgm:cxn modelId="{1C31CD52-4E78-465F-95A7-938A16844791}" type="presParOf" srcId="{C62CD19F-FA02-4C6D-B480-E73930F5EE00}" destId="{D5B64045-22E2-4AEE-AAA1-9AE03661B02A}" srcOrd="3" destOrd="0" presId="urn:microsoft.com/office/officeart/2008/layout/AlternatingHexagons"/>
    <dgm:cxn modelId="{DF6553A3-42DA-49E9-850A-B2D2C6570E5F}" type="presParOf" srcId="{C62CD19F-FA02-4C6D-B480-E73930F5EE00}" destId="{51A73EAE-F873-4F3C-AED3-79C7C5B44E35}" srcOrd="4" destOrd="0" presId="urn:microsoft.com/office/officeart/2008/layout/AlternatingHexagon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63230E-9BB4-4EBC-987F-ED13C8572D26}" type="doc">
      <dgm:prSet loTypeId="urn:microsoft.com/office/officeart/2005/8/layout/vList3" loCatId="list" qsTypeId="urn:microsoft.com/office/officeart/2005/8/quickstyle/simple1" qsCatId="simple" csTypeId="urn:microsoft.com/office/officeart/2005/8/colors/colorful2" csCatId="colorful" phldr="0"/>
      <dgm:spPr/>
    </dgm:pt>
    <dgm:pt modelId="{8D379208-61A0-40AE-B641-32B2650956FF}">
      <dgm:prSet phldrT="[Texte]" phldr="1"/>
      <dgm:spPr/>
      <dgm:t>
        <a:bodyPr/>
        <a:lstStyle/>
        <a:p>
          <a:endParaRPr lang="fr-FR"/>
        </a:p>
      </dgm:t>
    </dgm:pt>
    <dgm:pt modelId="{77EBBCDE-F578-4F69-AFB1-BACCCFC51D13}" type="parTrans" cxnId="{4CD70AEC-1C58-439F-B4AD-348E2C462C2E}">
      <dgm:prSet/>
      <dgm:spPr/>
      <dgm:t>
        <a:bodyPr/>
        <a:lstStyle/>
        <a:p>
          <a:endParaRPr lang="fr-FR"/>
        </a:p>
      </dgm:t>
    </dgm:pt>
    <dgm:pt modelId="{629B6C3B-3587-4920-A9A1-78C2681DDFB1}" type="sibTrans" cxnId="{4CD70AEC-1C58-439F-B4AD-348E2C462C2E}">
      <dgm:prSet/>
      <dgm:spPr/>
      <dgm:t>
        <a:bodyPr/>
        <a:lstStyle/>
        <a:p>
          <a:endParaRPr lang="fr-FR"/>
        </a:p>
      </dgm:t>
    </dgm:pt>
    <dgm:pt modelId="{EC54394B-48E2-483F-A8DC-A282566B668A}">
      <dgm:prSet phldrT="[Texte]" phldr="1"/>
      <dgm:spPr/>
      <dgm:t>
        <a:bodyPr/>
        <a:lstStyle/>
        <a:p>
          <a:endParaRPr lang="fr-FR"/>
        </a:p>
      </dgm:t>
    </dgm:pt>
    <dgm:pt modelId="{D2F054A8-3B90-4AC9-9AAF-7E88B0584873}" type="parTrans" cxnId="{BD1A2160-5229-4FE3-A567-5F08F6AF7127}">
      <dgm:prSet/>
      <dgm:spPr/>
      <dgm:t>
        <a:bodyPr/>
        <a:lstStyle/>
        <a:p>
          <a:endParaRPr lang="fr-FR"/>
        </a:p>
      </dgm:t>
    </dgm:pt>
    <dgm:pt modelId="{C4F1C877-C026-4E7E-B563-960606CC3B70}" type="sibTrans" cxnId="{BD1A2160-5229-4FE3-A567-5F08F6AF7127}">
      <dgm:prSet/>
      <dgm:spPr/>
      <dgm:t>
        <a:bodyPr/>
        <a:lstStyle/>
        <a:p>
          <a:endParaRPr lang="fr-FR"/>
        </a:p>
      </dgm:t>
    </dgm:pt>
    <dgm:pt modelId="{16363128-A449-43C9-B9F0-94E0DB405E87}">
      <dgm:prSet phldrT="[Texte]" phldr="1"/>
      <dgm:spPr/>
      <dgm:t>
        <a:bodyPr/>
        <a:lstStyle/>
        <a:p>
          <a:endParaRPr lang="fr-FR"/>
        </a:p>
      </dgm:t>
    </dgm:pt>
    <dgm:pt modelId="{F0ED7727-6DFE-4B1F-8A61-09AC2EB5F181}" type="parTrans" cxnId="{ED79FCE5-3CD7-4C53-8E34-96A94E870769}">
      <dgm:prSet/>
      <dgm:spPr/>
      <dgm:t>
        <a:bodyPr/>
        <a:lstStyle/>
        <a:p>
          <a:endParaRPr lang="fr-FR"/>
        </a:p>
      </dgm:t>
    </dgm:pt>
    <dgm:pt modelId="{C84C6CCA-3CD2-4970-A18A-F44F96FD7F9B}" type="sibTrans" cxnId="{ED79FCE5-3CD7-4C53-8E34-96A94E870769}">
      <dgm:prSet/>
      <dgm:spPr/>
      <dgm:t>
        <a:bodyPr/>
        <a:lstStyle/>
        <a:p>
          <a:endParaRPr lang="fr-FR"/>
        </a:p>
      </dgm:t>
    </dgm:pt>
    <dgm:pt modelId="{5D7E6C69-F308-4883-9295-0229EF8CD824}" type="pres">
      <dgm:prSet presAssocID="{3263230E-9BB4-4EBC-987F-ED13C8572D26}" presName="linearFlow" presStyleCnt="0">
        <dgm:presLayoutVars>
          <dgm:dir/>
          <dgm:resizeHandles val="exact"/>
        </dgm:presLayoutVars>
      </dgm:prSet>
      <dgm:spPr/>
    </dgm:pt>
    <dgm:pt modelId="{5EFE8652-3A5C-4A01-A372-4946C17C64EB}" type="pres">
      <dgm:prSet presAssocID="{8D379208-61A0-40AE-B641-32B2650956FF}" presName="composite" presStyleCnt="0"/>
      <dgm:spPr/>
    </dgm:pt>
    <dgm:pt modelId="{DCC5BD13-53DD-4571-80C5-61DCCC29742F}" type="pres">
      <dgm:prSet presAssocID="{8D379208-61A0-40AE-B641-32B2650956FF}" presName="imgShp" presStyleLbl="fgImgPlace1" presStyleIdx="0" presStyleCnt="3"/>
      <dgm:spPr/>
    </dgm:pt>
    <dgm:pt modelId="{23926CD3-8175-478A-A02C-9CA71FD10986}" type="pres">
      <dgm:prSet presAssocID="{8D379208-61A0-40AE-B641-32B2650956FF}" presName="txShp" presStyleLbl="node1" presStyleIdx="0" presStyleCnt="3">
        <dgm:presLayoutVars>
          <dgm:bulletEnabled val="1"/>
        </dgm:presLayoutVars>
      </dgm:prSet>
      <dgm:spPr/>
    </dgm:pt>
    <dgm:pt modelId="{016E776C-924F-4F92-97AB-B76F038617D2}" type="pres">
      <dgm:prSet presAssocID="{629B6C3B-3587-4920-A9A1-78C2681DDFB1}" presName="spacing" presStyleCnt="0"/>
      <dgm:spPr/>
    </dgm:pt>
    <dgm:pt modelId="{774936F9-D292-40AE-9F1D-8870758F27E5}" type="pres">
      <dgm:prSet presAssocID="{EC54394B-48E2-483F-A8DC-A282566B668A}" presName="composite" presStyleCnt="0"/>
      <dgm:spPr/>
    </dgm:pt>
    <dgm:pt modelId="{527A30F1-DD04-4855-8849-0F0760BCC39D}" type="pres">
      <dgm:prSet presAssocID="{EC54394B-48E2-483F-A8DC-A282566B668A}" presName="imgShp" presStyleLbl="fgImgPlace1" presStyleIdx="1" presStyleCnt="3"/>
      <dgm:spPr/>
    </dgm:pt>
    <dgm:pt modelId="{439EECB2-969C-4C78-8F0F-719C704B1092}" type="pres">
      <dgm:prSet presAssocID="{EC54394B-48E2-483F-A8DC-A282566B668A}" presName="txShp" presStyleLbl="node1" presStyleIdx="1" presStyleCnt="3">
        <dgm:presLayoutVars>
          <dgm:bulletEnabled val="1"/>
        </dgm:presLayoutVars>
      </dgm:prSet>
      <dgm:spPr/>
    </dgm:pt>
    <dgm:pt modelId="{3E6B543D-E868-4821-828B-38BBE6912E07}" type="pres">
      <dgm:prSet presAssocID="{C4F1C877-C026-4E7E-B563-960606CC3B70}" presName="spacing" presStyleCnt="0"/>
      <dgm:spPr/>
    </dgm:pt>
    <dgm:pt modelId="{5D2A213E-791E-4E8A-B038-B9BCAD23D961}" type="pres">
      <dgm:prSet presAssocID="{16363128-A449-43C9-B9F0-94E0DB405E87}" presName="composite" presStyleCnt="0"/>
      <dgm:spPr/>
    </dgm:pt>
    <dgm:pt modelId="{24CC587C-59B9-4F6D-B4B6-C06CB291C14E}" type="pres">
      <dgm:prSet presAssocID="{16363128-A449-43C9-B9F0-94E0DB405E87}" presName="imgShp" presStyleLbl="fgImgPlace1" presStyleIdx="2" presStyleCnt="3"/>
      <dgm:spPr/>
    </dgm:pt>
    <dgm:pt modelId="{92FB0B29-1447-471C-BC7A-A52C85CC695E}" type="pres">
      <dgm:prSet presAssocID="{16363128-A449-43C9-B9F0-94E0DB405E87}" presName="txShp" presStyleLbl="node1" presStyleIdx="2" presStyleCnt="3">
        <dgm:presLayoutVars>
          <dgm:bulletEnabled val="1"/>
        </dgm:presLayoutVars>
      </dgm:prSet>
      <dgm:spPr/>
    </dgm:pt>
  </dgm:ptLst>
  <dgm:cxnLst>
    <dgm:cxn modelId="{6A8E7216-163F-4A5C-BEBF-45E44D567896}" type="presOf" srcId="{16363128-A449-43C9-B9F0-94E0DB405E87}" destId="{92FB0B29-1447-471C-BC7A-A52C85CC695E}" srcOrd="0" destOrd="0" presId="urn:microsoft.com/office/officeart/2005/8/layout/vList3"/>
    <dgm:cxn modelId="{51D1082C-8980-471C-A1F1-805DAB3C733E}" type="presOf" srcId="{3263230E-9BB4-4EBC-987F-ED13C8572D26}" destId="{5D7E6C69-F308-4883-9295-0229EF8CD824}" srcOrd="0" destOrd="0" presId="urn:microsoft.com/office/officeart/2005/8/layout/vList3"/>
    <dgm:cxn modelId="{BD1A2160-5229-4FE3-A567-5F08F6AF7127}" srcId="{3263230E-9BB4-4EBC-987F-ED13C8572D26}" destId="{EC54394B-48E2-483F-A8DC-A282566B668A}" srcOrd="1" destOrd="0" parTransId="{D2F054A8-3B90-4AC9-9AAF-7E88B0584873}" sibTransId="{C4F1C877-C026-4E7E-B563-960606CC3B70}"/>
    <dgm:cxn modelId="{C23B73BF-8F66-4122-AADD-E8DF673416FD}" type="presOf" srcId="{EC54394B-48E2-483F-A8DC-A282566B668A}" destId="{439EECB2-969C-4C78-8F0F-719C704B1092}" srcOrd="0" destOrd="0" presId="urn:microsoft.com/office/officeart/2005/8/layout/vList3"/>
    <dgm:cxn modelId="{7C48BADB-7419-4BA3-AD87-F7CF7BE8E38C}" type="presOf" srcId="{8D379208-61A0-40AE-B641-32B2650956FF}" destId="{23926CD3-8175-478A-A02C-9CA71FD10986}" srcOrd="0" destOrd="0" presId="urn:microsoft.com/office/officeart/2005/8/layout/vList3"/>
    <dgm:cxn modelId="{ED79FCE5-3CD7-4C53-8E34-96A94E870769}" srcId="{3263230E-9BB4-4EBC-987F-ED13C8572D26}" destId="{16363128-A449-43C9-B9F0-94E0DB405E87}" srcOrd="2" destOrd="0" parTransId="{F0ED7727-6DFE-4B1F-8A61-09AC2EB5F181}" sibTransId="{C84C6CCA-3CD2-4970-A18A-F44F96FD7F9B}"/>
    <dgm:cxn modelId="{4CD70AEC-1C58-439F-B4AD-348E2C462C2E}" srcId="{3263230E-9BB4-4EBC-987F-ED13C8572D26}" destId="{8D379208-61A0-40AE-B641-32B2650956FF}" srcOrd="0" destOrd="0" parTransId="{77EBBCDE-F578-4F69-AFB1-BACCCFC51D13}" sibTransId="{629B6C3B-3587-4920-A9A1-78C2681DDFB1}"/>
    <dgm:cxn modelId="{911AFB63-2176-4AE9-8159-8819FE7F66EE}" type="presParOf" srcId="{5D7E6C69-F308-4883-9295-0229EF8CD824}" destId="{5EFE8652-3A5C-4A01-A372-4946C17C64EB}" srcOrd="0" destOrd="0" presId="urn:microsoft.com/office/officeart/2005/8/layout/vList3"/>
    <dgm:cxn modelId="{A3FBD5AA-8C74-4A0A-AF86-CAAF118DAEE4}" type="presParOf" srcId="{5EFE8652-3A5C-4A01-A372-4946C17C64EB}" destId="{DCC5BD13-53DD-4571-80C5-61DCCC29742F}" srcOrd="0" destOrd="0" presId="urn:microsoft.com/office/officeart/2005/8/layout/vList3"/>
    <dgm:cxn modelId="{66AE71C5-00BA-45B5-8464-07E28343B8F7}" type="presParOf" srcId="{5EFE8652-3A5C-4A01-A372-4946C17C64EB}" destId="{23926CD3-8175-478A-A02C-9CA71FD10986}" srcOrd="1" destOrd="0" presId="urn:microsoft.com/office/officeart/2005/8/layout/vList3"/>
    <dgm:cxn modelId="{9400D6C3-9689-418A-AEBC-B4AB1C95C517}" type="presParOf" srcId="{5D7E6C69-F308-4883-9295-0229EF8CD824}" destId="{016E776C-924F-4F92-97AB-B76F038617D2}" srcOrd="1" destOrd="0" presId="urn:microsoft.com/office/officeart/2005/8/layout/vList3"/>
    <dgm:cxn modelId="{3540A312-A5AB-4682-A5E4-C5008A2D06EE}" type="presParOf" srcId="{5D7E6C69-F308-4883-9295-0229EF8CD824}" destId="{774936F9-D292-40AE-9F1D-8870758F27E5}" srcOrd="2" destOrd="0" presId="urn:microsoft.com/office/officeart/2005/8/layout/vList3"/>
    <dgm:cxn modelId="{F28E768A-AC56-40FC-B79D-6A61634E2960}" type="presParOf" srcId="{774936F9-D292-40AE-9F1D-8870758F27E5}" destId="{527A30F1-DD04-4855-8849-0F0760BCC39D}" srcOrd="0" destOrd="0" presId="urn:microsoft.com/office/officeart/2005/8/layout/vList3"/>
    <dgm:cxn modelId="{FF1E960E-56B0-4A3F-B176-B0317CE35030}" type="presParOf" srcId="{774936F9-D292-40AE-9F1D-8870758F27E5}" destId="{439EECB2-969C-4C78-8F0F-719C704B1092}" srcOrd="1" destOrd="0" presId="urn:microsoft.com/office/officeart/2005/8/layout/vList3"/>
    <dgm:cxn modelId="{24859C09-E504-42F7-A5F4-DE1359BA829E}" type="presParOf" srcId="{5D7E6C69-F308-4883-9295-0229EF8CD824}" destId="{3E6B543D-E868-4821-828B-38BBE6912E07}" srcOrd="3" destOrd="0" presId="urn:microsoft.com/office/officeart/2005/8/layout/vList3"/>
    <dgm:cxn modelId="{88AD5A38-1393-4FE5-BB78-FBBBD49B04D3}" type="presParOf" srcId="{5D7E6C69-F308-4883-9295-0229EF8CD824}" destId="{5D2A213E-791E-4E8A-B038-B9BCAD23D961}" srcOrd="4" destOrd="0" presId="urn:microsoft.com/office/officeart/2005/8/layout/vList3"/>
    <dgm:cxn modelId="{1E1BB6D5-1A31-4097-AC2A-BDF51879BA61}" type="presParOf" srcId="{5D2A213E-791E-4E8A-B038-B9BCAD23D961}" destId="{24CC587C-59B9-4F6D-B4B6-C06CB291C14E}" srcOrd="0" destOrd="0" presId="urn:microsoft.com/office/officeart/2005/8/layout/vList3"/>
    <dgm:cxn modelId="{F4175177-5917-4922-96C4-5A4F00C75FB5}" type="presParOf" srcId="{5D2A213E-791E-4E8A-B038-B9BCAD23D961}" destId="{92FB0B29-1447-471C-BC7A-A52C85CC695E}" srcOrd="1" destOrd="0" presId="urn:microsoft.com/office/officeart/2005/8/layout/vLis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606DE4-88A2-4DA8-8F50-9E78D4997688}">
      <dsp:nvSpPr>
        <dsp:cNvPr id="0" name=""/>
        <dsp:cNvSpPr/>
      </dsp:nvSpPr>
      <dsp:spPr>
        <a:xfrm>
          <a:off x="0" y="106454"/>
          <a:ext cx="2572084" cy="3931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endParaRPr lang="fr-FR" sz="1700" kern="1200"/>
        </a:p>
      </dsp:txBody>
      <dsp:txXfrm>
        <a:off x="19191" y="125645"/>
        <a:ext cx="2533702" cy="354738"/>
      </dsp:txXfrm>
    </dsp:sp>
    <dsp:sp modelId="{C32B7A07-4662-4CA2-B4B5-8E875D1BB65C}">
      <dsp:nvSpPr>
        <dsp:cNvPr id="0" name=""/>
        <dsp:cNvSpPr/>
      </dsp:nvSpPr>
      <dsp:spPr>
        <a:xfrm>
          <a:off x="0" y="499574"/>
          <a:ext cx="2572084"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64" tIns="21590" rIns="120904" bIns="21590" numCol="1" spcCol="1270" anchor="t" anchorCtr="0">
          <a:noAutofit/>
        </a:bodyPr>
        <a:lstStyle/>
        <a:p>
          <a:pPr marL="114300" lvl="1" indent="-114300" algn="l" defTabSz="577850">
            <a:lnSpc>
              <a:spcPct val="90000"/>
            </a:lnSpc>
            <a:spcBef>
              <a:spcPct val="0"/>
            </a:spcBef>
            <a:spcAft>
              <a:spcPct val="20000"/>
            </a:spcAft>
            <a:buChar char="•"/>
          </a:pPr>
          <a:endParaRPr lang="fr-FR" sz="1300" kern="1200"/>
        </a:p>
      </dsp:txBody>
      <dsp:txXfrm>
        <a:off x="0" y="499574"/>
        <a:ext cx="2572084" cy="347760"/>
      </dsp:txXfrm>
    </dsp:sp>
    <dsp:sp modelId="{2A2F6F38-D110-4680-BDB9-4BD293A54719}">
      <dsp:nvSpPr>
        <dsp:cNvPr id="0" name=""/>
        <dsp:cNvSpPr/>
      </dsp:nvSpPr>
      <dsp:spPr>
        <a:xfrm>
          <a:off x="0" y="847334"/>
          <a:ext cx="2572084" cy="3931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endParaRPr lang="fr-FR" sz="1700" kern="1200"/>
        </a:p>
      </dsp:txBody>
      <dsp:txXfrm>
        <a:off x="19191" y="866525"/>
        <a:ext cx="2533702" cy="354738"/>
      </dsp:txXfrm>
    </dsp:sp>
    <dsp:sp modelId="{9AB77576-FA7B-4C3E-A32E-DF2B28AB7837}">
      <dsp:nvSpPr>
        <dsp:cNvPr id="0" name=""/>
        <dsp:cNvSpPr/>
      </dsp:nvSpPr>
      <dsp:spPr>
        <a:xfrm>
          <a:off x="0" y="1240454"/>
          <a:ext cx="2572084"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64" tIns="21590" rIns="120904" bIns="21590" numCol="1" spcCol="1270" anchor="t" anchorCtr="0">
          <a:noAutofit/>
        </a:bodyPr>
        <a:lstStyle/>
        <a:p>
          <a:pPr marL="114300" lvl="1" indent="-114300" algn="l" defTabSz="577850">
            <a:lnSpc>
              <a:spcPct val="90000"/>
            </a:lnSpc>
            <a:spcBef>
              <a:spcPct val="0"/>
            </a:spcBef>
            <a:spcAft>
              <a:spcPct val="20000"/>
            </a:spcAft>
            <a:buChar char="•"/>
          </a:pPr>
          <a:endParaRPr lang="fr-FR" sz="1300" kern="1200"/>
        </a:p>
      </dsp:txBody>
      <dsp:txXfrm>
        <a:off x="0" y="1240454"/>
        <a:ext cx="2572084" cy="3477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96CA0D-13E6-4754-88BC-E9236AAF541C}">
      <dsp:nvSpPr>
        <dsp:cNvPr id="0" name=""/>
        <dsp:cNvSpPr/>
      </dsp:nvSpPr>
      <dsp:spPr>
        <a:xfrm rot="5400000">
          <a:off x="1261162" y="34914"/>
          <a:ext cx="523416" cy="455372"/>
        </a:xfrm>
        <a:prstGeom prst="hexagon">
          <a:avLst>
            <a:gd name="adj" fmla="val 25000"/>
            <a:gd name="vf" fmla="val 1154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endParaRPr lang="fr-FR" sz="600" kern="1200"/>
        </a:p>
      </dsp:txBody>
      <dsp:txXfrm rot="-5400000">
        <a:off x="1366146" y="82458"/>
        <a:ext cx="313448" cy="360284"/>
      </dsp:txXfrm>
    </dsp:sp>
    <dsp:sp modelId="{F3B105FB-6243-4B19-BBA4-7BEA55800628}">
      <dsp:nvSpPr>
        <dsp:cNvPr id="0" name=""/>
        <dsp:cNvSpPr/>
      </dsp:nvSpPr>
      <dsp:spPr>
        <a:xfrm>
          <a:off x="1764374" y="105575"/>
          <a:ext cx="584132" cy="314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endParaRPr lang="fr-FR" sz="1200" kern="1200"/>
        </a:p>
      </dsp:txBody>
      <dsp:txXfrm>
        <a:off x="1764374" y="105575"/>
        <a:ext cx="584132" cy="314049"/>
      </dsp:txXfrm>
    </dsp:sp>
    <dsp:sp modelId="{7674203A-2DFD-4ABF-83BC-EEB095B7BD23}">
      <dsp:nvSpPr>
        <dsp:cNvPr id="0" name=""/>
        <dsp:cNvSpPr/>
      </dsp:nvSpPr>
      <dsp:spPr>
        <a:xfrm rot="5400000">
          <a:off x="769359" y="34914"/>
          <a:ext cx="523416" cy="455372"/>
        </a:xfrm>
        <a:prstGeom prst="hexagon">
          <a:avLst>
            <a:gd name="adj" fmla="val 25000"/>
            <a:gd name="vf" fmla="val 115470"/>
          </a:avLst>
        </a:prstGeom>
        <a:solidFill>
          <a:schemeClr val="accent4">
            <a:hueOff val="905997"/>
            <a:satOff val="7097"/>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fr-FR" sz="2700" kern="1200"/>
        </a:p>
      </dsp:txBody>
      <dsp:txXfrm rot="-5400000">
        <a:off x="874343" y="82458"/>
        <a:ext cx="313448" cy="360284"/>
      </dsp:txXfrm>
    </dsp:sp>
    <dsp:sp modelId="{DCEB5800-9664-42B8-B2F7-9137AC0991EE}">
      <dsp:nvSpPr>
        <dsp:cNvPr id="0" name=""/>
        <dsp:cNvSpPr/>
      </dsp:nvSpPr>
      <dsp:spPr>
        <a:xfrm rot="5400000">
          <a:off x="1014318" y="479190"/>
          <a:ext cx="523416" cy="455372"/>
        </a:xfrm>
        <a:prstGeom prst="hexagon">
          <a:avLst>
            <a:gd name="adj" fmla="val 25000"/>
            <a:gd name="vf" fmla="val 115470"/>
          </a:avLst>
        </a:prstGeom>
        <a:solidFill>
          <a:schemeClr val="accent4">
            <a:hueOff val="1811994"/>
            <a:satOff val="14194"/>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endParaRPr lang="fr-FR" sz="600" kern="1200"/>
        </a:p>
      </dsp:txBody>
      <dsp:txXfrm rot="-5400000">
        <a:off x="1119302" y="526734"/>
        <a:ext cx="313448" cy="360284"/>
      </dsp:txXfrm>
    </dsp:sp>
    <dsp:sp modelId="{37A9A5F6-0784-49CB-8533-4F8B4042367B}">
      <dsp:nvSpPr>
        <dsp:cNvPr id="0" name=""/>
        <dsp:cNvSpPr/>
      </dsp:nvSpPr>
      <dsp:spPr>
        <a:xfrm>
          <a:off x="464208" y="549852"/>
          <a:ext cx="565289" cy="314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r" defTabSz="533400">
            <a:lnSpc>
              <a:spcPct val="90000"/>
            </a:lnSpc>
            <a:spcBef>
              <a:spcPct val="0"/>
            </a:spcBef>
            <a:spcAft>
              <a:spcPct val="35000"/>
            </a:spcAft>
            <a:buNone/>
          </a:pPr>
          <a:endParaRPr lang="fr-FR" sz="1200" kern="1200"/>
        </a:p>
      </dsp:txBody>
      <dsp:txXfrm>
        <a:off x="464208" y="549852"/>
        <a:ext cx="565289" cy="314049"/>
      </dsp:txXfrm>
    </dsp:sp>
    <dsp:sp modelId="{82A07DF3-8C8C-4409-9A04-A7A5E5BEE1E9}">
      <dsp:nvSpPr>
        <dsp:cNvPr id="0" name=""/>
        <dsp:cNvSpPr/>
      </dsp:nvSpPr>
      <dsp:spPr>
        <a:xfrm rot="5400000">
          <a:off x="1506121" y="479190"/>
          <a:ext cx="523416" cy="455372"/>
        </a:xfrm>
        <a:prstGeom prst="hexagon">
          <a:avLst>
            <a:gd name="adj" fmla="val 25000"/>
            <a:gd name="vf" fmla="val 115470"/>
          </a:avLst>
        </a:prstGeom>
        <a:solidFill>
          <a:schemeClr val="accent4">
            <a:hueOff val="2717991"/>
            <a:satOff val="21290"/>
            <a:lumOff val="-14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fr-FR" sz="2700" kern="1200"/>
        </a:p>
      </dsp:txBody>
      <dsp:txXfrm rot="-5400000">
        <a:off x="1611105" y="526734"/>
        <a:ext cx="313448" cy="360284"/>
      </dsp:txXfrm>
    </dsp:sp>
    <dsp:sp modelId="{670E7793-73C1-453C-9A3E-A89EA9C09A98}">
      <dsp:nvSpPr>
        <dsp:cNvPr id="0" name=""/>
        <dsp:cNvSpPr/>
      </dsp:nvSpPr>
      <dsp:spPr>
        <a:xfrm rot="5400000">
          <a:off x="1261162" y="923466"/>
          <a:ext cx="523416" cy="455372"/>
        </a:xfrm>
        <a:prstGeom prst="hexagon">
          <a:avLst>
            <a:gd name="adj" fmla="val 25000"/>
            <a:gd name="vf" fmla="val 115470"/>
          </a:avLst>
        </a:prstGeom>
        <a:solidFill>
          <a:schemeClr val="accent4">
            <a:hueOff val="3623988"/>
            <a:satOff val="28387"/>
            <a:lumOff val="-1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endParaRPr lang="fr-FR" sz="600" kern="1200"/>
        </a:p>
      </dsp:txBody>
      <dsp:txXfrm rot="-5400000">
        <a:off x="1366146" y="971010"/>
        <a:ext cx="313448" cy="360284"/>
      </dsp:txXfrm>
    </dsp:sp>
    <dsp:sp modelId="{3EE8EFB9-9BB6-4B5F-B611-3AF698D0BE6B}">
      <dsp:nvSpPr>
        <dsp:cNvPr id="0" name=""/>
        <dsp:cNvSpPr/>
      </dsp:nvSpPr>
      <dsp:spPr>
        <a:xfrm>
          <a:off x="1764374" y="994128"/>
          <a:ext cx="584132" cy="314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endParaRPr lang="fr-FR" sz="1200" kern="1200"/>
        </a:p>
      </dsp:txBody>
      <dsp:txXfrm>
        <a:off x="1764374" y="994128"/>
        <a:ext cx="584132" cy="314049"/>
      </dsp:txXfrm>
    </dsp:sp>
    <dsp:sp modelId="{51A73EAE-F873-4F3C-AED3-79C7C5B44E35}">
      <dsp:nvSpPr>
        <dsp:cNvPr id="0" name=""/>
        <dsp:cNvSpPr/>
      </dsp:nvSpPr>
      <dsp:spPr>
        <a:xfrm rot="5400000">
          <a:off x="769359" y="923466"/>
          <a:ext cx="523416" cy="455372"/>
        </a:xfrm>
        <a:prstGeom prst="hexagon">
          <a:avLst>
            <a:gd name="adj" fmla="val 25000"/>
            <a:gd name="vf" fmla="val 115470"/>
          </a:avLst>
        </a:prstGeom>
        <a:solidFill>
          <a:schemeClr val="accent4">
            <a:hueOff val="4529984"/>
            <a:satOff val="35484"/>
            <a:lumOff val="-2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fr-FR" sz="2700" kern="1200"/>
        </a:p>
      </dsp:txBody>
      <dsp:txXfrm rot="-5400000">
        <a:off x="874343" y="971010"/>
        <a:ext cx="313448" cy="3602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926CD3-8175-478A-A02C-9CA71FD10986}">
      <dsp:nvSpPr>
        <dsp:cNvPr id="0" name=""/>
        <dsp:cNvSpPr/>
      </dsp:nvSpPr>
      <dsp:spPr>
        <a:xfrm rot="10800000">
          <a:off x="493743" y="250"/>
          <a:ext cx="1612273" cy="350577"/>
        </a:xfrm>
        <a:prstGeom prst="homePlat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4595" tIns="60960" rIns="113792" bIns="60960" numCol="1" spcCol="1270" anchor="ctr" anchorCtr="0">
          <a:noAutofit/>
        </a:bodyPr>
        <a:lstStyle/>
        <a:p>
          <a:pPr marL="0" lvl="0" indent="0" algn="ctr" defTabSz="711200">
            <a:lnSpc>
              <a:spcPct val="90000"/>
            </a:lnSpc>
            <a:spcBef>
              <a:spcPct val="0"/>
            </a:spcBef>
            <a:spcAft>
              <a:spcPct val="35000"/>
            </a:spcAft>
            <a:buNone/>
          </a:pPr>
          <a:endParaRPr lang="fr-FR" sz="1600" kern="1200"/>
        </a:p>
      </dsp:txBody>
      <dsp:txXfrm rot="10800000">
        <a:off x="581387" y="250"/>
        <a:ext cx="1524629" cy="350577"/>
      </dsp:txXfrm>
    </dsp:sp>
    <dsp:sp modelId="{DCC5BD13-53DD-4571-80C5-61DCCC29742F}">
      <dsp:nvSpPr>
        <dsp:cNvPr id="0" name=""/>
        <dsp:cNvSpPr/>
      </dsp:nvSpPr>
      <dsp:spPr>
        <a:xfrm>
          <a:off x="318454" y="250"/>
          <a:ext cx="350577" cy="350577"/>
        </a:xfrm>
        <a:prstGeom prst="ellipse">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9EECB2-969C-4C78-8F0F-719C704B1092}">
      <dsp:nvSpPr>
        <dsp:cNvPr id="0" name=""/>
        <dsp:cNvSpPr/>
      </dsp:nvSpPr>
      <dsp:spPr>
        <a:xfrm rot="10800000">
          <a:off x="493743" y="455477"/>
          <a:ext cx="1612273" cy="350577"/>
        </a:xfrm>
        <a:prstGeom prst="homePlate">
          <a:avLst/>
        </a:prstGeom>
        <a:solidFill>
          <a:schemeClr val="accent2">
            <a:hueOff val="-1002047"/>
            <a:satOff val="-2315"/>
            <a:lumOff val="4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4595" tIns="60960" rIns="113792" bIns="60960" numCol="1" spcCol="1270" anchor="ctr" anchorCtr="0">
          <a:noAutofit/>
        </a:bodyPr>
        <a:lstStyle/>
        <a:p>
          <a:pPr marL="0" lvl="0" indent="0" algn="ctr" defTabSz="711200">
            <a:lnSpc>
              <a:spcPct val="90000"/>
            </a:lnSpc>
            <a:spcBef>
              <a:spcPct val="0"/>
            </a:spcBef>
            <a:spcAft>
              <a:spcPct val="35000"/>
            </a:spcAft>
            <a:buNone/>
          </a:pPr>
          <a:endParaRPr lang="fr-FR" sz="1600" kern="1200"/>
        </a:p>
      </dsp:txBody>
      <dsp:txXfrm rot="10800000">
        <a:off x="581387" y="455477"/>
        <a:ext cx="1524629" cy="350577"/>
      </dsp:txXfrm>
    </dsp:sp>
    <dsp:sp modelId="{527A30F1-DD04-4855-8849-0F0760BCC39D}">
      <dsp:nvSpPr>
        <dsp:cNvPr id="0" name=""/>
        <dsp:cNvSpPr/>
      </dsp:nvSpPr>
      <dsp:spPr>
        <a:xfrm>
          <a:off x="318454" y="455477"/>
          <a:ext cx="350577" cy="350577"/>
        </a:xfrm>
        <a:prstGeom prst="ellipse">
          <a:avLst/>
        </a:prstGeom>
        <a:solidFill>
          <a:schemeClr val="accent2">
            <a:tint val="50000"/>
            <a:hueOff val="-931910"/>
            <a:satOff val="-703"/>
            <a:lumOff val="1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FB0B29-1447-471C-BC7A-A52C85CC695E}">
      <dsp:nvSpPr>
        <dsp:cNvPr id="0" name=""/>
        <dsp:cNvSpPr/>
      </dsp:nvSpPr>
      <dsp:spPr>
        <a:xfrm rot="10800000">
          <a:off x="493743" y="910705"/>
          <a:ext cx="1612273" cy="350577"/>
        </a:xfrm>
        <a:prstGeom prst="homePlate">
          <a:avLst/>
        </a:prstGeom>
        <a:solidFill>
          <a:schemeClr val="accent2">
            <a:hueOff val="-2004095"/>
            <a:satOff val="-4629"/>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4595" tIns="60960" rIns="113792" bIns="60960" numCol="1" spcCol="1270" anchor="ctr" anchorCtr="0">
          <a:noAutofit/>
        </a:bodyPr>
        <a:lstStyle/>
        <a:p>
          <a:pPr marL="0" lvl="0" indent="0" algn="ctr" defTabSz="711200">
            <a:lnSpc>
              <a:spcPct val="90000"/>
            </a:lnSpc>
            <a:spcBef>
              <a:spcPct val="0"/>
            </a:spcBef>
            <a:spcAft>
              <a:spcPct val="35000"/>
            </a:spcAft>
            <a:buNone/>
          </a:pPr>
          <a:endParaRPr lang="fr-FR" sz="1600" kern="1200"/>
        </a:p>
      </dsp:txBody>
      <dsp:txXfrm rot="10800000">
        <a:off x="581387" y="910705"/>
        <a:ext cx="1524629" cy="350577"/>
      </dsp:txXfrm>
    </dsp:sp>
    <dsp:sp modelId="{24CC587C-59B9-4F6D-B4B6-C06CB291C14E}">
      <dsp:nvSpPr>
        <dsp:cNvPr id="0" name=""/>
        <dsp:cNvSpPr/>
      </dsp:nvSpPr>
      <dsp:spPr>
        <a:xfrm>
          <a:off x="318454" y="910705"/>
          <a:ext cx="350577" cy="350577"/>
        </a:xfrm>
        <a:prstGeom prst="ellipse">
          <a:avLst/>
        </a:prstGeom>
        <a:solidFill>
          <a:schemeClr val="accent2">
            <a:tint val="50000"/>
            <a:hueOff val="-1863820"/>
            <a:satOff val="-1406"/>
            <a:lumOff val="21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2D6F7EA6-BAF0-003E-682F-0505D83245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A7CBB36E-F186-5A47-8F33-07090843D34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333053-91D2-4299-8740-39D080F669F2}" type="datetimeFigureOut">
              <a:rPr lang="fr-FR" smtClean="0"/>
              <a:t>04/12/2024</a:t>
            </a:fld>
            <a:endParaRPr lang="fr-FR"/>
          </a:p>
        </p:txBody>
      </p:sp>
      <p:sp>
        <p:nvSpPr>
          <p:cNvPr id="4" name="Espace réservé du pied de page 3">
            <a:extLst>
              <a:ext uri="{FF2B5EF4-FFF2-40B4-BE49-F238E27FC236}">
                <a16:creationId xmlns:a16="http://schemas.microsoft.com/office/drawing/2014/main" id="{91B9F2CA-17B2-138D-C0CB-55DCC331FA9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8F619C5C-ADB0-3E8C-065B-CC9902B25AE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C8D7E5-752B-4D02-BDC7-A06A0785CF8B}" type="slidenum">
              <a:rPr lang="fr-FR" smtClean="0"/>
              <a:t>‹N°›</a:t>
            </a:fld>
            <a:endParaRPr lang="fr-FR"/>
          </a:p>
        </p:txBody>
      </p:sp>
    </p:spTree>
    <p:extLst>
      <p:ext uri="{BB962C8B-B14F-4D97-AF65-F5344CB8AC3E}">
        <p14:creationId xmlns:p14="http://schemas.microsoft.com/office/powerpoint/2010/main" val="306249971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39:24.059"/>
    </inkml:context>
    <inkml:brush xml:id="br0">
      <inkml:brushProperty name="width" value="0.05" units="cm"/>
      <inkml:brushProperty name="height" value="0.05" units="cm"/>
    </inkml:brush>
  </inkml:definitions>
  <inkml:trace contextRef="#ctx0" brushRef="#br0">714 29 24575,'-37'-2'0,"-55"-9"0,54 5 0,-50-2 0,51 8 0,4-1 0,-37 3 0,60-1 0,1 1 0,-1 0 0,1 0 0,0 1 0,-1 0 0,1 0 0,1 1 0,-13 7 0,17-9 0,-25 16 0,-44 37 0,65-49 0,1 2 0,-1-1 0,1 1 0,1 0 0,0 1 0,0 0 0,0-1 0,1 2 0,-7 17 0,-1 7 0,7-18 0,0 1 0,1 0 0,0 0 0,-3 30 0,6-16 0,1 1 0,6 59 0,-3-74 0,1-1 0,1-1 0,0 1 0,2 0 0,0-1 0,0 0 0,13 20 0,0-5 0,2-2 0,1 0 0,1-2 0,1 0 0,34 28 0,-44-44 0,0 0 0,0-2 0,1 1 0,0-2 0,0 0 0,1-1 0,0 0 0,26 5 0,-4-3 0,0-2 0,64 2 0,-65-8 24,-1-2 0,0-1 0,0-2 0,46-11 0,-19-2-767,90-39 1,-121 44-6084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39:36.859"/>
    </inkml:context>
    <inkml:brush xml:id="br0">
      <inkml:brushProperty name="width" value="0.05" units="cm"/>
      <inkml:brushProperty name="height" value="0.05" units="cm"/>
    </inkml:brush>
  </inkml:definitions>
  <inkml:trace contextRef="#ctx0" brushRef="#br0">0 1 24575,'0'4'0,"0"6"0,5 10 0,5 10 0,9 4 0,3 1 0,0 3 0,2-5 0,-3-4 0,-6-2 0,0-2 0,1-5 0,-3-1 0,2 0 0,-2-3-8191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1:45.688"/>
    </inkml:context>
    <inkml:brush xml:id="br0">
      <inkml:brushProperty name="width" value="0.05" units="cm"/>
      <inkml:brushProperty name="height" value="0.05" units="cm"/>
    </inkml:brush>
  </inkml:definitions>
  <inkml:trace contextRef="#ctx0" brushRef="#br0">559 1 24575,'-17'0'0,"1"0"0,-1 2 0,-27 4 0,36-4 0,0 1 0,1 0 0,0 0 0,-1 1 0,1-1 0,1 1 0,-1 1 0,1-1 0,-12 12 0,-167 186 0,77-78 0,104-120 0,0 1 0,0 0 0,0 0 0,1 0 0,-1 0 0,1 0 0,1 1 0,-1 0 0,1-1 0,0 1 0,0 0 0,1 0 0,0 0 0,0 1 0,0 7 0,1-6 0,1 0 0,0 1 0,0-1 0,1 0 0,0 0 0,1 0 0,-1 0 0,2-1 0,-1 1 0,6 7 0,8 12 0,3-2 0,0 0 0,1-1 0,39 34 0,-56-54 0,50 44 0,-26-26 0,-2 2 0,-1 1 0,-1 0 0,29 40 0,-48-58 0,0 1 0,-1-1 0,0 1 0,0 0 0,-1 0 0,0 0 0,0 0 0,-1 1 0,0-1 0,-1 1 0,0 0 0,0-1 0,0 1 0,-1 0 0,-1-1 0,0 1 0,0 0 0,0-1 0,-1 1 0,0-1 0,-1 1 0,-7 14 0,5-12 0,-1-1 0,-1 0 0,1 0 0,-2 0 0,1-1 0,-1 0 0,-1-1 0,0 1 0,0-2 0,0 1 0,-1-1 0,0-1 0,-1 0 0,1 0 0,-1-1 0,0 0 0,0-1 0,-1 0 0,1-1 0,-1 0 0,0-1 0,0-1 0,0 0 0,0 0 0,0-1 0,0 0 0,0-1 0,0-1 0,0 0 0,1 0 0,-1-1 0,1-1 0,-1 0 0,1 0 0,0-1 0,-15-10 0,21 12 0,0 0 0,1 0 0,0-1 0,0 1 0,0-1 0,0 0 0,0 0 0,1 0 0,0 0 0,0-1 0,-4-8 0,6 12 0,1 0 0,0 0 0,-1-1 0,1 1 0,0 0 0,0 0 0,0 0 0,0-1 0,0 1 0,0 0 0,0 0 0,0 0 0,0-1 0,1 1 0,-1 0 0,1 0 0,-1 0 0,0 0 0,1 0 0,0 0 0,0-2 0,2 1 0,-1 0 0,0 0 0,0 0 0,1 0 0,-1 1 0,1-1 0,-1 1 0,1 0 0,0 0 0,0 0 0,-1 0 0,6-1 0,13-2 0,1 1 0,-1 0 0,37 2 0,-43 2 0,-1-1 0,0 0 0,1-1 0,-1-1 0,0 0 0,0-1 0,0 0 0,-1-1 0,1-1 0,-1 0 0,13-7 0,-6 0-1365,-2 2-5461</inkml:trace>
</inkml:ink>
</file>

<file path=ppt/ink/ink1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4:03.986"/>
    </inkml:context>
    <inkml:brush xml:id="br0">
      <inkml:brushProperty name="width" value="0.05" units="cm"/>
      <inkml:brushProperty name="height" value="0.05" units="cm"/>
    </inkml:brush>
  </inkml:definitions>
  <inkml:trace contextRef="#ctx0" brushRef="#br0">1 37 24575,'4'0'0,"6"0"0,10 0 0,5 0 0,8 0 0,7 0 0,0-4 0,3-2 0,2 1 0,-2 0 0,0-2 0,2-1 0,-7 6 0,-10 3-8191</inkml:trace>
</inkml:ink>
</file>

<file path=ppt/ink/ink1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4:04.657"/>
    </inkml:context>
    <inkml:brush xml:id="br0">
      <inkml:brushProperty name="width" value="0.05" units="cm"/>
      <inkml:brushProperty name="height" value="0.05" units="cm"/>
    </inkml:brush>
  </inkml:definitions>
  <inkml:trace contextRef="#ctx0" brushRef="#br0">1 1 24575,'0'4'0,"0"11"0,4 10 0,6 6 0,1 7 0,4 4 0,-2 1 0,2 1 0,-2-3 0,-3 1 0,1 1 0,-1-2 0,-3-3 0,-2-1 0,2-5 0,1-9-8191</inkml:trace>
</inkml:ink>
</file>

<file path=ppt/ink/ink1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4:18.104"/>
    </inkml:context>
    <inkml:brush xml:id="br0">
      <inkml:brushProperty name="width" value="0.05" units="cm"/>
      <inkml:brushProperty name="height" value="0.05" units="cm"/>
    </inkml:brush>
  </inkml:definitions>
  <inkml:trace contextRef="#ctx0" brushRef="#br0">1 1 24575,'24'1'0,"0"2"0,1 1 0,-2 0 0,27 10 0,31 6 0,-12-8 0,0-2 0,90 0 0,57-12-1365,-195 2-5461</inkml:trace>
</inkml:ink>
</file>

<file path=ppt/ink/ink1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4:19.235"/>
    </inkml:context>
    <inkml:brush xml:id="br0">
      <inkml:brushProperty name="width" value="0.05" units="cm"/>
      <inkml:brushProperty name="height" value="0.05" units="cm"/>
    </inkml:brush>
  </inkml:definitions>
  <inkml:trace contextRef="#ctx0" brushRef="#br0">281 1 24575,'-4'10'0,"-1"1"0,0-1 0,-1 0 0,-9 12 0,-11 20 0,-48 131 0,49-108 0,15-38 0,-8 41 0,11-40 0,-13 37 0,15-54 0,-6 15 0,0 1 0,2 0 0,1 0 0,1 0 0,1 1 0,-3 46 0,9-72 0,0 1 0,0-1 0,0 1 0,1-1 0,-1 1 0,1-1 0,-1 1 0,1-1 0,0 1 0,0-1 0,0 0 0,0 0 0,1 1 0,-1-1 0,0 0 0,1 0 0,0 0 0,-1 0 0,1-1 0,0 1 0,0 0 0,0-1 0,0 1 0,0-1 0,0 0 0,1 0 0,-1 1 0,4 0 0,5 1 0,0 0 0,1-1 0,-1-1 0,1 1 0,12-2 0,7 2 0,96 15 71,44 3-1507,-135-18-5390</inkml:trace>
</inkml:ink>
</file>

<file path=ppt/ink/ink1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4:20.304"/>
    </inkml:context>
    <inkml:brush xml:id="br0">
      <inkml:brushProperty name="width" value="0.05" units="cm"/>
      <inkml:brushProperty name="height" value="0.05" units="cm"/>
    </inkml:brush>
  </inkml:definitions>
  <inkml:trace contextRef="#ctx0" brushRef="#br0">28 1 24575,'0'98'0,"-15"119"0,8-154 0,2 0 0,8 126 0,-3-187 0,0 1 0,0 0 0,1-1 0,-1 1 0,1-1 0,0 1 0,0-1 0,0 1 0,0-1 0,0 1 0,1-1 0,-1 0 0,1 0 0,-1 0 0,1 0 0,0 0 0,0 0 0,0 0 0,3 2 0,-1-2 0,1 1 0,-1-2 0,0 1 0,1 0 0,-1-1 0,1 0 0,-1 0 0,1 0 0,0 0 0,6-1 0,4 0 0,0-1 0,1-1 0,-1 0 0,0-1 0,0-1 0,14-5 0,261-75 0,-284 83 0,3-2-1365</inkml:trace>
</inkml:ink>
</file>

<file path=ppt/ink/ink1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4:20.839"/>
    </inkml:context>
    <inkml:brush xml:id="br0">
      <inkml:brushProperty name="width" value="0.05" units="cm"/>
      <inkml:brushProperty name="height" value="0.05" units="cm"/>
    </inkml:brush>
  </inkml:definitions>
  <inkml:trace contextRef="#ctx0" brushRef="#br0">1 73 24575,'0'-4'0,"4"-6"0,11-1 0,10 1 0,6 2 0,3-1 0,-2 0 0,-1 3 0,-5 1-8191</inkml:trace>
</inkml:ink>
</file>

<file path=ppt/ink/ink1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4:21.505"/>
    </inkml:context>
    <inkml:brush xml:id="br0">
      <inkml:brushProperty name="width" value="0.05" units="cm"/>
      <inkml:brushProperty name="height" value="0.05" units="cm"/>
    </inkml:brush>
  </inkml:definitions>
  <inkml:trace contextRef="#ctx0" brushRef="#br0">0 1 24575,'4'0'0,"11"0"0,10 0 0,6 4 0,7 2 0,0-1 0,-1-1 0,-3 0 0,-8 2 0,-3 0 0,-1 0 0,-1-1 0,-3-2-8191</inkml:trace>
</inkml:ink>
</file>

<file path=ppt/ink/ink1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4:21.988"/>
    </inkml:context>
    <inkml:brush xml:id="br0">
      <inkml:brushProperty name="width" value="0.05" units="cm"/>
      <inkml:brushProperty name="height" value="0.05" units="cm"/>
    </inkml:brush>
  </inkml:definitions>
  <inkml:trace contextRef="#ctx0" brushRef="#br0">0 169 24575,'0'-4'0,"5"-2"0,5-4 0,1-4 0,3-1 0,3-1 0,0-3 0,0 3 0,-3-2 0,2 4 0,-3-1 0,1 2 0,-2 4-8191</inkml:trace>
</inkml:ink>
</file>

<file path=ppt/ink/ink1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4:23.504"/>
    </inkml:context>
    <inkml:brush xml:id="br0">
      <inkml:brushProperty name="width" value="0.05" units="cm"/>
      <inkml:brushProperty name="height" value="0.05" units="cm"/>
    </inkml:brush>
  </inkml:definitions>
  <inkml:trace contextRef="#ctx0" brushRef="#br0">515 21 24575,'-5'0'0,"-1"-1"0,0 0 0,0-1 0,1 1 0,-9-4 0,-17-4 0,24 8 0,0 0 0,0 1 0,0 0 0,0 1 0,0-1 0,1 2 0,-1-1 0,0 0 0,1 1 0,-1 1 0,1-1 0,-1 1 0,1 0 0,-7 4 0,-7 7 0,1 0 0,-31 29 0,12-9 0,14-14 0,2 1 0,0 0 0,2 2 0,0 1 0,-28 44 0,41-56 0,0 0 0,1-1 0,0 2 0,1-1 0,1 1 0,0 0 0,0 0 0,1 0 0,1 0 0,0 1 0,1-1 0,0 0 0,1 1 0,1-1 0,3 19 0,-3-28 0,1 0 0,0 0 0,0 0 0,0-1 0,0 1 0,0-1 0,1 0 0,0 1 0,0-1 0,-1 0 0,2 0 0,-1-1 0,0 1 0,1-1 0,-1 0 0,1 0 0,-1 0 0,1 0 0,0 0 0,0-1 0,0 0 0,7 2 0,6 1 0,0-1 0,1 0 0,-1-1 0,19-1 0,-6-1 0,1-1 0,-1-2 0,45-10 0,-60 10 0,1-1 0,-2-1 0,1-1 0,-1 0 0,1 0 0,-2-2 0,1 0 0,21-16 0,-27 15 0,0 1 0,-1-1 0,0 0 0,0 0 0,-1-1 0,0 0 0,-1 0 0,0 0 0,0-1 0,-2 0 0,6-18 0,-4 6 0,-1 1 0,-1-1 0,-1 0 0,-1-44 0,-2 59-68,0-1 0,0 1-1,-1-1 1,0 1 0,0-1 0,-1 1-1,0 0 1,-1 0 0,0 0 0,0 1-1,0-1 1,-1 1 0,0 0 0,-1 1-1,1-1 1,-1 1 0,-1 0 0,1 0-1,-8-4 1,-3-3-6758</inkml:trace>
</inkml:ink>
</file>

<file path=ppt/ink/ink1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4:25.235"/>
    </inkml:context>
    <inkml:brush xml:id="br0">
      <inkml:brushProperty name="width" value="0.05" units="cm"/>
      <inkml:brushProperty name="height" value="0.05" units="cm"/>
    </inkml:brush>
  </inkml:definitions>
  <inkml:trace contextRef="#ctx0" brushRef="#br0">52 184 24575,'0'328'0,"-16"-430"0,1 1 0,7 55 0,2-1 0,1 0 0,3-47 0,3 91 0,-1 1 0,0 0 0,1 0 0,-1-1 0,1 1 0,0 0 0,0 0 0,0 0 0,0 0 0,0 0 0,0 0 0,0 0 0,1 0 0,-1 0 0,1 0 0,-1 1 0,3-3 0,0 1 0,0 0 0,0 1 0,1 0 0,-1-1 0,1 1 0,-1 1 0,10-3 0,6 0 0,-1 1 0,1 1 0,24 0 0,-29 2 0,11-2 0,-13 1 0,0 0 0,0 1 0,0 0 0,-1 1 0,1 0 0,0 1 0,0 0 0,20 7 0,-31-7 0,1 0 0,0 0 0,-1 0 0,1 0 0,-1 0 0,1 0 0,-1 1 0,0-1 0,0 1 0,0-1 0,0 1 0,-1 0 0,3 4 0,14 45 0,-11-31 0,-4-10 0,3 4 0,-1 0 0,-1 1 0,0-1 0,2 26 0,-6-36 0,0-1 0,0 1 0,0-1 0,-1 0 0,1 1 0,-1-1 0,0 1 0,-1-1 0,1 0 0,-1 0 0,0 1 0,0-1 0,0-1 0,0 1 0,-1 0 0,0 0 0,1-1 0,-1 0 0,-1 1 0,1-1 0,-4 3 0,-21 13 0,0-1 0,-34 15 0,3 0 0,62-31 0,0 1 0,0-1 0,0 0 0,1 0 0,-1 0 0,1 0 0,-1 0 0,1-1 0,5 2 0,17 9 0,101 68 0,-56-33 0,-65-43-273,1 0 0,-1-1 0,1 0 0,10 3 0,2-1-6553</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1:46.379"/>
    </inkml:context>
    <inkml:brush xml:id="br0">
      <inkml:brushProperty name="width" value="0.05" units="cm"/>
      <inkml:brushProperty name="height" value="0.05" units="cm"/>
    </inkml:brush>
  </inkml:definitions>
  <inkml:trace contextRef="#ctx0" brushRef="#br0">155 1 24575,'0'11'0,"-2"1"0,0-1 0,0 0 0,-1 1 0,0-1 0,-9 20 0,-35 60 0,35-72 0,1 0 0,1 1 0,1 1 0,0 0 0,2 0 0,1 0 0,0 1 0,1 0 0,2 0 0,-2 44 0,8 50 0,-2-193-1365,-1 32-5461</inkml:trace>
</inkml:ink>
</file>

<file path=ppt/ink/ink1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4:26.082"/>
    </inkml:context>
    <inkml:brush xml:id="br0">
      <inkml:brushProperty name="width" value="0.05" units="cm"/>
      <inkml:brushProperty name="height" value="0.05" units="cm"/>
    </inkml:brush>
  </inkml:definitions>
  <inkml:trace contextRef="#ctx0" brushRef="#br0">27 1 24575,'-5'0'0,"0"4"0,-1 10 0,2 7 0,1 9 0,1 3 0,1 5 0,0 5 0,1-1 0,0 1 0,1-2 0,3-9 0,2-5 0,0-2 0,-2-2 0,-1 0 0,-1-9 0</inkml:trace>
</inkml:ink>
</file>

<file path=ppt/ink/ink1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4:28.919"/>
    </inkml:context>
    <inkml:brush xml:id="br0">
      <inkml:brushProperty name="width" value="0.05" units="cm"/>
      <inkml:brushProperty name="height" value="0.05" units="cm"/>
    </inkml:brush>
  </inkml:definitions>
  <inkml:trace contextRef="#ctx0" brushRef="#br0">0 1 24575,'5'4'0,"0"6"0,5 1 0,4 0 0,1-8 0,-4-4-8191</inkml:trace>
</inkml:ink>
</file>

<file path=ppt/ink/ink1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4:31.517"/>
    </inkml:context>
    <inkml:brush xml:id="br0">
      <inkml:brushProperty name="width" value="0.05" units="cm"/>
      <inkml:brushProperty name="height" value="0.05" units="cm"/>
    </inkml:brush>
  </inkml:definitions>
  <inkml:trace contextRef="#ctx0" brushRef="#br0">410 1 24575,'-32'0'0,"2"-1"0,-1 2 0,-38 5 0,60-4 0,0 0 0,0 0 0,0 1 0,0 0 0,0 1 0,0-1 0,1 2 0,0-1 0,0 1 0,0 1 0,-12 10 0,16-12 0,-16 14 0,1 2 0,-29 36 0,43-48 0,0 0 0,0 0 0,1 1 0,0 0 0,0 0 0,1 0 0,0 0 0,1 0 0,0 1 0,1-1 0,-1 14 0,1-8 0,1 0 0,1 0 0,0 0 0,1 0 0,1-1 0,8 29 0,-8-34 0,1-1 0,0 0 0,0 1 0,1-2 0,0 1 0,0 0 0,1-1 0,0 0 0,0 0 0,1-1 0,0 0 0,12 9 0,-10-10 0,0 0 0,0-1 0,1 0 0,-1 0 0,1-1 0,0 0 0,11 1 0,72 7 0,14-10-1365,-86-1-5461</inkml:trace>
</inkml:ink>
</file>

<file path=ppt/ink/ink1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4:32.486"/>
    </inkml:context>
    <inkml:brush xml:id="br0">
      <inkml:brushProperty name="width" value="0.05" units="cm"/>
      <inkml:brushProperty name="height" value="0.05" units="cm"/>
    </inkml:brush>
  </inkml:definitions>
  <inkml:trace contextRef="#ctx0" brushRef="#br0">0 0 24575,'0'4'0,"5"6"0,1 6 0,4 9 0,0 3 0,-1 7 0,2-3 0,-2 2 0,-1-1 0,-2 3 0,-3 4 0,-1-1 0,-2-2 0,4-4 0,2-3 0,-1-1 0,3-7 0,0-7-8191</inkml:trace>
</inkml:ink>
</file>

<file path=ppt/ink/ink1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4:33.652"/>
    </inkml:context>
    <inkml:brush xml:id="br0">
      <inkml:brushProperty name="width" value="0.05" units="cm"/>
      <inkml:brushProperty name="height" value="0.05" units="cm"/>
    </inkml:brush>
  </inkml:definitions>
  <inkml:trace contextRef="#ctx0" brushRef="#br0">0 0 24575,'3'44'0,"1"0"0,15 60 0,-3-13 0,-9-24-164,-3 116 1,-5-131-875,1-30-5788</inkml:trace>
</inkml:ink>
</file>

<file path=ppt/ink/ink1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4:34.985"/>
    </inkml:context>
    <inkml:brush xml:id="br0">
      <inkml:brushProperty name="width" value="0.05" units="cm"/>
      <inkml:brushProperty name="height" value="0.05" units="cm"/>
    </inkml:brush>
  </inkml:definitions>
  <inkml:trace contextRef="#ctx0" brushRef="#br0">0 1 24575,'4'0'0,"6"0"0,6 0 0,8 0 0,5 0 0,6 0 0,1 0 0,-1 0 0,-2 0 0,-2 0 0,-3 0 0,-5 0-8191</inkml:trace>
</inkml:ink>
</file>

<file path=ppt/ink/ink1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4:36.504"/>
    </inkml:context>
    <inkml:brush xml:id="br0">
      <inkml:brushProperty name="width" value="0.05" units="cm"/>
      <inkml:brushProperty name="height" value="0.05" units="cm"/>
    </inkml:brush>
  </inkml:definitions>
  <inkml:trace contextRef="#ctx0" brushRef="#br0">0 589 24575,'1'0'0,"1"0"0,-1-1 0,0 1 0,0-1 0,1 1 0,-1-1 0,0 1 0,0-1 0,0 0 0,0 0 0,0 0 0,1 1 0,-2-1 0,1 0 0,0 0 0,0-1 0,0 1 0,0 0 0,-1 0 0,2-2 0,14-32 0,-12 23 0,105-243 0,-92 221 0,25-40 0,2-1 0,-36 57 0,-2 7 0,-1 0 0,1 0 0,13-15 0,-18 25 0,-1 0 0,1 1 0,-1-1 0,1 0 0,0 1 0,0-1 0,-1 1 0,1-1 0,0 1 0,0 0 0,0-1 0,-1 1 0,1 0 0,0-1 0,0 1 0,0 0 0,0 0 0,0 0 0,0 0 0,-1 0 0,1 0 0,0 0 0,0 0 0,0 0 0,0 0 0,0 1 0,0-1 0,-1 0 0,1 1 0,0-1 0,0 0 0,0 1 0,-1-1 0,1 1 0,0-1 0,-1 1 0,1 0 0,0-1 0,-1 1 0,2 0 0,24 34 0,-23-31 0,12 22 0,0 0 0,-2 1 0,0 1 0,-2 0 0,-2 1 0,13 56 0,-14-50 0,20 52 0,-12-41 0,13 18-1365,-20-48-5461</inkml:trace>
</inkml:ink>
</file>

<file path=ppt/ink/ink1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4:37.369"/>
    </inkml:context>
    <inkml:brush xml:id="br0">
      <inkml:brushProperty name="width" value="0.05" units="cm"/>
      <inkml:brushProperty name="height" value="0.05" units="cm"/>
    </inkml:brush>
  </inkml:definitions>
  <inkml:trace contextRef="#ctx0" brushRef="#br0">0 27 24575,'1'-2'0,"-1"1"0,0 0 0,1 0 0,0 0 0,-1 0 0,1 0 0,0 0 0,-1 0 0,1 0 0,0 0 0,0 0 0,0 1 0,0-1 0,0 0 0,0 0 0,0 1 0,0-1 0,0 1 0,0-1 0,0 1 0,0-1 0,0 1 0,0 0 0,1-1 0,-1 1 0,0 0 0,2 0 0,39-5 0,-37 5 0,221-2 62,-117 3-1489,-88-1-5399</inkml:trace>
</inkml:ink>
</file>

<file path=ppt/ink/ink1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4:38.437"/>
    </inkml:context>
    <inkml:brush xml:id="br0">
      <inkml:brushProperty name="width" value="0.05" units="cm"/>
      <inkml:brushProperty name="height" value="0.05" units="cm"/>
    </inkml:brush>
  </inkml:definitions>
  <inkml:trace contextRef="#ctx0" brushRef="#br0">27 0 24575,'-1'0'0,"0"1"0,0-1 0,-1 1 0,1-1 0,0 1 0,0 0 0,0-1 0,0 1 0,1 0 0,-1 0 0,0 0 0,0 0 0,0-1 0,0 1 0,1 0 0,-1 0 0,1 0 0,-1 1 0,0-1 0,1 0 0,0 0 0,-1 0 0,1 0 0,0 0 0,0 1 0,-1-1 0,1 2 0,-4 39 0,3-37 0,0 37 0,1 0 0,3 1 0,1-1 0,2 0 0,2-1 0,22 68 0,-22-82-682,8 45-1,-13-48-6143</inkml:trace>
</inkml:ink>
</file>

<file path=ppt/ink/ink1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4:40.105"/>
    </inkml:context>
    <inkml:brush xml:id="br0">
      <inkml:brushProperty name="width" value="0.05" units="cm"/>
      <inkml:brushProperty name="height" value="0.05" units="cm"/>
    </inkml:brush>
  </inkml:definitions>
  <inkml:trace contextRef="#ctx0" brushRef="#br0">27 2 24575,'65'-1'0,"75"2"0,-130 0 0,0 1 0,-1 0 0,1 0 0,0 0 0,-1 2 0,1-1 0,-1 1 0,0 0 0,0 1 0,12 9 0,-18-12 0,0 0 0,0 0 0,-1 0 0,1 1 0,-1-1 0,0 1 0,0-1 0,0 1 0,0 0 0,0 0 0,0 0 0,-1 0 0,1 0 0,-1 1 0,0-1 0,0 0 0,0 1 0,-1-1 0,1 0 0,-1 1 0,0-1 0,0 1 0,0-1 0,0 1 0,0-1 0,-1 0 0,0 1 0,1-1 0,-1 0 0,-1 1 0,1-1 0,0 0 0,-3 4 0,-3 5 0,0-1 0,0 0 0,-1 0 0,-1-1 0,1 0 0,-2 0 0,1-1 0,-1-1 0,-1 1 0,0-2 0,0 1 0,-12 5 0,-13 4 0,-1-2 0,-63 17 0,83-27 0,14-4 0,-3 1 0,1-1 0,0 1 0,0 0 0,0 0 0,0 0 0,0 1 0,-7 5 0,12-8 0,0 1 0,0-1 0,0 1 0,0-1 0,0 1 0,0-1 0,0 1 0,0-1 0,0 1 0,1-1 0,-1 1 0,0-1 0,0 1 0,1-1 0,-1 1 0,0-1 0,0 0 0,1 1 0,-1-1 0,0 0 0,1 1 0,-1-1 0,1 0 0,-1 1 0,1-1 0,-1 0 0,0 0 0,1 0 0,-1 1 0,1-1 0,-1 0 0,1 0 0,-1 0 0,1 0 0,-1 0 0,2 0 0,20 8 0,151 32 0,40 12 0,-118-13-1365,-76-33-5461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1:46.862"/>
    </inkml:context>
    <inkml:brush xml:id="br0">
      <inkml:brushProperty name="width" value="0.05" units="cm"/>
      <inkml:brushProperty name="height" value="0.05" units="cm"/>
    </inkml:brush>
  </inkml:definitions>
  <inkml:trace contextRef="#ctx0" brushRef="#br0">1 0 24575,'8'0'0,"8"5"0,9 9 0,9 7 0,3 0 0,4 1 0,-5-4-8191</inkml:trace>
</inkml:ink>
</file>

<file path=ppt/ink/ink1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4:41.186"/>
    </inkml:context>
    <inkml:brush xml:id="br0">
      <inkml:brushProperty name="width" value="0.05" units="cm"/>
      <inkml:brushProperty name="height" value="0.05" units="cm"/>
    </inkml:brush>
  </inkml:definitions>
  <inkml:trace contextRef="#ctx0" brushRef="#br0">2 1 24575,'-2'127'0,"5"134"0,9-170 95,-7-64-825,3 52 0,-8-58-6096</inkml:trace>
</inkml:ink>
</file>

<file path=ppt/ink/ink1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4:42.767"/>
    </inkml:context>
    <inkml:brush xml:id="br0">
      <inkml:brushProperty name="width" value="0.05" units="cm"/>
      <inkml:brushProperty name="height" value="0.05" units="cm"/>
    </inkml:brush>
  </inkml:definitions>
  <inkml:trace contextRef="#ctx0" brushRef="#br0">66 2 24575,'11'-1'0,"1"1"0,-1 0 0,0 1 0,1 0 0,-1 0 0,0 1 0,0 1 0,0 0 0,0 1 0,0 0 0,-1 0 0,14 8 0,2 5 0,-1-3 0,-1 1 0,0 2 0,-1 0 0,-1 1 0,-1 2 0,31 36 0,-42-44 0,0 1 0,-1 0 0,-1 1 0,0 0 0,-1 0 0,0 1 0,-2 0 0,1 0 0,-2 0 0,0 1 0,-1-1 0,0 1 0,-1 0 0,-1 0 0,-1 0 0,-2 25 0,1-36 0,0 1 0,-1-1 0,0 0 0,0-1 0,0 1 0,-1 0 0,1-1 0,-1 1 0,0-1 0,-1 0 0,1 0 0,-1 0 0,1 0 0,-1 0 0,0-1 0,-1 0 0,1 0 0,-8 4 0,-9 5 0,-1-2 0,-38 14 0,51-21 0,-14 3 0,0 0 0,0-2 0,0-1 0,-1-1 0,0-1 0,-42-3 0,-34 2 0,76 3-1365,5 2-5461</inkml:trace>
</inkml:ink>
</file>

<file path=ppt/ink/ink1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4:46.005"/>
    </inkml:context>
    <inkml:brush xml:id="br0">
      <inkml:brushProperty name="width" value="0.05" units="cm"/>
      <inkml:brushProperty name="height" value="0.05" units="cm"/>
    </inkml:brush>
  </inkml:definitions>
  <inkml:trace contextRef="#ctx0" brushRef="#br0">1 0 24575,'5'3'0,"0"0"0,1 0 0,-1 0 0,1-1 0,0 0 0,0 0 0,-1-1 0,1 0 0,0 0 0,0 0 0,0 0 0,1-1 0,6-1 0,2 2 0,139 11 0,194 6 0,-260-18 0,115 14 0,-35-3-1365,-143-11-5461</inkml:trace>
</inkml:ink>
</file>

<file path=ppt/ink/ink1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9:47.639"/>
    </inkml:context>
    <inkml:brush xml:id="br0">
      <inkml:brushProperty name="width" value="0.05" units="cm"/>
      <inkml:brushProperty name="height" value="0.05" units="cm"/>
    </inkml:brush>
  </inkml:definitions>
  <inkml:trace contextRef="#ctx0" brushRef="#br0">588 80 24575,'0'-3'0,"0"0"0,0 0 0,0 0 0,0 0 0,-1 0 0,0 1 0,1-1 0,-1 0 0,0 0 0,-1 0 0,1 1 0,0-1 0,-1 0 0,1 1 0,-1 0 0,0-1 0,0 1 0,0 0 0,-3-3 0,1 2 0,0 1 0,-1-1 0,1 1 0,-1 0 0,1 0 0,-1 0 0,0 0 0,0 1 0,0 0 0,-7-1 0,-8 1 0,1 1 0,-1 0 0,1 2 0,-35 6 0,33-3 0,1 0 0,0 2 0,1 0 0,-1 1 0,1 1 0,1 1 0,0 0 0,0 2 0,1 0 0,1 1 0,0 0 0,-23 26 0,27-26 0,0 1 0,1 1 0,1-1 0,1 2 0,0-1 0,1 1 0,0 1 0,2-1 0,0 1 0,0 0 0,2 1 0,0-1 0,1 1 0,-1 35 0,4-40 0,0-1 0,1 1 0,0-1 0,1 0 0,0 1 0,1-1 0,0 0 0,1 0 0,1-1 0,-1 1 0,2-1 0,0 0 0,7 10 0,160 225 0,-164-234 0,-1-1 0,1 1 0,1-2 0,0 0 0,0 0 0,1 0 0,0-2 0,1 1 0,0-1 0,16 7 0,-19-11 0,1 0 0,0-1 0,0 0 0,0 0 0,0-2 0,1 1 0,-1-1 0,0 0 0,1-1 0,-1 0 0,1-1 0,-1 0 0,0-1 0,17-5 0,-22 6 0,1 0 0,-1-1 0,0 0 0,0-1 0,0 1 0,-1-1 0,1 0 0,-1 0 0,1 0 0,-1 0 0,0-1 0,0 0 0,0 0 0,-1 0 0,5-6 0,-5 4 0,0-1 0,0 1 0,-1-1 0,1 0 0,-1 0 0,-1 0 0,1 0 0,-1 0 0,-1 0 0,1-1 0,-1-7 0,-1 2 0,0-1 0,-1 1 0,-1-1 0,0 1 0,0 0 0,-1 0 0,-1 0 0,0 0 0,-1 1 0,-1 0 0,1 0 0,-2 1 0,0 0 0,0 0 0,-1 1 0,-20-19 0,4-1 0,25 30 0,0-1 0,-1 1 0,1 0 0,0-1 0,0 1 0,0-1 0,-1 1 0,1-1 0,0 1 0,0-1 0,0 1 0,0-1 0,0 1 0,0-1 0,0 1 0,0-1 0,0 1 0,0-1 0,0 1 0,1-1 0,-1 1 0,0-1 0,0 1 0,1-1 0,0 0 0,0 0 0,-1 1 0,1-1 0,0 1 0,0-1 0,0 1 0,0-1 0,0 1 0,0 0 0,0 0 0,1-1 0,-1 1 0,0 0 0,0 0 0,0 0 0,2 0 0,18 2 32,0 0 1,-1 2-1,40 10 0,23 6-1526,-57-17-5332</inkml:trace>
</inkml:ink>
</file>

<file path=ppt/ink/ink1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9:48.494"/>
    </inkml:context>
    <inkml:brush xml:id="br0">
      <inkml:brushProperty name="width" value="0.05" units="cm"/>
      <inkml:brushProperty name="height" value="0.05" units="cm"/>
    </inkml:brush>
  </inkml:definitions>
  <inkml:trace contextRef="#ctx0" brushRef="#br0">2 0 24575,'-2'145'0,"5"160"0,-1-285 0,1-1 0,0 1 0,2-1 0,0 0 0,2 0 0,0-1 0,1 0 0,0 0 0,15 21 0,-4-10 0,2 0 0,0-2 0,2-1 0,35 33 0,-51-53 0,1 0 0,0 0 0,0-1 0,0 0 0,0 0 0,1-1 0,0 0 0,11 3 0,-18-6 0,0 0 0,1-1 0,-1 1 0,0-1 0,1 1 0,-1-1 0,0 0 0,1 0 0,-1 0 0,1 0 0,-1-1 0,0 1 0,1-1 0,-1 1 0,0-1 0,0 0 0,1 0 0,-1 0 0,0 0 0,0 0 0,0 0 0,0-1 0,0 1 0,0-1 0,0 1 0,-1-1 0,1 0 0,-1 1 0,1-1 0,-1 0 0,0 0 0,1 0 0,-1 0 0,0-1 0,0 1 0,0 0 0,-1 0 0,2-5 0,0-17-1365,-3-2-5461</inkml:trace>
</inkml:ink>
</file>

<file path=ppt/ink/ink1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9:49.029"/>
    </inkml:context>
    <inkml:brush xml:id="br0">
      <inkml:brushProperty name="width" value="0.05" units="cm"/>
      <inkml:brushProperty name="height" value="0.05" units="cm"/>
    </inkml:brush>
  </inkml:definitions>
  <inkml:trace contextRef="#ctx0" brushRef="#br0">1 0 24575,'4'0'0,"6"0"0,6 0 0,8 4 0,9 2 0,3 0 0,5-1 0,-1-2 0,-3 3 0,-4 1 0,-2-1 0,-7-2-8191</inkml:trace>
</inkml:ink>
</file>

<file path=ppt/ink/ink1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9:49.526"/>
    </inkml:context>
    <inkml:brush xml:id="br0">
      <inkml:brushProperty name="width" value="0.05" units="cm"/>
      <inkml:brushProperty name="height" value="0.05" units="cm"/>
    </inkml:brush>
  </inkml:definitions>
  <inkml:trace contextRef="#ctx0" brushRef="#br0">0 0 24575,'4'0'0,"6"0"0,6 0 0,8 0 0,10 4 0,2 6 0,4 6 0,4 4 0,4 3 0,-3 2 0,-5-3 0,-4-6 0,-5-5 0,-2-4 0,-7-4-8191</inkml:trace>
</inkml:ink>
</file>

<file path=ppt/ink/ink10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9:50.534"/>
    </inkml:context>
    <inkml:brush xml:id="br0">
      <inkml:brushProperty name="width" value="0.05" units="cm"/>
      <inkml:brushProperty name="height" value="0.05" units="cm"/>
    </inkml:brush>
  </inkml:definitions>
  <inkml:trace contextRef="#ctx0" brushRef="#br0">2 0 24575,'-2'143'0,"5"159"0,-3-291 0,2 0 0,-1 1 0,2-1 0,0 0 0,0 0 0,1 0 0,0 0 0,9 16 0,3-2 0,0-1 0,21 23 0,-8-11 0,-24-31 0,-1 0 0,1-1 0,0 0 0,1 0 0,-1 0 0,1 0 0,-1-1 0,1 0 0,0 0 0,0-1 0,8 2 0,-12-3 0,0 0 0,0 0 0,0-1 0,0 1 0,0-1 0,0 1 0,0-1 0,1 0 0,-1 0 0,0 0 0,0 0 0,0 0 0,0 0 0,1-1 0,-1 1 0,0-1 0,0 0 0,0 1 0,0-1 0,0 0 0,0 0 0,0 0 0,-1-1 0,1 1 0,0 0 0,-1-1 0,1 1 0,0-1 0,-1 1 0,0-1 0,1 0 0,-1 1 0,0-1 0,0 0 0,0 0 0,1-3 0,-1 2-85,-1 1 0,1 0-1,-1-1 1,0 1 0,0 0-1,0 0 1,0-1 0,0 1-1,-1 0 1,1-1 0,-1 1-1,1 0 1,-1 0 0,0 0-1,-1-4 1,-8-10-6741</inkml:trace>
</inkml:ink>
</file>

<file path=ppt/ink/ink10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9:51.374"/>
    </inkml:context>
    <inkml:brush xml:id="br0">
      <inkml:brushProperty name="width" value="0.05" units="cm"/>
      <inkml:brushProperty name="height" value="0.05" units="cm"/>
    </inkml:brush>
  </inkml:definitions>
  <inkml:trace contextRef="#ctx0" brushRef="#br0">1 0 24575,'4'0'0,"6"0"0,5 0 0,5 0 0,3 0 0,3 0 0,0 0 0,0 0 0,0 0 0,-4 0-8191</inkml:trace>
</inkml:ink>
</file>

<file path=ppt/ink/ink10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9:51.964"/>
    </inkml:context>
    <inkml:brush xml:id="br0">
      <inkml:brushProperty name="width" value="0.05" units="cm"/>
      <inkml:brushProperty name="height" value="0.05" units="cm"/>
    </inkml:brush>
  </inkml:definitions>
  <inkml:trace contextRef="#ctx0" brushRef="#br0">0 1 24575,'4'0'0,"11"0"0,6 0 0,5 0 0,5 0 0,3 0 0,-4 0-8191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1:48.117"/>
    </inkml:context>
    <inkml:brush xml:id="br0">
      <inkml:brushProperty name="width" value="0.05" units="cm"/>
      <inkml:brushProperty name="height" value="0.05" units="cm"/>
    </inkml:brush>
  </inkml:definitions>
  <inkml:trace contextRef="#ctx0" brushRef="#br0">100 1 24575,'1'96'0,"-3"111"0,-1-180 0,-2-1 0,0 0 0,-2 0 0,-1-1 0,-15 32 0,10-24 0,-17 66 0,29-95 0,0 0 0,0 0 0,1 0 0,-1 0 0,1 0 0,0 0 0,0 0 0,0 0 0,1 0 0,-1 0 0,1 0 0,0 0 0,0 0 0,0 0 0,1-1 0,-1 1 0,1 0 0,0-1 0,0 1 0,3 3 0,0-3 0,-1 0 0,1-1 0,0 1 0,0-1 0,1 0 0,-1 0 0,1 0 0,-1-1 0,1 0 0,0 0 0,0 0 0,10 1 0,12 1 35,0-1 0,55-2 0,-59-2-329,0 1 0,0 1 0,1 1 0,30 7 0,-37-3-6532</inkml:trace>
</inkml:ink>
</file>

<file path=ppt/ink/ink10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9:53.638"/>
    </inkml:context>
    <inkml:brush xml:id="br0">
      <inkml:brushProperty name="width" value="0.05" units="cm"/>
      <inkml:brushProperty name="height" value="0.05" units="cm"/>
    </inkml:brush>
  </inkml:definitions>
  <inkml:trace contextRef="#ctx0" brushRef="#br0">0 30 24575,'7'22'0,"1"0"0,1 0 0,1-1 0,14 22 0,-1 1 0,187 357 0,-201-384 0,-8-12 0,1 0 0,0 0 0,1 0 0,-1-1 0,1 1 0,0-1 0,0 0 0,0 0 0,1 0 0,-1 0 0,9 6 0,-12-10 0,1 0 0,-1 0 0,1 0 0,-1 0 0,1 0 0,0 0 0,-1 0 0,1 0 0,-1-1 0,1 1 0,-1 0 0,1 0 0,-1 0 0,1-1 0,-1 1 0,1 0 0,-1-1 0,1 1 0,-1 0 0,1-1 0,-1 1 0,0-1 0,1 1 0,-1 0 0,0-1 0,1 1 0,-1-1 0,0 1 0,0-1 0,1 1 0,-1-1 0,0 1 0,0-1 0,0 0 0,0 1 0,0-1 0,1 0 0,6-28 0,-7 25 0,7-31 0,-3 0 0,-1 0 0,-1-45 0,-15-104 0,10 154 0,1 13 0,1 1 0,1-1 0,0 0 0,4-24 0,-3 35 0,1 0 0,-1 0 0,1 0 0,0 0 0,1 1 0,0-1 0,0 1 0,0-1 0,0 1 0,1 0 0,0 0 0,0 0 0,0 1 0,0-1 0,7-4 0,14-16-1365,-16 12-5461</inkml:trace>
</inkml:ink>
</file>

<file path=ppt/ink/ink10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9:54.588"/>
    </inkml:context>
    <inkml:brush xml:id="br0">
      <inkml:brushProperty name="width" value="0.05" units="cm"/>
      <inkml:brushProperty name="height" value="0.05" units="cm"/>
    </inkml:brush>
  </inkml:definitions>
  <inkml:trace contextRef="#ctx0" brushRef="#br0">1 0 24575,'0'4'0,"4"2"0,6 4 0,5 4 0,5 0 0,3 7 0,6 3 0,7 7 0,6 2 0,1-4 0,0 1 0,-1 0 0,-5 0 0,-3-6 0,-4-7 0,-7-2 0,-7-4-8191</inkml:trace>
</inkml:ink>
</file>

<file path=ppt/ink/ink10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9:56.218"/>
    </inkml:context>
    <inkml:brush xml:id="br0">
      <inkml:brushProperty name="width" value="0.05" units="cm"/>
      <inkml:brushProperty name="height" value="0.05" units="cm"/>
    </inkml:brush>
  </inkml:definitions>
  <inkml:trace contextRef="#ctx0" brushRef="#br0">378 24 24575,'-13'-1'0,"1"0"0,-1-1 0,-21-6 0,27 5 0,1 1 0,-1 0 0,0 0 0,0 1 0,0 0 0,0 1 0,0-1 0,-1 1 0,1 0 0,0 1 0,0 0 0,0 0 0,0 1 0,0-1 0,-9 5 0,11-3 0,0 1 0,0-1 0,0 1 0,1 0 0,-1 0 0,1 0 0,0 1 0,1 0 0,-1-1 0,1 1 0,0 1 0,0-1 0,0 0 0,1 1 0,0-1 0,0 1 0,0 0 0,1 0 0,0-1 0,0 1 0,0 6 0,0 1 0,0-1 0,2 0 0,-1 0 0,1 1 0,1-1 0,0 0 0,1 0 0,0 0 0,7 17 0,-1-12 0,1-1 0,0 0 0,1-1 0,23 25 0,-10-12 0,-16-20 0,-1 0 0,2 0 0,-1 0 0,1-1 0,0-1 0,0 0 0,1 0 0,0 0 0,0-1 0,0-1 0,1 0 0,-1 0 0,13 2 0,-20-5 0,1 0 0,-1 1 0,0-1 0,1 1 0,-1 0 0,0 0 0,0 0 0,-1 1 0,1-1 0,0 1 0,-1-1 0,1 1 0,-1 0 0,0 0 0,0 0 0,0 0 0,-1 0 0,1 1 0,-1-1 0,1 0 0,-1 1 0,0-1 0,0 1 0,-1-1 0,1 1 0,-1 0 0,0-1 0,0 6 0,0-2 0,0-1 0,0 1 0,-1-1 0,1 1 0,-2 0 0,1-1 0,-1 0 0,0 1 0,0-1 0,-1 0 0,0 0 0,0 0 0,0-1 0,-1 1 0,-6 7 0,3-6 0,-2-1 0,1 0 0,-1 0 0,0-1 0,0 0 0,0 0 0,-1-1 0,0 0 0,0-1 0,0 0 0,-20 3 0,8-3 0,0-1 0,0-1 0,-1-1 0,-36-4 0,43 1 0,0-1 0,0-1 0,0-1 0,-26-13 0,32 15 0,5 2-1365</inkml:trace>
</inkml:ink>
</file>

<file path=ppt/ink/ink10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9:57.512"/>
    </inkml:context>
    <inkml:brush xml:id="br0">
      <inkml:brushProperty name="width" value="0.05" units="cm"/>
      <inkml:brushProperty name="height" value="0.05" units="cm"/>
    </inkml:brush>
  </inkml:definitions>
  <inkml:trace contextRef="#ctx0" brushRef="#br0">1 1 24575,'4'4'0,"2"11"0,-1 15 0,4 15 0,-1 18 0,0 2 0,2 3 0,3-1 0,0-8 0,2-10 0,-1-8 0,1-7 0,-2-6 0,-4-6-8191</inkml:trace>
</inkml:ink>
</file>

<file path=ppt/ink/ink10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9:58.350"/>
    </inkml:context>
    <inkml:brush xml:id="br0">
      <inkml:brushProperty name="width" value="0.05" units="cm"/>
      <inkml:brushProperty name="height" value="0.05" units="cm"/>
    </inkml:brush>
  </inkml:definitions>
  <inkml:trace contextRef="#ctx0" brushRef="#br0">1 157 24575,'0'-4'0,"4"-2"0,2-4 0,-1-5 0,4 1 0,4-2 0,9-3 0,4 2 0,-1 0 0,3 3 0,6 3 0,1 4 0,3 3 0,0 2 0,2 2 0,-2 0 0,-7 1-8191</inkml:trace>
</inkml:ink>
</file>

<file path=ppt/ink/ink10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9:58.918"/>
    </inkml:context>
    <inkml:brush xml:id="br0">
      <inkml:brushProperty name="width" value="0.05" units="cm"/>
      <inkml:brushProperty name="height" value="0.05" units="cm"/>
    </inkml:brush>
  </inkml:definitions>
  <inkml:trace contextRef="#ctx0" brushRef="#br0">0 0 24575,'4'0'0,"11"0"0,6 0 0,9 0 0,3 0 0,5 0 0,5 0 0,-6 0-8191</inkml:trace>
</inkml:ink>
</file>

<file path=ppt/ink/ink10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10:01.987"/>
    </inkml:context>
    <inkml:brush xml:id="br0">
      <inkml:brushProperty name="width" value="0.05" units="cm"/>
      <inkml:brushProperty name="height" value="0.05" units="cm"/>
    </inkml:brush>
  </inkml:definitions>
  <inkml:trace contextRef="#ctx0" brushRef="#br0">284 125 24575,'-14'0'0,"1"1"0,0 0 0,0 1 0,0 0 0,1 1 0,-1 1 0,1 0 0,-1 0 0,1 2 0,1-1 0,-1 1 0,1 1 0,0 0 0,-11 10 0,14-10 0,0 0 0,1 1 0,0 0 0,0 1 0,1-1 0,0 1 0,0 0 0,1 1 0,0-1 0,1 1 0,0 0 0,0 1 0,1-1 0,1 0 0,0 1 0,0-1 0,0 18 0,2-12 0,0 0 0,1-1 0,0 1 0,2-1 0,-1 0 0,2 0 0,0 0 0,10 24 0,-9-30 0,0 1 0,1-1 0,0 0 0,0-1 0,1 1 0,0-1 0,1-1 0,-1 1 0,2-1 0,-1 0 0,1-1 0,0 0 0,12 6 0,-2-3 0,0 0 0,1-1 0,-1-2 0,2 0 0,-1 0 0,1-2 0,-1-1 0,1 0 0,35-2 0,-51-1 0,-1 0 0,1-1 0,0 0 0,-1 0 0,1 0 0,-1 0 0,1-1 0,-1 0 0,0 0 0,1 0 0,-1 0 0,0-1 0,0 0 0,-1 1 0,6-6 0,-4 2 0,0 0 0,0 0 0,-1-1 0,0 1 0,0-1 0,0 0 0,-1 0 0,4-12 0,-1-5 0,0 0 0,-2 0 0,-1 0 0,0-47 0,-2 37 0,0-17 0,-8-66 0,6 109 0,-1 1 0,0-1 0,-1 0 0,0 1 0,0 0 0,0-1 0,-1 1 0,0 1 0,0-1 0,-1 0 0,0 1 0,0 0 0,0 0 0,-1 1 0,0-1 0,0 1 0,0 1 0,-1-1 0,0 1 0,0 0 0,-7-3 0,-18-7 0,0 2 0,0 1 0,-55-10 0,35 8 0,-24-11-1365,58 19-5461</inkml:trace>
</inkml:ink>
</file>

<file path=ppt/ink/ink10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10:03.237"/>
    </inkml:context>
    <inkml:brush xml:id="br0">
      <inkml:brushProperty name="width" value="0.05" units="cm"/>
      <inkml:brushProperty name="height" value="0.05" units="cm"/>
    </inkml:brush>
  </inkml:definitions>
  <inkml:trace contextRef="#ctx0" brushRef="#br0">1 1 24575,'0'8'0,"0"8"0,4 5 0,2 3 0,-1 3 0,0 4 0,2-3 0,1-1 0,-2-2 0,3 5 0,0 4 0,-2 6 0,-2 1 0,-1-3 0,-3-3 0,0-4 0,-1-6-8191</inkml:trace>
</inkml:ink>
</file>

<file path=ppt/ink/ink10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10:04.844"/>
    </inkml:context>
    <inkml:brush xml:id="br0">
      <inkml:brushProperty name="width" value="0.05" units="cm"/>
      <inkml:brushProperty name="height" value="0.05" units="cm"/>
    </inkml:brush>
  </inkml:definitions>
  <inkml:trace contextRef="#ctx0" brushRef="#br0">62 237 24575,'8'-11'0,"0"1"0,0-1 0,-1 0 0,0-1 0,-1 0 0,7-20 0,10-18 0,-19 43 0,1 1 0,-1-1 0,2 1 0,-1 1 0,1-1 0,-1 1 0,1-1 0,1 2 0,-1-1 0,1 1 0,0 0 0,0 0 0,0 1 0,1 0 0,-1 0 0,1 1 0,-1-1 0,1 2 0,0-1 0,0 1 0,0 1 0,0-1 0,0 1 0,-1 1 0,1-1 0,15 4 0,-18-2 0,-1 0 0,1 0 0,-1 0 0,0 0 0,0 0 0,0 1 0,0 0 0,0 0 0,-1 0 0,1 0 0,-1 1 0,0-1 0,0 1 0,0 0 0,0 0 0,-1 0 0,0 0 0,0 0 0,0 1 0,0-1 0,0 1 0,-1-1 0,0 1 0,1 5 0,0 1 0,0-1 0,-1 1 0,0 0 0,0 0 0,-1 0 0,-1 0 0,0 0 0,0 0 0,-5 16 0,3-19 0,0-1 0,-1 1 0,0-1 0,-1 0 0,1 0 0,-2 0 0,1-1 0,0 0 0,-1 0 0,0 0 0,-1-1 0,1 0 0,-1 0 0,0 0 0,0-1 0,-1 0 0,1-1 0,-12 4 0,-1 1 0,-1-2 0,1-1 0,-1 0 0,-1-1 0,1-2 0,-23 1 0,8-4 0,20 1 0,1 0 0,0 0 0,-18 4 0,23 0 0,14 0 0,18 2 0,6 1 0,1 0 0,-1 2 0,0 1 0,-1 1 0,0 2 0,41 25 0,-48-21-170,0 1-1,-1 0 0,0 2 1,-2 0-1,-1 1 0,0 0 1,15 30-1,-17-27-6655</inkml:trace>
</inkml:ink>
</file>

<file path=ppt/ink/ink10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10:06.608"/>
    </inkml:context>
    <inkml:brush xml:id="br0">
      <inkml:brushProperty name="width" value="0.05" units="cm"/>
      <inkml:brushProperty name="height" value="0.05" units="cm"/>
    </inkml:brush>
  </inkml:definitions>
  <inkml:trace contextRef="#ctx0" brushRef="#br0">333 1 24575,'-17'0'0,"0"0"0,0 2 0,0 0 0,0 0 0,-18 7 0,24-5 0,1 0 0,0 0 0,0 1 0,0 1 0,1 0 0,-1 0 0,2 1 0,-17 14 0,14-9 0,0-1 0,0 2 0,1 0 0,0 0 0,1 1 0,1 0 0,0 0 0,-7 19 0,11-22 0,1 0 0,0 0 0,1 0 0,0 0 0,1 1 0,0-1 0,0 1 0,2-1 0,-1 1 0,1-1 0,1 1 0,4 15 0,-1-14 0,0 1 0,1-2 0,0 1 0,1 0 0,0-1 0,1-1 0,1 1 0,12 13 0,-2-5 0,1 0 0,1-2 0,30 21 0,-43-34 0,-1 0 0,1-1 0,-1 0 0,1 0 0,0-1 0,1 0 0,-1 0 0,11 1 0,-17-3 0,0-1 0,0 0 0,1 0 0,-1 0 0,0 0 0,0 0 0,0 0 0,0-1 0,0 1 0,0 0 0,0-1 0,0 0 0,0 0 0,0 1 0,0-1 0,0 0 0,0-1 0,-1 1 0,1 0 0,0 0 0,-1-1 0,1 1 0,-1-1 0,0 1 0,1-1 0,-1 0 0,0 1 0,0-1 0,0 0 0,0 0 0,0 0 0,0 0 0,-1 0 0,1 0 0,-1 0 0,1 0 0,-1 0 0,0-4 0,4-44 0,-4 38 0,0 0 0,1 1 0,4-16 0,-4 23 0,0-1 0,1 1 0,0 0 0,0-1 0,0 1 0,0 0 0,1 1 0,-1-1 0,1 0 0,0 1 0,0-1 0,5-3 0,11-8-1365,-3 2-5461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1:49.097"/>
    </inkml:context>
    <inkml:brush xml:id="br0">
      <inkml:brushProperty name="width" value="0.05" units="cm"/>
      <inkml:brushProperty name="height" value="0.05" units="cm"/>
    </inkml:brush>
  </inkml:definitions>
  <inkml:trace contextRef="#ctx0" brushRef="#br0">408 1 24575,'-2'4'0,"-1"0"0,1-1 0,0 1 0,-1-1 0,0 1 0,0-1 0,0 0 0,0 0 0,0 0 0,-1-1 0,1 1 0,-1-1 0,-4 3 0,-1 2 0,-8 5 0,-33 25 0,1 3 0,-78 82 0,115-109 0,1 1 0,0 0 0,1 1 0,1 1 0,0-1 0,1 2 0,1-1 0,0 1 0,1 0 0,1 0 0,0 0 0,2 1 0,0 0 0,-1 27 0,4-29 0,1 0 0,1-1 0,0 1 0,1-1 0,0 1 0,1-1 0,1 0 0,1-1 0,0 1 0,1-1 0,12 20 0,-12-24 0,0 0 0,1-1 0,0 0 0,0-1 0,1 0 0,0 0 0,0-1 0,1 0 0,0 0 0,0-1 0,0-1 0,1 0 0,0 0 0,0-1 0,23 6 0,-12-6 0,1 0 0,-1-2 0,1 0 0,0-2 0,-1 0 0,1-2 0,0 0 0,-1-2 0,1 0 0,22-8 0,-31 5 0,-1 0 0,-1-1 0,1 0 0,-1 0 0,0-2 0,-1 1 0,0-2 0,-1 1 0,11-15 0,-5 6 0,-2-2 0,0 0 0,-1-1 0,17-37 0,-25 44 0,0 1 0,-1-1 0,-1 0 0,0-1 0,-1 1 0,0-1 0,-2 1 0,0-1 0,0 1 0,-3-16 0,1 19 0,0 0 0,-1 0 0,0 0 0,-1 0 0,0 1 0,-1 0 0,0 0 0,-1 0 0,0 0 0,-1 1 0,0 0 0,-1 0 0,-8-8 0,2 4 0,6 6 0,1 0 0,-1 0 0,0 1 0,0 0 0,-1 1 0,0 0 0,0 0 0,0 1 0,-1 0 0,0 1 0,0 0 0,-19-5 0,-26-4-455,2-3 0,-65-27 0,92 31-6371</inkml:trace>
</inkml:ink>
</file>

<file path=ppt/ink/ink10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10:07.879"/>
    </inkml:context>
    <inkml:brush xml:id="br0">
      <inkml:brushProperty name="width" value="0.05" units="cm"/>
      <inkml:brushProperty name="height" value="0.05" units="cm"/>
    </inkml:brush>
  </inkml:definitions>
  <inkml:trace contextRef="#ctx0" brushRef="#br0">27 0 24575,'-16'321'0,"13"-292"0,0-17 0,1 1 0,1-1 0,0 1 0,0-1 0,1 1 0,1 0 0,5 24 0,-5-35 0,0 1 0,1 0 0,0-1 0,-1 1 0,1-1 0,0 0 0,0 0 0,0 1 0,1-1 0,-1 0 0,1-1 0,-1 1 0,1 0 0,-1-1 0,1 0 0,0 1 0,0-1 0,-1 0 0,1 0 0,0-1 0,0 1 0,0 0 0,5-1 0,9 2 0,0-1 0,0-1 0,17-3 0,-17 2 0,13-1-1365,-4 1-5461</inkml:trace>
</inkml:ink>
</file>

<file path=ppt/ink/ink10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10:08.481"/>
    </inkml:context>
    <inkml:brush xml:id="br0">
      <inkml:brushProperty name="width" value="0.05" units="cm"/>
      <inkml:brushProperty name="height" value="0.05" units="cm"/>
    </inkml:brush>
  </inkml:definitions>
  <inkml:trace contextRef="#ctx0" brushRef="#br0">1 74 24575,'0'-4'0,"4"-2"0,6-4 0,10-1 0,6 3 0,2 1 0,2 3 0,-1-3 0,-1 1 0,0 0 0,-6 2-8191</inkml:trace>
</inkml:ink>
</file>

<file path=ppt/ink/ink10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10:08.937"/>
    </inkml:context>
    <inkml:brush xml:id="br0">
      <inkml:brushProperty name="width" value="0.05" units="cm"/>
      <inkml:brushProperty name="height" value="0.05" units="cm"/>
    </inkml:brush>
  </inkml:definitions>
  <inkml:trace contextRef="#ctx0" brushRef="#br0">1 1 24575,'4'0'0,"6"0"0,10 0 0,5 0 0,4 0 0,-4 0-8191</inkml:trace>
</inkml:ink>
</file>

<file path=ppt/ink/ink10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10:10.093"/>
    </inkml:context>
    <inkml:brush xml:id="br0">
      <inkml:brushProperty name="width" value="0.05" units="cm"/>
      <inkml:brushProperty name="height" value="0.05" units="cm"/>
    </inkml:brush>
  </inkml:definitions>
  <inkml:trace contextRef="#ctx0" brushRef="#br0">1 1 24575,'0'485'0,"-1"-482"0,1 1 0,0 0 0,1-1 0,-1 1 0,0-1 0,1 1 0,0-1 0,0 1 0,0-1 0,0 1 0,1-1 0,-1 0 0,1 0 0,4 6 0,-3-7 0,-1 1 0,1-1 0,0 0 0,0-1 0,0 1 0,0 0 0,0-1 0,0 0 0,0 0 0,0 0 0,1 0 0,-1 0 0,0-1 0,1 1 0,-1-1 0,4 0 0,96-2-1365,-80 1-5461</inkml:trace>
</inkml:ink>
</file>

<file path=ppt/ink/ink10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10:14.399"/>
    </inkml:context>
    <inkml:brush xml:id="br0">
      <inkml:brushProperty name="width" value="0.05" units="cm"/>
      <inkml:brushProperty name="height" value="0.05" units="cm"/>
    </inkml:brush>
  </inkml:definitions>
  <inkml:trace contextRef="#ctx0" brushRef="#br0">1 0 24575,'4'0'0,"6"0"0,5 0 0,5 0 0,3 0 0,2 0 0,1 0 0,1 0 0,-1 0 0,1 4 0,-2 2 0,-3 0-8191</inkml:trace>
</inkml:ink>
</file>

<file path=ppt/ink/ink10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10:17.036"/>
    </inkml:context>
    <inkml:brush xml:id="br0">
      <inkml:brushProperty name="width" value="0.05" units="cm"/>
      <inkml:brushProperty name="height" value="0.05" units="cm"/>
    </inkml:brush>
  </inkml:definitions>
  <inkml:trace contextRef="#ctx0" brushRef="#br0">0 16 24575,'5'0'0,"5"0"0,6 0 0,8 0 0,5 0 0,1 0 0,-3-4 0,-3-2 0,-6 0-8191</inkml:trace>
</inkml:ink>
</file>

<file path=ppt/ink/ink10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10:18.550"/>
    </inkml:context>
    <inkml:brush xml:id="br0">
      <inkml:brushProperty name="width" value="0.05" units="cm"/>
      <inkml:brushProperty name="height" value="0.05" units="cm"/>
    </inkml:brush>
  </inkml:definitions>
  <inkml:trace contextRef="#ctx0" brushRef="#br0">1 31 24575,'1'5'0,"-1"-1"0,1 0 0,1 0 0,-1 0 0,1 0 0,0 0 0,-1-1 0,2 1 0,-1 0 0,0-1 0,1 1 0,5 5 0,4 7 0,27 39 0,-2-6 0,-3 3 0,-2 0 0,36 80 0,-50-79 0,-12-36 0,0 1 0,16 29 0,-22-46 0,0 0 0,0-1 0,1 1 0,-1 0 0,0-1 0,1 1 0,-1-1 0,1 1 0,-1 0 0,0-1 0,1 1 0,-1-1 0,1 1 0,0-1 0,-1 0 0,1 1 0,-1-1 0,1 0 0,-1 1 0,1-1 0,0 0 0,-1 1 0,1-1 0,0 0 0,1 0 0,-2 0 0,1-1 0,-1 1 0,1-1 0,0 1 0,-1-1 0,1 1 0,-1-1 0,1 1 0,-1-1 0,0 1 0,1-1 0,-1 0 0,1 1 0,-1-1 0,0 0 0,0 0 0,1 1 0,-1-2 0,6-38 0,-6-121 0,1-10 0,0 164 0,0 0 0,0 0 0,1 0 0,0 1 0,1-1 0,0 1 0,0-1 0,5-7 0,36-48 0,-13 19 0,-20 26-1365,-3 2-5461</inkml:trace>
</inkml:ink>
</file>

<file path=ppt/ink/ink10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10:19.483"/>
    </inkml:context>
    <inkml:brush xml:id="br0">
      <inkml:brushProperty name="width" value="0.05" units="cm"/>
      <inkml:brushProperty name="height" value="0.05" units="cm"/>
    </inkml:brush>
  </inkml:definitions>
  <inkml:trace contextRef="#ctx0" brushRef="#br0">0 0 24575,'0'5'0,"5"1"0,9 8 0,8 10 0,7 11 0,5-2 0,-1-1 0,-4-3 0,-4-5 0,-2-8 0,-4-2 0,-2 2 0,-3 1 0,0-1 0,2-5 0,-2 2 0,-3-2-8191</inkml:trace>
</inkml:ink>
</file>

<file path=ppt/ink/ink10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10:21.531"/>
    </inkml:context>
    <inkml:brush xml:id="br0">
      <inkml:brushProperty name="width" value="0.05" units="cm"/>
      <inkml:brushProperty name="height" value="0.05" units="cm"/>
    </inkml:brush>
  </inkml:definitions>
  <inkml:trace contextRef="#ctx0" brushRef="#br0">260 27 24575,'-6'-1'0,"0"1"0,1-2 0,-1 1 0,1 0 0,-9-4 0,-17-5 0,15 8 0,1 0 0,0 0 0,-1 1 0,1 1 0,-22 3 0,33-3 0,1 1 0,0 0 0,-1-1 0,1 1 0,0 1 0,0-1 0,0 0 0,0 1 0,0 0 0,0-1 0,0 1 0,0 0 0,1 0 0,-1 1 0,1-1 0,-1 1 0,1-1 0,0 1 0,0 0 0,0 0 0,1-1 0,-1 1 0,1 0 0,-1 1 0,1-1 0,0 0 0,0 0 0,0 1 0,1-1 0,-1 5 0,0 1 0,0 0 0,1 0 0,0-1 0,0 1 0,1 0 0,1 0 0,-1-1 0,1 1 0,0-1 0,1 1 0,0-1 0,1 0 0,0 0 0,0 0 0,0-1 0,1 1 0,0-1 0,0 0 0,1-1 0,0 1 0,0-1 0,1 0 0,0-1 0,0 0 0,0 0 0,9 5 0,10 7 0,0-1 0,1-2 0,1 0 0,0-2 0,42 13 0,-59-22 0,1 1 0,-1 1 0,1-1 0,-1 2 0,-1 0 0,1 0 0,-1 1 0,0 0 0,-1 1 0,1 0 0,-2 1 0,1-1 0,-1 2 0,10 14 0,-13-17 0,0 1 0,0 0 0,-1 0 0,0 1 0,0-1 0,-1 1 0,0 0 0,0 0 0,-1 0 0,-1 0 0,0 1 0,0-1 0,0 0 0,-1 1 0,-1-1 0,1 0 0,-2 0 0,1 1 0,-5 12 0,4-17 0,-1 0 0,1-1 0,-1 0 0,-1 1 0,1-1 0,0 0 0,-1 0 0,0-1 0,0 1 0,0-1 0,0 0 0,-1 0 0,1 0 0,-1-1 0,1 1 0,-1-1 0,0 0 0,0-1 0,0 1 0,-7 0 0,0 1 0,-1 0 0,1-2 0,-1 1 0,1-1 0,-1-1 0,0-1 0,-18-2 0,13-1-170,-1-1-1,1-1 0,0 0 1,1-1-1,0-1 0,0-1 1,-26-18-1,30 17-6655</inkml:trace>
</inkml:ink>
</file>

<file path=ppt/ink/ink10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5:14:02.155"/>
    </inkml:context>
    <inkml:brush xml:id="br0">
      <inkml:brushProperty name="width" value="0.05" units="cm"/>
      <inkml:brushProperty name="height" value="0.05" units="cm"/>
    </inkml:brush>
  </inkml:definitions>
  <inkml:trace contextRef="#ctx0" brushRef="#br0">2 1 24575,'-1'171'0,"18"475"0,-3-495-113,60 510-1139,-69-621-5574</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1:50.366"/>
    </inkml:context>
    <inkml:brush xml:id="br0">
      <inkml:brushProperty name="width" value="0.05" units="cm"/>
      <inkml:brushProperty name="height" value="0.05" units="cm"/>
    </inkml:brush>
  </inkml:definitions>
  <inkml:trace contextRef="#ctx0" brushRef="#br0">0 0 24575,'1'47'0,"2"-1"0,2 0 0,2 0 0,2-1 0,2 1 0,2-2 0,1 0 0,23 45 0,-26-65 0,-1 1 0,-2 0 0,0 0 0,-2 1 0,-1 0 0,2 26 0,-6-30 101,-10-43-1567,2-2-5360</inkml:trace>
</inkml:ink>
</file>

<file path=ppt/ink/ink10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5:14:03.307"/>
    </inkml:context>
    <inkml:brush xml:id="br0">
      <inkml:brushProperty name="width" value="0.05" units="cm"/>
      <inkml:brushProperty name="height" value="0.05" units="cm"/>
    </inkml:brush>
  </inkml:definitions>
  <inkml:trace contextRef="#ctx0" brushRef="#br0">231 27 24575,'4'-3'0,"0"0"0,1 1 0,-1 0 0,1 0 0,-1 0 0,1 0 0,0 1 0,0-1 0,0 1 0,0 1 0,0-1 0,0 1 0,0-1 0,7 2 0,5-2 0,83-3 0,0 4 0,115 15 0,195 54 0,-394-66 0,0 1 0,0 0 0,-1 2 0,30 13 0,-39-16 0,0 1 0,-1 0 0,1 0 0,-1 1 0,0 0 0,0 0 0,0 0 0,-1 0 0,1 1 0,-1 0 0,-1 0 0,1 0 0,-1 0 0,3 8 0,1 5 0,-1 0 0,-1 1 0,-1 0 0,0 0 0,-2 0 0,0 1 0,-1-1 0,-1 1 0,-1-1 0,-1 0 0,-1 1 0,-1-1 0,0 0 0,-1-1 0,-2 1 0,0-1 0,-9 18 0,3-9 0,-1-1 0,-1-1 0,-1 0 0,-2-1 0,0-1 0,-2-1 0,0 0 0,-2-2 0,-25 21 0,-9-2 0,-104 55 0,-70 17 0,165-83 0,-131 39 0,157-58 0,0-2 0,-1-2 0,0-1 0,-76-2 0,113-3-46,-16-1-283,-1 0-1,1-1 0,-24-6 0,19 1-6496</inkml:trace>
</inkml:ink>
</file>

<file path=ppt/ink/ink10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5:14:04.191"/>
    </inkml:context>
    <inkml:brush xml:id="br0">
      <inkml:brushProperty name="width" value="0.05" units="cm"/>
      <inkml:brushProperty name="height" value="0.05" units="cm"/>
    </inkml:brush>
  </inkml:definitions>
  <inkml:trace contextRef="#ctx0" brushRef="#br0">83 1 24575,'1'84'0,"-4"0"0,-28 165 0,15-183 0,-11 54 0,24-102 0,1-1 0,1 1 0,0 0 0,3 28 0,-1-42 0,0 0 0,0 0 0,0 0 0,0 0 0,1-1 0,0 1 0,-1 0 0,1-1 0,0 1 0,1-1 0,-1 0 0,1 0 0,-1 0 0,1 0 0,0 0 0,0 0 0,0-1 0,1 0 0,-1 1 0,0-1 0,1 0 0,0-1 0,-1 1 0,6 1 0,8 2 0,0 0 0,1-1 0,0-1 0,20 0 0,-18-1 0,873 57 0,-873-59-1365</inkml:trace>
</inkml:ink>
</file>

<file path=ppt/ink/ink10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5:14:04.910"/>
    </inkml:context>
    <inkml:brush xml:id="br0">
      <inkml:brushProperty name="width" value="0.05" units="cm"/>
      <inkml:brushProperty name="height" value="0.05" units="cm"/>
    </inkml:brush>
  </inkml:definitions>
  <inkml:trace contextRef="#ctx0" brushRef="#br0">0 0 24575,'10'0'0,"7"0"0,11 0 0,6 0 0,6 0 0,-4 0-8191</inkml:trace>
</inkml:ink>
</file>

<file path=ppt/ink/ink10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5:14:05.459"/>
    </inkml:context>
    <inkml:brush xml:id="br0">
      <inkml:brushProperty name="width" value="0.05" units="cm"/>
      <inkml:brushProperty name="height" value="0.05" units="cm"/>
    </inkml:brush>
  </inkml:definitions>
  <inkml:trace contextRef="#ctx0" brushRef="#br0">1 118 24575,'4'-3'0,"1"0"0,-1 1 0,1-1 0,0 1 0,-1 1 0,1-1 0,0 0 0,0 1 0,0 0 0,0 1 0,1-1 0,-1 1 0,6 0 0,5-1 0,208-3 0,-146 5 0,99-10 0,-164 8-105,0-1 0,0 0 0,-1 0 0,1-2 0,0 0 0,-1 0 0,0-1 0,0 0 0,0-1 0,-1-1 0,0 0 0,14-11 0,-10 2-6721</inkml:trace>
</inkml:ink>
</file>

<file path=ppt/ink/ink10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5:14:06.548"/>
    </inkml:context>
    <inkml:brush xml:id="br0">
      <inkml:brushProperty name="width" value="0.05" units="cm"/>
      <inkml:brushProperty name="height" value="0.05" units="cm"/>
    </inkml:brush>
  </inkml:definitions>
  <inkml:trace contextRef="#ctx0" brushRef="#br0">399 0 24575,'-8'2'0,"1"-1"0,0 1 0,0 1 0,0-1 0,0 1 0,0 0 0,1 1 0,-1 0 0,1 0 0,-10 8 0,-1 0 0,-16 10 0,-65 45 0,85-57 0,0 1 0,1 0 0,0 1 0,-19 26 0,29-35 0,0 0 0,0 0 0,0 0 0,1 1 0,-1-1 0,1 1 0,0-1 0,0 1 0,0 0 0,1-1 0,-1 1 0,1 0 0,0-1 0,0 1 0,0 0 0,1 4 0,0-2 0,1 0 0,0 0 0,0 0 0,1 0 0,-1-1 0,1 1 0,0-1 0,1 0 0,4 6 0,3 2 0,2 0 0,-1-1 0,2 0 0,0-1 0,0 0 0,17 8 0,-7-5 0,2-2 0,-1-1 0,1-1 0,1-1 0,37 8 0,141 12 0,-140-21 0,-60-8 0,9 1 0,1 1 0,-1 1 0,1 0 0,19 8 0,-31-10 0,1 1 0,-1-1 0,0 1 0,0 0 0,1 0 0,-1 1 0,0-1 0,-1 1 0,1-1 0,0 1 0,-1 0 0,1 0 0,-1 0 0,0 0 0,0 0 0,0 1 0,-1-1 0,1 1 0,-1-1 0,0 1 0,2 7 0,-1 5 0,-1 1 0,0 0 0,-1 0 0,-1 0 0,-1-1 0,0 1 0,-2 0 0,1-1 0,-2 0 0,0 0 0,-1 0 0,-1-1 0,0 1 0,-1-2 0,0 1 0,-2-1 0,1 0 0,-15 14 0,10-12 0,-1 0 0,0 0 0,-2-2 0,1 0 0,-2-1 0,0-1 0,0 0 0,-1-2 0,0 0 0,-1-1 0,0-1 0,-1 0 0,-36 7 0,32-12 0,0 0 0,0-2 0,-1-1 0,1-1 0,0-1 0,-1-1 0,1-1 0,1-1 0,-1-1 0,1-2 0,0 0 0,0-2 0,1 0 0,0-2 0,-27-18 0,49 29 0,-1 0 0,0 0 0,1 0 0,-1-1 0,1 1 0,-1-1 0,1 1 0,0-1 0,-1 1 0,1-1 0,-1-2 0,2 3 0,0 1 0,-1-1 0,1 0 0,0 1 0,0-1 0,0 0 0,0 0 0,0 1 0,0-1 0,0 0 0,0 1 0,0-1 0,0 0 0,1 1 0,-1-1 0,0 0 0,0 0 0,1 1 0,-1-1 0,0 1 0,1-2 0,3-2 0,-1 1 0,1 0 0,0 0 0,0 0 0,0 0 0,0 1 0,7-3 0,-9 4 0,59-25-1365,-33 18-5461</inkml:trace>
</inkml:ink>
</file>

<file path=ppt/ink/ink10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5:14:07.578"/>
    </inkml:context>
    <inkml:brush xml:id="br0">
      <inkml:brushProperty name="width" value="0.05" units="cm"/>
      <inkml:brushProperty name="height" value="0.05" units="cm"/>
    </inkml:brush>
  </inkml:definitions>
  <inkml:trace contextRef="#ctx0" brushRef="#br0">1456 546 24575,'-7'-6'0,"-1"0"0,0 0 0,0 1 0,-1 0 0,1 1 0,-1 0 0,0 0 0,0 1 0,-13-3 0,-20-8 0,-95-32 0,-2 5 0,-1 7 0,-2 6 0,-267-17 0,387 43 0,-7 0 0,1 1 0,-1 1 0,-35 5 0,57-4 0,0 0 0,1 0 0,-1 1 0,0 0 0,1 0 0,-1 1 0,1-1 0,0 1 0,0 1 0,0-1 0,0 1 0,1 0 0,0 1 0,-1-1 0,2 1 0,-1 0 0,0 0 0,-6 12 0,4-5 0,1 1 0,1 1 0,0-1 0,0 1 0,-3 21 0,-6 74 0,11-75 0,-1-7 0,2 0 0,2-1 0,0 1 0,6 37 0,-4-52 0,0-1 0,1 1 0,1-1 0,0 0 0,1 0 0,0 0 0,0-1 0,1 1 0,1-1 0,0-1 0,0 1 0,11 10 0,-3-7 0,0 0 0,1-2 0,0 0 0,0 0 0,1-2 0,1 0 0,0-1 0,0-1 0,1 0 0,-1-2 0,1 0 0,0-1 0,38 3 0,-8-4 0,0-3 0,0-1 0,0-3 0,66-12 0,-27-2 0,159-54 0,-198 54 0,0-3 0,-1-2 0,-1-2 0,64-46 0,-99 62 0,1-1 0,-1 0 0,-1-1 0,0-1 0,0 0 0,-1 0 0,14-23 0,-19 24 0,0 1 0,0-1 0,-1 0 0,0 0 0,-1 0 0,-1 0 0,0-1 0,0 1 0,-1-1 0,0 1 0,-1-13 0,-1 7 0,-1 0 0,0-1 0,-1 1 0,-1 0 0,0 1 0,-2-1 0,0 1 0,0 0 0,-11-18 0,6 16 0,-1 1 0,-1 0 0,0 1 0,-1 0 0,-1 1 0,0 1 0,-24-16 0,7 7 0,-2 2 0,-1 1 0,0 1 0,-2 3 0,0 1 0,0 1 0,-76-16 0,36 16 0,0 4 0,-1 3 0,-84 2 0,142 5-124,0 0 0,0 2 0,0 0 0,0 1 0,1 1 0,-1 1-1,1 0 1,0 2 0,0 0 0,-23 13 0,17-4-6702</inkml:trace>
</inkml:ink>
</file>

<file path=ppt/ink/ink10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5:14:08.276"/>
    </inkml:context>
    <inkml:brush xml:id="br0">
      <inkml:brushProperty name="width" value="0.05" units="cm"/>
      <inkml:brushProperty name="height" value="0.05" units="cm"/>
    </inkml:brush>
  </inkml:definitions>
  <inkml:trace contextRef="#ctx0" brushRef="#br0">1 1 24575,'0'5'0,"0"6"0,9 6 0,13 10 0,8 10 0,8 4 0,7 3 0,6 5 0,-1 4 0,0-3 0,2-5 0,1-6 0,-4-4 0,0 2 0,-4-6 0,-9-3 0,-6-7 0,-9-6-8191</inkml:trace>
</inkml:ink>
</file>

<file path=ppt/ink/ink10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5:14:09.060"/>
    </inkml:context>
    <inkml:brush xml:id="br0">
      <inkml:brushProperty name="width" value="0.05" units="cm"/>
      <inkml:brushProperty name="height" value="0.05" units="cm"/>
    </inkml:brush>
  </inkml:definitions>
  <inkml:trace contextRef="#ctx0" brushRef="#br0">1 108 24575,'6'15'0,"0"1"0,6 30 0,-7-29 0,-1 0 0,10 20 0,1-4 0,2 0 0,2-1 0,0 0 0,26 29 0,-6-12 0,103 112 0,-127-146 0,1-1 0,0 0 0,1-1 0,1-1 0,0-1 0,1-1 0,36 16 0,-48-24 0,-1 0 0,1-1 0,0 1 0,-1-1 0,1 0 0,0-1 0,0 0 0,0 0 0,0 0 0,0-1 0,-1 0 0,1 0 0,0-1 0,10-4 0,-8 2 0,1 0 0,-1-1 0,-1-1 0,1 0 0,-1 0 0,0 0 0,0-1 0,-1 0 0,8-9 0,-3 1 0,-1 0 0,-1 0 0,0-1 0,-1 0 0,-1-1 0,-1 0 0,0 0 0,-1-1 0,-1 0 0,5-30 0,-8 29 0,-2-1 0,0 0 0,-1 0 0,-1 1 0,-1-1 0,0 1 0,-12-35 0,6 28 0,-1 1 0,-1 0 0,-1 0 0,-2 1 0,-17-24 0,18 32-195,0 1 0,-1 0 0,0 1 0,-1 1 0,-1 0 0,-23-14 0,16 13-6631</inkml:trace>
</inkml:ink>
</file>

<file path=ppt/ink/ink10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5:14:09.976"/>
    </inkml:context>
    <inkml:brush xml:id="br0">
      <inkml:brushProperty name="width" value="0.05" units="cm"/>
      <inkml:brushProperty name="height" value="0.05" units="cm"/>
    </inkml:brush>
  </inkml:definitions>
  <inkml:trace contextRef="#ctx0" brushRef="#br0">0 1 24575,'20'38'0,"-2"1"0,-1 0 0,-3 2 0,-1 0 0,-2 0 0,10 69 0,-20-98 0,-1-4 0,0-1 0,1 1 0,0 0 0,1-1 0,0 1 0,3 7 0,-5-14 0,1 1 0,0-1 0,0 0 0,0 1 0,-1-1 0,1 0 0,1 0 0,-1 0 0,0 0 0,0 0 0,0 0 0,0 0 0,1 0 0,-1 0 0,0 0 0,1-1 0,-1 1 0,1 0 0,-1-1 0,1 0 0,-1 1 0,1-1 0,-1 0 0,1 0 0,-1 0 0,1 1 0,-1-2 0,1 1 0,0 0 0,-1 0 0,1 0 0,-1-1 0,1 1 0,-1-1 0,1 1 0,1-2 0,27-11 28,0-1-1,0-2 0,52-38 1,16-8-1503,-68 46-5351</inkml:trace>
</inkml:ink>
</file>

<file path=ppt/ink/ink10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5:14:10.854"/>
    </inkml:context>
    <inkml:brush xml:id="br0">
      <inkml:brushProperty name="width" value="0.05" units="cm"/>
      <inkml:brushProperty name="height" value="0.05" units="cm"/>
    </inkml:brush>
  </inkml:definitions>
  <inkml:trace contextRef="#ctx0" brushRef="#br0">1 105 24575,'4'0'0,"12"-5"0,13-6 0,5-2 0,8 2 0,5-3 0,0 2 0,-3 3 0,0-2 0,-2 1 0,-9 2-8191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1:51.412"/>
    </inkml:context>
    <inkml:brush xml:id="br0">
      <inkml:brushProperty name="width" value="0.05" units="cm"/>
      <inkml:brushProperty name="height" value="0.05" units="cm"/>
    </inkml:brush>
  </inkml:definitions>
  <inkml:trace contextRef="#ctx0" brushRef="#br0">294 0 24575,'3'2'0,"0"1"0,1-1 0,-1 0 0,1 0 0,-1-1 0,1 1 0,7 1 0,9 5 0,94 40 0,52 26 0,-147-63 0,0 1 0,0 0 0,-1 1 0,-1 1 0,0 1 0,16 18 0,-29-27 0,0 0 0,0 1 0,-1-1 0,0 1 0,0 0 0,0 0 0,-1 0 0,0 1 0,-1-1 0,1 0 0,-1 1 0,-1 13 0,1-5 0,-2 1 0,0 0 0,-1-1 0,-7 29 0,5-31 0,-2-1 0,0 0 0,0 0 0,-1-1 0,-1 0 0,0 0 0,-12 13 0,-72 71 0,73-78 0,0 0 0,-2-2 0,0 0 0,-1-2 0,-31 17 0,37-24 0,-1-1 0,1 0 0,-2-1 0,1-1 0,0 0 0,-1-1 0,0-1 0,-31-1 0,-232-27 0,270 23-1365</inkml:trace>
</inkml:ink>
</file>

<file path=ppt/ink/ink10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5:14:11.409"/>
    </inkml:context>
    <inkml:brush xml:id="br0">
      <inkml:brushProperty name="width" value="0.05" units="cm"/>
      <inkml:brushProperty name="height" value="0.05" units="cm"/>
    </inkml:brush>
  </inkml:definitions>
  <inkml:trace contextRef="#ctx0" brushRef="#br0">1 146 24575,'4'0'0,"7"-5"0,7-1 0,4 0 0,4-4 0,1 1 0,7 0 0,2-1 0,4-1 0,6-2 0,-2-4 0,3 1 0,2-2 0,-6 3-8191</inkml:trace>
</inkml:ink>
</file>

<file path=ppt/ink/ink10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5:14:12.874"/>
    </inkml:context>
    <inkml:brush xml:id="br0">
      <inkml:brushProperty name="width" value="0.05" units="cm"/>
      <inkml:brushProperty name="height" value="0.05" units="cm"/>
    </inkml:brush>
  </inkml:definitions>
  <inkml:trace contextRef="#ctx0" brushRef="#br0">485 5 24575,'-62'-2'0,"39"0"0,1 2 0,0 0 0,-1 1 0,1 1 0,0 1 0,-24 7 0,39-7 0,0 0 0,0 1 0,0 0 0,1 0 0,-1 1 0,1 0 0,0 0 0,1 0 0,-1 1 0,1-1 0,0 2 0,-7 10 0,1 0 0,1 1 0,0 0 0,-11 33 0,20-47 0,-2 3 0,1-1 0,0 1 0,0 0 0,-1 11 0,3-17 0,0 1 0,0 0 0,0 0 0,0 0 0,1 0 0,-1-1 0,0 1 0,1 0 0,-1 0 0,1-1 0,0 1 0,-1 0 0,1-1 0,0 1 0,0 0 0,0-1 0,0 1 0,1-1 0,-1 0 0,0 1 0,1-1 0,1 2 0,9 3 0,1 0 0,-1-1 0,1-1 0,0 0 0,0 0 0,0-2 0,0 1 0,21 0 0,-3 1 0,-13-2 0,7 1 0,-1 1 0,1 1 0,-1 1 0,43 17 0,-61-21 0,0 1 0,-1 0 0,1 1 0,-1-1 0,0 1 0,0 0 0,0 0 0,-1 0 0,1 1 0,-1 0 0,0 0 0,0 0 0,-1 0 0,1 1 0,-1-1 0,-1 1 0,1 0 0,-1 0 0,0 0 0,0 0 0,0 0 0,-1 0 0,0 0 0,0 10 0,-1-3 0,0-1 0,-1 0 0,-1 0 0,0 0 0,0 0 0,-1 0 0,-1 0 0,0-1 0,-1 0 0,0 1 0,-9 13 0,6-12 0,0-1 0,-1 0 0,-1 0 0,0-1 0,-1 0 0,0-1 0,0 0 0,-23 15 0,12-13 0,0 0 0,0-1 0,-1-1 0,-1-1 0,0-1 0,0-1 0,0-2 0,-1 0 0,0-1 0,0-2 0,-44-1 0,66-1 7,-1 0 0,1 0-1,0-1 1,0 0 0,0 0-1,0 1 1,-1-2-1,1 1 1,1 0 0,-1-1-1,0 1 1,0-1 0,0 0-1,1 0 1,-1 0 0,1 0-1,-4-4 1,5 4-69,0 0 0,-1 0 0,1 0 0,0 0 1,0 0-1,0-1 0,1 1 0,-1 0 0,1-1 0,-1 1 0,1 0 0,0-1 1,0 1-1,0-1 0,0 1 0,0-1 0,0 1 0,1 0 0,-1-1 0,1 1 1,-1 0-1,1-1 0,2-2 0,9-19-6764</inkml:trace>
</inkml:ink>
</file>

<file path=ppt/ink/ink10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5:14:13.807"/>
    </inkml:context>
    <inkml:brush xml:id="br0">
      <inkml:brushProperty name="width" value="0.05" units="cm"/>
      <inkml:brushProperty name="height" value="0.05" units="cm"/>
    </inkml:brush>
  </inkml:definitions>
  <inkml:trace contextRef="#ctx0" brushRef="#br0">0 477 24575,'43'0'0,"1"-2"0,-1-1 0,0-3 0,62-15 0,-85 15 0,-1-1 0,0 0 0,0-2 0,-1 0 0,0-1 0,0-1 0,-1 0 0,-1-1 0,0-1 0,0-1 0,21-24 0,-36 36 0,38-43 0,56-52 0,-54 58 0,-17 16 0,35-27 0,-52 45 0,0 0 0,0 1 0,1-1 0,-1 2 0,1-1 0,0 1 0,1 0 0,-1 1 0,17-4 0,-24 6-29,-1 0-1,1 0 0,-1-1 1,1 1-1,-1 0 0,1 0 0,-1 0 1,1 0-1,-1-1 0,1 1 1,0 0-1,-1 0 0,1 0 1,-1 0-1,1 0 0,-1 0 1,1 1-1,-1-1 0,1 0 1,-1 0-1,1 0 0,-1 0 1,1 1-1,-1-1 0,1 0 1,-1 1-1,1-1 0,-1 0 1,1 1-1,-1-1 0,0 0 0,1 1 1,-1-1-1,1 1 0,-1-1 1,0 1-1,0-1 0,1 1 1,-1-1-1,0 1 0,0-1 1,0 1-1,1-1 0,-1 1 1,0 0-1,-4 10-6796</inkml:trace>
</inkml:ink>
</file>

<file path=ppt/ink/ink10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5:14:14.424"/>
    </inkml:context>
    <inkml:brush xml:id="br0">
      <inkml:brushProperty name="width" value="0.05" units="cm"/>
      <inkml:brushProperty name="height" value="0.05" units="cm"/>
    </inkml:brush>
  </inkml:definitions>
  <inkml:trace contextRef="#ctx0" brushRef="#br0">28 1 24575,'0'4'0,"0"12"0,0 13 0,-5 10 0,-1 4 0,0 4 0,1 8 0,1 5 0,2 2 0,6-1 0,7-5 0,6-3 0,0-5 0,-2-7 0,-5 0 0,-3-7-8191</inkml:trace>
</inkml:ink>
</file>

<file path=ppt/ink/ink10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5:14:15.097"/>
    </inkml:context>
    <inkml:brush xml:id="br0">
      <inkml:brushProperty name="width" value="0.05" units="cm"/>
      <inkml:brushProperty name="height" value="0.05" units="cm"/>
    </inkml:brush>
  </inkml:definitions>
  <inkml:trace contextRef="#ctx0" brushRef="#br0">0 1 24575,'0'4'0,"0"7"0,0 11 0,0 7 0,0 7 0,0 4 0,0 3 0,0 4 0,0 0 0,0 1 0,0-3 0,0 0 0,0-2 0,0-13 0,0-22 0</inkml:trace>
</inkml:ink>
</file>

<file path=ppt/ink/ink10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5:14:17.093"/>
    </inkml:context>
    <inkml:brush xml:id="br0">
      <inkml:brushProperty name="width" value="0.05" units="cm"/>
      <inkml:brushProperty name="height" value="0.05" units="cm"/>
    </inkml:brush>
  </inkml:definitions>
  <inkml:trace contextRef="#ctx0" brushRef="#br0">18 14 24575,'-5'0'0,"-1"5"0,0 6 0,6 2 0,3-7 0,6-4 0,1-8 0,-1-6 0,-7-3 0,-8 3 0,-4 7 0,1 4-8191</inkml:trace>
</inkml:ink>
</file>

<file path=ppt/ink/ink10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5:14:18.339"/>
    </inkml:context>
    <inkml:brush xml:id="br0">
      <inkml:brushProperty name="width" value="0.05" units="cm"/>
      <inkml:brushProperty name="height" value="0.05" units="cm"/>
    </inkml:brush>
  </inkml:definitions>
  <inkml:trace contextRef="#ctx0" brushRef="#br0">459 1 24575,'-18'-1'0,"0"2"0,0 0 0,0 1 0,-18 5 0,27-4 0,0 0 0,1 0 0,-1 1 0,1 0 0,0 1 0,0-1 0,0 2 0,0-1 0,-11 12 0,-97 101 0,98-98 0,1 2 0,1 0 0,1 1 0,-12 25 0,19-31 0,0 0 0,2 0 0,0 1 0,0 0 0,2 0 0,-4 30 0,7-42 0,1 0 0,0 0 0,0 0 0,0 0 0,1 0 0,0 0 0,0 0 0,0 0 0,1 0 0,0 0 0,0 0 0,1-1 0,-1 1 0,1-1 0,0 0 0,1 1 0,-1-2 0,1 1 0,0 0 0,0-1 0,1 1 0,-1-1 0,8 5 0,2-2 0,0 0 0,0-1 0,1 0 0,-1-1 0,1-1 0,1 0 0,-1-1 0,0 0 0,1-2 0,-1 0 0,1 0 0,30-4 0,-39 2 0,-1 0 0,0 0 0,0 0 0,0-1 0,0 0 0,0 0 0,-1 0 0,1-1 0,0 0 0,-1 0 0,0-1 0,0 1 0,7-7 0,-5 3 0,0-1 0,-1 1 0,0-1 0,-1 0 0,0 0 0,0-1 0,7-17 0,-4 3 0,-1 0 0,-1-1 0,-1 0 0,-1-1 0,-1 1 0,-1-25 0,0 9 0,-1 20 0,0 0 0,-1 0 0,-1 0 0,-1 0 0,-7-36 0,-2 32-1365,-2 5-5461</inkml:trace>
</inkml:ink>
</file>

<file path=ppt/ink/ink10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5:14:19.657"/>
    </inkml:context>
    <inkml:brush xml:id="br0">
      <inkml:brushProperty name="width" value="0.05" units="cm"/>
      <inkml:brushProperty name="height" value="0.05" units="cm"/>
    </inkml:brush>
  </inkml:definitions>
  <inkml:trace contextRef="#ctx0" brushRef="#br0">174 780 24575,'-1'-10'0,"0"0"0,0 0 0,-1-1 0,-1 1 0,1 1 0,-1-1 0,-6-11 0,-35-65 0,22 47 0,4 5 0,-25-70 0,37 85 0,1 0 0,1 0 0,0-1 0,2 1 0,-1-33 0,3 50 0,-1 0 0,1 0 0,0 0 0,1 0 0,-1 1 0,0-1 0,1 0 0,-1 0 0,0 1 0,1-1 0,0 0 0,0 1 0,-1-1 0,1 0 0,0 1 0,2-3 0,-2 4 0,-1-1 0,1 1 0,0-1 0,0 1 0,-1 0 0,1 0 0,0-1 0,0 1 0,0 0 0,-1 0 0,1 0 0,0 0 0,0 0 0,0 0 0,0 0 0,-1 0 0,1 0 0,0 1 0,0-1 0,0 0 0,-1 0 0,1 1 0,0-1 0,1 1 0,5 4 0,0 0 0,0 0 0,0 1 0,-1-1 0,10 12 0,146 186 0,-157-195 0,1 0 0,0 0 0,1-1 0,0 1 0,0-1 0,12 8 0,-18-14 0,0 0 0,1 0 0,-1-1 0,1 1 0,-1 0 0,1-1 0,-1 1 0,1-1 0,0 0 0,-1 1 0,1-1 0,-1 0 0,1 0 0,0 0 0,-1 0 0,1 0 0,0 0 0,2-1 0,-2 0 0,0 0 0,0-1 0,0 1 0,-1 0 0,1-1 0,0 1 0,-1-1 0,1 0 0,-1 1 0,1-1 0,-1 0 0,0 0 0,0 0 0,0 0 0,0 0 0,0 0 0,1-4 0,3-10 0,-1 0 0,0 0 0,-1 0 0,-1-1 0,0 1 0,-2-32 0,-15-100 0,14 141 0,-6-65 7,5 40-465,-2 1 1,-9-39 0,6 50-6369</inkml:trace>
</inkml:ink>
</file>

<file path=ppt/ink/ink10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5:14:20.947"/>
    </inkml:context>
    <inkml:brush xml:id="br0">
      <inkml:brushProperty name="width" value="0.05" units="cm"/>
      <inkml:brushProperty name="height" value="0.05" units="cm"/>
    </inkml:brush>
  </inkml:definitions>
  <inkml:trace contextRef="#ctx0" brushRef="#br0">461 1 24575,'-4'1'0,"0"0"0,0 1 0,0 0 0,0-1 0,0 2 0,0-1 0,1 0 0,-1 1 0,1 0 0,-6 5 0,-4 2 0,-26 15 0,-1-1 0,-2-3 0,-55 22 0,-19 9 0,112-50 0,0 0 0,-1 1 0,1-1 0,0 1 0,0 0 0,1 0 0,-1 1 0,1-1 0,-1 1 0,1-1 0,0 1 0,0 0 0,1 0 0,-1 0 0,1 1 0,0-1 0,0 1 0,0-1 0,1 1 0,0 0 0,0-1 0,0 1 0,0 0 0,1 0 0,0 0 0,-1-1 0,2 1 0,-1 0 0,1 0 0,0 0 0,0 0 0,0-1 0,0 1 0,1-1 0,2 7 0,3 1 0,-1 1 0,1-1 0,1 0 0,0 0 0,19 19 0,56 47 0,-57-55 0,0 0 0,26 33 0,-45-47 0,0 1 0,-1-1 0,0 1 0,0 0 0,-1 1 0,-1-1 0,1 1 0,-2 0 0,0 0 0,3 20 0,-4-21 0,-1 0 0,-1 0 0,0 0 0,0 1 0,-1-1 0,0 0 0,-1 0 0,0 0 0,-1-1 0,0 1 0,0 0 0,-7 12 0,5-14 0,1-1 0,-2 1 0,1-1 0,-1-1 0,0 1 0,0-1 0,-1 0 0,0 0 0,0-1 0,0 0 0,-1 0 0,1-1 0,-1 0 0,-12 4 0,-19 5-1365,4-5-5461</inkml:trace>
</inkml:ink>
</file>

<file path=ppt/ink/ink10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5:14:22.290"/>
    </inkml:context>
    <inkml:brush xml:id="br0">
      <inkml:brushProperty name="width" value="0.05" units="cm"/>
      <inkml:brushProperty name="height" value="0.05" units="cm"/>
    </inkml:brush>
  </inkml:definitions>
  <inkml:trace contextRef="#ctx0" brushRef="#br0">240 85 24575,'-8'3'0,"0"1"0,-1 1 0,1 0 0,-14 10 0,20-14 0,1 0 0,-1 1 0,1-1 0,0 0 0,-1 1 0,1-1 0,0 1 0,0 0 0,0-1 0,0 1 0,0 0 0,0 0 0,0-1 0,1 1 0,-1 0 0,1 0 0,-1 0 0,1 0 0,0 0 0,0 0 0,0 0 0,0 0 0,0 0 0,1 3 0,0-3 0,0 0 0,0 0 0,0 0 0,0-1 0,0 1 0,1 0 0,-1-1 0,1 1 0,-1 0 0,1-1 0,0 0 0,-1 1 0,1-1 0,0 0 0,0 0 0,0 0 0,0 0 0,0 0 0,0-1 0,0 1 0,0 0 0,1-1 0,2 1 0,58 5 0,-52-6 0,3 1 0,0-2 0,1 1 0,-1-2 0,0 0 0,24-6 0,-33 7 0,0-1 0,0 1 0,-1-1 0,1 0 0,-1-1 0,1 1 0,-1-1 0,0 0 0,1 0 0,-1 0 0,-1 0 0,1-1 0,0 1 0,-1-1 0,0 0 0,0 0 0,0 0 0,0-1 0,2-6 0,-4 9 0,0 0 0,-1 0 0,1 0 0,-1 0 0,1 0 0,-1 0 0,0 0 0,0 0 0,0 0 0,0 0 0,0 0 0,-1 0 0,1 0 0,0 0 0,-1 0 0,0 0 0,1 0 0,-1 0 0,0 0 0,-2-3 0,1 2 0,0 1 0,0-1 0,-1 1 0,0-1 0,1 1 0,-1 0 0,0 0 0,0 0 0,0 1 0,0-1 0,-5-1 0,-2-1 0,0 1 0,-1 1 0,0-1 0,1 2 0,-1-1 0,0 2 0,-11-1 0,2 3 0,1 1 0,0 0 0,0 1 0,0 1 0,0 1 0,1 1 0,0 1 0,0 0 0,1 1 0,-23 16 0,37-24 0,1 1 0,-1 0 0,1 1 0,-1-1 0,1 0 0,0 1 0,0 0 0,0-1 0,-4 7 0,6-8 0,0-1 0,0 1 0,0 0 0,-1 0 0,1 0 0,0-1 0,0 1 0,0 0 0,0 0 0,1 0 0,-1-1 0,0 1 0,0 0 0,0 0 0,1 0 0,-1-1 0,0 1 0,1 0 0,-1-1 0,0 1 0,1 0 0,-1-1 0,1 1 0,-1 0 0,1-1 0,0 1 0,-1-1 0,1 1 0,0-1 0,-1 1 0,1-1 0,0 1 0,-1-1 0,1 0 0,0 0 0,0 1 0,-1-1 0,1 0 0,0 0 0,0 0 0,0 0 0,0 0 0,1 0 0,11 4 0,0-2 0,1 0 0,-1-1 0,1 0 0,0-1 0,-1 0 0,1-1 0,0-1 0,19-4 0,-31 5 0,1 0 0,-1 0 0,0 0 0,0 0 0,0 0 0,0 0 0,0-1 0,0 1 0,0-1 0,0 1 0,0-1 0,0 0 0,-1 0 0,1 0 0,-1 0 0,0 0 0,1 0 0,-1 0 0,0 0 0,0 0 0,0-1 0,0 1 0,-1 0 0,1-1 0,-1 1 0,1-1 0,-1 1 0,0-1 0,0 1 0,0 0 0,0-1 0,-1 1 0,1-1 0,0 1 0,-1 0 0,0-1 0,0 1 0,0 0 0,0-1 0,0 1 0,-1-2 0,-1-2 0,0 0 0,0 1 0,-1-1 0,1 1 0,-1 0 0,-1 0 0,1 1 0,-1-1 0,1 1 0,-1 0 0,0 0 0,-1 0 0,1 1 0,-1 0 0,-6-3 0,2 4 0,0 0 0,-1 1 0,1 0 0,0 1 0,-1 0 0,1 0 0,-1 1 0,1 1 0,0 0 0,0 0 0,0 1 0,0 0 0,0 1 0,0 0 0,1 1 0,0 0 0,-14 9 0,22-13-4,-1 0 0,1 0 0,0 0 0,-1 0 0,1 0 0,0 0 0,0 1 0,0-1 0,0 0 0,0 1 0,0-1 0,0 1 0,0-1 0,1 1 0,-1-1 0,0 1 0,1 0 0,0-1 0,-1 3 0,1-3 13,0 0 1,1 1-1,-1-1 1,0 0-1,1 0 1,-1 0 0,1 0-1,-1 0 1,1 0-1,-1 0 1,1 0-1,0 0 1,0 0-1,-1 0 1,1 0-1,0 0 1,0-1-1,0 1 1,0 0-1,2 0 1,1 2-124,1-1 0,-1 0-1,1-1 1,-1 1 0,1-1 0,0 0-1,0 0 1,-1 0 0,1-1 0,0 0-1,0 0 1,5 0 0,12-5-6712</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1:53.049"/>
    </inkml:context>
    <inkml:brush xml:id="br0">
      <inkml:brushProperty name="width" value="0.05" units="cm"/>
      <inkml:brushProperty name="height" value="0.05" units="cm"/>
    </inkml:brush>
  </inkml:definitions>
  <inkml:trace contextRef="#ctx0" brushRef="#br0">0 1 24575,'1'0'0,"0"0"0,0 1 0,0-1 0,0 0 0,-1 1 0,1-1 0,0 1 0,0-1 0,0 1 0,-1 0 0,1-1 0,0 1 0,0 0 0,-1-1 0,1 1 0,-1 0 0,1 0 0,-1-1 0,1 1 0,-1 0 0,1 0 0,-1 0 0,0 0 0,1 0 0,-1 0 0,0 0 0,0 1 0,5 32 0,-4-28 0,6 70 0,22 91 0,-11-83 0,19 73 0,-31-135 0,2 0 0,1-1 0,0 0 0,24 36 0,-30-51 0,1-1 0,0 0 0,1 0 0,-1 0 0,1-1 0,0 0 0,0 0 0,0 0 0,1 0 0,0-1 0,-1 0 0,1 0 0,0 0 0,0-1 0,1 0 0,-1 0 0,0-1 0,1 1 0,-1-2 0,1 1 0,-1-1 0,8 0 0,-5 0 0,1-2 0,-1 1 0,0-1 0,1-1 0,-1 1 0,0-2 0,-1 1 0,1-1 0,0 0 0,-1-1 0,0 0 0,0-1 0,0 1 0,10-12 0,-2 2 0,-2-1 0,1-1 0,-2 0 0,-1 0 0,0-2 0,-1 1 0,-1-2 0,0 1 0,-2-1 0,0-1 0,-2 1 0,0-1 0,-1 0 0,-1-1 0,-1 1 0,-1-1 0,-1 1 0,-1-1 0,-1 0 0,0 0 0,-7-24 0,8 43-80,-1 0 0,0-1-1,1 1 1,-2 0 0,1 0-1,0 0 1,-1 0 0,1 0-1,-1 1 1,0-1 0,0 0 0,0 1-1,0-1 1,0 1 0,-1 0-1,-3-3 1,-8-3-6746</inkml:trace>
</inkml:ink>
</file>

<file path=ppt/ink/ink10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5:14:25.292"/>
    </inkml:context>
    <inkml:brush xml:id="br0">
      <inkml:brushProperty name="width" value="0.05" units="cm"/>
      <inkml:brushProperty name="height" value="0.05" units="cm"/>
    </inkml:brush>
  </inkml:definitions>
  <inkml:trace contextRef="#ctx0" brushRef="#br0">338 1746 24575,'4'-1'0,"0"0"0,0-1 0,0 1 0,-1-1 0,1 0 0,0 0 0,-1 0 0,0 0 0,1-1 0,3-4 0,-1 3 0,18-17 0,0-2 0,23-29 0,11-11 0,190-175 0,-239 231 0,-1-1 0,0 0 0,-1 0 0,0-1 0,0 0 0,0 0 0,-2-1 0,1 1 0,-1-1 0,0-1 0,-1 1 0,0-1 0,-1 1 0,0-1 0,-1 0 0,0 0 0,-1-1 0,0 1 0,0 0 0,-3-20 0,0 12 0,-1-1 0,0 1 0,-2 0 0,0 0 0,-2 1 0,-8-20 0,-60-100 0,30 61 0,36 61 0,-1 2 0,0-1 0,-1 1 0,-25-24 0,-58-42 0,51 45 0,17 13 0,-12-10 0,-72-48 0,99 73 0,-1 0 0,0 1 0,0 1 0,0-1 0,-1 2 0,0 0 0,0 0 0,0 2 0,0-1 0,0 2 0,-21-1 0,30 2 0,-1 1 0,1 0 0,0 0 0,0 0 0,0 1 0,-1 0 0,1-1 0,1 1 0,-1 1 0,0-1 0,0 0 0,1 1 0,-1 0 0,1 0 0,0 0 0,0 0 0,0 1 0,0-1 0,1 1 0,-1-1 0,1 1 0,0 0 0,0 0 0,1 0 0,-3 8 0,-2 6 0,1 1 0,1-1 0,1 1 0,-2 30 0,3-10 0,1-1 0,7 57 0,-3-75 0,0-1 0,1 0 0,2 0 0,-1-1 0,2 0 0,16 32 0,-23-50 0,0 1 0,0-1 0,0 1 0,1 0 0,-1-1 0,0 1 0,1 0 0,-1-1 0,0 1 0,1-1 0,-1 1 0,1-1 0,-1 1 0,1-1 0,-1 1 0,1-1 0,-1 1 0,1-1 0,-1 0 0,1 1 0,0-1 0,-1 0 0,1 0 0,0 1 0,0-1 0,3-15 0,-7-42 0,2 46 0,-2-20 0,1 15 0,0-1 0,2 1 0,0-1 0,0 1 0,5-22 0,-4 34 0,0 0 0,0 0 0,0 0 0,1 0 0,0 0 0,0 0 0,0 0 0,0 1 0,1-1 0,-1 1 0,1-1 0,0 1 0,0 0 0,0 0 0,1 0 0,-1 1 0,1-1 0,-1 1 0,1 0 0,0 0 0,0 0 0,0 0 0,0 1 0,0-1 0,5 0 0,16-2 0,-1 0 0,47 0 0,12-1 0,-68 3 0,0 0 0,1 1 0,-1 0 0,0 1 0,1 1 0,-1 1 0,0 0 0,0 1 0,0 1 0,0 0 0,0 1 0,-1 0 0,0 1 0,0 1 0,-1 0 0,1 1 0,-2 1 0,1 0 0,11 11 0,-15-11 0,0 0 0,-1 0 0,0 1 0,0 0 0,-1 0 0,-1 1 0,0 0 0,0 0 0,-1 0 0,-1 1 0,0 0 0,0 0 0,2 14 0,-2 3 0,-1 1 0,-1-1 0,-2 1 0,-4 43 0,2-59 0,-1-1 0,0 0 0,-1 0 0,0 0 0,-1 0 0,0-1 0,-1 0 0,0 0 0,-1 0 0,-14 16 0,-9 9 0,-56 54 0,68-73 0,-143 125 0,152-135 0,0 1 0,1 0 0,0 0 0,0 1 0,1 1 0,0-1 0,1 1 0,0 0 0,1 0 0,0 1 0,1-1 0,0 1 0,1 0 0,0 1 0,1-1 0,0 0 0,1 1 0,0-1 0,3 24 0,-2-36 0,0 0 0,0 1 0,0-1 0,0 1 0,0-1 0,0 1 0,0-1 0,0 1 0,1-1 0,-1 0 0,0 1 0,0-1 0,1 1 0,-1-1 0,0 0 0,0 1 0,1-1 0,-1 0 0,0 1 0,1-1 0,-1 0 0,0 0 0,1 1 0,-1-1 0,1 0 0,-1 0 0,1 0 0,-1 1 0,0-1 0,1 0 0,-1 0 0,1 0 0,-1 0 0,1 0 0,-1 0 0,1 0 0,-1 0 0,1 0 0,-1 0 0,0 0 0,1 0 0,-1 0 0,1-1 0,-1 1 0,1 0 0,-1 0 0,0 0 0,1-1 0,-1 1 0,1 0 0,-1 0 0,0-1 0,1 1 0,23-18 0,-21 16 0,26-24 0,0-1 0,38-48 0,-58 64 0,-1-1 0,-1 0 0,0-1 0,-1 0 0,0 0 0,4-15 0,20-87 0,-24 82 0,2 0 0,21-53 0,23-44 0,-46 111 0,-1 0 0,-1 0 0,-1-1 0,0 0 0,-1-20 0,-1 23 0,-1-1 0,0 1 0,-1-1 0,-2 1 0,1 0 0,-2-1 0,0 1 0,-1 1 0,-1-1 0,-12-24 0,-127-181 0,53 88 0,61 87 0,-72-82 0,82 107 0,0 1 0,-1 1 0,-2 1 0,1 1 0,-38-20 0,59 36 0,-1 1 0,1-1 0,-1 1 0,1 0 0,-1 0 0,0 0 0,0 0 0,1 0 0,-1 1 0,0-1 0,0 1 0,0 0 0,0 0 0,0 0 0,1 0 0,-1 0 0,0 0 0,0 1 0,0 0 0,0 0 0,1-1 0,-1 1 0,0 1 0,1-1 0,-1 0 0,1 1 0,-1-1 0,1 1 0,0 0 0,0 0 0,-1 0 0,1 0 0,1 0 0,-1 0 0,0 1 0,0-1 0,1 0 0,-1 1 0,1-1 0,-1 4 0,-2 3 0,0 1 0,1-1 0,0 1 0,0 0 0,1 0 0,1 0 0,-1 0 0,2 0 0,-1 1 0,3 13 0,2 2 9,1 0-1,2 0 0,0-1 0,2 0 1,1 0-1,1-1 0,16 28 0,113 153-451,-86-131-545,-26-36-5838</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1:54.508"/>
    </inkml:context>
    <inkml:brush xml:id="br0">
      <inkml:brushProperty name="width" value="0.05" units="cm"/>
      <inkml:brushProperty name="height" value="0.05" units="cm"/>
    </inkml:brush>
  </inkml:definitions>
  <inkml:trace contextRef="#ctx0" brushRef="#br0">458 98 24575,'-9'2'0,"0"1"0,0 0 0,0 0 0,0 0 0,1 2 0,-1-1 0,1 1 0,0 0 0,0 0 0,-11 11 0,-6 2 0,-8 6 0,1 2 0,1 1 0,1 2 0,1 0 0,2 2 0,1 1 0,2 1 0,-28 50 0,45-70 0,1 1 0,0-1 0,1 1 0,0 0 0,1 0 0,1 0 0,0 0 0,1 1 0,1 0 0,0 19 0,1-26 0,0 0 0,1 0 0,0 0 0,1-1 0,-1 1 0,1-1 0,1 1 0,0-1 0,0 0 0,0 0 0,1 0 0,0 0 0,0 0 0,0-1 0,1 0 0,0 0 0,1 0 0,-1-1 0,1 0 0,11 9 0,-8-9 0,0 0 0,0-1 0,0 0 0,1 0 0,0-1 0,-1 0 0,1 0 0,0-1 0,0-1 0,0 0 0,0 0 0,0-1 0,1 0 0,-1-1 0,0 0 0,0 0 0,0-1 0,0-1 0,-1 0 0,1 0 0,-1 0 0,1-2 0,-1 1 0,0-1 0,-1 0 0,1-1 0,-1 0 0,0 0 0,0-1 0,-1 0 0,0 0 0,0-1 0,-1 0 0,0 0 0,0 0 0,-1-1 0,0 0 0,4-10 0,1-15 0,-1 0 0,-2 0 0,-2 0 0,0-1 0,-3 0 0,-1-40 0,-4 27 0,-16-84 0,16 117 0,0 3 0,-1 0 0,0 1 0,0-1 0,-2 1 0,1 0 0,-1 1 0,-1-1 0,-10-12 0,1 3 0,-1 1 0,0 1 0,-21-17 0,20 23-1365,2 3-5461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1:56.284"/>
    </inkml:context>
    <inkml:brush xml:id="br0">
      <inkml:brushProperty name="width" value="0.05" units="cm"/>
      <inkml:brushProperty name="height" value="0.05" units="cm"/>
    </inkml:brush>
  </inkml:definitions>
  <inkml:trace contextRef="#ctx0" brushRef="#br0">201 233 24575,'0'10'0,"-1"21"0,1-1 0,2 1 0,1 0 0,1-1 0,14 48 0,-1-28 0,3 0 0,27 48 0,-130-214 0,33 51 0,-51-93 0,99 155 0,-11-20 0,1-1 0,1 0 0,1 0 0,1-1 0,-6-27 0,13 47 0,1 0 0,0 0 0,1 0 0,-1 0 0,1 0 0,0 0 0,0 0 0,1 0 0,-1 0 0,1 0 0,0 0 0,1 0 0,-1 0 0,1 0 0,0 1 0,0-1 0,0 0 0,1 1 0,0 0 0,-1 0 0,2 0 0,-1 0 0,0 0 0,1 1 0,0-1 0,-1 1 0,1 0 0,1 0 0,-1 0 0,0 1 0,1-1 0,-1 1 0,1 0 0,6-1 0,9-2 0,1 2 0,0 0 0,0 1 0,0 1 0,0 2 0,0 0 0,25 4 0,-43-4 0,0-1 0,-1 1 0,1 0 0,0 0 0,-1 0 0,1 0 0,-1 0 0,1 0 0,-1 1 0,0-1 0,1 1 0,-1 0 0,0 0 0,0 0 0,0 0 0,0 0 0,-1 0 0,1 0 0,0 1 0,-1-1 0,0 1 0,1-1 0,-1 1 0,0-1 0,0 1 0,-1 0 0,1-1 0,-1 1 0,1 0 0,-1 3 0,2 12 0,-1 1 0,-1-1 0,-3 31 0,0-17 0,3-6 0,0-14 0,1 1 0,-2-1 0,1 1 0,-2-1 0,0 0 0,0 0 0,-1 0 0,-1 0 0,0 0 0,0-1 0,-1 1 0,-1-1 0,-8 13 0,-41 40-1365,41-47-5461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39:38.224"/>
    </inkml:context>
    <inkml:brush xml:id="br0">
      <inkml:brushProperty name="width" value="0.05" units="cm"/>
      <inkml:brushProperty name="height" value="0.05" units="cm"/>
    </inkml:brush>
  </inkml:definitions>
  <inkml:trace contextRef="#ctx0" brushRef="#br0">564 8 24575,'-108'-2'0,"-117"5"0,212-2 0,0 1 0,1 1 0,0 0 0,0 0 0,0 2 0,0-1 0,0 2 0,1-1 0,0 1 0,0 1 0,1 0 0,0 1 0,0 0 0,0 0 0,1 1 0,1 0 0,-12 16 0,16-19 0,1 1 0,0-1 0,1 1 0,-1-1 0,1 1 0,1 0 0,-1 0 0,1 0 0,0 10 0,2 69 0,1-48 0,-2-22 0,0-6 0,0 1 0,1-1 0,0 0 0,0 1 0,4 10 0,-4-18 0,0 0 0,1 0 0,-1 0 0,0-1 0,1 1 0,0-1 0,-1 1 0,1-1 0,0 0 0,0 1 0,0-1 0,1 0 0,-1-1 0,0 1 0,1 0 0,0 0 0,-1-1 0,1 0 0,0 1 0,-1-1 0,1 0 0,5 0 0,-7 0 0,31 7 0,65 8 0,-87-15 0,-1 0 0,0-1 0,0 0 0,0-1 0,0 0 0,1 0 0,-1-1 0,0 0 0,-1-1 0,1 0 0,0 0 0,10-7 0,-4 1 0,0-1 0,-2-1 0,1 0 0,-1-1 0,-1 0 0,0-1 0,-1 0 0,0-1 0,-1 0 0,0-1 0,-2 0 0,1 0 0,-2-1 0,0 0 0,-1 0 0,-1-1 0,0 0 0,-1 0 0,-1 0 0,-1 0 0,0-1 0,-1 1 0,-1-1 0,-2-18 0,0 30-151,1-1-1,-1 0 0,0 1 0,-1-1 1,0 1-1,0 0 0,0-1 1,-5-5-1,-2-4-6674</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1:57.872"/>
    </inkml:context>
    <inkml:brush xml:id="br0">
      <inkml:brushProperty name="width" value="0.05" units="cm"/>
      <inkml:brushProperty name="height" value="0.05" units="cm"/>
    </inkml:brush>
  </inkml:definitions>
  <inkml:trace contextRef="#ctx0" brushRef="#br0">510 0 24575,'-15'2'0,"1"0"0,-1 1 0,1 1 0,0 0 0,1 1 0,-23 11 0,3-2 0,-4 1 0,0 2 0,1 1 0,1 2 0,0 1 0,2 2 0,-60 52 0,88-68 0,-1 0 0,1 0 0,0 1 0,1 0 0,0 0 0,0 0 0,1 0 0,0 0 0,0 1 0,1 0 0,0-1 0,0 1 0,1 0 0,1 0 0,-1 0 0,2 12 0,-1-15 0,0 0 0,1 0 0,-1 0 0,1-1 0,0 1 0,1 0 0,-1 0 0,1-1 0,1 1 0,-1-1 0,1 1 0,0-1 0,0 0 0,0 0 0,1 0 0,-1-1 0,1 1 0,0-1 0,1 0 0,-1 0 0,1 0 0,0-1 0,0 0 0,0 0 0,7 4 0,19 1 0,1 0 0,-1-3 0,1 0 0,42 0 0,-20-1 0,-51-4 0,-1 1 0,1-1 0,0 1 0,-1 0 0,1 0 0,-1 0 0,1 0 0,-1 1 0,1-1 0,-1 1 0,0-1 0,0 1 0,1 0 0,-2 0 0,1 0 0,0 0 0,0 0 0,0 1 0,-1-1 0,1 0 0,-1 1 0,0-1 0,0 1 0,0-1 0,0 1 0,0 0 0,-1-1 0,1 1 0,-1 0 0,1-1 0,-1 5 0,1 12 0,0-1 0,-2 1 0,-3 29 0,2-33 0,1-6 0,-1 1 0,-1 0 0,0-1 0,0 0 0,-1 0 0,0 0 0,-1 0 0,1 0 0,-2-1 0,1 0 0,-14 14 0,-1-1 0,-1 0 0,-40 29 0,55-45-227,0-1-1,-1 0 1,1 0-1,-1-1 1,-8 3-1,-5 0-6598</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2:01.635"/>
    </inkml:context>
    <inkml:brush xml:id="br0">
      <inkml:brushProperty name="width" value="0.05" units="cm"/>
      <inkml:brushProperty name="height" value="0.05" units="cm"/>
    </inkml:brush>
  </inkml:definitions>
  <inkml:trace contextRef="#ctx0" brushRef="#br0">346 0 24575,'0'2'0,"-1"1"0,0-1 0,0 0 0,0 0 0,0 0 0,0 0 0,0-1 0,-1 1 0,1 0 0,-1 0 0,-2 2 0,-4 5 0,-262 421 0,250-396 0,17-29 0,-1 1 0,0 1 0,0-1 0,1 1 0,0 0 0,0-1 0,1 1 0,0 1 0,-2 7 0,39-46 0,20-31-1365,-26 31-5461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2:02.384"/>
    </inkml:context>
    <inkml:brush xml:id="br0">
      <inkml:brushProperty name="width" value="0.05" units="cm"/>
      <inkml:brushProperty name="height" value="0.05" units="cm"/>
    </inkml:brush>
  </inkml:definitions>
  <inkml:trace contextRef="#ctx0" brushRef="#br0">0 0 24575,'0'4'0,"5"11"0,0 6 0,9 12 0,11 10 0,4 14 0,3 7 0,-1 0 0,4-2 0,-1-3 0,-1-11 0,-6-10 0,-9-16 0,-6-11-8191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2:03.787"/>
    </inkml:context>
    <inkml:brush xml:id="br0">
      <inkml:brushProperty name="width" value="0.05" units="cm"/>
      <inkml:brushProperty name="height" value="0.05" units="cm"/>
    </inkml:brush>
  </inkml:definitions>
  <inkml:trace contextRef="#ctx0" brushRef="#br0">29 1 24575,'-1'0'0,"1"0"0,-1 0 0,0 1 0,0-1 0,0 1 0,0-1 0,0 1 0,0-1 0,1 1 0,-1-1 0,0 1 0,1 0 0,-1-1 0,0 1 0,1 0 0,-1 0 0,1 0 0,-1-1 0,1 1 0,-1 0 0,1 0 0,-1 0 0,1 0 0,0 0 0,0 0 0,-1 0 0,1 1 0,-5 33 0,5-30 0,-6 92 0,10 156 0,21-83 0,-24-158 0,2-1 0,0 0 0,0 1 0,7 13 0,-7-22-1365</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2:04.704"/>
    </inkml:context>
    <inkml:brush xml:id="br0">
      <inkml:brushProperty name="width" value="0.05" units="cm"/>
      <inkml:brushProperty name="height" value="0.05" units="cm"/>
    </inkml:brush>
  </inkml:definitions>
  <inkml:trace contextRef="#ctx0" brushRef="#br0">1 149 24575,'0'-2'0,"0"0"0,1 0 0,0 0 0,-1-1 0,1 1 0,0 0 0,0 0 0,0 0 0,0 0 0,1 1 0,-1-1 0,0 0 0,1 0 0,-1 1 0,1-1 0,0 1 0,-1-1 0,1 1 0,0 0 0,0 0 0,0-1 0,0 1 0,0 1 0,4-3 0,61-16 0,-50 16 0,26-8 0,0 2 0,1 2 0,68-2 0,-92 7 12,-1 0 0,0-1-1,0 0 1,35-13 0,7-1-1436,-39 12-5402</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2:05.630"/>
    </inkml:context>
    <inkml:brush xml:id="br0">
      <inkml:brushProperty name="width" value="0.05" units="cm"/>
      <inkml:brushProperty name="height" value="0.05" units="cm"/>
    </inkml:brush>
  </inkml:definitions>
  <inkml:trace contextRef="#ctx0" brushRef="#br0">302 55 24575,'-26'16'0,"0"1"0,1 1 0,-41 39 0,-14 9 0,73-60 0,0 0 0,0 0 0,1 0 0,-1 1 0,1 0 0,1 1 0,0-1 0,0 1 0,0 0 0,1 0 0,-6 16 0,9-21 0,0 0 0,0 0 0,1 0 0,-1 0 0,1 0 0,0 0 0,-1 0 0,2 0 0,-1 0 0,0 0 0,0 0 0,1 0 0,0 0 0,0 0 0,0-1 0,0 1 0,0 0 0,0 0 0,1-1 0,-1 1 0,1-1 0,0 1 0,0-1 0,0 1 0,0-1 0,0 0 0,0 0 0,1 0 0,-1 0 0,0-1 0,1 1 0,0-1 0,-1 1 0,1-1 0,0 0 0,0 0 0,0 0 0,4 0 0,11 4 0,0-1 0,0-1 0,1 0 0,-1-2 0,20 0 0,93-8 0,-131 7 0,10-1 0,0 0 0,0-1 0,0 0 0,-1-1 0,1 0 0,-1 0 0,0-1 0,1 0 0,-2-1 0,1 0 0,-1 0 0,1-1 0,-2 0 0,1-1 0,-1 1 0,1-1 0,-2-1 0,1 1 0,-1-1 0,-1 0 0,1-1 0,-1 0 0,-1 1 0,1-1 0,-2-1 0,1 1 0,-1-1 0,-1 1 0,1-1 0,-2 0 0,1 0 0,-1-11 0,-1 8 0,0 0 0,0 1 0,-1-1 0,-1 0 0,0 1 0,-1-1 0,-5-14 0,5 22 0,1 0 0,-1-1 0,0 2 0,-1-1 0,1 0 0,-1 1 0,0-1 0,0 1 0,0 0 0,-1 0 0,1 1 0,-1-1 0,0 1 0,0 0 0,0 1 0,0-1 0,0 1 0,-7-2 0,2 0-136,-1 1-1,1 1 1,-1-1-1,0 2 1,1 0-1,-1 0 1,0 0-1,0 2 0,-20 2 1,7 3-6690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2:06.999"/>
    </inkml:context>
    <inkml:brush xml:id="br0">
      <inkml:brushProperty name="width" value="0.05" units="cm"/>
      <inkml:brushProperty name="height" value="0.05" units="cm"/>
    </inkml:brush>
  </inkml:definitions>
  <inkml:trace contextRef="#ctx0" brushRef="#br0">1 1 24575,'0'4'0,"0"6"0,0 5 0,0 9 0,0 5 0,0 1 0,0 4 0,0 1 0,4-6 0,2-12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2:07.920"/>
    </inkml:context>
    <inkml:brush xml:id="br0">
      <inkml:brushProperty name="width" value="0.05" units="cm"/>
      <inkml:brushProperty name="height" value="0.05" units="cm"/>
    </inkml:brush>
  </inkml:definitions>
  <inkml:trace contextRef="#ctx0" brushRef="#br0">34 1 24575,'9'0'0,"1"1"0,0 0 0,-1 1 0,1 0 0,0 1 0,-1 0 0,0 0 0,0 1 0,0 0 0,0 1 0,-1 0 0,0 0 0,0 1 0,0-1 0,-1 2 0,1-1 0,-1 1 0,-1 1 0,0-1 0,0 1 0,0 0 0,7 15 0,-8-14 0,0 0 0,-1 0 0,0 1 0,-1-1 0,0 1 0,-1 0 0,0 0 0,0 0 0,-1 0 0,0 0 0,-1 1 0,0-1 0,0 0 0,-1 0 0,-1 0 0,0 0 0,0 0 0,-1 0 0,0 0 0,-1-1 0,-6 13 0,6-15 0,0 1 0,-1-1 0,0 0 0,-1-1 0,1 1 0,-1-1 0,0 0 0,-1-1 0,1 1 0,-1-1 0,0-1 0,-1 1 0,1-1 0,-1 0 0,1-1 0,-1 0 0,0 0 0,-1-1 0,1 0 0,-16 2 0,0 1 0,20-4 0,-1 0 0,0 1 0,1-2 0,-1 1 0,0-1 0,1 1 0,-1-1 0,-8-2 0,9-3-1365,7-3-5461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2:08.786"/>
    </inkml:context>
    <inkml:brush xml:id="br0">
      <inkml:brushProperty name="width" value="0.05" units="cm"/>
      <inkml:brushProperty name="height" value="0.05" units="cm"/>
    </inkml:brush>
  </inkml:definitions>
  <inkml:trace contextRef="#ctx0" brushRef="#br0">2 0 24575,'-2'115'0,"5"125"0,-3-237 2,0-1 0,1 0 0,-1 1 0,1-1 0,-1 0 0,1 1 0,0-1 0,-1 0 0,1 0-1,1 0 1,-1 0 0,0 0 0,0 0 0,1 0 0,-1 0 0,1 0 0,0 0 0,-1-1 0,1 1 0,0-1-1,0 1 1,0-1 0,0 0 0,0 0 0,0 0 0,0 0 0,1 0 0,-1 0 0,0-1 0,1 1 0,-1-1 0,0 1-1,1-1 1,-1 0 0,0 0 0,1 0 0,-1 0 0,1 0 0,3-2 0,11-1-116,0 0-1,1-2 1,-1 0 0,21-10 0,-14 6-757,-1 2-5955</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2:09.751"/>
    </inkml:context>
    <inkml:brush xml:id="br0">
      <inkml:brushProperty name="width" value="0.05" units="cm"/>
      <inkml:brushProperty name="height" value="0.05" units="cm"/>
    </inkml:brush>
  </inkml:definitions>
  <inkml:trace contextRef="#ctx0" brushRef="#br0">0 0 24575,'9'0'0,"7"0"0,5 0 0,7 0 0,4 0 0,0 0 0,-1 0 0,-5 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39:39.319"/>
    </inkml:context>
    <inkml:brush xml:id="br0">
      <inkml:brushProperty name="width" value="0.05" units="cm"/>
      <inkml:brushProperty name="height" value="0.05" units="cm"/>
    </inkml:brush>
  </inkml:definitions>
  <inkml:trace contextRef="#ctx0" brushRef="#br0">2 1 24575,'-1'132'0,"3"149"0,13-191-1365,-11-65-5461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2:10.409"/>
    </inkml:context>
    <inkml:brush xml:id="br0">
      <inkml:brushProperty name="width" value="0.05" units="cm"/>
      <inkml:brushProperty name="height" value="0.05" units="cm"/>
    </inkml:brush>
  </inkml:definitions>
  <inkml:trace contextRef="#ctx0" brushRef="#br0">0 37 24575,'0'-5'0,"9"0"0,7-1 0,5 2 0,3 1 0,2 1 0,0 1 0,1 1 0,0-5 0,-5 0-8191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2:11.901"/>
    </inkml:context>
    <inkml:brush xml:id="br0">
      <inkml:brushProperty name="width" value="0.05" units="cm"/>
      <inkml:brushProperty name="height" value="0.05" units="cm"/>
    </inkml:brush>
  </inkml:definitions>
  <inkml:trace contextRef="#ctx0" brushRef="#br0">0 126 24575,'2'11'0,"0"1"0,0-1 0,1 0 0,1 0 0,0 0 0,0 0 0,10 17 0,6 15 0,-6-7 0,34 62 0,-43-88 0,1-1 0,1 1 0,0-1 0,0 0 0,0-1 0,1 0 0,0 0 0,1-1 0,0 0 0,19 11 0,-27-17 0,1-1 0,-1 0 0,1 1 0,0-1 0,-1 0 0,1 0 0,-1 0 0,1 0 0,-1 0 0,1-1 0,0 1 0,-1 0 0,1-1 0,-1 1 0,1-1 0,-1 0 0,0 1 0,1-1 0,-1 0 0,0 0 0,1 0 0,-1 0 0,0 0 0,0 0 0,0 0 0,0 0 0,0-1 0,0 1 0,0 0 0,0-1 0,1-2 0,26-51 0,-24 48 0,18-50 0,17-67 0,15-36 0,-50 149-341,0 0 0,-1-1-1,4-22 1,-4 14-6485</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2:16.134"/>
    </inkml:context>
    <inkml:brush xml:id="br0">
      <inkml:brushProperty name="width" value="0.05" units="cm"/>
      <inkml:brushProperty name="height" value="0.05" units="cm"/>
    </inkml:brush>
  </inkml:definitions>
  <inkml:trace contextRef="#ctx0" brushRef="#br0">3 1 24575,'-2'137'0,"5"151"0,-1-271 0,1 0 0,1-1 0,7 18 0,-7-23 0,-1 0 0,0 1 0,0-1 0,-1 1 0,0 0 0,-1-1 0,0 19 0,-7-16-1365,-3-7-5461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2:17.819"/>
    </inkml:context>
    <inkml:brush xml:id="br0">
      <inkml:brushProperty name="width" value="0.05" units="cm"/>
      <inkml:brushProperty name="height" value="0.05" units="cm"/>
    </inkml:brush>
  </inkml:definitions>
  <inkml:trace contextRef="#ctx0" brushRef="#br0">0 1 24575,'21'1'0,"-1"1"0,31 7 0,31 3 0,56-12 0,29 1 0,-164 0 0,0-1 0,1 1 0,-1-1 0,0 1 0,0 0 0,1 1 0,-1-1 0,0 0 0,0 1 0,0 0 0,-1 0 0,1 0 0,0 0 0,-1 0 0,1 0 0,-1 1 0,0-1 0,0 1 0,0-1 0,0 1 0,0 0 0,0 0 0,-1 0 0,1 0 0,-1 0 0,2 6 0,1 8 0,-1 0 0,0 0 0,-1 0 0,0 21 0,2 11 0,13 43 0,-10-57 0,-1 0 0,3 51 0,-9-57 0,0-11 0,0-1 0,1 1 0,1-1 0,4 18 0,-6-32 0,0 1 0,1-1 0,-2 1 0,1-1 0,0 0 0,-1 1 0,1-1 0,-1 0 0,0 1 0,0-1 0,0 0 0,-1 0 0,1 0 0,-1 0 0,0 0 0,0 0 0,0 0 0,0 0 0,0-1 0,0 1 0,-1-1 0,1 0 0,-1 0 0,0 0 0,-5 3 0,-11 8 0,-1-1 0,-37 16 0,36-18 0,4-2 13,0-1 1,-1-1-1,1-1 0,-1 0 0,-1-1 1,-24 2-1,-112-4-827,123-3 170,4 1-6182</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2:19.649"/>
    </inkml:context>
    <inkml:brush xml:id="br0">
      <inkml:brushProperty name="width" value="0.05" units="cm"/>
      <inkml:brushProperty name="height" value="0.05" units="cm"/>
    </inkml:brush>
  </inkml:definitions>
  <inkml:trace contextRef="#ctx0" brushRef="#br0">236 128 24575,'-1'8'0,"1"0"0,-2 0 0,1 0 0,-1 0 0,0 0 0,-1-1 0,0 1 0,0-1 0,-7 12 0,-47 64 0,11-17 0,-56 89 0,102-154 0,-1-1 0,1 1 0,0 0 0,-1-1 0,1 1 0,0 0 0,-1-1 0,1 1 0,0 0 0,0 0 0,0-1 0,0 1 0,0 0 0,0 0 0,0-1 0,0 1 0,0 0 0,0-1 0,0 1 0,0 0 0,1 0 0,-1-1 0,0 1 0,0 0 0,1-1 0,-1 1 0,0-1 0,1 1 0,-1 0 0,1 0 0,24 10 0,41-6 0,-58-5 0,52 1 0,0-3 0,0-2 0,68-14 0,-121 16 0,0 0 0,0 0 0,0 0 0,0-1 0,0 0 0,-1 0 0,1-1 0,-1 0 0,0 0 0,0 0 0,10-10 0,-7 4 0,-1 0 0,-1 0 0,1-1 0,-1 0 0,8-21 0,145-318 0,-140 312-1365,-10 21-5461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2:20.934"/>
    </inkml:context>
    <inkml:brush xml:id="br0">
      <inkml:brushProperty name="width" value="0.05" units="cm"/>
      <inkml:brushProperty name="height" value="0.05" units="cm"/>
    </inkml:brush>
  </inkml:definitions>
  <inkml:trace contextRef="#ctx0" brushRef="#br0">167 0 24575,'-1'14'0,"-2"-1"0,0 0 0,0 1 0,-1-1 0,-10 22 0,6-15 0,-31 73 0,-16 46 0,41-106 0,11-28 0,0 0 0,0 0 0,1 0 0,-1 1 0,1-1 0,1 1 0,-1 0 0,1 0 0,0-1 0,0 10 0,1-13 0,1-1 0,-1 0 0,1 1 0,-1-1 0,1 0 0,0 1 0,-1-1 0,1 0 0,0 0 0,0 0 0,0 0 0,0 0 0,0 0 0,0 0 0,0 0 0,0 0 0,1-1 0,-1 1 0,0 0 0,0-1 0,1 1 0,-1-1 0,0 1 0,1-1 0,-1 0 0,0 1 0,1-1 0,-1 0 0,1 0 0,-1 0 0,0 0 0,1 0 0,-1-1 0,2 1 0,58-13 0,-42 7 0,28-1-1365,-26 6-5461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2:22.382"/>
    </inkml:context>
    <inkml:brush xml:id="br0">
      <inkml:brushProperty name="width" value="0.05" units="cm"/>
      <inkml:brushProperty name="height" value="0.05" units="cm"/>
    </inkml:brush>
  </inkml:definitions>
  <inkml:trace contextRef="#ctx0" brushRef="#br0">0 479 24575,'3'-35'0,"1"0"0,2 1 0,2-1 0,14-41 0,-12 42 0,-2 10 0,20-40 0,-18 43 0,-1 0 0,9-29 0,-17 44 0,0 0 0,1 1 0,-1 0 0,1 0 0,0 0 0,0 0 0,5-8 0,-7 13 0,1 0 0,-1 0 0,1 0 0,-1 0 0,1 0 0,-1 0 0,1 0 0,-1 0 0,1 0 0,-1 0 0,1 0 0,-1 1 0,1-1 0,-1 0 0,1 0 0,-1 0 0,0 1 0,1-1 0,-1 0 0,1 0 0,-1 1 0,0-1 0,1 0 0,-1 1 0,0-1 0,1 1 0,-1-1 0,0 0 0,1 1 0,-1-1 0,0 1 0,0-1 0,0 1 0,0-1 0,1 1 0,-1 0 0,13 22 0,-12-21 0,6 16 0,-1 0 0,0 0 0,-2 0 0,0 0 0,-1 1 0,0 0 0,-2 0 0,0-1 0,-4 36 0,2-25 0,1 0 0,1-1 0,6 35 0,1-12-455,-2 0 0,-3 101 0,-3-130-6371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2:23.151"/>
    </inkml:context>
    <inkml:brush xml:id="br0">
      <inkml:brushProperty name="width" value="0.05" units="cm"/>
      <inkml:brushProperty name="height" value="0.05" units="cm"/>
    </inkml:brush>
  </inkml:definitions>
  <inkml:trace contextRef="#ctx0" brushRef="#br0">0 70 24575,'5'0'0,"4"0"0,11 0 0,1-4 0,1-2 0,2 1 0,1 0 0,0-2 0,-4-5 0,-1 0 0,0 1 0,-4 4-8191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2:24.926"/>
    </inkml:context>
    <inkml:brush xml:id="br0">
      <inkml:brushProperty name="width" value="0.05" units="cm"/>
      <inkml:brushProperty name="height" value="0.05" units="cm"/>
    </inkml:brush>
  </inkml:definitions>
  <inkml:trace contextRef="#ctx0" brushRef="#br0">1 18 24575,'1'1'0,"1"-1"0,-1 1 0,0-1 0,0 1 0,1-1 0,-1 1 0,0 0 0,0 0 0,0-1 0,0 1 0,0 0 0,0 0 0,0 0 0,0 0 0,0 0 0,-1 0 0,1 1 0,0-1 0,-1 0 0,1 0 0,0 3 0,13 33 0,-12-30 0,7 25 0,-1 1 0,4 47 0,9 37 0,-15-107 0,-3-26 0,-3-29 0,-17-32 0,12 58 0,0-1 0,1 0 0,1 0 0,0-21 0,3 38 0,1-1 0,0 0 0,-1 0 0,1 1 0,1-1 0,-1 0 0,0 1 0,1-1 0,0 1 0,0-1 0,0 1 0,0 0 0,1 0 0,-1 0 0,1 0 0,5-4 0,-3 2 0,0 1 0,1 0 0,-1 1 0,1-1 0,0 1 0,0 0 0,0 1 0,13-4 0,-18 5 0,0 1 0,1 0 0,-1 0 0,0 0 0,0-1 0,1 1 0,-1 0 0,0 1 0,0-1 0,1 0 0,-1 0 0,0 0 0,0 1 0,0-1 0,1 1 0,-1-1 0,0 1 0,0-1 0,0 1 0,0-1 0,0 1 0,0 0 0,0 0 0,0 0 0,0 0 0,0 0 0,0 1 0,1 1 0,0 0 0,-1 0 0,1 0 0,-1 0 0,0 0 0,0 1 0,0-1 0,-1 1 0,1-1 0,-1 4 0,1 1 0,-1-1 0,0 1 0,0-1 0,-1 1 0,0 0 0,0-1 0,-1 0 0,0 1 0,-4 7 0,-2-3-195,0 1 0,-1-2 0,0 1 0,-1-1 0,-1-1 0,-14 12 0,11-11-6631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2:25.738"/>
    </inkml:context>
    <inkml:brush xml:id="br0">
      <inkml:brushProperty name="width" value="0.05" units="cm"/>
      <inkml:brushProperty name="height" value="0.05" units="cm"/>
    </inkml:brush>
  </inkml:definitions>
  <inkml:trace contextRef="#ctx0" brushRef="#br0">1 93 24575,'4'0'0,"6"0"0,1-4 0,3-2 0,3-4 0,4-4 0,2-1 0,1 4 0,-3-2 0,-1 2 0,-4 3-8191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39:40.539"/>
    </inkml:context>
    <inkml:brush xml:id="br0">
      <inkml:brushProperty name="width" value="0.05" units="cm"/>
      <inkml:brushProperty name="height" value="0.05" units="cm"/>
    </inkml:brush>
  </inkml:definitions>
  <inkml:trace contextRef="#ctx0" brushRef="#br0">1 1 24575,'0'4'0,"4"6"0,2 5 0,-1 5 0,4 3 0,0-2-8191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2:26.925"/>
    </inkml:context>
    <inkml:brush xml:id="br0">
      <inkml:brushProperty name="width" value="0.05" units="cm"/>
      <inkml:brushProperty name="height" value="0.05" units="cm"/>
    </inkml:brush>
  </inkml:definitions>
  <inkml:trace contextRef="#ctx0" brushRef="#br0">1 0 24575,'0'9'0,"0"6"0,0 6 0,0 7 0,0 4 0,4 4 0,2 1 0,4-2 0,0-2 0,-1-7-8191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2:28.072"/>
    </inkml:context>
    <inkml:brush xml:id="br0">
      <inkml:brushProperty name="width" value="0.05" units="cm"/>
      <inkml:brushProperty name="height" value="0.05" units="cm"/>
    </inkml:brush>
  </inkml:definitions>
  <inkml:trace contextRef="#ctx0" brushRef="#br0">27 0 24575,'-3'4'0,"0"0"0,0 0 0,1 0 0,0 0 0,0 0 0,0 0 0,0 1 0,1-1 0,-1 1 0,1-1 0,1 1 0,-2 8 0,0 63 0,3-52 0,-1-20 0,-1 5 0,1 1 0,0 0 0,1 0 0,0-1 0,1 1 0,3 11 0,-4-19 0,0 0 0,0-1 0,0 1 0,0 0 0,0-1 0,0 1 0,0-1 0,0 1 0,1-1 0,-1 1 0,1-1 0,-1 0 0,1 0 0,0 0 0,-1 0 0,1 0 0,0 0 0,0 0 0,-1 0 0,1-1 0,0 1 0,0-1 0,0 1 0,0-1 0,0 0 0,0 0 0,0 0 0,0 0 0,0 0 0,0 0 0,0 0 0,0-1 0,-1 1 0,1-1 0,0 1 0,0-1 0,2-1 0,1-1 0,1 0 0,-1 0 0,0 0 0,-1-1 0,1 1 0,-1-1 0,1-1 0,-1 1 0,0 0 0,-1-1 0,1 0 0,-1 0 0,0 0 0,0 0 0,-1-1 0,1 1 0,-1-1 0,0 1 0,1-9 0,-2 10 0,0-1 0,0 0 0,0 1 0,-1-1 0,0 0 0,0 1 0,0-1 0,0 0 0,-1 1 0,0-1 0,-2-5 0,3 7 0,-1 1 0,-1-1 0,1 1 0,0 0 0,0 0 0,-1 0 0,0 0 0,1 0 0,-1 0 0,0 0 0,0 0 0,0 1 0,0-1 0,0 1 0,0-1 0,0 1 0,-1 0 0,1 0 0,0 0 0,-1 0 0,-2-1 0,-18-2-1365,2 3-5461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2:28.902"/>
    </inkml:context>
    <inkml:brush xml:id="br0">
      <inkml:brushProperty name="width" value="0.05" units="cm"/>
      <inkml:brushProperty name="height" value="0.05" units="cm"/>
    </inkml:brush>
  </inkml:definitions>
  <inkml:trace contextRef="#ctx0" brushRef="#br0">0 0 24575,'20'73'0,"-14"-1"0,-5-48 0,1 0 0,1 0 0,1 0 0,1-1 0,12 33 0,-13-44-273,0 0 0,-1 0 0,0 0 0,1 15 0,-3-18-6553</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2:30.157"/>
    </inkml:context>
    <inkml:brush xml:id="br0">
      <inkml:brushProperty name="width" value="0.05" units="cm"/>
      <inkml:brushProperty name="height" value="0.05" units="cm"/>
    </inkml:brush>
  </inkml:definitions>
  <inkml:trace contextRef="#ctx0" brushRef="#br0">0 102 24575,'0'-3'0,"0"-1"0,1 0 0,-1 0 0,1 1 0,-1-1 0,1 0 0,0 1 0,1-1 0,-1 1 0,0-1 0,1 1 0,0 0 0,0 0 0,0 0 0,0 0 0,1 0 0,-1 0 0,5-4 0,-2 3 0,1 0 0,-1 1 0,1 0 0,0 0 0,0 0 0,0 1 0,0 0 0,0 0 0,0 1 0,9-2 0,-8 2 0,0 0 0,-1 0 0,1 0 0,0 1 0,-1 0 0,1 1 0,-1-1 0,1 1 0,0 1 0,-1-1 0,0 1 0,1 0 0,-1 1 0,0-1 0,11 7 0,-12-5 0,-1 1 0,1-1 0,0 1 0,-1 0 0,0 0 0,0 0 0,-1 0 0,0 1 0,0-1 0,0 1 0,0 0 0,-1 0 0,0 0 0,0 0 0,0 1 0,0 11 0,1-3 0,-1 2 0,0-1 0,-2 0 0,0 0 0,-3 24 0,3-36 0,-1 0 0,1 0 0,-1-1 0,-1 1 0,1 0 0,0 0 0,-1-1 0,0 1 0,0 0 0,0-1 0,0 0 0,0 0 0,-1 1 0,0-1 0,1-1 0,-1 1 0,0 0 0,-1-1 0,1 1 0,0-1 0,-1 0 0,1 0 0,-1-1 0,1 1 0,-1-1 0,0 1 0,-6 0 0,-92 17-1365,79-16-5461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2:30.947"/>
    </inkml:context>
    <inkml:brush xml:id="br0">
      <inkml:brushProperty name="width" value="0.05" units="cm"/>
      <inkml:brushProperty name="height" value="0.05" units="cm"/>
    </inkml:brush>
  </inkml:definitions>
  <inkml:trace contextRef="#ctx0" brushRef="#br0">0 0 24575,'0'4'0,"0"6"0,0 6 0,0 3 0,0 4 0,0 2 0,0 1 0,5 0 0,0 0 0,1 0 0,-2 0 0,-1 0 0,-1-1 0,3-4 0,1-6-8191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2:47.396"/>
    </inkml:context>
    <inkml:brush xml:id="br0">
      <inkml:brushProperty name="width" value="0.05" units="cm"/>
      <inkml:brushProperty name="height" value="0.05" units="cm"/>
    </inkml:brush>
  </inkml:definitions>
  <inkml:trace contextRef="#ctx0" brushRef="#br0">144 1 24575,'-1'40'0,"-2"1"0,-2-1 0,-2 0 0,-11 40 0,-58 147 0,45-140 0,30-86 0,1 0 0,0-1 0,-1 1 0,1 0 0,0 0 0,0 0 0,0-1 0,0 1 0,0 0 0,0 0 0,0 0 0,0-1 0,0 1 0,0 0 0,0 0 0,0 0 0,0-1 0,1 1 0,-1 0 0,0 0 0,0-1 0,1 1 0,-1 0 0,1 0 0,-1-1 0,1 1 0,-1-1 0,1 1 0,-1 0 0,2 0 0,0 0 0,0 0 0,1 0 0,-1 0 0,0 0 0,1 0 0,-1-1 0,1 1 0,-1-1 0,1 0 0,3 0 0,73-8 0,-65 5 0,147-30 77,52-6-1519,-183 36-5384</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2:48.339"/>
    </inkml:context>
    <inkml:brush xml:id="br0">
      <inkml:brushProperty name="width" value="0.05" units="cm"/>
      <inkml:brushProperty name="height" value="0.05" units="cm"/>
    </inkml:brush>
  </inkml:definitions>
  <inkml:trace contextRef="#ctx0" brushRef="#br0">0 738 24575,'1'-8'0,"1"1"0,-1-1 0,1 0 0,1 1 0,-1-1 0,1 1 0,0 0 0,6-9 0,2-7 0,78-163 0,42-105 0,-92 144 0,-39 146 0,0 1 0,0-1 0,0 0 0,0 1 0,0-1 0,0 1 0,1-1 0,-1 0 0,0 1 0,0-1 0,1 1 0,-1-1 0,0 1 0,0-1 0,1 1 0,-1-1 0,1 1 0,-1-1 0,0 1 0,1-1 0,-1 1 0,1 0 0,-1-1 0,1 1 0,-1 0 0,1-1 0,0 1 0,-1 0 0,1 0 0,-1 0 0,1-1 0,-1 1 0,1 0 0,0 0 0,0 0 0,14 18 0,5 36 0,-19-53 0,9 35 0,-2-1 0,-2 2 0,4 61 0,-10 113 0,-2-93 0,-3-68-1365,0-32-5461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2:48.993"/>
    </inkml:context>
    <inkml:brush xml:id="br0">
      <inkml:brushProperty name="width" value="0.05" units="cm"/>
      <inkml:brushProperty name="height" value="0.05" units="cm"/>
    </inkml:brush>
  </inkml:definitions>
  <inkml:trace contextRef="#ctx0" brushRef="#br0">0 179 24575,'5'0'0,"9"-8"0,7-4 0,9 2 0,3-3 0,4-3 0,5-8 0,0 1 0,-4 4 0,-3 0 0,-4 1 0,-7 2-8191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2:50.226"/>
    </inkml:context>
    <inkml:brush xml:id="br0">
      <inkml:brushProperty name="width" value="0.05" units="cm"/>
      <inkml:brushProperty name="height" value="0.05" units="cm"/>
    </inkml:brush>
  </inkml:definitions>
  <inkml:trace contextRef="#ctx0" brushRef="#br0">0 754 24575,'1'-10'0,"0"0"0,1 0 0,0 1 0,0-1 0,1 0 0,0 1 0,1 0 0,0-1 0,10-13 0,7-11 0,28-33 0,-32 44 0,27-34 0,-3-3 0,45-84 0,-68 107 0,-3 3 0,2 2 0,22-33 0,-39 65 0,0-1 0,1 1 0,-1 0 0,0-1 0,0 1 0,1-1 0,-1 1 0,0 0 0,1-1 0,-1 1 0,0-1 0,1 1 0,-1 0 0,1 0 0,-1-1 0,0 1 0,1 0 0,-1 0 0,1 0 0,-1-1 0,1 1 0,-1 0 0,1 0 0,-1 0 0,1 0 0,-1 0 0,1 0 0,-1 0 0,1 0 0,-1 0 0,1 0 0,-1 0 0,1 0 0,-1 0 0,1 1 0,-1-1 0,0 0 0,1 0 0,-1 0 0,1 1 0,-1-1 0,1 0 0,-1 1 0,0-1 0,1 0 0,-1 1 0,0-1 0,1 0 0,-1 1 0,0-1 0,0 1 0,1-1 0,-1 1 0,0-1 0,0 0 0,0 1 0,1-1 0,-1 1 0,0-1 0,0 1 0,0-1 0,0 1 0,0 0 0,10 40 0,-9-36 0,5 27 0,-1 0 0,-2 0 0,-1 1 0,-2 0 0,-1-1 0,-1 1 0,-2-1 0,-1 1 0,-2-1 0,-11 31 0,10-44 0,11-27 0,13-33 0,5 4 0,1 1 0,34-41 0,-31 45 0,-2-1 0,35-66 0,-31 35 30,20-39-1425,-37 86-5431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2:51.416"/>
    </inkml:context>
    <inkml:brush xml:id="br0">
      <inkml:brushProperty name="width" value="0.05" units="cm"/>
      <inkml:brushProperty name="height" value="0.05" units="cm"/>
    </inkml:brush>
  </inkml:definitions>
  <inkml:trace contextRef="#ctx0" brushRef="#br0">257 1 24575,'-2'0'0,"0"1"0,0 0 0,1 0 0,-1 0 0,0 0 0,0 0 0,0 1 0,1-1 0,-1 0 0,1 1 0,-1-1 0,1 1 0,0 0 0,-2 2 0,-22 31 0,20-28 0,-38 61 0,3 1 0,-50 117 0,84-170 0,1 0 0,0 0 0,-4 30 0,8-38 0,0 0 0,0 1 0,1-1 0,0 1 0,1-1 0,0 1 0,0-1 0,0 0 0,5 12 0,-6-18 0,1 0 0,0 0 0,0 0 0,0 0 0,0-1 0,1 1 0,-1 0 0,0-1 0,1 1 0,-1-1 0,1 1 0,-1-1 0,1 0 0,0 1 0,0-1 0,-1 0 0,1 0 0,0 0 0,0-1 0,0 1 0,0 0 0,0-1 0,0 1 0,0-1 0,1 0 0,-1 0 0,0 1 0,0-2 0,0 1 0,0 0 0,0 0 0,0 0 0,0-1 0,0 0 0,0 1 0,4-3 0,-1 1 0,1 0 0,-1-1 0,0 0 0,0 0 0,0 0 0,0 0 0,-1-1 0,1 0 0,-1 0 0,0 0 0,0-1 0,3-4 0,2-7 3,-1-1 0,11-32-1,13-27 49,-29 70-180,1 1-1,-1-1 1,1 1-1,0 0 1,1 0-1,0 0 1,-1 1-1,1-1 1,1 1-1,7-5 1,4 1-6697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39:42.278"/>
    </inkml:context>
    <inkml:brush xml:id="br0">
      <inkml:brushProperty name="width" value="0.05" units="cm"/>
      <inkml:brushProperty name="height" value="0.05" units="cm"/>
    </inkml:brush>
  </inkml:definitions>
  <inkml:trace contextRef="#ctx0" brushRef="#br0">66 37 24575,'0'-4'0,"-4"-2"0,-6 1 0,-1-4 0,-3 0 0,1 6 0,2 7 0,8 8 0,9 2 0,7-2 0,6-2 0,4-4 0,-2-7 0,-9-2 0,-11 2 0,-5 6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2:52.921"/>
    </inkml:context>
    <inkml:brush xml:id="br0">
      <inkml:brushProperty name="width" value="0.05" units="cm"/>
      <inkml:brushProperty name="height" value="0.05" units="cm"/>
    </inkml:brush>
  </inkml:definitions>
  <inkml:trace contextRef="#ctx0" brushRef="#br0">0 631 24575,'6'-8'0,"0"-1"0,0-1 0,-1 1 0,-1-1 0,0 1 0,0-2 0,2-10 0,3-5 0,19-50 0,-4-1 0,25-136 0,-46 196 0,0 1 0,1-1 0,0 1 0,2 0 0,0 1 0,0-1 0,11-16 0,-16 32 0,-1-1 0,0 1 0,1-1 0,-1 1 0,1-1 0,-1 1 0,1-1 0,-1 1 0,1 0 0,-1-1 0,1 1 0,-1 0 0,1-1 0,0 1 0,-1 0 0,1 0 0,-1 0 0,1-1 0,0 1 0,-1 0 0,1 0 0,0 0 0,-1 0 0,1 0 0,-1 0 0,1 0 0,0 0 0,-1 1 0,1-1 0,0 0 0,-1 0 0,1 0 0,-1 1 0,1-1 0,-1 0 0,1 1 0,-1-1 0,1 0 0,-1 1 0,1-1 0,-1 1 0,1-1 0,-1 1 0,1-1 0,-1 1 0,0-1 0,1 1 0,-1-1 0,0 1 0,0 0 0,1-1 0,-1 1 0,0 0 0,15 34 0,-10-8 0,-1 1 0,-1-1 0,-1 41 0,-3-44 0,2 0 0,1-1 0,0 1 0,2-1 0,11 40 0,16 51 127,-3-10-1619,-22-88-5334</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2:53.674"/>
    </inkml:context>
    <inkml:brush xml:id="br0">
      <inkml:brushProperty name="width" value="0.05" units="cm"/>
      <inkml:brushProperty name="height" value="0.05" units="cm"/>
    </inkml:brush>
  </inkml:definitions>
  <inkml:trace contextRef="#ctx0" brushRef="#br0">0 36 24575,'5'0'0,"4"0"0,7 0 0,4 0 0,2 0 0,3-4 0,1-2 0,0 0 0,0 2 0,1-4 0,-6 1-8191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2:55.382"/>
    </inkml:context>
    <inkml:brush xml:id="br0">
      <inkml:brushProperty name="width" value="0.05" units="cm"/>
      <inkml:brushProperty name="height" value="0.05" units="cm"/>
    </inkml:brush>
  </inkml:definitions>
  <inkml:trace contextRef="#ctx0" brushRef="#br0">255 1 24575,'-6'2'0,"1"0"0,-1 0 0,1 1 0,0 0 0,0 0 0,0 0 0,0 0 0,1 1 0,-1 0 0,1 0 0,-4 5 0,-3 1 0,-9 10 0,1 0 0,0 0 0,2 2 0,1 0 0,0 1 0,2 1 0,1 0 0,-20 52 0,29-67 0,2 0 0,-1 0 0,2 0 0,-1 0 0,1 0 0,0 0 0,1 1 0,0-1 0,1 0 0,0 1 0,4 17 0,-3-21 0,0-1 0,1 0 0,-1 0 0,1 0 0,0 0 0,1 0 0,-1 0 0,1-1 0,0 0 0,0 0 0,0 0 0,0 0 0,1 0 0,0-1 0,0 0 0,0 0 0,0 0 0,0-1 0,0 0 0,7 2 0,-5-1 0,0-1 0,1 0 0,-1-1 0,1 0 0,0 0 0,-1 0 0,1-1 0,0 0 0,-1-1 0,1 0 0,0 0 0,10-3 0,-15 3 0,0 0 0,0-1 0,0 1 0,0 0 0,-1-1 0,1 1 0,-1-1 0,1 0 0,-1 0 0,0 0 0,0 0 0,0-1 0,0 1 0,0 0 0,0-1 0,0 0 0,-1 1 0,0-1 0,1 0 0,-1 0 0,0 1 0,0-1 0,0 0 0,-1 0 0,1 0 0,-1 0 0,0 0 0,0 0 0,0 0 0,0-1 0,0 1 0,0 0 0,-1 0 0,-1-3 0,1 0 0,-1 1 0,0-1 0,-1 1 0,1-1 0,-1 1 0,0 0 0,-6-7 0,6 8 0,0 0 0,0 0 0,1 0 0,-1-1 0,1 1 0,0-1 0,-3-8 0,5 11 0,0 0 0,0 0 0,1 0 0,-1 0 0,0 0 0,0 0 0,1 0 0,-1 0 0,1 0 0,0 1 0,0-1 0,-1 0 0,1 0 0,0 1 0,1-1 0,-1 1 0,0-1 0,0 1 0,1-1 0,-1 1 0,1-1 0,-1 1 0,1 0 0,3-2 0,82-48-1365,-69 41-5461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2:56.644"/>
    </inkml:context>
    <inkml:brush xml:id="br0">
      <inkml:brushProperty name="width" value="0.05" units="cm"/>
      <inkml:brushProperty name="height" value="0.05" units="cm"/>
    </inkml:brush>
  </inkml:definitions>
  <inkml:trace contextRef="#ctx0" brushRef="#br0">3 1 24575,'-3'132'0,"6"142"0,0-256 0,0 0 0,2 0 0,8 25 0,-6-25 0,-2 1 0,7 36 0,-12-50 0,0 1 0,1-1 0,0 0 0,0 1 0,0-1 0,1 0 0,0 0 0,0 0 0,0 0 0,4 6 0,-4-9 0,0-1 0,-1 1 0,1-1 0,0 0 0,0 0 0,0 0 0,0 0 0,0 0 0,0 0 0,0-1 0,0 1 0,0-1 0,0 1 0,0-1 0,0 0 0,0 0 0,1 0 0,-1 0 0,0 0 0,0 0 0,0-1 0,0 1 0,0-1 0,1 1 0,-1-1 0,0 0 0,0 0 0,3-2 0,154-72 0,-68 29 0,-87 44-170,0 0-1,1-1 0,-1 1 1,0-1-1,-1 0 0,1 0 1,5-6-1,2-6-6655</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2:57.363"/>
    </inkml:context>
    <inkml:brush xml:id="br0">
      <inkml:brushProperty name="width" value="0.05" units="cm"/>
      <inkml:brushProperty name="height" value="0.05" units="cm"/>
    </inkml:brush>
  </inkml:definitions>
  <inkml:trace contextRef="#ctx0" brushRef="#br0">1 10 24575,'4'0'0,"6"0"0,6 0 0,3 0 0,4 0 0,6 0 0,3 0 0,0 0 0,-2 0 0,-5-4 0,-7-1-8191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2:57.947"/>
    </inkml:context>
    <inkml:brush xml:id="br0">
      <inkml:brushProperty name="width" value="0.05" units="cm"/>
      <inkml:brushProperty name="height" value="0.05" units="cm"/>
    </inkml:brush>
  </inkml:definitions>
  <inkml:trace contextRef="#ctx0" brushRef="#br0">1 1 24575,'4'0'0,"6"0"0,5 0 0,9 0 0,5 0 0,1 0 0,0 0 0,4 0 0,0 0 0,-2 0 0,-1 0 0,-7 0-8191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2:59.028"/>
    </inkml:context>
    <inkml:brush xml:id="br0">
      <inkml:brushProperty name="width" value="0.05" units="cm"/>
      <inkml:brushProperty name="height" value="0.05" units="cm"/>
    </inkml:brush>
  </inkml:definitions>
  <inkml:trace contextRef="#ctx0" brushRef="#br0">174 1 24575,'-6'0'0,"-1"1"0,1 0 0,-1 0 0,1 1 0,0-1 0,0 2 0,0-1 0,0 1 0,0-1 0,0 2 0,1-1 0,-1 1 0,1-1 0,0 2 0,0-1 0,-8 9 0,5-3 0,0-1 0,0 2 0,1-1 0,1 1 0,0 0 0,0 1 0,-8 22 0,14-32 0,-1 1 0,0-1 0,1 1 0,-1-1 0,1 1 0,-1 0 0,1-1 0,0 1 0,0 0 0,1-1 0,-1 1 0,1-1 0,-1 1 0,1 0 0,0-1 0,-1 1 0,2-1 0,-1 0 0,0 1 0,0-1 0,1 0 0,-1 0 0,1 0 0,-1 1 0,1-2 0,0 1 0,0 0 0,0 0 0,0-1 0,0 1 0,1-1 0,-1 1 0,0-1 0,3 1 0,11 5 0,0-1 0,1-1 0,-1 0 0,25 3 0,8 3 0,-45-10 0,-1 1 0,1-1 0,-1 1 0,1-1 0,-1 1 0,0 0 0,0 0 0,0 1 0,0-1 0,-1 1 0,1-1 0,0 1 0,-1 0 0,0 0 0,0 0 0,0 0 0,0 0 0,0 1 0,1 3 0,-1-1 0,-1-1 0,1 1 0,-1 0 0,-1-1 0,1 1 0,-1 0 0,0 0 0,0-1 0,-1 1 0,0 0 0,-2 10 0,1-10 0,1 1 0,-1-1 0,-1 0 0,1 0 0,-1 0 0,0 0 0,0 0 0,-1-1 0,0 0 0,0 1 0,0-1 0,-1-1 0,1 1 0,-1 0 0,0-1 0,-1 0 0,1-1 0,-1 1 0,1-1 0,-1 0 0,0 0 0,0-1 0,-7 3 0,-32-2-1365,23-2-5461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01.860"/>
    </inkml:context>
    <inkml:brush xml:id="br0">
      <inkml:brushProperty name="width" value="0.05" units="cm"/>
      <inkml:brushProperty name="height" value="0.05" units="cm"/>
    </inkml:brush>
  </inkml:definitions>
  <inkml:trace contextRef="#ctx0" brushRef="#br0">381 2 24575,'-31'-1'0,"9"1"0,-1 0 0,-35 5 0,50-3 0,1 0 0,-1 0 0,0 0 0,1 1 0,-1 1 0,1-1 0,0 1 0,0 0 0,1 0 0,-1 1 0,-6 6 0,-4 5 0,1 1 0,0 0 0,2 1 0,0 1 0,0 0 0,-10 22 0,18-29 0,0 1 0,1-1 0,0 1 0,1 0 0,0 0 0,1 1 0,1-1 0,0 1 0,1-1 0,0 1 0,3 23 0,-2-32 0,1 0 0,0 0 0,0 0 0,1-1 0,0 1 0,-1 0 0,2-1 0,-1 1 0,0-1 0,1 0 0,0 0 0,0 0 0,0 0 0,0 0 0,5 4 0,-1-3 0,0 0 0,0-1 0,0 0 0,0 0 0,1 0 0,-1-1 0,1 0 0,11 3 0,10-1 0,-1-1 0,0-1 0,1-1 0,32-2 0,-32-2-124,-1-2 0,1-1 0,-1-1 0,0-1 0,0-1 0,-1-2-1,0-1 1,0-1 0,-1-1 0,41-28 0,-45 26-6702</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02.744"/>
    </inkml:context>
    <inkml:brush xml:id="br0">
      <inkml:brushProperty name="width" value="0.05" units="cm"/>
      <inkml:brushProperty name="height" value="0.05" units="cm"/>
    </inkml:brush>
  </inkml:definitions>
  <inkml:trace contextRef="#ctx0" brushRef="#br0">1 0 24575,'0'5'0,"0"5"0,0 6 0,0 3 0,0 8 0,0 4 0,0 0 0,0 0 0,4-2 0,6 3 0,1 1 0,-1-2 0,-2 4 0,1-2 0,0-1 0,-2-10 0,-2-9-8191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03.364"/>
    </inkml:context>
    <inkml:brush xml:id="br0">
      <inkml:brushProperty name="width" value="0.05" units="cm"/>
      <inkml:brushProperty name="height" value="0.05" units="cm"/>
    </inkml:brush>
  </inkml:definitions>
  <inkml:trace contextRef="#ctx0" brushRef="#br0">1 70 24575,'9'-1'0,"0"0"0,0-1 0,0 0 0,-1-1 0,1 0 0,11-5 0,28-9 0,-10 11 41,0 1-1,68 2 0,-67 3-535,-1-1-1,65-12 1,-82 9-6331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39:43.329"/>
    </inkml:context>
    <inkml:brush xml:id="br0">
      <inkml:brushProperty name="width" value="0.05" units="cm"/>
      <inkml:brushProperty name="height" value="0.05" units="cm"/>
    </inkml:brush>
  </inkml:definitions>
  <inkml:trace contextRef="#ctx0" brushRef="#br0">288 541 24575,'36'-36'0,"47"-50"0,-73 73 0,0 0 0,-2 0 0,1-1 0,-2 0 0,11-24 0,-12 19 0,0-1 0,-1 0 0,-1 1 0,-1-2 0,-1 1 0,0 0 0,-2 0 0,-2-30 0,1 45 0,1 1 0,-1-1 0,0 1 0,0 0 0,-1-1 0,1 1 0,-1 0 0,0-1 0,0 1 0,0 0 0,-1 1 0,1-1 0,-1 0 0,0 1 0,0-1 0,0 1 0,-1 0 0,1 0 0,-1 0 0,0 1 0,1-1 0,-1 1 0,0 0 0,-1 0 0,1 0 0,0 0 0,0 1 0,-7-2 0,-10 0 0,0 1 0,-1 0 0,1 1 0,-42 5 0,13-2 0,-1-2-73,31-1-142,1 0-1,-1 2 1,0 0 0,1 2-1,-25 5 1,27-2-6611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06.928"/>
    </inkml:context>
    <inkml:brush xml:id="br0">
      <inkml:brushProperty name="width" value="0.05" units="cm"/>
      <inkml:brushProperty name="height" value="0.05" units="cm"/>
    </inkml:brush>
  </inkml:definitions>
  <inkml:trace contextRef="#ctx0" brushRef="#br0">0 164 24575,'5'0'0,"0"-4"0,5-6 0,9-5 0,5-5 0,3-3 0,1 2 0,1 1 0,-2 0 0,0 2 0,-4 5-8191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07.679"/>
    </inkml:context>
    <inkml:brush xml:id="br0">
      <inkml:brushProperty name="width" value="0.05" units="cm"/>
      <inkml:brushProperty name="height" value="0.05" units="cm"/>
    </inkml:brush>
  </inkml:definitions>
  <inkml:trace contextRef="#ctx0" brushRef="#br0">0 1 24575,'0'4'0,"0"6"0,0 5 0,0 5 0,5 2 0,0 3 0,1 1 0,2 0 0,1 1 0,3-1 0,-1-1 0,-2 1 0,-2-1 0,1-3 0,0-3 0,-2 1 0,-2 0 0,-1-2-8191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09.112"/>
    </inkml:context>
    <inkml:brush xml:id="br0">
      <inkml:brushProperty name="width" value="0.05" units="cm"/>
      <inkml:brushProperty name="height" value="0.05" units="cm"/>
    </inkml:brush>
  </inkml:definitions>
  <inkml:trace contextRef="#ctx0" brushRef="#br0">3 59 24575,'0'50'0,"3"0"0,2 0 0,2 0 0,23 82 0,-20-110 0,-10-22 0,0 0 0,0 0 0,0 1 0,0-1 0,1 0 0,-1 0 0,0 0 0,0 0 0,0 1 0,0-1 0,1 0 0,-1 0 0,0 0 0,0 0 0,0 0 0,1 0 0,-1 0 0,0 0 0,0 0 0,0 1 0,1-1 0,-1 0 0,0 0 0,0 0 0,1 0 0,-1 0 0,0 0 0,0 0 0,0 0 0,1-1 0,-1 1 0,0 0 0,0 0 0,1 0 0,-1 0 0,0 0 0,0 0 0,0 0 0,0 0 0,1-1 0,-1 1 0,1-2 0,0 0 0,0-1 0,0 1 0,0 0 0,-1 0 0,1-1 0,-1 1 0,1-1 0,-1 1 0,0 0 0,0-1 0,0 1 0,-1-5 0,-3-25 0,-14-48 0,12 59 0,1 0 0,0-1 0,2 1 0,1-1 0,0 1 0,2-26 0,1 44 0,-1-1 0,1 0 0,0 1 0,0-1 0,0 1 0,0-1 0,1 1 0,0 0 0,-1-1 0,1 1 0,0 0 0,0 0 0,1 0 0,-1 1 0,1-1 0,-1 0 0,5-2 0,-1 1 0,0 1 0,-1-1 0,2 1 0,-1 1 0,0-1 0,0 1 0,1 1 0,-1-1 0,7 0 0,11 0 0,0 0 0,0 2 0,0 1 0,31 6 0,-53-8 0,-1 2 0,1-1 0,-1 0 0,1 0 0,-1 0 0,1 1 0,-1-1 0,0 1 0,1-1 0,-1 1 0,1-1 0,-1 1 0,0 0 0,0 0 0,1 0 0,-1 0 0,0 0 0,0 0 0,0 0 0,0 0 0,0 0 0,0 0 0,0 1 0,-1-1 0,2 2 0,-2-1 0,0 0 0,1 0 0,-1 0 0,0 1 0,0-1 0,-1 0 0,1 0 0,0 0 0,-1 0 0,0 0 0,1 0 0,-1 0 0,0 0 0,0 0 0,-1 2 0,-4 6 0,-1 0 0,0-1 0,0 0 0,-1 0 0,-11 10 0,6-7-97,-1-1-1,0 0 1,-1-1-1,1 0 1,-2-1-1,1-1 1,-2 0-1,1-2 1,-1 0-1,1 0 1,-2-2-1,1 0 0,-18 2 1,20-6-6729</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10.230"/>
    </inkml:context>
    <inkml:brush xml:id="br0">
      <inkml:brushProperty name="width" value="0.05" units="cm"/>
      <inkml:brushProperty name="height" value="0.05" units="cm"/>
    </inkml:brush>
  </inkml:definitions>
  <inkml:trace contextRef="#ctx0" brushRef="#br0">0 0 24575,'5'0'0,"5"4"0,5 2 0,1 4 0,1 4 0,2 0 0,-2 2 0,1-2 0,1-3 0,-3 0 0,-3 0-8191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11.028"/>
    </inkml:context>
    <inkml:brush xml:id="br0">
      <inkml:brushProperty name="width" value="0.05" units="cm"/>
      <inkml:brushProperty name="height" value="0.05" units="cm"/>
    </inkml:brush>
  </inkml:definitions>
  <inkml:trace contextRef="#ctx0" brushRef="#br0">174 0 24575,'-1'13'0,"0"0"0,0 0 0,-2 0 0,1-1 0,-2 1 0,0-1 0,-7 17 0,-49 81 0,11-21 0,39-68 0,5-12 0,0 0 0,1 0 0,0 1 0,1-1 0,-4 17 0,7-26-20,1 0 1,-1-1-1,0 1 0,0 0 0,0 0 1,1 0-1,-1 0 0,0 0 0,0-1 0,1 1 1,-1 0-1,0 0 0,0 0 0,1 0 0,-1 0 1,0 0-1,0 0 0,1 0 0,-1 0 1,0 0-1,0 0 0,1 0 0,-1 0 0,0 0 1,0 0-1,1 0 0,-1 0 0,0 0 0,0 0 1,1 0-1,-1 1 0,0-1 0,0 0 1,1 0-1,-1 0 0,0 0 0,0 1 0,0-1 1,1 0-1,-1 0 0,0 0 0,0 1 0,0-1 1,0 0-1,0 0 0,1 0 0,-1 1 1,0-1-1,0 0 0,0 0 0,0 1 0,0-1 1,0 0-1,0 1 0,0-1 0,0 0 0,0 0 1,0 1-1,0-1 0,0 0 0,0 0 0,0 1 1,0-1-1,0 0 0,-1 0 0,1 1 1,0-1-1,0 0 0,10-7-6806</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11.729"/>
    </inkml:context>
    <inkml:brush xml:id="br0">
      <inkml:brushProperty name="width" value="0.05" units="cm"/>
      <inkml:brushProperty name="height" value="0.05" units="cm"/>
    </inkml:brush>
  </inkml:definitions>
  <inkml:trace contextRef="#ctx0" brushRef="#br0">0 97 24575,'4'0'0,"10"0"0,8 0 0,3 0 0,2 0 0,-3-4 0,-2-2 0,-1-3 0,2-6 0,0 1 0,-4-2 0,0 2 0,0 3 0,-2 3-8191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12.360"/>
    </inkml:context>
    <inkml:brush xml:id="br0">
      <inkml:brushProperty name="width" value="0.05" units="cm"/>
      <inkml:brushProperty name="height" value="0.05" units="cm"/>
    </inkml:brush>
  </inkml:definitions>
  <inkml:trace contextRef="#ctx0" brushRef="#br0">0 0 24575,'0'4'0,"0"7"0,0 4 0,0 5 0,0 3 0,0 6 0,0 3 0,0-1 0,0 0 0,0-2 0,0-6-8191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13.029"/>
    </inkml:context>
    <inkml:brush xml:id="br0">
      <inkml:brushProperty name="width" value="0.05" units="cm"/>
      <inkml:brushProperty name="height" value="0.05" units="cm"/>
    </inkml:brush>
  </inkml:definitions>
  <inkml:trace contextRef="#ctx0" brushRef="#br0">1 0 24575,'0'5'0,"0"5"0,0 5 0,0 9 0,0 5 0,0 1 0,0 0 0,0 0 0,0-2 0,0-1 0,0-1 0,4-9 0,2-8-8191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13.611"/>
    </inkml:context>
    <inkml:brush xml:id="br0">
      <inkml:brushProperty name="width" value="0.05" units="cm"/>
      <inkml:brushProperty name="height" value="0.05" units="cm"/>
    </inkml:brush>
  </inkml:definitions>
  <inkml:trace contextRef="#ctx0" brushRef="#br0">37 0 24575,'0'5'0,"0"5"0,0 5 0,-5 4 0,-1 9 0,1 2 0,0 6 0,2 0 0,1 3 0,1-1 0,0-3 0,1-2 0,0-4 0,1-2 0,-5-5 0,-2-7-8191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14.546"/>
    </inkml:context>
    <inkml:brush xml:id="br0">
      <inkml:brushProperty name="width" value="0.05" units="cm"/>
      <inkml:brushProperty name="height" value="0.05" units="cm"/>
    </inkml:brush>
  </inkml:definitions>
  <inkml:trace contextRef="#ctx0" brushRef="#br0">1 199 24575,'0'-4'0,"1"1"0,0-1 0,0 1 0,1-1 0,-1 1 0,1-1 0,0 1 0,0 0 0,0 0 0,0 0 0,0 0 0,1 0 0,-1 0 0,1 1 0,0-1 0,0 1 0,0 0 0,0 0 0,0 0 0,0 0 0,1 0 0,-1 1 0,5-2 0,14-6 0,-1 1 0,32-7 0,-52 15 0,14-5 23,0-1-1,0 0 0,-1-1 0,0-1 1,16-11-1,-13 9-522,0-1 1,28-10-1,-28 15-6326</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39:51.694"/>
    </inkml:context>
    <inkml:brush xml:id="br0">
      <inkml:brushProperty name="width" value="0.05" units="cm"/>
      <inkml:brushProperty name="height" value="0.05" units="cm"/>
    </inkml:brush>
  </inkml:definitions>
  <inkml:trace contextRef="#ctx0" brushRef="#br0">363 1 24575,'-3'0'0,"-17"-1"0,-40 6 0,52-4 0,1 1 0,0 0 0,0 0 0,0 1 0,0 0 0,0 0 0,1 1 0,-12 7 0,0 1 0,-38 18 0,43-24 0,-1 0 0,2 2 0,-1-1 0,1 1 0,0 1 0,-16 15 0,24-19 0,1 0 0,0 0 0,0 0 0,1 0 0,-1 1 0,1-1 0,0 1 0,1-1 0,-1 1 0,1 0 0,0-1 0,1 1 0,-1 7 0,1 12 0,5 42 0,-4-62 0,2 12 0,0 1 0,2-1 0,0 0 0,1 0 0,1 0 0,0-1 0,2 0 0,-1-1 0,13 16 0,-4-11 0,1-1 0,26 22 0,-30-31 0,1 0 0,0-1 0,1 0 0,26 9 0,-13-5 0,-9-6 0,0 0 0,0-2 0,0 0 0,1-2 0,0 0 0,0-1 0,38-2 0,7 2 0,-37 3 120,-28-5-156,-1 0 0,1 1-1,0-1 1,-1 0 0,1 1 0,-1-1-1,1 0 1,-1 1 0,1-1 0,-1 1 0,1-1-1,-1 0 1,1 1 0,-1-1 0,0 1-1,1 0 1,-1-1 0,0 1 0,1-1 0,-1 1-1,0 0 1,0-1 0,1 1 0,-1-1-1,0 1 1,0 0 0,0-1 0,0 1 0,0 0-1,0-1 1,0 1 0,0 0 0,0-1 0,0 1-1,-1-1 1,1 1 0,0 0 0,0-1-1,0 1 1,-1 0 0,-9 14-6790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15.917"/>
    </inkml:context>
    <inkml:brush xml:id="br0">
      <inkml:brushProperty name="width" value="0.05" units="cm"/>
      <inkml:brushProperty name="height" value="0.05" units="cm"/>
    </inkml:brush>
  </inkml:definitions>
  <inkml:trace contextRef="#ctx0" brushRef="#br0">126 0 24575,'-1'4'0,"0"0"0,-1-1 0,1 1 0,-1 0 0,0-1 0,0 0 0,-1 1 0,1-1 0,-1 0 0,1 0 0,-5 4 0,-7 9 0,3-1 0,0 1 0,2 0 0,0 1 0,1 0 0,1 0 0,0 1 0,2 0 0,0 0 0,1 0 0,-3 29 0,6-45 0,1 0 0,0 0 0,0 0 0,0 0 0,0-1 0,1 1 0,-1 0 0,0 0 0,1 0 0,-1-1 0,1 1 0,0 0 0,-1 0 0,1-1 0,0 1 0,0-1 0,0 1 0,0-1 0,1 1 0,-1-1 0,0 1 0,1-1 0,-1 0 0,0 0 0,1 0 0,-1 0 0,1 0 0,0 0 0,-1 0 0,1 0 0,0-1 0,0 1 0,-1-1 0,1 1 0,0-1 0,3 0 0,-1 0 0,0 0 0,0 0 0,0-1 0,0 1 0,0-1 0,0 0 0,0-1 0,0 1 0,0-1 0,0 1 0,-1-1 0,1 0 0,-1-1 0,1 1 0,-1 0 0,3-4 0,2-3 0,0 0 0,0-1 0,-1 0 0,-1-1 0,0 1 0,0-1 0,8-22 0,-12 26 0,1 0 0,-1 0 0,0 0 0,-1 0 0,0 0 0,0-1 0,0 1 0,-1-1 0,0 1 0,0 0 0,-1-1 0,0 1 0,-1 0 0,-2-11 0,3 16-62,-1 0 0,1 0 0,-1 0 0,1 0 0,-1 0 0,1 0 0,-1 0 0,0 1 0,0-1 0,0 1 0,0-1 0,0 1-1,-1 0 1,1 0 0,0 0 0,-1 0 0,1 0 0,0 0 0,-1 1 0,1-1 0,-4 0 0,-14-1-6764</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17.240"/>
    </inkml:context>
    <inkml:brush xml:id="br0">
      <inkml:brushProperty name="width" value="0.05" units="cm"/>
      <inkml:brushProperty name="height" value="0.05" units="cm"/>
    </inkml:brush>
  </inkml:definitions>
  <inkml:trace contextRef="#ctx0" brushRef="#br0">5 235 24575,'-2'56'0,"1"-36"0,0 0 0,1 0 0,1 0 0,7 38 0,-8-59 0,0 1 0,0-1 0,1 1 0,-1-1 0,0 1 0,0 0 0,1-1 0,-1 1 0,0-1 0,1 1 0,-1 0 0,0-1 0,1 1 0,-1-1 0,0 1 0,1 0 0,-1 0 0,1-1 0,-1 1 0,1 0 0,-1 0 0,1-1 0,-1 1 0,1 0 0,-1 0 0,1 0 0,-1 0 0,1 0 0,-1 0 0,1 0 0,-1 0 0,1 0 0,-1 0 0,1 0 0,0 0 0,-1 0 0,1 1 0,-1-1 0,0 0 0,1 0 0,-1 0 0,1 1 0,-1-1 0,1 0 0,-1 1 0,1-1 0,-1 0 0,0 1 0,1-1 0,-1 0 0,0 1 0,1-1 0,-1 1 0,0-1 0,0 1 0,1-1 0,-1 1 0,0-1 0,0 1 0,0-1 0,0 1 0,0-1 0,1 1 0,-1-1 0,0 1 0,0 0 0,16-39 0,-12-32 0,-5 60 0,1 0 0,1 0 0,-1 0 0,1 0 0,1-1 0,4-12 0,-6 22 0,0 0 0,0 1 0,0-1 0,1 0 0,-1 1 0,0-1 0,1 0 0,-1 1 0,0-1 0,1 1 0,-1-1 0,1 1 0,-1-1 0,0 1 0,1-1 0,-1 1 0,1-1 0,0 1 0,-1 0 0,1-1 0,-1 1 0,1 0 0,0 0 0,-1-1 0,1 1 0,0 0 0,-1 0 0,1 0 0,0 0 0,-1 0 0,2 0 0,19 14 0,14 33 0,-33-43 0,8 12 0,-8-11 0,0 0 0,1 0 0,-1-1 0,1 1 0,0-1 0,0 0 0,1 0 0,0 0 0,-1 0 0,1 0 0,0-1 0,1 0 0,-1 0 0,0 0 0,6 2 0,-9-5 0,0 0 0,0 0 0,0 0 0,-1 0 0,1 0 0,0 0 0,0 0 0,0-1 0,0 1 0,0 0 0,-1 0 0,1-1 0,0 1 0,0-1 0,0 1 0,-1-1 0,1 1 0,0-1 0,-1 0 0,1 1 0,0-1 0,-1 0 0,1 1 0,-1-1 0,1 0 0,-1 0 0,0 1 0,1-1 0,-1 0 0,0 0 0,1 0 0,-1-1 0,9-36 0,-8 28 0,6-31 0,-2-1 0,-1-42 0,0-1 0,4 44-1365,-2 25-5461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18.478"/>
    </inkml:context>
    <inkml:brush xml:id="br0">
      <inkml:brushProperty name="width" value="0.05" units="cm"/>
      <inkml:brushProperty name="height" value="0.05" units="cm"/>
    </inkml:brush>
  </inkml:definitions>
  <inkml:trace contextRef="#ctx0" brushRef="#br0">1 117 24575,'8'0'0,"8"-4"0,5-6 0,7-1 0,4-3 0,0 1 0,3 2 0,1 4 0,-2-2 0,1 1 0,0-3 0,2 1 0,-5 2-8191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19.510"/>
    </inkml:context>
    <inkml:brush xml:id="br0">
      <inkml:brushProperty name="width" value="0.05" units="cm"/>
      <inkml:brushProperty name="height" value="0.05" units="cm"/>
    </inkml:brush>
  </inkml:definitions>
  <inkml:trace contextRef="#ctx0" brushRef="#br0">40 1 24575,'2'8'0,"0"-1"0,0 0 0,0 1 0,1-1 0,0 0 0,0 0 0,1 0 0,0 0 0,8 10 0,1 3 0,-4-5 0,-1 1 0,-1-1 0,0 1 0,-1 1 0,-1-1 0,0 1 0,-2 0 0,3 23 0,-5-35 0,-1 1 0,0-1 0,0 1 0,0-1 0,-1 1 0,1-1 0,-1 1 0,-1-1 0,1 0 0,-1 1 0,0-1 0,0 0 0,-1 0 0,1 0 0,-1 0 0,0-1 0,0 1 0,-1-1 0,1 0 0,-1 0 0,0 0 0,0 0 0,-1-1 0,1 1 0,-1-1 0,1 0 0,-1-1 0,0 1 0,-6 2 0,1-2 0,0 1 0,0-1 0,0 0 0,-12 1 0,22-4-29,0 0 0,0-1 0,0 1 0,1 0 0,-1 0 0,0 0 0,0 0 0,0 0 0,0-1 0,0 1 0,0 0 0,0 0 0,0 0 0,0 0 0,0 0-1,0-1 1,0 1 0,0 0 0,0 0 0,0 0 0,0 0 0,0 0 0,0-1 0,0 1 0,0 0 0,0 0 0,0 0 0,0 0 0,-1 0 0,1 0 0,0-1 0,0 1 0,0 0 0,0 0 0,0 0 0,0 0-1,0 0 1,0 0 0,-1 0 0,1 0 0,0 0 0,0-1 0,0 1 0,0 0 0,0 0 0,-1 0 0,10-5-6797</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20.770"/>
    </inkml:context>
    <inkml:brush xml:id="br0">
      <inkml:brushProperty name="width" value="0.05" units="cm"/>
      <inkml:brushProperty name="height" value="0.05" units="cm"/>
    </inkml:brush>
  </inkml:definitions>
  <inkml:trace contextRef="#ctx0" brushRef="#br0">0 357 24575,'2'-1'0,"0"1"0,-1-1 0,1 1 0,0-1 0,-1 1 0,1-1 0,-1 0 0,1 0 0,-1 0 0,1 0 0,-1 0 0,0 0 0,0 0 0,1 0 0,-1-1 0,0 1 0,0 0 0,0-1 0,0 1 0,0-1 0,-1 1 0,1-1 0,0 1 0,-1-1 0,1-1 0,13-49 0,-12 42 0,7-30 0,-1-1 0,-3 0 0,2-49 0,-1 47 0,-6 43 0,0-1 0,0 1 0,0-1 0,0 1 0,0-1 0,0 1 0,0 0 0,1-1 0,-1 1 0,0-1 0,0 1 0,1 0 0,-1-1 0,0 1 0,1 0 0,-1-1 0,0 1 0,1 0 0,-1-1 0,0 1 0,1 0 0,-1 0 0,1-1 0,-1 1 0,1 0 0,-1 0 0,0 0 0,1 0 0,0 0 0,1 1 0,-1-1 0,0 1 0,-1 0 0,1 0 0,0 0 0,0-1 0,0 1 0,0 0 0,-1 0 0,1 0 0,0 0 0,-1 0 0,1 0 0,-1 1 0,1-1 0,0 1 0,7 20 0,0 0 0,-1 1 0,5 25 0,-8-26 0,1 0 0,2-1 0,0 0 0,12 24 0,39 75-1365,-51-110-5461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21.478"/>
    </inkml:context>
    <inkml:brush xml:id="br0">
      <inkml:brushProperty name="width" value="0.05" units="cm"/>
      <inkml:brushProperty name="height" value="0.05" units="cm"/>
    </inkml:brush>
  </inkml:definitions>
  <inkml:trace contextRef="#ctx0" brushRef="#br0">0 1 24575,'5'0'0,"4"0"0,7 0 0,4 0 0,3 0 0,2 0 0,0 0 0,1 0 0,1 0 0,-1 0 0,0 0 0,-5 0-8191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22.408"/>
    </inkml:context>
    <inkml:brush xml:id="br0">
      <inkml:brushProperty name="width" value="0.05" units="cm"/>
      <inkml:brushProperty name="height" value="0.05" units="cm"/>
    </inkml:brush>
  </inkml:definitions>
  <inkml:trace contextRef="#ctx0" brushRef="#br0">26 49 24575,'-1'0'0,"0"1"0,0-1 0,0 1 0,0-1 0,0 1 0,0-1 0,0 1 0,0 0 0,0 0 0,0-1 0,0 1 0,0 0 0,0 0 0,1 0 0,-1 0 0,0 0 0,1 0 0,-1 0 0,1 0 0,-1 0 0,1 0 0,0 1 0,-1-1 0,1 0 0,0 0 0,0 0 0,-1 2 0,-3 39 0,4-37 0,-1 12 0,1 1 0,1 0 0,0 0 0,1 0 0,2-1 0,-1 1 0,2-1 0,0 0 0,1 0 0,1 0 0,15 25 0,-22-42 0,0 1 0,0-1 0,1 1 0,-1-1 0,0 1 0,1-1 0,-1 1 0,0-1 0,1 1 0,-1-1 0,1 0 0,-1 1 0,1-1 0,-1 0 0,0 1 0,1-1 0,-1 0 0,1 0 0,0 1 0,-1-1 0,1 0 0,-1 0 0,1 0 0,-1 0 0,1 0 0,-1 0 0,1 0 0,0 0 0,-1 0 0,1 0 0,-1 0 0,1 0 0,-1 0 0,1 0 0,-1 0 0,1-1 0,-1 1 0,1 0 0,-1 0 0,1-1 0,-1 1 0,1 0 0,-1-1 0,1 1 0,-1 0 0,1-1 0,-1 1 0,0-1 0,1 1 0,-1-1 0,0 1 0,0-1 0,1 1 0,-1-1 0,0 1 0,0-1 0,1 1 0,-1-1 0,0 1 0,0-1 0,0 0 0,12-37 0,1-25-455,-4 0 0,3-103 0,-12 145-6371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23.577"/>
    </inkml:context>
    <inkml:brush xml:id="br0">
      <inkml:brushProperty name="width" value="0.05" units="cm"/>
      <inkml:brushProperty name="height" value="0.05" units="cm"/>
    </inkml:brush>
  </inkml:definitions>
  <inkml:trace contextRef="#ctx0" brushRef="#br0">0 412 24575,'1'-69'0,"3"1"0,4 0 0,25-110 0,-33 176 0,0 1 0,0 0 0,1-1 0,-1 1 0,0 0 0,1 0 0,-1-1 0,1 1 0,-1 0 0,1 0 0,-1 0 0,1 0 0,0 0 0,0 0 0,-1 0 0,1 0 0,0 0 0,0 0 0,0 0 0,0 0 0,0 0 0,0 1 0,0-1 0,1 0 0,-1 1 0,0-1 0,2 0 0,-1 2 0,0-1 0,0 0 0,-1 1 0,1-1 0,0 1 0,0 0 0,-1 0 0,1 0 0,0 0 0,-1 0 0,1 0 0,-1 0 0,1 0 0,-1 0 0,1 1 0,0 1 0,7 7 0,-2 0 0,1 0 0,-2 1 0,10 18 0,57 134 0,-54-94 94,-14-49-580,0 0-1,9 23 1,-7-27-6340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24.228"/>
    </inkml:context>
    <inkml:brush xml:id="br0">
      <inkml:brushProperty name="width" value="0.05" units="cm"/>
      <inkml:brushProperty name="height" value="0.05" units="cm"/>
    </inkml:brush>
  </inkml:definitions>
  <inkml:trace contextRef="#ctx0" brushRef="#br0">0 62 24575,'4'0'0,"6"0"0,1-5 0,3-1 0,3 1 0,4 0 0,1 2 0,3 1 0,0 1 0,-3-4 0,-2-5 0,0 0 0,-3 0-8191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25.593"/>
    </inkml:context>
    <inkml:brush xml:id="br0">
      <inkml:brushProperty name="width" value="0.05" units="cm"/>
      <inkml:brushProperty name="height" value="0.05" units="cm"/>
    </inkml:brush>
  </inkml:definitions>
  <inkml:trace contextRef="#ctx0" brushRef="#br0">1 187 24575,'1'-3'0,"-1"0"0,1 1 0,0-1 0,0 0 0,1 1 0,-1-1 0,0 1 0,1 0 0,0-1 0,-1 1 0,1 0 0,0 0 0,0 0 0,0 0 0,0 1 0,1-1 0,-1 0 0,4-1 0,50-28 0,-50 28 0,28-12 0,0 2 0,0 1 0,1 1 0,0 2 0,51-6 0,63-9 0,-118 14-1365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39:52.469"/>
    </inkml:context>
    <inkml:brush xml:id="br0">
      <inkml:brushProperty name="width" value="0.05" units="cm"/>
      <inkml:brushProperty name="height" value="0.05" units="cm"/>
    </inkml:brush>
  </inkml:definitions>
  <inkml:trace contextRef="#ctx0" brushRef="#br0">175 0 24575,'-5'6'0,"1"1"0,-1 0 0,1 0 0,1 0 0,-1 0 0,1 1 0,-3 12 0,-5 9 0,-28 80 0,29-74 0,-21 48 0,-19 21-1365</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27.087"/>
    </inkml:context>
    <inkml:brush xml:id="br0">
      <inkml:brushProperty name="width" value="0.05" units="cm"/>
      <inkml:brushProperty name="height" value="0.05" units="cm"/>
    </inkml:brush>
  </inkml:definitions>
  <inkml:trace contextRef="#ctx0" brushRef="#br0">203 1 24575,'1'104'0,"-3"115"0,1-214 0,0 0 0,0 1 0,0-1 0,-1 0 0,0 0 0,0 0 0,0 0 0,-1-1 0,1 1 0,-1 0 0,0-1 0,0 0 0,-1 0 0,0 0 0,1 0 0,-1 0 0,-9 5 0,6-4 0,-1 0 0,1-1 0,-1 0 0,0 0 0,0-1 0,-1 0 0,1 0 0,-1-1 0,1 0 0,-13 0 0,19-2-48,1 1-1,-1-1 0,0 0 0,1-1 0,-1 1 1,0 0-1,0 0 0,1-1 0,-1 1 1,1-1-1,-1 0 0,0 1 0,1-1 1,-1 0-1,1 0 0,-1 0 0,1 0 1,0 0-1,-1 0 0,1 0 0,0-1 1,0 1-1,0 0 0,0-1 0,0 1 0,0-1 1,-1-1-1,-4-13-6777</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28.893"/>
    </inkml:context>
    <inkml:brush xml:id="br0">
      <inkml:brushProperty name="width" value="0.05" units="cm"/>
      <inkml:brushProperty name="height" value="0.05" units="cm"/>
    </inkml:brush>
  </inkml:definitions>
  <inkml:trace contextRef="#ctx0" brushRef="#br0">264 1 24575,'-18'0'0,"2"-1"0,1 1 0,-1 1 0,1 0 0,-1 1 0,-23 6 0,35-6 0,0-1 0,0 1 0,0 0 0,1 0 0,-1 0 0,1 1 0,-1-1 0,1 1 0,0 0 0,0-1 0,0 2 0,0-1 0,1 0 0,-1 0 0,1 1 0,0 0 0,0-1 0,0 1 0,0 0 0,1 0 0,-1 0 0,1 0 0,0 0 0,0 0 0,0 7 0,0-7 0,0 0 0,1 0 0,-1 1 0,1-1 0,-1 0 0,2 1 0,-1-1 0,0 0 0,1 0 0,-1 1 0,1-1 0,1 0 0,-1 0 0,0 0 0,1 0 0,0 0 0,0 0 0,0-1 0,0 1 0,1 0 0,-1-1 0,1 0 0,0 0 0,0 0 0,0 0 0,1 0 0,-1 0 0,1-1 0,-1 0 0,1 1 0,0-2 0,0 1 0,0 0 0,0-1 0,4 2 0,-2-1 0,0 0 0,0 1 0,-1 0 0,1 0 0,-1 0 0,0 1 0,0-1 0,0 1 0,0 1 0,-1-1 0,0 1 0,7 8 0,-9-9 0,0-1 0,-1 1 0,1-1 0,-1 1 0,0 0 0,0 0 0,0 0 0,-1-1 0,1 1 0,-1 0 0,0 0 0,0 0 0,0 0 0,-1 0 0,1 0 0,-1-1 0,0 1 0,0 0 0,0 0 0,-1-1 0,-3 8 0,3-8 0,0 0 0,0 0 0,-1 0 0,1 0 0,-1-1 0,1 1 0,-1-1 0,0 1 0,0-1 0,0 0 0,-1 0 0,-5 3 0,-49 17 0,25-10 0,28-10-124,1 0 0,-1 0 0,0-1 0,0 1 0,0-1 0,0 0-1,0 0 1,0-1 0,0 0 0,-6 0 0,-4-3-6702</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31.176"/>
    </inkml:context>
    <inkml:brush xml:id="br0">
      <inkml:brushProperty name="width" value="0.05" units="cm"/>
      <inkml:brushProperty name="height" value="0.05" units="cm"/>
    </inkml:brush>
  </inkml:definitions>
  <inkml:trace contextRef="#ctx0" brushRef="#br0">1 183 24575,'1'13'0,"1"0"0,0 0 0,1 0 0,1 0 0,0 0 0,0-1 0,12 22 0,-8-17 0,0 0 0,-2 0 0,6 24 0,-8-9 0,-1 52 0,-3-77 0,-14-131 0,0-11 0,13 103 0,0 12 0,0 0 0,2-1 0,3-21 0,-3 37 0,0-1 0,0 1 0,1 0 0,-1-1 0,2 1 0,-1 0 0,0 0 0,1 0 0,0 0 0,0 1 0,0-1 0,1 1 0,0 0 0,0 0 0,7-7 0,-1 5 0,0 0 0,0 1 0,1 0 0,-1 1 0,1 0 0,0 0 0,0 1 0,0 1 0,16-2 0,-22 4 0,1-1 0,-1 1 0,1 0 0,-1 1 0,1-1 0,-1 1 0,1 0 0,-1 1 0,9 3 0,-11-4 0,-1 0 0,1 1 0,-1-1 0,1 1 0,-1 0 0,0 0 0,0 0 0,0 0 0,0 0 0,0 0 0,0 0 0,-1 1 0,1-1 0,-1 1 0,1-1 0,-1 1 0,0 0 0,0-1 0,1 5 0,-1-4 0,-1 1 0,1-1 0,0 1 0,-1 0 0,0 0 0,0-1 0,0 1 0,-1 0 0,1-1 0,-1 1 0,1 0 0,-1-1 0,-1 1 0,1-1 0,0 1 0,-1-1 0,-3 6 0,1-4 0,0 0 0,0 1 0,-1-2 0,0 1 0,0 0 0,0-1 0,-1 0 0,1 0 0,-8 3 0,-7 3 0,-1-1 0,0-1 0,0-1 0,-41 8 0,-6-2-1365,39-6-5461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32.148"/>
    </inkml:context>
    <inkml:brush xml:id="br0">
      <inkml:brushProperty name="width" value="0.05" units="cm"/>
      <inkml:brushProperty name="height" value="0.05" units="cm"/>
    </inkml:brush>
  </inkml:definitions>
  <inkml:trace contextRef="#ctx0" brushRef="#br0">1 1 24575,'0'10'0,"2"1"0,-1 0 0,2-1 0,3 12 0,6 38 0,-13-9 0,0-40 0,1 1 0,0-1 0,0 0 0,1 1 0,0-1 0,5 18 0,-4-26 0,-1-1 0,1 1 0,0-1 0,0 1 0,0-1 0,0 0 0,0 0 0,0 0 0,0 0 0,1 0 0,-1-1 0,1 1 0,0-1 0,-1 1 0,1-1 0,0 0 0,0 0 0,0 0 0,0 0 0,0-1 0,0 1 0,0-1 0,0 0 0,0 0 0,0 0 0,0 0 0,0 0 0,3-2 0,12 0 0,-1 0 0,1-2 0,22-7 0,-15 2-1365,-3-1-5461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33.058"/>
    </inkml:context>
    <inkml:brush xml:id="br0">
      <inkml:brushProperty name="width" value="0.05" units="cm"/>
      <inkml:brushProperty name="height" value="0.05" units="cm"/>
    </inkml:brush>
  </inkml:definitions>
  <inkml:trace contextRef="#ctx0" brushRef="#br0">0 0 24575,'5'0'0,"5"0"0,10 0 0,5 0 0,8 0 0,-3 0-8191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33.994"/>
    </inkml:context>
    <inkml:brush xml:id="br0">
      <inkml:brushProperty name="width" value="0.05" units="cm"/>
      <inkml:brushProperty name="height" value="0.05" units="cm"/>
    </inkml:brush>
  </inkml:definitions>
  <inkml:trace contextRef="#ctx0" brushRef="#br0">1 54 24575,'4'-5'0,"6"-1"0,5 1 0,9-4 0,5 0 0,1 2 0,0 1 0,4 3 0,0 1 0,-2 1 0,-5 1-8191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35.027"/>
    </inkml:context>
    <inkml:brush xml:id="br0">
      <inkml:brushProperty name="width" value="0.05" units="cm"/>
      <inkml:brushProperty name="height" value="0.05" units="cm"/>
    </inkml:brush>
  </inkml:definitions>
  <inkml:trace contextRef="#ctx0" brushRef="#br0">0 1 24575,'0'8'0,"0"8"0,0 4 0,0 4 0,0 3 0,0-1 0,0 1 0,0 0 0,0-1 0,0 0 0,0-5-8191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37.339"/>
    </inkml:context>
    <inkml:brush xml:id="br0">
      <inkml:brushProperty name="width" value="0.05" units="cm"/>
      <inkml:brushProperty name="height" value="0.05" units="cm"/>
    </inkml:brush>
  </inkml:definitions>
  <inkml:trace contextRef="#ctx0" brushRef="#br0">0 167 24575,'2'-9'0,"0"-1"0,0 1 0,1-1 0,0 1 0,1 0 0,0 0 0,6-10 0,1-3 0,-9 17 0,1 1 0,-1-1 0,2 1 0,-1 0 0,0 0 0,1 0 0,-1 0 0,1 0 0,0 1 0,1-1 0,-1 1 0,0 1 0,8-5 0,-11 7 0,1-1 0,-1 0 0,1 1 0,-1-1 0,1 1 0,-1 0 0,1-1 0,-1 1 0,1 0 0,0 0 0,-1 0 0,1 0 0,-1 0 0,1 0 0,-1 1 0,1-1 0,-1 1 0,1-1 0,-1 1 0,1-1 0,-1 1 0,1 0 0,-1-1 0,0 1 0,1 0 0,-1 0 0,0 0 0,0 0 0,0 0 0,0 1 0,0-1 0,0 0 0,0 0 0,0 1 0,0-1 0,-1 0 0,1 1 0,0-1 0,-1 1 0,1-1 0,-1 1 0,0-1 0,1 1 0,-1-1 0,0 1 0,0 0 0,0 1 0,2 12 0,0 0 0,-1 0 0,0 0 0,-2 0 0,1 0 0,-7 29 0,7-40 0,-1-1 0,1 0 0,-1 1 0,0-1 0,0 0 0,-1 0 0,1 0 0,0 0 0,-1 0 0,0 0 0,0 0 0,0-1 0,0 1 0,0 0 0,0-1 0,-1 0 0,1 0 0,-1 0 0,0 0 0,0 0 0,1 0 0,-1 0 0,0-1 0,0 0 0,-1 1 0,1-1 0,0 0 0,0-1 0,-1 1 0,1-1 0,0 1 0,-1-1 0,1 0 0,0 0 0,-1 0 0,1-1 0,-4 0 0,-1-1 0,-18 1 0,26 1 0,-1 1 0,1 0 0,0-1 0,-1 1 0,1 0 0,0 0 0,0-1 0,0 1 0,0 0 0,0 0 0,-1-1 0,1 1 0,0 0 0,1 0 0,-1-1 0,0 1 0,0 0 0,0 0 0,0-1 0,1 1 0,-1 0 0,0-1 0,1 1 0,-1 0 0,0-1 0,1 1 0,-1 0 0,1-1 0,-1 1 0,1-1 0,-1 1 0,1-1 0,0 1 0,2 3 0,-1 0 0,1 0 0,0 0 0,0-1 0,0 1 0,0-1 0,1 0 0,-1 0 0,1 0 0,0-1 0,0 1 0,0-1 0,5 2 0,1 0 0,2-1 0,-1 0 0,0-1 0,13 0 0,-21-1 0,59 13-1365,-44-10-5461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38.375"/>
    </inkml:context>
    <inkml:brush xml:id="br0">
      <inkml:brushProperty name="width" value="0.05" units="cm"/>
      <inkml:brushProperty name="height" value="0.05" units="cm"/>
    </inkml:brush>
  </inkml:definitions>
  <inkml:trace contextRef="#ctx0" brushRef="#br0">0 1 24575,'1'0'0,"0"0"0,0 1 0,1-1 0,-1 1 0,0 0 0,0-1 0,0 1 0,0 0 0,0 0 0,-1-1 0,1 1 0,0 0 0,0 0 0,0 0 0,-1 0 0,1 0 0,-1 0 0,1 0 0,-1 0 0,1 0 0,-1 1 0,1-1 0,-1 0 0,0 0 0,0 0 0,0 1 0,1 0 0,3 40 0,-3-37 0,1 51 0,11 92 0,-10-131 0,-3-9 0,1 0 0,1 0 0,-1-1 0,2 1 0,3 10 0,-5-17 0,-1 1 0,1-1 0,0 0 0,-1 0 0,1 0 0,0 0 0,0 0 0,0 0 0,0 0 0,0 0 0,0 0 0,0 0 0,0-1 0,0 1 0,1 0 0,-1-1 0,0 1 0,0-1 0,1 1 0,-1-1 0,0 0 0,1 0 0,-1 1 0,0-1 0,1 0 0,-1 0 0,0 0 0,1 0 0,-1-1 0,0 1 0,1 0 0,-1 0 0,0-1 0,1 1 0,-1-1 0,0 1 0,2-2 0,10-5-1,-1 0 0,0-1 0,0-1 0,-1 1 0,13-15 0,6-3-1358,-13 12-5467</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41.768"/>
    </inkml:context>
    <inkml:brush xml:id="br0">
      <inkml:brushProperty name="width" value="0.05" units="cm"/>
      <inkml:brushProperty name="height" value="0.05" units="cm"/>
    </inkml:brush>
  </inkml:definitions>
  <inkml:trace contextRef="#ctx0" brushRef="#br0">0 0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39:53.566"/>
    </inkml:context>
    <inkml:brush xml:id="br0">
      <inkml:brushProperty name="width" value="0.05" units="cm"/>
      <inkml:brushProperty name="height" value="0.05" units="cm"/>
    </inkml:brush>
  </inkml:definitions>
  <inkml:trace contextRef="#ctx0" brushRef="#br0">0 544 24575,'1'-4'0,"-1"-1"0,1 1 0,0 0 0,0 0 0,1-1 0,0 1 0,-1 0 0,1 0 0,0 1 0,3-5 0,7-14 0,0-4 0,25-57 0,-4-1 0,24-90 0,-39 81 0,-18 93 0,0-1 0,0 1 0,0-1 0,0 1 0,0-1 0,0 1 0,0-1 0,0 1 0,0-1 0,0 1 0,0-1 0,1 1 0,-1-1 0,0 1 0,0-1 0,1 1 0,-1 0 0,0-1 0,1 1 0,-1 0 0,0-1 0,1 1 0,-1-1 0,1 1 0,-1 0 0,0 0 0,1-1 0,-1 1 0,1 0 0,-1 0 0,1 0 0,-1-1 0,1 1 0,-1 0 0,1 0 0,-1 0 0,1 0 0,-1 0 0,1 0 0,-1 0 0,1 0 0,-1 0 0,1 0 0,-1 1 0,1-1 0,-1 0 0,1 0 0,-1 0 0,1 0 0,-1 1 0,1-1 0,-1 0 0,0 1 0,1-1 0,-1 0 0,1 1 0,-1-1 0,0 0 0,1 1 0,-1-1 0,0 1 0,0-1 0,1 0 0,-1 1 0,0-1 0,0 1 0,20 34 0,-20-34 0,90 241 0,-27-64 0,-30-96 0,34 91 0,-66-170 11,0-1 0,0 0 0,0 1 0,-1-1 0,0 1 0,1-1 0,-1 0-1,0 1 1,0 3 0,-6-2-224,-7-12-1048,-5-8-5565</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42.338"/>
    </inkml:context>
    <inkml:brush xml:id="br0">
      <inkml:brushProperty name="width" value="0.05" units="cm"/>
      <inkml:brushProperty name="height" value="0.05" units="cm"/>
    </inkml:brush>
  </inkml:definitions>
  <inkml:trace contextRef="#ctx0" brushRef="#br0">0 0 24575,'4'0'0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42.842"/>
    </inkml:context>
    <inkml:brush xml:id="br0">
      <inkml:brushProperty name="width" value="0.05" units="cm"/>
      <inkml:brushProperty name="height" value="0.05" units="cm"/>
    </inkml:brush>
  </inkml:definitions>
  <inkml:trace contextRef="#ctx0" brushRef="#br0">0 0 24575,'0'0'-8191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45.837"/>
    </inkml:context>
    <inkml:brush xml:id="br0">
      <inkml:brushProperty name="width" value="0.05" units="cm"/>
      <inkml:brushProperty name="height" value="0.05" units="cm"/>
    </inkml:brush>
  </inkml:definitions>
  <inkml:trace contextRef="#ctx0" brushRef="#br0">1 1 24575,'0'0'-8191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46.400"/>
    </inkml:context>
    <inkml:brush xml:id="br0">
      <inkml:brushProperty name="width" value="0.05" units="cm"/>
      <inkml:brushProperty name="height" value="0.05" units="cm"/>
    </inkml:brush>
  </inkml:definitions>
  <inkml:trace contextRef="#ctx0" brushRef="#br0">1 1 24575,'2'0'0,"1"1"0,-1 0 0,1 0 0,-1 0 0,0 0 0,1 0 0,-1 0 0,0 0 0,0 1 0,0-1 0,0 1 0,0 0 0,0-1 0,-1 1 0,1 0 0,-1 0 0,1 0 0,-1 0 0,1 0 0,-1 1 0,1 1 0,22 52 0,-24-56 0,18 50 0,-1-4 0,-1 1 0,-3 0 0,8 50 0,-20-88 0,0 0 0,1 0 0,0-1 0,1 1 0,4 10 0,-37-107-1365,17 58-5461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47.039"/>
    </inkml:context>
    <inkml:brush xml:id="br0">
      <inkml:brushProperty name="width" value="0.05" units="cm"/>
      <inkml:brushProperty name="height" value="0.05" units="cm"/>
    </inkml:brush>
  </inkml:definitions>
  <inkml:trace contextRef="#ctx0" brushRef="#br0">1 76 24575,'0'-5'0,"4"-5"0,7-1 0,4 1 0,5 2 0,3 3 0,1 2 0,7-2 0,1-1 0,-1 0 0,0 3 0,-7 0-8191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47.820"/>
    </inkml:context>
    <inkml:brush xml:id="br0">
      <inkml:brushProperty name="width" value="0.05" units="cm"/>
      <inkml:brushProperty name="height" value="0.05" units="cm"/>
    </inkml:brush>
  </inkml:definitions>
  <inkml:trace contextRef="#ctx0" brushRef="#br0">0 1 24575,'0'4'0,"0"6"0,4 1 0,6-1 0,5-2 0,5-3 0,3-2 0,2-1 0,-4-2-8191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52.149"/>
    </inkml:context>
    <inkml:brush xml:id="br0">
      <inkml:brushProperty name="width" value="0.05" units="cm"/>
      <inkml:brushProperty name="height" value="0.05" units="cm"/>
    </inkml:brush>
  </inkml:definitions>
  <inkml:trace contextRef="#ctx0" brushRef="#br0">1 1 24575,'0'4'0,"0"6"0,0 5 0,0 5 0,0 7 0,0 3 0,0 2 0,0-2 0,0 4 0,0 0 0,0-2 0,0-2 0,0-1 0,0-2 0,0-6-8191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53.558"/>
    </inkml:context>
    <inkml:brush xml:id="br0">
      <inkml:brushProperty name="width" value="0.05" units="cm"/>
      <inkml:brushProperty name="height" value="0.05" units="cm"/>
    </inkml:brush>
  </inkml:definitions>
  <inkml:trace contextRef="#ctx0" brushRef="#br0">1 169 24575,'2'-7'0,"0"1"0,0 0 0,1-1 0,0 1 0,0 0 0,1 1 0,-1-1 0,1 1 0,1-1 0,-1 1 0,7-6 0,-1 0 0,2-5 0,27-29 0,-37 43 0,-1 0 0,1 1 0,0-1 0,0 0 0,0 1 0,0-1 0,0 1 0,1 0 0,-1 0 0,0 0 0,1 0 0,-1 0 0,1 0 0,-1 1 0,1-1 0,-1 1 0,5-1 0,-5 2 0,0 0 0,-1 0 0,1 0 0,0 0 0,-1 0 0,1 1 0,-1-1 0,1 0 0,-1 1 0,0-1 0,1 1 0,-1-1 0,0 1 0,0 0 0,0-1 0,0 1 0,-1 0 0,1 0 0,0-1 0,-1 1 0,1 0 0,-1 0 0,0 0 0,1 0 0,-1 0 0,0 0 0,0 0 0,-1 2 0,2 6 0,-1-1 0,0 1 0,-1-1 0,-3 15 0,1-13 0,-1-1 0,0 0 0,-1 1 0,0-2 0,-1 1 0,0-1 0,-10 12 0,-19 33 0,33-50 6,0 1-1,1-1 1,0 0-1,0 1 0,0-1 1,0 1-1,1-1 1,-1 1-1,1-1 1,1 1-1,-1-1 1,0 1-1,1-1 0,0 1 1,0-1-1,1 0 1,-1 1-1,1-1 1,0 0-1,0 0 1,5 7-1,2 3-302,0-2 0,1 1 0,0-1 0,23 19 0,-19-18-6529</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54.890"/>
    </inkml:context>
    <inkml:brush xml:id="br0">
      <inkml:brushProperty name="width" value="0.05" units="cm"/>
      <inkml:brushProperty name="height" value="0.05" units="cm"/>
    </inkml:brush>
  </inkml:definitions>
  <inkml:trace contextRef="#ctx0" brushRef="#br0">1 307 24575,'1'-1'0,"0"0"0,1 1 0,-1-1 0,0 0 0,0 0 0,1 0 0,-1 0 0,0 0 0,0 0 0,0 0 0,0 0 0,0-1 0,0 1 0,-1 0 0,1-1 0,0 1 0,-1 0 0,1-1 0,-1 1 0,1-1 0,0-1 0,11-41 0,-11 37 0,42-194 0,-43 200 0,0 0 0,0 0 0,0 0 0,0 0 0,0 0 0,0 0 0,0 0 0,0 0 0,0 0 0,0 0 0,1 0 0,-1 0 0,1 0 0,-1 0 0,0 0 0,1 0 0,-1 0 0,1 0 0,0 0 0,-1 0 0,1 0 0,0 1 0,0-1 0,-1 0 0,1 1 0,0-1 0,0 0 0,0 1 0,1-1 0,-1 2 0,1-1 0,-1 1 0,1 0 0,-1 0 0,0 0 0,0 0 0,1 1 0,-1-1 0,0 0 0,0 0 0,0 1 0,0-1 0,0 0 0,-1 1 0,2 2 0,27 69 0,-7 6 0,52 121 0,-48-124-1365,-35-87-5461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55.528"/>
    </inkml:context>
    <inkml:brush xml:id="br0">
      <inkml:brushProperty name="width" value="0.05" units="cm"/>
      <inkml:brushProperty name="height" value="0.05" units="cm"/>
    </inkml:brush>
  </inkml:definitions>
  <inkml:trace contextRef="#ctx0" brushRef="#br0">1 17 24575,'4'0'0,"6"0"0,5 0 0,5 0 0,2 0 0,-1-5 0,-1-1 0,-3 1-8191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39:54.471"/>
    </inkml:context>
    <inkml:brush xml:id="br0">
      <inkml:brushProperty name="width" value="0.05" units="cm"/>
      <inkml:brushProperty name="height" value="0.05" units="cm"/>
    </inkml:brush>
  </inkml:definitions>
  <inkml:trace contextRef="#ctx0" brushRef="#br0">0 11 24575,'4'0'0,"11"0"0,6 0 0,9 0 0,3 0 0,1 0 0,3 0 0,-1 0 0,-1 0 0,-4 0 0,-5-4 0,-9-2-8191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56.523"/>
    </inkml:context>
    <inkml:brush xml:id="br0">
      <inkml:brushProperty name="width" value="0.05" units="cm"/>
      <inkml:brushProperty name="height" value="0.05" units="cm"/>
    </inkml:brush>
  </inkml:definitions>
  <inkml:trace contextRef="#ctx0" brushRef="#br0">0 1 24575,'2'0'0,"0"0"0,0 1 0,0 0 0,0-1 0,0 1 0,-1 0 0,1 0 0,0 0 0,-1 0 0,1 0 0,0 0 0,-1 0 0,1 0 0,-1 1 0,0-1 0,0 1 0,2 1 0,23 34 0,-13-16 0,-4-8 0,-2 1 0,1-1 0,-2 1 0,0 1 0,-1-1 0,0 1 0,-1 0 0,3 19 0,-3-12 0,2 0 0,12 31 0,-11-41-1365</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57.755"/>
    </inkml:context>
    <inkml:brush xml:id="br0">
      <inkml:brushProperty name="width" value="0.05" units="cm"/>
      <inkml:brushProperty name="height" value="0.05" units="cm"/>
    </inkml:brush>
  </inkml:definitions>
  <inkml:trace contextRef="#ctx0" brushRef="#br0">0 110 24575,'4'0'0,"-1"1"0,0 0 0,0 1 0,0-1 0,1 0 0,-1 1 0,-1 0 0,1 0 0,0-1 0,0 2 0,-1-1 0,1 0 0,-1 0 0,3 4 0,30 37 0,-27-33 0,-1 0 0,1-1 0,1 0 0,14 11 0,-21-18 0,0-1 0,0 1 0,0-1 0,1 0 0,-1 0 0,1 0 0,-1 0 0,1 0 0,-1 0 0,1 0 0,4 0 0,-5-1 0,-1 0 0,0-1 0,1 1 0,-1 0 0,0-1 0,1 1 0,-1 0 0,0-1 0,0 0 0,0 1 0,1-1 0,-1 0 0,0 1 0,0-1 0,0 0 0,0 0 0,0 0 0,0 0 0,0 0 0,-1 0 0,1 0 0,0 0 0,-1 0 0,2-3 0,12-26 0,-2-1 0,12-42 0,-1 1 0,-23 71 0,0-1 0,1 1 0,-1 0 0,0-1 0,1 1 0,-1 0 0,1 0 0,-1 0 0,1-1 0,0 1 0,-1 0 0,1 0 0,0 0 0,0 0 0,0 0 0,0 0 0,0 0 0,0 1 0,0-1 0,0 0 0,0 0 0,0 1 0,0-1 0,0 1 0,1-1 0,1 0 0,-2 2 0,1-1 0,-1 1 0,0 0 0,1-1 0,-1 1 0,1 0 0,-1 0 0,0 0 0,0 0 0,1 0 0,-1 0 0,0 0 0,0 0 0,0 0 0,0 1 0,-1-1 0,1 0 0,1 2 0,4 9 0,0 0 0,0 0 0,6 25 0,-8-23 0,73 308 0,-75-316-1365</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58.523"/>
    </inkml:context>
    <inkml:brush xml:id="br0">
      <inkml:brushProperty name="width" value="0.05" units="cm"/>
      <inkml:brushProperty name="height" value="0.05" units="cm"/>
    </inkml:brush>
  </inkml:definitions>
  <inkml:trace contextRef="#ctx0" brushRef="#br0">0 1 24575,'2'0'0,"0"1"0,0 0 0,0 0 0,-1 0 0,1 0 0,0 1 0,-1-1 0,1 0 0,-1 1 0,1-1 0,-1 1 0,1 0 0,-1-1 0,0 1 0,0 0 0,0 0 0,1 3 0,18 35 0,-20-38 0,7 18 0,0 2 0,-2-1 0,4 32 0,-7-36 0,0-1 0,1 0 0,1 0 0,1 0 0,0 0 0,1-1 0,13 25 0,-17-37-34,1 1 0,-1-1 0,1-1 0,-1 1 0,1 0-1,0-1 1,0 1 0,0-1 0,1 0 0,-1 0 0,0 0 0,1 0 0,-1-1-1,1 1 1,0-1 0,0 0 0,-1 0 0,1-1 0,0 1 0,0-1-1,0 1 1,0-1 0,0-1 0,-1 1 0,1 0 0,0-1 0,0 0 0,0 0-1,-1 0 1,1 0 0,0-1 0,-1 1 0,1-1 0,-1 0 0,0 0 0,1 0-1,-1 0 1,0-1 0,3-3 0,5-10-6792</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59.156"/>
    </inkml:context>
    <inkml:brush xml:id="br0">
      <inkml:brushProperty name="width" value="0.05" units="cm"/>
      <inkml:brushProperty name="height" value="0.05" units="cm"/>
    </inkml:brush>
  </inkml:definitions>
  <inkml:trace contextRef="#ctx0" brushRef="#br0">0 90 24575,'4'-5'0,"6"0"0,6-1 0,-1-2 0,2-1 0,-2-3 0,1 1 0,-3-2 0,1 1 0,-1 3-8191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3:59.708"/>
    </inkml:context>
    <inkml:brush xml:id="br0">
      <inkml:brushProperty name="width" value="0.05" units="cm"/>
      <inkml:brushProperty name="height" value="0.05" units="cm"/>
    </inkml:brush>
  </inkml:definitions>
  <inkml:trace contextRef="#ctx0" brushRef="#br0">0 92 24575,'0'-4'0,"4"-7"0,7 0 0,4-3 0,5 1 0,-1-2 0,0 2 0,-3 3-8191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4:00.830"/>
    </inkml:context>
    <inkml:brush xml:id="br0">
      <inkml:brushProperty name="width" value="0.05" units="cm"/>
      <inkml:brushProperty name="height" value="0.05" units="cm"/>
    </inkml:brush>
  </inkml:definitions>
  <inkml:trace contextRef="#ctx0" brushRef="#br0">1 111 24575,'1'16'0,"1"0"0,1 0 0,0 0 0,1 0 0,1-1 0,0 1 0,1-1 0,1 0 0,0-1 0,18 26 0,-25-39 0,0-1 0,1 1 0,-1-1 0,0 1 0,1 0 0,-1-1 0,1 1 0,-1-1 0,0 1 0,1-1 0,-1 1 0,1-1 0,-1 1 0,1-1 0,0 0 0,-1 1 0,1-1 0,-1 0 0,1 1 0,0-1 0,-1 0 0,1 0 0,0 0 0,-1 1 0,1-1 0,0 0 0,-1 0 0,1 0 0,0 0 0,-1 0 0,1 0 0,0 0 0,-1-1 0,2 1 0,-1-1 0,0 0 0,0-1 0,0 1 0,0-1 0,0 1 0,-1 0 0,1-1 0,0 0 0,-1 1 0,1-1 0,-1 1 0,0-1 0,1-2 0,3-61 0,-4 62 0,-2-56-55,1 40-163,0 0 0,1 0-1,1 0 1,1 0-1,7-35 1,-3 38-6608</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4:02.248"/>
    </inkml:context>
    <inkml:brush xml:id="br0">
      <inkml:brushProperty name="width" value="0.05" units="cm"/>
      <inkml:brushProperty name="height" value="0.05" units="cm"/>
    </inkml:brush>
  </inkml:definitions>
  <inkml:trace contextRef="#ctx0" brushRef="#br0">1 249 24575,'1'12'0,"0"0"0,0 0 0,2 0 0,-1 0 0,2-1 0,-1 1 0,2-1 0,-1 0 0,1 0 0,9 13 0,0 2 0,-1 4 0,11 24 0,-22-51 0,-1 0 0,1-1 0,0 1 0,0-1 0,0 1 0,0-1 0,0 1 0,0-1 0,1 0 0,-1 0 0,1 0 0,0 0 0,4 2 0,-6-4 0,-1 0 0,1 0 0,-1 0 0,1 0 0,-1 0 0,1 0 0,0 0 0,-1 0 0,1 0 0,-1 0 0,1-1 0,-1 1 0,1 0 0,-1 0 0,1 0 0,-1-1 0,1 1 0,-1 0 0,1 0 0,-1-1 0,1 1 0,-1-1 0,0 1 0,1 0 0,-1-1 0,1 1 0,-1-1 0,0 1 0,1-1 0,-1 1 0,0-1 0,0 1 0,0-1 0,1 1 0,-1-1 0,0 1 0,0-2 0,6-24 0,-6 20 0,48-344 0,-45 234-1365,-3 92-5461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4:03.558"/>
    </inkml:context>
    <inkml:brush xml:id="br0">
      <inkml:brushProperty name="width" value="0.05" units="cm"/>
      <inkml:brushProperty name="height" value="0.05" units="cm"/>
    </inkml:brush>
  </inkml:definitions>
  <inkml:trace contextRef="#ctx0" brushRef="#br0">54 1 24575,'-2'0'0,"0"1"0,0-1 0,0 1 0,0-1 0,0 1 0,0 0 0,0 0 0,0 0 0,1 0 0,-1 0 0,0 0 0,1 1 0,-1-1 0,1 1 0,-1-1 0,1 1 0,0-1 0,0 1 0,-1 0 0,1 0 0,0-1 0,1 1 0,-1 0 0,0 0 0,0 0 0,0 4 0,-10 53 0,8 0 0,7 88 0,-3-144 0,-1 0 0,1 1 0,0-1 0,0 0 0,0 0 0,0 0 0,0 0 0,1 0 0,-1 0 0,1 0 0,0 0 0,0 0 0,0-1 0,0 1 0,0-1 0,1 1 0,-1-1 0,1 0 0,0 0 0,-1 0 0,5 2 0,-6-4 0,1 1 0,-1-1 0,0 1 0,1-1 0,-1 0 0,1 1 0,-1-1 0,0 0 0,1 0 0,-1 0 0,1 0 0,-1 0 0,0-1 0,1 1 0,-1 0 0,1-1 0,-1 1 0,0-1 0,1 1 0,0-2 0,0 1 0,0-1 0,0 1 0,0-1 0,0 0 0,-1 0 0,1 0 0,-1 0 0,1 0 0,-1 0 0,0 0 0,0-1 0,0 1 0,0 0 0,0-1 0,0-3 0,4-20 0,4-54 0,-2 10 0,-5 60-104,1-40 341,-3 48-302,0 0 0,0 0 0,-1 0 0,1 0 0,-1 0-1,1 0 1,-1 1 0,0-1 0,0 0 0,0 0 0,0 1 0,0-1-1,0 1 1,0-1 0,0 1 0,-1-1 0,1 1 0,-1-1 0,1 1-1,-1 0 1,0 0 0,-2-1 0,-11-4-6761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4:05.386"/>
    </inkml:context>
    <inkml:brush xml:id="br0">
      <inkml:brushProperty name="width" value="0.05" units="cm"/>
      <inkml:brushProperty name="height" value="0.05" units="cm"/>
    </inkml:brush>
  </inkml:definitions>
  <inkml:trace contextRef="#ctx0" brushRef="#br0">1 59 24575,'0'8'0,"1"0"0,1 0 0,-1 0 0,6 13 0,4 24 0,-10-32 0,-1-6 0,1 1 0,0-1 0,0 0 0,0 1 0,1-1 0,0 0 0,1 0 0,4 10 0,-7-17 0,0 0 0,1 0 0,-1 0 0,0 0 0,0 0 0,1 0 0,-1-1 0,0 1 0,0 0 0,1 0 0,-1 0 0,0 0 0,0 0 0,1 0 0,-1-1 0,0 1 0,0 0 0,1 0 0,-1 0 0,0-1 0,0 1 0,0 0 0,0 0 0,1 0 0,-1-1 0,0 1 0,0 0 0,0-1 0,0 1 0,0 0 0,0 0 0,0-1 0,0 1 0,0 0 0,1 0 0,-1-1 0,0 1 0,0 0 0,-1-1 0,1 1 0,0 0 0,0 0 0,0-1 0,0 1 0,0 0 0,0-1 0,2-18 0,0-16 0,-3 21 0,1 0 0,1 0 0,0 1 0,1-1 0,0 0 0,1 1 0,1-1 0,0 1 0,0 0 0,9-15 0,-13 27 0,0 0 0,1 0 0,-1 0 0,1 1 0,-1-1 0,0 0 0,1 0 0,0 0 0,-1 0 0,1 1 0,0-1 0,-1 0 0,1 1 0,0-1 0,0 0 0,-1 1 0,1-1 0,0 1 0,0-1 0,0 1 0,0 0 0,0-1 0,0 1 0,0 0 0,-1 0 0,1-1 0,0 1 0,0 0 0,0 0 0,0 0 0,2 0 0,-2 2 0,0-1 0,0 0 0,1 1 0,-1-1 0,0 1 0,0-1 0,-1 1 0,1-1 0,0 1 0,0 0 0,-1-1 0,1 1 0,-1 0 0,1 0 0,-1 1 0,2 11 0,0 0 0,-1 0 0,-1 19 0,-1-25 0,0-1 0,-1 1 0,-1 0 0,1 0 0,-1-1 0,-1 0 0,1 1 0,-10 12 0,8-12 0,0 1 0,0 0 0,1 0 0,-5 15 0,9-21 0,0 1 0,0 0 0,1-1 0,0 1 0,-1-1 0,1 1 0,0-1 0,1 0 0,-1 1 0,1-1 0,-1 0 0,1 0 0,0 0 0,0 0 0,0 0 0,3 3 0,0 0 0,0 0 0,0 0 0,1-1 0,-1 1 0,1-1 0,10 6 0,-15-10-50,-1-1-1,1 0 1,0 1-1,0-1 0,0 0 1,0 1-1,0-1 1,-1 0-1,1 0 1,0 0-1,0 0 0,0 0 1,0 0-1,0 0 1,0 0-1,0 0 1,0 0-1,0 0 0,-1-1 1,1 1-1,0 0 1,0-1-1,0 1 1,0 0-1,-1-1 1,2 0-1,6-7-6775</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4:07.136"/>
    </inkml:context>
    <inkml:brush xml:id="br0">
      <inkml:brushProperty name="width" value="0.05" units="cm"/>
      <inkml:brushProperty name="height" value="0.05" units="cm"/>
    </inkml:brush>
  </inkml:definitions>
  <inkml:trace contextRef="#ctx0" brushRef="#br0">0 99 24575,'3'100'0,"18"106"0,-11-164 0,-10-42 0,0 0 0,0 1 0,0-1 0,0 0 0,0 0 0,0 1 0,0-1 0,0 0 0,0 1 0,0-1 0,1 0 0,-1 0 0,0 1 0,0-1 0,0 0 0,1 0 0,-1 0 0,0 1 0,0-1 0,0 0 0,1 0 0,-1 0 0,0 0 0,0 1 0,1-1 0,-1 0 0,0 0 0,1 0 0,-1 0 0,0 0 0,0 0 0,1 0 0,-1 0 0,0 0 0,1 0 0,7-20 0,45-171 0,-36 127-42,-6 22-620,9-68 1,-17 85-6165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39:25.959"/>
    </inkml:context>
    <inkml:brush xml:id="br0">
      <inkml:brushProperty name="width" value="0.05" units="cm"/>
      <inkml:brushProperty name="height" value="0.05" units="cm"/>
    </inkml:brush>
  </inkml:definitions>
  <inkml:trace contextRef="#ctx0" brushRef="#br0">1 0 24575,'2'3'0,"0"1"0,1-1 0,-1 1 0,0-1 0,-1 1 0,1 0 0,-1 0 0,1-1 0,-1 1 0,0 0 0,0 7 0,3 49 0,-4-42 0,2 15 0,8 126 0,-6-133 0,0 0 0,2 0 0,1 0 0,11 25 0,5 12 0,-13-34 0,1-1 0,22 39 0,-30-60 0,0 0 0,0 0 0,0 1 0,-1-1 0,2 9 0,10 27 0,-14-42 0,0 0 0,0-1 0,1 1 0,-1 0 0,0 0 0,1-1 0,-1 1 0,1 0 0,-1-1 0,1 1 0,-1-1 0,1 1 0,-1-1 0,1 1 0,0-1 0,-1 1 0,1-1 0,0 1 0,-1-1 0,1 0 0,0 1 0,0-1 0,-1 0 0,1 0 0,0 1 0,0-1 0,0 0 0,-1 0 0,1 0 0,0 0 0,0 0 0,0 0 0,-1 0 0,1 0 0,0-1 0,0 1 0,0 0 0,-1 0 0,1-1 0,0 1 0,-1 0 0,2-1 0,3-3 0,0 1 0,-1-1 0,1 0 0,7-9 0,-3 3 0,62-63 0,64-82 0,-96 103 0,8-7 0,56-96 0,-73 105-1365,-16 32-5461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1:15.029"/>
    </inkml:context>
    <inkml:brush xml:id="br0">
      <inkml:brushProperty name="width" value="0.05" units="cm"/>
      <inkml:brushProperty name="height" value="0.05" units="cm"/>
    </inkml:brush>
  </inkml:definitions>
  <inkml:trace contextRef="#ctx0" brushRef="#br0">444 0 24575,'-7'1'0,"1"1"0,-1-1 0,0 2 0,1-1 0,-1 0 0,1 1 0,0 0 0,0 1 0,-10 7 0,-12 5 0,-16 6 0,20-12 0,0 3 0,1 0 0,-39 28 0,57-36 0,0-1 0,0 1 0,1 1 0,0-1 0,0 1 0,0 0 0,0-1 0,1 2 0,0-1 0,0 0 0,1 1 0,0-1 0,0 1 0,0 0 0,1-1 0,0 1 0,0 0 0,1 0 0,0 0 0,0 0 0,1 0 0,-1 0 0,2 0 0,-1-1 0,1 1 0,0 0 0,3 6 0,1 3 0,2 0 0,0 0 0,0 0 0,2-1 0,0-1 0,0 1 0,1-2 0,1 0 0,19 17 0,-17-19 0,1 0 0,0-1 0,1 0 0,0-1 0,0-1 0,1 0 0,0-2 0,0 0 0,23 5 0,-37-11 0,-1 1 0,1 0 0,-1-1 0,0 1 0,1 0 0,-1 0 0,0 0 0,1 1 0,-1-1 0,0 0 0,0 1 0,0 0 0,0-1 0,0 1 0,0 0 0,-1 0 0,1 0 0,-1 0 0,1 0 0,-1 0 0,2 4 0,-2-2 0,0-1 0,-1 1 0,1-1 0,-1 1 0,0 0 0,0-1 0,0 1 0,-1 0 0,1-1 0,-1 1 0,1-1 0,-1 1 0,-3 5 0,0 1 0,-1-1 0,0 1 0,0-1 0,-1 0 0,0 0 0,-1-1 0,1 0 0,-2 0 0,-12 11 0,0-6 0,1-1 0,-24 11 0,20-12 0,-32 21 0,47-26 0,-1 0 0,-1-1 0,1 0 0,-1 0 0,1-1 0,-1-1 0,-13 3 0,-3-1 0,-43 2 0,60-6 0,-12 2-1365,4 2-5461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4:08.146"/>
    </inkml:context>
    <inkml:brush xml:id="br0">
      <inkml:brushProperty name="width" value="0.05" units="cm"/>
      <inkml:brushProperty name="height" value="0.05" units="cm"/>
    </inkml:brush>
  </inkml:definitions>
  <inkml:trace contextRef="#ctx0" brushRef="#br0">0 1 24575,'0'4'0,"0"6"0,4 1 0,6-1 0,1 1 0,4 0 0,2-3 0,-1 2 0,2 0 0,-4 1 0,1 0 0,2-2 0,-2-3-8191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4:09.738"/>
    </inkml:context>
    <inkml:brush xml:id="br0">
      <inkml:brushProperty name="width" value="0.05" units="cm"/>
      <inkml:brushProperty name="height" value="0.05" units="cm"/>
    </inkml:brush>
  </inkml:definitions>
  <inkml:trace contextRef="#ctx0" brushRef="#br0">55 0 24575,'-2'0'0,"0"0"0,1 0 0,-1 1 0,0-1 0,0 0 0,0 1 0,1-1 0,-1 1 0,0 0 0,1 0 0,-1-1 0,0 1 0,1 0 0,-1 0 0,1 0 0,0 1 0,-1-1 0,1 0 0,0 1 0,0-1 0,-1 0 0,0 3 0,0 1 0,-1 0 0,1 0 0,0 0 0,1 0 0,-1 0 0,1 0 0,-1 10 0,0 5 0,2 1 0,0-1 0,3 22 0,-2-38 0,-1-1 0,1 0 0,-1 0 0,1 0 0,0 0 0,0 0 0,1 0 0,-1 0 0,0 0 0,1 0 0,0-1 0,0 1 0,0-1 0,0 1 0,0-1 0,0 0 0,3 3 0,3 0 0,0 0 0,0-1 0,0 1 0,13 3 0,-14-6 0,-1 0 0,0 1 0,0 0 0,0 0 0,-1 0 0,1 1 0,-1-1 0,0 1 0,0 1 0,0-1 0,8 10 0,-9-8 10,0 1 0,-1 1 0,0-1 0,0 1 0,-1-1 0,0 1 0,0 0 0,0-1 0,-1 1 0,-1 0 0,1 11 0,-1-16-58,0 0 0,0 0 0,0 0 0,-1 0 0,1 0 1,-1 0-1,1 0 0,-1 0 0,0 0 0,0 0 0,-1 0 0,1 0 0,-1-1 0,1 1 0,-1-1 1,0 1-1,0-1 0,0 1 0,0-1 0,0 0 0,-1 0 0,1 0 0,0 0 0,-1 0 0,0-1 0,1 1 1,-1-1-1,0 0 0,0 0 0,-4 2 0,-13-1-6778</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4:12.722"/>
    </inkml:context>
    <inkml:brush xml:id="br0">
      <inkml:brushProperty name="width" value="0.05" units="cm"/>
      <inkml:brushProperty name="height" value="0.05" units="cm"/>
    </inkml:brush>
  </inkml:definitions>
  <inkml:trace contextRef="#ctx0" brushRef="#br0">1 1 24575,'2'42'0,"9"56"0,-4-53 0,0 48 0,-7-87 0,0-1 0,0 0 0,1 1 0,0-1 0,0 0 0,0 0 0,1 0 0,0 0 0,0 0 0,0 0 0,0 0 0,1-1 0,0 1 0,0-1 0,0 0 0,7 7 0,-4-5 0,1-1 0,0 0 0,0 0 0,0-1 0,1 0 0,-1 0 0,1-1 0,0 0 0,13 3 0,12 1 0,0-3 0,0 0 0,0-2 0,40-3 0,-66 1 0,-4-1 0,0 1 0,0 0 0,1 0 0,-1 0 0,0 0 0,0 0 0,0 1 0,0-1 0,0 1 0,0 0 0,0 0 0,0 0 0,0 1 0,3 1 0,-6-3-28,0 0 0,0 1 0,0-1 0,0 0 0,0 1 0,0-1 1,0 0-1,0 1 0,0-1 0,0 0 0,0 1 0,0-1 0,-1 0 0,1 1 0,0-1 0,0 0 0,0 0 0,0 1 0,-1-1 0,1 0 0,0 0 0,0 1 0,-1-1 0,1 0 0,0 0 0,0 0 0,-1 1 0,1-1 0,0 0 0,-1 0 0,1 0 1,0 0-1,-1 0 0,1 1 0,0-1 0,-1 0 0,1 0 0,0 0 0,-1 0 0,1 0 0,-1 0 0,1 0-163,-13 3-6635</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4:13.803"/>
    </inkml:context>
    <inkml:brush xml:id="br0">
      <inkml:brushProperty name="width" value="0.05" units="cm"/>
      <inkml:brushProperty name="height" value="0.05" units="cm"/>
    </inkml:brush>
  </inkml:definitions>
  <inkml:trace contextRef="#ctx0" brushRef="#br0">0 1 24575,'5'4'0,"0"6"0,1 5 0,-2 9 0,3 4 0,1 3 0,-2-1 0,3-1 0,0-1 0,2-1 0,0-14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4:14.299"/>
    </inkml:context>
    <inkml:brush xml:id="br0">
      <inkml:brushProperty name="width" value="0.05" units="cm"/>
      <inkml:brushProperty name="height" value="0.05" units="cm"/>
    </inkml:brush>
  </inkml:definitions>
  <inkml:trace contextRef="#ctx0" brushRef="#br0">0 1 24575,'0'4'0,"0"6"0,0 1-8191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4:16.302"/>
    </inkml:context>
    <inkml:brush xml:id="br0">
      <inkml:brushProperty name="width" value="0.05" units="cm"/>
      <inkml:brushProperty name="height" value="0.05" units="cm"/>
    </inkml:brush>
  </inkml:definitions>
  <inkml:trace contextRef="#ctx0" brushRef="#br0">1 31 24575,'0'44'0,"1"-1"0,2 1 0,13 57 0,-12-129 0,-2-26 0,-2 43 0,0 0 0,0 0 0,1 0 0,1 0 0,0 0 0,1 0 0,6-18 0,-7 25 0,0-1 0,1 1 0,-1 0 0,1 0 0,0 1 0,0-1 0,1 0 0,-1 1 0,1 0 0,0 0 0,-1 0 0,1 0 0,1 0 0,-1 1 0,0 0 0,1 0 0,-1 0 0,1 1 0,-1-1 0,6 0 0,5-2 0,0 2 0,0-1 0,1 2 0,-1 0 0,1 1 0,-1 0 0,1 2 0,29 5 0,-43-6 0,1 0 0,-1 0 0,0 0 0,1 1 0,-1-1 0,0 1 0,0-1 0,0 1 0,0 0 0,0 0 0,-1 0 0,1 0 0,-1 0 0,1 0 0,-1 0 0,1 0 0,-1 0 0,1 5 0,0-2 0,0 1 0,-1 0 0,0 0 0,0 0 0,0 0 0,-1 0 0,-1 12 0,1-8 0,-2-1 0,1 1 0,-1-1 0,-1 1 0,1-1 0,-2 0 0,1 0 0,-1 0 0,-1-1 0,-5 9 0,6-12 0,0-1 0,0 0 0,-1 0 0,0-1 0,0 1 0,0-1 0,0 0 0,0 0 0,-1-1 0,1 1 0,-1-1 0,0-1 0,0 1 0,-10 1 0,-1-1 0,0-1 0,-1 0 0,-31-3 0,93 2 0,-21-1 0,-1 1 0,1 1 0,24 4 0,-38-3 0,0 0 0,-1 1 0,1 0 0,-1 1 0,0-1 0,0 1 0,0 1 0,13 9 0,-20-12 0,1-1 0,-1 1 0,1-1 0,-1 1 0,1-1 0,-1 1 0,0 0 0,0 0 0,0 0 0,0 0 0,0 0 0,0 0 0,-1 0 0,1 0 0,-1 0 0,1 0 0,-1 3 0,0-3 0,0 1 0,-1-1 0,0 1 0,1 0 0,-1-1 0,0 0 0,0 1 0,0-1 0,-1 0 0,1 1 0,-1-1 0,1 0 0,-1 0 0,0 0 0,1 0 0,-1 0 0,-4 2 0,-1 2 0,-1-1 0,1 0 0,-1 0 0,0-1 0,0 0 0,0-1 0,-1 1 0,1-2 0,-1 1 0,0-1 0,-11 1 0,-10 0 0,-60-2 0,79-2 0,-7-1 120,18 2-144,-1 1 1,1-1-1,0 0 1,0 0-1,0 0 1,-1-1-1,1 1 0,0 0 1,0 0-1,-1 0 1,1 0-1,0 0 1,0 0-1,0 0 0,-1 0 1,1 0-1,0 0 1,0-1-1,0 1 1,0 0-1,-1 0 0,1 0 1,0 0-1,0 0 1,0-1-1,0 1 1,0 0-1,-1 0 0,1 0 1,0-1-1,0 1 1,0 0-1,0 0 1,0-1-1,0 1 0,0 0 1,0 0-1,0 0 1,0-1-1,0 1 1,0 0-1,0 0 0,0-1 1,0 1-1,0 0 1,0 0-1,0 0 1,0-1-1,0 1 0,0 0 1,0 0-1,1 0 1,-1-1-1,0 1 1,0 0-1,0 0 0,0 0 1,0 0-1,1-1 1,-1 1-1,0 0 1,0 0-1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4:18.118"/>
    </inkml:context>
    <inkml:brush xml:id="br0">
      <inkml:brushProperty name="width" value="0.05" units="cm"/>
      <inkml:brushProperty name="height" value="0.05" units="cm"/>
    </inkml:brush>
  </inkml:definitions>
  <inkml:trace contextRef="#ctx0" brushRef="#br0">148 1 24575,'-8'0'0,"0"1"0,1 1 0,-1-1 0,1 1 0,-1 1 0,1-1 0,0 1 0,0 1 0,0-1 0,0 1 0,1 0 0,-1 1 0,1 0 0,0 0 0,0 0 0,-5 7 0,9-10 0,-1 0 0,1 1 0,0 0 0,0-1 0,0 1 0,1 0 0,-1 0 0,1 0 0,-1 0 0,1 0 0,0 0 0,0 1 0,0-1 0,1 0 0,-1 1 0,1-1 0,0 0 0,0 1 0,0-1 0,0 0 0,0 1 0,1-1 0,0 0 0,-1 1 0,1-1 0,0 0 0,1 0 0,-1 0 0,1 0 0,-1 0 0,1 0 0,0 0 0,0-1 0,0 1 0,0-1 0,1 1 0,-1-1 0,6 4 0,-1 0 0,0-1 0,1-1 0,0 1 0,0-1 0,12 4 0,-16-7 0,1 0 0,0 1 0,0 0 0,-1 0 0,1 1 0,-1-1 0,1 1 0,-1 0 0,0 0 0,0 0 0,0 1 0,-1 0 0,1-1 0,-1 1 0,0 0 0,0 1 0,0-1 0,-1 0 0,3 7 0,1 3 0,-1 0 0,-1 0 0,0 1 0,-1 0 0,2 19 0,-5-30 0,0 0 0,0 0 0,0-1 0,0 1 0,-1 0 0,1 0 0,-1-1 0,0 1 0,0 0 0,-1-1 0,1 1 0,-1-1 0,0 1 0,0-1 0,0 0 0,0 0 0,0 0 0,-1 0 0,1 0 0,-1 0 0,0-1 0,0 1 0,0-1 0,0 0 0,-6 3 0,-1 1-114,0-2 1,0 1-1,-1-1 0,1-1 0,-1 0 1,0 0-1,0-1 0,0-1 0,0 0 1,0 0-1,-21-2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4:21.886"/>
    </inkml:context>
    <inkml:brush xml:id="br0">
      <inkml:brushProperty name="width" value="0.05" units="cm"/>
      <inkml:brushProperty name="height" value="0.05" units="cm"/>
    </inkml:brush>
  </inkml:definitions>
  <inkml:trace contextRef="#ctx0" brushRef="#br0">291 0 24575,'-14'8'0,"0"1"0,1 0 0,0 1 0,1 1 0,0 0 0,0 0 0,1 1 0,-10 14 0,-1 5 0,2 0 0,-24 48 0,35-58 0,1 0 0,1 1 0,-5 28 0,9-32 0,-2 0 0,0-1 0,-1 1 0,0-1 0,-16 28 0,71-160 0,-4 38 0,95-122 0,-132 188 0,1 1 0,0 0 0,0 1 0,1 0 0,0 1 0,1 0 0,0 0 0,0 1 0,18-8 0,-27 15 0,-1 0 0,1 0 0,0-1 0,-1 2 0,1-1 0,-1 0 0,1 0 0,0 0 0,-1 1 0,1-1 0,-1 1 0,1-1 0,-1 1 0,1 0 0,-1-1 0,1 1 0,-1 0 0,0 0 0,0 0 0,1 0 0,-1 0 0,0 0 0,0 1 0,0-1 0,0 0 0,0 1 0,0-1 0,-1 0 0,1 1 0,0-1 0,-1 1 0,1-1 0,-1 1 0,1-1 0,-1 3 0,16 64 0,-15-62 0,4 37 0,-1 0 0,-3 0 0,-5 67 0,4-107-105,-1 0 0,1-1 0,-1 1 0,1-1 0,-1 1 0,0-1 0,0 1 0,0-1 0,0 1 0,-1-1 0,1 0 0,-3 4 0,-7 4-6721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4:22.570"/>
    </inkml:context>
    <inkml:brush xml:id="br0">
      <inkml:brushProperty name="width" value="0.05" units="cm"/>
      <inkml:brushProperty name="height" value="0.05" units="cm"/>
    </inkml:brush>
  </inkml:definitions>
  <inkml:trace contextRef="#ctx0" brushRef="#br0">0 0 24575,'4'4'0,"7"2"0,8-1 0,11 0 0,4-2 0,1-1 0,2-1 0,0-1 0,-2 0 0,-3 0 0,-7 0-8191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4:24.249"/>
    </inkml:context>
    <inkml:brush xml:id="br0">
      <inkml:brushProperty name="width" value="0.05" units="cm"/>
      <inkml:brushProperty name="height" value="0.05" units="cm"/>
    </inkml:brush>
  </inkml:definitions>
  <inkml:trace contextRef="#ctx0" brushRef="#br0">1 161 24575,'2'1'0,"-1"-1"0,1 1 0,0 0 0,-1-1 0,1 1 0,0 0 0,-1 0 0,0 0 0,1 0 0,-1 0 0,1 1 0,-1-1 0,0 0 0,0 1 0,0-1 0,0 0 0,0 1 0,0 0 0,0-1 0,0 1 0,-1-1 0,2 3 0,12 39 0,-11-16 0,-3-23 0,0 1 0,1-1 0,-1 1 0,1-1 0,0 0 0,0 1 0,0-1 0,1 0 0,0 0 0,-1 0 0,4 5 0,-5-9 0,0 0 0,0 0 0,0 0 0,1 0 0,-1 0 0,0 0 0,0 0 0,0 1 0,0-1 0,0 0 0,0 0 0,1 0 0,-1 0 0,0 0 0,0 0 0,0 0 0,0 0 0,0 0 0,1 0 0,-1 0 0,0 0 0,0 0 0,0 0 0,0 0 0,0 0 0,1 0 0,-1 0 0,0-1 0,0 1 0,0 0 0,0 0 0,0 0 0,0 0 0,1 0 0,-1 0 0,0 0 0,0 0 0,0 0 0,0-1 0,0 1 0,0 0 0,0 0 0,0 0 0,0 0 0,1 0 0,-1 0 0,0-1 0,0 1 0,0 0 0,0 0 0,0 0 0,0 0 0,0-1 0,4-14 0,0-15 0,-6-41 0,1 55 0,-1 0 0,2 0 0,0 0 0,1 0 0,1 0 0,1 1 0,7-28 0,-8 40 0,0 0 0,0-1 0,1 1 0,0 1 0,0-1 0,-1 0 0,2 1 0,-1-1 0,0 1 0,0 0 0,1 0 0,-1 0 0,1 1 0,-1-1 0,1 1 0,0 0 0,0 0 0,0 0 0,0 1 0,-1-1 0,1 1 0,0 0 0,0 0 0,0 0 0,0 0 0,7 2 0,-7-1 0,1-1 0,-1 1 0,0-1 0,1 1 0,-1 0 0,0 1 0,0-1 0,1 1 0,-1 0 0,0 0 0,-1 0 0,1 0 0,0 1 0,-1 0 0,1-1 0,-1 1 0,0 1 0,0-1 0,0 0 0,0 1 0,-1-1 0,1 1 0,2 7 0,-4-7 0,0 1 0,0 0 0,-1-1 0,0 1 0,0 0 0,0 0 0,0-1 0,-1 1 0,1 0 0,-1 0 0,-1-1 0,1 1 0,-1-1 0,1 1 0,-1-1 0,-1 0 0,1 0 0,-1 0 0,1 0 0,-1 0 0,0 0 0,0-1 0,-1 1 0,1-1 0,-1 0 0,-7 5 0,-1 0 0,0 0 0,-1-1 0,0-1 0,0 0 0,-1 0 0,0-2 0,-24 6 0,10 2 120,27-12-155,1 0-1,-1 1 1,1-1 0,-1 0-1,1 1 1,-1-1-1,1 0 1,-1 1 0,1-1-1,-1 1 1,1-1 0,-1 1-1,1-1 1,0 1 0,-1-1-1,1 1 1,0 0 0,-1-1-1,1 1 1,0-1-1,0 1 1,0 0 0,0-1-1,0 1 1,-1-1 0,1 1-1,0 0 1,0-1 0,0 1-1,1 0 1,-1-1 0,0 1-1,0 0 1,0-1-1,0 1 1,1-1 0,-1 1-1,0 0 1,0-1 0,1 1-1,0 0 1,7 6-6791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1:16.427"/>
    </inkml:context>
    <inkml:brush xml:id="br0">
      <inkml:brushProperty name="width" value="0.05" units="cm"/>
      <inkml:brushProperty name="height" value="0.05" units="cm"/>
    </inkml:brush>
  </inkml:definitions>
  <inkml:trace contextRef="#ctx0" brushRef="#br0">105 0 24575,'-2'15'0,"0"0"0,-1 0 0,0 0 0,-9 19 0,9-24 0,-59 215 0,55-191 0,2 1 0,2 0 0,0 0 0,5 57 0,0-84 0,0 1 0,0-1 0,0 0 0,1-1 0,1 1 0,-1-1 0,1 1 0,1-1 0,-1 0 0,1 0 0,9 9 0,-5-5 0,-1 0 0,0 0 0,6 13 0,-9-14 0,-1 0 0,1 0 0,0 0 0,0-1 0,14 17 0,-17-23 0,0-1 0,0 0 0,1 0 0,-1-1 0,0 1 0,1 0 0,-1-1 0,1 1 0,0-1 0,-1 0 0,1 0 0,0 0 0,0 0 0,0 0 0,0-1 0,-1 0 0,1 1 0,0-1 0,0 0 0,0 0 0,0 0 0,0-1 0,4 0 0,1-1 17,1-1-1,-1 0 0,0-1 1,0 0-1,0 0 1,-1-1-1,12-8 0,-12 8-265,1-1 0,1 1-1,-1 0 1,1 1-1,13-5 1,-5 5-6577</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4:25.087"/>
    </inkml:context>
    <inkml:brush xml:id="br0">
      <inkml:brushProperty name="width" value="0.05" units="cm"/>
      <inkml:brushProperty name="height" value="0.05" units="cm"/>
    </inkml:brush>
  </inkml:definitions>
  <inkml:trace contextRef="#ctx0" brushRef="#br0">1 0 24575,'0'4'0,"0"6"0,0 6 0,0 3 0,0 4 0,0 2 0,0 1 0,0 4 0,0 2 0,0 0 0,0-2 0,0-10 0,0-8-8191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4:25.738"/>
    </inkml:context>
    <inkml:brush xml:id="br0">
      <inkml:brushProperty name="width" value="0.05" units="cm"/>
      <inkml:brushProperty name="height" value="0.05" units="cm"/>
    </inkml:brush>
  </inkml:definitions>
  <inkml:trace contextRef="#ctx0" brushRef="#br0">1 0 24575,'0'0'-8191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4:28.102"/>
    </inkml:context>
    <inkml:brush xml:id="br0">
      <inkml:brushProperty name="width" value="0.05" units="cm"/>
      <inkml:brushProperty name="height" value="0.05" units="cm"/>
    </inkml:brush>
  </inkml:definitions>
  <inkml:trace contextRef="#ctx0" brushRef="#br0">206 1 24575,'-4'17'0,"-6"27"0,-10 28 0,-6 18 0,-2 11 0,-1 10 0,4-10 0,3-13 0,4-13 0,6-16 0,5-21 0,3-22 0,3-26 0,6-20 0,5-14 0,2 1-8191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4:28.820"/>
    </inkml:context>
    <inkml:brush xml:id="br0">
      <inkml:brushProperty name="width" value="0.05" units="cm"/>
      <inkml:brushProperty name="height" value="0.05" units="cm"/>
    </inkml:brush>
  </inkml:definitions>
  <inkml:trace contextRef="#ctx0" brushRef="#br0">1 1 24575,'4'0'0,"6"8"0,9 17 0,7 11 0,2 5 0,6 8 0,4 8 0,2-1 0,-3-1 0,1-2 0,-1-6 0,-4-10 0,-6-12-8191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4:29.947"/>
    </inkml:context>
    <inkml:brush xml:id="br0">
      <inkml:brushProperty name="width" value="0.05" units="cm"/>
      <inkml:brushProperty name="height" value="0.05" units="cm"/>
    </inkml:brush>
  </inkml:definitions>
  <inkml:trace contextRef="#ctx0" brushRef="#br0">1 0 24575,'2'11'0,"0"0"0,1-1 0,0 1 0,0-1 0,1 0 0,1 0 0,0 0 0,8 13 0,-1-2 0,82 185 0,-87-188 9,-1 0 0,7 34 0,-12-41-125,1 0 0,0 0 0,1 0 0,0 0 0,1 0 0,0-1 0,1 1 0,0-1 0,1-1 0,0 1 0,12 14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4:30.444"/>
    </inkml:context>
    <inkml:brush xml:id="br0">
      <inkml:brushProperty name="width" value="0.05" units="cm"/>
      <inkml:brushProperty name="height" value="0.05" units="cm"/>
    </inkml:brush>
  </inkml:definitions>
  <inkml:trace contextRef="#ctx0" brushRef="#br0">1 192 24575,'0'-5'0,"0"-5"0,8-5 0,8-5 0,9 1 0,5-4 0,1-3 0,5 3 0,0 5 0,-2 6 0,2 5 0,-1 4 0,-7-2 0,-7-1-8191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4:31.178"/>
    </inkml:context>
    <inkml:brush xml:id="br0">
      <inkml:brushProperty name="width" value="0.05" units="cm"/>
      <inkml:brushProperty name="height" value="0.05" units="cm"/>
    </inkml:brush>
  </inkml:definitions>
  <inkml:trace contextRef="#ctx0" brushRef="#br0">157 31 24575,'-27'0'0,"17"-1"0,0 1 0,1 0 0,-1 0 0,0 1 0,1 1 0,-12 2 0,18-3 0,0 0 0,1 1 0,-1-1 0,0 1 0,1-1 0,-1 1 0,1 0 0,0 0 0,0 0 0,0 0 0,0 0 0,0 1 0,0-1 0,0 1 0,1-1 0,-1 1 0,1 0 0,0 0 0,-1-1 0,1 1 0,1 0 0,-1 0 0,0 0 0,0 4 0,0 1 0,-1 1 0,1-1 0,1 1 0,-1-1 0,2 1 0,-1 0 0,1-1 0,0 1 0,1-1 0,0 1 0,0-1 0,6 14 0,-5-17 0,1 1 0,-1-1 0,1 1 0,0-1 0,1-1 0,-1 1 0,1-1 0,0 1 0,0-1 0,0-1 0,1 1 0,-1-1 0,1 0 0,0 0 0,0 0 0,0-1 0,8 2 0,1 1 0,1-1 0,0-1 0,-1-1 0,1 0 0,0-1 0,0-1 0,0-1 0,0 0 0,23-4 0,-33 4 0,0-1 0,0 1 0,-1-1 0,1 0 0,0-1 0,-1 0 0,1 1 0,-1-1 0,0-1 0,0 1 0,0-1 0,-1 0 0,1 0 0,-1-1 0,0 1 0,0-1 0,0 0 0,-1 0 0,0 0 0,0 0 0,0-1 0,0 1 0,-1-1 0,0 0 0,0 1 0,-1-1 0,2-9 0,-1 2 0,0-1 0,-1 0 0,-1 1 0,0-1 0,-1 0 0,0 0 0,-5-18 0,6 29 0,-1 0 0,0 0 0,0 0 0,-1 0 0,1 0 0,-1 1 0,1-1 0,-1 0 0,0 1 0,0-1 0,0 1 0,-1 0 0,1 0 0,0 0 0,-1 0 0,1 0 0,-1 0 0,0 0 0,0 1 0,1 0 0,-1-1 0,0 1 0,0 0 0,0 0 0,-1 1 0,1-1 0,0 1 0,0-1 0,0 1 0,0 0 0,0 0 0,-1 1 0,1-1 0,0 0 0,0 1 0,0 0 0,-3 1 0,-16 4 1,1 1 0,-40 18-1,20-7-1367,16-8-5459</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4:32.678"/>
    </inkml:context>
    <inkml:brush xml:id="br0">
      <inkml:brushProperty name="width" value="0.05" units="cm"/>
      <inkml:brushProperty name="height" value="0.05" units="cm"/>
    </inkml:brush>
  </inkml:definitions>
  <inkml:trace contextRef="#ctx0" brushRef="#br0">181 132 24575,'-28'-1'0,"16"0"0,-1 1 0,0 0 0,1 1 0,-1 1 0,-17 3 0,27-4 0,-1 0 0,1 1 0,0-1 0,0 1 0,0-1 0,0 1 0,1 0 0,-1 0 0,0 0 0,1 0 0,-1 1 0,1-1 0,0 1 0,0 0 0,0-1 0,0 1 0,0 0 0,1 0 0,-1 0 0,1 0 0,0 0 0,0 1 0,0-1 0,0 0 0,0 5 0,0-4 0,0 1 0,0-1 0,1 1 0,-1-1 0,1 1 0,0-1 0,1 1 0,-1-1 0,1 0 0,0 1 0,0-1 0,0 1 0,1-1 0,-1 0 0,1 0 0,0 0 0,0 0 0,1 0 0,-1 0 0,1-1 0,0 1 0,5 4 0,-2-3 0,0-2 0,0 1 0,0-1 0,0 0 0,1 0 0,-1 0 0,1-1 0,0 0 0,0-1 0,0 1 0,0-1 0,0-1 0,14 0 0,-5 0 0,-1 0 0,1-2 0,0 0 0,-1-1 0,1-1 0,-1 0 0,0-1 0,0 0 0,15-8 0,-23 9 0,0 0 0,-1 0 0,1 0 0,-1-1 0,0 0 0,0 0 0,0-1 0,-1 1 0,0-1 0,0 0 0,-1-1 0,1 1 0,-1-1 0,0 0 0,-1 0 0,0 0 0,0 0 0,-1-1 0,4-14 0,-5 15 0,0 0 0,-1 0 0,1 0 0,-1 0 0,0 0 0,-1 0 0,0 0 0,0 0 0,0 0 0,-1 1 0,0-1 0,-6-12 0,5 15 0,0-1 0,0 1 0,0 0 0,0 0 0,-1 0 0,0 1 0,0-1 0,0 1 0,0 0 0,0 0 0,-1 1 0,1-1 0,-1 1 0,0 0 0,0 0 0,1 0 0,-1 1 0,-6-1 0,-15-2-173,0 1 0,0 1 0,-51 4-1,61-2-498,-12 2-6154</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4:34.020"/>
    </inkml:context>
    <inkml:brush xml:id="br0">
      <inkml:brushProperty name="width" value="0.05" units="cm"/>
      <inkml:brushProperty name="height" value="0.05" units="cm"/>
    </inkml:brush>
  </inkml:definitions>
  <inkml:trace contextRef="#ctx0" brushRef="#br0">143 78 24575,'-5'6'0,"0"0"0,1 0 0,0 0 0,0 1 0,1 0 0,0 0 0,0 0 0,0 0 0,1 0 0,-2 14 0,-7 76 0,11-41 0,0-2 0,-2-42 0,0-17 0,-17-62 0,14 52 0,0 0 0,1 0 0,0 0 0,1-1 0,1 1 0,0-1 0,1 0 0,1 1 0,3-30 0,0 38 0,-1 1 0,1-1 0,1 1 0,-1 0 0,1 0 0,0 0 0,1 0 0,-1 1 0,1-1 0,0 1 0,0 0 0,1 1 0,0-1 0,-1 1 0,13-6 0,-9 5 0,0 0 0,1 1 0,-1 0 0,1 0 0,1 1 0,-1 0 0,0 1 0,1 0 0,-1 1 0,12-1 0,-10 3 0,1 1 0,0 0 0,-1 1 0,1 0 0,21 9 0,-27-9 0,0 0 0,0 0 0,0 1 0,0 0 0,-1 0 0,0 0 0,0 1 0,0 0 0,0 1 0,8 9 0,-13-12 0,1 0 0,-1 0 0,0 0 0,0 0 0,0 0 0,0 0 0,-1 0 0,1 0 0,-1 1 0,0-1 0,0 0 0,0 0 0,0 0 0,-1 0 0,1 1 0,-1-1 0,0 0 0,0 0 0,0 0 0,0 0 0,0 0 0,-1 0 0,1-1 0,-1 1 0,0 0 0,0-1 0,0 1 0,0-1 0,0 0 0,-3 3 0,-9 8 0,0 0 0,0-1 0,-26 17 0,29-23 0,0 0 0,-1 0 0,1-1 0,-1-1 0,0 0 0,0 0 0,-1-1 0,1-1 0,-20 1 0,-12-1 0,-59-4 0,69 0 0,28 1-1365</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4:35.165"/>
    </inkml:context>
    <inkml:brush xml:id="br0">
      <inkml:brushProperty name="width" value="0.05" units="cm"/>
      <inkml:brushProperty name="height" value="0.05" units="cm"/>
    </inkml:brush>
  </inkml:definitions>
  <inkml:trace contextRef="#ctx0" brushRef="#br0">445 0 24575,'-7'2'0,"-1"1"0,1 0 0,0 0 0,0 1 0,0-1 0,0 1 0,1 1 0,-12 9 0,-10 7 0,2 2 0,0 0 0,2 1 0,-29 38 0,50-59 0,1 0 0,0 0 0,0 0 0,1 1 0,-1-1 0,1 0 0,0 1 0,-1-1 0,2 1 0,-1 0 0,0-1 0,1 1 0,-1 0 0,1 0 0,0-1 0,1 7 0,0-8 0,0 1 0,0-1 0,0 1 0,0-1 0,0 0 0,0 1 0,1-1 0,-1 0 0,1 0 0,0 0 0,0 0 0,-1 0 0,1 0 0,0-1 0,1 1 0,-1-1 0,0 1 0,0-1 0,1 0 0,-1 0 0,1 0 0,4 2 0,-5-3 0,1 1 0,-1-1 0,0 1 0,1 0 0,-1 0 0,0 0 0,0 0 0,0 0 0,0 0 0,0 1 0,0-1 0,0 0 0,-1 1 0,1 0 0,0-1 0,-1 1 0,1 0 0,-1 0 0,0 0 0,0 0 0,1 0 0,-1 0 0,-1 1 0,1-1 0,0 0 0,0 0 0,-1 1 0,1-1 0,-1 0 0,0 1 0,0-1 0,0 0 0,0 1 0,0-1 0,0 0 0,-1 1 0,1-1 0,-1 0 0,0 0 0,1 1 0,-1-1 0,0 0 0,-3 4 0,1 0 0,-1 1 0,0-1 0,-1 0 0,1 0 0,-1 0 0,-1 0 0,1-1 0,-1 0 0,0 0 0,0-1 0,0 0 0,-13 7 0,0-5 0,0-2 0,0 0 0,0-1 0,0-1 0,-1 0 0,1-2 0,-1 0 0,-24-4 0,43 1 0,13-2 0,15-4 0,34 1-1365,-32 6-5461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1:17.246"/>
    </inkml:context>
    <inkml:brush xml:id="br0">
      <inkml:brushProperty name="width" value="0.05" units="cm"/>
      <inkml:brushProperty name="height" value="0.05" units="cm"/>
    </inkml:brush>
  </inkml:definitions>
  <inkml:trace contextRef="#ctx0" brushRef="#br0">1 102 24575,'0'-4'0,"8"-6"0,12-6 0,11-4 0,5 1 0,0 4 0,-2 4 0,-6 5-8191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4:39.075"/>
    </inkml:context>
    <inkml:brush xml:id="br0">
      <inkml:brushProperty name="width" value="0.05" units="cm"/>
      <inkml:brushProperty name="height" value="0.05" units="cm"/>
    </inkml:brush>
  </inkml:definitions>
  <inkml:trace contextRef="#ctx0" brushRef="#br0">178 1 24575,'-1'0'0,"0"0"0,0 1 0,0-1 0,0 1 0,0-1 0,0 1 0,0 0 0,0-1 0,0 1 0,1 0 0,-1 0 0,0-1 0,1 1 0,-1 0 0,0 0 0,1 0 0,-1 0 0,1 0 0,-1 0 0,1 0 0,0 0 0,-1 0 0,1 0 0,0 0 0,0 0 0,0 2 0,-5 34 0,4-32 0,-4 25 0,-2 0 0,-1 0 0,-1-1 0,-26 55 0,18-44 0,-18 60 0,24-55 0,2 1 0,1-1 0,3 1 0,0 60 0,6 322-1365</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4:41.214"/>
    </inkml:context>
    <inkml:brush xml:id="br0">
      <inkml:brushProperty name="width" value="0.05" units="cm"/>
      <inkml:brushProperty name="height" value="0.05" units="cm"/>
    </inkml:brush>
  </inkml:definitions>
  <inkml:trace contextRef="#ctx0" brushRef="#br0">154 130 24575,'17'-2'0,"-1"-1"0,1-1 0,-1 0 0,0-1 0,0-1 0,29-15 0,-13 7 0,4-2 0,-18 7 0,1 0 0,-1 2 0,2 0 0,-1 1 0,1 2 0,0-1 0,38-2 0,-50 7 0,-1 0 0,0 0 0,0 1 0,1 0 0,-1 0 0,0 0 0,0 1 0,0 0 0,0 1 0,-1-1 0,11 7 0,-13-6 0,0 0 0,0 1 0,0 0 0,-1-1 0,1 2 0,-1-1 0,0 0 0,0 1 0,0-1 0,-1 1 0,0 0 0,0 0 0,0 0 0,0 0 0,-1 0 0,2 9 0,30 254 0,-22-166 0,2 81 0,-14 365 0,0-526 0,-1 1 0,-7 30 0,4-29 0,-3 45 0,8-40 0,0-17 0,0 0 0,0 0 0,-1-1 0,-1 1 0,-5 18 0,6-26 0,-1 0 0,1 0 0,-1-1 0,0 1 0,-1-1 0,1 1 0,-1-1 0,1 0 0,-1 0 0,0 0 0,0-1 0,0 1 0,-1-1 0,1 1 0,0-1 0,-1 0 0,0 0 0,1-1 0,-1 1 0,-6 1 0,-24 4 0,0-1 0,0-2 0,0-1 0,0-2 0,-63-6 0,6 2 0,-197 3-1365,277 0-5461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4:41.981"/>
    </inkml:context>
    <inkml:brush xml:id="br0">
      <inkml:brushProperty name="width" value="0.05" units="cm"/>
      <inkml:brushProperty name="height" value="0.05" units="cm"/>
    </inkml:brush>
  </inkml:definitions>
  <inkml:trace contextRef="#ctx0" brushRef="#br0">1 1 24575,'4'0'0,"6"0"0,5 0 0,5 0 0,3 0 0,2 0 0,1 0 0,0 0 0,0 0 0,0 0 0,-4 0-8191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4:42.596"/>
    </inkml:context>
    <inkml:brush xml:id="br0">
      <inkml:brushProperty name="width" value="0.05" units="cm"/>
      <inkml:brushProperty name="height" value="0.05" units="cm"/>
    </inkml:brush>
  </inkml:definitions>
  <inkml:trace contextRef="#ctx0" brushRef="#br0">1 0 24575,'4'0'0,"10"0"0,7 0 0,5 0 0,1 0 0,5 0 0,1 0 0,0 0 0,-2 0 0,-6 0-8191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4:43.196"/>
    </inkml:context>
    <inkml:brush xml:id="br0">
      <inkml:brushProperty name="width" value="0.05" units="cm"/>
      <inkml:brushProperty name="height" value="0.05" units="cm"/>
    </inkml:brush>
  </inkml:definitions>
  <inkml:trace contextRef="#ctx0" brushRef="#br0">1 0 24575,'4'0'0,"6"0"0,9 0 0,7 0 0,2 0 0,6 0 0,0 0 0,0 0 0,-2 0 0,-7 0-8191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4:43.845"/>
    </inkml:context>
    <inkml:brush xml:id="br0">
      <inkml:brushProperty name="width" value="0.05" units="cm"/>
      <inkml:brushProperty name="height" value="0.05" units="cm"/>
    </inkml:brush>
  </inkml:definitions>
  <inkml:trace contextRef="#ctx0" brushRef="#br0">0 0 24575,'5'0'0,"9"0"0,7 0 0,4 0 0,3 0 0,0 0 0,-1 0 0,-4 0-8191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4:44.704"/>
    </inkml:context>
    <inkml:brush xml:id="br0">
      <inkml:brushProperty name="width" value="0.05" units="cm"/>
      <inkml:brushProperty name="height" value="0.05" units="cm"/>
    </inkml:brush>
  </inkml:definitions>
  <inkml:trace contextRef="#ctx0" brushRef="#br0">1 27 24575,'0'-5'0,"4"0"0,6-1 0,5 2 0,5 1 0,3 1 0,2 1 0,1 1 0,-5 0-8191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4:46.628"/>
    </inkml:context>
    <inkml:brush xml:id="br0">
      <inkml:brushProperty name="width" value="0.05" units="cm"/>
      <inkml:brushProperty name="height" value="0.05" units="cm"/>
    </inkml:brush>
  </inkml:definitions>
  <inkml:trace contextRef="#ctx0" brushRef="#br0">56 1 24575,'-1'0'0,"0"1"0,0-1 0,0 1 0,0-1 0,0 1 0,0 0 0,0 0 0,0-1 0,0 1 0,0 0 0,0 0 0,1 0 0,-1 0 0,0 0 0,1 0 0,-1 0 0,1 0 0,-1 1 0,0 1 0,-10 28 0,10-26 0,-6 21 0,1-1 0,1 1 0,1 0 0,-1 34 0,8 112 0,0-59 0,-4-44 0,3 0 0,2 0 0,23 111 0,-13-127 0,17 87 0,-12-60-1365,-16-62-5461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4:49.036"/>
    </inkml:context>
    <inkml:brush xml:id="br0">
      <inkml:brushProperty name="width" value="0.05" units="cm"/>
      <inkml:brushProperty name="height" value="0.05" units="cm"/>
    </inkml:brush>
  </inkml:definitions>
  <inkml:trace contextRef="#ctx0" brushRef="#br0">1 509 24575,'0'-431'0,"0"428"0,-1 0 0,1 0 0,0 0 0,1 0 0,-1 0 0,0 0 0,1 0 0,0 0 0,0 0 0,0 0 0,0 1 0,0-1 0,0 0 0,1 1 0,-1-1 0,1 1 0,0-1 0,-1 1 0,1 0 0,0 0 0,1 0 0,1-2 0,1 1 0,1 1 0,-1 0 0,0 0 0,1 1 0,-1-1 0,1 1 0,0 0 0,-1 1 0,1 0 0,10 0 0,25 0 0,123 6 0,-161-6 0,0 1 0,0-1 0,-1 1 0,1 0 0,0 0 0,-1 0 0,1 1 0,0-1 0,-1 1 0,1-1 0,-1 1 0,0 0 0,0 0 0,0 0 0,0 0 0,0 0 0,0 0 0,0 0 0,-1 1 0,1-1 0,-1 1 0,1-1 0,-1 1 0,0 0 0,1 5 0,2 8 0,0 0 0,-1 0 0,1 26 0,-1-11 0,18 97 0,-9-63 0,-2 2 0,0 71 0,-7-105 0,0 0 0,3 0 0,0 0 0,15 39 0,-1 4 0,-13-47 0,3 10 0,-1-1 0,-2 1 0,2 73 0,-7-82 0,1-1 0,1 1 0,12 40 0,-8-39 0,-2 0 0,5 61 0,-10-72 0,-4 125 0,2-141 0,0 0 0,-1 0 0,0 0 0,0 0 0,0 0 0,0-1 0,0 1 0,-1 0 0,0-1 0,1 0 0,-1 0 0,-1 0 0,1 0 0,0 0 0,-1 0 0,1-1 0,-1 0 0,0 0 0,0 0 0,0 0 0,0 0 0,0-1 0,-6 2 0,-12 3 0,0 0 0,-1-1 0,-23 2 0,-10-3-406,-63-4 0,104 0-147,-7-1-6273</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4:49.715"/>
    </inkml:context>
    <inkml:brush xml:id="br0">
      <inkml:brushProperty name="width" value="0.05" units="cm"/>
      <inkml:brushProperty name="height" value="0.05" units="cm"/>
    </inkml:brush>
  </inkml:definitions>
  <inkml:trace contextRef="#ctx0" brushRef="#br0">1 28 24575,'0'-5'0,"4"0"0,6-1 0,5 1 0,5 2 0,3 1 0,2 1 0,5 1 0,2 0 0,0 0 0,-6 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1:18.103"/>
    </inkml:context>
    <inkml:brush xml:id="br0">
      <inkml:brushProperty name="width" value="0.05" units="cm"/>
      <inkml:brushProperty name="height" value="0.05" units="cm"/>
    </inkml:brush>
  </inkml:definitions>
  <inkml:trace contextRef="#ctx0" brushRef="#br0">1 144 24575,'0'-4'0,"8"-6"0,12-1 0,7-3 0,3 1 0,0 2 0,1 0 0,-2 0 0,-2-1 0,0 1 0,0 3 0,-2 2 0,1 2 0,-1 3 0,-4-4 0,-2-1 0,-4 0-8191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4:50.378"/>
    </inkml:context>
    <inkml:brush xml:id="br0">
      <inkml:brushProperty name="width" value="0.05" units="cm"/>
      <inkml:brushProperty name="height" value="0.05" units="cm"/>
    </inkml:brush>
  </inkml:definitions>
  <inkml:trace contextRef="#ctx0" brushRef="#br0">1 1 24575,'4'0'0,"6"0"0,5 0 0,10 0 0,3 0 0,2 0 0,0 0 0,0 0 0,-6 0-8191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4:51.034"/>
    </inkml:context>
    <inkml:brush xml:id="br0">
      <inkml:brushProperty name="width" value="0.05" units="cm"/>
      <inkml:brushProperty name="height" value="0.05" units="cm"/>
    </inkml:brush>
  </inkml:definitions>
  <inkml:trace contextRef="#ctx0" brushRef="#br0">0 0 24575,'9'0'0,"6"0"0,6 0 0,7 0 0,4 0 0,0 0 0,-1 0 0,-1 0 0,-6 0-8191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4:51.708"/>
    </inkml:context>
    <inkml:brush xml:id="br0">
      <inkml:brushProperty name="width" value="0.05" units="cm"/>
      <inkml:brushProperty name="height" value="0.05" units="cm"/>
    </inkml:brush>
  </inkml:definitions>
  <inkml:trace contextRef="#ctx0" brushRef="#br0">1 36 24575,'0'-4'0,"4"-2"0,6 1 0,6 1 0,4 1 0,2 1 0,-1-4 0,-5 0-8191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4:52.792"/>
    </inkml:context>
    <inkml:brush xml:id="br0">
      <inkml:brushProperty name="width" value="0.05" units="cm"/>
      <inkml:brushProperty name="height" value="0.05" units="cm"/>
    </inkml:brush>
  </inkml:definitions>
  <inkml:trace contextRef="#ctx0" brushRef="#br0">1 0 24575,'4'0'0,"6"0"0,6 0 0,4 0 0,2 0 0,3 0 0,-3 0-8191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4:56.377"/>
    </inkml:context>
    <inkml:brush xml:id="br0">
      <inkml:brushProperty name="width" value="0.05" units="cm"/>
      <inkml:brushProperty name="height" value="0.05" units="cm"/>
    </inkml:brush>
  </inkml:definitions>
  <inkml:trace contextRef="#ctx0" brushRef="#br0">299 0 24575,'-12'0'0,"0"0"0,0 1 0,0 0 0,-1 1 0,2 1 0,-15 3 0,23-5 0,0 1 0,0-1 0,0 1 0,0-1 0,0 1 0,0 0 0,1 0 0,-1 0 0,0 0 0,1 1 0,0-1 0,0 1 0,-1 0 0,2-1 0,-1 1 0,0 0 0,0 0 0,1 0 0,0 0 0,-1 0 0,1 0 0,1 1 0,-1-1 0,0 0 0,1 1 0,-1 4 0,2 2 0,-1 1 0,2-1 0,-1 0 0,2 0 0,-1 0 0,1 0 0,1-1 0,-1 1 0,2-1 0,-1 0 0,1 0 0,7 8 0,19 42 0,-30-56 0,1 0 0,-1 0 0,0-1 0,0 1 0,-1 0 0,1 0 0,0 0 0,-1 0 0,0 0 0,0 0 0,0 0 0,0 0 0,0 0 0,-1 0 0,1 0 0,-1 0 0,0 0 0,0 0 0,0 0 0,0 0 0,-2 3 0,0-3 0,0 1 0,0-1 0,0 1 0,-1-1 0,0 0 0,1 0 0,-1 0 0,0-1 0,0 1 0,0-1 0,-1 0 0,-5 2 0,-7 1 0,0 0 0,0-1 0,-1-1 0,1-1 0,-35 1 0,21-5-1365</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4:57.491"/>
    </inkml:context>
    <inkml:brush xml:id="br0">
      <inkml:brushProperty name="width" value="0.05" units="cm"/>
      <inkml:brushProperty name="height" value="0.05" units="cm"/>
    </inkml:brush>
  </inkml:definitions>
  <inkml:trace contextRef="#ctx0" brushRef="#br0">29 1 24575,'-1'15'0,"-1"0"0,0 0 0,-5 18 0,-6 37 0,12-48 0,-1 2 0,1 0 0,1 1 0,5 34 0,-4-57 5,-1 1 0,1 0 0,0-1-1,0 1 1,0-1 0,1 0 0,-1 1 0,1-1-1,-1 0 1,1 0 0,0 0 0,-1 0 0,1 0-1,0 0 1,0-1 0,1 1 0,-1 0-1,0-1 1,1 0 0,-1 0 0,0 0 0,1 0-1,-1 0 1,5 1 0,4 0-302,0 0 0,0 0 0,0-1 0,17-1 0,-5 0-6529</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4:58.034"/>
    </inkml:context>
    <inkml:brush xml:id="br0">
      <inkml:brushProperty name="width" value="0.05" units="cm"/>
      <inkml:brushProperty name="height" value="0.05" units="cm"/>
    </inkml:brush>
  </inkml:definitions>
  <inkml:trace contextRef="#ctx0" brushRef="#br0">1 0 24575,'4'0'0,"6"0"0,5 0 0,5 0 0,3 0 0,2 0 0,-3 0-8191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4:58.621"/>
    </inkml:context>
    <inkml:brush xml:id="br0">
      <inkml:brushProperty name="width" value="0.05" units="cm"/>
      <inkml:brushProperty name="height" value="0.05" units="cm"/>
    </inkml:brush>
  </inkml:definitions>
  <inkml:trace contextRef="#ctx0" brushRef="#br0">1 0 24575,'9'0'0,"6"0"0,6 0 0,8 5 0,2 1 0,1-1 0,0 0 0,2-2 0,-1-1 0,0-1 0,-7 0-8191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5:00.783"/>
    </inkml:context>
    <inkml:brush xml:id="br0">
      <inkml:brushProperty name="width" value="0.05" units="cm"/>
      <inkml:brushProperty name="height" value="0.05" units="cm"/>
    </inkml:brush>
  </inkml:definitions>
  <inkml:trace contextRef="#ctx0" brushRef="#br0">31 88 24575,'0'200'0,"-3"-188"0,-3-25 0,-5-24 0,1-66 0,9 93 0,1-1 0,1 1 0,0-1 0,0 1 0,1 0 0,0 0 0,7-18 0,-8 26 0,0-1 0,1 1 0,-1 0 0,1-1 0,0 1 0,0 0 0,0 0 0,0 0 0,0 1 0,0-1 0,0 0 0,0 1 0,1-1 0,-1 1 0,1 0 0,-1 0 0,1 0 0,0 0 0,-1 0 0,5 0 0,6-1 0,0 1 0,0 0 0,17 1 0,18-1 0,-42 0 0,2-1 0,1 1 0,-1 0 0,0 0 0,1 1 0,-1 0 0,11 2 0,-18-2 0,1 0 0,0 1 0,-1 0 0,1-1 0,-1 1 0,1 0 0,-1-1 0,0 1 0,1 0 0,-1 0 0,0 0 0,0 0 0,1 1 0,-1-1 0,0 0 0,0 0 0,0 1 0,-1-1 0,1 1 0,0-1 0,0 0 0,-1 1 0,1 0 0,-1-1 0,1 1 0,-1-1 0,0 1 0,1-1 0,-1 1 0,0 0 0,0-1 0,0 1 0,0 0 0,-1-1 0,1 1 0,0-1 0,-1 1 0,1 0 0,-2 1 0,1 3 0,0-1 0,0 0 0,-1 1 0,0-1 0,0 0 0,-1 0 0,1 0 0,-1 0 0,0 0 0,0-1 0,-1 1 0,1-1 0,-1 0 0,0 0 0,-7 5 0,-1-1 0,-1-1 0,0-1 0,0 0 0,-22 7 0,32-12 0,2 0 0,1-1 0,-1 0 0,1 0 0,0 1 0,-1-1 0,1 0 0,-1 1 0,1-1 0,0 0 0,-1 1 0,1-1 0,0 1 0,-1-1 0,1 0 0,0 1 0,0-1 0,0 1 0,-1-1 0,1 1 0,0-1 0,0 1 0,0-1 0,0 1 0,0-1 0,0 1 0,0-1 0,0 1 0,0-1 0,0 1 0,0-1 0,0 1 0,0-1 0,0 1 0,0-1 0,1 1 0,-1-1 0,0 1 0,0-1 0,1 1 0,-1-1 0,0 0 0,0 1 0,1-1 0,-1 1 0,1-1 0,-1 0 0,0 1 0,1-1 0,-1 0 0,1 0 0,-1 1 0,0-1 0,1 0 0,0 0 0,35 30 0,-19-17 0,17 26 91,6 6-1547,-26-36-5370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5:01.978"/>
    </inkml:context>
    <inkml:brush xml:id="br0">
      <inkml:brushProperty name="width" value="0.05" units="cm"/>
      <inkml:brushProperty name="height" value="0.05" units="cm"/>
    </inkml:brush>
  </inkml:definitions>
  <inkml:trace contextRef="#ctx0" brushRef="#br0">0 118 24575,'2'20'0,"1"-1"0,0 0 0,2 0 0,11 31 0,-4-13 0,-9-24 0,2 0 0,0 0 0,0-1 0,1 0 0,1 0 0,0 0 0,14 17 0,-20-28 0,0-1 0,-1 1 0,1-1 0,0 0 0,-1 1 0,1-1 0,0 0 0,0 1 0,0-1 0,-1 0 0,1 0 0,0 0 0,0 0 0,0 0 0,-1 0 0,1 0 0,0 0 0,0 0 0,0 0 0,0 0 0,-1 0 0,1-1 0,0 1 0,0 0 0,-1-1 0,1 1 0,0 0 0,0-1 0,-1 1 0,1-1 0,0 1 0,-1-1 0,1 1 0,-1-1 0,1 0 0,-1 1 0,1-1 0,-1 0 0,1 1 0,0-2 0,20-32 0,-7-3 0,-1-1 0,-1 0 0,8-55 0,17-57 0,-37 150-36,0 0 0,0 0 0,0 0 1,0 0-1,0 1 0,1-1 0,-1 0 0,0 0 0,0 0 0,0 0 0,0 0 0,0 0 0,0 0 0,1 0 0,-1 0 0,0 0 0,0 0 1,0 0-1,0 0 0,0 0 0,0 0 0,1 0 0,-1 0 0,0 0 0,0 0 0,0 0 0,0 0 0,0 0 0,0-1 0,1 1 0,-1 0 1,0 0-1,0 0 0,0 0 0,0 0 0,0 0 0,0 0 0,1 9-6790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1:19.946"/>
    </inkml:context>
    <inkml:brush xml:id="br0">
      <inkml:brushProperty name="width" value="0.05" units="cm"/>
      <inkml:brushProperty name="height" value="0.05" units="cm"/>
    </inkml:brush>
  </inkml:definitions>
  <inkml:trace contextRef="#ctx0" brushRef="#br0">81 933 24575,'-1'-1'0,"-1"1"0,1 0 0,0-1 0,0 0 0,0 1 0,0-1 0,1 1 0,-1-1 0,0 0 0,0 0 0,0 0 0,0 1 0,1-1 0,-1 0 0,0 0 0,1 0 0,-1 0 0,1 0 0,-1 0 0,1 0 0,-1 0 0,1 0 0,0-1 0,0 1 0,-1 0 0,1 0 0,0-1 0,-5-39 0,5 35 0,-4-137 0,4 89 0,-2-1 0,-10-57 0,-3 21 0,4 0 0,1-119 0,9 185 0,0 18 0,1 0 0,-1 0 0,1 0 0,1 0 0,0 0 0,0 0 0,0 0 0,4-11 0,-5 18 0,0-1 0,0 1 0,0 0 0,0 0 0,0-1 0,1 1 0,-1 0 0,0-1 0,0 1 0,1 0 0,-1 0 0,0-1 0,0 1 0,1 0 0,-1 0 0,0 0 0,0 0 0,1-1 0,-1 1 0,0 0 0,1 0 0,-1 0 0,0 0 0,1 0 0,-1 0 0,0 0 0,1 0 0,-1 0 0,0 0 0,1 0 0,-1 0 0,0 0 0,1 0 0,-1 0 0,1 0 0,12 10 0,8 19 0,-20-27 0,180 304 0,-177-298 0,0-1 0,0 0 0,1 0 0,0 0 0,0 0 0,11 10 0,-14-16 0,-1 0 0,0 0 0,1 0 0,-1 0 0,0 0 0,1 0 0,-1-1 0,1 1 0,0 0 0,-1-1 0,1 1 0,0-1 0,-1 1 0,1-1 0,0 0 0,-1 0 0,1 0 0,0 0 0,-1 0 0,1 0 0,0-1 0,0 1 0,-1 0 0,1-1 0,-1 1 0,1-1 0,0 0 0,-1 1 0,1-1 0,-1 0 0,1 0 0,-1 0 0,0 0 0,1 0 0,-1 0 0,0-1 0,0 1 0,0 0 0,1-3 0,14-17 0,-2-2 0,0 1 0,-1-2 0,-2 0 0,0 0 0,8-33 0,6-9 0,16-40 0,-41 106 0,0 0 0,0-1 0,0 1 0,0-1 0,0 1 0,0-1 0,0 1 0,0-1 0,0 1 0,0 0 0,0-1 0,1 1 0,-1-1 0,0 1 0,0 0 0,0-1 0,1 1 0,-1-1 0,0 1 0,1 0 0,-1-1 0,0 1 0,1 0 0,-1 0 0,0-1 0,1 1 0,-1 0 0,0 0 0,1 0 0,-1-1 0,1 1 0,-1 0 0,1 0 0,-1 0 0,0 0 0,1 0 0,-1 0 0,1 0 0,-1 0 0,1 0 0,9 19 0,0 34 0,40 364 0,-48-334 69,-2-59-547,0-1 0,7 42 0,-1-44-6348</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5:03.031"/>
    </inkml:context>
    <inkml:brush xml:id="br0">
      <inkml:brushProperty name="width" value="0.05" units="cm"/>
      <inkml:brushProperty name="height" value="0.05" units="cm"/>
    </inkml:brush>
  </inkml:definitions>
  <inkml:trace contextRef="#ctx0" brushRef="#br0">48 0 24575,'-3'51'0,"-1"-1"0,-16 65 0,2-5 0,17-107 0,0 0 0,1 0 0,0 0 0,-1 0 0,1-1 0,0 1 0,1 0 0,-1 0 0,0 0 0,1 0 0,0-1 0,-1 1 0,1 0 0,0 0 0,3 4 0,-3-6 0,1 0 0,-1 0 0,1 0 0,-1 0 0,1 0 0,0-1 0,-1 1 0,1-1 0,0 1 0,-1-1 0,1 1 0,0-1 0,-1 0 0,1 0 0,0 0 0,0 0 0,-1 0 0,1 0 0,0 0 0,0-1 0,-1 1 0,1-1 0,0 1 0,-1-1 0,1 0 0,2-1 0,12-4-341,0-1 0,-1-1-1,29-18 1,-29 14-6485</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5:03.625"/>
    </inkml:context>
    <inkml:brush xml:id="br0">
      <inkml:brushProperty name="width" value="0.05" units="cm"/>
      <inkml:brushProperty name="height" value="0.05" units="cm"/>
    </inkml:brush>
  </inkml:definitions>
  <inkml:trace contextRef="#ctx0" brushRef="#br0">1 82 24575,'0'-4'0,"4"-6"0,6-1 0,5 1 0,1-1 0,1 0 0,-2-2 0,-4 2-8191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5:04.094"/>
    </inkml:context>
    <inkml:brush xml:id="br0">
      <inkml:brushProperty name="width" value="0.05" units="cm"/>
      <inkml:brushProperty name="height" value="0.05" units="cm"/>
    </inkml:brush>
  </inkml:definitions>
  <inkml:trace contextRef="#ctx0" brushRef="#br0">1 1 24575,'4'0'0,"6"0"0,6 0 0,4 0 0,3 0 0,1 0 0,2 0 0,0 0 0,1 0 0,-5 0-8191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5:05.475"/>
    </inkml:context>
    <inkml:brush xml:id="br0">
      <inkml:brushProperty name="width" value="0.05" units="cm"/>
      <inkml:brushProperty name="height" value="0.05" units="cm"/>
    </inkml:brush>
  </inkml:definitions>
  <inkml:trace contextRef="#ctx0" brushRef="#br0">2 53 24575,'-2'91'0,"4"96"0,-1-182 0,-1-1 0,1 0 0,0 1 0,0-1 0,1 0 0,-1 0 0,1 0 0,0 0 0,0 0 0,0 0 0,0-1 0,1 1 0,0-1 0,-1 1 0,1-1 0,0 0 0,1 0 0,-1 0 0,1-1 0,-1 1 0,1-1 0,0 0 0,0 0 0,-1 0 0,2 0 0,5 1 0,3 1 0,0-1 0,1-1 0,-1 0 0,1-1 0,-1 0 0,1-1 0,18-3 0,-26 2 0,0-1 0,1 1 0,-1-1 0,0-1 0,0 1 0,-1-1 0,1 0 0,0-1 0,-1 1 0,0-1 0,0 0 0,0 0 0,0-1 0,-1 0 0,0 1 0,0-1 0,0-1 0,0 1 0,5-12 0,-6 12 0,0-1 0,0 1 0,-1-1 0,0 0 0,0 0 0,0 0 0,-1 0 0,0 0 0,0-1 0,0 1 0,-1 0 0,0 0 0,0-1 0,-1 1 0,0 0 0,0 0 0,0 0 0,-1-1 0,0 2 0,-3-10 0,-4-4-14,1 1-1,0-2 1,2 1-1,0-1 0,-4-29 1,0-1-1264,6 33-5548</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5:07.797"/>
    </inkml:context>
    <inkml:brush xml:id="br0">
      <inkml:brushProperty name="width" value="0.05" units="cm"/>
      <inkml:brushProperty name="height" value="0.05" units="cm"/>
    </inkml:brush>
  </inkml:definitions>
  <inkml:trace contextRef="#ctx0" brushRef="#br0">0 1 24575,'0'313'0,"0"-338"0,1 1 0,1-1 0,1 1 0,8-32 0,-9 48 0,1 0 0,-1 0 0,1 0 0,1 1 0,0-1 0,0 1 0,0 0 0,1 0 0,0 1 0,0-1 0,1 1 0,0 0 0,0 1 0,0-1 0,0 1 0,15-8 0,-18 11 0,0 1 0,0-1 0,0 1 0,0 0 0,0 0 0,1 0 0,-1 0 0,0 1 0,1-1 0,-1 1 0,0 0 0,1 0 0,-1 0 0,0 0 0,1 1 0,-1-1 0,0 1 0,1 0 0,-1 0 0,0 0 0,0 0 0,0 1 0,0-1 0,0 1 0,0 0 0,-1 0 0,1 0 0,0 0 0,-1 0 0,1 0 0,-1 1 0,0-1 0,0 1 0,0 0 0,0 0 0,-1 0 0,1 0 0,-1 0 0,1 0 0,-1 0 0,0 0 0,1 4 0,-1-3 0,1 1 0,-1-1 0,0 0 0,0 0 0,0 1 0,-1-1 0,0 1 0,1-1 0,-1 0 0,-1 1 0,1-1 0,-1 0 0,0 1 0,0-1 0,0 0 0,0 1 0,-1-1 0,0 0 0,0 0 0,0 0 0,0-1 0,0 1 0,-1 0 0,0-1 0,1 0 0,-1 1 0,-1-1 0,1 0 0,0-1 0,-1 1 0,-7 4 0,3-5 0,1 1 0,-1-1 0,0-1 0,0 0 0,0 0 0,-9 0 0,-10 1 0,26-2 0,1 0 0,0 0 0,-1 0 0,1 0 0,0 0 0,-1 0 0,1 0 0,0 0 0,-1 1 0,1-1 0,0 0 0,-1 0 0,1 0 0,0 0 0,0 1 0,-1-1 0,1 0 0,0 0 0,-1 1 0,1-1 0,0 0 0,0 0 0,0 1 0,-1-1 0,1 0 0,0 1 0,0-1 0,0 0 0,0 0 0,0 1 0,-1-1 0,1 0 0,0 1 0,0-1 0,0 1 0,0-1 0,0 1 0,7 16 0,22 20 0,-23-31 0,20 26-64,-10-14-370,-1 0 1,20 34-1,-28-38-6392</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5:09.092"/>
    </inkml:context>
    <inkml:brush xml:id="br0">
      <inkml:brushProperty name="width" value="0.05" units="cm"/>
      <inkml:brushProperty name="height" value="0.05" units="cm"/>
    </inkml:brush>
  </inkml:definitions>
  <inkml:trace contextRef="#ctx0" brushRef="#br0">136 1 24575,'-4'0'0,"0"0"0,-1 0 0,1 1 0,0 0 0,0 0 0,0 0 0,0 0 0,0 1 0,0-1 0,0 1 0,0 0 0,1 0 0,-1 1 0,1-1 0,0 1 0,-1-1 0,1 1 0,0 0 0,0 0 0,1 1 0,-1-1 0,1 1 0,0-1 0,0 1 0,0 0 0,0-1 0,0 1 0,1 0 0,0 0 0,-2 7 0,2-5 0,0 0 0,0 0 0,1-1 0,0 1 0,0 0 0,0 0 0,1 0 0,-1-1 0,1 1 0,1 0 0,-1-1 0,1 1 0,0-1 0,0 1 0,1-1 0,-1 0 0,1 0 0,1 0 0,-1 0 0,0-1 0,1 1 0,4 3 0,-4-5 0,0 0 0,-1 0 0,1 0 0,-1 1 0,0-1 0,0 1 0,0-1 0,-1 1 0,1 0 0,-1 0 0,0 1 0,0-1 0,0 0 0,-1 1 0,2 5 0,-3-6 0,-1 0 0,1-1 0,-1 1 0,1 0 0,-1 0 0,0 0 0,0-1 0,-1 1 0,1-1 0,-1 1 0,0-1 0,0 1 0,0-1 0,0 0 0,-1 0 0,1 0 0,-1 0 0,0 0 0,-3 2 0,2-2 0,-1 1-1,1-1 0,-1 0 0,0 0 1,0 0-1,-1-1 0,1 1 1,-6 0-1,-10 6-1358,6-2-5467</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5:10.902"/>
    </inkml:context>
    <inkml:brush xml:id="br0">
      <inkml:brushProperty name="width" value="0.05" units="cm"/>
      <inkml:brushProperty name="height" value="0.05" units="cm"/>
    </inkml:brush>
  </inkml:definitions>
  <inkml:trace contextRef="#ctx0" brushRef="#br0">0 71 24575,'3'4'0,"1"1"0,-2-1 0,1 1 0,0-1 0,-1 1 0,0 0 0,0 0 0,2 9 0,11 23 0,-9-24 0,0 0 0,0 0 0,-2 1 0,0-1 0,0 1 0,-1 0 0,1 20 0,-2-18 0,0 0 0,1-1 0,1 1 0,1-1 0,6 17 0,-11-32 0,0-1 0,0 1 0,0 0 0,0-1 0,0 1 0,1 0 0,-1-1 0,0 1 0,0 0 0,0-1 0,0 1 0,0 0 0,1-1 0,-1 1 0,0 0 0,0 0 0,0-1 0,1 1 0,-1 0 0,0 0 0,0-1 0,1 1 0,-1 0 0,0 0 0,1 0 0,-1-1 0,0 1 0,0 0 0,1 0 0,-1 0 0,0 0 0,1 0 0,-1 0 0,0 0 0,1 0 0,-1 0 0,1 0 0,-1 0 0,0 0 0,1 0 0,-1 0 0,0 0 0,1 0 0,-1 0 0,0 0 0,1 0 0,-1 1 0,0-1 0,0 0 0,1 0 0,-1 0 0,0 1 0,0-1 0,1 0 0,-1 0 0,0 1 0,0-1 0,1 0 0,-1 0 0,0 1 0,0-1 0,0 0 0,0 1 0,1-1 0,8-38 0,-7 27 0,61-262 0,-61 269-91,0-1 0,0 0 0,0 0 0,0 1 0,1 0 0,0-1 0,0 1 0,0 0 0,0 0 0,0 1 0,1-1 0,0 1 0,0-1 0,4-2 0,6-2-6735</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5:12.384"/>
    </inkml:context>
    <inkml:brush xml:id="br0">
      <inkml:brushProperty name="width" value="0.05" units="cm"/>
      <inkml:brushProperty name="height" value="0.05" units="cm"/>
    </inkml:brush>
  </inkml:definitions>
  <inkml:trace contextRef="#ctx0" brushRef="#br0">3 464 24575,'-2'-135'0,"5"-150"0,-4 283 0,1 0 0,0 0 0,0 1 0,0-1 0,1 0 0,-1 0 0,0 0 0,1 0 0,-1 0 0,1 0 0,0 0 0,-1 1 0,1-1 0,0 0 0,0 0 0,0 1 0,0-1 0,1 1 0,-1-1 0,0 1 0,1 0 0,-1-1 0,1 1 0,1-2 0,-1 4 0,0-1 0,0 0 0,-1 0 0,1 1 0,0-1 0,-1 1 0,1 0 0,-1-1 0,1 1 0,0 0 0,-1 0 0,0 0 0,1 0 0,-1 0 0,1 0 0,-1 0 0,0 1 0,0-1 0,0 0 0,0 1 0,0-1 0,0 1 0,0-1 0,0 1 0,-1-1 0,2 4 0,5 10 0,-1 1 0,0-1 0,5 29 0,-9-33 0,0 0 0,1-1 0,0 1 0,1-1 0,0 0 0,1 0 0,0 0 0,0 0 0,1-1 0,9 12 0,-14-21 0,-1 1 0,0-1 0,1 1 0,-1-1 0,1 1 0,-1-1 0,1 1 0,-1-1 0,1 1 0,-1-1 0,1 0 0,0 1 0,-1-1 0,1 0 0,0 0 0,-1 0 0,1 1 0,0-1 0,-1 0 0,1 0 0,0 0 0,-1 0 0,1 0 0,0 0 0,-1 0 0,1 0 0,0 0 0,-1 0 0,2-1 0,9-17 0,-6-35 0,-4 50 0,-1 2 0,0-11 0,1-1 0,0 1 0,1 0 0,4-15 0,-5 25 0,-1 0 0,0 0 0,1 0 0,0 1 0,-1-1 0,1 0 0,0 0 0,0 1 0,0-1 0,0 0 0,0 1 0,0-1 0,1 1 0,-1-1 0,0 1 0,1 0 0,-1 0 0,1 0 0,0-1 0,-1 1 0,1 1 0,0-1 0,-1 0 0,1 0 0,0 1 0,0-1 0,0 1 0,0-1 0,0 1 0,-1 0 0,1 0 0,0 0 0,0 0 0,0 0 0,0 0 0,0 0 0,2 1 0,-1 1 0,0-1 0,1 1 0,-1-1 0,0 1 0,0 0 0,-1 1 0,1-1 0,0 0 0,-1 1 0,1-1 0,-1 1 0,0 0 0,2 3 0,25 44 0,-23-38 0,11 24 0,15 43 0,-15-33 0,-11-27 29,-1 1 0,0 0 0,2 33 0,5 16-1510,-8-51-5345</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5:20.880"/>
    </inkml:context>
    <inkml:brush xml:id="br0">
      <inkml:brushProperty name="width" value="0.05" units="cm"/>
      <inkml:brushProperty name="height" value="0.05" units="cm"/>
    </inkml:brush>
  </inkml:definitions>
  <inkml:trace contextRef="#ctx0" brushRef="#br0">582 1526 24575,'-2'-2'0,"-9"-11"0,-1 2 0,0 0 0,-1 0 0,0 2 0,-18-12 0,26 19 0,1 0 0,0 1 0,0-1 0,-1 1 0,1 0 0,-1 0 0,0 0 0,1 1 0,-1-1 0,1 1 0,-1 0 0,0 1 0,1-1 0,-1 1 0,1 0 0,-1 0 0,1 0 0,-1 0 0,1 1 0,0 0 0,0 0 0,0 0 0,-6 4 0,-55 40 0,38-26 0,0-1 0,-34 17 0,59-35 0,-1 1 0,0-1 0,0 0 0,0 0 0,0-1 0,0 1 0,0-1 0,0 1 0,0-1 0,0 0 0,0 0 0,0 0 0,0 0 0,0-1 0,0 1 0,0-1 0,0 0 0,-5-2 0,3 1 0,0-1 0,1 0 0,-1 0 0,1-1 0,0 1 0,0-1 0,0 0 0,0 0 0,-5-8 0,-3-8 0,0 0 0,2-1 0,-15-41 0,24 62 0,-5-18 0,1-1 0,0 1 0,1-1 0,1 0 0,1 0 0,1 0 0,0 0 0,3-23 0,-1 39 0,-1 1 0,1-1 0,-1 1 0,1 0 0,0-1 0,0 1 0,0-1 0,0 1 0,0 0 0,1 0 0,-1 0 0,1 0 0,-1 0 0,1 0 0,0 0 0,0 0 0,0 1 0,0-1 0,0 1 0,0-1 0,0 1 0,0 0 0,1 0 0,-1 0 0,1 0 0,-1 0 0,0 0 0,1 1 0,3-1 0,9-1 0,0 1 0,0 0 0,1 1 0,15 2 0,8 0 0,-34-2 0,-1 0 0,1 0 0,-1-1 0,1 0 0,-1 0 0,0 0 0,1 0 0,-1-1 0,0 1 0,0-1 0,0 0 0,0 0 0,0-1 0,0 1 0,-1-1 0,1 0 0,-1 0 0,0 0 0,1 0 0,-2-1 0,1 1 0,2-5 0,0-1 0,0-1 0,-1 1 0,-1-1 0,0 0 0,0 0 0,-1 0 0,0-1 0,0-16 0,-1 1 0,4-26 0,-5 50 0,1 0 0,0-1 0,0 1 0,0 0 0,0 0 0,0 0 0,0 0 0,0 0 0,1 0 0,-1 0 0,1 0 0,0 1 0,-1-1 0,1 1 0,0-1 0,0 1 0,0-1 0,0 1 0,3-1 0,32-14 0,-17 9 0,-1-1 0,-1-1 0,0 0 0,0-2 0,22-16 0,-36 23 0,1 0 0,-1 0 0,0-1 0,0 0 0,-1 1 0,0-1 0,1 0 0,-2-1 0,1 1 0,0-1 0,-1 1 0,0-1 0,-1 1 0,1-1 0,-1 0 0,0 0 0,0 0 0,-1 0 0,0 0 0,0 0 0,0 0 0,-1 0 0,-2-8 0,2 8 0,0 0 0,-1 0 0,0 0 0,0 1 0,-1-1 0,0 0 0,0 1 0,0 0 0,0 0 0,-1 0 0,0 0 0,0 0 0,0 1 0,-9-8 0,4 6 0,-1-1 0,1 1 0,-1 1 0,-1 0 0,1 0 0,-1 1 0,-12-3 0,20 6 0,0 0 0,0 0 0,0 0 0,0 0 0,0-1 0,0 1 0,0-1 0,1 0 0,-1 0 0,1 0 0,-1 0 0,1 0 0,0-1 0,0 1 0,0-1 0,0 1 0,0-1 0,1 0 0,-3-4 0,2 2 0,1-1 0,-1 0 0,1 0 0,0 0 0,0 0 0,1 0 0,0 0 0,0 0 0,2-11 0,2-7 0,2 0 0,1 0 0,19-45 0,-18 51 0,0 0 0,1 1 0,1 0 0,1 1 0,0 0 0,1 0 0,1 1 0,1 1 0,0 0 0,0 1 0,1 1 0,1 0 0,0 1 0,1 1 0,0 0 0,0 1 0,21-7 0,-23 11 0,1-2 0,0 2 0,0 0 0,0 0 0,1 2 0,16-2 0,-26 5 0,-1 0 0,0 0 0,0 1 0,1 0 0,-1 0 0,0 1 0,0 0 0,0 0 0,0 0 0,-1 0 0,1 1 0,0 0 0,-1 1 0,0-1 0,0 1 0,0 0 0,6 6 0,13 14 0,-2 2 0,-1 0 0,28 44 0,46 96 0,-68-117 0,-19-35 0,-1 0 0,0 1 0,-1 0 0,-1 0 0,0 1 0,-1 0 0,3 24 0,-6-30 0,-1-1 0,0 1 0,-1-1 0,0 1 0,-1-1 0,1 1 0,-2-1 0,1 0 0,-2 0 0,1 0 0,-1-1 0,0 1 0,-1-1 0,-5 8 0,4-4 0,0-1 0,0 1 0,2 0 0,-1 0 0,2 0 0,-1 1 0,2-1 0,-1 1 0,2 0 0,-1 18 0,2-14 0,0 0 0,2-1 0,-1 1 0,2 0 0,0-1 0,1 1 0,10 23 0,-10-31 0,1 0 0,0 0 0,1-1 0,12 14 0,-13-17 0,-1 0 0,1 1 0,-1-1 0,0 1 0,-1 0 0,0 0 0,1 0 0,-2 0 0,1 0 0,-1 1 0,0 0 0,2 11 0,-4 6 0,-1-1 0,-1 0 0,-1 0 0,-1 1 0,0-2 0,-2 1 0,-13 31 0,-5 26 0,13-39 0,-1 0 0,-2-1 0,-28 59 0,39-95 0,1 0 0,-1 0 0,1 0 0,-1 0 0,0-1 0,0 1 0,-1-1 0,1 0 0,-1 0 0,0 0 0,1 0 0,-1-1 0,0 0 0,-1 1 0,1-1 0,0-1 0,-9 3 0,7-3 0,-1 0 0,0 0 0,0-1 0,0 0 0,0-1 0,0 0 0,0 0 0,0 0 0,1-1 0,-13-4 0,-7-5 0,0-2 0,1-1 0,1-1 0,-35-27 0,25 14-90,23 17 142,0 2-1,-1 0 1,-13-8 0,22 15-139,0 0 0,-1 1 0,1-1-1,-1 1 1,1 0 0,-1 0 0,0 0 0,1 0-1,-1 1 1,0-1 0,0 1 0,1 0 0,-1 0 0,0 0-1,0 1 1,-5 1 0,-6 2-6739</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5:46.158"/>
    </inkml:context>
    <inkml:brush xml:id="br0">
      <inkml:brushProperty name="width" value="0.05" units="cm"/>
      <inkml:brushProperty name="height" value="0.05" units="cm"/>
    </inkml:brush>
  </inkml:definitions>
  <inkml:trace contextRef="#ctx0" brushRef="#br0">0 758 24575,'0'-534'0,"0"525"0,1-1 0,-1 1 0,2 0 0,-1-1 0,1 1 0,1 0 0,0 0 0,0 0 0,1 0 0,0 1 0,0-1 0,1 1 0,0 0 0,0 0 0,1 1 0,0 0 0,0 0 0,1 0 0,0 1 0,0 0 0,1 0 0,0 0 0,0 1 0,0 1 0,0-1 0,1 1 0,0 1 0,-1-1 0,1 2 0,14-4 0,-12 4 0,-1 0 0,1 1 0,0 1 0,-1-1 0,1 2 0,0-1 0,-1 1 0,1 1 0,19 5 0,-26-5 0,1 0 0,-1 0 0,0 1 0,0-1 0,0 1 0,0 0 0,0 0 0,-1 0 0,1 0 0,-1 1 0,0 0 0,0-1 0,0 1 0,-1 0 0,1 0 0,-1 1 0,0-1 0,0 0 0,0 1 0,-1-1 0,0 1 0,0 0 0,0-1 0,1 8 0,-2-4 0,0 0 0,0-1 0,0 1 0,-1 0 0,0-1 0,-1 1 0,1-1 0,-2 1 0,1-1 0,-1 0 0,0 0 0,0 0 0,-1 0 0,-6 9 0,-8 8 0,-1 0 0,-32 29 0,11-10 0,28-32 0,0 0 0,-1 0 0,-16 9 0,20-14 0,0 1 0,0-1 0,0 1 0,1 1 0,0-1 0,0 1 0,-11 17 0,19-24 0,-1 0 0,1 0 0,0 0 0,0 1 0,-1-1 0,1 0 0,0 0 0,0 0 0,0 1 0,0-1 0,0 0 0,1 0 0,-1 1 0,0-1 0,0 0 0,1 0 0,-1 0 0,1 0 0,-1 0 0,1 0 0,-1 0 0,1 1 0,0-2 0,0 1 0,-1 0 0,1 0 0,0 0 0,2 1 0,31 24 0,-27-21 0,-5-4 0,44 30 0,-1 1 0,-2 2 0,-2 2 0,39 42 0,-67-59-1365,-3-2-5461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1:21.438"/>
    </inkml:context>
    <inkml:brush xml:id="br0">
      <inkml:brushProperty name="width" value="0.05" units="cm"/>
      <inkml:brushProperty name="height" value="0.05" units="cm"/>
    </inkml:brush>
  </inkml:definitions>
  <inkml:trace contextRef="#ctx0" brushRef="#br0">0 775 24575,'3'-67'0,"23"-121"0,-4 41 0,-13 71 0,0 10 0,0-79 0,-9 140 0,0-1 0,0 0 0,1 1 0,-1-1 0,1 1 0,1-1 0,-1 1 0,1 0 0,0-1 0,3-5 0,-4 10 0,0-1 0,0 1 0,0 0 0,0-1 0,1 1 0,-1 0 0,1 0 0,-1 0 0,1 0 0,-1 0 0,1 0 0,-1 0 0,1 0 0,0 1 0,0-1 0,-1 0 0,1 1 0,0 0 0,0-1 0,0 1 0,-1 0 0,1 0 0,0 0 0,0 0 0,0 0 0,0 1 0,-1-1 0,1 0 0,0 1 0,0 0 0,-1-1 0,1 1 0,3 1 0,0 1 0,-1-1 0,1 1 0,-1 0 0,1 0 0,-1 0 0,0 1 0,0-1 0,0 1 0,-1 0 0,1 0 0,-1 0 0,3 6 0,5 8 0,14 36 0,-3-6 0,13 26 0,43 133 0,-45-113 0,36 146 0,-61-214-1365,0-6-5461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5:51.310"/>
    </inkml:context>
    <inkml:brush xml:id="br0">
      <inkml:brushProperty name="width" value="0.05" units="cm"/>
      <inkml:brushProperty name="height" value="0.05" units="cm"/>
    </inkml:brush>
  </inkml:definitions>
  <inkml:trace contextRef="#ctx0" brushRef="#br0">1 740 24575,'15'-192'0,"-4"89"0,-1 7 0,4-94 0,-13 174 0,0 1 0,1-1 0,5-19 0,-6 29 0,0 0 0,1 0 0,0 1 0,0-1 0,0 0 0,1 1 0,0 0 0,0 0 0,0 0 0,1 0 0,5-7 0,-7 12 0,0-1 0,-1 0 0,1 1 0,0-1 0,-1 1 0,1-1 0,0 1 0,0 0 0,-1 0 0,1 0 0,0 0 0,0 0 0,-1 0 0,1 0 0,0 1 0,0-1 0,-1 1 0,1-1 0,0 1 0,-1 0 0,1-1 0,-1 1 0,1 0 0,-1 0 0,1 0 0,-1 0 0,0 0 0,1 1 0,-1-1 0,0 0 0,0 0 0,2 4 0,37 47 0,-40-51 0,17 25 0,-2 0 0,-1 2 0,-1 0 0,-2 0 0,0 1 0,8 42 0,2 6 0,31 76 0,-47-142-80,10 30-348,-1 0-1,13 66 1,-24-85-6398</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5:52.155"/>
    </inkml:context>
    <inkml:brush xml:id="br0">
      <inkml:brushProperty name="width" value="0.05" units="cm"/>
      <inkml:brushProperty name="height" value="0.05" units="cm"/>
    </inkml:brush>
  </inkml:definitions>
  <inkml:trace contextRef="#ctx0" brushRef="#br0">1 62 24575,'0'-4'0,"4"-2"0,10-4 0,7 0 0,4 2 0,2 2 0,1 2 0,0 1 0,-1 2 0,0 1 0,-6-4 0,-5-1-8191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5:53.673"/>
    </inkml:context>
    <inkml:brush xml:id="br0">
      <inkml:brushProperty name="width" value="0.05" units="cm"/>
      <inkml:brushProperty name="height" value="0.05" units="cm"/>
    </inkml:brush>
  </inkml:definitions>
  <inkml:trace contextRef="#ctx0" brushRef="#br0">0 25 24575,'2'55'0,"2"0"0,3-1 0,2 0 0,31 104 0,-34-146 0,-7-29 0,-9-31 0,-9-1 0,-11-36 0,28 79 0,1 0 0,0 1 0,0-1 0,0 0 0,1 0 0,0 0 0,0 0 0,1 0 0,-1 0 0,1 0 0,4-11 0,-2 10 0,1 0 0,0 0 0,1 1 0,0-1 0,0 1 0,0 0 0,0 1 0,1-1 0,8-5 0,1-1 0,0 2 0,31-17 0,-42 25 0,-1 0 0,0 0 0,1 1 0,0-1 0,0 1 0,-1 0 0,1 0 0,0 0 0,0 1 0,0-1 0,0 1 0,0 0 0,0 0 0,0 0 0,-1 1 0,1-1 0,0 1 0,0 0 0,6 2 0,-7-1 0,-1 0 0,1 1 0,-1-1 0,1 0 0,-1 1 0,0-1 0,0 1 0,0 0 0,-1-1 0,1 1 0,-1 0 0,1 0 0,-1 0 0,0 0 0,0 0 0,0 1 0,-1-1 0,1 0 0,-1 0 0,1 1 0,-1-1 0,0 0 0,-1 6 0,1-2 0,-1 1 0,1-1 0,-1 0 0,-1 0 0,0 1 0,0-1 0,0 0 0,0-1 0,-1 1 0,-1 0 0,1-1 0,-1 1 0,0-1 0,0 0 0,-1-1 0,-8 10 0,-3-2 0,-1 0 0,0 0 0,-1-2 0,-25 13 0,-9 6 0,49-29-118,2-1 61,0 1 0,1-1 1,-1 1-1,0-1 0,0 0 1,0 1-1,1 0 0,-1-1 1,0 1-1,1-1 0,-1 1 1,0 0-1,1-1 0,-1 1 1,1 0-1,-1 0 0,1-1 1,0 1-1,-1 0 0,1 0 1,-1 1-1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5:54.427"/>
    </inkml:context>
    <inkml:brush xml:id="br0">
      <inkml:brushProperty name="width" value="0.05" units="cm"/>
      <inkml:brushProperty name="height" value="0.05" units="cm"/>
    </inkml:brush>
  </inkml:definitions>
  <inkml:trace contextRef="#ctx0" brushRef="#br0">26 0 24575,'0'4'0,"0"6"0,0 6 0,0 3 0,0 4 0,0 2 0,0 1 0,0 0 0,0 5 0,-4 0 0,-2 1 0,1-2 0,0-2 0,2-1 0,1-1 0,1-5-8191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5:54.941"/>
    </inkml:context>
    <inkml:brush xml:id="br0">
      <inkml:brushProperty name="width" value="0.05" units="cm"/>
      <inkml:brushProperty name="height" value="0.05" units="cm"/>
    </inkml:brush>
  </inkml:definitions>
  <inkml:trace contextRef="#ctx0" brushRef="#br0">1 0 24575,'0'5'0,"0"5"0,4 9 0,2 7 0,3 2 0,6 6 0,-1-4-8191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5:56.601"/>
    </inkml:context>
    <inkml:brush xml:id="br0">
      <inkml:brushProperty name="width" value="0.05" units="cm"/>
      <inkml:brushProperty name="height" value="0.05" units="cm"/>
    </inkml:brush>
  </inkml:definitions>
  <inkml:trace contextRef="#ctx0" brushRef="#br0">330 0 24575,'-2'1'0,"0"1"0,1-1 0,0 1 0,-1-1 0,1 1 0,0 0 0,-1-1 0,1 1 0,0 0 0,0 0 0,1 0 0,-1-1 0,0 1 0,1 0 0,-1 0 0,1 0 0,-1 0 0,1 0 0,0 1 0,0 1 0,-1 4 0,-21 77 0,12-54 0,2 1 0,2 0 0,-6 59 0,12-128 0,-1 17 0,1 1 0,1 0 0,0 0 0,9-36 0,-9 51 0,0 0 0,0 0 0,1 0 0,0 0 0,0 0 0,0 0 0,0 0 0,1 1 0,-1-1 0,1 1 0,0 0 0,0 0 0,0 0 0,0 0 0,1 0 0,-1 1 0,1-1 0,0 1 0,0 0 0,-1 0 0,1 0 0,1 1 0,-1 0 0,0-1 0,0 1 0,0 1 0,6-1 0,3-1 0,0 0 0,1 2 0,0 0 0,24 3 0,-34-3 0,-1 1 0,1 0 0,-1 0 0,1 0 0,-1 1 0,1-1 0,-1 1 0,0 0 0,0 0 0,0 0 0,0 0 0,0 0 0,0 1 0,0 0 0,-1-1 0,1 1 0,-1 0 0,0 0 0,0 0 0,0 0 0,0 1 0,1 3 0,2 5 0,-1 0 0,0 0 0,-1 1 0,-1-1 0,0 1 0,0 0 0,-1-1 0,-1 1 0,0 0 0,-1 0 0,0 0 0,-1-1 0,0 1 0,-1-1 0,-1 1 0,0-1 0,-7 16 0,6-19 0,0 1 0,-1-1 0,0 0 0,-1-1 0,1 0 0,-2 0 0,1 0 0,-1-1 0,0 0 0,-1 0 0,1-1 0,-1 0 0,-1-1 0,1 0 0,-1 0 0,0-1 0,0 0 0,0-1 0,0 0 0,-22 3 0,-48-2 0,-108-6 0,142 0 0,99 2-1365,-24 0-5461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5:57.327"/>
    </inkml:context>
    <inkml:brush xml:id="br0">
      <inkml:brushProperty name="width" value="0.05" units="cm"/>
      <inkml:brushProperty name="height" value="0.05" units="cm"/>
    </inkml:brush>
  </inkml:definitions>
  <inkml:trace contextRef="#ctx0" brushRef="#br0">0 0 24575,'5'0'0,"0"9"0,1 6 0,2 10 0,1 5 0,-2 2 0,3-1 0,-1-2 0,-2 0 0,-2-1 0,-1-2 0,-3-9 0,0-7-8191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5:58.155"/>
    </inkml:context>
    <inkml:brush xml:id="br0">
      <inkml:brushProperty name="width" value="0.05" units="cm"/>
      <inkml:brushProperty name="height" value="0.05" units="cm"/>
    </inkml:brush>
  </inkml:definitions>
  <inkml:trace contextRef="#ctx0" brushRef="#br0">0 0 24575,'5'0'0,"5"0"0,5 5 0,1 0-8191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5:59.043"/>
    </inkml:context>
    <inkml:brush xml:id="br0">
      <inkml:brushProperty name="width" value="0.05" units="cm"/>
      <inkml:brushProperty name="height" value="0.05" units="cm"/>
    </inkml:brush>
  </inkml:definitions>
  <inkml:trace contextRef="#ctx0" brushRef="#br0">0 260 24575,'1'-2'0,"-1"-1"0,1 1 0,-1 0 0,1-1 0,0 1 0,0 0 0,0-1 0,0 1 0,0 0 0,1 0 0,-1 0 0,1 0 0,-1 0 0,1 0 0,0 1 0,0-1 0,2-1 0,40-27 0,-34 24 0,83-43 0,-62 35 0,-1-2 0,44-31 0,-64 38-195,1 1 0,1 1 0,-1-1 0,1 2 0,1 0 0,21-8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6:00.129"/>
    </inkml:context>
    <inkml:brush xml:id="br0">
      <inkml:brushProperty name="width" value="0.05" units="cm"/>
      <inkml:brushProperty name="height" value="0.05" units="cm"/>
    </inkml:brush>
  </inkml:definitions>
  <inkml:trace contextRef="#ctx0" brushRef="#br0">1 0 24575,'4'7'0,"0"0"0,0 0 0,-1 0 0,1 1 0,-2-1 0,1 1 0,-1 0 0,0-1 0,-1 1 0,0 0 0,0 0 0,-1 9 0,6 25 0,-2-17 0,-1-1 0,-1 27 0,-1-28 0,1 0 0,5 32 0,14-6 104,-17-41-349,0-1 0,-1 0 0,0 1 1,0-1-1,2 13 0,-2-1-6581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1:23.170"/>
    </inkml:context>
    <inkml:brush xml:id="br0">
      <inkml:brushProperty name="width" value="0.05" units="cm"/>
      <inkml:brushProperty name="height" value="0.05" units="cm"/>
    </inkml:brush>
  </inkml:definitions>
  <inkml:trace contextRef="#ctx0" brushRef="#br0">0 119 24575,'0'-4'0,"0"-6"0,5-2 0,5 2 0,6 3 0,4 1 0,7-1 0,4 0 0,0 1 0,0 2 0,-5-3 0,-4 0 0,0 1 0,-1 1 0,2-2 0,0 0 0,-3 1-8191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6:01.267"/>
    </inkml:context>
    <inkml:brush xml:id="br0">
      <inkml:brushProperty name="width" value="0.05" units="cm"/>
      <inkml:brushProperty name="height" value="0.05" units="cm"/>
    </inkml:brush>
  </inkml:definitions>
  <inkml:trace contextRef="#ctx0" brushRef="#br0">1 0 24575,'1'1'0,"0"-1"0,0 1 0,0-1 0,0 1 0,0-1 0,0 1 0,0 0 0,0-1 0,0 1 0,0 0 0,0 0 0,0 0 0,0 0 0,-1 0 0,1 0 0,0 0 0,-1 0 0,1 0 0,-1 0 0,1 0 0,-1 0 0,0 0 0,1 0 0,-1 1 0,0-1 0,0 0 0,0 2 0,5 39 0,-5-37 0,1 13 0,2 13 0,-1 1 0,-2 0 0,-1-1 0,-2 1 0,-8 38 0,10-68 0,0-1 0,1 1 0,-1 0 0,1-1 0,-1 1 0,1 0 0,0-1 0,0 1 0,-1 0 0,1 0 0,0-1 0,1 1 0,-1 0 0,0 0 0,0-1 0,1 1 0,-1 0 0,1-1 0,-1 1 0,1 0 0,0-1 0,0 1 0,0-1 0,0 1 0,0-1 0,0 0 0,0 1 0,0-1 0,3 2 0,0-1 0,1 0 0,0 0 0,-1-1 0,1 1 0,0-1 0,0-1 0,0 1 0,0-1 0,8 1 0,-1-2-114,-1 1 1,1-1-1,-1-1 0,0 0 0,1 0 1,-1-1-1,0-1 0,-1 0 0,1 0 1,-1-1-1,16-10 0,-5 1-6712</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6:01.878"/>
    </inkml:context>
    <inkml:brush xml:id="br0">
      <inkml:brushProperty name="width" value="0.05" units="cm"/>
      <inkml:brushProperty name="height" value="0.05" units="cm"/>
    </inkml:brush>
  </inkml:definitions>
  <inkml:trace contextRef="#ctx0" brushRef="#br0">1 121 24575,'0'-4'0,"4"-2"0,6-4 0,5 0 0,5-3 0,7 1 0,4 3 0,0-2 0,-1-3 0,0 0 0,-2 4 0,-6 3-8191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6:02.578"/>
    </inkml:context>
    <inkml:brush xml:id="br0">
      <inkml:brushProperty name="width" value="0.05" units="cm"/>
      <inkml:brushProperty name="height" value="0.05" units="cm"/>
    </inkml:brush>
  </inkml:definitions>
  <inkml:trace contextRef="#ctx0" brushRef="#br0">1 67 24575,'4'0'0,"11"-4"0,6-1 0,4-1 0,2 2 0,-3-4 0,2 1 0,2 1 0,-1-4 0,1 1 0,-6 2-8191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6:03.178"/>
    </inkml:context>
    <inkml:brush xml:id="br0">
      <inkml:brushProperty name="width" value="0.05" units="cm"/>
      <inkml:brushProperty name="height" value="0.05" units="cm"/>
    </inkml:brush>
  </inkml:definitions>
  <inkml:trace contextRef="#ctx0" brushRef="#br0">1 350 24575,'0'-5'0,"0"-5"0,4-5 0,6-4 0,1-4 0,-1-6 0,1 1 0,0 2 0,-2 1 0,1 0 0,4 1 0,-1-1 0,-3 0 0,-3 0 0,-2 0 0,-3 5-8191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6:09.674"/>
    </inkml:context>
    <inkml:brush xml:id="br0">
      <inkml:brushProperty name="width" value="0.05" units="cm"/>
      <inkml:brushProperty name="height" value="0.05" units="cm"/>
    </inkml:brush>
  </inkml:definitions>
  <inkml:trace contextRef="#ctx0" brushRef="#br0">3 1 24575,'-2'151'0,"4"168"0,0-306 0,-1 0 0,2 0 0,-1-1 0,2 1 0,0-1 0,0 0 0,11 20 0,-7-23-1365</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6:10.677"/>
    </inkml:context>
    <inkml:brush xml:id="br0">
      <inkml:brushProperty name="width" value="0.05" units="cm"/>
      <inkml:brushProperty name="height" value="0.05" units="cm"/>
    </inkml:brush>
  </inkml:definitions>
  <inkml:trace contextRef="#ctx0" brushRef="#br0">1 94 24575,'18'-2'0,"0"0"0,0 0 0,0-2 0,0 0 0,-1-2 0,1 1 0,27-15 0,-7 4 0,-37 16 0,64-24 0,-59 22 0,-1 1 0,1-1 0,-1 1 0,1 0 0,-1 0 0,1 1 0,0 0 0,-1 0 0,9 1 0,-6 5-1365,-7 4-5461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6:11.342"/>
    </inkml:context>
    <inkml:brush xml:id="br0">
      <inkml:brushProperty name="width" value="0.05" units="cm"/>
      <inkml:brushProperty name="height" value="0.05" units="cm"/>
    </inkml:brush>
  </inkml:definitions>
  <inkml:trace contextRef="#ctx0" brushRef="#br0">1 86 24575,'4'0'0,"6"0"0,2-5 0,6-5 0,5-1 0,3-4 0,1 2 0,0 3 0,-4-2 0,-6 2-8191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6:12.127"/>
    </inkml:context>
    <inkml:brush xml:id="br0">
      <inkml:brushProperty name="width" value="0.05" units="cm"/>
      <inkml:brushProperty name="height" value="0.05" units="cm"/>
    </inkml:brush>
  </inkml:definitions>
  <inkml:trace contextRef="#ctx0" brushRef="#br0">0 1 24575,'0'4'0,"0"6"0,0 5 0,0 9 0,0 4 0,0 3 0,0-1 0,0-1 0,0-1 0,0-1 0,0-13 0,0-14 0,0-11 0,0-8 0,0-1-8191</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6:12.540"/>
    </inkml:context>
    <inkml:brush xml:id="br0">
      <inkml:brushProperty name="width" value="0.05" units="cm"/>
      <inkml:brushProperty name="height" value="0.05" units="cm"/>
    </inkml:brush>
  </inkml:definitions>
  <inkml:trace contextRef="#ctx0" brushRef="#br0">0 1 24575,'0'4'0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6:13.939"/>
    </inkml:context>
    <inkml:brush xml:id="br0">
      <inkml:brushProperty name="width" value="0.05" units="cm"/>
      <inkml:brushProperty name="height" value="0.05" units="cm"/>
    </inkml:brush>
  </inkml:definitions>
  <inkml:trace contextRef="#ctx0" brushRef="#br0">0 675 24575,'1'-10'0,"0"-1"0,1 0 0,0 1 0,4-12 0,7-38 0,-4-41 0,23-98 0,-29 174 0,0-46 0,-3 56 0,-1 0 0,2 0 0,0 0 0,1 1 0,1-1 0,0 1 0,1-1 0,7-17 0,-11 32 0,0-1 0,0 1 0,0 0 0,0 0 0,0-1 0,0 1 0,0 0 0,1 0 0,-1-1 0,0 1 0,0 0 0,0 0 0,0 0 0,1 0 0,-1-1 0,0 1 0,0 0 0,1 0 0,-1 0 0,0 0 0,0 0 0,0 0 0,1-1 0,-1 1 0,0 0 0,0 0 0,1 0 0,-1 0 0,0 0 0,1 0 0,-1 0 0,0 0 0,0 0 0,1 0 0,-1 0 0,0 0 0,0 1 0,1-1 0,-1 0 0,0 0 0,0 0 0,1 0 0,-1 0 0,0 1 0,11 13 0,4 19 0,-7-6 0,-2 1 0,-1-1 0,-2 1 0,1 29 0,-3-29 0,2 0 0,0-1 0,2 1 0,12 36 0,32 69-1365,-42-112-5461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1:24.926"/>
    </inkml:context>
    <inkml:brush xml:id="br0">
      <inkml:brushProperty name="width" value="0.05" units="cm"/>
      <inkml:brushProperty name="height" value="0.05" units="cm"/>
    </inkml:brush>
  </inkml:definitions>
  <inkml:trace contextRef="#ctx0" brushRef="#br0">130 811 24575,'-1'-42'0,"-2"0"0,-2 1 0,-2-1 0,-1 1 0,-18-51 0,5 30 0,8 27 0,2-1 0,1 0 0,2-1 0,1 0 0,-3-53 0,10 74 0,3-73 0,-3 88 0,0 0 0,0 0 0,0 0 0,0 0 0,0 1 0,0-1 0,0 0 0,1 0 0,-1 0 0,0 1 0,0-1 0,1 0 0,-1 0 0,1 1 0,-1-1 0,1 0 0,-1 0 0,1 1 0,-1-1 0,1 1 0,-1-1 0,1 0 0,0 1 0,-1-1 0,1 1 0,0 0 0,0-1 0,1 0 0,-1 1 0,0 0 0,1 1 0,-1-1 0,1 0 0,-1 1 0,0-1 0,1 0 0,-1 1 0,0 0 0,1-1 0,-1 1 0,0 0 0,0 0 0,0-1 0,2 3 0,4 3 0,0 1 0,0 1 0,10 13 0,102 164 0,-20-27 0,-66-109 0,57 80 0,-47-86 0,-6-7 0,-36-35 0,0 0 0,-1 0 0,1 0 0,0 0 0,0 0 0,-1-1 0,1 1 0,0 0 0,0 0 0,0-1 0,0 1 0,0 0 0,0-1 0,1 1 0,-1-1 0,0 1 0,0-1 0,0 0 0,0 0 0,0 1 0,2-1 0,-2-1 0,0 1 0,-1 0 0,1-1 0,0 1 0,-1-1 0,1 1 0,0-1 0,-1 0 0,1 1 0,0-1 0,-1 0 0,1 1 0,-1-1 0,1 0 0,-1 1 0,0-1 0,1 0 0,-1 0 0,0 0 0,1 0 0,-1-1 0,2-8 0,0 0 0,-1-1 0,1-16 0,-2 22 0,0-126 0,-21-169 0,14 114-1365,8 165-5461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6:14.426"/>
    </inkml:context>
    <inkml:brush xml:id="br0">
      <inkml:brushProperty name="width" value="0.05" units="cm"/>
      <inkml:brushProperty name="height" value="0.05" units="cm"/>
    </inkml:brush>
  </inkml:definitions>
  <inkml:trace contextRef="#ctx0" brushRef="#br0">0 15 24575,'4'0'0,"6"0"0,6 0 0,4 0 0,3 0 0,6 0 0,2 0 0,-4-4 0,-2-1 0,-5-1-8191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6:17.044"/>
    </inkml:context>
    <inkml:brush xml:id="br0">
      <inkml:brushProperty name="width" value="0.05" units="cm"/>
      <inkml:brushProperty name="height" value="0.05" units="cm"/>
    </inkml:brush>
  </inkml:definitions>
  <inkml:trace contextRef="#ctx0" brushRef="#br0">19 183 24575,'0'263'0,"-10"-385"0,1 34 0,9 85 0,0 0 0,1 0 0,-1 0 0,1 0 0,-1-1 0,1 1 0,0 0 0,0 0 0,0 0 0,3-5 0,-3 8 0,-1-1 0,0 1 0,0-1 0,1 1 0,-1 0 0,0-1 0,1 1 0,-1 0 0,0-1 0,1 1 0,-1 0 0,1-1 0,-1 1 0,1 0 0,-1 0 0,0-1 0,1 1 0,-1 0 0,1 0 0,-1 0 0,1 0 0,-1 0 0,1 0 0,-1 0 0,1 0 0,0 0 0,0 0 0,0 1 0,0 0 0,0-1 0,0 1 0,0 0 0,0 0 0,0-1 0,0 1 0,0 0 0,-1 0 0,1 0 0,0 0 0,-1 0 0,1 0 0,-1 0 0,1 3 0,15 51 0,-15-45 0,1-1 0,1 1 0,0-1 0,5 13 0,-6-77 0,-15-28 0,8 59 0,1 0 0,1 0 0,2-1 0,1-32 0,0 55 0,0 1 0,0-1 0,0 0 0,0 1 0,0-1 0,1 1 0,-1-1 0,0 1 0,1-1 0,0 1 0,-1 0 0,1-1 0,0 1 0,0 0 0,-1-1 0,1 1 0,0 0 0,0 0 0,2-1 0,-2 1 0,-1 1 0,1 0 0,0 0 0,0-1 0,0 1 0,0 0 0,0 0 0,0 0 0,0 0 0,0 0 0,0 0 0,0 1 0,-1-1 0,1 0 0,0 0 0,0 1 0,0-1 0,0 0 0,0 1 0,-1-1 0,1 1 0,1 0 0,4 4 0,-1-1 0,0 1 0,0 0 0,0 1 0,-1-1 0,7 10 0,-4-4 0,0 0 0,-1 1 0,-1-1 0,1 1 0,-2 0 0,6 23 0,-9-28 0,0 0 0,-1 0 0,0 0 0,0 0 0,-1 0 0,1-1 0,-2 1 0,1 0 0,-1 0 0,0-1 0,0 1 0,-1-1 0,0 0 0,-5 10 0,-2-2 0,8-11 0,0 1 0,-1-1 0,1 1 0,0-1 0,1 1 0,-1 0 0,-1 7 0,3-10 0,0 0 0,0 0 0,0 0 0,1 0 0,-1 0 0,0 0 0,1 0 0,-1 0 0,0 0 0,1 0 0,0 0 0,-1-1 0,1 1 0,-1 0 0,1 0 0,0-1 0,0 1 0,-1 0 0,1-1 0,0 1 0,0 0 0,0-1 0,0 1 0,0-1 0,0 0 0,0 1 0,0-1 0,0 0 0,0 1 0,0-1 0,0 0 0,0 0 0,0 0 0,0 0 0,0 0 0,0 0 0,1-1 0,45 3 0,-36-3 0,-1 1 0,1 1 0,0 0 0,0 0 0,20 6 0,-29-6 0,1 0 0,0 0 0,-1 1 0,1-1 0,-1 1 0,1 0 0,-1-1 0,0 1 0,0 0 0,0 1 0,0-1 0,0 0 0,0 0 0,0 1 0,-1-1 0,1 1 0,-1-1 0,0 1 0,0 0 0,0 0 0,0-1 0,0 1 0,-1 0 0,1 0 0,-1 0 0,1 5 0,-2-1 0,1-1 0,-1 1 0,-1-1 0,1 1 0,-1-1 0,0 1 0,0-1 0,-1 0 0,0 0 0,0 0 0,-7 9 0,2-4 0,0 0 0,0 0 0,-1-1 0,-19 17 0,24-24-170,0-1-1,0 0 0,0 1 1,0-1-1,0 0 0,0-1 1,-6 2-1,-8 1-6655</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6:17.737"/>
    </inkml:context>
    <inkml:brush xml:id="br0">
      <inkml:brushProperty name="width" value="0.05" units="cm"/>
      <inkml:brushProperty name="height" value="0.05" units="cm"/>
    </inkml:brush>
  </inkml:definitions>
  <inkml:trace contextRef="#ctx0" brushRef="#br0">1 1 24575,'0'4'0,"0"6"0,4 1 0,2 3 0,0 4 0,-2 2 0,-1 3 0,-1 5 0,4 3 0,0 0 0,-1 4 0,4-1 0,-1-1 0,-1-2 0,3-6 0,-1-16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6:18.242"/>
    </inkml:context>
    <inkml:brush xml:id="br0">
      <inkml:brushProperty name="width" value="0.05" units="cm"/>
      <inkml:brushProperty name="height" value="0.05" units="cm"/>
    </inkml:brush>
  </inkml:definitions>
  <inkml:trace contextRef="#ctx0" brushRef="#br0">1 1 24575,'0'4'0,"0"6"0,4 6 0,2 4 0,-1-2-8191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6:19.258"/>
    </inkml:context>
    <inkml:brush xml:id="br0">
      <inkml:brushProperty name="width" value="0.05" units="cm"/>
      <inkml:brushProperty name="height" value="0.05" units="cm"/>
    </inkml:brush>
  </inkml:definitions>
  <inkml:trace contextRef="#ctx0" brushRef="#br0">3 1 24575,'-2'123'0,"4"134"0,-2-254 4,1 0-1,-1 0 0,1 1 0,-1-1 1,1 0-1,0 0 0,0 0 1,0 0-1,1 0 0,-1 0 1,1 0-1,-1 0 0,1-1 0,0 1 1,0-1-1,0 1 0,1-1 1,-1 0-1,1 0 0,-1 0 1,1 0-1,0 0 0,-1 0 0,1-1 1,0 1-1,0-1 0,0 0 1,5 1-1,6 1-148,0-1 0,0 0 1,0-1-1,1-1 0,16-2 0,-13 2-447,13-1-6234</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6:20.158"/>
    </inkml:context>
    <inkml:brush xml:id="br0">
      <inkml:brushProperty name="width" value="0.05" units="cm"/>
      <inkml:brushProperty name="height" value="0.05" units="cm"/>
    </inkml:brush>
  </inkml:definitions>
  <inkml:trace contextRef="#ctx0" brushRef="#br0">0 1 24575,'20'53'0,"-12"-17"37,22 56 0,-20-66-325,-2 0 0,0 1 1,-2 0-1,5 39 0,-10-46-6538</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6:20.673"/>
    </inkml:context>
    <inkml:brush xml:id="br0">
      <inkml:brushProperty name="width" value="0.05" units="cm"/>
      <inkml:brushProperty name="height" value="0.05" units="cm"/>
    </inkml:brush>
  </inkml:definitions>
  <inkml:trace contextRef="#ctx0" brushRef="#br0">6 33 24575,'0'-4'0,"0"-6"0,-4-1 0,3 5 0,5 4 0,3 7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6:21.393"/>
    </inkml:context>
    <inkml:brush xml:id="br0">
      <inkml:brushProperty name="width" value="0.05" units="cm"/>
      <inkml:brushProperty name="height" value="0.05" units="cm"/>
    </inkml:brush>
  </inkml:definitions>
  <inkml:trace contextRef="#ctx0" brushRef="#br0">0 43 24575,'15'1'0,"1"0"0,-1 2 0,18 4 0,38 5 0,-43-10 0,-1-1 0,0-1 0,0-2 0,0-1 0,0-1 0,50-14 0,-38 4 0,47-14 0,-84 28-37,-1 0 0,0 0 1,1 0-1,-1 0 0,0 0 0,1 0 0,-1 0 0,0 1 0,1-1 0,-1 0 0,0 1 0,1-1 1,-1 1-1,0 0 0,0-1 0,0 1 0,1 0 0,-1 0 0,0-1 0,0 1 0,0 0 0,0 0 1,0 0-1,-1 0 0,1 1 0,0-1 0,0 0 0,-1 0 0,1 0 0,-1 1 0,1-1 0,-1 0 1,1 0-1,-1 1 0,0-1 0,1 3 0,3 16-6789</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6:22.385"/>
    </inkml:context>
    <inkml:brush xml:id="br0">
      <inkml:brushProperty name="width" value="0.05" units="cm"/>
      <inkml:brushProperty name="height" value="0.05" units="cm"/>
    </inkml:brush>
  </inkml:definitions>
  <inkml:trace contextRef="#ctx0" brushRef="#br0">0 1 24575,'2'42'0,"3"0"0,1-1 0,1 1 0,3-1 0,1-1 0,28 64 0,-12 19 0,-22-112-1365</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6:23.240"/>
    </inkml:context>
    <inkml:brush xml:id="br0">
      <inkml:brushProperty name="width" value="0.05" units="cm"/>
      <inkml:brushProperty name="height" value="0.05" units="cm"/>
    </inkml:brush>
  </inkml:definitions>
  <inkml:trace contextRef="#ctx0" brushRef="#br0">3 1 24575,'-2'107'0,"4"114"0,-1-218 5,-1 0 0,0 1 0,0-1-1,1 0 1,0 0 0,0 0 0,0 0 0,0 0-1,0 0 1,0 0 0,1-1 0,0 1-1,-1 0 1,1-1 0,0 1 0,0-1 0,0 1-1,1-1 1,-1 0 0,1 0 0,-1 0 0,1 0-1,-1-1 1,6 3 0,-2-2-119,0-1 0,0 1-1,0-1 1,0-1 0,0 1 0,0-1-1,0 0 1,-1-1 0,1 1 0,0-1-1,0 0 1,7-3 0,8-2-6712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1:27.537"/>
    </inkml:context>
    <inkml:brush xml:id="br0">
      <inkml:brushProperty name="width" value="0.05" units="cm"/>
      <inkml:brushProperty name="height" value="0.05" units="cm"/>
    </inkml:brush>
  </inkml:definitions>
  <inkml:trace contextRef="#ctx0" brushRef="#br0">485 28 24575,'-48'-2'0,"-56"-9"0,56 4 0,-58 0 0,90 7 0,6-1 0,0 1 0,0 1 0,0 0 0,0 0 0,-9 3 0,15-3 0,0 1 0,1-1 0,-1 1 0,1 0 0,0 0 0,0 0 0,0 1 0,0-1 0,0 1 0,0-1 0,0 1 0,1 0 0,-1 0 0,1 0 0,0 0 0,-3 6 0,-2 5 0,1 0 0,1 1 0,0-1 0,0 1 0,1 0 0,1 1 0,-1 21 0,3 112 0,3-79 0,-2-46 0,1 0 0,1 0 0,1 0 0,1-1 0,2 1 0,0-1 0,1-1 0,1 1 0,2-1 0,0 0 0,15 24 0,-22-42 0,-1 0 0,1-1 0,-1 1 0,1-1 0,0 1 0,1-1 0,-1 0 0,0 0 0,1-1 0,0 1 0,0-1 0,0 1 0,0-1 0,0 0 0,0-1 0,0 1 0,0-1 0,1 0 0,-1 0 0,1 0 0,-1 0 0,1-1 0,5 0 0,45 10 0,-46-8 0,0 0 0,0 0 0,0-1 0,0 0 0,1 0 0,-1-1 0,0 0 0,12-2 0,-18 1 0,-1-1 0,1 1 0,0-1 0,-1 1 0,1-1 0,-1 0 0,0 0 0,0 0 0,1 0 0,-1-1 0,-1 1 0,1 0 0,0-1 0,-1 0 0,1 1 0,-1-1 0,0 0 0,1 0 0,-2 1 0,2-5 0,2-6 0,-1-1 0,3-26 0,-4 31 0,-1 0 0,-1 0 0,0 0 0,0 0 0,0 0 0,-1 0 0,-1 0 0,0 0 0,0 1 0,0-1 0,-1 0 0,0 1 0,-1 0 0,0-1 0,0 2 0,-10-14 0,13 20 0,0 0 0,0 0 0,0 0 0,0 0 0,0 0 0,1-1 0,-1 1 0,0 0 0,1 0 0,-1-1 0,1 1 0,-1 0 0,1-1 0,0 1 0,-1-1 0,1 1 0,0-1 0,0 1 0,0 0 0,0-1 0,0 1 0,0-1 0,1 1 0,-1-1 0,0 1 0,1 0 0,-1-1 0,1 1 0,0-2 0,2 0 0,0 0 0,0 0 0,0 0 0,1 0 0,-1 1 0,1-1 0,-1 1 0,1 0 0,4-2 0,88-34-1365,-77 30-5461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6:24.138"/>
    </inkml:context>
    <inkml:brush xml:id="br0">
      <inkml:brushProperty name="width" value="0.05" units="cm"/>
      <inkml:brushProperty name="height" value="0.05" units="cm"/>
    </inkml:brush>
  </inkml:definitions>
  <inkml:trace contextRef="#ctx0" brushRef="#br0">1 30 24575,'0'-5'0,"4"0"0,6-5 0,1 0-8191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6:25.074"/>
    </inkml:context>
    <inkml:brush xml:id="br0">
      <inkml:brushProperty name="width" value="0.05" units="cm"/>
      <inkml:brushProperty name="height" value="0.05" units="cm"/>
    </inkml:brush>
  </inkml:definitions>
  <inkml:trace contextRef="#ctx0" brushRef="#br0">1 11 24575,'4'0'0,"6"0"0,5 0 0,5-5 0,-2 0-8191</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6:25.640"/>
    </inkml:context>
    <inkml:brush xml:id="br0">
      <inkml:brushProperty name="width" value="0.05" units="cm"/>
      <inkml:brushProperty name="height" value="0.05" units="cm"/>
    </inkml:brush>
  </inkml:definitions>
  <inkml:trace contextRef="#ctx0" brushRef="#br0">1 207 24575,'0'-4'0,"4"-11"0,2-5 0,-1-5 0,-1-3 0,-1-4 0,-1-1 0,4 4 0,0 8-8191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6:35.021"/>
    </inkml:context>
    <inkml:brush xml:id="br0">
      <inkml:brushProperty name="width" value="0.05" units="cm"/>
      <inkml:brushProperty name="height" value="0.05" units="cm"/>
    </inkml:brush>
  </inkml:definitions>
  <inkml:trace contextRef="#ctx0" brushRef="#br0">330 26 24575,'-11'0'0,"1"-2"0,-1 1 0,0-2 0,-11-3 0,-38-6 0,54 11 0,1 1 0,-1 0 0,0 0 0,0 0 0,0 1 0,0 0 0,0 0 0,1 0 0,-1 1 0,0 0 0,1 0 0,0 1 0,-1-1 0,1 1 0,-9 7 0,10-7 0,1 1 0,0-1 0,0 1 0,1 0 0,-1 0 0,1 0 0,0 1 0,0-1 0,0 0 0,1 1 0,-1-1 0,1 1 0,0 0 0,0-1 0,1 1 0,-1 0 0,1 0 0,0-1 0,1 1 0,0 5 0,1 0 0,0 0 0,1 0 0,0-1 0,1 1 0,0-1 0,0 0 0,1 0 0,0 0 0,1-1 0,-1 0 0,2 0 0,-1 0 0,1-1 0,0 0 0,1 0 0,0-1 0,0 0 0,0 0 0,10 4 0,-16-8 0,0-1 0,0 0 0,0 1 0,0 0 0,-1-1 0,1 1 0,0 0 0,-1 0 0,1 0 0,-1 0 0,0 0 0,0 0 0,1 0 0,-2 0 0,1 0 0,0 1 0,0-1 0,-1 0 0,1 1 0,-1-1 0,1 0 0,-1 1 0,0-1 0,0 1 0,0-1 0,-1 0 0,1 1 0,0-1 0,-1 1 0,0-1 0,1 0 0,-1 0 0,0 1 0,0-1 0,0 0 0,-1 0 0,-2 4 0,1-1 0,0-1 0,-1 0 0,0 1 0,1-1 0,-2-1 0,1 1 0,0 0 0,-1-1 0,1 0 0,-1 0 0,0-1 0,0 1 0,0-1 0,0 0 0,-11 3 0,10-5 0,-1 1 0,0-1 0,0 0 0,0 0 0,0-1 0,0 0 0,1 0 0,-1 0 0,0-1 0,1 0 0,-1-1 0,1 1 0,0-1 0,0 0 0,0-1 0,0 1 0,0-1 0,-5-5 0,11 9 1,0-1 1,0 1-1,0 0 0,0 0 0,0-1 0,-1 1 0,1 0 0,0 0 0,0-1 1,0 1-1,0 0 0,0 0 0,0-1 0,0 1 0,0 0 0,0 0 1,0-1-1,0 1 0,0 0 0,0-1 0,0 1 0,0 0 0,0 0 1,0-1-1,0 1 0,0 0 0,0 0 0,1-1 0,-1 1 0,0 0 0,0 0 1,0-1-1,0 1 0,1 0 0,-1 0 0,0 0 0,0-1 0,0 1 1,1 0-1,-1 0 0,0 0 0,0 0 0,1 0 0,-1-1 0,0 1 1,0 0-1,1 0 0,-1 0 0,0 0 0,1 0 0,-1 0 0,17-3-1111,-17 3 796,18-2-6512</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6:36.254"/>
    </inkml:context>
    <inkml:brush xml:id="br0">
      <inkml:brushProperty name="width" value="0.05" units="cm"/>
      <inkml:brushProperty name="height" value="0.05" units="cm"/>
    </inkml:brush>
  </inkml:definitions>
  <inkml:trace contextRef="#ctx0" brushRef="#br0">410 0 24575,'-9'3'0,"1"0"0,0 0 0,0 1 0,0 0 0,0 1 0,0-1 0,1 1 0,0 1 0,0-1 0,-9 11 0,-72 67 0,-124 153 0,211-234-106,1-1 57,0-1 1,-1 1-1,1 0 1,0-1 0,-1 1-1,1-1 1,-1 1-1,1-1 1,-1 1 0,1-1-1,-1 1 1,1-1-1,-1 1 1,1-1-1,-1 1 1,1-1 0,-1 0-1,0 1 1,1-1-1,-1 0 1,0 0 0,1 1-1,-1-1 1,0 0-1,-1 0 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6:37.040"/>
    </inkml:context>
    <inkml:brush xml:id="br0">
      <inkml:brushProperty name="width" value="0.05" units="cm"/>
      <inkml:brushProperty name="height" value="0.05" units="cm"/>
    </inkml:brush>
  </inkml:definitions>
  <inkml:trace contextRef="#ctx0" brushRef="#br0">1 0 24575,'4'0'0,"6"5"0,6 0 0,4 9 0,-2 6 0,1 0 0,-3 1 0,1-4 0,-4-4-8191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6:38.207"/>
    </inkml:context>
    <inkml:brush xml:id="br0">
      <inkml:brushProperty name="width" value="0.05" units="cm"/>
      <inkml:brushProperty name="height" value="0.05" units="cm"/>
    </inkml:brush>
  </inkml:definitions>
  <inkml:trace contextRef="#ctx0" brushRef="#br0">74 0 24575,'-9'10'0,"-1"-1"0,1 1 0,0 1 0,1 0 0,-12 20 0,19-28 0,0 0 0,-1 0 0,1 0 0,0 0 0,1 0 0,-1 1 0,1-1 0,-1 0 0,1 0 0,0 0 0,0 1 0,0-1 0,0 0 0,1 0 0,0 0 0,-1 1 0,1-1 0,0 0 0,0 0 0,1 0 0,-1 0 0,1-1 0,-1 1 0,1 0 0,0-1 0,0 1 0,0-1 0,0 1 0,1-1 0,3 3 0,36 26 0,-33-25 0,1 0 0,-1 1 0,-1 0 0,1 1 0,-1-1 0,7 10 0,-13-14 0,-1 0 0,1 0 0,0 0 0,-1 0 0,0 0 0,0 1 0,0-1 0,0 0 0,0 1 0,-1-1 0,1 0 0,-1 1 0,0-1 0,0 1 0,0-1 0,-1 1 0,1-1 0,-1 0 0,1 1 0,-1-1 0,-1 0 0,1 0 0,0 1 0,-3 3 0,0-1-68,1 0 0,-1-1-1,0 0 1,0 1 0,-1-2 0,1 1-1,-1 0 1,0-1 0,0 0 0,-1 0-1,1-1 1,-1 1 0,0-1 0,0 0-1,0-1 1,0 1 0,-1-1 0,1-1-1,-11 3 1,-7-1-6758</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6:38.888"/>
    </inkml:context>
    <inkml:brush xml:id="br0">
      <inkml:brushProperty name="width" value="0.05" units="cm"/>
      <inkml:brushProperty name="height" value="0.05" units="cm"/>
    </inkml:brush>
  </inkml:definitions>
  <inkml:trace contextRef="#ctx0" brushRef="#br0">0 71 24575,'5'0'0,"5"0"0,5 0 0,9 0 0,4-4 0,3-1 0,3-5 0,1 0 0,3-3 0,-1 1 0,-2 2 0,-3 3 0,-7 7 0,-8 4-8191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6:40.020"/>
    </inkml:context>
    <inkml:brush xml:id="br0">
      <inkml:brushProperty name="width" value="0.05" units="cm"/>
      <inkml:brushProperty name="height" value="0.05" units="cm"/>
    </inkml:brush>
  </inkml:definitions>
  <inkml:trace contextRef="#ctx0" brushRef="#br0">2 0 24575,'-1'82'0,"3"88"0,10-100 0,-8-52 0,0 1 0,1 26 0,-5-35-151,1 0-1,0-1 0,0 1 0,1-1 1,0 1-1,1-1 0,0 0 1,8 16-1,-3-12-6674</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6:40.873"/>
    </inkml:context>
    <inkml:brush xml:id="br0">
      <inkml:brushProperty name="width" value="0.05" units="cm"/>
      <inkml:brushProperty name="height" value="0.05" units="cm"/>
    </inkml:brush>
  </inkml:definitions>
  <inkml:trace contextRef="#ctx0" brushRef="#br0">0 0 24575,'2'1'0,"0"0"0,0 0 0,0 0 0,0 0 0,0 0 0,0 0 0,-1 1 0,1-1 0,0 0 0,-1 1 0,1 0 0,-1-1 0,0 1 0,1 0 0,-1 0 0,0-1 0,1 4 0,19 35 0,-20-38 0,3 10 0,1 0 0,-2 1 0,0-1 0,0 1 0,-2 0 0,1 0 0,-2 21 0,8 48 0,-7-79 5,0 0-1,0 1 1,0-1-1,1 0 0,0 0 1,-1-1-1,1 1 1,0 0-1,0 0 1,0-1-1,1 1 0,-1-1 1,0 0-1,1 0 1,0 0-1,-1 0 1,1 0-1,0-1 1,0 1-1,0-1 0,0 1 1,1-1-1,-1 0 1,0-1-1,0 1 1,5 0-1,1 0-169,0 0 0,0 0 0,0-1 0,0 0 0,1-1 0,-1 0 0,0 0 0,14-5 0,-6 0-6661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1:28.943"/>
    </inkml:context>
    <inkml:brush xml:id="br0">
      <inkml:brushProperty name="width" value="0.05" units="cm"/>
      <inkml:brushProperty name="height" value="0.05" units="cm"/>
    </inkml:brush>
  </inkml:definitions>
  <inkml:trace contextRef="#ctx0" brushRef="#br0">27 0 24575,'-15'304'0,"8"-247"0,2 0 0,7 112 0,-2-167 0,1 1 0,-1-1 0,0 0 0,1 0 0,0 0 0,-1 0 0,1 1 0,0-1 0,0 0 0,0 0 0,1-1 0,-1 1 0,0 0 0,1 0 0,-1-1 0,1 1 0,-1 0 0,1-1 0,3 2 0,-1 0 0,0-2 0,0 1 0,0 0 0,0-1 0,0 0 0,1 0 0,-1 0 0,0 0 0,7 0 0,6-1 0,-1-1 0,1-1 0,-1 0 0,22-6 0,11-8-1365,-32 7-5461</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6:41.624"/>
    </inkml:context>
    <inkml:brush xml:id="br0">
      <inkml:brushProperty name="width" value="0.05" units="cm"/>
      <inkml:brushProperty name="height" value="0.05" units="cm"/>
    </inkml:brush>
  </inkml:definitions>
  <inkml:trace contextRef="#ctx0" brushRef="#br0">1 36 24575,'0'-4'0,"4"-2"0,6 0 0,6 2 0,0-4 0,-4 1-8191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6:43.024"/>
    </inkml:context>
    <inkml:brush xml:id="br0">
      <inkml:brushProperty name="width" value="0.05" units="cm"/>
      <inkml:brushProperty name="height" value="0.05" units="cm"/>
    </inkml:brush>
  </inkml:definitions>
  <inkml:trace contextRef="#ctx0" brushRef="#br0">21 0 24575,'-4'0'0,"-6"5"0,3 0 0,7 1 0,8-2 0,7-1 0,5-1 0,3-1 0,3-1 0,-4-4 0,-6-2-8191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6:45.836"/>
    </inkml:context>
    <inkml:brush xml:id="br0">
      <inkml:brushProperty name="width" value="0.05" units="cm"/>
      <inkml:brushProperty name="height" value="0.05" units="cm"/>
    </inkml:brush>
  </inkml:definitions>
  <inkml:trace contextRef="#ctx0" brushRef="#br0">32 143 24575,'-1'-6'0,"0"0"0,-1-1 0,0 1 0,0 0 0,0 0 0,0 0 0,-6-9 0,2 44 0,7 206 0,-4-290 0,1 37 0,1-1 0,1 1 0,0-1 0,2 1 0,0 0 0,5-20 0,-7 36 0,1 0 0,-1 0 0,1 0 0,0 0 0,-1 0 0,1 0 0,0 0 0,0 1 0,0-1 0,1 0 0,-1 0 0,0 1 0,1-1 0,-1 1 0,1-1 0,-1 1 0,1 0 0,0 0 0,-1 0 0,1-1 0,0 2 0,0-1 0,0 0 0,0 0 0,0 0 0,0 1 0,0 0 0,0-1 0,0 1 0,0 0 0,0 0 0,0 0 0,0 0 0,0 0 0,0 0 0,1 1 0,-1-1 0,0 1 0,0-1 0,0 1 0,-1 0 0,4 1 0,0 1 0,1 0 0,-1 0 0,0 0 0,0 1 0,-1 0 0,1 0 0,-1 0 0,0 1 0,0-1 0,0 1 0,0 0 0,-1 0 0,5 11 0,-5-9 0,0 1 0,1-1 0,-1-1 0,1 1 0,10 12 0,-14-18 0,1 0 0,0-1 0,0 1 0,-1 0 0,1 0 0,0-1 0,0 1 0,0-1 0,0 1 0,0-1 0,0 1 0,0-1 0,0 0 0,0 1 0,0-1 0,1 0 0,-1 0 0,0 0 0,0 0 0,1 0 0,0-1 0,0 1 0,-1-1 0,1 0 0,0 1 0,-1-1 0,1 0 0,0 0 0,-1-1 0,1 1 0,-1 0 0,0 0 0,1-1 0,-1 1 0,0-1 0,0 1 0,1-3 0,6-8 0,-2 0 0,1-1 0,-1 0 0,4-15 0,-6 15 0,1 0 0,1 0 0,0 0 0,12-17 0,-11 19 0,-2 3 0,0 1 0,0 0 0,0 0 0,9-8 0,-13 15 0,-1-1 0,1 0 0,0 1 0,-1-1 0,1 1 0,0-1 0,0 1 0,-1 0 0,1-1 0,0 1 0,0 0 0,-1-1 0,1 1 0,0 0 0,0 0 0,0 0 0,0 0 0,-1 0 0,1 0 0,0 0 0,0 0 0,0 0 0,0 0 0,0 0 0,-1 0 0,1 1 0,0-1 0,0 0 0,0 0 0,-1 1 0,1-1 0,0 1 0,-1-1 0,1 1 0,0-1 0,-1 1 0,1-1 0,0 1 0,-1 0 0,1-1 0,-1 1 0,1 0 0,-1-1 0,0 1 0,1 0 0,-1 0 0,0 0 0,1-1 0,-1 1 0,0 0 0,0 0 0,0 0 0,1 1 0,10 35 0,-2 0 0,-1 1 0,3 41 0,8 41 0,-1-21-1365,-15-71-5461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6:46.903"/>
    </inkml:context>
    <inkml:brush xml:id="br0">
      <inkml:brushProperty name="width" value="0.05" units="cm"/>
      <inkml:brushProperty name="height" value="0.05" units="cm"/>
    </inkml:brush>
  </inkml:definitions>
  <inkml:trace contextRef="#ctx0" brushRef="#br0">0 1 24575,'4'4'0,"6"2"0,1 3 0,3 1 0,-1 3 0,2 3 0,-2 4 0,2-2 0,-3-4-8191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6:48.487"/>
    </inkml:context>
    <inkml:brush xml:id="br0">
      <inkml:brushProperty name="width" value="0.05" units="cm"/>
      <inkml:brushProperty name="height" value="0.05" units="cm"/>
    </inkml:brush>
  </inkml:definitions>
  <inkml:trace contextRef="#ctx0" brushRef="#br0">0 0 24575,'3'59'0,"11"67"0,-5-58 0,-7-57 0,0 0 0,0 0 0,1-1 0,0 1 0,1-1 0,0 1 0,11 18 0,-13-26 0,0 0 0,0 0 0,0 0 0,1 0 0,-1 0 0,1 0 0,0-1 0,-1 1 0,1-1 0,0 0 0,1 0 0,-1 0 0,0 0 0,1 0 0,-1-1 0,0 0 0,1 0 0,0 0 0,-1 0 0,1 0 0,0 0 0,-1-1 0,1 0 0,0 0 0,0 0 0,3-1 0,8-1-136,-1-1-1,-1-1 1,1 0-1,0 0 1,-1-2-1,0 1 1,0-2-1,-1 0 0,22-16 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6:49.123"/>
    </inkml:context>
    <inkml:brush xml:id="br0">
      <inkml:brushProperty name="width" value="0.05" units="cm"/>
      <inkml:brushProperty name="height" value="0.05" units="cm"/>
    </inkml:brush>
  </inkml:definitions>
  <inkml:trace contextRef="#ctx0" brushRef="#br0">0 102 24575,'0'-4'0,"0"-6"0,4-1 0,6 1 0,6-1 0,7 0 0,2-1 0,-1 0 0,1 3 0,0 3 0,0 2 0,-4 3-8191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6:49.988"/>
    </inkml:context>
    <inkml:brush xml:id="br0">
      <inkml:brushProperty name="width" value="0.05" units="cm"/>
      <inkml:brushProperty name="height" value="0.05" units="cm"/>
    </inkml:brush>
  </inkml:definitions>
  <inkml:trace contextRef="#ctx0" brushRef="#br0">0 73 24575,'9'-5'0,"6"0"0,6-5 0,3 0 0,2 1 0,1 2 0,0 3 0,-1 2 0,1 1 0,-6-4 0,-1 0 0,0 0 0,-3 1-8191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6:51.353"/>
    </inkml:context>
    <inkml:brush xml:id="br0">
      <inkml:brushProperty name="width" value="0.05" units="cm"/>
      <inkml:brushProperty name="height" value="0.05" units="cm"/>
    </inkml:brush>
  </inkml:definitions>
  <inkml:trace contextRef="#ctx0" brushRef="#br0">206 1 24575,'-7'2'0,"0"0"0,0 1 0,0 0 0,0 0 0,0 1 0,1-1 0,0 2 0,0-1 0,0 1 0,-6 5 0,3-2 0,-5 3 0,0-1 0,0 1 0,1 1 0,0 0 0,-17 22 0,27-31 0,1-1 0,0 1 0,0 0 0,0 1 0,1-1 0,-1 0 0,1 0 0,0 1 0,0-1 0,0 1 0,0-1 0,0 1 0,1-1 0,0 1 0,0 0 0,0-1 0,0 1 0,0-1 0,1 1 0,-1-1 0,1 1 0,0-1 0,0 1 0,0-1 0,1 0 0,-1 1 0,1-1 0,4 6 0,-2-5 0,1 0 0,-1-1 0,1 1 0,0-1 0,0 0 0,0 0 0,0-1 0,1 0 0,-1 0 0,10 3 0,-8-3 0,0 0 0,1 1 0,-1 0 0,0 1 0,-1-1 0,11 8 0,-16-9 0,0-1 0,1 0 0,-1 1 0,0-1 0,0 1 0,0-1 0,0 1 0,-1 0 0,1-1 0,0 1 0,-1 0 0,1 0 0,-1 0 0,0-1 0,1 1 0,-1 0 0,0 0 0,0 0 0,0 0 0,0-1 0,-1 1 0,1 0 0,0 0 0,-1 0 0,1-1 0,-1 1 0,0 0 0,1 0 0,-1-1 0,0 1 0,-2 2 0,-2 5-20,-1-1-1,0 1 0,-1-1 1,0-1-1,0 1 0,0-1 1,-1 0-1,0-1 0,-18 11 1,-1 2-1139</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6:53.171"/>
    </inkml:context>
    <inkml:brush xml:id="br0">
      <inkml:brushProperty name="width" value="0.05" units="cm"/>
      <inkml:brushProperty name="height" value="0.05" units="cm"/>
    </inkml:brush>
  </inkml:definitions>
  <inkml:trace contextRef="#ctx0" brushRef="#br0">80 181 24575,'-3'-1'0,"0"1"0,-1 0 0,1 0 0,0 1 0,-1-1 0,1 1 0,0 0 0,0 0 0,-1 0 0,1 0 0,0 0 0,0 1 0,0-1 0,0 1 0,-5 4 0,6-3 0,0 0 0,-1 0 0,1 0 0,1 0 0,-1 1 0,0-1 0,1 1 0,0-1 0,-1 1 0,1-1 0,1 1 0,-1 0 0,1 0 0,-1 4 0,0 1 0,0 1 0,1-1 0,0 1 0,0-1 0,1 1 0,0-1 0,1 1 0,0-1 0,0 0 0,1 0 0,0 0 0,1 0 0,0 0 0,0-1 0,1 0 0,0 0 0,0 0 0,1 0 0,0-1 0,1 0 0,-1 0 0,1-1 0,1 1 0,-1-2 0,1 1 0,0-1 0,0 0 0,1-1 0,-1 0 0,1 0 0,0-1 0,0 0 0,1 0 0,-1-1 0,15 1 0,7 2 0,-1-2 0,1-1 0,0-1 0,0-2 0,0-1 0,37-7 0,-56 5 0,-1 0 0,0-1 0,0-1 0,0 1 0,-1-2 0,0 0 0,0 0 0,0-1 0,-1 0 0,0 0 0,-1-1 0,15-19 0,-16 18 0,0 0 0,0 0 0,-1 0 0,0-1 0,-1 0 0,0 0 0,-1 0 0,0-1 0,-1 0 0,0 1 0,-1-1 0,1-25 0,-4 33 0,1-1 0,-2 0 0,1 0 0,0 0 0,-1 1 0,0-1 0,0 1 0,-1-1 0,1 1 0,-1 0 0,0 0 0,0 0 0,0 0 0,0 1 0,-8-7 0,-7-5 0,-1 0 0,-22-12 0,12 9 0,17 8 0,-1 1 0,0 1 0,-1 0 0,1 1 0,-2 0 0,1 1 0,-1 1 0,0 0 0,0 1 0,0 0 0,0 2 0,-1 0 0,1 0 0,-18 1 0,29 2 0,-7-1 0,0 0 0,0 1 0,0 1 0,-16 4 0,24-6 0,0 1 0,1 0 0,-1 1 0,0-1 0,1 0 0,0 1 0,-1-1 0,1 1 0,0 0 0,0 0 0,-1 0 0,2 0 0,-1 0 0,0 0 0,0 1 0,1-1 0,-1 1 0,1-1 0,0 1 0,-1-1 0,1 1 0,-1 4 0,-4 13 31,0-1 1,-2 1-1,-10 17 0,-10 25-1521,22-46-5336</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6:54.917"/>
    </inkml:context>
    <inkml:brush xml:id="br0">
      <inkml:brushProperty name="width" value="0.05" units="cm"/>
      <inkml:brushProperty name="height" value="0.05" units="cm"/>
    </inkml:brush>
  </inkml:definitions>
  <inkml:trace contextRef="#ctx0" brushRef="#br0">301 31 24575,'-53'-12'0,"8"1"0,29 10 0,-1-2 0,0 1 0,0 1 0,0 0 0,0 2 0,0 0 0,0 0 0,-23 7 0,38-8 0,1 1 0,-1-1 0,1 1 0,-1-1 0,1 1 0,0 0 0,-1 0 0,1 0 0,0 0 0,0 0 0,-1 0 0,1 0 0,0 0 0,0 0 0,0 1 0,0-1 0,1 0 0,-1 1 0,0-1 0,1 1 0,-1-1 0,0 1 0,1-1 0,0 1 0,-1-1 0,1 1 0,0-1 0,0 1 0,0-1 0,0 1 0,0 0 0,0-1 0,0 1 0,1-1 0,-1 1 0,0-1 0,1 1 0,-1-1 0,1 1 0,0-1 0,0 0 0,-1 1 0,1-1 0,1 2 0,6 8 0,-1-1 0,1 0 0,1 0 0,11 11 0,-13-15 0,12 14 0,0-1 0,2-2 0,1 0 0,23 15 0,-33-25 0,0-1 0,1-1 0,-1 0 0,1 0 0,0-2 0,0 1 0,0-1 0,0-1 0,1-1 0,15 1 0,7-3 0,-24 0 0,0 0 0,0 1 0,0 1 0,0 0 0,20 5 0,-29-5 0,0 0 0,0 0 0,-1 0 0,1 1 0,0-1 0,-1 1 0,1 0 0,-1 0 0,1 0 0,-1 0 0,0 0 0,0 0 0,0 0 0,0 1 0,0-1 0,0 1 0,-1 0 0,1-1 0,-1 1 0,0 0 0,0 0 0,0 0 0,0 0 0,0 0 0,-1 0 0,0 0 0,1 4 0,0-1 0,-1 0 0,0-1 0,0 1 0,0 0 0,-1 0 0,0 0 0,0 0 0,0 0 0,-1 0 0,0-1 0,0 1 0,0 0 0,-1-1 0,1 0 0,-2 0 0,1 0 0,-5 7 0,2-7 0,0 1 0,0-1 0,-1 0 0,1 0 0,-1 0 0,0-1 0,0 0 0,-1-1 0,1 1 0,-1-2 0,1 1 0,-12 2 0,-28 2-48,-1-2 0,1-1 0,-82-6 0,57 1-1125,61 0-5653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39:26.991"/>
    </inkml:context>
    <inkml:brush xml:id="br0">
      <inkml:brushProperty name="width" value="0.05" units="cm"/>
      <inkml:brushProperty name="height" value="0.05" units="cm"/>
    </inkml:brush>
  </inkml:definitions>
  <inkml:trace contextRef="#ctx0" brushRef="#br0">0 0 24575,'0'5'0,"5"5"0,5 6 0,6 4 0,8 3 0,5 2 0,1 1 0,1-4 0,-6-1 0,-2-4 0,-1-2 0,0 3 0,-4 1 0,0-2 0,1 0 0,-3-3-8191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1:29.679"/>
    </inkml:context>
    <inkml:brush xml:id="br0">
      <inkml:brushProperty name="width" value="0.05" units="cm"/>
      <inkml:brushProperty name="height" value="0.05" units="cm"/>
    </inkml:brush>
  </inkml:definitions>
  <inkml:trace contextRef="#ctx0" brushRef="#br0">0 37 24575,'5'-4'0,"9"-2"0,11 1 0,6 0 0,2 2 0,0 1 0,-2 1 0,-6-4 0,-7 0-8191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6:58.787"/>
    </inkml:context>
    <inkml:brush xml:id="br0">
      <inkml:brushProperty name="width" value="0.05" units="cm"/>
      <inkml:brushProperty name="height" value="0.05" units="cm"/>
    </inkml:brush>
  </inkml:definitions>
  <inkml:trace contextRef="#ctx0" brushRef="#br0">2 578 24575,'-2'-145'0,"5"-150"0,-3 293 0,0 0 0,0 0 0,0 0 0,0 0 0,0 0 0,1 0 0,-1 0 0,1 1 0,-1-1 0,1 0 0,0 0 0,0 1 0,0-1 0,0 0 0,0 1 0,0-1 0,0 1 0,0-1 0,3-1 0,-3 3 0,0 0 0,0 0 0,1 0 0,-1 0 0,0 0 0,0 0 0,1 0 0,-1 0 0,0 1 0,0-1 0,1 0 0,-1 1 0,0-1 0,0 1 0,0 0 0,0-1 0,0 1 0,0 0 0,0 0 0,0-1 0,0 1 0,0 0 0,0 0 0,0 0 0,-1 0 0,1 0 0,0 0 0,0 3 0,19 21 0,-1 2 0,-2 0 0,27 56 0,-44-82 0,0 0 0,0 0 0,1 0 0,-1 1 0,0-1 0,1 0 0,-1 0 0,1 0 0,0 0 0,-1 0 0,1 0 0,0 0 0,-1 0 0,1-1 0,0 1 0,0 0 0,0 0 0,0 0 0,0-1 0,0 1 0,0-1 0,0 1 0,0-1 0,0 1 0,0-1 0,0 1 0,0-1 0,1 0 0,-1 0 0,1 1 0,0-2 0,0 0 0,0 0 0,0 0 0,0 0 0,0-1 0,-1 1 0,1 0 0,0-1 0,-1 1 0,1-1 0,-1 1 0,0-1 0,1 0 0,1-3 0,6-10 0,-1-1 0,12-33 0,-6 7 0,13-68 0,-27 108 0,0-1 0,0 1 0,1 0 0,-1 0 0,1 0 0,-1 0 0,1 0 0,-1 0 0,1 1 0,0-1 0,0 0 0,0 0 0,0 0 0,0 1 0,0-1 0,1 0 0,-1 1 0,1-1 0,-1 1 0,1 0 0,-1-1 0,1 1 0,0 0 0,0 0 0,-1 0 0,1 0 0,0 0 0,0 1 0,0-1 0,0 1 0,0-1 0,0 1 0,0-1 0,0 1 0,0 0 0,3 0 0,-1 1 0,-1 0 0,0 0 0,1 1 0,-1-1 0,0 1 0,1 0 0,-1-1 0,0 2 0,0-1 0,0 0 0,-1 0 0,1 1 0,-1 0 0,1-1 0,-1 1 0,0 0 0,0 0 0,0 0 0,3 7 0,9 26 0,-2 0 0,14 69 0,-5-19 0,-12-41 31,-1 1 0,2 51 0,1 5-1489,-8-79-5368</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7:00.320"/>
    </inkml:context>
    <inkml:brush xml:id="br0">
      <inkml:brushProperty name="width" value="0.05" units="cm"/>
      <inkml:brushProperty name="height" value="0.05" units="cm"/>
    </inkml:brush>
  </inkml:definitions>
  <inkml:trace contextRef="#ctx0" brushRef="#br0">1 507 24575,'0'-427'0,"1"419"0,0 0 0,0 0 0,1 0 0,0 0 0,3-7 0,5-6 0,-6 17 0,20 75 0,-5-19 0,43 134 0,-50-150 0,23 51 0,6 14 0,-35-83-79,-3-11-178,-1 1 0,1 0-1,-1 0 1,1 14 0,-3-6-6569</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7:01.119"/>
    </inkml:context>
    <inkml:brush xml:id="br0">
      <inkml:brushProperty name="width" value="0.05" units="cm"/>
      <inkml:brushProperty name="height" value="0.05" units="cm"/>
    </inkml:brush>
  </inkml:definitions>
  <inkml:trace contextRef="#ctx0" brushRef="#br0">1 0 24575,'4'0'0,"6"0"0,5 0 0,9 0 0,5 0 0,1 0 0,0 0 0,0 0 0,-7 0-8191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7:02.105"/>
    </inkml:context>
    <inkml:brush xml:id="br0">
      <inkml:brushProperty name="width" value="0.05" units="cm"/>
      <inkml:brushProperty name="height" value="0.05" units="cm"/>
    </inkml:brush>
  </inkml:definitions>
  <inkml:trace contextRef="#ctx0" brushRef="#br0">1 59 24575,'8'0'0,"8"0"0,5 0 0,3 0 0,2 0 0,-4-4 0,-1-2 0,1 0 0,0-2 0,0-1 0,2 2 0,-4-3 0,-5 1-8191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7:03.268"/>
    </inkml:context>
    <inkml:brush xml:id="br0">
      <inkml:brushProperty name="width" value="0.05" units="cm"/>
      <inkml:brushProperty name="height" value="0.05" units="cm"/>
    </inkml:brush>
  </inkml:definitions>
  <inkml:trace contextRef="#ctx0" brushRef="#br0">71 1 24575,'2'24'0,"1"-1"0,1 1 0,1-1 0,1 0 0,14 37 0,-12-40 0,-1-1 0,-1 1 0,-1 1 0,-1-1 0,0 1 0,-2 0 0,0 40 0,-3-54-54,-1 0-1,-1 0 0,1-1 1,-1 1-1,-1-1 1,1 0-1,-1 0 0,0 0 1,0 0-1,-1 0 1,1-1-1,-1 0 0,0 0 1,-1 0-1,1-1 0,-1 0 1,0 0-1,0 0 1,-1-1-1,1 0 0,-1 0 1,1 0-1,-1-1 1,-10 2-1,-3-1-6771</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7:05.338"/>
    </inkml:context>
    <inkml:brush xml:id="br0">
      <inkml:brushProperty name="width" value="0.05" units="cm"/>
      <inkml:brushProperty name="height" value="0.05" units="cm"/>
    </inkml:brush>
  </inkml:definitions>
  <inkml:trace contextRef="#ctx0" brushRef="#br0">1 1 24575,'1'26'0,"2"0"0,7 34 0,1 2 0,-9-49 0,0 1 0,0-1 0,1 0 0,1 0 0,0 0 0,9 17 0,-13-30 0,0 1 0,0-1 0,0 0 0,0 0 0,0 1 0,0-1 0,1 0 0,-1 0 0,0 1 0,0-1 0,0 0 0,0 0 0,0 1 0,1-1 0,-1 0 0,0 0 0,0 0 0,0 0 0,1 1 0,-1-1 0,0 0 0,0 0 0,0 0 0,1 0 0,-1 0 0,0 0 0,0 1 0,1-1 0,-1 0 0,0 0 0,0 0 0,1 0 0,-1 0 0,0 0 0,0 0 0,1 0 0,-1 0 0,0 0 0,1 0 0,-1 0 0,0-1 0,0 1 0,1 0 0,6-14 0,1-33 0,-6 36 0,-1 4 0,1 0 0,0-1 0,0 1 0,1 0 0,0 0 0,0 0 0,0 1 0,1-1 0,0 1 0,6-7 0,-8 11 0,-1 0 0,1 1 0,0-1 0,0 1 0,0-1 0,0 1 0,0 0 0,0-1 0,1 1 0,-1 0 0,0 1 0,1-1 0,-1 0 0,0 1 0,1-1 0,-1 1 0,1-1 0,-1 1 0,1 0 0,-1 0 0,1 1 0,-1-1 0,0 0 0,1 1 0,-1-1 0,1 1 0,-1 0 0,0 0 0,1 0 0,-1 0 0,0 0 0,0 1 0,4 2 0,8 7 0,0 1 0,0 0 0,-1 1 0,12 16 0,-13-15 0,0-1 0,0 0 0,1-1 0,24 17 0,-32-26 0,0 0 0,0 0 0,0-1 0,1 0 0,-1 0 0,1 0 0,0-1 0,-1 0 0,1 0 0,0 0 0,0-1 0,-1 1 0,1-1 0,0-1 0,0 1 0,0-1 0,-1 0 0,9-3 0,-6 1 0,0 0 0,-1-1 0,0 0 0,0 0 0,0 0 0,0-1 0,-1 0 0,1 0 0,-1-1 0,-1 0 0,1 0 0,7-11 0,6-11 0,27-54 0,-16 27 0,-28 50 0,1 0 0,0 0 0,0 1 0,0 0 0,1 0 0,0 0 0,5-5 0,-8 8 0,0 1 0,-1-1 0,1 1 0,0 0 0,0-1 0,-1 1 0,1 0 0,0 0 0,0-1 0,0 1 0,0 0 0,-1 0 0,1 0 0,0 0 0,0 0 0,0 0 0,0 0 0,0 0 0,-1 0 0,3 1 0,-2 0 0,1 0 0,-1 0 0,1 0 0,-1 0 0,1 0 0,-1 1 0,0-1 0,0 0 0,1 1 0,-1-1 0,0 1 0,0-1 0,1 4 0,5 10 17,0 1 0,-1 0 1,-1 0-1,0 1 0,-1-1 0,2 28 0,-2 4-760,-3 50 1,-2-75-6084</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7:05.932"/>
    </inkml:context>
    <inkml:brush xml:id="br0">
      <inkml:brushProperty name="width" value="0.05" units="cm"/>
      <inkml:brushProperty name="height" value="0.05" units="cm"/>
    </inkml:brush>
  </inkml:definitions>
  <inkml:trace contextRef="#ctx0" brushRef="#br0">0 1 24575,'0'4'0,"0"6"0,0 6 0,0 4 0,0 2 0,0 7 0,0 3 0,0 0 0,4-6 0,2-11 0,0-13 0,-2-10 0,-1-5-8191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7:06.352"/>
    </inkml:context>
    <inkml:brush xml:id="br0">
      <inkml:brushProperty name="width" value="0.05" units="cm"/>
      <inkml:brushProperty name="height" value="0.05" units="cm"/>
    </inkml:brush>
  </inkml:definitions>
  <inkml:trace contextRef="#ctx0" brushRef="#br0">0 0 24575,'0'4'0,"0"7"0,0 4 0,0 1-8191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7:08.087"/>
    </inkml:context>
    <inkml:brush xml:id="br0">
      <inkml:brushProperty name="width" value="0.05" units="cm"/>
      <inkml:brushProperty name="height" value="0.05" units="cm"/>
    </inkml:brush>
  </inkml:definitions>
  <inkml:trace contextRef="#ctx0" brushRef="#br0">179 1 24575,'-7'0'0,"0"1"0,0 0 0,0 1 0,0 0 0,0 0 0,0 0 0,1 1 0,-1 0 0,1 0 0,-1 0 0,1 1 0,0 0 0,1 0 0,-1 1 0,1-1 0,0 1 0,0 1 0,-6 7 0,5-5 0,0 1 0,0 0 0,0 0 0,2 0 0,-1 0 0,1 1 0,0 0 0,1 0 0,0 0 0,1 0 0,0 0 0,-1 12 0,3-10 0,-1 1 0,2-1 0,0 1 0,0-1 0,1 1 0,7 22 0,-9-33 0,1 1 0,1-1 0,-1 1 0,0-1 0,0 1 0,1-1 0,0 0 0,-1 1 0,1-1 0,0 0 0,0 0 0,0-1 0,0 1 0,0 0 0,1 0 0,-1-1 0,0 0 0,1 1 0,-1-1 0,1 0 0,0 0 0,-1 0 0,1-1 0,0 1 0,-1-1 0,1 1 0,0-1 0,0 0 0,-1 0 0,1 0 0,0 0 0,0-1 0,-1 1 0,1-1 0,0 0 0,5-2 0,-6 3-4,1-1-1,0 0 1,-1 0-1,1-1 1,-1 1-1,1-1 1,-1 1-1,0-1 1,1 0-1,-1 1 0,0-1 1,0 0-1,0-1 1,-1 1-1,1 0 1,2-5-1,13-44 206,-17 47-269,1-1 1,0 1-1,0-1 0,0 1 1,0 0-1,1-1 0,-1 1 1,1 0-1,0 0 0,0 0 1,1 0-1,-1 0 0,1 1 0,0-1 1,0 1-1,0 0 0,0 0 1,1 0-1,-1 0 0,1 0 1,5-2-1,7-1-6758</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7:09.888"/>
    </inkml:context>
    <inkml:brush xml:id="br0">
      <inkml:brushProperty name="width" value="0.05" units="cm"/>
      <inkml:brushProperty name="height" value="0.05" units="cm"/>
    </inkml:brush>
  </inkml:definitions>
  <inkml:trace contextRef="#ctx0" brushRef="#br0">2 2 24575,'0'13'0,"2"0"0,0 0 0,5 18 0,4 27 0,-9 11 0,-3-52 0,1-1 0,0 1 0,2 0 0,0-1 0,0 1 0,10 28 0,-9-43 0,-2-10 0,0-13 0,-20-51 0,12 52 0,1 0 0,1 0 0,1 0 0,-3-41 0,7 57 0,0-1 0,0 1 0,1 0 0,0 0 0,-1 0 0,1 0 0,1 0 0,-1 0 0,0 0 0,1 0 0,0 0 0,0 0 0,0 1 0,0-1 0,1 1 0,0 0 0,-1-1 0,1 1 0,0 0 0,0 1 0,1-1 0,-1 0 0,1 1 0,-1 0 0,1 0 0,0 0 0,-1 0 0,1 1 0,7-2 0,-9 2 0,0 0 0,0 0 0,0 1 0,1-1 0,-1 1 0,0-1 0,0 1 0,0 0 0,1 0 0,-1 0 0,0 0 0,0 0 0,1 1 0,-1-1 0,0 1 0,0-1 0,0 1 0,0 0 0,0 0 0,0 0 0,0 0 0,0 0 0,0 1 0,0-1 0,0 0 0,-1 1 0,1-1 0,-1 1 0,1 0 0,-1-1 0,1 1 0,-1 0 0,0 0 0,0 0 0,0 0 0,0 0 0,0 0 0,-1 0 0,1 1 0,0 1 0,0 2 0,0-1 0,0 1 0,-1-1 0,1 1 0,-1-1 0,-1 1 0,1-1 0,-1 1 0,0-1 0,0 0 0,-1 1 0,1-1 0,-1 0 0,0 0 0,-6 9 0,-5 3 0,11-15 0,0 1 0,0-1 0,0 1 0,0-1 0,0 1 0,1 0 0,-1 0 0,1 0 0,-1 3 0,2-5 0,0 0 0,0 0 0,0 0 0,1 0 0,-1 0 0,0 0 0,1 0 0,-1-1 0,1 1 0,-1 0 0,1 0 0,0 0 0,-1 0 0,1-1 0,0 1 0,-1 0 0,1-1 0,0 1 0,0 0 0,0-1 0,-1 1 0,1-1 0,0 1 0,0-1 0,0 0 0,0 1 0,0-1 0,0 0 0,0 0 0,0 0 0,0 0 0,0 1 0,0-1 0,2-1 0,12 6 0,1 1 0,-1 0 0,0 1 0,0 0 0,0 1 0,-1 1 0,-1 0 0,1 1 0,-2 1 0,1 0 0,14 17 0,12 8 0,37 22-1365,-61-44-5461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1:30.394"/>
    </inkml:context>
    <inkml:brush xml:id="br0">
      <inkml:brushProperty name="width" value="0.05" units="cm"/>
      <inkml:brushProperty name="height" value="0.05" units="cm"/>
    </inkml:brush>
  </inkml:definitions>
  <inkml:trace contextRef="#ctx0" brushRef="#br0">0 0 24575,'9'0'0,"7"0"0,9 0 0,5 0 0,2 0 0,-1 0 0,-1 0 0,-1 0 0,-6 0-8191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7:10.880"/>
    </inkml:context>
    <inkml:brush xml:id="br0">
      <inkml:brushProperty name="width" value="0.05" units="cm"/>
      <inkml:brushProperty name="height" value="0.05" units="cm"/>
    </inkml:brush>
  </inkml:definitions>
  <inkml:trace contextRef="#ctx0" brushRef="#br0">0 419 24575,'20'-63'0,"9"-212"0,-26 235 0,-3 38 0,0 0 0,0-1 0,1 1 0,-1 0 0,1-1 0,-1 1 0,1 0 0,0 0 0,0 0 0,0-1 0,0 1 0,0 0 0,3-3 0,-3 4 0,0 1 0,0-1 0,-1 0 0,1 1 0,0-1 0,0 1 0,0 0 0,0-1 0,0 1 0,-1 0 0,1-1 0,0 1 0,0 0 0,0 0 0,0 0 0,0 0 0,0 0 0,0 0 0,0 0 0,0 0 0,0 0 0,0 0 0,1 1 0,2 1 0,-1-1 0,0 1 0,1 0 0,-1 0 0,0 1 0,0-1 0,0 1 0,0-1 0,0 1 0,-1 0 0,1 0 0,-1 0 0,0 0 0,3 6 0,18 34 0,-3 2 0,-1 0 0,-3 0 0,-2 2 0,10 50 0,-24-96-17,2 9-118,0 1 0,0-1 0,-1 1 1,-1-1-1,1 1 0,-2-1 0,1 1 1,-2-1-1,-3 16 0,-1-16-6691</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7:11.619"/>
    </inkml:context>
    <inkml:brush xml:id="br0">
      <inkml:brushProperty name="width" value="0.05" units="cm"/>
      <inkml:brushProperty name="height" value="0.05" units="cm"/>
    </inkml:brush>
  </inkml:definitions>
  <inkml:trace contextRef="#ctx0" brushRef="#br0">0 76 24575,'0'-4'0,"0"-6"0,9-1 0,11 1 0,6 3 0,8 1 0,2-1 0,4 0 0,-1 1 0,-3 2 0,-3 2 0,-8 0-8191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7:12.467"/>
    </inkml:context>
    <inkml:brush xml:id="br0">
      <inkml:brushProperty name="width" value="0.05" units="cm"/>
      <inkml:brushProperty name="height" value="0.05" units="cm"/>
    </inkml:brush>
  </inkml:definitions>
  <inkml:trace contextRef="#ctx0" brushRef="#br0">1 10 24575,'4'0'0,"6"0"0,6 0 0,4 0 0,3 0 0,1 0 0,2 0 0,0 0 0,1 0 0,-1 0 0,0-4 0,-5-2-8191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7:13.275"/>
    </inkml:context>
    <inkml:brush xml:id="br0">
      <inkml:brushProperty name="width" value="0.05" units="cm"/>
      <inkml:brushProperty name="height" value="0.05" units="cm"/>
    </inkml:brush>
  </inkml:definitions>
  <inkml:trace contextRef="#ctx0" brushRef="#br0">1 0 24575,'1'52'0,"3"-1"0,2 1 0,18 74 0,-11-24 115,-11-73-855,10 48 0,-7-58-6086</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7:13.883"/>
    </inkml:context>
    <inkml:brush xml:id="br0">
      <inkml:brushProperty name="width" value="0.05" units="cm"/>
      <inkml:brushProperty name="height" value="0.05" units="cm"/>
    </inkml:brush>
  </inkml:definitions>
  <inkml:trace contextRef="#ctx0" brushRef="#br0">1 1 24575,'0'4'0,"4"6"0,2 5 0,-1 9 0,3 1 0,1-1 0,-1 1 0,-3 0 0,-2 0 0,-1 0 0,-1-13 0,-1-12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7:14.284"/>
    </inkml:context>
    <inkml:brush xml:id="br0">
      <inkml:brushProperty name="width" value="0.05" units="cm"/>
      <inkml:brushProperty name="height" value="0.05" units="cm"/>
    </inkml:brush>
  </inkml:definitions>
  <inkml:trace contextRef="#ctx0" brushRef="#br0">1 0 24575,'0'4'0,"0"6"0,0 10 0,0 5 0,0 4 0,0 0 0,0 0 0,0-1 0,0-5-8191</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7:15.313"/>
    </inkml:context>
    <inkml:brush xml:id="br0">
      <inkml:brushProperty name="width" value="0.05" units="cm"/>
      <inkml:brushProperty name="height" value="0.05" units="cm"/>
    </inkml:brush>
  </inkml:definitions>
  <inkml:trace contextRef="#ctx0" brushRef="#br0">105 5 24575,'-1'4'0,"-1"0"0,0 1 0,0-1 0,0 0 0,-1 0 0,0-1 0,1 1 0,-1-1 0,-1 1 0,1-1 0,0 0 0,-1 0 0,-6 4 0,-15 17 0,20-17 0,1 1 0,0 0 0,0 0 0,0 0 0,1 0 0,0 1 0,1-1 0,0 1 0,0-1 0,1 1 0,0 0 0,1 0 0,0 0 0,2 16 0,-2-22 0,0 1 0,1 0 0,0 0 0,-1-1 0,1 1 0,1-1 0,-1 1 0,0-1 0,1 1 0,0-1 0,0 0 0,0 0 0,0 1 0,0-2 0,1 1 0,0 0 0,-1 0 0,1-1 0,0 1 0,0-1 0,0 0 0,0 0 0,1 0 0,-1-1 0,0 1 0,1-1 0,0 1 0,-1-1 0,1 0 0,0-1 0,-1 1 0,1-1 0,0 1 0,0-1 0,-1 0 0,6-1 0,-5 0 0,-1 0 0,0 0 0,1-1 0,-1 1 0,0-1 0,0 0 0,0 0 0,0 0 0,0 0 0,0 0 0,-1 0 0,1-1 0,-1 0 0,0 1 0,0-1 0,1 0 0,-2 0 0,1 0 0,0 0 0,-1 0 0,1-1 0,-1 1 0,0 0 0,0-1 0,0-3 0,5-13 0,-2-1 0,4-36 0,-8 55-24,2-12 54,-1 1-1,-1-1 0,0 0 1,-3-26-1,2 38-65,1 0-1,0 0 1,-1 0 0,1 0 0,-1 0-1,0 0 1,0 0 0,0 0-1,0 0 1,0 0 0,0 0 0,0 0-1,0 1 1,-1-1 0,1 1-1,-1-1 1,1 1 0,-1-1-1,0 1 1,1 0 0,-1 0 0,0 0-1,0 0 1,0 0 0,0 0-1,0 0 1,0 1 0,0-1-1,0 1 1,0-1 0,0 1 0,0 0-1,-1 0 1,1 0 0,0 0-1,0 0 1,0 1 0,0-1 0,0 0-1,-3 2 1,-11 3-6790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7:16.685"/>
    </inkml:context>
    <inkml:brush xml:id="br0">
      <inkml:brushProperty name="width" value="0.05" units="cm"/>
      <inkml:brushProperty name="height" value="0.05" units="cm"/>
    </inkml:brush>
  </inkml:definitions>
  <inkml:trace contextRef="#ctx0" brushRef="#br0">26 614 24575,'-13'-175'0,"1"23"0,15 114 0,-3 38 0,0-1 0,0 1 0,0 0 0,0 0 0,0-1 0,0 1 0,0 0 0,0-1 0,0 1 0,1 0 0,-1 0 0,0-1 0,0 1 0,0 0 0,0 0 0,1 0 0,-1-1 0,0 1 0,0 0 0,1 0 0,-1 0 0,0-1 0,0 1 0,1 0 0,-1 0 0,0 0 0,0 0 0,1 0 0,-1 0 0,0 0 0,1 0 0,-1 0 0,0 0 0,0 0 0,1 0 0,13 15 0,13 35 0,-18-30 0,2 0 0,0 0 0,1-1 0,21 24 0,-31-40 0,1 0 0,0 0 0,1 0 0,-1 0 0,0 0 0,1 0 0,0-1 0,-1 0 0,1 0 0,0 0 0,0 0 0,0 0 0,0-1 0,1 0 0,-1 0 0,0 0 0,1 0 0,-1-1 0,0 0 0,1 0 0,-1 0 0,0 0 0,1-1 0,-1 1 0,0-1 0,1 0 0,-1 0 0,4-3 0,-5 3 0,-1-1 0,1 1 0,-1-1 0,0 0 0,0 0 0,0 0 0,0 0 0,0 0 0,0 0 0,-1-1 0,1 1 0,-1-1 0,1 1 0,-1-1 0,0 1 0,0-1 0,0 0 0,-1 0 0,1 1 0,0-1 0,-1-4 0,3-68 0,-4 61 0,0-34 0,-2 0 0,-3 0 0,-1 0 0,-16-49 0,19 74-77,4 23 80,0 0 1,0-1-1,0 1 1,0 0-1,0 0 0,0 0 1,0 0-1,0 0 0,0 0 1,0-1-1,0 1 1,0 0-1,0 0 0,0 0 1,0 0-1,0 0 0,0-1 1,0 1-1,0 0 0,0 0 1,0 0-1,1 0 1,-1 0-1,0 0 0,0 0 1,0-1-1,0 1 0,0 0 1,0 0-1,0 0 0,0 0 1,1 0-1,-1 0 1,0 0-1,0 0 0,0 0 1,0 0-1,0 0 0,0 0 1,1 0-1,-1 0 1,0 0-1,0 0 0,0-1 1,0 2-1,0-1 0,1 0 1,-1 0-1,0 0 0,0 0 1,0 0-1,0 0 1,0 0-1,0 0 0,1 0 1,-1 0-1,22 30-1483,-8-5-5346</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7:20.093"/>
    </inkml:context>
    <inkml:brush xml:id="br0">
      <inkml:brushProperty name="width" value="0.05" units="cm"/>
      <inkml:brushProperty name="height" value="0.05" units="cm"/>
    </inkml:brush>
  </inkml:definitions>
  <inkml:trace contextRef="#ctx0" brushRef="#br0">285 5 24575,'-49'-2'0,"34"0"0,1 1 0,-1 1 0,0 1 0,0 0 0,0 0 0,1 2 0,-26 6 0,38-8 0,1-1 0,-1 1 0,1-1 0,-1 1 0,0 0 0,1 0 0,-1 0 0,1 0 0,0 0 0,-1 0 0,1 0 0,0 1 0,0-1 0,-1 0 0,1 1 0,0-1 0,0 1 0,1-1 0,-1 1 0,0-1 0,0 1 0,1 0 0,-1 2 0,1-2 0,0 1 0,0-1 0,1 1 0,-1-1 0,1 1 0,-1-1 0,1 0 0,0 1 0,0-1 0,0 0 0,0 0 0,0 0 0,1 0 0,2 4 0,5 4 0,1 0 0,0 0 0,1 0 0,18 11 0,133 85 0,-160-105 0,1 0 0,-1 0 0,0 1 0,0-1 0,-1 1 0,1 0 0,0-1 0,0 1 0,-1 0 0,1 0 0,-1 0 0,0 0 0,1 0 0,-1 0 0,0 1 0,0-1 0,0 0 0,-1 1 0,1-1 0,0 0 0,-1 1 0,0-1 0,0 1 0,1-1 0,-1 1 0,-1 3 0,0-4 0,0 1 0,0-1 0,-1 1 0,1-1 0,-1 1 0,1-1 0,-1 0 0,0 0 0,0 0 0,0 0 0,0 0 0,0 0 0,0 0 0,-1-1 0,1 1 0,-1-1 0,1 0 0,-1 1 0,1-1 0,-1 0 0,0-1 0,-5 2 0,-30 4 0,-1-3 0,0-1 0,1-1 0,-42-6 0,26 3 0,77 2-1365,3 0-5461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7:21.499"/>
    </inkml:context>
    <inkml:brush xml:id="br0">
      <inkml:brushProperty name="width" value="0.05" units="cm"/>
      <inkml:brushProperty name="height" value="0.05" units="cm"/>
    </inkml:brush>
  </inkml:definitions>
  <inkml:trace contextRef="#ctx0" brushRef="#br0">1 0 24575,'0'56'0,"1"63"0,0-117 0,-1 1 0,1 0 0,-1 0 0,1-1 0,0 1 0,1 0 0,-1-1 0,0 1 0,1-1 0,-1 1 0,1-1 0,0 0 0,-1 0 0,1 0 0,0 0 0,1 0 0,-1 0 0,0 0 0,0-1 0,1 1 0,-1-1 0,1 0 0,-1 1 0,1-1 0,0 0 0,-1-1 0,1 1 0,0 0 0,0-1 0,5 1 0,11 1 0,1-1 0,-1-1 0,32-4 0,-17 2 0,73-1 0,-130 3-1365,-4 0-5461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1:31.544"/>
    </inkml:context>
    <inkml:brush xml:id="br0">
      <inkml:brushProperty name="width" value="0.05" units="cm"/>
      <inkml:brushProperty name="height" value="0.05" units="cm"/>
    </inkml:brush>
  </inkml:definitions>
  <inkml:trace contextRef="#ctx0" brushRef="#br0">44 58 24575,'0'-5'0,"0"-5"0,-4-1 0,-6 1 0,-1 6 0,1 9 0,3 8 0,6 1 0,8-5 0,7-5 0,1-7 0,-6-8 0,-5-6 0,-7 0 0,-3 2-8191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7:22.133"/>
    </inkml:context>
    <inkml:brush xml:id="br0">
      <inkml:brushProperty name="width" value="0.05" units="cm"/>
      <inkml:brushProperty name="height" value="0.05" units="cm"/>
    </inkml:brush>
  </inkml:definitions>
  <inkml:trace contextRef="#ctx0" brushRef="#br0">0 0 24575,'5'0'0,"0"5"0,5 0 0,8 1 0,7-2 0,2-1 0,5-1 0,2-1 0,-1 0 0,3 3 0,-1 1 0,-2 5 0,-2-1 0,-2 0 0,-2-3 0,-1-2 0,-5-2-8191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7:23.767"/>
    </inkml:context>
    <inkml:brush xml:id="br0">
      <inkml:brushProperty name="width" value="0.05" units="cm"/>
      <inkml:brushProperty name="height" value="0.05" units="cm"/>
    </inkml:brush>
  </inkml:definitions>
  <inkml:trace contextRef="#ctx0" brushRef="#br0">0 32 24575,'0'111'0,"3"-120"0,0-1 0,0 0 0,0 1 0,1 0 0,1 0 0,0 0 0,0 0 0,1 1 0,12-15 0,-12 18 7,1 1 0,-1 0 0,1 0 0,0 1 0,0-1 1,1 2-1,-1-1 0,0 1 0,1 0 0,0 0 0,-1 1 0,1 0 0,0 1 0,0 0 0,0 0 0,13 2 0,-5 0-219,1 1 0,-1 1 0,0 0-1,-1 2 1,1-1 0,27 16 0,-22-9-6614</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7:24.335"/>
    </inkml:context>
    <inkml:brush xml:id="br0">
      <inkml:brushProperty name="width" value="0.05" units="cm"/>
      <inkml:brushProperty name="height" value="0.05" units="cm"/>
    </inkml:brush>
  </inkml:definitions>
  <inkml:trace contextRef="#ctx0" brushRef="#br0">0 110 24575,'4'0'0,"2"-5"0,-1-5 0,4-5 0,0-4 0,2 0 0,5 4 0,3 1 0,-2 2-8191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7:25.378"/>
    </inkml:context>
    <inkml:brush xml:id="br0">
      <inkml:brushProperty name="width" value="0.05" units="cm"/>
      <inkml:brushProperty name="height" value="0.05" units="cm"/>
    </inkml:brush>
  </inkml:definitions>
  <inkml:trace contextRef="#ctx0" brushRef="#br0">208 1 24575,'-8'-1'0,"1"1"0,-1 0 0,1 1 0,-1 0 0,1 0 0,-1 1 0,1 0 0,0 0 0,-1 0 0,1 1 0,0 0 0,1 1 0,-1-1 0,1 1 0,-1 1 0,1-1 0,1 1 0,-1 0 0,0 0 0,1 1 0,0 0 0,1 0 0,-1 0 0,1 0 0,0 1 0,1 0 0,-1-1 0,2 1 0,-4 9 0,0 0 0,1-1 0,1 2 0,0-1 0,1 0 0,1 1 0,-1 19 0,3-29 0,0-1 0,0 1 0,1 0 0,0 0 0,0 0 0,0 0 0,1-1 0,0 1 0,0-1 0,1 1 0,0-1 0,0 0 0,0 0 0,1 0 0,0-1 0,0 1 0,7 7 0,-9-12 0,1 1 0,-1 0 0,1-1 0,-1 1 0,1-1 0,-1 0 0,1 0 0,0 0 0,0 0 0,0-1 0,0 1 0,-1-1 0,1 1 0,0-1 0,0 0 0,0 0 0,0-1 0,0 1 0,0 0 0,0-1 0,-1 0 0,1 0 0,0 1 0,0-2 0,-1 1 0,1 0 0,-1-1 0,1 1 0,-1-1 0,1 1 0,-1-1 0,4-4 0,9-8 0,0 0 0,-1-1 0,20-27 0,-21 25 0,18-19-1365,-19 21-5461</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7:26.306"/>
    </inkml:context>
    <inkml:brush xml:id="br0">
      <inkml:brushProperty name="width" value="0.05" units="cm"/>
      <inkml:brushProperty name="height" value="0.05" units="cm"/>
    </inkml:brush>
  </inkml:definitions>
  <inkml:trace contextRef="#ctx0" brushRef="#br0">18 125 24575,'-1'60'0,"-14"101"0,15-158 0,-1-1 0,1 0 0,0 1 0,0-1 0,0 1 0,0-1 0,0 0 0,0 1 0,0-1 0,1 1 0,-1-1 0,1 0 0,0 1 0,0-1 0,0 0 0,0 0 0,0 0 0,0 0 0,2 2 0,-2-3 0,-1-1 0,1 1 0,0-1 0,-1 1 0,1-1 0,0 0 0,0 1 0,-1-1 0,1 0 0,0 0 0,0 1 0,0-1 0,-1 0 0,1 0 0,0 0 0,0 0 0,0 0 0,-1 0 0,1 0 0,0 0 0,1-1 0,1 0 0,-1 0 0,1 0 0,-1 0 0,1-1 0,-1 1 0,0-1 0,0 1 0,1-1 0,2-4 0,3-3 0,-1-1 0,0 0 0,-1 0 0,0-1 0,0 0 0,-1 0 0,-1 0 0,0 0 0,0-1 0,-1 0 0,-1 0 0,0 0 0,0 0 0,-1-13 0,0 3 0,-1-1 0,-1 1 0,-1 0 0,-1-1 0,-1 1 0,-11-38 0,11 54-1365</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7:28.320"/>
    </inkml:context>
    <inkml:brush xml:id="br0">
      <inkml:brushProperty name="width" value="0.05" units="cm"/>
      <inkml:brushProperty name="height" value="0.05" units="cm"/>
    </inkml:brush>
  </inkml:definitions>
  <inkml:trace contextRef="#ctx0" brushRef="#br0">4 0 24575,'0'321'0,"-1"-366"0,-1 31 0,1-1 0,1 0 0,1 1 0,0-1 0,0 0 0,2 1 0,6-24 0,-6 33 0,0 1 0,0 0 0,1 0 0,0 0 0,0 0 0,0 1 0,0 0 0,0-1 0,1 1 0,-1 1 0,1-1 0,8-3 0,15-9 0,-16 7 0,1 1 0,-1 1 0,2 0 0,19-6 0,-28 10 0,2 0 0,-1 0 0,0 1 0,0 0 0,0 0 0,1 1 0,-1 0 0,0 0 0,0 0 0,1 1 0,-1 0 0,9 2 0,-13-2 0,0 0 0,0 0 0,0 0 0,0 0 0,0 0 0,0 1 0,0-1 0,0 1 0,-1-1 0,1 1 0,0-1 0,-1 1 0,0 0 0,1 0 0,-1 0 0,0 0 0,0 0 0,0 0 0,0 0 0,0 0 0,-1 1 0,1-1 0,0 0 0,-1 0 0,0 1 0,0-1 0,0 0 0,0 1 0,0-1 0,0 0 0,0 0 0,-1 1 0,1-1 0,-2 5 0,0-1 0,0 0 0,-1 1 0,0-1 0,0 0 0,0 0 0,-1-1 0,0 1 0,0-1 0,0 0 0,-9 9 0,8-11 0,0 0 0,0 0 0,0 0 0,0-1 0,0 0 0,-1 0 0,0 0 0,1 0 0,-7 0 0,7-1 0,0 0 0,0 0 0,0 0 0,1 1 0,-1-1 0,0 1 0,1 1 0,0-1 0,-1 0 0,-6 7 0,9-8 0,1 0 0,0 1 0,0-1 0,0 1 0,0-1 0,0 1 0,0-1 0,1 1 0,-1-1 0,0 1 0,1 0 0,-1-1 0,1 1 0,0 0 0,-1 0 0,1-1 0,0 1 0,0 0 0,0 0 0,0-1 0,1 1 0,-1 0 0,1 2 0,0 0 0,1 1 0,0 0 0,1-1 0,-1 0 0,1 1 0,-1-1 0,1 0 0,5 5 0,2 2 0,1 0 0,1-1 0,0 0 0,20 12 0,2-2-1365,-19-12-5461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7:28.931"/>
    </inkml:context>
    <inkml:brush xml:id="br0">
      <inkml:brushProperty name="width" value="0.05" units="cm"/>
      <inkml:brushProperty name="height" value="0.05" units="cm"/>
    </inkml:brush>
  </inkml:definitions>
  <inkml:trace contextRef="#ctx0" brushRef="#br0">1 0 24575,'4'0'0,"2"9"0,-1 7 0,-1 5 0,0 3 0,-3 2 0,1 5 0,-2 1 0,4-4 0,2-3 0,-1-1 0,-1-1 0,3-4 0,1-10 0,-2-10 0,4-14 0,-2-8 0,0-1-8191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7:29.312"/>
    </inkml:context>
    <inkml:brush xml:id="br0">
      <inkml:brushProperty name="width" value="0.05" units="cm"/>
      <inkml:brushProperty name="height" value="0.05" units="cm"/>
    </inkml:brush>
  </inkml:definitions>
  <inkml:trace contextRef="#ctx0" brushRef="#br0">1 0 24575,'4'5'0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7:29.968"/>
    </inkml:context>
    <inkml:brush xml:id="br0">
      <inkml:brushProperty name="width" value="0.05" units="cm"/>
      <inkml:brushProperty name="height" value="0.05" units="cm"/>
    </inkml:brush>
  </inkml:definitions>
  <inkml:trace contextRef="#ctx0" brushRef="#br0">1 78 24575,'4'0'0,"6"0"0,6 0 0,3 0 0,4 0 0,6-4 0,3-6 0,0-1 0,2 2 0,1-3 0,-2 1 0,-2 2 0,-2 3 0,-1 3 0,-7 1-8191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7:30.799"/>
    </inkml:context>
    <inkml:brush xml:id="br0">
      <inkml:brushProperty name="width" value="0.05" units="cm"/>
      <inkml:brushProperty name="height" value="0.05" units="cm"/>
    </inkml:brush>
  </inkml:definitions>
  <inkml:trace contextRef="#ctx0" brushRef="#br0">1 0 24575,'0'454'-1365,"0"-433"-5461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1:33.694"/>
    </inkml:context>
    <inkml:brush xml:id="br0">
      <inkml:brushProperty name="width" value="0.05" units="cm"/>
      <inkml:brushProperty name="height" value="0.05" units="cm"/>
    </inkml:brush>
  </inkml:definitions>
  <inkml:trace contextRef="#ctx0" brushRef="#br0">295 836 24575,'0'-9'0,"-1"0"0,0 1 0,0-1 0,-1 1 0,0 0 0,0-1 0,-1 1 0,0 0 0,-7-12 0,-3 0 0,-30-39 0,4 6 0,38 52 0,0-1 0,-1 0 0,1 0 0,0 1 0,0-1 0,0 0 0,1 0 0,-1 0 0,0 0 0,1 0 0,-1-1 0,1 1 0,0 0 0,0 0 0,0 0 0,0 0 0,0 0 0,0 0 0,0-1 0,1 1 0,-1 0 0,1 0 0,-1 0 0,1 0 0,0 0 0,0 0 0,0 0 0,0 1 0,0-1 0,1 0 0,-1 0 0,3-2 0,4-3 0,1 0 0,0 0 0,0 1 0,0 1 0,15-7 0,8-6 0,-23 12 0,9-5 0,-2 0 0,1-1 0,22-23 0,-34 30 0,-1-1 0,1 1 0,-1-1 0,0 0 0,-1 0 0,1-1 0,-1 1 0,-1-1 0,1 0 0,-1 1 0,0-1 0,-1 0 0,0 0 0,1-8 0,-1-6 0,0 0 0,-2 0 0,0 0 0,-2 1 0,0-1 0,-1 0 0,-1 1 0,-1 0 0,-13-29 0,17 46 0,1 0 0,-1 0 0,0 0 0,0 1 0,0-1 0,-1 0 0,1 1 0,-1 0 0,1-1 0,-1 1 0,0 0 0,0 0 0,0 1 0,0-1 0,0 0 0,0 1 0,-6-2 0,-5 0 0,-1-1 0,-27-1 0,14 1 0,8 1 30,0 0 0,1 2 0,-41 1 0,54 0-117,-1 1-1,1 1 1,0-1 0,0 1-1,0 0 1,0 0 0,0 1-1,1-1 1,-1 1-1,1 1 1,-1-1 0,1 1-1,0 0 1,0 0 0,1 0-1,-7 9 1,-2 3-6739</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7:31.618"/>
    </inkml:context>
    <inkml:brush xml:id="br0">
      <inkml:brushProperty name="width" value="0.05" units="cm"/>
      <inkml:brushProperty name="height" value="0.05" units="cm"/>
    </inkml:brush>
  </inkml:definitions>
  <inkml:trace contextRef="#ctx0" brushRef="#br0">0 0 24575,'5'0'0,"0"4"0,1 6 0,-2 6 0,-1 8 0,-1 4 0,-1 2 0,4-4 0,5-2 0,5-6 0,4-5 0,4-5 0,2-4 0,5-3 0,2-5 0,-1-3 0,0 1 0,-7 0-8191</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7:32.318"/>
    </inkml:context>
    <inkml:brush xml:id="br0">
      <inkml:brushProperty name="width" value="0.05" units="cm"/>
      <inkml:brushProperty name="height" value="0.05" units="cm"/>
    </inkml:brush>
  </inkml:definitions>
  <inkml:trace contextRef="#ctx0" brushRef="#br0">0 20 24575,'5'0'0,"4"0"0,7 0 0,4 0 0,3 0 0,2 0 0,0-4 0,1-2 0,1 1 0,-5 1-8191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7:33.881"/>
    </inkml:context>
    <inkml:brush xml:id="br0">
      <inkml:brushProperty name="width" value="0.05" units="cm"/>
      <inkml:brushProperty name="height" value="0.05" units="cm"/>
    </inkml:brush>
  </inkml:definitions>
  <inkml:trace contextRef="#ctx0" brushRef="#br0">1 58 24575,'0'24'0,"0"0"0,1 0 0,2 0 0,0 0 0,2 0 0,0-1 0,11 28 0,0 2 0,-14-141 0,-3 37 0,2-82 0,0 131 0,-1-1 0,1 0 0,0 1 0,0-1 0,0 0 0,0 1 0,0-1 0,1 1 0,-1 0 0,1-1 0,0 1 0,-1 0 0,1 0 0,0 0 0,0 0 0,0 0 0,1 1 0,-1-1 0,0 1 0,1-1 0,-1 1 0,1 0 0,-1 0 0,1 0 0,0 0 0,-1 0 0,1 1 0,0-1 0,0 1 0,4 0 0,13-2 0,0 1 0,0 1 0,27 3 0,-18-1 0,-3-1-1365,-3 0-5461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7:34.631"/>
    </inkml:context>
    <inkml:brush xml:id="br0">
      <inkml:brushProperty name="width" value="0.05" units="cm"/>
      <inkml:brushProperty name="height" value="0.05" units="cm"/>
    </inkml:brush>
  </inkml:definitions>
  <inkml:trace contextRef="#ctx0" brushRef="#br0">0 107 24575,'0'5'0,"0"5"0,0-3 0,5-7 0,5-8 0,1-7 0,3 0 0,-1-3 0,2 2 0,2 0 0,3 2 0,-2 0 0,-4 1-8191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7:36.295"/>
    </inkml:context>
    <inkml:brush xml:id="br0">
      <inkml:brushProperty name="width" value="0.05" units="cm"/>
      <inkml:brushProperty name="height" value="0.05" units="cm"/>
    </inkml:brush>
  </inkml:definitions>
  <inkml:trace contextRef="#ctx0" brushRef="#br0">0 1 24575,'1'0'0,"0"1"0,0-1 0,0 1 0,0-1 0,0 1 0,0-1 0,0 1 0,0-1 0,0 1 0,-1 0 0,1 0 0,0-1 0,-1 1 0,1 0 0,0 0 0,-1 0 0,1 0 0,-1 0 0,1 0 0,-1 0 0,0 0 0,1 0 0,-1 0 0,0 0 0,0 0 0,0 2 0,6 34 0,-6-32 0,1 137 0,1 5 0,-2-145 0,0 0 0,0 0 0,1 0 0,-1 1 0,0-1 0,1 0 0,0 0 0,-1 0 0,1 0 0,0 0 0,0 0 0,0 0 0,0 0 0,0 0 0,1-1 0,-1 1 0,1 0 0,-1-1 0,1 1 0,-1-1 0,1 1 0,0-1 0,0 0 0,0 0 0,0 0 0,0 0 0,0 0 0,0 0 0,0 0 0,0-1 0,0 1 0,0-1 0,0 1 0,1-1 0,-1 0 0,0 0 0,0 0 0,0 0 0,3-1 0,9-1 0,0-1 0,0 0 0,0-1 0,25-12 0,-19 8 0,16-2 14,-27 8-244,0-1 0,0 0 0,-1 0 0,1 0 1,9-6-1,-2-3-6596</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7:37.316"/>
    </inkml:context>
    <inkml:brush xml:id="br0">
      <inkml:brushProperty name="width" value="0.05" units="cm"/>
      <inkml:brushProperty name="height" value="0.05" units="cm"/>
    </inkml:brush>
  </inkml:definitions>
  <inkml:trace contextRef="#ctx0" brushRef="#br0">131 1 24575,'-2'0'0,"0"1"0,0-1 0,0 1 0,0-1 0,0 1 0,0 0 0,0 0 0,0 0 0,0 0 0,1 0 0,-1 1 0,0-1 0,1 0 0,-1 1 0,1-1 0,-3 3 0,-22 33 0,16-23 0,2-2 0,1 0 0,0 1 0,1-1 0,0 1 0,1 1 0,1-1 0,0 1 0,0 0 0,-1 17 0,2-1 0,1-1 0,2 1 0,4 42 0,-4-69 0,0 0 0,1 0 0,-1 0 0,1 0 0,0 0 0,-1 0 0,1 0 0,1 0 0,-1 0 0,0 0 0,1 0 0,-1-1 0,1 1 0,0 0 0,0-1 0,0 0 0,0 1 0,0-1 0,1 0 0,-1 0 0,1 0 0,-1-1 0,1 1 0,0-1 0,0 1 0,-1-1 0,1 0 0,0 0 0,0 0 0,6 1 0,-5-2 0,1 0 0,-1 0 0,0 0 0,0-1 0,0 1 0,0-1 0,0 0 0,0 0 0,0-1 0,0 1 0,0-1 0,0 0 0,-1 0 0,1 0 0,-1-1 0,1 1 0,-1-1 0,0 1 0,0-1 0,0 0 0,0-1 0,4-5 0,3-7 0,0-1 0,-1 0 0,-1 0 0,0-1 0,-1 0 0,-1-1 0,-1 0 0,-1 0 0,3-26 0,-7 38 8,0 0 0,-1 0 0,0 0 0,0 0 0,0 1 0,-1-1 0,0 0 0,-1 1 0,1 0 0,-1-1 0,0 1 0,-1 0 0,1 0 0,-6-5 0,1 1-220,-1 0 0,-1 1 0,1 0-1,-2 0 1,1 1 0,-15-9 0,1 3-6614</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7:38.716"/>
    </inkml:context>
    <inkml:brush xml:id="br0">
      <inkml:brushProperty name="width" value="0.05" units="cm"/>
      <inkml:brushProperty name="height" value="0.05" units="cm"/>
    </inkml:brush>
  </inkml:definitions>
  <inkml:trace contextRef="#ctx0" brushRef="#br0">232 1 24575,'-2'4'0,"0"-1"0,0 1 0,0 0 0,0-1 0,-1 0 0,1 1 0,-1-1 0,0 0 0,0 0 0,-7 4 0,-1 5 0,-14 17 0,-27 44 0,-11 14 0,57-80 0,1 1 0,0 0 0,1-1 0,0 2 0,0-1 0,0 0 0,1 1 0,1 0 0,-1-1 0,2 1 0,-2 14 0,1 1 0,1 0 0,2 0 0,4 28 0,-5-51 0,0 1 0,0 0 0,0 0 0,0 0 0,1 0 0,-1 0 0,1 0 0,-1-1 0,1 1 0,0 0 0,0 0 0,-1-1 0,1 1 0,1 0 0,-1-1 0,0 1 0,0-1 0,0 0 0,1 1 0,-1-1 0,1 0 0,-1 0 0,1 0 0,0 0 0,-1 0 0,1 0 0,0 0 0,0 0 0,-1-1 0,1 1 0,0-1 0,0 0 0,0 1 0,0-1 0,2 0 0,-1 0 0,0-1 0,-1 1 0,1-1 0,-1 0 0,1 0 0,-1 0 0,0 0 0,1 0 0,-1 0 0,0-1 0,0 1 0,0-1 0,0 0 0,0 1 0,0-1 0,0 0 0,-1 0 0,1 0 0,-1 0 0,1-1 0,-1 1 0,0 0 0,0-1 0,0 1 0,1-5 0,8-56 0,-9 52 0,0 0 0,1 1 0,0-1 0,7-19 0,-8 26 0,1 0 0,0 1 0,1-1 0,-1 1 0,0-1 0,1 1 0,0 0 0,0 0 0,0 0 0,0 1 0,0-1 0,1 1 0,-1-1 0,1 1 0,-1 0 0,9-3 0,2 1-195,0 0 0,0 1 0,0 1 0,1 0 0,-1 1 0,25 1 0,-16 0-6631</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7:39.887"/>
    </inkml:context>
    <inkml:brush xml:id="br0">
      <inkml:brushProperty name="width" value="0.05" units="cm"/>
      <inkml:brushProperty name="height" value="0.05" units="cm"/>
    </inkml:brush>
  </inkml:definitions>
  <inkml:trace contextRef="#ctx0" brushRef="#br0">69 1 24575,'-1'0'0,"-1"1"0,0 0 0,1-1 0,-1 1 0,0 0 0,1 0 0,-1 0 0,1 0 0,-1 0 0,1 0 0,0 1 0,-1-1 0,1 0 0,0 1 0,0-1 0,0 1 0,0-1 0,0 1 0,0-1 0,1 1 0,-1 0 0,0 2 0,-13 39 0,10-27 0,1 1 0,1-1 0,1 1 0,1 32 0,0-45 0,0 0 0,0 0 0,1 1 0,0-1 0,0 0 0,0 0 0,0 0 0,1 0 0,-1 0 0,1 0 0,0-1 0,0 1 0,1-1 0,-1 1 0,1-1 0,0 0 0,-1 0 0,1 0 0,1 0 0,-1 0 0,0-1 0,1 1 0,-1-1 0,6 2 0,-5-2 0,-1 1 0,1-1 0,0 1 0,0 0 0,-1 0 0,0 0 0,1 0 0,-1 1 0,-1-1 0,1 1 0,0-1 0,-1 1 0,0 0 0,0 0 0,0 1 0,0-1 0,1 6 0,1 3 0,0 0 0,-1 0 0,-1 1 0,1 23 0,-2-35 5,-1 1-1,0 0 0,-1-1 0,1 1 1,0 0-1,-1-1 0,1 1 0,-1-1 1,0 1-1,0-1 0,0 1 1,0-1-1,0 0 0,-1 1 0,1-1 1,-1 0-1,0 0 0,1 0 1,-1 0-1,0 0 0,0 0 0,0-1 1,0 1-1,0-1 0,-1 1 0,1-1 1,-5 2-1,-1 0-190,0-1 1,-1 1-1,1-1 0,-1-1 1,0 0-1,0 0 1,-9-1-1,-5 0-6640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4:16.033"/>
    </inkml:context>
    <inkml:brush xml:id="br0">
      <inkml:brushProperty name="width" value="0.05" units="cm"/>
      <inkml:brushProperty name="height" value="0.05" units="cm"/>
    </inkml:brush>
  </inkml:definitions>
  <inkml:trace contextRef="#ctx0" brushRef="#br0">0 948 24575,'2'-14'0,"0"1"0,1 0 0,1 0 0,0 0 0,0 0 0,2 1 0,-1-1 0,9-11 0,9-24 0,-10 16 0,1 0 0,10-37 0,21-66 0,-30 98 0,-2-1 0,-2 0 0,-1 0 0,-2-1 0,3-44 0,-10 48 0,0 1 0,1 0 0,13-64 0,-15 97 0,0 0 0,1-1 0,-1 1 0,0-1 0,1 1 0,-1-1 0,1 1 0,0 0 0,-1 0 0,1-1 0,0 1 0,0 0 0,0 0 0,0 0 0,0 0 0,0-1 0,0 2 0,0-1 0,0 0 0,0 0 0,1 0 0,-1 0 0,0 1 0,1-1 0,0 0 0,1 1 0,-1 0 0,0 0 0,1 0 0,-1 0 0,0 1 0,0-1 0,1 1 0,-1-1 0,0 1 0,0 0 0,0 0 0,0 0 0,0 0 0,3 2 0,7 5 0,-1 1 0,0 0 0,19 21 0,-6-2 0,-2 1 0,0 0 0,20 39 0,45 104 0,-55-107 0,-6-2 0,-21-48 0,1 0 0,0 0 0,1 0 0,1-1 0,11 15 0,-8-14-170,-1 1-1,-1 0 0,0 0 1,-1 1-1,0 0 0,-2 1 1,6 22-1,-5-13-6655</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4:17.377"/>
    </inkml:context>
    <inkml:brush xml:id="br0">
      <inkml:brushProperty name="width" value="0.05" units="cm"/>
      <inkml:brushProperty name="height" value="0.05" units="cm"/>
    </inkml:brush>
  </inkml:definitions>
  <inkml:trace contextRef="#ctx0" brushRef="#br0">1 231 24575,'5'-5'0,"1"0"0,1 0 0,-1 1 0,1 0 0,-1 1 0,1-1 0,0 1 0,8-2 0,63-16 0,-53 15 0,40-13 0,110-48 0,-30 9 0,-126 52-195,0 1 0,0 1 0,1 1 0,-1 1 0,1 1 0,22 0 0,-20 2-6631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2:16.059"/>
    </inkml:context>
    <inkml:brush xml:id="br0">
      <inkml:brushProperty name="width" value="0.1" units="cm"/>
      <inkml:brushProperty name="height" value="0.1" units="cm"/>
    </inkml:brush>
  </inkml:definitions>
  <inkml:trace contextRef="#ctx0" brushRef="#br0">130 0 24575,'2'0'0,"1"1"0,0-1 0,-1 1 0,1 0 0,0-1 0,-1 1 0,1 0 0,-1 0 0,1 1 0,-1-1 0,0 1 0,0-1 0,1 1 0,-1-1 0,0 1 0,0 0 0,-1 0 0,1 0 0,0 0 0,-1 1 0,1-1 0,-1 0 0,2 4 0,3 6 0,0 1 0,-1 1 0,4 16 0,-6-17 0,26 93 0,-6 1 0,-4 1 0,8 219 0,-26-136 0,-36 275 0,22-376 0,-4-2 0,-4 0 0,-4-1 0,-47 112 0,-10 26 0,70-180 0,1 1 0,3 0 0,-3 50 0,10-78 0,-1-2 0,1 1 0,1 0 0,2 18 0,-1-33 0,0 0 0,0 0 0,-1 0 0,1 0 0,0-1 0,1 1 0,-1 0 0,0 0 0,0-1 0,1 1 0,-1-1 0,1 1 0,-1-1 0,1 1 0,0-1 0,0 0 0,-1 0 0,1 0 0,0 0 0,0 0 0,0 0 0,0-1 0,0 1 0,0 0 0,0-1 0,1 0 0,1 1 0,11 0 0,-1 1 0,30-3 0,-26 1 0,37-1 0,26 0 0,0 3 0,102 16 0,-60 6 0,-1 6 0,-1 4 0,-2 7 0,142 68 0,-231-93-1365,-11-3-5461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4:18.689"/>
    </inkml:context>
    <inkml:brush xml:id="br0">
      <inkml:brushProperty name="width" value="0.05" units="cm"/>
      <inkml:brushProperty name="height" value="0.05" units="cm"/>
    </inkml:brush>
  </inkml:definitions>
  <inkml:trace contextRef="#ctx0" brushRef="#br0">0 0 24575,'13'15'0,"0"0"0,-1 1 0,0 1 0,-2-1 0,0 2 0,8 19 0,41 118 0,-36-88 0,-10-30 0,45 133 0,-9-22 0,-43-136-1365</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4:20.639"/>
    </inkml:context>
    <inkml:brush xml:id="br0">
      <inkml:brushProperty name="width" value="0.05" units="cm"/>
      <inkml:brushProperty name="height" value="0.05" units="cm"/>
    </inkml:brush>
  </inkml:definitions>
  <inkml:trace contextRef="#ctx0" brushRef="#br0">0 85 24575,'1'-3'0,"-1"0"0,1 1 0,0-1 0,0 1 0,1 0 0,-1-1 0,0 1 0,1 0 0,0 0 0,-1 0 0,1 0 0,0 0 0,0 0 0,0 0 0,0 1 0,0-1 0,0 1 0,4-2 0,44-23 0,-28 21 0,1 0 0,0 2 0,1 0 0,-1 2 0,0 1 0,41 4 0,8-1 0,-46-4 0,1 2 0,-1 1 0,0 1 0,0 1 0,33 10 0,-51-11 0,0 0 0,0 0 0,0 1 0,-1 0 0,0 0 0,0 0 0,0 1 0,0 0 0,-1 1 0,0-1 0,0 1 0,0 1 0,-1-1 0,0 1 0,0 0 0,-1 0 0,1 0 0,-2 0 0,1 1 0,4 15 0,1 7 0,-1-1 0,-1 1 0,-2 1 0,-1-1 0,-1 1 0,-2 0 0,-3 36 0,1-56 0,-1-1 0,0 1 0,0-1 0,-1 0 0,-1 1 0,0-1 0,0 0 0,0-1 0,-2 1 0,1-1 0,-1 0 0,0-1 0,-1 1 0,0-1 0,0 0 0,-1-1 0,0 0 0,0 0 0,-1 0 0,-13 7 0,-11 6 0,-45 20 0,65-35 0,0 0 0,0-1 0,0 0 0,-1-1 0,1-1 0,-1 0 0,-16-1 0,-25-3-18,37 1-251,0 0-1,0 1 1,0 1-1,-26 4 1,26 0-6557</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4:22.873"/>
    </inkml:context>
    <inkml:brush xml:id="br0">
      <inkml:brushProperty name="width" value="0.05" units="cm"/>
      <inkml:brushProperty name="height" value="0.05" units="cm"/>
    </inkml:brush>
  </inkml:definitions>
  <inkml:trace contextRef="#ctx0" brushRef="#br0">111 734 24575,'-1'-16'0,"0"-1"0,-2 1 0,-4-17 0,-4-35 0,8 7 0,2 30 0,-1 1 0,-10-52 0,-36-74 0,30 105 0,18 50 0,-1 0 0,1 0 0,-1 0 0,1 0 0,-1-1 0,1 1 0,0 0 0,-1 0 0,1 0 0,0 0 0,0 0 0,0 0 0,0 0 0,0-1 0,0 1 0,0 0 0,1 0 0,-1 0 0,0 0 0,1-2 0,0 3 0,0 0 0,-1 0 0,1 0 0,0 1 0,0-1 0,-1 0 0,1 0 0,0 0 0,0 1 0,-1-1 0,1 0 0,0 0 0,0 1 0,-1-1 0,1 1 0,-1-1 0,1 1 0,0-1 0,-1 1 0,2 0 0,35 39 0,18 32 0,31 38 0,-85-109 0,0 0 0,-1 0 0,1 0 0,0 0 0,0-1 0,0 1 0,0 0 0,0 0 0,0 0 0,0-1 0,0 1 0,0-1 0,0 1 0,0-1 0,0 1 0,1-1 0,-1 0 0,0 1 0,0-1 0,0 0 0,1 0 0,-1 0 0,0 0 0,0 0 0,0 0 0,1 0 0,-1 0 0,2-1 0,-1 0 0,0-1 0,0 1 0,0-1 0,0 1 0,-1-1 0,1 0 0,0 0 0,-1 0 0,1 0 0,-1 0 0,0 0 0,1 0 0,0-3 0,4-11 0,0-1 0,-1 1 0,3-19 0,-7 32 0,3-24 0,0 0 0,-2-50 0,0 6 0,-1 64 0,-1 0 0,2 0 0,-1-1 0,1 2 0,5-14 0,-7 19 0,0 0 0,0 0 0,1 0 0,-1 0 0,1 0 0,-1 1 0,1-1 0,-1 0 0,1 0 0,0 1 0,-1-1 0,1 0 0,0 1 0,-1-1 0,1 0 0,0 1 0,0-1 0,0 1 0,-1 0 0,1-1 0,0 1 0,0 0 0,0-1 0,0 1 0,0 0 0,0 0 0,0 0 0,0 0 0,0 0 0,0 0 0,0 0 0,0 0 0,0 0 0,-1 0 0,1 0 0,0 1 0,0-1 0,0 0 0,0 1 0,0-1 0,0 1 0,0-1 0,-1 1 0,1-1 0,0 1 0,0-1 0,-1 1 0,1 0 0,-1-1 0,1 1 0,0 0 0,0 1 0,26 28 0,-2 2 0,38 59 0,-41-57 0,22 41 0,58 131 0,-81-159 0,28 82-1365,-40-104-5461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4:23.873"/>
    </inkml:context>
    <inkml:brush xml:id="br0">
      <inkml:brushProperty name="width" value="0.05" units="cm"/>
      <inkml:brushProperty name="height" value="0.05" units="cm"/>
    </inkml:brush>
  </inkml:definitions>
  <inkml:trace contextRef="#ctx0" brushRef="#br0">0 0 24575,'1'4'0,"1"0"0,-1-1 0,1 1 0,-1-1 0,1 1 0,0-1 0,0 0 0,1 0 0,-1 0 0,5 4 0,2 5 0,134 164 0,-125-155 0,-1 2 0,-1 0 0,-1 1 0,14 28 0,-27-46-1365</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4:24.999"/>
    </inkml:context>
    <inkml:brush xml:id="br0">
      <inkml:brushProperty name="width" value="0.05" units="cm"/>
      <inkml:brushProperty name="height" value="0.05" units="cm"/>
    </inkml:brush>
  </inkml:definitions>
  <inkml:trace contextRef="#ctx0" brushRef="#br0">80 60 24575,'0'-5'0,"-4"-1"0,-2-4 0,-4 0 0,-5 1 0,-4 3 0,6 2 0,5-3 0,3 5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4:27.565"/>
    </inkml:context>
    <inkml:brush xml:id="br0">
      <inkml:brushProperty name="width" value="0.05" units="cm"/>
      <inkml:brushProperty name="height" value="0.05" units="cm"/>
    </inkml:brush>
  </inkml:definitions>
  <inkml:trace contextRef="#ctx0" brushRef="#br0">1 521 24575,'0'-486'0,"0"483"0,0 0 0,0 0 0,0 0 0,1 0 0,-1 0 0,1 0 0,0 0 0,1-4 0,-2 7 0,0 0 0,1 0 0,-1-1 0,0 1 0,0 0 0,0 0 0,0 0 0,0-1 0,1 1 0,-1 0 0,0 0 0,0 0 0,0 0 0,1-1 0,-1 1 0,0 0 0,0 0 0,1 0 0,-1 0 0,0 0 0,0 0 0,1 0 0,-1 0 0,0 0 0,0 0 0,1 0 0,-1 0 0,0 0 0,0 0 0,0 0 0,1 0 0,-1 0 0,0 0 0,0 0 0,1 0 0,-1 0 0,13 16 0,25 52 0,58 99 0,-55-106 0,-12-18 0,32 62 0,-57-98 0,-3-2 0,1-1 0,0 1 0,0-1 0,1 0 0,-1 0 0,1 0 0,0 0 0,0-1 0,0 1 0,0-1 0,1 0 0,4 4 0,-8-7 0,1 0 0,0 0 0,-1 0 0,1 0 0,0 0 0,-1 0 0,1 0 0,-1 0 0,1 0 0,0 0 0,-1 0 0,1-1 0,-1 1 0,1 0 0,-1 0 0,1-1 0,0 1 0,-1 0 0,0-1 0,1 1 0,-1-1 0,1 1 0,-1-1 0,1 1 0,-1 0 0,0-1 0,1 0 0,-1 1 0,0-1 0,1 1 0,-1-1 0,0 1 0,0-1 0,0 1 0,1-1 0,-1 0 0,0 1 0,0-1 0,0 0 0,0 0 0,4-27 0,-6 0 0,0 1 0,-2 0 0,-12-47 0,-3-23 0,5 15 72,-4-29-1509,17 90-5389</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4:29.282"/>
    </inkml:context>
    <inkml:brush xml:id="br0">
      <inkml:brushProperty name="width" value="0.05" units="cm"/>
      <inkml:brushProperty name="height" value="0.05" units="cm"/>
    </inkml:brush>
  </inkml:definitions>
  <inkml:trace contextRef="#ctx0" brushRef="#br0">298 1 24575,'-10'0'0,"1"1"0,-1 0 0,1 1 0,0 0 0,0 0 0,0 1 0,0 0 0,0 1 0,-13 7 0,-4 4 0,-39 33 0,40-29 0,24-18 0,-1 1 0,1-1 0,-1 0 0,1 1 0,0-1 0,0 1 0,-1-1 0,1 1 0,0 0 0,0-1 0,1 1 0,-1 0 0,0 0 0,0 0 0,1 0 0,-1 0 0,1 0 0,0 0 0,0 0 0,0 2 0,0 0 0,0 0 0,1 1 0,0-1 0,0 0 0,0 1 0,1-1 0,-1 0 0,5 7 0,0 0 0,1 0 0,1 0 0,-1-1 0,2 0 0,14 13 0,28 14 0,-40-30 0,0 1 0,0-1 0,-1 2 0,0 0 0,10 11 0,-18-17 0,1 0 0,-1 1 0,0-1 0,0 1 0,0 0 0,-1-1 0,1 1 0,-1 0 0,0 0 0,0 0 0,0 0 0,-1 0 0,1 0 0,-1 0 0,0 1 0,0-1 0,-1 0 0,1 0 0,-1 0 0,0 0 0,-1 4 0,0 0 7,-1 1 0,-1-1-1,1-1 1,-1 1 0,-1 0-1,1-1 1,-1 0-1,0 0 1,-1 0 0,0-1-1,0 0 1,0 0 0,-1-1-1,1 1 1,-2-1 0,1-1-1,-13 7 1,7-5-156,0-1 1,-1 0-1,0-1 1,1-1-1,-2 0 1,1 0-1,0-2 1,0 0-1,-27-1 1</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4:30.532"/>
    </inkml:context>
    <inkml:brush xml:id="br0">
      <inkml:brushProperty name="width" value="0.05" units="cm"/>
      <inkml:brushProperty name="height" value="0.05" units="cm"/>
    </inkml:brush>
  </inkml:definitions>
  <inkml:trace contextRef="#ctx0" brushRef="#br0">472 1 24575,'-1'3'0,"-1"1"0,0-1 0,0 1 0,0-1 0,0 0 0,0 0 0,-1 0 0,1 0 0,-1 0 0,0 0 0,1-1 0,-2 1 0,-3 2 0,-12 12 0,-20 33 0,-63 107 0,49-68 0,23-44 0,-53 93 0,75-119 0,0 1 0,-7 30 0,12-33 0,-2-1 0,0 0 0,-1-1 0,-13 25 0,18-39 3,1-1-1,0 1 1,0 0-1,-1-1 1,1 1 0,0-1-1,-1 1 1,1-1-1,-1 0 1,1 1-1,0-1 1,-1 1 0,1-1-1,-1 0 1,1 1-1,-1-1 1,1 0-1,-1 1 1,0-1-1,1 0 1,-1 0 0,1 0-1,-1 0 1,1 1-1,-1-1 1,0 0-1,1 0 1,-1 0 0,0 0-1,1 0 1,-1-1-1,0 1 1,0 0-115,0-1 1,-1 0-1,1 0 1,0 0-1,0 0 1,0 1-1,0-1 1,0 0-1,1-1 1,-1 1-1,0 0 0,-1-2 1,-7-16-6715</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4:31.627"/>
    </inkml:context>
    <inkml:brush xml:id="br0">
      <inkml:brushProperty name="width" value="0.05" units="cm"/>
      <inkml:brushProperty name="height" value="0.05" units="cm"/>
    </inkml:brush>
  </inkml:definitions>
  <inkml:trace contextRef="#ctx0" brushRef="#br0">0 1 24575,'4'1'0,"0"1"0,-1 0 0,1 0 0,-1 1 0,0-1 0,1 1 0,-1 0 0,0-1 0,-1 1 0,1 0 0,0 1 0,2 4 0,5 4 0,25 24 0,1-2 0,2-1 0,75 49 0,-97-73-1365,-1-3-5461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4:33.664"/>
    </inkml:context>
    <inkml:brush xml:id="br0">
      <inkml:brushProperty name="width" value="0.05" units="cm"/>
      <inkml:brushProperty name="height" value="0.05" units="cm"/>
    </inkml:brush>
  </inkml:definitions>
  <inkml:trace contextRef="#ctx0" brushRef="#br0">458 0 24575,'-28'2'0,"0"1"0,-41 9 0,16-2 0,41-7 0,0 1 0,0 1 0,1 0 0,-1 0 0,1 1 0,0 0 0,1 1 0,0 0 0,-19 17 0,15-12 0,10-9 0,1 0 0,0 0 0,0 0 0,0 1 0,0-1 0,1 1 0,-1-1 0,1 1 0,0 0 0,0 0 0,1 0 0,-1 0 0,1 1 0,-1-1 0,2 0 0,-1 1 0,0-1 0,1 0 0,-1 1 0,1-1 0,1 1 0,-1-1 0,1 0 0,-1 1 0,1-1 0,0 0 0,1 0 0,-1 1 0,1-1 0,0 0 0,2 4 0,1 1 0,-1-2 0,1 1 0,0 0 0,1-1 0,0 0 0,0 0 0,1-1 0,-1 0 0,1 0 0,1 0 0,-1-1 0,1 0 0,0 0 0,11 4 0,17 2 0,0-2 0,0-2 0,1-1 0,50 2 0,-77-8 0,-6 1 0,-1 0 0,1-1 0,0 1 0,-1 1 0,1-1 0,-1 0 0,0 1 0,1 0 0,-1 0 0,0 0 0,0 0 0,0 0 0,0 0 0,-1 1 0,1 0 0,0-1 0,-1 1 0,0 0 0,0 0 0,0 0 0,0 1 0,0-1 0,-1 0 0,1 1 0,-1-1 0,0 1 0,0-1 0,0 1 0,-1 0 0,1 4 0,0 0 0,0 1 0,-1-1 0,0 0 0,0 0 0,0 0 0,-1 0 0,-1 0 0,0 0 0,0 0 0,0 0 0,-1-1 0,0 1 0,-4 7 0,2-8 0,0 1 0,0-1 0,-1 0 0,0 0 0,0-1 0,0 0 0,-1 0 0,0 0 0,-1-1 0,1 0 0,-1-1 0,-8 5 0,4-5 0,0 0 0,0 0 0,-1-1 0,1-1 0,-1 0 0,0 0 0,-24-1 0,-239-4-1365,253 3-5461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2:17.672"/>
    </inkml:context>
    <inkml:brush xml:id="br0">
      <inkml:brushProperty name="width" value="0.1" units="cm"/>
      <inkml:brushProperty name="height" value="0.1" units="cm"/>
    </inkml:brush>
  </inkml:definitions>
  <inkml:trace contextRef="#ctx0" brushRef="#br0">232 794 24575,'2'0'0,"-1"-1"0,0 0 0,1 0 0,-1 0 0,1 0 0,-1 0 0,0 0 0,0 0 0,0-1 0,1 1 0,-1 0 0,1-3 0,5-4 0,30-25 0,48-32 0,-49 39 0,52-47 0,-77 61 0,0 1 0,-1-1 0,-1-1 0,0 0 0,0 0 0,-1-1 0,-1 0 0,7-19 0,-2-3 0,-2 0 0,-2-1 0,5-52 0,-12 80 0,-1 0 0,0 0 0,0 0 0,0 0 0,-1 0 0,-1 0 0,0 0 0,0 0 0,0 0 0,-1 1 0,-1-1 0,1 1 0,-1 0 0,-1 0 0,1 0 0,-1 0 0,-1 1 0,0 0 0,0 0 0,0 1 0,0-1 0,-1 2 0,0-1 0,-1 1 0,1-1 0,-1 2 0,0-1 0,0 1 0,0 1 0,-1 0 0,0 0 0,-16-4 0,5 4 0,-1 1 0,1 0 0,-1 1 0,1 2 0,-1 0 0,-36 7 0,46-6 0,0 1 0,0 0 0,1 1 0,-1 0 0,1 1 0,0 0 0,1 0 0,-1 1 0,1 0 0,0 1 0,0 0 0,1 1 0,0 0 0,-8 10 0,-5 9 0,2 1 0,-25 44 0,36-55 0,1 0 0,1 0 0,0 0 0,1 1 0,1 0 0,-3 24 0,4-4 0,2 0 0,1 0 0,2-1 0,2 1 0,1 0 0,2-1 0,2 0 0,1-1 0,2 0 0,23 50 0,-6-28 0,3-2 0,1-2 0,4-1 0,1-2 0,62 64 0,-69-81 0,-4-3 0,2-1 0,1-1 0,60 44 0,-81-67 0,0 0 0,0-1 0,1 0 0,0 0 0,-1-1 0,1-1 0,1 1 0,-1-2 0,0 1 0,1-1 0,-1-1 0,1 0 0,0-1 0,-1 0 0,1 0 0,0-1 0,-1-1 0,1 1 0,-1-2 0,12-3 0,-1-3 0,-1 0 0,0-1 0,-1-1 0,0-1 0,18-14 0,82-78 40,-14 11-1445,-70 66-5421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5:43.865"/>
    </inkml:context>
    <inkml:brush xml:id="br0">
      <inkml:brushProperty name="width" value="0.05" units="cm"/>
      <inkml:brushProperty name="height" value="0.05" units="cm"/>
    </inkml:brush>
  </inkml:definitions>
  <inkml:trace contextRef="#ctx0" brushRef="#br0">109 276 24575,'-2'0'0,"0"1"0,0-1 0,1 1 0,-1 0 0,1-1 0,-1 1 0,0 0 0,1 0 0,-1 0 0,1 0 0,0 0 0,-1 1 0,1-1 0,0 0 0,0 1 0,0-1 0,-2 3 0,-15 27 0,6-5 0,2 1 0,1 1 0,1-1 0,1 1 0,1 0 0,-2 32 0,6-38 0,2 0 0,0 0 0,1 1 0,0-1 0,2 0 0,1 0 0,1-1 0,11 32 0,-8-37 0,0 0 0,1 0 0,1-1 0,0-1 0,1 1 0,0-2 0,1 1 0,1-2 0,16 14 0,1-3 0,1-1 0,0-2 0,45 22 0,-68-39 0,0 1 0,0-2 0,1 1 0,-1-1 0,1-1 0,0 0 0,-1 0 0,1 0 0,0-1 0,0-1 0,-1 1 0,1-1 0,0-1 0,-1 0 0,1 0 0,-1 0 0,0-1 0,14-7 0,-10 4 0,0-1 0,0 0 0,0 0 0,-1-2 0,0 1 0,0-1 0,-1-1 0,-1 0 0,0 0 0,0-1 0,8-13 0,-7 7 0,57-102 0,-60 104 0,-1-2 0,0 1 0,-1-1 0,-1 0 0,4-32 0,-3-16 0,-3 0 0,-9-84 0,2 116 0,-13-46 0,-1 0 0,-11-79-1365,27 133-5461</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5:44.877"/>
    </inkml:context>
    <inkml:brush xml:id="br0">
      <inkml:brushProperty name="width" value="0.05" units="cm"/>
      <inkml:brushProperty name="height" value="0.05" units="cm"/>
    </inkml:brush>
  </inkml:definitions>
  <inkml:trace contextRef="#ctx0" brushRef="#br0">104 537 24575,'-1'-15'0,"-2"0"0,1 0 0,-2 0 0,0 1 0,-1 0 0,-1 0 0,-10-20 0,-7-22 0,14 31 0,1-1 0,1 0 0,1 0 0,2-1 0,1 0 0,1 1 0,1-32 0,1 53 0,1 0 0,0 0 0,0 0 0,0 0 0,0 1 0,1-1 0,0 1 0,0-1 0,0 1 0,0-1 0,1 1 0,0 0 0,0 0 0,0 1 0,0-1 0,1 0 0,-1 1 0,1 0 0,7-5 0,-7 6 0,-1 0 0,1 0 0,0 0 0,0 1 0,0 0 0,0 0 0,0 0 0,0 0 0,0 0 0,0 1 0,0 0 0,0 0 0,0 0 0,0 0 0,0 1 0,0 0 0,0 0 0,0 0 0,0 0 0,0 0 0,-1 1 0,1-1 0,0 1 0,4 3 0,9 7 0,-1 0 0,0 1 0,-1 1 0,-1 0 0,0 1 0,-1 0 0,16 25 0,-11-10 0,-1 0 0,-1 1 0,18 52 0,-29-63 0,-1 0 0,0 1 0,-2-1 0,-1 0 0,0 1 0,-4 37 0,0-1 0,3-23-1365,0-4-5461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5:48.694"/>
    </inkml:context>
    <inkml:brush xml:id="br0">
      <inkml:brushProperty name="width" value="0.05" units="cm"/>
      <inkml:brushProperty name="height" value="0.05" units="cm"/>
    </inkml:brush>
  </inkml:definitions>
  <inkml:trace contextRef="#ctx0" brushRef="#br0">29 302 24575,'14'0'0,"6"0"0,1 0 0,0-1 0,-1-1 0,31-8 0,-46 9 0,-1 0 0,1-1 0,-1 1 0,1-1 0,-1 0 0,0 0 0,0-1 0,0 0 0,0 1 0,0-1 0,-1 0 0,1-1 0,-1 1 0,0-1 0,0 1 0,0-1 0,-1 0 0,1 0 0,-1 0 0,0 0 0,0-1 0,0 1 0,0-1 0,-1 1 0,1-8 0,-1 4 0,-1 0 0,0 0 0,0 0 0,-1-1 0,0 1 0,0 0 0,-1 0 0,0 0 0,-1 1 0,0-1 0,0 0 0,0 1 0,-1 0 0,0 0 0,-1 0 0,0 0 0,0 1 0,0-1 0,0 1 0,-1 1 0,0-1 0,-1 1 0,1 0 0,-1 0 0,0 1 0,-10-5 0,14 7 0,-1 1 0,1-1 0,-1 1 0,1 0 0,-1 0 0,0 0 0,1 1 0,-1-1 0,0 1 0,1 0 0,-1 0 0,0 0 0,0 1 0,1-1 0,-1 1 0,0 0 0,1 0 0,-1 0 0,1 0 0,-1 1 0,1-1 0,0 1 0,-1 0 0,1 0 0,0 0 0,0 1 0,0-1 0,1 1 0,-1-1 0,-3 5 0,1 0 0,0 0 0,0 0 0,1 0 0,0 0 0,1 0 0,-1 1 0,1 0 0,1 0 0,-1 0 0,1 0 0,1 0 0,-2 16 0,7 168 0,-2-178 0,1 0 0,0-1 0,1 1 0,0-1 0,1 0 0,1 0 0,0 0 0,1-1 0,0 1 0,0-2 0,2 1 0,-1-1 0,2-1 0,-1 1 0,1-2 0,1 1 0,0-1 0,0-1 0,0 0 0,18 9 0,7 2 0,-16-8 0,0 0 0,0-1 0,1-1 0,0-1 0,1-1 0,0-1 0,34 6 0,-52-12-36,102 7 197,-95-7-348,-1-1 1,1 0 0,-1 0 0,0-1 0,1 0-1,-1-1 1,18-7 0,-7-2-6640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5:50.301"/>
    </inkml:context>
    <inkml:brush xml:id="br0">
      <inkml:brushProperty name="width" value="0.05" units="cm"/>
      <inkml:brushProperty name="height" value="0.05" units="cm"/>
    </inkml:brush>
  </inkml:definitions>
  <inkml:trace contextRef="#ctx0" brushRef="#br0">0 0 24575,'1'8'0,"-1"0"0,1 0 0,0 1 0,5 12 0,1 11 0,70 425 0,26 147 0,-97-562 0,-3 1 0,-2 83 0,-3-62 0,3-63 0,-1-1 0,0 1 0,0-1 0,0 0 0,0 1 0,0-1 0,0 1 0,1-1 0,-1 0 0,0 1 0,0-1 0,0 1 0,0-1 0,-1 0 0,1 1 0,0-1 0,0 1 0,0-1 0,0 0 0,0 1 0,0-1 0,-1 1 0,1-1 0,0 0 0,0 1 0,0-1 0,-1 0 0,1 1 0,0-1 0,-1 0 0,1 0 0,0 1 0,-1-1 0,-7-13 0,-6-30 0,7 16 0,1 0 0,1-1 0,2 1 0,0-44 0,3 55 0,1 0 0,1 0 0,1 0 0,0 1 0,1-1 0,1 1 0,0 0 0,1 0 0,11-20 0,-7 19 0,-1 0 0,2 1 0,0 0 0,1 1 0,19-18 0,-24 26 0,0 0 0,0 1 0,0 0 0,1 1 0,0-1 0,0 1 0,0 1 0,0-1 0,1 2 0,-1-1 0,1 1 0,0 0 0,10 0 0,-7 1 0,-1 1 0,1 0 0,-1 1 0,1 1 0,-1 0 0,1 0 0,-1 1 0,0 0 0,0 1 0,-1 0 0,18 10 0,1 4 0,-1 2 0,40 35 0,-36-28 0,2 2 0,-2 1 0,0 2 0,-3 2 0,42 58 0,-53-64 0,-1 0 0,-1 2 0,-2 0 0,0 1 0,-3 0 0,15 59 0,3 48 0,-29-138 0,1 0 0,-1 0 0,0 0 0,0 0 0,0 0 0,0 0 0,0 0 0,0 0 0,0 1 0,0-1 0,1 0 0,-1 0 0,0 0 0,0 0 0,0 0 0,0 0 0,0 1 0,0-1 0,0 0 0,0 0 0,0 0 0,0 0 0,0 0 0,0 0 0,0 1 0,0-1 0,0 0 0,0 0 0,0 0 0,0 0 0,0 0 0,0 1 0,0-1 0,0 0 0,0 0 0,0 0 0,0 0 0,0 0 0,0 0 0,-1 0 0,1 1 0,0-1 0,0 0 0,0 0 0,0 0 0,0 0 0,0 0 0,0 0 0,0 0 0,-1 0 0,1 0 0,0 0 0,0 0 0,0 1 0,0-1 0,0 0 0,0 0 0,-1 0 0,1 0 0,0 0 0,0 0 0,0 0 0,0 0 0,0 0 0,-1 0 0,1 0 0,-9-11 0,-10-18 0,7 0-1365,0-1-5461</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5:54.221"/>
    </inkml:context>
    <inkml:brush xml:id="br0">
      <inkml:brushProperty name="width" value="0.05" units="cm"/>
      <inkml:brushProperty name="height" value="0.05" units="cm"/>
    </inkml:brush>
  </inkml:definitions>
  <inkml:trace contextRef="#ctx0" brushRef="#br0">1 1 24575,'0'41'0,"11"81"0,-8-106 0,1 1 0,0-1 0,1-1 0,0 1 0,2-1 0,0 0 0,16 27 0,-18-34 19,-1 0-1,0 1 1,0 0 0,-1 0-1,0 0 1,2 10 0,-3-9-319,0-1 1,1 1 0,1-1 0,7 15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5:55.637"/>
    </inkml:context>
    <inkml:brush xml:id="br0">
      <inkml:brushProperty name="width" value="0.05" units="cm"/>
      <inkml:brushProperty name="height" value="0.05" units="cm"/>
    </inkml:brush>
  </inkml:definitions>
  <inkml:trace contextRef="#ctx0" brushRef="#br0">0 60 24575,'4'0'0,"6"0"0,2-4 0,-3-6 0,-5-6 0,-9 0 0,-3 3-8191</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5:56.930"/>
    </inkml:context>
    <inkml:brush xml:id="br0">
      <inkml:brushProperty name="width" value="0.05" units="cm"/>
      <inkml:brushProperty name="height" value="0.05" units="cm"/>
    </inkml:brush>
  </inkml:definitions>
  <inkml:trace contextRef="#ctx0" brushRef="#br0">226 1 24575,'-8'0'0,"-1"0"0,1 0 0,-1 1 0,1 0 0,-1 1 0,1-1 0,0 2 0,0-1 0,0 1 0,0 0 0,0 1 0,1 0 0,-1 0 0,1 1 0,0-1 0,0 2 0,1-1 0,-12 12 0,14-13 0,0 1 0,0-1 0,0 1 0,1 0 0,0 0 0,-1 1 0,2-1 0,-1 0 0,1 1 0,-1 0 0,2-1 0,-1 1 0,-1 7 0,3-9 0,0 0 0,0 0 0,1 0 0,-1 0 0,1-1 0,0 1 0,0 0 0,0 0 0,0 0 0,0-1 0,1 1 0,0 0 0,0-1 0,0 0 0,0 1 0,1-1 0,-1 0 0,1 0 0,0 0 0,5 4 0,2 0 0,1 0 0,-1 0 0,1-2 0,1 1 0,-1-1 0,1-1 0,0 0 0,-1-1 0,2 0 0,15 2 0,-10-2 0,-1 1 0,1 0 0,31 14 0,-46-17 0,-1 0 0,0 0 0,0 1 0,0-1 0,0 0 0,0 1 0,-1 0 0,1-1 0,0 1 0,-1 0 0,1 0 0,-1 0 0,1 0 0,-1 0 0,0 0 0,0 0 0,0 0 0,0 0 0,0 4 0,0-2 0,-1 0 0,1 0 0,-1 0 0,0 0 0,0 1 0,-1-1 0,0 0 0,1 0 0,-1 0 0,-2 5 0,-3 7 0,-1-1 0,-1-1 0,0 0 0,-16 21 0,19-27 0,0 0 0,-1-1 0,0 0 0,-1 0 0,0 0 0,0-1 0,0 0 0,-1-1 0,0 1 0,0-2 0,0 1 0,0-1 0,-1 0 0,0-1 0,1 0 0,-2 0 0,1-1 0,0 0 0,0 0 0,-1-1 0,1-1 0,0 1 0,-17-3 0,-24 0-1365,28 0-5461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5:58.216"/>
    </inkml:context>
    <inkml:brush xml:id="br0">
      <inkml:brushProperty name="width" value="0.05" units="cm"/>
      <inkml:brushProperty name="height" value="0.05" units="cm"/>
    </inkml:brush>
  </inkml:definitions>
  <inkml:trace contextRef="#ctx0" brushRef="#br0">1 0 24575,'3'1'0,"1"0"0,0 1 0,0-1 0,-1 1 0,1 0 0,-1 0 0,1 0 0,-1 0 0,0 1 0,0 0 0,0-1 0,0 1 0,0 0 0,-1 0 0,4 5 0,0-1 0,14 17 0,-1 1 0,-1 1 0,24 49 0,35 92 0,-62-133 0,46 115 0,108 219 0,-168-365 0,1 0 0,0 0 0,0 0 0,0-1 0,0 1 0,0-1 0,0 1 0,5 2 0,-7-5 0,0 0 0,0 0 0,0 0 0,0 0 0,0 0 0,0 1 0,1-1 0,-1 0 0,0 0 0,0 0 0,0 0 0,0 0 0,1 0 0,-1 0 0,0 0 0,0 0 0,0 0 0,0 0 0,0 0 0,1 0 0,-1 0 0,0 0 0,0 0 0,0 0 0,0-1 0,0 1 0,1 0 0,-1 0 0,0 0 0,0 0 0,0 0 0,0 0 0,0 0 0,0 0 0,1 0 0,-1-1 0,0 1 0,0 0 0,0 0 0,0 0 0,0 0 0,0 0 0,0-1 0,0 1 0,0 0 0,0 0 0,0 0 0,0 0 0,0-1 0,-2-19 0,-9-14 0,-2 0 0,-2 1 0,-1 0 0,-27-41 0,35 60 0,-69-104 0,-20-38 0,93 148 0,0 1 0,1-1 0,0 0 0,1 0 0,0 0 0,0 0 0,0-1 0,1 1 0,1 0 0,-1-1 0,1 1 0,2-15 0,-1 18 0,0 0 0,1 1 0,-1-1 0,1 0 0,0 1 0,0-1 0,0 1 0,1 0 0,-1-1 0,1 1 0,0 0 0,0 1 0,1-1 0,-1 1 0,1-1 0,0 1 0,0 0 0,0 0 0,0 1 0,0-1 0,1 1 0,7-3 0,4 0-170,0 1-1,1 1 0,0 1 1,-1 0-1,1 1 0,0 1 1,18 2-1,-12-1-6655</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5:59.553"/>
    </inkml:context>
    <inkml:brush xml:id="br0">
      <inkml:brushProperty name="width" value="0.05" units="cm"/>
      <inkml:brushProperty name="height" value="0.05" units="cm"/>
    </inkml:brush>
  </inkml:definitions>
  <inkml:trace contextRef="#ctx0" brushRef="#br0">134 73 24575,'-4'0'0,"-1"0"0,1 1 0,0-1 0,0 0 0,0 1 0,0 0 0,0 0 0,0 1 0,1-1 0,-1 1 0,0-1 0,0 1 0,1 0 0,-5 4 0,2 0 0,0 0 0,1 0 0,0 0 0,0 1 0,0 0 0,-4 9 0,4-4 0,0 0 0,1 0 0,0 0 0,1 1 0,0-1 0,1 1 0,0 0 0,1-1 0,1 1 0,0 0 0,1 0 0,0 0 0,1-1 0,0 1 0,7 21 0,-6-27 0,1 0 0,-1 0 0,1-1 0,0 1 0,1-1 0,-1 0 0,1-1 0,0 1 0,1-1 0,-1 0 0,1 0 0,0 0 0,1-1 0,-1 0 0,1 0 0,-1-1 0,1 0 0,0 0 0,0 0 0,1-1 0,10 2 0,11 1 0,1-2 0,0-1 0,1-2 0,33-3 0,-7 1 0,-52 2 0,-1 0 0,0 0 0,0-1 0,1 1 0,-1-1 0,0 0 0,0 0 0,8-4 0,-10 4 0,0 0 0,-1-1 0,1 1 0,0-1 0,0 0 0,-1 1 0,1-1 0,-1 0 0,0 0 0,1 0 0,-1 0 0,0 0 0,0 0 0,0 0 0,0-1 0,-1 1 0,1 0 0,0-3 0,3-16 0,-1 1 0,0-1 0,-2 0 0,-1 0 0,0 0 0,-1 0 0,-2 0 0,0 0 0,-8-27 0,9 42 0,-1 0 0,0 0 0,-1 0 0,1 0 0,-1 0 0,-1 0 0,1 1 0,-1 0 0,-9-9 0,-5-1 0,-31-20 0,-3-2 0,45 31-195,0 1 0,0 0 0,-1 0 0,0 0 0,0 1 0,-15-5 0,3 4-6631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6:00.387"/>
    </inkml:context>
    <inkml:brush xml:id="br0">
      <inkml:brushProperty name="width" value="0.05" units="cm"/>
      <inkml:brushProperty name="height" value="0.05" units="cm"/>
    </inkml:brush>
  </inkml:definitions>
  <inkml:trace contextRef="#ctx0" brushRef="#br0">2 0 24575,'-1'118'0,"3"133"0,0-220 0,8 36 0,-8-57 0,1 1 0,0-1 0,0 0 0,1 0 0,0 0 0,1-1 0,5 10 0,-9-17-4,0-1-1,0 0 1,0 0 0,0 1-1,0-1 1,0 0-1,0 0 1,0 0 0,0 0-1,0 0 1,1-1-1,-1 1 1,0 0-1,1 0 1,-1-1 0,0 1-1,3 0 1,-4-1 12,1 0 1,0 0 0,0-1-1,0 1 1,-1 0-1,1 0 1,0-1 0,0 1-1,-1 0 1,1-1-1,0 1 1,-1 0 0,1-1-1,0 1 1,-1-1-1,1 1 1,-1-1 0,1 0-1,-1 1 1,1-1-1,-1 1 1,1-2 0,2-4-221,-1 1 0,1-1 0,-1 1 0,-1-1 0,1 0 0,0-10 0,2-14-6614</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2:19.557"/>
    </inkml:context>
    <inkml:brush xml:id="br0">
      <inkml:brushProperty name="width" value="0.1" units="cm"/>
      <inkml:brushProperty name="height" value="0.1" units="cm"/>
    </inkml:brush>
  </inkml:definitions>
  <inkml:trace contextRef="#ctx0" brushRef="#br0">0 0 24575,'7'24'0,"1"-1"0,12 25 0,1 2 0,97 282-416,83 384-1,13 364 121,-60-105 526,-139-836-174,23 142 645,-29-222-668,-2 1-1,-4 0 1,-4 75-1,0-65-20,1-64-12,-1 25 0,1-31 0,0 0 0,0 1 0,0-1 0,0 1 0,0-1 0,0 0 0,0 1 0,0-1 0,0 0 0,0 1 0,0-1 0,0 0 0,0 1 0,-1-1 0,1 0 0,0 1 0,0-1 0,0 0 0,0 1 0,-1-1 0,1 0 0,0 0 0,0 1 0,-1-1 0,1 0 0,0 0 0,0 0 0,-1 1 0,1-1 0,0 0 0,-1 0 0,1 0 0,0 0 0,-1 1 0,1-1 0,0 0 0,-1 0 0,1 0 0,0 0 0,-1 0 0,1 0 0,0 0 0,-1 0 0,1 0 0,-1 0 0,1 0 0,0 0 0,-1-1 0,1 1 0,0 0 0,-1 0 0,1 0 0,0 0 0,0 0 0,-1-1 0,1 1 0,0 0 0,-1 0 0,1-1 0,0 1 0,0 0 0,-1 0 0,1-1 0,0 1 0,-28-31-233,1-1-1,-38-58 1,54 73-432,-31-44-6161</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6:00.987"/>
    </inkml:context>
    <inkml:brush xml:id="br0">
      <inkml:brushProperty name="width" value="0.05" units="cm"/>
      <inkml:brushProperty name="height" value="0.05" units="cm"/>
    </inkml:brush>
  </inkml:definitions>
  <inkml:trace contextRef="#ctx0" brushRef="#br0">0 5 24575,'0'-5'0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6:02.693"/>
    </inkml:context>
    <inkml:brush xml:id="br0">
      <inkml:brushProperty name="width" value="0.05" units="cm"/>
      <inkml:brushProperty name="height" value="0.05" units="cm"/>
    </inkml:brush>
  </inkml:definitions>
  <inkml:trace contextRef="#ctx0" brushRef="#br0">194 705 24575,'-3'-58'0,"-2"0"0,-3 1 0,-27-100 0,-45-97 0,75 242 0,-1 0 0,-1 1 0,-8-12 0,-12-23 0,27 46 0,-1-1 0,1 1 0,0 0 0,0-1 0,-1 1 0,1-1 0,0 1 0,0-1 0,0 1 0,-1-1 0,1 1 0,0-1 0,0 1 0,0-1 0,0 1 0,0-1 0,0 1 0,0-1 0,0 1 0,0-1 0,0 1 0,1-1 0,-1 1 0,0 0 0,0-1 0,0 1 0,1-1 0,-1 1 0,0-1 0,0 1 0,1 0 0,-1-1 0,0 1 0,1-1 0,-1 1 0,0 0 0,1-1 0,22 1 0,25 18 0,83 36 120,-110-47-417,-1-2 0,1 0 0,1-1 0,35 2 0,-33-6-6529</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6:03.869"/>
    </inkml:context>
    <inkml:brush xml:id="br0">
      <inkml:brushProperty name="width" value="0.05" units="cm"/>
      <inkml:brushProperty name="height" value="0.05" units="cm"/>
    </inkml:brush>
  </inkml:definitions>
  <inkml:trace contextRef="#ctx0" brushRef="#br0">0 312 24575,'96'-5'0,"-1"-5"0,163-37 0,-112 17 0,-131 28 0,15-4 0,33-10 0,-56 14 0,-1 0 0,1-1 0,-1 1 0,1-1 0,-1-1 0,0 1 0,0-1 0,-1 0 0,1-1 0,9-9 0,-14 12 0,0 1 0,0-1 0,0 1 0,0-1 0,0 0 0,-1 0 0,1 1 0,0-1 0,-1 0 0,1 0 0,-1 0 0,0 0 0,0 0 0,0 1 0,0-1 0,0 0 0,0 0 0,0 0 0,-1 0 0,1 0 0,0 0 0,-1 1 0,0-1 0,1 0 0,-1 0 0,0 1 0,0-1 0,0 0 0,0 1 0,0-1 0,-1 1 0,1 0 0,0-1 0,-1 1 0,1 0 0,-3-2 0,-6-5 0,0 1 0,-1-1 0,1 2 0,-14-7 0,23 13 0,-17-8 0,0 1 0,0 1 0,0 0 0,-1 1 0,0 1 0,0 1 0,-26 0 0,-8 1 0,-74 8 0,119-5 0,1 0 0,-1 0 0,0 0 0,1 1 0,-1 0 0,1 1 0,-1 0 0,1 0 0,0 0 0,0 1 0,-12 9 0,15-9 0,0 0 0,0 0 0,0 0 0,1 1 0,-1 0 0,1 0 0,0 0 0,0 0 0,1 0 0,-1 0 0,1 1 0,1-1 0,-1 1 0,1 0 0,0-1 0,-1 9 0,0 7 0,1 0 0,1-1 0,0 1 0,2-1 0,0 1 0,1-1 0,8 27 0,-5-33 0,-1 1 0,2-1 0,-1 0 0,2-1 0,0 1 0,1-1 0,0-1 0,1 0 0,0 0 0,16 13 0,-17-17 0,29 29 0,2-2 0,2-2 0,1-2 0,50 28 0,-77-51 0,1-2 0,-1 0 0,1-1 0,0-1 0,1 0 0,-1-1 0,33 1 0,-40-4 0,0 0 0,1 0 0,-1-1 0,0 0 0,0-1 0,0 0 0,0-1 0,0 0 0,0 0 0,-1-1 0,1-1 0,-1 1 0,0-1 0,13-11 0,-6-1-1365,-5 0-5461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6:05.476"/>
    </inkml:context>
    <inkml:brush xml:id="br0">
      <inkml:brushProperty name="width" value="0.05" units="cm"/>
      <inkml:brushProperty name="height" value="0.05" units="cm"/>
    </inkml:brush>
  </inkml:definitions>
  <inkml:trace contextRef="#ctx0" brushRef="#br0">415 599 24575,'-8'0'0,"1"2"0,-1-1 0,1 1 0,0 0 0,0 0 0,0 1 0,0 0 0,-8 5 0,6-4 0,0 1 0,-1-1 0,-16 4 0,15-5 0,-1 1 0,1 0 0,0 1 0,0 0 0,0 1 0,0 0 0,1 0 0,-11 10 0,-72 68 0,78-69 0,8-8 0,0 0 0,1 1 0,0-1 0,0 1 0,1 0 0,0 1 0,0-1 0,1 1 0,0 0 0,1 0 0,0 0 0,0 1 0,1-1 0,0 1 0,1-1 0,0 1 0,0 0 0,1 0 0,1-1 0,-1 1 0,4 15 0,-2-20 0,0 0 0,-1-1 0,2 1 0,-1-1 0,1 1 0,-1-1 0,1 0 0,1 1 0,-1-1 0,0-1 0,1 1 0,0-1 0,0 1 0,0-1 0,0 0 0,0 0 0,1-1 0,-1 0 0,1 1 0,0-1 0,0-1 0,7 3 0,10 2 0,-1-2 0,1 0 0,41 2 0,7-4 0,70-6 0,-134 3 0,1 1 0,-1-2 0,0 1 0,0-1 0,0 1 0,0-2 0,-1 1 0,1-1 0,-1 0 0,1 0 0,-1 0 0,0-1 0,9-8 0,-7 6 0,-1-2 0,0 1 0,-1-1 0,0 1 0,0-2 0,0 1 0,-1 0 0,5-15 0,-4 4 0,0 0 0,-1 0 0,0 0 0,-2-1 0,0 1 0,-2-1 0,0 1 0,-4-30 0,-3 10 0,-2 0 0,-1 1 0,-21-50 0,-57-108 0,64 147 0,18 37 0,1 0 0,0-1 0,1 0 0,0 0 0,1 0 0,0 0 0,1-1 0,0 1 0,1-20 0,3-148-1365,-2 196-5461</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6:06.917"/>
    </inkml:context>
    <inkml:brush xml:id="br0">
      <inkml:brushProperty name="width" value="0.05" units="cm"/>
      <inkml:brushProperty name="height" value="0.05" units="cm"/>
    </inkml:brush>
  </inkml:definitions>
  <inkml:trace contextRef="#ctx0" brushRef="#br0">0 236 24575,'1'1'0,"-1"0"0,1 0 0,-1 0 0,1 1 0,0-1 0,-1 0 0,1 0 0,0 0 0,0 0 0,0 0 0,-1 0 0,1 0 0,0 0 0,0-1 0,1 1 0,-1 0 0,0-1 0,0 1 0,0 0 0,0-1 0,2 1 0,29 11 0,-30-12 0,31 8 0,0-3 0,1 0 0,0-2 0,0-2 0,58-4 0,-82 2 0,0 0 0,0-1 0,0 0 0,0 0 0,0-1 0,0-1 0,-1 1 0,1-1 0,-1-1 0,0 0 0,-1 0 0,10-8 0,-15 10 0,1 0 0,-1 0 0,1-1 0,-1 1 0,0-1 0,0 0 0,-1 0 0,1 0 0,-1 0 0,0 0 0,0-1 0,0 1 0,-1-1 0,1 1 0,-1-1 0,0 0 0,0 1 0,-1-1 0,0 0 0,1 0 0,-2 0 0,1 1 0,0-1 0,-1 0 0,0 0 0,0 1 0,-3-9 0,1 7 0,0-1 0,0 1 0,-1 0 0,0 0 0,0 0 0,0 1 0,-1-1 0,0 1 0,0 0 0,0 1 0,0-1 0,-1 1 0,0 0 0,0 0 0,0 0 0,0 1 0,0 0 0,-1 1 0,0-1 0,1 1 0,-1 0 0,-13-1 0,-8-1 0,-1 2 0,0 0 0,1 2 0,-36 4 0,59-3 0,-1-1 0,1 1 0,0 0 0,-1 0 0,1 0 0,0 1 0,0-1 0,0 1 0,0 1 0,0-1 0,0 1 0,1-1 0,-1 2 0,1-1 0,0 0 0,0 1 0,0 0 0,0 0 0,1 0 0,-1 0 0,1 0 0,0 1 0,0-1 0,1 1 0,0 0 0,-1 0 0,1 0 0,1 0 0,-1 0 0,1 1 0,0-1 0,0 0 0,0 7 0,-2 16 0,1 0 0,1 0 0,2 0 0,5 40 0,-4-52 0,2 0 0,0 0 0,1 0 0,0-1 0,1 1 0,1-1 0,1 0 0,16 25 0,24 21 0,98 99 0,-131-146 0,1-1 0,0 0 0,1-1 0,0-1 0,1 0 0,0-2 0,1 0 0,0-1 0,0-1 0,1 0 0,0-2 0,0 0 0,0-1 0,1-1 0,-1-1 0,1-1 0,36-3 0,-48 1-97,0-2-1,0 1 1,0-1-1,0 0 1,-1-1-1,1 0 1,-1 0-1,0-1 1,0 0-1,-1 0 1,1-1-1,-1 0 0,10-10 1,-4 2-6729</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6:08.911"/>
    </inkml:context>
    <inkml:brush xml:id="br0">
      <inkml:brushProperty name="width" value="0.05" units="cm"/>
      <inkml:brushProperty name="height" value="0.05" units="cm"/>
    </inkml:brush>
  </inkml:definitions>
  <inkml:trace contextRef="#ctx0" brushRef="#br0">277 0 24575,'-21'0'0,"1"1"0,-1 1 0,1 1 0,-22 5 0,36-6 0,0-1 0,0 1 0,0 0 0,0 1 0,0-1 0,1 1 0,0 0 0,-1 1 0,1-1 0,0 1 0,0 0 0,1 0 0,-1 1 0,1 0 0,0-1 0,0 1 0,-5 10 0,8-12 0,-1 1 0,1 0 0,0 0 0,0-1 0,0 1 0,1 0 0,-1 0 0,1 0 0,0 0 0,0 0 0,1 0 0,-1 0 0,1 0 0,0 0 0,0 0 0,0-1 0,0 1 0,1 0 0,-1-1 0,1 1 0,0-1 0,0 1 0,0-1 0,1 0 0,-1 0 0,5 4 0,1 1 0,0 0 0,1-1 0,0 0 0,0 0 0,0-1 0,1 0 0,0-1 0,11 5 0,13 1 0,-1-1 0,40 6 0,-39-9 0,-1 1 0,43 16 0,-71-22 0,0 1 0,1 0 0,-1 0 0,0 0 0,0 1 0,-1 0 0,1 0 0,-1 0 0,0 1 0,0-1 0,0 1 0,-1 0 0,1 0 0,-1 0 0,-1 0 0,1 1 0,-1-1 0,0 1 0,3 10 0,-3-5 0,0 0 0,0 0 0,-1 0 0,-1-1 0,0 1 0,-1 0 0,0 0 0,0 0 0,-1 0 0,-5 14 0,5-18 0,-1 0 0,0 0 0,-1-1 0,1 1 0,-1-1 0,-1 0 0,1 0 0,-1 0 0,0-1 0,0 0 0,-1 0 0,1 0 0,-1 0 0,0-1 0,-1 0 0,1 0 0,-11 4 0,3-3 0,1 0 0,-1 0 0,-1-1 0,1-1 0,0-1 0,-1 0 0,-28 0 0,-151-6 0,186 3 0,0 0 0,1-1 0,-1 1 0,1-2 0,-1 1 0,-10-6 0,16 7 0,0 0 0,0 1 0,1-1 0,-1 0 0,0 0 0,1 0 0,-1 0 0,1-1 0,-1 1 0,1 0 0,0-1 0,-1 1 0,1-1 0,0 1 0,0-1 0,0 0 0,0 1 0,0-1 0,0 0 0,1 0 0,-1 1 0,0-1 0,1 0 0,0 0 0,-1 0 0,1 0 0,0 0 0,0 0 0,0 0 0,1-3 0,-1 4 4,1 0 0,0-1 0,0 1 0,0 0 0,0 0 0,1 0 0,-1 0 0,0 0 0,0 0 1,1 0-1,-1 0 0,0 0 0,1 0 0,-1 1 0,1-1 0,-1 1 0,1-1 0,0 1 0,-1-1 0,1 1 0,-1 0 0,1 0 0,0 0 0,-1 0 0,1 0 0,2 1 0,45 4-1478,-18 2-5352</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6:09.927"/>
    </inkml:context>
    <inkml:brush xml:id="br0">
      <inkml:brushProperty name="width" value="0.05" units="cm"/>
      <inkml:brushProperty name="height" value="0.05" units="cm"/>
    </inkml:brush>
  </inkml:definitions>
  <inkml:trace contextRef="#ctx0" brushRef="#br0">0 1 24575,'0'4'0,"0"7"0,0 9 0,0 5 0,5 8 0,0 7 0,5 0 0,0 3 0,-1-2 0,1-4 0,0-3 0,2-4 0,-1-7-8191</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6:12.955"/>
    </inkml:context>
    <inkml:brush xml:id="br0">
      <inkml:brushProperty name="width" value="0.05" units="cm"/>
      <inkml:brushProperty name="height" value="0.05" units="cm"/>
    </inkml:brush>
  </inkml:definitions>
  <inkml:trace contextRef="#ctx0" brushRef="#br0">1 48 24575,'4'-4'0,"7"-6"0,-4-2 0,-8 3 0,-7 1 0,2 3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6:14.456"/>
    </inkml:context>
    <inkml:brush xml:id="br0">
      <inkml:brushProperty name="width" value="0.05" units="cm"/>
      <inkml:brushProperty name="height" value="0.05" units="cm"/>
    </inkml:brush>
  </inkml:definitions>
  <inkml:trace contextRef="#ctx0" brushRef="#br0">0 0 24575,'1'14'0,"1"1"0,0-1 0,0 0 0,2 0 0,8 25 0,35 67 0,-38-87 0,8 17 0,-1 2 0,-1-1 0,-2 2 0,-2 0 0,-2 0 0,-1 1 0,-3 0 0,0 1 0,-3 40 0,-2-74 0,-1 9 0,0 0 0,1 0 0,1 0 0,0 0 0,1 0 0,1 0 0,1-1 0,0 1 0,10 24 0,-9-29-170,-1 1-1,-1-1 0,0 0 1,0 1-1,-1 0 0,0-1 1,-1 20-1,-1-10-6655</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6:16.423"/>
    </inkml:context>
    <inkml:brush xml:id="br0">
      <inkml:brushProperty name="width" value="0.05" units="cm"/>
      <inkml:brushProperty name="height" value="0.05" units="cm"/>
    </inkml:brush>
  </inkml:definitions>
  <inkml:trace contextRef="#ctx0" brushRef="#br0">103 133 24575,'-4'1'0,"0"0"0,0-1 0,1 2 0,-1-1 0,0 0 0,1 1 0,-1-1 0,1 1 0,-1 0 0,1 1 0,0-1 0,0 0 0,0 1 0,0 0 0,1-1 0,-1 1 0,0 0 0,1 0 0,0 1 0,0-1 0,0 0 0,-2 7 0,-2 1 0,1 0 0,1 1 0,0-1 0,1 1 0,0 0 0,-2 14 0,5-15 0,0 0 0,0 0 0,1 0 0,0 0 0,1 0 0,0 0 0,1 0 0,0 0 0,1-1 0,7 17 0,-2-10 0,1 0 0,0-1 0,1 0 0,1-1 0,17 18 0,-20-24 0,1-1 0,-1-1 0,13 7 0,13 11 0,-3-4 0,0 0 0,49 22 0,-59-32 0,-12-6 0,1 0 0,-1-1 0,1 0 0,17 3 0,-25-6 0,-1 0 0,1-1 0,-1 0 0,1 1 0,0-1 0,-1 0 0,1 0 0,0 0 0,0-1 0,-1 1 0,1-1 0,-1 1 0,1-1 0,0 0 0,-1 0 0,1 0 0,-1 0 0,0 0 0,1-1 0,-1 1 0,0-1 0,0 0 0,0 1 0,3-5 0,5-9 0,-2-1 0,0 0 0,0 0 0,-2-1 0,0 0 0,-1 0 0,0 0 0,-2-1 0,3-20 0,-3-4 0,-1 1 0,-8-80 0,5 114 0,-1 0 0,1 0 0,-1 0 0,0 1 0,-1-1 0,0 0 0,0 1 0,-6-11 0,-38-44 0,7 11 0,33 42 0,0 0 0,0 1 0,0 0 0,-1 0 0,0 1 0,0 0 0,-1 0 0,-17-9 0,3 4 0,-1 1 0,-34-10 0,41 16 30,-1 0 0,1 1 0,-25-1 0,35 3-144,0 1 0,1 0-1,-1 0 1,1 1 0,-1 0 0,0 0-1,1 1 1,0 0 0,-1 0 0,1 0-1,0 0 1,-6 5 0,-2 4-6712</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2:20.847"/>
    </inkml:context>
    <inkml:brush xml:id="br0">
      <inkml:brushProperty name="width" value="0.1" units="cm"/>
      <inkml:brushProperty name="height" value="0.1" units="cm"/>
    </inkml:brush>
  </inkml:definitions>
  <inkml:trace contextRef="#ctx0" brushRef="#br0">1 75 24575,'1'-2'0,"1"0"0,-1 1 0,1-1 0,0 1 0,-1 0 0,1-1 0,0 1 0,0 0 0,0 0 0,0 0 0,0 0 0,0 0 0,0 1 0,1-1 0,3 0 0,2-1 0,30-10 0,0 2 0,1 1 0,62-4 0,124 4 0,-208 9 0,105 2-16,176 25 0,124 46-932,85 35-319,-6 22-1,555 222 1,-956-313 1174,-2 5 1,92 56 0,-153-78 283,-2 2 0,0 2 0,-2 1 1,-1 1-1,-1 2 0,-1 1 0,49 70 1,-54-64 500,-1 2 1,-3 1 0,-1 1-1,24 73 1,-36-89-687,-2 1 1,0-1 0,-2 1-1,-1 1 1,-1-1 0,-1 0-1,-2 0 1,0 1 0,-8 39-1,-14 20-6,-4-1 0,-50 110 0,44-116 0,-20 51 0,-78 137 0,105-222 0,-2-2 0,-2-1 0,-1-1 0,-2-2 0,-2-1 0,-60 51 0,35-45 0,-1-1 0,-2-4 0,-2-2 0,-90 35 0,24-20 0,-187 46 0,154-59-121,-3-8 1,0-7-1,-1-8 0,-206-5 0,147-20-359,0-10 0,-356-77-1,518 82-5665</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6:18.726"/>
    </inkml:context>
    <inkml:brush xml:id="br0">
      <inkml:brushProperty name="width" value="0.05" units="cm"/>
      <inkml:brushProperty name="height" value="0.05" units="cm"/>
    </inkml:brush>
  </inkml:definitions>
  <inkml:trace contextRef="#ctx0" brushRef="#br0">252 27 24575,'-13'-1'0,"1"-1"0,0 0 0,-19-6 0,19 5 0,-1-1 0,0 2 0,-26-2 0,36 4 0,-1 0 0,1 0 0,0 0 0,-1 1 0,1 0 0,-1 0 0,1 0 0,0 0 0,0 0 0,-1 0 0,1 1 0,0 0 0,0-1 0,1 1 0,-1 0 0,0 1 0,0-1 0,1 0 0,-4 5 0,3-3 0,0 0 0,0 1 0,1-1 0,-1 1 0,1 0 0,0 0 0,0 0 0,1 0 0,0 0 0,-1 0 0,2 1 0,-1-1 0,1 0 0,-1 0 0,1 1 0,1-1 0,-1 0 0,1 1 0,0-1 0,0 0 0,3 7 0,-1-4 0,0 0 0,1 0 0,0 0 0,0-1 0,1 1 0,0-1 0,0-1 0,1 1 0,0-1 0,0 0 0,0 0 0,11 7 0,13 6 0,2-1 0,34 13 0,33 18 0,-91-42 0,1-1 0,-1 1 0,0 1 0,-1-1 0,0 1 0,0 1 0,-1-1 0,0 1 0,0 0 0,-1 1 0,0-1 0,5 16 0,-2-3 0,0 0 0,-2 1 0,-1 0 0,5 41 0,-9-53 0,0 0 0,0-1 0,-1 1 0,0-1 0,-2 12 0,2-19 0,0-1 0,-1 0 0,1 0 0,-1 1 0,0-1 0,0 0 0,1 0 0,-2 0 0,1 0 0,0 0 0,0 0 0,-1 0 0,1 0 0,-1-1 0,1 1 0,-1 0 0,0-1 0,0 1 0,1-1 0,-1 0 0,0 0 0,0 0 0,0 0 0,-3 1 0,-12 2 0,0-1 0,-1-1 0,1 0 0,-1-1 0,1-1 0,-29-4 0,1 2 0,24-1-26,1 0 0,0-1 0,0-1 0,1-1 0,-1 0 0,-20-11 0,-1 1-1157,17 7-5643</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7:17.497"/>
    </inkml:context>
    <inkml:brush xml:id="br0">
      <inkml:brushProperty name="width" value="0.05" units="cm"/>
      <inkml:brushProperty name="height" value="0.05" units="cm"/>
    </inkml:brush>
  </inkml:definitions>
  <inkml:trace contextRef="#ctx0" brushRef="#br0">0 103 24575,'869'0'0,"-694"-14"0,-26 0 0,584 11 0,-382 6 0,2733-3 0,-3055-3-80,0-1 0,0-1 0,-1-1 0,1-2 0,49-20 0,-45 16-805,-8 3-5941</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7:18.759"/>
    </inkml:context>
    <inkml:brush xml:id="br0">
      <inkml:brushProperty name="width" value="0.05" units="cm"/>
      <inkml:brushProperty name="height" value="0.05" units="cm"/>
    </inkml:brush>
  </inkml:definitions>
  <inkml:trace contextRef="#ctx0" brushRef="#br0">5 0 24575,'4'1'0,"-1"0"0,1 0 0,0 0 0,-1 0 0,1 1 0,-1-1 0,0 1 0,1 0 0,-1 0 0,0 0 0,4 5 0,9 3 0,11 5 0,1-2 0,33 10 0,37 18 0,331 160 0,-426-200 0,0 0 0,-1 1 0,1-1 0,0 0 0,0 1 0,-1 0 0,1-1 0,-1 1 0,0 0 0,1 0 0,-1 0 0,0 1 0,0-1 0,0 0 0,-1 1 0,1 0 0,0-1 0,-1 1 0,0 0 0,0 0 0,0 0 0,0-1 0,0 1 0,0 0 0,-1 0 0,1 0 0,-1 1 0,0-1 0,0 0 0,0 0 0,-1 0 0,1 0 0,0 0 0,-1 0 0,0 0 0,0 0 0,0 0 0,0-1 0,-3 6 0,-3 6 0,-2 0 0,1 0 0,-1-1 0,-1 0 0,-1 0 0,-14 13 0,12-14 0,0 0 0,-1-1 0,0 0 0,0-1 0,-1 0 0,-1-2 0,0 0 0,0 0 0,0-2 0,-19 6 0,-109 42 0,57-19 0,60-27 29,-1-1-1,1-1 0,-35 3 1,-26 4-1508,64-7-5347</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7:20.587"/>
    </inkml:context>
    <inkml:brush xml:id="br0">
      <inkml:brushProperty name="width" value="0.05" units="cm"/>
      <inkml:brushProperty name="height" value="0.05" units="cm"/>
    </inkml:brush>
  </inkml:definitions>
  <inkml:trace contextRef="#ctx0" brushRef="#br0">5235 314 24575,'-787'-24'0,"-662"-137"-960,1378 151 960,-799-99 0,321 99 760,321 13-560,-185 20-200,331-17 0,-19 7 0,-31 1 0,-38 0 0,-26 1 0,49-15-1365,108 0-5461</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7:21.843"/>
    </inkml:context>
    <inkml:brush xml:id="br0">
      <inkml:brushProperty name="width" value="0.05" units="cm"/>
      <inkml:brushProperty name="height" value="0.05" units="cm"/>
    </inkml:brush>
  </inkml:definitions>
  <inkml:trace contextRef="#ctx0" brushRef="#br0">613 0 24575,'-1'3'0,"1"1"0,-1-1 0,0 0 0,0 0 0,0 0 0,0 0 0,-1 0 0,1-1 0,-1 1 0,1 0 0,-1-1 0,-2 3 0,-30 32 0,29-32 0,-28 26 0,-1-2 0,-1-2 0,-2-1 0,0-2 0,-2-1 0,-1-2 0,0-2 0,-60 20 0,52-27 0,-14 4 0,58-15 0,1 0 0,0 1 0,-1-1 0,1 1 0,0 0 0,0 0 0,0 0 0,0 0 0,0 1 0,0-1 0,1 1 0,-1 0 0,-2 3 0,4-4 0,0 0 0,0 0 0,1 1 0,-1-1 0,0 0 0,1 0 0,0 1 0,-1-1 0,1 0 0,0 1 0,0-1 0,0 0 0,1 1 0,-1-1 0,1 0 0,-1 0 0,1 1 0,-1-1 0,1 0 0,0 0 0,0 0 0,0 0 0,1 0 0,-1 0 0,2 3 0,4 4 0,1-1 0,-1 1 0,17 13 0,10 6 0,0-1 0,2-2 0,39 20 0,-54-33 0,1-2 0,0-1 0,1 0 0,0-2 0,0 0 0,0-2 0,27 3 0,111 9-1365,-131-13-5461</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40:57.194"/>
    </inkml:context>
    <inkml:brush xml:id="br0">
      <inkml:brushProperty name="width" value="0.05" units="cm"/>
      <inkml:brushProperty name="height" value="0.05" units="cm"/>
    </inkml:brush>
  </inkml:definitions>
  <inkml:trace contextRef="#ctx0" brushRef="#br0">95 1 24575,'15'562'0,"-6"-339"0,-10 1 0,-47 350 0,40-517 0,-44 344 0,46-309 0,3 1 0,12 126 0,36 110 0,10 114 0,-39 333 0,-7-130 0,0-120 0,-7-244 0,5-146 0,6-1 0,6-1 0,56 209 0,158 380 0,-153-495 0,-23-60 0,180 540 0,-195-594 0,4-2 0,5-2 0,5-2 0,108 157 0,-95-161 0,227 328 0,-201-305 0,145 147 0,-194-231 0,2-2 0,1-2 0,2-3 0,2-1 0,1-3 0,82 35 0,7-8 0,215 57 0,-218-81 0,1-7 0,252 18 0,293-29 0,-597-17 0,126 1 0,656-15 0,-698 2 0,-1-8 0,-1-8 0,167-49 0,-276 59 0,0-2 0,-2-4 0,-1-1 0,60-37 0,-92 45 0,-1-1 0,0-1 0,-1-1 0,-1-1 0,-2-1 0,0-2 0,-1 0 0,-1-1 0,-1-1 0,19-35 0,-10 4 0,-2-2 0,-2 0 0,20-82 0,29-192 0,-58 257 0,302-1386 0,-203 802 0,-102 515 0,-6 0 0,-21-237 0,-85-955 0,56 646 0,-18 83 0,36 453 0,-85-285 0,-104-168 0,-127-430 0,318 937 0,6-2 0,4 0 0,-2-119 0,15 174 0,3 0 0,1 1 0,2-1 0,2 1 0,3 0 0,1 1 0,23-59 0,-26 84-455,-2 0 0,6-28 0,-8 23-6371</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40:57.195"/>
    </inkml:context>
    <inkml:brush xml:id="br0">
      <inkml:brushProperty name="width" value="0.05" units="cm"/>
      <inkml:brushProperty name="height" value="0.05" units="cm"/>
    </inkml:brush>
  </inkml:definitions>
  <inkml:trace contextRef="#ctx0" brushRef="#br0">146 772 24575,'-63'763'-2,"29"-474"-178,-14 330-277,60 1162 1,93-860 456,68-9 0,-127-706-58,9-1 0,94 230 0,-107-339 18,5-2 0,69 106 0,-74-137 27,3-3-1,3-2 1,99 95-1,-104-117 116,2-2 1,0-3-1,3-1 0,0-2 1,2-2-1,0-3 0,68 22 1,387 84 656,-429-113-894,1000 169 135,115 53-410,-459-80 30,6-43 199,-456-89 181,315-10 0,-459-22 0,-1-5 0,-1-6 0,0-7 0,183-55 0,-244 53-2,-1-3 1,-1-4 0,-1-3-1,-2-2 1,-2-4 0,73-59-1,-69 42 0,-3-4 0,-2-3 0,-3-3 1,105-149-1,101-227 39,-33-19-224,-118 209 37,-12-4 0,-11-5 0,-11-4 0,90-501 0,-159 657 260,-5-1-1,-4 0 1,-6 0-1,-4 0 1,-35-212 0,-86-234 389,-3-24 234,109 490-733,-26-187 0,15 93 0,11 97 0,-116-489 0,-39 7 0,86 293 0,53 167 0,-148-535 0,141 414 0,41 233 0,0-1 0,0 1 0,-1-1 0,1 0 0,0 1 0,0-1 0,0 0 0,0 1 0,0-1 0,0 0 0,0 1 0,0-1 0,0 0 0,0 1 0,0-1 0,0 1 0,0-1 0,1 0 0,-1 1 0,0-1 0,0 1 0,1-1 0,-1 0 0,0 1 0,1-1 0,-1 1 0,1-1 0,-1 1 0,1-1 0,0 1 0,1 1 0,-1 0 0,0-1 0,0 1 0,0 0 0,0 0 0,0 0 0,0-1 0,0 1 0,0 0 0,-1 0 0,1 0 0,0 0 0,0 1 0,-1-1 0,1 0 0,0 2 0,19 40-1365,0 10-5461</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43:29.059"/>
    </inkml:context>
    <inkml:brush xml:id="br0">
      <inkml:brushProperty name="width" value="0.05" units="cm"/>
      <inkml:brushProperty name="height" value="0.05" units="cm"/>
    </inkml:brush>
  </inkml:definitions>
  <inkml:trace contextRef="#ctx0" brushRef="#br0">271 353 24575,'-2'11'0,"1"1"0,-1-1 0,-1 1 0,0-1 0,-1 0 0,-8 17 0,-9 31 0,3 40 0,4 1 0,-2 154 0,3-31 0,-102 511 0,99-620 0,5-1 0,5 153 0,1-15 0,-3 158 0,13-291 0,28 174 0,115 327 0,46-10 0,31 115 0,-165-472 0,34 110 0,43 55 0,95 274 0,-103-357 0,-65-181 0,69 250 0,-120-333 0,6 93 0,5 28 0,-5-112 0,4 0 0,3-2 0,3-2 0,4 0 0,3-2 0,3-2 0,59 83 0,-53-96 0,62 65 0,34 44 0,-76-83 0,95 96 0,89 63 0,-224-220 0,37 30 0,3-3 0,91 54 0,-79-54 0,101 83 0,-48-22 0,184 119 0,-232-178 0,2-4 0,2-3 0,160 57 0,-190-85 0,0-3 0,112 13 0,118-9 0,-185-14 0,281 18 0,387 10 0,-744-31 0,-1-1 0,1-2 0,-1-1 0,1 0 0,-1-2 0,0-1 0,0-1 0,-1 0 0,0-2 0,0-1 0,-1-1 0,-1-1 0,1 0 0,37-32 0,59-66 0,-91 82 0,1 0 0,2 2 0,0 1 0,2 2 0,36-21 0,39-4 0,1 4 0,174-45 0,-64 22 0,-132 39 0,251-93 0,-282 97 0,0-3 0,-3-2 0,0-2 0,47-38 0,-54 36 0,1 2 0,2 2 0,81-35 0,160-47 0,9-5 0,98-101 0,-97 46 0,-183 108 0,-2-6 0,126-99 0,-117 74 0,-8 9 0,160-155 0,-225 191 0,-2-2 0,-3-3 0,-2-1 0,48-81 0,-30 26 0,184-315 0,-205 355 0,-3-3 0,42-112 0,-61 133 0,-13 34 0,1 0 0,1 0 0,1 0 0,1 1 0,0 0 0,14-18 0,-6 11 0,-2-1 0,22-46 0,-27 50 0,0 0 0,2 1 0,0 0 0,1 0 0,22-23 0,-34 41 0,1 0 0,0 1 0,0-1 0,1 0 0,-1 1 0,0 0 0,0-1 0,1 1 0,-1 0 0,0 0 0,1 0 0,-1 0 0,1 1 0,0-1 0,-1 1 0,1-1 0,-1 1 0,1 0 0,0 0 0,-1 0 0,1 1 0,3 0 0,4 2 0,0 0 0,0 1 0,-1 0 0,15 9 0,-9-5 0,381 244 0,-214-127 0,331 188 0,-352-227 0,224 83 0,-62-55 0,438 93 0,-161-83 0,653 163 0,-914-187 0,816 219 0,-90-57 0,-878-223 0,1-9 0,197 6 0,383-28 0,-650-15 0,0-4 0,-1-6 0,198-54 0,325-153 0,-462 151 0,263-150 0,-399 196 0,-2-2 0,0-2 0,-2-1 0,43-47 0,121-162 0,-11 14 0,-153 187 0,-2-2 0,-2-1 0,-2-1 0,-2-2 0,37-73 0,-36 52 0,196-453 0,-213 477 0,-1-1 0,-2 0 0,-3-1 0,5-64 0,-10 38 0,-4 0 0,-10-79 0,2 68 0,-7-45 0,3-210 0,17 305 0,1 1 0,1-1 0,2 1 0,2 0 0,23-54 0,-16 45 0,-2-1 0,13-60 0,21-361 0,-34 239 0,15-316 0,-32 408 0,-5-1 0,-27-142 0,-125-338 0,35 171 0,29-9 0,55 248 0,0 44 0,-89-222 0,44 140 0,9 9 0,-119-327 0,161 479 0,-41-112 0,66 161 0,1 0 0,2 0 0,1 0 0,-2-55 0,8 30-54,0 30-274,-1 0 1,-1 0-1,-7-36 0,3 39-6498</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43:38.916"/>
    </inkml:context>
    <inkml:brush xml:id="br0">
      <inkml:brushProperty name="width" value="0.05" units="cm"/>
      <inkml:brushProperty name="height" value="0.05" units="cm"/>
    </inkml:brush>
  </inkml:definitions>
  <inkml:trace contextRef="#ctx0" brushRef="#br0">5 1 24575,'-2'105'0,"0"-41"0,2-1 0,3 1 0,14 77 0,-2-87 0,1-1 0,42 86 0,-18-46 0,-22-53 0,1-1 0,2-1 0,2-1 0,2-1 0,37 43 0,161 151 0,-142-154 0,99 123 0,-29 12 0,216 172 0,-175-193 0,-164-163 0,1-1 0,2-1 0,44 27 0,104 50 0,53 35 0,-205-119 0,396 264 0,-300-218 0,32 20 0,-99-52 0,89 37 0,9 4 0,-99-47 0,1-2 0,87 25 0,-6-3 0,260 100 0,-367-137 0,-1-2 0,1 0 0,0-2 0,45 1 0,124-7 0,-80-2 0,-61-1 0,1-2 0,112-28 0,-71 12 0,48-6 0,-1-7 0,183-68 0,-108 21 0,134-58 0,-311 115 0,-2-1 0,-1-2 0,-1-2 0,-2-2 0,60-62 0,-22 22 0,90-61 0,27-26 0,162-228 0,-268 287 0,122-175 0,-129 163 0,-34 44 0,-2-2 0,-3-1 0,-4-3 0,-3-1 0,31-96 0,-35 86 0,-13 38 0,17-73 0,-30 101 0,1 1 0,1-1 0,1 1 0,0 0 0,2 1 0,21-32 0,-4 13 0,59-62 0,-25 43 0,-43 40 0,0-1 0,-1 0 0,-1-1 0,25-35 0,-16 17-3,-19 29-167,0-1 0,-1 0 0,0 0-1,-1-1 1,0 1 0,0-1-1,4-11 1,-4 2-6656</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57:00.276"/>
    </inkml:context>
    <inkml:brush xml:id="br0">
      <inkml:brushProperty name="width" value="0.05" units="cm"/>
      <inkml:brushProperty name="height" value="0.05" units="cm"/>
    </inkml:brush>
  </inkml:definitions>
  <inkml:trace contextRef="#ctx0" brushRef="#br0">0 184 24575,'1'20'0,"2"-1"0,0 1 0,6 23 0,6 32 0,33 495 0,2 16 0,38-32 0,-69-441 0,62 430 0,-43-257 0,13-2 0,90 282 0,113 176 0,-55-161 0,-185-536 0,79 295 0,-17-55 0,39 150 0,20 63 0,-96-378 0,5-3 0,65 123 0,-66-167 0,86 113 0,-20-34 0,182 234 0,99 18 0,-223-240 0,134 116 0,409 436 0,-493-536 0,-53-49 0,-77-55 0,85 76 0,-120-103 0,2-2 0,2-3 0,1-2 0,3-3 0,84 42 0,-13-25 0,2-6 0,153 35 0,139 51 0,-289-87 0,3-6 0,1-6 0,186 23 0,404 25 0,6-34 0,-345-27 0,29-2 0,71 5 0,-356-16 0,1204 58 0,-1306-69 0,476-6 0,-5-44 0,193-80 0,-13-48 0,-144-33 0,-18-42 0,-456 220 0,43-23 0,-3-5 0,147-110 0,-202 131 0,-2-3 0,-1-2 0,-3-1 0,-1-3 0,-3-1 0,50-81 0,73-175 0,-137 244 0,-2-2 0,-3-1 0,14-72 0,-22 65 0,142-569 0,-59 349 0,145-300 0,-143 386 0,200-453 0,-245 519 0,-6-3 0,54-269 0,-39-204 0,-33 248 0,104-1139 0,-120 973 0,-17 437 0,-5 0 0,-4 0 0,-36-137 0,-47-229 0,36 152 0,-12-101 0,61 326 0,-41-166 0,-49-76 0,16 59 0,69 204-610,-10-100-1,25 161 467,-3-20-6682</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2:22.758"/>
    </inkml:context>
    <inkml:brush xml:id="br0">
      <inkml:brushProperty name="width" value="0.1" units="cm"/>
      <inkml:brushProperty name="height" value="0.1" units="cm"/>
    </inkml:brush>
  </inkml:definitions>
  <inkml:trace contextRef="#ctx0" brushRef="#br0">0 757 24575,'38'-9'0,"-11"2"0,92-4 0,-75 8 0,71-14 0,-100 14 0,0-1 0,0-1 0,-1-1 0,1 0 0,-1-1 0,0 0 0,-1-1 0,18-14 0,54-39 0,-58 43 0,0-2 0,-1 0 0,37-38 0,-40 32 0,0-2 0,35-55 0,-51 71 0,-1-1 0,0 0 0,0-1 0,-2 1 0,0-1 0,0 0 0,-1 0 0,-1 0 0,2-28 0,-4 32 0,0 0 0,0 0 0,-1 1 0,-1-1 0,1 0 0,-6-16 0,6 23 0,-1-1 0,0 1 0,0-1 0,0 1 0,-1 0 0,1 0 0,-1 0 0,1 0 0,-1 1 0,0-1 0,0 1 0,0-1 0,-1 1 0,1 0 0,0 0 0,-1 1 0,1-1 0,-1 1 0,-7-3 0,-15-2 0,-1 1 0,-41-2 0,3 0 0,57 6 0,1 1 0,-1 0 0,0 0 0,0 1 0,0 0 0,0 0 0,0 1 0,1 0 0,-1 0 0,1 1 0,-1 0 0,1 0 0,0 1 0,-7 5 0,-11 8 0,1 1 0,-32 31 0,-2 1 0,44-39 0,2-2 0,0 0 0,-18 20 0,26-25 0,1 0 0,0 1 0,0-1 0,0 1 0,0 0 0,1-1 0,0 1 0,0 0 0,0 1 0,1-1 0,-2 9 0,0 8 0,2 1 0,0-1 0,1 1 0,4 32 0,-2-41 0,1 0 0,1 0 0,0 0 0,0-1 0,1 1 0,1-1 0,0 0 0,10 14 0,59 77 0,162 172 0,-223-261 0,1-1 0,0-1 0,2 0 0,-1-1 0,2-1 0,-1 0 0,1-1 0,28 10 0,-31-14 0,1-2 0,-1 0 0,1 0 0,0-2 0,0 1 0,0-2 0,0-1 0,0 0 0,0 0 0,1-2 0,20-4 0,-21 1 18,0-1 0,0 0 1,0-1-1,-1-1 0,19-13 0,30-14-1492,-44 27-5352</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7:24.653"/>
    </inkml:context>
    <inkml:brush xml:id="br0">
      <inkml:brushProperty name="width" value="0.05" units="cm"/>
      <inkml:brushProperty name="height" value="0.05" units="cm"/>
    </inkml:brush>
  </inkml:definitions>
  <inkml:trace contextRef="#ctx0" brushRef="#br0">1 0 24575,'0'595'0,"1"-574"0,0 1 0,2 0 0,1-1 0,0 0 0,9 24 0,44 100 0,-10-31 0,26 101 0,-72-212-64,15 39 256,-15-41-243,0 1-1,-1-1 1,1 0-1,0 0 1,-1 0-1,1 0 1,0 0-1,0 0 1,0 0-1,0 0 1,0 0-1,0 0 1,0 0-1,0-1 1,0 1-1,1 0 1,-1-1-1,0 1 1,0-1-1,1 1 1,-1-1-1,0 0 1,0 1-1,1-1 1,-1 0-1,1 0 1,-1 0-1,3 0 1,9-6-6775</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7:26.007"/>
    </inkml:context>
    <inkml:brush xml:id="br0">
      <inkml:brushProperty name="width" value="0.05" units="cm"/>
      <inkml:brushProperty name="height" value="0.05" units="cm"/>
    </inkml:brush>
  </inkml:definitions>
  <inkml:trace contextRef="#ctx0" brushRef="#br0">1 0 24575,'10'260'0,"-5"-215"0,2-1 0,2 0 0,27 76 0,-19-74 0,-3 0 0,-1 1 0,-2 0 0,-2 1 0,3 72 0,-10-99 0,0 0 0,1-1 0,1 0 0,1 1 0,0-1 0,2-1 0,0 1 0,12 19 0,12 43-1365,-21-63-5461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7:26.835"/>
    </inkml:context>
    <inkml:brush xml:id="br0">
      <inkml:brushProperty name="width" value="0.05" units="cm"/>
      <inkml:brushProperty name="height" value="0.05" units="cm"/>
    </inkml:brush>
  </inkml:definitions>
  <inkml:trace contextRef="#ctx0" brushRef="#br0">0 196 24575,'107'-5'0,"170"-30"0,-107 10 0,-38 8 0,-1-6 0,168-53 0,-295 75-77,42-11 284,-45 12-262,1-1-1,-1 1 1,1 0 0,-1-1-1,1 1 1,-1 0-1,1 0 1,-1 0 0,1 0-1,-1 1 1,1-1 0,-1 0-1,0 1 1,1-1-1,-1 1 1,1-1 0,-1 1-1,0 0 1,1-1 0,-1 1-1,0 0 1,0 0-1,0 0 1,0 0 0,0 0-1,1 1 1,1 10-6771</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7:30.926"/>
    </inkml:context>
    <inkml:brush xml:id="br0">
      <inkml:brushProperty name="width" value="0.05" units="cm"/>
      <inkml:brushProperty name="height" value="0.05" units="cm"/>
    </inkml:brush>
  </inkml:definitions>
  <inkml:trace contextRef="#ctx0" brushRef="#br0">1 268 24575,'0'-1'0,"0"1"0,0-1 0,0 0 0,1 0 0,-1 0 0,1 1 0,-1-1 0,0 0 0,1 0 0,-1 1 0,1-1 0,-1 0 0,1 1 0,0-1 0,-1 1 0,1-1 0,0 0 0,-1 1 0,1 0 0,0-1 0,0 1 0,0-1 0,0 1 0,25-9 0,-16 6 0,44-16 0,0 3 0,76-13 0,117-4 0,-34 5 0,-144 18 0,-43 8 0,0-1 0,-1-2 0,0 0 0,0-2 0,0 0 0,26-14 0,-31 13 41,-1 0-1,23-6 0,10-3-1526,-34 9-5340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7:32.687"/>
    </inkml:context>
    <inkml:brush xml:id="br0">
      <inkml:brushProperty name="width" value="0.05" units="cm"/>
      <inkml:brushProperty name="height" value="0.05" units="cm"/>
    </inkml:brush>
  </inkml:definitions>
  <inkml:trace contextRef="#ctx0" brushRef="#br0">826 59 24575,'0'-3'0,"-1"1"0,0 0 0,1 0 0,-1 0 0,0 0 0,0-1 0,0 1 0,0 0 0,0 1 0,0-1 0,-1 0 0,1 0 0,-1 0 0,1 1 0,-1-1 0,0 1 0,0-1 0,1 1 0,-1 0 0,0 0 0,0 0 0,0 0 0,0 0 0,-1 0 0,1 0 0,-4 0 0,-6-3 0,0 1 0,-1 1 0,-16-2 0,-239 2 0,133 5 0,126-3 0,0 1 0,0 1 0,1-1 0,-1 2 0,1-1 0,-1 1 0,1 0 0,0 1 0,0 0 0,0 0 0,1 1 0,-1 0 0,1 0 0,0 0 0,1 1 0,-7 7 0,-8 10 0,1 1 0,0 1 0,-18 33 0,27-38 0,1 1 0,0 0 0,2 1 0,0 0 0,1 0 0,2 1 0,0-1 0,1 1 0,-1 44 0,5-20 0,1-1 0,3 0 0,2-1 0,11 47 0,-9-65 0,0 0 0,2-1 0,1 0 0,1 0 0,1-2 0,2 1 0,0-2 0,1 0 0,2 0 0,0-2 0,38 35 0,-5-5 0,-25-24 0,51 41 0,-67-60 0,1-1 0,0 0 0,0-1 0,0-1 0,1 1 0,0-2 0,0 0 0,0 0 0,14 2 0,22 0 0,1-3 0,-1-1 0,1-2 0,74-11 0,-87 4 0,50-15 0,-5 0 0,-40 3 40,-37 16-133,-1 1-1,1-1 0,0 1 1,0 0-1,-1 1 0,1-1 1,1 0-1,-1 1 0,0 0 0,0 0 1,0 1-1,1-1 0,-1 1 1,7 0-1,3 6-6732</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7:34.408"/>
    </inkml:context>
    <inkml:brush xml:id="br0">
      <inkml:brushProperty name="width" value="0.05" units="cm"/>
      <inkml:brushProperty name="height" value="0.05" units="cm"/>
    </inkml:brush>
  </inkml:definitions>
  <inkml:trace contextRef="#ctx0" brushRef="#br0">346 2 24575,'-30'-1'0,"-1"0"0,0 2 0,1 0 0,-1 2 0,-38 9 0,63-11 0,0 1 0,-1 0 0,1 0 0,0 0 0,1 1 0,-1 0 0,0 0 0,1 0 0,-1 1 0,1 0 0,0 0 0,0 0 0,1 1 0,-1-1 0,1 1 0,0 0 0,1 0 0,-1 1 0,1-1 0,0 1 0,0 0 0,0 0 0,1 0 0,0 0 0,0 0 0,-1 9 0,0 18 0,2 0 0,3 55 0,1-24 0,-3-43 0,2-1 0,0 1 0,1-1 0,0 1 0,2-1 0,1-1 0,14 36 0,-17-48 0,1-1 0,0 1 0,0-1 0,0 1 0,1-1 0,-1-1 0,2 1 0,-1-1 0,0 1 0,1-2 0,0 1 0,0-1 0,1 1 0,-1-2 0,1 1 0,0-1 0,0 0 0,0 0 0,0-1 0,0 0 0,1 0 0,-1-1 0,1 0 0,9 0 0,-12-1 0,1 0 0,-1 0 0,0 0 0,1-1 0,-1 0 0,0 0 0,0 0 0,0-1 0,0 0 0,0 0 0,0 0 0,0-1 0,-1 1 0,1-1 0,-1 0 0,8-7 0,-7 5 0,-1 0 0,1-1 0,-1 0 0,0 0 0,-1 0 0,1-1 0,-1 1 0,0-1 0,-1 0 0,0 0 0,0 0 0,1-8 0,4-41 0,-3 1 0,-2-1 0,-8-86 0,5 133 0,1-1 0,-1 0 0,0 0 0,0 0 0,-1-1 0,-1 1 0,-6-17 0,10 43 0,5 13 0,59 122 0,-40-99 0,-10-23 0,1-1 0,1-1 0,36 42 0,-50-65 0,1-1 0,0 1 0,0-1 0,0 0 0,0 0 0,0-1 0,1 1 0,-1-1 0,1 0 0,0 0 0,-1 0 0,1-1 0,0 0 0,0 0 0,10 1 0,7 0 0,1-2 0,30-2 0,-17 0 0,95 1-1365,-102 0-5461</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7:38.488"/>
    </inkml:context>
    <inkml:brush xml:id="br0">
      <inkml:brushProperty name="width" value="0.05" units="cm"/>
      <inkml:brushProperty name="height" value="0.05" units="cm"/>
    </inkml:brush>
  </inkml:definitions>
  <inkml:trace contextRef="#ctx0" brushRef="#br0">398 2 24575,'-91'-2'0,"-101"4"0,187-1 0,0-1 0,0 1 0,0 0 0,0 0 0,0 0 0,1 1 0,-1 0 0,0 0 0,1 0 0,-1 0 0,1 1 0,0-1 0,0 1 0,0 0 0,0 1 0,0-1 0,1 1 0,-4 4 0,3-2 0,1 0 0,-1 0 0,1 1 0,0 0 0,1-1 0,0 1 0,0 0 0,1 0 0,-1 0 0,1 0 0,1 14 0,-1-6 0,1 0 0,1 0 0,1 0 0,0 0 0,8 24 0,-9-34 0,0 0 0,1-1 0,0 1 0,0 0 0,1-1 0,-1 1 0,1-1 0,0 0 0,0 0 0,0 0 0,1-1 0,0 1 0,-1-1 0,1 1 0,0-1 0,0-1 0,1 1 0,-1 0 0,1-1 0,6 3 0,59 13 0,-38-10 0,46 17 0,-75-23 0,0 0 0,0-1 0,0 1 0,0 0 0,-1 1 0,1-1 0,-1 0 0,1 1 0,-1-1 0,0 1 0,0 0 0,0 0 0,0 0 0,-1 0 0,1 0 0,-1 0 0,0 0 0,0 1 0,0-1 0,0 0 0,0 1 0,-1-1 0,0 1 0,1-1 0,-1 0 0,0 1 0,-1-1 0,1 1 0,-1-1 0,1 1 0,-1-1 0,0 0 0,0 0 0,-1 1 0,1-1 0,-1 0 0,1 0 0,-1 0 0,0 0 0,0-1 0,0 1 0,-1 0 0,1-1 0,-1 0 0,1 1 0,-1-1 0,0 0 0,0 0 0,0-1 0,0 1 0,0-1 0,0 1 0,-4 0 0,-12 2-37,1-2-1,-1 0 0,0-1 1,0-1-1,-22-2 1,8 0-1103,8 2-5686</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7:40.582"/>
    </inkml:context>
    <inkml:brush xml:id="br0">
      <inkml:brushProperty name="width" value="0.05" units="cm"/>
      <inkml:brushProperty name="height" value="0.05" units="cm"/>
    </inkml:brush>
  </inkml:definitions>
  <inkml:trace contextRef="#ctx0" brushRef="#br0">232 13 24575,'-51'-1'0,"-64"-9"0,113 10 0,-1-1 0,1 1 0,0 0 0,0 0 0,-1 0 0,1 0 0,0 0 0,0 0 0,-1 0 0,1 1 0,0-1 0,0 1 0,0 0 0,-1 0 0,1-1 0,0 1 0,0 1 0,0-1 0,1 0 0,-1 0 0,0 1 0,0-1 0,1 1 0,-1-1 0,1 1 0,-1 0 0,1 0 0,0 0 0,-1 0 0,1 0 0,0 0 0,0 0 0,1 0 0,-1 0 0,0 0 0,1 0 0,-1 1 0,1-1 0,0 0 0,-1 0 0,1 1 0,0-1 0,1 0 0,-1 3 0,1 2 0,-1 0 0,1 0 0,0 0 0,1 0 0,0 0 0,0 0 0,0 0 0,1-1 0,0 1 0,0-1 0,1 0 0,-1 0 0,7 7 0,-1-4 0,1-1 0,0 0 0,0-1 0,1 0 0,0 0 0,0-1 0,1-1 0,-1 0 0,1-1 0,16 4 0,-22-6 0,0 0 0,-1 1 0,1-1 0,-1 1 0,0 0 0,1 0 0,-1 1 0,-1 0 0,1 0 0,-1 0 0,1 0 0,-1 0 0,5 8 0,1 4 0,0 0 0,14 34 0,-3-4 0,-15-34 0,0 2 0,-1-1 0,0 0 0,-1 1 0,-1 0 0,0 0 0,-1 0 0,-1 1 0,0-1 0,-1 0 0,0 0 0,-1 1 0,-1-1 0,0 0 0,-7 22 0,8-32 0,-1-1 0,0 1 0,0 0 0,0-1 0,0 0 0,0 0 0,-1 1 0,0-2 0,1 1 0,-1 0 0,0 0 0,0-1 0,-1 1 0,1-1 0,0 0 0,-1 0 0,0-1 0,1 1 0,-1-1 0,0 1 0,0-1 0,1 0 0,-7 0 0,-8 1 0,0 0 0,-1-2 0,-34-3 0,21 1 0,26 2-80,0 0 0,0-1-1,0 0 1,-1-1 0,1 1-1,0-1 1,1 0 0,-1-1-1,0 1 1,0-1 0,1 0 0,0-1-1,0 1 1,0-1 0,0 0-1,-7-7 1,-3-4-6746</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7:42.237"/>
    </inkml:context>
    <inkml:brush xml:id="br0">
      <inkml:brushProperty name="width" value="0.05" units="cm"/>
      <inkml:brushProperty name="height" value="0.05" units="cm"/>
    </inkml:brush>
  </inkml:definitions>
  <inkml:trace contextRef="#ctx0" brushRef="#br0">119 199 24575,'24'1'0,"-9"-1"0,0 0 0,1 0 0,-1-1 0,0-1 0,18-5 0,-29 6 0,-1 0 0,0 0 0,1 0 0,-1-1 0,0 0 0,0 0 0,0 0 0,0 0 0,0 0 0,0 0 0,-1-1 0,1 1 0,-1-1 0,1 0 0,-1 0 0,0 0 0,0 0 0,0 0 0,-1 0 0,1-1 0,-1 1 0,0 0 0,0-1 0,0 1 0,0-1 0,-1 1 0,1-6 0,-1 6 0,1 0 0,-1-1 0,0 1 0,-1 0 0,1 0 0,-1 0 0,1 0 0,-1 0 0,0 0 0,0 0 0,0 0 0,0 0 0,-1 1 0,1-1 0,-1 0 0,0 1 0,-2-4 0,0 2 0,-1 0 0,1 1 0,0-1 0,-1 1 0,0 0 0,0 0 0,1 1 0,-2-1 0,-4-1 0,-10-2 0,1 1 0,-1 1 0,0 1 0,-27-1 0,41 3 0,1 1 0,-1 0 0,0 0 0,0 1 0,0-1 0,0 1 0,1 0 0,-1 1 0,1-1 0,-1 1 0,-10 6 0,13-6 0,0 0 0,0 0 0,1 1 0,-1-1 0,0 1 0,1 0 0,0 0 0,0 0 0,0 0 0,0 0 0,0 0 0,1 1 0,-1-1 0,1 1 0,0-1 0,0 1 0,0-1 0,0 1 0,1-1 0,-1 5 0,0 5 0,0 1 0,1 0 0,1-1 0,0 1 0,1-1 0,0 1 0,1-1 0,1 0 0,0 1 0,0-2 0,13 24 0,72 119 0,-81-141 0,1 0 0,0 0 0,1-1 0,1 0 0,0-1 0,0 0 0,17 12 0,-16-14 0,1-1 0,1 0 0,0-1 0,0 0 0,0-1 0,1 0 0,0-2 0,1 1 0,-1-2 0,1 0 0,0-1 0,0-1 0,28 1 0,-20-3-455,0 0 0,28-6 0,-22-1-6371</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7:43.985"/>
    </inkml:context>
    <inkml:brush xml:id="br0">
      <inkml:brushProperty name="width" value="0.05" units="cm"/>
      <inkml:brushProperty name="height" value="0.05" units="cm"/>
    </inkml:brush>
  </inkml:definitions>
  <inkml:trace contextRef="#ctx0" brushRef="#br0">0 0 24575,'363'15'0,"17"1"0,224-17 0,-601 2-37,-8 2 101,-12 5-506,10-4-508,-18 8-5876</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2:24.859"/>
    </inkml:context>
    <inkml:brush xml:id="br0">
      <inkml:brushProperty name="width" value="0.1" units="cm"/>
      <inkml:brushProperty name="height" value="0.1" units="cm"/>
    </inkml:brush>
  </inkml:definitions>
  <inkml:trace contextRef="#ctx0" brushRef="#br0">1 71 24575,'1'5'0,"1"0"0,0 0 0,0 0 0,0-1 0,1 1 0,-1 0 0,1-1 0,0 0 0,0 0 0,1 0 0,0 0 0,6 6 0,8 10 0,75 119 0,-50-70 0,-22-36 0,28 40 0,-3 3 0,61 137 0,-38-60 0,-40-95 0,29 88 0,-58-144 0,8 23 0,0 0 0,1 0 0,2-1 0,14 25 0,-24-48 0,0 1 0,-1-1 0,1 0 0,0 0 0,1 0 0,-1 1 0,0-1 0,0 0 0,0-1 0,1 1 0,-1 0 0,0 0 0,1 0 0,-1-1 0,1 1 0,-1-1 0,1 1 0,-1-1 0,1 1 0,-1-1 0,1 0 0,-1 0 0,1 0 0,0 0 0,-1 0 0,1 0 0,-1 0 0,1-1 0,-1 1 0,1 0 0,-1-1 0,1 1 0,-1-1 0,1 0 0,-1 1 0,0-1 0,1 0 0,-1 0 0,0 0 0,2-2 0,6-4 0,0-1 0,-1 0 0,0-1 0,9-12 0,-16 18 0,20-25 0,-2-2 0,-1 0 0,25-59 0,30-108 0,-32 82 0,220-454 0,-216 479 0,-17 38-1365,-16 36-5461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7:45.269"/>
    </inkml:context>
    <inkml:brush xml:id="br0">
      <inkml:brushProperty name="width" value="0.05" units="cm"/>
      <inkml:brushProperty name="height" value="0.05" units="cm"/>
    </inkml:brush>
  </inkml:definitions>
  <inkml:trace contextRef="#ctx0" brushRef="#br0">89 1 24575,'-3'4'0,"0"0"0,1 1 0,-1-1 0,1 1 0,0 0 0,0 0 0,1 0 0,0 0 0,-1 0 0,1 10 0,-4 8 0,-13 49 0,3 1 0,3 1 0,-4 141 0,15-135 0,5 114 0,10-107 0,-8-57 0,4 54 0,-10-71-104,0 16-316,2 0-1,7 39 1,-3-43-6406</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7:47.357"/>
    </inkml:context>
    <inkml:brush xml:id="br0">
      <inkml:brushProperty name="width" value="0.05" units="cm"/>
      <inkml:brushProperty name="height" value="0.05" units="cm"/>
    </inkml:brush>
  </inkml:definitions>
  <inkml:trace contextRef="#ctx0" brushRef="#br0">431 53 24575,'-90'-2'0,"-103"4"0,179-1 0,0 1 0,1 0 0,-26 8 0,36-9 0,-1 0 0,1 0 0,0 1 0,0-1 0,-1 1 0,1 0 0,0 0 0,0 0 0,1 0 0,-1 1 0,0-1 0,1 1 0,0 0 0,-1 0 0,1-1 0,0 1 0,0 1 0,1-1 0,-3 6 0,-1 14 0,2 0 0,0-1 0,2 1 0,1 0 0,0 0 0,6 33 0,-5-45 0,1-1 0,0 1 0,1-1 0,0 0 0,0 0 0,1 0 0,0 0 0,1-1 0,0 1 0,1-1 0,0 0 0,0-1 0,1 0 0,0 0 0,1 0 0,-1-1 0,1 0 0,1 0 0,-1-1 0,1 0 0,0-1 0,1 0 0,-1 0 0,1-1 0,0 0 0,0-1 0,0 0 0,1 0 0,-1-1 0,14 1 0,22 3 0,56 15 0,-67-12 0,0-1 0,0-2 0,53 1 0,-66-6 0,-11-1 0,-1 1 0,0-2 0,1 1 0,-1-1 0,13-4 0,-20 4 0,-1 1 0,1-1 0,-1 0 0,1-1 0,-1 1 0,0 0 0,0-1 0,1 0 0,-1 1 0,0-1 0,0 0 0,-1 0 0,1 0 0,0 0 0,0 0 0,-1 0 0,0-1 0,1 1 0,-1-1 0,0 1 0,0 0 0,0-1 0,-1 0 0,1 1 0,0-4 0,2-19 0,-2-1 0,0 1 0,-4-38 0,0 3 0,2 50 0,0 1 0,0-1 0,-1 0 0,0 1 0,-1 0 0,0-1 0,0 1 0,-1 0 0,0 0 0,-1 1 0,0-1 0,0 1 0,-1 0 0,-9-10 0,-11-17 0,19 25 0,1 1 0,-2-1 0,1 1 0,-2 1 0,1-1 0,-1 1 0,0 1 0,0 0 0,-12-7 0,-7 0 0,-1 1 0,-57-18 0,81 30-124,0 0 0,0 0 0,0 0 0,0 1 0,-1 0 0,1 0-1,0 0 1,0 1 0,0-1 0,-9 4 0,-3 1-6702</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7:48.938"/>
    </inkml:context>
    <inkml:brush xml:id="br0">
      <inkml:brushProperty name="width" value="0.05" units="cm"/>
      <inkml:brushProperty name="height" value="0.05" units="cm"/>
    </inkml:brush>
  </inkml:definitions>
  <inkml:trace contextRef="#ctx0" brushRef="#br0">60 564 24575,'-1'-16'0,"-1"0"0,-1 1 0,-1-1 0,0 1 0,-10-24 0,-9-39 0,20 64 0,1 0 0,0 0 0,1 0 0,1 0 0,0 0 0,1 0 0,0 1 0,1-1 0,0 0 0,2 0 0,-1 1 0,2-1 0,6-14 0,5-18 0,-13 37 0,0 0 0,0 0 0,1 0 0,5-10 0,-7 16 0,1 0 0,-1 0 0,0 0 0,1 1 0,-1-1 0,1 1 0,0 0 0,0-1 0,0 1 0,0 1 0,0-1 0,0 0 0,1 1 0,-1 0 0,5-2 0,10-3 0,1 1 0,0 1 0,0 1 0,1 0 0,-1 2 0,1 0 0,-1 1 0,0 1 0,34 5 0,-22 0 0,-23-5 0,1 1 0,0-1 0,-1 1 0,1 1 0,-1-1 0,0 1 0,0 1 0,0 0 0,0 0 0,0 0 0,-1 1 0,0 0 0,0 1 0,9 8 0,-5 0 0,0 1 0,-1 0 0,-1 0 0,0 1 0,-1 0 0,-1 0 0,-1 1 0,8 29 0,-2 4 0,9 91 0,-16 18-1365,-5-135-5461</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7:51.349"/>
    </inkml:context>
    <inkml:brush xml:id="br0">
      <inkml:brushProperty name="width" value="0.05" units="cm"/>
      <inkml:brushProperty name="height" value="0.05" units="cm"/>
    </inkml:brush>
  </inkml:definitions>
  <inkml:trace contextRef="#ctx0" brushRef="#br0">362 31 24575,'-4'-1'0,"0"0"0,0 0 0,1 0 0,-1 0 0,1 0 0,-1-1 0,-3-1 0,-21-8 0,11 8 0,0 0 0,0 1 0,-31 2 0,43 0 0,0 0 0,0 1 0,0 0 0,0 0 0,0 0 0,0 0 0,1 1 0,-1 0 0,0 0 0,1 0 0,-1 0 0,1 1 0,0 0 0,0 0 0,0 0 0,0 0 0,-5 6 0,-14 20 0,15-20 0,1-1 0,0 2 0,0-1 0,1 1 0,0 0 0,-5 11 0,1 4 0,4-9 0,0 0 0,0 0 0,-3 21 0,8-30 0,0-1 0,1 1 0,0 0 0,0-1 0,0 1 0,1-1 0,0 1 0,1-1 0,-1 0 0,1 1 0,0-1 0,4 7 0,2 3 0,1-1 0,1-1 0,0 0 0,1 0 0,0-1 0,1 0 0,14 11 0,-1-3 0,0-2 0,1-1 0,28 16 0,-2-9 0,1-2 0,1-2 0,84 21 0,-127-39 0,1 1 0,-1 1 0,0 0 0,0 0 0,-1 1 0,0 1 0,0-1 0,0 2 0,-1-1 0,0 1 0,0 1 0,13 17 0,-13-14 0,0 0 0,-1 1 0,-1 0 0,0 1 0,-1 0 0,-1 0 0,0 0 0,-1 1 0,5 27 0,-9-37 0,0 1 0,0 0 0,0-1 0,-1 1 0,0-1 0,0 1 0,0-1 0,-1 1 0,0-1 0,0 0 0,0 1 0,-1-1 0,1 0 0,-1-1 0,0 1 0,-1 0 0,1-1 0,-1 0 0,0 0 0,0 0 0,0 0 0,-1-1 0,-9 7 0,-3 1 0,-1-1 0,0 0 0,-1-2 0,0 0 0,-25 7 0,3-4 20,-1-2-1,0-1 0,-50 1 0,-127-6-596,150-3-288,45 0-5961</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7:52.938"/>
    </inkml:context>
    <inkml:brush xml:id="br0">
      <inkml:brushProperty name="width" value="0.05" units="cm"/>
      <inkml:brushProperty name="height" value="0.05" units="cm"/>
    </inkml:brush>
  </inkml:definitions>
  <inkml:trace contextRef="#ctx0" brushRef="#br0">47 1 24575,'-1'25'0,"-2"0"0,-6 31 0,-3 24 0,1-16 0,8-51 0,0 0 0,1 0 0,1 0 0,0 0 0,1 26 0,1-37 0,-1 1 0,1-1 0,0 1 0,0-1 0,0 0 0,0 1 0,0-1 0,0 0 0,1 0 0,-1 0 0,1 0 0,0 0 0,-1 0 0,1-1 0,0 1 0,0 0 0,0-1 0,0 0 0,0 1 0,1-1 0,-1 0 0,0 0 0,0 0 0,1 0 0,-1-1 0,1 1 0,-1 0 0,4-1 0,8 2 0,0-1 0,1-1 0,26-2 0,-22 1 0,39-2-1365,-33 2-5461</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7:53.868"/>
    </inkml:context>
    <inkml:brush xml:id="br0">
      <inkml:brushProperty name="width" value="0.05" units="cm"/>
      <inkml:brushProperty name="height" value="0.05" units="cm"/>
    </inkml:brush>
  </inkml:definitions>
  <inkml:trace contextRef="#ctx0" brushRef="#br0">1 24 24575,'4'0'0,"7"0"0,7 0 0,-1-5 0,-2-6 0,-4 4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7:55.517"/>
    </inkml:context>
    <inkml:brush xml:id="br0">
      <inkml:brushProperty name="width" value="0.05" units="cm"/>
      <inkml:brushProperty name="height" value="0.05" units="cm"/>
    </inkml:brush>
  </inkml:definitions>
  <inkml:trace contextRef="#ctx0" brushRef="#br0">59 1 24575,'-17'355'0,"-17"-141"0,31-196 0,1 1 0,0-1 0,2 0 0,0 1 0,1-1 0,1 1 0,1-1 0,0 0 0,1 0 0,1 0 0,1-1 0,1 1 0,0-1 0,14 23 0,-7-18 0,1-2 0,0 1 0,2-2 0,27 26 0,83 60 0,-116-98 11,1 0 0,0 0 0,1-2 0,-1 1 0,1-2 0,0 0 0,21 4 0,31 11-1464,-46-11-5373</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8:03.506"/>
    </inkml:context>
    <inkml:brush xml:id="br0">
      <inkml:brushProperty name="width" value="0.05" units="cm"/>
      <inkml:brushProperty name="height" value="0.05" units="cm"/>
    </inkml:brush>
  </inkml:definitions>
  <inkml:trace contextRef="#ctx0" brushRef="#br0">483 1 24575,'-57'-1'0,"-95"4"0,130-1 0,0 2 0,0-1 0,1 2 0,-40 15 0,50-16 0,1 1 0,0 0 0,0 0 0,1 1 0,0 0 0,-14 13 0,18-15 0,1 0 0,1 0 0,-1 1 0,1 0 0,0 0 0,0 0 0,0 0 0,1 0 0,-1 1 0,1-1 0,0 1 0,1-1 0,0 1 0,-1 8 0,1-7 0,0 0 0,1 0 0,0 0 0,0 0 0,0 1 0,1-1 0,1 0 0,-1 0 0,1-1 0,5 14 0,-3-13 0,0 0 0,1 0 0,0 0 0,0 0 0,1-1 0,0 1 0,0-2 0,13 10 0,-10-7 0,1-1 0,1-1 0,0 0 0,0 0 0,0-1 0,0 0 0,1-1 0,18 4 0,3-2 0,61 2 0,-66-7 0,50 11 0,-64-8 0,0-1 0,1-1 0,-1 0 0,1-1 0,0-1 0,0 0 0,-1-1 0,17-3 0,-28 3 0,1 0 0,-1-1 0,0 1 0,1-1 0,-1 0 0,0 0 0,0 0 0,0-1 0,-1 1 0,1-1 0,0 1 0,-1-1 0,0 0 0,1 0 0,-1 0 0,0 0 0,-1 0 0,1-1 0,-1 1 0,1-1 0,-1 1 0,0-1 0,0 1 0,-1-1 0,2-5 0,0-11 0,-1 0 0,-1 0 0,-3-32 0,1 19 0,2 26 9,-1 0 1,0 0-1,0 1 0,0-1 0,0 0 1,-1 0-1,-1 1 0,1-1 0,-1 1 0,0 0 1,0 0-1,-5-7 0,4 8-102,0 1 0,0 0 1,0 0-1,-1 1 0,1-1 0,-1 1 0,0 0 0,0 0 1,0 1-1,0-1 0,0 1 0,-1 0 0,1 0 1,-1 1-1,-5-1 0,-13-2-6733</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2:20.582"/>
    </inkml:context>
    <inkml:brush xml:id="br0">
      <inkml:brushProperty name="width" value="0.05" units="cm"/>
      <inkml:brushProperty name="height" value="0.05" units="cm"/>
    </inkml:brush>
  </inkml:definitions>
  <inkml:trace contextRef="#ctx0" brushRef="#br0">5625 1299 24575,'-753'951'0,"563"-672"0,86-120 0,-146 170 0,147-211 0,-8 15 0,-6-6 0,-194 164 0,175-183 0,35-23 0,-4-5 0,-2-5 0,-201 103 0,261-157 0,0-2 0,-1-2 0,-1-2 0,0-3 0,-1-2 0,-62 4 0,82-13 0,1-2 0,-1-1 0,1-2 0,0-1 0,0-1 0,0-1 0,1-2 0,0-2 0,0 0 0,1-2 0,1-1 0,-27-19 0,-51-44 0,3-4 0,-121-127 0,-170-221 0,165 175 0,-447-511 0,635 716 0,2-2 0,3-1 0,1-2 0,3-2 0,2-1 0,-25-70 0,10 1 0,-53-251 0,90 348 0,2 0 0,0-1 0,2 0 0,0 0 0,2 0 0,2 0 0,0 0 0,2 1 0,1-1 0,15-52 0,-7 46 0,2 0 0,1 2 0,1 0 0,2 1 0,1 0 0,1 2 0,49-55 0,54-60 0,-51 57 0,4 2 0,109-94 0,-157 161 0,2 0 0,0 2 0,1 1 0,0 2 0,1 2 0,1 1 0,0 2 0,61-10 0,-12 7 0,0 5 0,133 5 0,-116 12 0,0 5 0,-1 5 0,-1 5 0,-1 4 0,-1 5 0,-2 4 0,150 84 0,-183-84 0,-1 2 0,-1 4 0,89 85 0,137 176 0,-209-219 0,41 32 0,252 193 0,-234-204 0,195 195 0,-256-230 0,3-4 0,139 94 0,79 67 0,-217-157 0,153 152 0,-187-174 0,3-2 0,1-2 0,2-3 0,1-2 0,3-2 0,97 51 0,148 88 0,63 17 0,-251-128 0,3-5 0,133 50 0,-60-47 0,3-10 0,256 38 0,-329-79 0,0-5 0,0-5 0,141-17 0,-189 6 0,0-3 0,-1-4 0,-1-3 0,0-3 0,-1-3 0,108-57 0,-123 46 0,-1-2 0,-2-3 0,-2-2 0,-1-2 0,-2-2 0,-2-2 0,65-99 0,-61 86 0,8-11 0,23-28 0,68-120 0,-123 183 0,-2-1 0,-2-1 0,-1 0 0,-1-2 0,-2 0 0,-2 0 0,7-54 0,-13 63 0,21-128 0,-7-1 0,-7 0 0,-11-289 0,-10 402 0,-2 0 0,-3 1 0,-1 1 0,-2 1 0,-1 0 0,-3 1 0,-1 2 0,-2 0 0,-40-53 0,38 60 0,-2 2 0,0 0 0,-3 2 0,0 2 0,-1 1 0,-2 1 0,-1 3 0,0 1 0,-2 1 0,-73-30 0,-185-107 0,-19-8 0,148 91 0,110 46 0,-1 3 0,-2 2 0,0 3 0,-1 3 0,-1 3 0,0 3 0,-100-8 0,-5 18 0,-349 12 0,499-6 0,-1 0 0,1 2 0,0 0 0,0 0 0,0 2 0,0 0 0,1 1 0,1 1 0,-1 0 0,1 1 0,-14 13 0,-20 22 0,-72 85 0,-16 14 0,-165 101 0,285-229 0,1 2 0,1-1 0,1 2 0,0 0 0,1 0 0,1 1 0,-16 40 0,-11 16 0,18-40-102,-42 74-529,-106 144-1,151-233-6194</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7:01.582"/>
    </inkml:context>
    <inkml:brush xml:id="br0">
      <inkml:brushProperty name="width" value="0.05" units="cm"/>
      <inkml:brushProperty name="height" value="0.05" units="cm"/>
    </inkml:brush>
  </inkml:definitions>
  <inkml:trace contextRef="#ctx0" brushRef="#br0">59 354 24575,'-6'-6'0,"0"-2"0,1 1 0,0 0 0,0-1 0,1 0 0,0 0 0,0-1 0,1 1 0,0-1 0,-2-9 0,3 6 0,-1 0 0,2-1 0,-1 1 0,2 0 0,0-1 0,2-22 0,0 27 0,0 1 0,0 0 0,0 0 0,1 0 0,0 0 0,1 0 0,-1 0 0,1 1 0,1-1 0,-1 1 0,1 0 0,0 1 0,0-1 0,1 1 0,-1 0 0,1 0 0,0 1 0,13-8 0,-11 8 0,0 1 0,0-1 0,0 1 0,1 0 0,-1 1 0,1 0 0,0 1 0,-1-1 0,1 2 0,0-1 0,0 1 0,-1 1 0,1-1 0,0 1 0,-1 1 0,12 3 0,-5 0 0,0 2 0,-1 0 0,1 0 0,-1 2 0,0-1 0,16 15 0,72 70 0,-88-78 0,0-2 0,-1 1 0,0 0 0,-1 0 0,-1 2 0,0-1 0,10 22 0,-17-29 0,-1 1 0,0-1 0,0 0 0,-1 1 0,0-1 0,-1 1 0,0 0 0,0-1 0,-1 1 0,0 0 0,-1 0 0,0-1 0,0 1 0,0 0 0,-1-1 0,-4 9 0,-5 12 0,-1-1 0,-2 0 0,0-1 0,-2 0 0,-2-2 0,-22 27 0,-134 136 0,107-120 0,59-59 0,3-6 0,1 1 0,0 0 0,1 0 0,-1 0 0,1 0 0,-1 1 0,2 0 0,-1-1 0,0 1 0,-3 9 0,6-13 0,0-1 0,0 0 0,0 1 0,0-1 0,1 1 0,-1-1 0,0 1 0,0-1 0,0 0 0,0 1 0,0-1 0,1 0 0,-1 1 0,0-1 0,0 1 0,1-1 0,-1 0 0,0 1 0,1-1 0,-1 0 0,0 0 0,1 1 0,-1-1 0,0 0 0,1 0 0,-1 0 0,0 1 0,1-1 0,-1 0 0,1 0 0,-1 0 0,1 0 0,-1 0 0,0 0 0,1 0 0,-1 0 0,1 0 0,-1 0 0,1 0 0,-1 0 0,0 0 0,1 0 0,-1 0 0,1 0 0,-1 0 0,1-1 0,22-5 0,6-9 0,0-1 0,-1-1 0,35-28 0,-33 22 0,1 2 0,43-22 0,78-13 133,-28 11-1631,-89 30-5328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39:27.876"/>
    </inkml:context>
    <inkml:brush xml:id="br0">
      <inkml:brushProperty name="width" value="0.05" units="cm"/>
      <inkml:brushProperty name="height" value="0.05" units="cm"/>
    </inkml:brush>
  </inkml:definitions>
  <inkml:trace contextRef="#ctx0" brushRef="#br0">0 0 24575,'17'20'0,"0"1"0,-2 0 0,-1 1 0,0 0 0,11 26 0,2 4 0,16 40 0,-30-61 0,24 43 0,36 66 0,-71-134-44,-11-17 154,-11-22-1541,0 1-5395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2:26.939"/>
    </inkml:context>
    <inkml:brush xml:id="br0">
      <inkml:brushProperty name="width" value="0.1" units="cm"/>
      <inkml:brushProperty name="height" value="0.1" units="cm"/>
    </inkml:brush>
  </inkml:definitions>
  <inkml:trace contextRef="#ctx0" brushRef="#br0">2035 464 24575,'0'-2'0,"-1"0"0,1 1 0,-1-1 0,1 1 0,-1-1 0,0 1 0,1-1 0,-1 1 0,0-1 0,0 1 0,0 0 0,0 0 0,0-1 0,0 1 0,0 0 0,-1 0 0,1 0 0,0 0 0,-1 0 0,1 0 0,-1 1 0,1-1 0,-1 0 0,-1 0 0,-40-12 0,-4 7 0,1 1 0,-1 3 0,-57 3 0,24 1 0,-108-2 0,-366 7 0,270 22 0,244-22 0,1 1 0,-1 3 0,2 1 0,-74 34 0,91-34 0,1 0 0,1 1 0,0 1 0,1 0 0,0 2 0,1 0 0,1 1 0,1 0 0,-20 29 0,20-21 0,0 0 0,1 2 0,2 0 0,1 0 0,1 1 0,1 0 0,-5 33 0,-6 54 0,-6 184 0,25 121 0,5-335 0,3-1 0,5 0 0,25 95 0,-6-67 0,81 189 0,-88-253 0,2-2 0,2-1 0,2-1 0,2-1 0,51 51 0,-69-78 0,2-1 0,0 0 0,1-1 0,0-1 0,1-1 0,0-1 0,1 0 0,0-1 0,1-1 0,0-1 0,0-1 0,1 0 0,0-2 0,41 6 0,486 7 0,-447-18 0,509-20-511,-448 6 479,278-61 0,-392 63 23,-1-1 1,0-3 0,-1-2-1,63-34 1,-88 40 55,0-2 1,0 0-1,-2-1 1,0-1-1,-1-1 0,0 0 1,-2-2-1,0 0 1,-1 0-1,23-40 0,-15 12-26,-2-1 0,-2-1 0,-2 0 0,16-76 0,16-213-30,-35 174 9,-9-247 0,-9 341 0,-3 0 0,-3 1 0,-3 0 0,-4 1 0,-2 0 0,-33-75 0,39 115 0,-1 1 0,-1 1 0,-2 0 0,0 1 0,-2 1 0,-1 1 0,0 0 0,-2 2 0,-1 0 0,0 2 0,-1 0 0,-47-26 0,-5 2 0,-2 4 0,-88-31 0,-174-46 0,156 56 0,-20-4 0,-131-48 0,276 84-88,39 17 156,0 2 0,-33-11 0,46 18-191,0 0-1,0 1 1,0 0-1,0 0 1,0 1-1,-1 0 1,1 0 0,0 1-1,0-1 1,-1 2-1,-12 3 1,4 1-6703</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7:02.412"/>
    </inkml:context>
    <inkml:brush xml:id="br0">
      <inkml:brushProperty name="width" value="0.05" units="cm"/>
      <inkml:brushProperty name="height" value="0.05" units="cm"/>
    </inkml:brush>
  </inkml:definitions>
  <inkml:trace contextRef="#ctx0" brushRef="#br0">677 2 24575,'-5'0'0,"-51"-1"0,0 2 0,-1 3 0,-61 13 0,101-14 0,0 2 0,0 0 0,1 1 0,0 1 0,0 0 0,1 1 0,0 1 0,0 0 0,1 1 0,0 1 0,0 0 0,2 0 0,-1 2 0,-16 20 0,0 7 0,-30 53 0,49-76 0,2 0 0,0 0 0,1 1 0,0 0 0,2 1 0,-5 23 0,10-38 0,-1 0 0,1 0 0,0 0 0,-1 0 0,2 0 0,-1 0 0,0 0 0,1-1 0,0 1 0,0 0 0,0 0 0,0-1 0,1 1 0,-1 0 0,1-1 0,0 1 0,0-1 0,0 0 0,5 5 0,-3-4 0,1 0 0,0-1 0,0 1 0,0-1 0,0 0 0,1 0 0,-1-1 0,1 1 0,0-1 0,-1 0 0,10 1 0,6 0 0,0-1 0,-1-1 0,1 0 0,0-2 0,0 0 0,30-7 0,-24 2 0,0-1 0,-1-2 0,0-1 0,0-1 0,-1-1 0,-1-1 0,0-1 0,29-23 0,-23 14 0,-2-2 0,-1 0 0,-1-2 0,-1-1 0,36-53 0,-53 70 0,-1-1 0,1 0 0,-2 0 0,0 0 0,0-1 0,-1 0 0,-1 0 0,0 0 0,4-27 0,-8 37 0,0 1 0,0 0 0,0 0 0,0-1 0,0 1 0,0 0 0,-1 0 0,1 0 0,-1-1 0,0 1 0,1 0 0,-1 0 0,0 0 0,0 0 0,-1 0 0,1 0 0,0 0 0,-1 1 0,1-1 0,-1 0 0,1 1 0,-3-2 0,1 1 0,-1 0 0,1 0 0,-1 1 0,0-1 0,0 1 0,1 0 0,-1 0 0,0 0 0,0 1 0,0 0 0,-7-1 0,-5 2 0,0 1 0,0 0 0,0 1 0,1 1 0,-16 5 0,12-3-227,0 1-1,0 0 1,1 1-1,0 1 1,-23 16-1,23-9-6598</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7:03.692"/>
    </inkml:context>
    <inkml:brush xml:id="br0">
      <inkml:brushProperty name="width" value="0.05" units="cm"/>
      <inkml:brushProperty name="height" value="0.05" units="cm"/>
    </inkml:brush>
  </inkml:definitions>
  <inkml:trace contextRef="#ctx0" brushRef="#br0">508 1 24575,'-13'0'0,"-1"2"0,1 0 0,0 1 0,0 0 0,0 0 0,0 2 0,1 0 0,0 0 0,0 1 0,-22 14 0,5 1 0,0 1 0,-47 46 0,45-38 0,1 2 0,2 1 0,-33 50 0,52-70 0,1 1 0,1 1 0,0-1 0,1 1 0,0 0 0,2 1 0,-1-1 0,2 1 0,0 0 0,1 0 0,1 0 0,1 24 0,0-36 0,0-1 0,1 1 0,0-1 0,-1 0 0,1 1 0,1-1 0,-1 1 0,0-1 0,1 0 0,-1 0 0,1 0 0,0 0 0,0 0 0,1 0 0,-1-1 0,0 1 0,5 3 0,-2-3 0,0 1 0,1-1 0,0 1 0,0-2 0,0 1 0,0-1 0,0 0 0,0 0 0,7 1 0,3 0 0,-1-2 0,1 1 0,0-2 0,0 0 0,0-1 0,0-1 0,20-4 0,-21 1 0,0 0 0,0-1 0,-1-1 0,0 0 0,0-1 0,0 0 0,-1-2 0,0 1 0,-1-1 0,0-1 0,-1 0 0,0-1 0,14-20 0,-1-1 0,-2-1 0,-2-1 0,-1-1 0,16-42 0,-29 64 0,-1 0 0,0 0 0,-1 0 0,4-28 0,-7 39 0,-1 0 0,0 1 0,0-1 0,0 0 0,0 0 0,0 0 0,0 0 0,-1 1 0,0-1 0,1 0 0,-1 0 0,0 1 0,0-1 0,-1 0 0,1 1 0,0-1 0,-1 1 0,0 0 0,1-1 0,-1 1 0,0 0 0,0 0 0,0 0 0,-1 0 0,1 1 0,0-1 0,-1 1 0,1-1 0,-1 1 0,1 0 0,-1 0 0,-3-1 0,-3-1-273,0 2 0,0-1 0,0 1 0,-12 0 0,-6 1-6553</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7:05.052"/>
    </inkml:context>
    <inkml:brush xml:id="br0">
      <inkml:brushProperty name="width" value="0.05" units="cm"/>
      <inkml:brushProperty name="height" value="0.05" units="cm"/>
    </inkml:brush>
  </inkml:definitions>
  <inkml:trace contextRef="#ctx0" brushRef="#br0">0 505 24575,'59'-57'0,"-32"33"0,0-2 0,-2-1 0,-1-1 0,30-46 0,-27 27 0,29-69 0,-50 102 0,1 1 0,0 0 0,0 0 0,1 1 0,19-22 0,-26 33 0,-1 1 0,0 0 0,0-1 0,1 1 0,-1 0 0,0-1 0,0 1 0,1 0 0,-1-1 0,0 1 0,1 0 0,-1-1 0,1 1 0,-1 0 0,0 0 0,1 0 0,-1-1 0,1 1 0,-1 0 0,1 0 0,-1 0 0,0 0 0,1 0 0,-1 0 0,1 0 0,-1 0 0,1 0 0,-1 0 0,1 0 0,-1 0 0,0 0 0,1 0 0,-1 0 0,1 0 0,-1 1 0,1-1 0,-1 0 0,0 0 0,1 0 0,-1 1 0,1-1 0,-1 0 0,0 1 0,1-1 0,-1 0 0,0 1 0,0-1 0,1 0 0,-1 1 0,0-1 0,0 0 0,1 1 0,-1-1 0,0 1 0,0-1 0,0 1 0,0-1 0,0 0 0,0 1 0,0-1 0,0 1 0,0-1 0,0 1 0,0 0 0,4 37 0,-3-34 0,-3 33 0,-1 1 0,-1-1 0,-2 0 0,-2-1 0,-16 48 0,-13 66 0,33-124-682,-1 43-1,5-44-6143</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7:05.553"/>
    </inkml:context>
    <inkml:brush xml:id="br0">
      <inkml:brushProperty name="width" value="0.05" units="cm"/>
      <inkml:brushProperty name="height" value="0.05" units="cm"/>
    </inkml:brush>
  </inkml:definitions>
  <inkml:trace contextRef="#ctx0" brushRef="#br0">13 0 24575,'-5'10'0,"-2"4"-8191</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7:05.932"/>
    </inkml:context>
    <inkml:brush xml:id="br0">
      <inkml:brushProperty name="width" value="0.05" units="cm"/>
      <inkml:brushProperty name="height" value="0.05" units="cm"/>
    </inkml:brush>
  </inkml:definitions>
  <inkml:trace contextRef="#ctx0" brushRef="#br0">1 5 24575,'0'-5'0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7:07.552"/>
    </inkml:context>
    <inkml:brush xml:id="br0">
      <inkml:brushProperty name="width" value="0.05" units="cm"/>
      <inkml:brushProperty name="height" value="0.05" units="cm"/>
    </inkml:brush>
  </inkml:definitions>
  <inkml:trace contextRef="#ctx0" brushRef="#br0">0 821 24575,'2'-8'0,"-1"0"0,1-1 0,1 1 0,0 0 0,0 0 0,7-13 0,-6 11 0,10-14 0,1 0 0,1 1 0,1 1 0,1 0 0,29-28 0,11-12 0,184-197 0,-229 244 0,20-25 0,2 1 0,1 3 0,76-59 0,-107 91 0,0 0 0,1 1 0,0-1 0,0 1 0,0 1 0,0-1 0,1 1 0,8-2 0,-14 4 0,1 0 0,0 0 0,0 0 0,0 0 0,0 0 0,0 1 0,0-1 0,0 0 0,0 1 0,0 0 0,-1-1 0,1 1 0,0 0 0,0 0 0,-1 0 0,1 0 0,-1 0 0,1 1 0,-1-1 0,1 0 0,-1 1 0,0-1 0,0 1 0,1-1 0,-1 1 0,0 0 0,-1-1 0,1 1 0,0 0 0,0 0 0,-1 0 0,1 2 0,10 34 0,-1 0 0,6 65 0,-8-54 0,2 49 0,-3 168 0,-7-219 0,0-38-341,-1 0 0,1 0-1,-5 16 1,-1-6-6485</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7:08.312"/>
    </inkml:context>
    <inkml:brush xml:id="br0">
      <inkml:brushProperty name="width" value="0.05" units="cm"/>
      <inkml:brushProperty name="height" value="0.05" units="cm"/>
    </inkml:brush>
  </inkml:definitions>
  <inkml:trace contextRef="#ctx0" brushRef="#br0">1 146 24575,'0'-5'0,"10"-7"0,8 0 0,7-5 0,8 1 0,4-1 0,6 1 0,5 5 0,0-2 0,-3 1 0,-5 4 0,-9 2-8191</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7:09.472"/>
    </inkml:context>
    <inkml:brush xml:id="br0">
      <inkml:brushProperty name="width" value="0.05" units="cm"/>
      <inkml:brushProperty name="height" value="0.05" units="cm"/>
    </inkml:brush>
  </inkml:definitions>
  <inkml:trace contextRef="#ctx0" brushRef="#br0">624 28 24575,'-4'-3'0,"0"0"0,0 0 0,0 0 0,0 1 0,0 0 0,-1 0 0,1 0 0,-1 0 0,0 1 0,0 0 0,1 0 0,-1 0 0,0 0 0,0 1 0,0 0 0,0 0 0,0 0 0,-7 2 0,-7 1 0,1 0 0,-1 2 0,-22 8 0,24-6 0,1 0 0,0 1 0,1 0 0,0 1 0,0 1 0,1 1 0,0 0 0,-15 16 0,-6 11 0,-44 62 0,48-59 0,14-19 0,2 1 0,0 1 0,1 0 0,1 1 0,2 0 0,0 1 0,2 0 0,1 1 0,1 0 0,1 0 0,-4 44 0,10-67 0,0-1 0,0 1 0,0-1 0,0 1 0,1-1 0,-1 1 0,1-1 0,0 0 0,0 1 0,1-1 0,-1 0 0,0 0 0,1 0 0,0 0 0,0 0 0,0 0 0,0 0 0,3 2 0,-1-2 0,-1 0 0,1-1 0,0 0 0,-1 1 0,1-2 0,0 1 0,1 0 0,-1-1 0,0 0 0,0 1 0,1-2 0,-1 1 0,0 0 0,7-1 0,1 0 0,1 0 0,0-1 0,-1-1 0,1 0 0,-1-1 0,1 0 0,-1-1 0,0 0 0,0-1 0,-1 0 0,0-1 0,0 0 0,0-1 0,13-11 0,-11 7 0,0 0 0,-1-1 0,0-1 0,-2 0 0,1 0 0,-1-1 0,-1-1 0,-1 0 0,0 0 0,8-22 0,-9 4 0,3-6 0,-10 37 0,1 0 0,0 1 0,0-1 0,0 1 0,0-1 0,0 1 0,1 0 0,-1-1 0,0 1 0,1 0 0,-1 0 0,1 0 0,-1 0 0,1 0 0,-1 0 0,1 1 0,0-1 0,-1 0 0,1 1 0,2-1 0,11-1-74,0 1-1,0 0 1,30 3-1,-26-1-992,8 1-5759</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7:10.192"/>
    </inkml:context>
    <inkml:brush xml:id="br0">
      <inkml:brushProperty name="width" value="0.05" units="cm"/>
      <inkml:brushProperty name="height" value="0.05" units="cm"/>
    </inkml:brush>
  </inkml:definitions>
  <inkml:trace contextRef="#ctx0" brushRef="#br0">118 21 24575,'0'-5'0,"0"-7"0,0 9 0,0 15 0,0 10 0,-5 12 0,-6 10 0,-2 3 0,-3 3 0,-5-2 0,2-4 0,4-5 0,4-3 0,5-13 0,7-21 0,10-20 0,2-8-8191</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7:18.862"/>
    </inkml:context>
    <inkml:brush xml:id="br0">
      <inkml:brushProperty name="width" value="0.05" units="cm"/>
      <inkml:brushProperty name="height" value="0.05" units="cm"/>
    </inkml:brush>
  </inkml:definitions>
  <inkml:trace contextRef="#ctx0" brushRef="#br0">33 1 24575,'0'5'0,"5"1"0,1-4 0,-4-4 0,-9 0 0,-7-1 0,-2 5 0,7 3 0,10 0 0,10 0 0,8-2 0,1-1-8191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2:28.857"/>
    </inkml:context>
    <inkml:brush xml:id="br0">
      <inkml:brushProperty name="width" value="0.1" units="cm"/>
      <inkml:brushProperty name="height" value="0.1" units="cm"/>
    </inkml:brush>
  </inkml:definitions>
  <inkml:trace contextRef="#ctx0" brushRef="#br0">557 2187 24575,'2'0'0,"0"0"0,0-1 0,0 1 0,0-1 0,0 1 0,0-1 0,0 0 0,0 1 0,0-1 0,0 0 0,0-1 0,-1 1 0,1 0 0,-1 0 0,1-1 0,-1 1 0,1-1 0,-1 1 0,1-1 0,-1 1 0,0-1 0,0 0 0,0 0 0,0 0 0,0 0 0,-1 0 0,1 0 0,-1 0 0,1 0 0,0-3 0,1-8 0,0 0 0,-1 0 0,0-22 0,-1 33 0,-4-66 0,-2 1 0,-22-91 0,8 52 0,-23-168 0,-12-413 0,54 660 0,2 0 0,0 0 0,2 0 0,1 0 0,1 1 0,1-1 0,1 1 0,2 1 0,0-1 0,2 1 0,1 1 0,1 0 0,1 1 0,29-38 0,11 0 0,77-68 0,-119 118 0,0 1 0,1 0 0,0 0 0,1 1 0,0 1 0,0 1 0,27-11 0,-31 15 0,0 0 0,0 1 0,0 0 0,0 1 0,0 0 0,1 1 0,-1 0 0,0 0 0,0 1 0,1 0 0,-1 1 0,0 0 0,11 5 0,0 1 0,0 2 0,-1 0 0,-1 1 0,0 1 0,0 0 0,-1 2 0,-1 0 0,0 1 0,-1 1 0,16 20 0,-8-7 0,-2 1 0,-2 0 0,0 2 0,-2 1 0,20 49 0,-34-71 0,1 1 0,-2 0 0,1 1 0,-2-1 0,0 0 0,0 1 0,-1-1 0,-1 24 0,-1-27 0,-1 1 0,0-1 0,0 0 0,-1 0 0,0 0 0,-1 0 0,0-1 0,0 1 0,-1-1 0,0 0 0,0-1 0,-9 11 0,-2-1 0,0-2 0,-1 1 0,0-2 0,-1 0 0,-39 21 0,15-13 0,-84 31 0,51-29 0,-2-4 0,0-3 0,-149 13 0,-239-18 0,372-13-1365,25-1-5461</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7:21.022"/>
    </inkml:context>
    <inkml:brush xml:id="br0">
      <inkml:brushProperty name="width" value="0.05" units="cm"/>
      <inkml:brushProperty name="height" value="0.05" units="cm"/>
    </inkml:brush>
  </inkml:definitions>
  <inkml:trace contextRef="#ctx0" brushRef="#br0">125 0 24575,'-2'50'0,"-4"0"0,-1-1 0,-2 0 0,-22 66 0,17-66 0,0 28 0,11-58 0,0-1 0,-1 1 0,-1-1 0,-11 29 0,14-45 0,1 1 0,-1 0 0,1 0 0,0 0 0,0 1 0,0-1 0,0 0 0,1 0 0,-1 1 0,1-1 0,0 5 0,1-7 0,-1 1 0,1-1 0,-1 0 0,1 0 0,0 0 0,0 1 0,0-1 0,0 0 0,0 0 0,0 0 0,0 0 0,0 0 0,0 0 0,0-1 0,1 1 0,-1 0 0,0-1 0,0 1 0,1-1 0,-1 1 0,1-1 0,-1 1 0,0-1 0,1 0 0,-1 0 0,1 0 0,-1 0 0,3 0 0,20 2 0,-1-1 0,1-2 0,-1 0 0,34-6 0,92-31 0,-122 31-1365,-3 1-5461</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7:23.012"/>
    </inkml:context>
    <inkml:brush xml:id="br0">
      <inkml:brushProperty name="width" value="0.05" units="cm"/>
      <inkml:brushProperty name="height" value="0.05" units="cm"/>
    </inkml:brush>
  </inkml:definitions>
  <inkml:trace contextRef="#ctx0" brushRef="#br0">48 0 24575,'0'69'0,"-3"0"0,-3 0 0,-25 109 0,29-168 0,0-1 0,0 1 0,1 0 0,1 0 0,0 0 0,0 0 0,0 0 0,2-1 0,-1 1 0,5 14 0,-5-20 0,0-1 0,0 0 0,1 0 0,-1 0 0,1 0 0,0 0 0,0 0 0,0-1 0,0 1 0,0-1 0,1 1 0,-1-1 0,1 0 0,0 0 0,-1 0 0,1 0 0,0 0 0,0-1 0,0 1 0,0-1 0,1 0 0,-1 0 0,0 0 0,0 0 0,1 0 0,-1-1 0,1 0 0,-1 0 0,0 0 0,1 0 0,-1 0 0,0-1 0,5 0 0,12-2 0,0 1 0,-1-2 0,1 0 0,-1 0 0,28-12 0,-28 3-1365,-6-1-5461</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7:24.112"/>
    </inkml:context>
    <inkml:brush xml:id="br0">
      <inkml:brushProperty name="width" value="0.05" units="cm"/>
      <inkml:brushProperty name="height" value="0.05" units="cm"/>
    </inkml:brush>
  </inkml:definitions>
  <inkml:trace contextRef="#ctx0" brushRef="#br0">0 28 24575,'5'0'0,"12"0"0,13-5 0,6-2 0,2 0 0,0 2 0,-7 1-8191</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7:24.912"/>
    </inkml:context>
    <inkml:brush xml:id="br0">
      <inkml:brushProperty name="width" value="0.05" units="cm"/>
      <inkml:brushProperty name="height" value="0.05" units="cm"/>
    </inkml:brush>
  </inkml:definitions>
  <inkml:trace contextRef="#ctx0" brushRef="#br0">0 72 24575,'5'0'0,"7"-5"0,6-1 0,5-1 0,4 2 0,2 2 0,-3-5 0,-2 1 0,0 0 0,1 2 0,2 1 0,1 2 0,-4-4 0,-7 0-8191</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7:29.962"/>
    </inkml:context>
    <inkml:brush xml:id="br0">
      <inkml:brushProperty name="width" value="0.05" units="cm"/>
      <inkml:brushProperty name="height" value="0.05" units="cm"/>
    </inkml:brush>
  </inkml:definitions>
  <inkml:trace contextRef="#ctx0" brushRef="#br0">5 388 24575,'-2'-56'0,"0"37"0,2 0 0,-1 0 0,2 0 0,1 0 0,0 1 0,1-1 0,6-18 0,-7 32 0,1 1 0,-1 0 0,0 0 0,1 0 0,0 0 0,0 0 0,0 1 0,1-1 0,-1 1 0,1 0 0,0 0 0,5-3 0,58-29 0,-20 12 0,-33 15 0,-1 0 0,2 1 0,-1 1 0,1 0 0,-1 2 0,1-1 0,21-2 0,-28 6 0,1 0 0,-1 1 0,0 0 0,0 0 0,0 1 0,0 0 0,0 1 0,0 0 0,0 0 0,0 0 0,-1 1 0,1 0 0,-1 1 0,0 0 0,13 8 0,-11-4 0,0 0 0,0 0 0,-1 1 0,0 0 0,0 1 0,-1-1 0,0 2 0,-1-1 0,0 1 0,-1 0 0,0 0 0,0 0 0,2 13 0,-1 0 0,-1 0 0,-1 1 0,-1-1 0,-1 1 0,-3 35 0,0-47 0,-1 0 0,0 0 0,-1 0 0,0-1 0,-1 0 0,0 1 0,-1-1 0,-1-1 0,0 1 0,0-1 0,-15 19 0,-8 4 0,0 0 0,-38 31 0,7-7 0,41-38 0,-8 9 0,-2-1 0,-47 36 0,67-58 0,15-12 0,20-12 0,-1 4 0,0 1 0,1 1 0,36-10 0,-49 18 0,-1 1 0,1 1 0,0 0 0,0 0 0,0 1 0,0 1 0,0 1 0,1 0 0,20 4 0,2 3-682,73 6-1,-84-13-6143</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7:31.163"/>
    </inkml:context>
    <inkml:brush xml:id="br0">
      <inkml:brushProperty name="width" value="0.05" units="cm"/>
      <inkml:brushProperty name="height" value="0.05" units="cm"/>
    </inkml:brush>
  </inkml:definitions>
  <inkml:trace contextRef="#ctx0" brushRef="#br0">326 80 24575,'-32'0'0,"11"-1"0,0 1 0,-34 5 0,49-4 0,-1 1 0,0 0 0,1 0 0,-1 0 0,1 1 0,-1 0 0,1 0 0,0 0 0,1 1 0,-1 0 0,0 0 0,-4 6 0,1-3 0,1 1 0,1 0 0,0 0 0,0 0 0,0 1 0,1 1 0,0-1 0,1 1 0,0-1 0,1 1 0,0 1 0,-4 14 0,-1 14 0,1 1 0,2 0 0,3 0 0,0 59 0,4-92 0,1 0 0,0 0 0,0 0 0,0 0 0,1 0 0,0-1 0,0 1 0,1-1 0,0 1 0,0-1 0,0-1 0,1 1 0,-1 0 0,2-1 0,-1 0 0,0 0 0,1-1 0,0 0 0,0 0 0,0 0 0,1 0 0,-1-1 0,13 4 0,-10-3 0,-1-1 0,1 0 0,0-1 0,0 0 0,-1 0 0,2-1 0,-1 0 0,0 0 0,0-1 0,0-1 0,0 1 0,0-1 0,0-1 0,0 0 0,0 0 0,0-1 0,0 0 0,12-6 0,-10 2 0,-1 0 0,0-1 0,-1 0 0,0 0 0,0-1 0,-1 0 0,0-1 0,-1 0 0,0 0 0,11-20 0,-10 10 0,0 1 0,-1-1 0,-1-1 0,-1 1 0,4-31 0,0-6 0,-2 19 0,-2 0 0,0-75 0,-5 107 0,-2-1 0,1 1 0,-1-1 0,0 1 0,0 0 0,-1 0 0,0 0 0,0 0 0,0 0 0,-1 0 0,1 1 0,-2 0 0,1 0 0,0 0 0,-9-7 0,9 8 0,0 1 0,-1-1 0,1 1 0,0 0 0,-1 1 0,0-1 0,0 1 0,1 0 0,-1 0 0,-1 0 0,1 1 0,0-1 0,0 1 0,0 1 0,-1-1 0,1 1 0,0 0 0,-1 0 0,-9 2 0,11 0 8,0 0-1,0 0 1,0 0-1,0 1 1,0 0-1,0 0 1,1 0-1,0 0 1,-1 0-1,1 1 1,0-1-1,1 1 1,-1 0-1,0 0 1,-2 7-1,-4 7-502,0 0 0,-5 21 0,5-12-6331</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7:32.432"/>
    </inkml:context>
    <inkml:brush xml:id="br0">
      <inkml:brushProperty name="width" value="0.05" units="cm"/>
      <inkml:brushProperty name="height" value="0.05" units="cm"/>
    </inkml:brush>
  </inkml:definitions>
  <inkml:trace contextRef="#ctx0" brushRef="#br0">242 1 24575,'-12'0'0,"3"0"0,0 0 0,0 0 0,-1 1 0,-9 2 0,16-2 0,-1 0 0,1 1 0,-1-1 0,1 1 0,0 0 0,-1 0 0,1 0 0,0 0 0,0 0 0,0 1 0,1 0 0,-1-1 0,-3 5 0,-10 17 0,1-1 0,1 2 0,1 0 0,1 0 0,1 1 0,2 1 0,0 0 0,-7 44 0,10-31 0,3 1 0,0 0 0,3 1 0,6 50 0,-6-89 0,1-1 0,-1 1 0,1 0 0,-1 0 0,1-1 0,0 1 0,0-1 0,0 1 0,0-1 0,1 1 0,-1-1 0,1 0 0,0 0 0,-1 0 0,1 1 0,0-2 0,0 1 0,0 0 0,4 2 0,-2-2 0,0 0 0,0 0 0,0-1 0,1 1 0,-1-1 0,0 0 0,1 0 0,-1-1 0,1 1 0,-1-1 0,5 0 0,3-1 0,0 0 0,0-1 0,0-1 0,0 1 0,0-2 0,-1 0 0,0 0 0,13-7 0,-11 3 0,-1 0 0,1-1 0,-1 0 0,-1-1 0,0 0 0,0-1 0,-1 0 0,0-1 0,-1 0 0,0 0 0,13-27 0,-14 21 0,-1 0 0,0 0 0,-1-1 0,-2 0 0,0 0 0,0 0 0,-2 0 0,0-36 0,-2 33 0,-6-110 0,5 129 5,1 0-1,-1-1 0,0 1 0,-1 0 1,1 0-1,0 0 0,-1 0 0,0 0 1,1 1-1,-1-1 0,0 1 1,-1-1-1,1 1 0,0-1 0,-1 1 1,1 0-1,-1 0 0,0 0 1,1 1-1,-1-1 0,0 1 0,0-1 1,0 1-1,0 0 0,-1 0 0,1 0 1,-4 0-1,2 0-82,1 0 0,-1 0 0,0 1-1,0 0 1,0 0 0,1 0 0,-1 0 0,0 1 0,0 0-1,1 0 1,-1 0 0,0 1 0,1-1 0,-1 1 0,1 0-1,0 0 1,0 1 0,-5 3 0,-5 8-6748</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7:34.282"/>
    </inkml:context>
    <inkml:brush xml:id="br0">
      <inkml:brushProperty name="width" value="0.05" units="cm"/>
      <inkml:brushProperty name="height" value="0.05" units="cm"/>
    </inkml:brush>
  </inkml:definitions>
  <inkml:trace contextRef="#ctx0" brushRef="#br0">267 99 24575,'-20'0'0,"1"0"0,0 2 0,0 0 0,-25 7 0,36-7 0,0 1 0,0 0 0,0 0 0,1 1 0,-1 0 0,1 0 0,0 1 0,0 0 0,0 0 0,1 1 0,0 0 0,-7 7 0,8-6 0,0 0 0,0 0 0,1 0 0,0 0 0,0 1 0,0-1 0,1 1 0,0 0 0,1 0 0,0 0 0,0 0 0,-1 11 0,3-15 0,0 0 0,0 0 0,1 0 0,-1 0 0,1 0 0,0 0 0,0 0 0,0 0 0,0 0 0,0 0 0,1-1 0,0 1 0,0-1 0,0 1 0,0-1 0,1 0 0,-1 1 0,1-1 0,0 0 0,0-1 0,0 1 0,0-1 0,0 1 0,1-1 0,-1 0 0,1 0 0,3 2 0,-1-1 0,0-1 0,0 1 0,0-1 0,0 0 0,0-1 0,0 1 0,1-1 0,-1 0 0,0-1 0,1 1 0,-1-1 0,1-1 0,-1 1 0,0-1 0,1 0 0,-1 0 0,0-1 0,0 0 0,0 0 0,0-1 0,0 1 0,0-1 0,-1 0 0,1-1 0,-1 0 0,0 1 0,0-2 0,0 1 0,-1 0 0,1-1 0,-1 0 0,0 0 0,-1 0 0,1-1 0,4-9 0,13-22 0,22-55 0,-36 75 0,-1 0 0,-1-1 0,-1 0 0,-1 0 0,3-34 0,-6 20 0,0 23 0,-1 24 0,0 32 0,-1 26 0,2 0 0,14 93 0,-7-123 0,-1 0 0,-3 1 0,-1 54 0,-3-91 0,0 1 0,-1-1 0,0 0 0,0 0 0,0 0 0,-1 0 0,0-1 0,0 1 0,-1-1 0,0 1 0,0-1 0,-1-1 0,1 1 0,-1 0 0,-10 7 0,-3 3 0,-1-2 0,-1-1 0,-33 18 0,44-27 0,0 0 0,-1 0 0,1-1 0,-1-1 0,-15 3 0,20-4 0,-1 0 0,0 0 0,1-1 0,-1 0 0,0 0 0,0-1 0,1 1 0,-1-1 0,1 0 0,-10-4 0,14 5-22,1 0-1,0 0 1,-1 0 0,1 0-1,0 0 1,-1 0 0,1-1-1,0 1 1,0 0-1,-1 0 1,1 0 0,0 0-1,0-1 1,-1 1 0,1 0-1,0 0 1,0 0-1,0-1 1,-1 1 0,1 0-1,0-1 1,0 1-1,0 0 1,0 0 0,0-1-1,-1 1 1,1 0 0,0-1-1,0 1 1,0 0-1,0 0 1,0-1 0,0 1-1,0 0 1,0-1-1,0 1 1,0 0 0,0-1-1,0 1 1,1 0 0,-1 0-1,0-1 1,0 1-1,0 0 1,0-1 0,0 1-1,1 0 1,-1 0 0,0-1-1,0 1 1,0 0-1,1 0 1,-1 0 0,0-1-1,0 1 1,1 0-1,-1 0 1,0 0 0,0 0-1,1-1 1,10-5-6804</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7:35.654"/>
    </inkml:context>
    <inkml:brush xml:id="br0">
      <inkml:brushProperty name="width" value="0.05" units="cm"/>
      <inkml:brushProperty name="height" value="0.05" units="cm"/>
    </inkml:brush>
  </inkml:definitions>
  <inkml:trace contextRef="#ctx0" brushRef="#br0">1 0 24575,'0'6'0,"0"6"0,5 1 0,1-7 0,6-3 0,-1-9 0,-1 3 0,-2 6 0,-8 3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7:36.893"/>
    </inkml:context>
    <inkml:brush xml:id="br0">
      <inkml:brushProperty name="width" value="0.05" units="cm"/>
      <inkml:brushProperty name="height" value="0.05" units="cm"/>
    </inkml:brush>
  </inkml:definitions>
  <inkml:trace contextRef="#ctx0" brushRef="#br0">1 1 24575,'5'0'0,"1"5"0,1 6 0,-2 2-8191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2:30.888"/>
    </inkml:context>
    <inkml:brush xml:id="br0">
      <inkml:brushProperty name="width" value="0.1" units="cm"/>
      <inkml:brushProperty name="height" value="0.1" units="cm"/>
    </inkml:brush>
  </inkml:definitions>
  <inkml:trace contextRef="#ctx0" brushRef="#br0">527 131 24575,'0'-7'0,"-1"1"0,1-1 0,-1 1 0,0-1 0,0 1 0,-1-1 0,0 1 0,0 0 0,-1 0 0,1 0 0,-7-11 0,6 14 0,0-1 0,0 1 0,0 0 0,0 0 0,0 0 0,0 0 0,-1 1 0,1-1 0,-1 1 0,0 0 0,0 0 0,0 0 0,0 1 0,0-1 0,0 1 0,0 0 0,0 0 0,-8 0 0,-5 0 0,1 0 0,-1 1 0,0 1 0,1 1 0,-1 0 0,1 1 0,-1 1 0,-18 7 0,24-7 0,0 1 0,0 0 0,0 1 0,1 0 0,0 1 0,0 0 0,1 1 0,0 0 0,0 0 0,0 1 0,2 0 0,-9 11 0,4-2 0,1 0 0,0 1 0,1 0 0,1 1 0,1 0 0,-8 29 0,14-41 0,0 1 0,0 0 0,1 0 0,1 0 0,-1 0 0,2 0 0,-1 0 0,1 0 0,0-1 0,1 1 0,0 0 0,0 0 0,1-1 0,0 0 0,1 1 0,0-1 0,0 0 0,6 8 0,-3-7 0,1 1 0,0-1 0,1-1 0,-1 1 0,2-1 0,-1-1 0,1 0 0,0 0 0,15 6 0,5 1 0,64 18 0,-57-20 0,47 20 0,-78-29 0,-1 1 0,1 0 0,0 0 0,-1 1 0,0-1 0,0 1 0,0 1 0,-1-1 0,0 0 0,0 1 0,0 0 0,-1 0 0,1 0 0,-1 0 0,-1 1 0,1-1 0,-1 1 0,-1 0 0,1 0 0,0 11 0,0-6 0,-1 0 0,-1 0 0,0 0 0,0 0 0,-1-1 0,-1 1 0,0 0 0,-1-1 0,0 1 0,-1-1 0,-8 19 0,6-19 0,-1 0 0,-1-1 0,0 0 0,0 0 0,-1 0 0,0-1 0,0-1 0,-1 1 0,0-1 0,-1-1 0,0 0 0,0-1 0,-13 6 0,14-8 0,0 0 0,-1 0 0,1-1 0,-1 0 0,0-1 0,0 0 0,0-1 0,0 0 0,0-1 0,0 0 0,0 0 0,-1-2 0,1 1 0,1-1 0,-18-6 0,6 0 0,0-1 0,0 0 0,1-2 0,-21-15 0,40 25-44,0 0 0,1 0 0,-1 0 0,0-1 0,1 1 0,0-1 0,-1 1 0,1-1 0,0 1 0,0-1 0,0 0 0,0 0 0,0 1 0,0-1 0,0 0 0,1 0 0,-1 0 0,1 0-1,-1 0 1,1 0 0,0 0 0,0 0 0,0 0 0,0 0 0,0 0 0,0 0 0,1 0 0,-1 0 0,0 0 0,2-2 0,6-16-6782</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7:41.052"/>
    </inkml:context>
    <inkml:brush xml:id="br0">
      <inkml:brushProperty name="width" value="0.05" units="cm"/>
      <inkml:brushProperty name="height" value="0.05" units="cm"/>
    </inkml:brush>
  </inkml:definitions>
  <inkml:trace contextRef="#ctx0" brushRef="#br0">31 0 24575,'2'177'0,"-5"199"0,-12-258 0,9-84 0,2 0 0,1 1 0,2 51 0,5-66-1365,3-8-5461</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7:42.682"/>
    </inkml:context>
    <inkml:brush xml:id="br0">
      <inkml:brushProperty name="width" value="0.05" units="cm"/>
      <inkml:brushProperty name="height" value="0.05" units="cm"/>
    </inkml:brush>
  </inkml:definitions>
  <inkml:trace contextRef="#ctx0" brushRef="#br0">89 0 24575,'3'3'0,"0"-1"0,1 1 0,-1-1 0,1 0 0,-1 0 0,1 0 0,0-1 0,0 1 0,0-1 0,7 2 0,47 4 0,-20-3 0,6 2 0,-23-3 0,0 0 0,0 2 0,29 9 0,-45-12 0,0 0 0,0 0 0,-1 0 0,1 1 0,0 0 0,-1 0 0,0 0 0,0 0 0,0 1 0,0-1 0,0 1 0,-1 0 0,0 1 0,0-1 0,0 0 0,0 1 0,0 0 0,2 8 0,50 200 0,-54-209 0,2 10 0,0 0 0,-1 1 0,-1-1 0,0 1 0,-1-1 0,-1 18 0,-1-25 0,1-1 0,-1 1 0,0 0 0,0 0 0,-1-1 0,1 1 0,-2-1 0,1 0 0,-1 0 0,0 0 0,0-1 0,0 1 0,-1-1 0,-10 9 0,1 0 0,-1-2 0,-1 0 0,0 0 0,0-2 0,-1 0 0,0-1 0,-1-1 0,-32 11 0,-8-1 0,0 2 0,-55 28 0,104-44 0,0 1 0,0-1 0,1 2 0,0-1 0,-9 8 0,17-13-25,0 1 0,-1-1-1,1 0 1,0 0 0,0 1 0,-1-1-1,1 0 1,0 1 0,-1-1-1,1 0 1,0 0 0,0 1 0,0-1-1,-1 1 1,1-1 0,0 0-1,0 1 1,0-1 0,0 0 0,0 1-1,0-1 1,0 1 0,0-1-1,0 0 1,0 1 0,0-1 0,0 1-1,0-1 1,0 0 0,0 1-1,0-1 1,0 0 0,0 1 0,1-1-1,-1 1 1,0-1 0,0 0 0,0 1-1,1-1 1,-1 0 0,0 0-1,0 1 1,1-1 0,-1 0 0,0 1-1,1-1 1,-1 0 0,0 0-1,1 0 1,-1 1 0,0-1 0,1 0-1,0 0 1,11 5-6801</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7:44.632"/>
    </inkml:context>
    <inkml:brush xml:id="br0">
      <inkml:brushProperty name="width" value="0.05" units="cm"/>
      <inkml:brushProperty name="height" value="0.05" units="cm"/>
    </inkml:brush>
  </inkml:definitions>
  <inkml:trace contextRef="#ctx0" brushRef="#br0">124 0 24575,'-3'58'0,"-3"-1"0,-18 83 0,0-5 0,11-66 0,-25 79 0,38-147 0,-6 27 0,2-1 0,1 2 0,1 52 0,1-57 0,1-23 0,0 0 0,0 0 0,0 0 0,1 0 0,-1 0 0,0 0 0,0 0 0,0 0 0,1 0 0,-1 0 0,0 0 0,1 0 0,-1 0 0,1 0 0,0 0 0,-1 0 0,1-1 0,-1 1 0,1 0 0,0 0 0,0-1 0,-1 1 0,1 0 0,0-1 0,0 1 0,0-1 0,0 1 0,0-1 0,0 1 0,0-1 0,0 0 0,0 0 0,0 1 0,0-1 0,0 0 0,0 0 0,0 0 0,0 0 0,0 0 0,0 0 0,0 0 0,0 0 0,0-1 0,0 1 0,0 0 0,1-1 0,9-2 0,0 0 0,0-1 0,15-7 0,-14 5 0,84-39 0,15-6 0,37 0 120,-125 43-491,0 2-1,0 0 1,31-2 0,-72 8-6455</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7:45.352"/>
    </inkml:context>
    <inkml:brush xml:id="br0">
      <inkml:brushProperty name="width" value="0.05" units="cm"/>
      <inkml:brushProperty name="height" value="0.05" units="cm"/>
    </inkml:brush>
  </inkml:definitions>
  <inkml:trace contextRef="#ctx0" brushRef="#br0">1 103 24575,'5'-5'0,"6"-2"0,13 1 0,10-5 0,6-4 0,6-1 0,0 3 0,-3 4 0,-8-2 0,-11 1-8191</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7:46.252"/>
    </inkml:context>
    <inkml:brush xml:id="br0">
      <inkml:brushProperty name="width" value="0.05" units="cm"/>
      <inkml:brushProperty name="height" value="0.05" units="cm"/>
    </inkml:brush>
  </inkml:definitions>
  <inkml:trace contextRef="#ctx0" brushRef="#br0">0 1 24575,'5'0'0,"7"0"0,6 0 0,10 0 0,6 0 0,7 0 0,6 0 0,0 0 0,-7 0-8191</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7:48.102"/>
    </inkml:context>
    <inkml:brush xml:id="br0">
      <inkml:brushProperty name="width" value="0.05" units="cm"/>
      <inkml:brushProperty name="height" value="0.05" units="cm"/>
    </inkml:brush>
  </inkml:definitions>
  <inkml:trace contextRef="#ctx0" brushRef="#br0">0 62 24575,'1'10'0,"1"1"0,1 0 0,-1-1 0,2 1 0,-1-1 0,2 0 0,-1 0 0,11 16 0,1 4 0,3 12 0,-2 0 0,-1 1 0,-3 0 0,-1 1 0,6 47 0,-18-88 0,1 0 0,0-1 0,-1 1 0,1-1 0,0 1 0,0-1 0,1 0 0,-1 1 0,0-1 0,1 0 0,1 2 0,-2-3 0,-1-1 0,1 1 0,-1-1 0,1 0 0,-1 1 0,1-1 0,-1 0 0,1 1 0,0-1 0,-1 0 0,1 0 0,-1 0 0,1 1 0,0-1 0,-1 0 0,1 0 0,0 0 0,-1 0 0,1 0 0,-1 0 0,1 0 0,0 0 0,-1-1 0,1 1 0,0 0 0,-1 0 0,1 0 0,-1-1 0,1 1 0,0 0 0,-1-1 0,1 1 0,-1 0 0,1-1 0,-1 1 0,1-1 0,-1 1 0,0-1 0,1 1 0,-1-1 0,0 1 0,1-1 0,-1 1 0,0-1 0,1 0 0,-1 1 0,0-1 0,0 1 0,0-1 0,1-1 0,7-17 0,-1 0 0,-1 0 0,7-35 0,7-22 0,6 5 0,37-71 0,-50 115-682,16-54-1,-24 62-6143</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7:49.623"/>
    </inkml:context>
    <inkml:brush xml:id="br0">
      <inkml:brushProperty name="width" value="0.05" units="cm"/>
      <inkml:brushProperty name="height" value="0.05" units="cm"/>
    </inkml:brush>
  </inkml:definitions>
  <inkml:trace contextRef="#ctx0" brushRef="#br0">390 5 24575,'-45'-1'0,"28"0"0,-1 0 0,1 1 0,0 1 0,0 1 0,-1 0 0,1 1 0,-28 10 0,30-7 0,0 0 0,0 2 0,1 0 0,1 0 0,-1 1 0,-16 15 0,24-18 0,1 0 0,-1 1 0,1-1 0,1 1 0,-1 0 0,1 0 0,0 1 0,0-1 0,1 1 0,0 0 0,1 0 0,0 0 0,0 0 0,-1 10 0,0 24 0,1-1 0,2 0 0,7 44 0,-7-82 0,0 0 0,1 0 0,-1-1 0,1 1 0,0 0 0,0-1 0,0 1 0,1-1 0,-1 1 0,0-1 0,1 1 0,0-1 0,-1 0 0,1 0 0,0 0 0,0 0 0,0 0 0,4 2 0,-1-1 0,-1 0 0,1-1 0,0 0 0,-1 0 0,1-1 0,0 1 0,0-1 0,1 0 0,7 0 0,-3 0 0,0-1 0,0 0 0,1-1 0,-1 0 0,-1-1 0,1 0 0,0-1 0,0 0 0,-1 0 0,12-6 0,5-9 0,-1-1 0,0-1 0,-2-2 0,0 0 0,27-35 0,-16 18 0,-20 24 0,-1 0 0,-1-1 0,-1-1 0,13-23 0,-21 34 0,0 0 0,0 0 0,-1 0 0,0 0 0,0 0 0,0-1 0,-1 1 0,0 0 0,0-1 0,-1 1 0,0-1 0,0 1 0,0-1 0,-1 1 0,0-1 0,0 1 0,-3-9 0,3 13 5,-1-1 0,0 0 0,0 0-1,0 1 1,0-1 0,0 1 0,0 0 0,-1-1-1,1 1 1,-1 0 0,0 0 0,0 1 0,1-1-1,-1 1 1,0-1 0,0 1 0,0 0-1,0 0 1,-1 0 0,1 0 0,0 1 0,0-1-1,-1 1 1,-5 0 0,-1 0-217,0 0 0,-1 1 0,1 0-1,0 1 1,0 0 0,-16 6 0,6-1-6614</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7:51.012"/>
    </inkml:context>
    <inkml:brush xml:id="br0">
      <inkml:brushProperty name="width" value="0.05" units="cm"/>
      <inkml:brushProperty name="height" value="0.05" units="cm"/>
    </inkml:brush>
  </inkml:definitions>
  <inkml:trace contextRef="#ctx0" brushRef="#br0">31 0 24575,'2'96'0,"-5"105"0,-10-129 0,8-54 0,1 1 0,-2 21 0,6-29-119,-1 60-1127</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7:52.492"/>
    </inkml:context>
    <inkml:brush xml:id="br0">
      <inkml:brushProperty name="width" value="0.05" units="cm"/>
      <inkml:brushProperty name="height" value="0.05" units="cm"/>
    </inkml:brush>
  </inkml:definitions>
  <inkml:trace contextRef="#ctx0" brushRef="#br0">1 211 24575,'-1'-16'0,"2"0"0,0 1 0,0-1 0,1 0 0,1 1 0,8-23 0,-9 33 0,0 0 0,0 1 0,1-1 0,0 1 0,-1 0 0,2-1 0,-1 1 0,0 1 0,1-1 0,0 0 0,-1 1 0,2 0 0,-1 0 0,0 0 0,0 0 0,1 1 0,0 0 0,-1 0 0,1 0 0,0 0 0,0 1 0,0 0 0,9-1 0,-11 1 0,0 0 0,1 1 0,-1 0 0,0 0 0,0 0 0,1 0 0,-1 0 0,0 0 0,1 1 0,-1 0 0,0 0 0,0 0 0,0 0 0,0 0 0,0 0 0,0 1 0,0 0 0,0-1 0,5 5 0,-5-2 0,-1 0 0,1-1 0,-1 1 0,1 0 0,-1 0 0,-1 0 0,1 0 0,0 1 0,-1-1 0,0 0 0,0 1 0,0-1 0,-1 1 0,1 5 0,0 6 14,-1 0-1,-1-1 0,0 1 0,-1 0 1,0-1-1,-1 0 0,-1 1 1,-8 18-1,8-24-119,0 0 0,-1-1 0,0 0 0,-1 0 0,0-1 0,0 1-1,-1-1 1,0 0 0,0-1 0,-1 0 0,0 0 0,0-1 0,-14 8 0,1-2-6720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7:53.873"/>
    </inkml:context>
    <inkml:brush xml:id="br0">
      <inkml:brushProperty name="width" value="0.05" units="cm"/>
      <inkml:brushProperty name="height" value="0.05" units="cm"/>
    </inkml:brush>
  </inkml:definitions>
  <inkml:trace contextRef="#ctx0" brushRef="#br0">152 1 24575,'-5'0'0,"-8"0"0,0 0 0,0 1 0,1 0 0,-20 5 0,29-5 0,0 0 0,0 0 0,-1 0 0,1 0 0,0 1 0,0 0 0,1 0 0,-1-1 0,0 2 0,1-1 0,-1 0 0,1 0 0,-1 1 0,1-1 0,0 1 0,0 0 0,0 0 0,1 0 0,-1 0 0,1 0 0,0 0 0,-2 4 0,1-2 0,1 1 0,0 0 0,0-1 0,0 1 0,0 0 0,1 0 0,0 0 0,0 0 0,1-1 0,-1 1 0,1 0 0,1 0 0,-1-1 0,1 1 0,0-1 0,0 1 0,0-1 0,1 0 0,0 0 0,0 0 0,0 0 0,1 0 0,0-1 0,0 0 0,0 1 0,0-1 0,0-1 0,1 1 0,0-1 0,0 0 0,0 0 0,0 0 0,0 0 0,1-1 0,-1 0 0,1 0 0,-1-1 0,1 0 0,8 2 0,-7-3 0,0 1 0,0 0 0,0 0 0,-1 1 0,1 0 0,11 4 0,-16-4 0,0-1 0,0 1 0,1 0 0,-1-1 0,0 1 0,0 0 0,-1 0 0,1 0 0,0 1 0,-1-1 0,1 0 0,-1 1 0,0-1 0,0 1 0,0-1 0,0 1 0,0 0 0,0-1 0,-1 1 0,1 3 0,1 19 0,-1 0 0,-1 0 0,-2-1 0,0 1 0,-1 0 0,-2 0 0,-10 32 0,14-50-42,-1-1-1,0 0 0,0 0 1,0 0-1,-1 0 0,1-1 1,-2 1-1,1-1 0,0 1 1,-1-1-1,0 0 0,0 0 1,-1-1-1,0 1 0,1-1 1,-1 0-1,0-1 0,-1 1 1,1-1-1,-1 0 0,0 0 1,1 0-1,-1-1 0,0 0 1,-1 0-1,1-1 0,0 0 1,0 0-1,-1 0 0,1-1 1,-8 0-1,-11 0-6783</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2:58.215"/>
    </inkml:context>
    <inkml:brush xml:id="br0">
      <inkml:brushProperty name="width" value="0.05" units="cm"/>
      <inkml:brushProperty name="height" value="0.05" units="cm"/>
    </inkml:brush>
  </inkml:definitions>
  <inkml:trace contextRef="#ctx0" brushRef="#br0">1 0 24575,'23'922'0,"6"-668"0,-20-180 0,6 74 0,-15-122 0,0-26-1,0 0 0,0 0 0,0 0 0,0 0 1,0 0-1,0 0 0,0 0 0,0 0 0,0 0 0,0 0 0,0 0 0,0 0 0,0 0 0,0 0 0,-1-1 0,1 1 0,0 0 0,0 0 0,0 0 0,0 0 0,0 0 0,0 0 1,0 0-1,0 0 0,0 0 0,0 0 0,0 0 0,-1 0 0,1 0 0,0 0 0,0 0 0,0 0 0,0 0 0,0 0 0,0 1 0,0-1 0,0 0 0,0 0 0,0 0 0,0 0 0,0 0 1,-1 0-1,1 0 0,0 0 0,0 0 0,0 0 0,0 0 0,0 0 0,0 0 0,-8-15 118,-6-21-1552,3 1-5391</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7:55.653"/>
    </inkml:context>
    <inkml:brush xml:id="br0">
      <inkml:brushProperty name="width" value="0.05" units="cm"/>
      <inkml:brushProperty name="height" value="0.05" units="cm"/>
    </inkml:brush>
  </inkml:definitions>
  <inkml:trace contextRef="#ctx0" brushRef="#br0">0 0 24575,'0'624'-1365,"0"-599"-5461</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7:56.833"/>
    </inkml:context>
    <inkml:brush xml:id="br0">
      <inkml:brushProperty name="width" value="0.05" units="cm"/>
      <inkml:brushProperty name="height" value="0.05" units="cm"/>
    </inkml:brush>
  </inkml:definitions>
  <inkml:trace contextRef="#ctx0" brushRef="#br0">398 0 24575,'77'4'0,"80"13"0,-89-8 0,-44-6 0,-1 1 0,0 1 0,28 11 0,-43-14 0,-1 1 0,1 0 0,-1 1 0,0 0 0,0 0 0,0 0 0,0 1 0,-1 0 0,0 0 0,0 1 0,0 0 0,9 12 0,-12-11 0,1 0 0,-2 0 0,1 1 0,-1-1 0,0 1 0,-1-1 0,1 1 0,-1 0 0,-1-1 0,0 1 0,0 0 0,0 0 0,-1-1 0,0 1 0,-1 0 0,0-1 0,0 1 0,-3 7 0,-3 6 0,-2 1 0,0-1 0,-1-1 0,-24 35 0,13-26 0,-2-1 0,-1 0 0,-1-2 0,-48 37 0,7-15 0,-72 39 0,109-70 0,-1 3 0,-1-1 0,-1-2 0,-1-2 0,-70 22 0,103-36 0,-208 58 0,289-75-1365,-41 4-5461</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7:58.092"/>
    </inkml:context>
    <inkml:brush xml:id="br0">
      <inkml:brushProperty name="width" value="0.05" units="cm"/>
      <inkml:brushProperty name="height" value="0.05" units="cm"/>
    </inkml:brush>
  </inkml:definitions>
  <inkml:trace contextRef="#ctx0" brushRef="#br0">1 554 24575,'0'-8'0,"1"0"0,0 0 0,1 1 0,-1-1 0,2 0 0,-1 1 0,1 0 0,7-14 0,40-57 0,-15 25 0,-7 6 0,123-235 0,-151 281 0,0 1 0,0-1 0,0 1 0,0-1 0,0 1 0,0-1 0,0 1 0,0-1 0,0 1 0,1-1 0,-1 1 0,0 0 0,0-1 0,1 1 0,-1-1 0,0 1 0,0 0 0,1-1 0,-1 1 0,1 0 0,-1-1 0,0 1 0,1 0 0,-1 0 0,1-1 0,-1 1 0,0 0 0,1 0 0,-1 0 0,1-1 0,-1 1 0,1 0 0,3 17 0,-4 43 0,-1-48 0,-16 195 123,0-4-1611,17-176-5338</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7:58.922"/>
    </inkml:context>
    <inkml:brush xml:id="br0">
      <inkml:brushProperty name="width" value="0.05" units="cm"/>
      <inkml:brushProperty name="height" value="0.05" units="cm"/>
    </inkml:brush>
  </inkml:definitions>
  <inkml:trace contextRef="#ctx0" brushRef="#br0">1 115 24575,'5'0'0,"1"-5"0,6-2 0,4 1 0,6-4 0,8-1 0,10 3 0,3-4 0,3 1 0,1 2 0,-5-2 0,-3 0 0,-3 3 0,-9 2-8191</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8:00.283"/>
    </inkml:context>
    <inkml:brush xml:id="br0">
      <inkml:brushProperty name="width" value="0.05" units="cm"/>
      <inkml:brushProperty name="height" value="0.05" units="cm"/>
    </inkml:brush>
  </inkml:definitions>
  <inkml:trace contextRef="#ctx0" brushRef="#br0">2 14 24575,'-1'75'0,"2"81"0,-1-154 0,0 0 0,1 0 0,-1 0 0,0 0 0,1 0 0,-1 0 0,1 0 0,-1 0 0,1 0 0,0 0 0,0 0 0,0 0 0,0 0 0,0-1 0,0 1 0,1 0 0,-1-1 0,3 3 0,-3-3 0,1-1 0,0 1 0,0 0 0,0-1 0,-1 1 0,1-1 0,0 0 0,0 0 0,0 0 0,0 0 0,0 0 0,0 0 0,0 0 0,0 0 0,-1-1 0,1 1 0,0-1 0,0 1 0,0-1 0,2-1 0,8-4 0,0-1 0,0 0 0,-1 0 0,0-1 0,0 0 0,14-15 0,53-64 0,15-28 0,-92 114 0,0 0 0,0 0 0,-1 0 0,1 0 0,1 0 0,-1 0 0,0 0 0,0 0 0,0 0 0,0 0 0,1 1 0,-1-1 0,3-1 0,-4 2 0,0 1 0,1-1 0,-1 0 0,0 0 0,1 0 0,-1 0 0,0 0 0,1 0 0,-1 0 0,0 1 0,1-1 0,-1 0 0,0 0 0,0 0 0,1 1 0,-1-1 0,0 0 0,0 0 0,1 1 0,-1-1 0,0 0 0,0 1 0,0-1 0,0 0 0,1 1 0,-1-1 0,0 0 0,0 1 0,0-1 0,0 0 0,0 1 0,0-1 0,0 1 0,1 4 0,-1 0 0,0 0 0,0-1 0,-1 1 0,1 0 0,-3 9 0,-3 7 0,-2 0 0,0-1 0,0 1 0,-17 26 0,-55 74 0,49-79 0,-42 81 0,39-51-1365,26-55-5461</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8:02.202"/>
    </inkml:context>
    <inkml:brush xml:id="br0">
      <inkml:brushProperty name="width" value="0.05" units="cm"/>
      <inkml:brushProperty name="height" value="0.05" units="cm"/>
    </inkml:brush>
  </inkml:definitions>
  <inkml:trace contextRef="#ctx0" brushRef="#br0">695 61 24575,'0'-2'0,"0"0"0,0 0 0,-1-1 0,1 1 0,-1 0 0,1 0 0,-1 0 0,1 0 0,-1-1 0,0 1 0,0 0 0,0 0 0,0 0 0,-1 1 0,1-1 0,0 0 0,-1 0 0,1 1 0,-1-1 0,-2-1 0,1 1 0,-1 0 0,0 0 0,1 0 0,-1 0 0,0 1 0,0-1 0,0 1 0,-1 0 0,1 0 0,-5 0 0,-2 1 0,1 0 0,-1 0 0,1 1 0,-1 0 0,1 0 0,0 1 0,-1 1 0,-11 4 0,6 0 0,1 0 0,-28 16 0,37-18 0,0-1 0,1 1 0,0 0 0,0 0 0,0 0 0,1 1 0,0 0 0,0 0 0,-5 10 0,3-4 0,2 0 0,0 0 0,0 0 0,1 0 0,1 0 0,0 1 0,0-1 0,1 22 0,1-24 0,1 0 0,-1 0 0,2 0 0,-1 0 0,2-1 0,-1 1 0,1-1 0,1 1 0,-1-1 0,1 0 0,8 12 0,-8-17 0,0 0 0,0 0 0,1 0 0,-1-1 0,1 1 0,0-1 0,0 0 0,0-1 0,7 4 0,-5-3 0,-1 0 0,0 0 0,0 1 0,10 7 0,-14-9 0,0-1 0,-1 1 0,1 0 0,-1 0 0,0-1 0,1 1 0,-1 0 0,0 1 0,0-1 0,-1 0 0,1 0 0,0 0 0,-1 0 0,1 1 0,-1-1 0,1 0 0,-1 0 0,0 5 0,-1 0 0,0-1 0,0 1 0,-1 0 0,0-1 0,0 0 0,0 1 0,-1-1 0,0 0 0,0 0 0,-1 0 0,0-1 0,-5 8 0,-9 8 0,-34 31 0,40-41 0,-30 24 0,-1-3 0,-1-1 0,-69 35 0,36-21 0,18-15-1365,44-20-5461</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8:24.816"/>
    </inkml:context>
    <inkml:brush xml:id="br0">
      <inkml:brushProperty name="width" value="0.05" units="cm"/>
      <inkml:brushProperty name="height" value="0.05" units="cm"/>
    </inkml:brush>
  </inkml:definitions>
  <inkml:trace contextRef="#ctx0" brushRef="#br0">216 493 24575,'-2'-85'0,"5"-96"0,-2 173 0,1 0 0,-1 0 0,2 0 0,-1 0 0,1 1 0,1-1 0,-1 1 0,1 0 0,0 0 0,1 0 0,0 1 0,0-1 0,0 1 0,1 0 0,0 1 0,0-1 0,0 1 0,1 1 0,-1-1 0,15-6 0,2-1 0,1 2 0,0 0 0,0 2 0,1 1 0,32-6 0,-18 5 0,-27 4 0,0 1 0,1 0 0,-1 1 0,1 1 0,-1 0 0,1 0 0,0 1 0,-1 1 0,15 2 0,-24-2 0,-1 1 0,1-1 0,0 0 0,0 1 0,-1 0 0,1-1 0,-1 1 0,0 0 0,1 0 0,-1 1 0,0-1 0,0 0 0,-1 1 0,1-1 0,0 1 0,-1 0 0,1-1 0,-1 1 0,0 0 0,0 0 0,0 0 0,0 0 0,-1 0 0,1 0 0,-1 4 0,2 9 0,-1 1 0,-1 0 0,-3 22 0,3-31 0,-2 11 0,-1-1 0,-1 1 0,-1-1 0,0 0 0,-2 0 0,0-1 0,0 0 0,-2 0 0,-17 26 0,-10 7 0,-68 72 0,68-82 0,-278 296 0,278-298 0,1 1 0,-43 66 0,77-105 0,0 1 0,0 0 0,1 0 0,-1-1 0,1 1 0,-1 0 0,1 0 0,-1 0 0,1 0 0,-1 0 0,1 0 0,0 0 0,-1 0 0,1 0 0,0 0 0,0 0 0,0 0 0,0 0 0,0 0 0,0 0 0,0 0 0,0 0 0,0 0 0,1 2 0,0-3 0,0 1 0,0-1 0,0 1 0,-1-1 0,1 1 0,0-1 0,0 0 0,0 0 0,0 1 0,0-1 0,0 0 0,1 0 0,-1 0 0,0 0 0,0 0 0,0 0 0,0 0 0,0 0 0,1-1 0,14-3 0,-1 0 0,20-8 0,-24 8 0,27-8 17,2 1 1,-1 3-1,1 1 0,42-2 0,162 6-720,-183 4-45,-26-1-6078</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8:25.924"/>
    </inkml:context>
    <inkml:brush xml:id="br0">
      <inkml:brushProperty name="width" value="0.05" units="cm"/>
      <inkml:brushProperty name="height" value="0.05" units="cm"/>
    </inkml:brush>
  </inkml:definitions>
  <inkml:trace contextRef="#ctx0" brushRef="#br0">269 28 24575,'-20'0'0,"1"-1"0,0 1 0,0 1 0,0 1 0,-29 6 0,42-6 0,1 0 0,-1 0 0,1 0 0,-1 1 0,1 0 0,0 0 0,0 0 0,1 1 0,-1-1 0,1 1 0,-1 1 0,1-1 0,1 0 0,-1 1 0,0 0 0,1 0 0,0 0 0,0 0 0,-2 6 0,-2 6 0,1 1 0,1 0 0,0 0 0,1 0 0,-2 33 0,5 94 0,2-82 0,-1-47 0,1 0 0,0 0 0,1 0 0,1 0 0,1-1 0,0 1 0,1-1 0,12 26 0,-14-35 0,0-1 0,0 0 0,0 0 0,1 0 0,0 0 0,0 0 0,0-1 0,1 0 0,-1 0 0,1 0 0,0-1 0,0 1 0,1-1 0,-1 0 0,0-1 0,1 1 0,0-1 0,0 0 0,-1 0 0,1-1 0,0 0 0,1 0 0,-1 0 0,0-1 0,0 0 0,7-1 0,-7 0 0,1 0 0,-1 0 0,0-1 0,0 0 0,0 0 0,0-1 0,0 0 0,0 0 0,-1 0 0,1-1 0,-1 0 0,0 0 0,0 0 0,-1 0 0,1-1 0,-1 0 0,0 0 0,4-6 0,8-13 0,-2 0 0,21-49 0,-25 52 0,17-35 0,-5 12 0,27-78 0,-45 110 0,0 0 0,-1-1 0,-1 0 0,0 1 0,0-1 0,-2 0 0,0 0 0,0 0 0,-1 0 0,0 1 0,-5-19 0,4 25 5,0 0 0,-1 0 0,1 0-1,-1 0 1,0 1 0,0-1 0,-1 1 0,0 0-1,0 0 1,0 0 0,0 1 0,-1-1 0,0 1-1,0 0 1,0 1 0,0-1 0,-1 1-1,1 0 1,-1 0 0,0 1 0,0-1 0,0 1-1,0 1 1,-9-2 0,-3 0-191,1 1 1,-2 1-1,1 1 0,0 1 1,0 0-1,0 1 1,-22 6-1,12-1-6640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8:27.213"/>
    </inkml:context>
    <inkml:brush xml:id="br0">
      <inkml:brushProperty name="width" value="0.05" units="cm"/>
      <inkml:brushProperty name="height" value="0.05" units="cm"/>
    </inkml:brush>
  </inkml:definitions>
  <inkml:trace contextRef="#ctx0" brushRef="#br0">1 569 24575,'3'0'0,"1"0"0,-1-1 0,0 1 0,1-1 0,-1 0 0,0 0 0,0-1 0,0 1 0,0 0 0,0-1 0,0 0 0,0 0 0,0 0 0,-1 0 0,1 0 0,2-3 0,4-5 0,0-1 0,13-19 0,-7 9 0,218-283 0,-199 260 0,72-71 0,-106 114 0,0 0 0,1 1 0,-1-1 0,1 1 0,-1-1 0,0 1 0,1 0 0,-1-1 0,1 1 0,-1-1 0,1 1 0,-1 0 0,1-1 0,-1 1 0,1 0 0,-1 0 0,1 0 0,0-1 0,-1 1 0,1 0 0,-1 0 0,1 0 0,0 0 0,-1 0 0,1 0 0,0 0 0,-1 0 0,1 0 0,0 0 0,0 1 0,-1 0 0,0 0 0,1 0 0,-1 0 0,0-1 0,1 1 0,-1 0 0,0 0 0,0 0 0,0 0 0,0 0 0,0 0 0,0 0 0,0 0 0,0 0 0,0 1 0,-12 44 0,-85 141 0,8-20 0,88-164 0,-25 54 0,-25 78 0,46-108 0,5-26-38,0-1 0,0 0 0,0 0 1,0 1-1,0-1 0,0 0 0,0 1 0,0-1 0,0 0 0,0 0 0,0 1 0,0-1 0,0 0 0,0 1 0,0-1 0,0 0 1,0 0-1,1 1 0,-1-1 0,0 0 0,0 0 0,0 0 0,0 1 0,1-1 0,-1 0 0,0 0 0,0 0 0,0 1 0,1-1 1,-1 0-1,0 0 0,0 0 0,1 0 0,-1 0 0,0 1 0,9-5-6788</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8:28.735"/>
    </inkml:context>
    <inkml:brush xml:id="br0">
      <inkml:brushProperty name="width" value="0.05" units="cm"/>
      <inkml:brushProperty name="height" value="0.05" units="cm"/>
    </inkml:brush>
  </inkml:definitions>
  <inkml:trace contextRef="#ctx0" brushRef="#br0">230 1 24575,'-3'4'0,"0"0"0,1 0 0,-1 1 0,1-1 0,0 1 0,0-1 0,0 1 0,1 0 0,0 0 0,-1 5 0,-7 21 0,-94 212 0,78-185 0,10-26 0,1 1 0,2 0 0,-15 66 0,26-97 0,1 0 0,0 1 0,-1-1 0,1 1 0,0-1 0,0 0 0,0 1 0,1-1 0,-1 0 0,1 1 0,-1-1 0,1 0 0,0 1 0,0-1 0,0 0 0,2 4 0,-2-5 0,0 0 0,1 0 0,-1 0 0,1 0 0,-1 0 0,1 0 0,-1 0 0,1-1 0,-1 1 0,1 0 0,0-1 0,-1 1 0,1-1 0,0 0 0,0 1 0,-1-1 0,1 0 0,0 0 0,0 0 0,-1-1 0,1 1 0,3-1 0,13-4 0,0-1 0,-1 0 0,0-2 0,0 0 0,27-17 0,-24 13 0,-4 1 0,1 0 0,-2-1 0,1-1 0,-2-1 0,0 0 0,-1-1 0,0 0 0,14-23 0,-27 38 0,0 0 0,0 1 0,0-1 0,0 0 0,0 0 0,0 0 0,0 0 0,0 1 0,0-1 0,1 0 0,-1 0 0,0 0 0,0 0 0,0 0 0,0 1 0,0-1 0,0 0 0,0 0 0,0 0 0,0 0 0,1 0 0,-1 1 0,0-1 0,0 0 0,0 0 0,0 0 0,0 0 0,1 0 0,-1 0 0,0 0 0,0 0 0,0 0 0,0 0 0,1 0 0,-1 0 0,0 0 0,0 0 0,0 0 0,0 0 0,1 0 0,-1 0 0,0 0 0,0 0 0,0 0 0,1 0 0,-1 0 0,0 0 0,0 0 0,0 0 0,0 0 0,0 0 0,1 0 0,-1 0 0,0-1 0,0 1 0,0 0 0,0 0 0,0 0 0,0 0 0,1 0 0,-1-1 0,0 21 0,0-17 0,-4 416-1365,4-385-5461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2:59.701"/>
    </inkml:context>
    <inkml:brush xml:id="br0">
      <inkml:brushProperty name="width" value="0.05" units="cm"/>
      <inkml:brushProperty name="height" value="0.05" units="cm"/>
    </inkml:brush>
  </inkml:definitions>
  <inkml:trace contextRef="#ctx0" brushRef="#br0">157 23 24575,'1'-1'0,"-1"0"0,1 0 0,0 0 0,0 0 0,0 0 0,0 0 0,0 0 0,0 0 0,0 0 0,0 1 0,0-1 0,0 0 0,0 1 0,0-1 0,1 1 0,-1-1 0,0 1 0,0 0 0,1 0 0,-1-1 0,0 1 0,3 0 0,-1 0 0,17-4 0,0 2 0,1 1 0,-1 0 0,1 2 0,-1 0 0,0 1 0,1 2 0,-1 0 0,-1 0 0,1 2 0,29 13 0,-21-7 0,0 2 0,-1 1 0,-1 1 0,0 1 0,-1 1 0,-1 2 0,23 23 0,46 66 0,-40-43 0,-35-44 0,-1 2 0,-1 0 0,-1 1 0,-2 1 0,0 0 0,-2 0 0,11 39 0,-16-36 0,-2-1 0,-1 1 0,-1 0 0,-2 1 0,-3 30 0,1 6 0,2-3 0,1-18 0,-2 0 0,-10 64 0,8-94 0,0-1 0,-1 1 0,-1-1 0,0-1 0,-1 1 0,0-1 0,-1 0 0,0 0 0,-2 0 0,1-1 0,-16 16 0,11-14 0,-1-2 0,0 0 0,0 0 0,-1-2 0,0 1 0,-1-2 0,0 0 0,-1-1 0,0-1 0,0 0 0,-1-2 0,-32 8 0,-46 5 0,0-4 0,0-4 0,-119-3 0,93-8-1365,112 1-5461</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8:29.716"/>
    </inkml:context>
    <inkml:brush xml:id="br0">
      <inkml:brushProperty name="width" value="0.05" units="cm"/>
      <inkml:brushProperty name="height" value="0.05" units="cm"/>
    </inkml:brush>
  </inkml:definitions>
  <inkml:trace contextRef="#ctx0" brushRef="#br0">94 0 24575,'-5'0'0,"-7"5"0,-6 2 0,-5 4 0,1 6 0,9 0 0,12-3 0,7-9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8:30.825"/>
    </inkml:context>
    <inkml:brush xml:id="br0">
      <inkml:brushProperty name="width" value="0.05" units="cm"/>
      <inkml:brushProperty name="height" value="0.05" units="cm"/>
    </inkml:brush>
  </inkml:definitions>
  <inkml:trace contextRef="#ctx0" brushRef="#br0">1 0 24575,'0'5'0,"0"7"0,5 2 0,6-3 0,7-2 0,5-8 0,-1-9 0,-10 1 0,-11 13 0,-12 10 0,-8 2 0,-1-2-8191</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8:34.259"/>
    </inkml:context>
    <inkml:brush xml:id="br0">
      <inkml:brushProperty name="width" value="0.05" units="cm"/>
      <inkml:brushProperty name="height" value="0.05" units="cm"/>
    </inkml:brush>
  </inkml:definitions>
  <inkml:trace contextRef="#ctx0" brushRef="#br0">268 29 24575,'-14'-1'0,"-1"-1"0,1 0 0,-24-7 0,-25-4 0,56 13 0,0-1 0,0 1 0,1 0 0,-1 0 0,0 0 0,0 1 0,1 0 0,-1 1 0,1-1 0,-10 5 0,13-5 0,1 1 0,-1 0 0,0 0 0,1 0 0,-1 0 0,1 1 0,0-1 0,-1 1 0,1-1 0,0 1 0,1 0 0,-1-1 0,0 1 0,1 0 0,0 0 0,0 1 0,0-1 0,0 0 0,0 0 0,0 0 0,1 1 0,0-1 0,-1 5 0,1-5 0,0 1 0,0 0 0,0 0 0,0-1 0,1 1 0,0 0 0,-1-1 0,1 1 0,1-1 0,-1 1 0,0-1 0,1 1 0,0-1 0,-1 0 0,2 0 0,-1 0 0,3 4 0,0-3 0,-1 0 0,1 1 0,1-2 0,-1 1 0,0-1 0,1 1 0,0-1 0,0-1 0,7 3 0,9 1 0,1 0 0,0-2 0,0 0 0,33-1 0,-42-2 0,0 0 0,0 0 0,-1 2 0,1-1 0,0 2 0,-1 0 0,14 6 0,-21-7 0,1 1 0,-1-1 0,0 2 0,0-1 0,-1 1 0,1 0 0,-1 0 0,0 0 0,0 0 0,-1 1 0,1 0 0,-1 0 0,0 1 0,-1-1 0,3 8 0,2 3 0,-2 1 0,0 0 0,-1 0 0,-1 0 0,0 0 0,-2 1 0,1 32 0,-3-42 0,0-1 0,-1 1 0,0-1 0,-1 1 0,0-1 0,0 0 0,0 0 0,-1 0 0,-1 0 0,1 0 0,-1-1 0,-1 1 0,1-1 0,-1 0 0,0 0 0,-1-1 0,0 0 0,0 0 0,-9 7 0,1-4 0,-1-2 0,0 0 0,-1 0 0,1-2 0,-1 0 0,0 0 0,-1-2 0,-23 3 0,-16 5 0,44-9 0,1 1 0,-1-1 0,0-1 0,0 0 0,0-1 0,0-1 0,0 1 0,0-2 0,0 0 0,-15-4 0,26 6-26,1 0 0,-1 0-1,1 0 1,-1 0 0,0 0 0,1-1-1,-1 1 1,1 0 0,-1 0 0,0 0-1,1-1 1,-1 1 0,1 0 0,-1-1-1,1 1 1,-1-1 0,1 1 0,0-1-1,-1 1 1,1-1 0,-1 1 0,1-1-1,0 1 1,-1-1 0,1 1 0,0-1-1,0 1 1,-1-1 0,1 0 0,0 1-1,0-1 1,0 1 0,0-1 0,0 0-1,0 1 1,0-1 0,0 0 0,0 1-1,0-1 1,0 1 0,0-1 0,0 0-1,1 1 1,-1-1 0,0 1 0,0-1-1,1 1 1,-1-1 0,0 0 0,1 1-1,0-1 1,12-15-6800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8:35.264"/>
    </inkml:context>
    <inkml:brush xml:id="br0">
      <inkml:brushProperty name="width" value="0.05" units="cm"/>
      <inkml:brushProperty name="height" value="0.05" units="cm"/>
    </inkml:brush>
  </inkml:definitions>
  <inkml:trace contextRef="#ctx0" brushRef="#br0">1 49 24575,'5'0'0,"12"0"0,7 0 0,6 0 0,2 0 0,6 0 0,1 0 0,-5-5 0,-4-2 0,-3 1 0,1-4 0,-1-1 0,0 3 0,-8 6 0,-9 5-8191</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8:36.134"/>
    </inkml:context>
    <inkml:brush xml:id="br0">
      <inkml:brushProperty name="width" value="0.05" units="cm"/>
      <inkml:brushProperty name="height" value="0.05" units="cm"/>
    </inkml:brush>
  </inkml:definitions>
  <inkml:trace contextRef="#ctx0" brushRef="#br0">44 1 24575,'0'5'0,"0"11"0,0 9 0,0 9 0,0 10 0,0 2 0,0 3 0,-5-2 0,-2-3 0,0 0 0,2-2 0,1-3 0,2-3 0,-5-8 0,0-9-8191</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8:37.372"/>
    </inkml:context>
    <inkml:brush xml:id="br0">
      <inkml:brushProperty name="width" value="0.05" units="cm"/>
      <inkml:brushProperty name="height" value="0.05" units="cm"/>
    </inkml:brush>
  </inkml:definitions>
  <inkml:trace contextRef="#ctx0" brushRef="#br0">0 732 24575,'1'-6'0,"1"-1"0,-1 1 0,1 0 0,0 0 0,0 0 0,1 1 0,0-1 0,0 0 0,6-7 0,3-6 0,2-10 0,13-38 0,-17 40 0,1 0 0,17-31 0,14-9 0,-15 26 0,-2-1 0,27-64 0,-50 102 0,10-26 0,21-39 0,-30 62 0,1 1 0,0-1 0,1 1 0,-1 0 0,1 0 0,0 0 0,1 1 0,-1 0 0,1 0 0,0 0 0,13-7 0,-18 12 0,0-1 0,0 1 0,0-1 0,1 1 0,-1 0 0,0-1 0,0 1 0,0 0 0,1 0 0,-1 0 0,0 0 0,0 0 0,1 0 0,-1 0 0,0 1 0,0-1 0,0 0 0,1 1 0,-1-1 0,0 1 0,0-1 0,0 1 0,0-1 0,0 1 0,0 0 0,0-1 0,0 1 0,0 0 0,0 0 0,0 0 0,-1 0 0,1 0 0,0 0 0,-1 0 0,1 0 0,0 0 0,-1 0 0,0 0 0,1 1 0,0 0 0,2 8 0,0 0 0,-1 0 0,0 0 0,1 11 0,-1-6 0,7 59 0,0 110 0,-5-56 0,0-92 32,2-1 0,15 56 1,1-2-1495,-18-64-5364</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8:38.329"/>
    </inkml:context>
    <inkml:brush xml:id="br0">
      <inkml:brushProperty name="width" value="0.05" units="cm"/>
      <inkml:brushProperty name="height" value="0.05" units="cm"/>
    </inkml:brush>
  </inkml:definitions>
  <inkml:trace contextRef="#ctx0" brushRef="#br0">54 136 24575,'-5'0'0,"-1"-10"0,-6-4 0,-4 1 0,4 3 0,10-3 0,15 2 0,16 2 0,12 3 0,5 3 0,-6-4 0,-5 0 0,-2-5 0,-3 1 0,-6 2-8191</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8:39.257"/>
    </inkml:context>
    <inkml:brush xml:id="br0">
      <inkml:brushProperty name="width" value="0.05" units="cm"/>
      <inkml:brushProperty name="height" value="0.05" units="cm"/>
    </inkml:brush>
  </inkml:definitions>
  <inkml:trace contextRef="#ctx0" brushRef="#br0">1 183 24575,'12'0'0,"-1"-1"0,1-1 0,-1 1 0,1-2 0,-1 0 0,0 0 0,0-1 0,0 0 0,16-9 0,2-5 0,52-41 0,-74 54 0,5-4-85,-1 1 0,1 1-1,1 1 1,-1-1 0,1 2-1,0 0 1,1 0 0,-1 1-1,1 1 1,0 0 0,0 1-1,-1 1 1,2 0 0,-1 1-1,15 1 1,-3 0-6741</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8:40.030"/>
    </inkml:context>
    <inkml:brush xml:id="br0">
      <inkml:brushProperty name="width" value="0.05" units="cm"/>
      <inkml:brushProperty name="height" value="0.05" units="cm"/>
    </inkml:brush>
  </inkml:definitions>
  <inkml:trace contextRef="#ctx0" brushRef="#br0">0 0 24575,'2'37'0,"10"57"0,1 6 0,-9 239 17,-6-198-1399,2-116-5444</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8:41.161"/>
    </inkml:context>
    <inkml:brush xml:id="br0">
      <inkml:brushProperty name="width" value="0.05" units="cm"/>
      <inkml:brushProperty name="height" value="0.05" units="cm"/>
    </inkml:brush>
  </inkml:definitions>
  <inkml:trace contextRef="#ctx0" brushRef="#br0">51 1 24575,'-18'388'0,"-12"-188"0,29-197 0,0 1 0,1-1 0,0 0 0,-1 0 0,1 1 0,0-1 0,0 0 0,1 0 0,-1 1 0,1-1 0,0 0 0,0 0 0,0 0 0,2 5 0,-2-6 0,1-1 0,-1 1 0,0-1 0,1 1 0,0-1 0,-1 0 0,1 0 0,0 0 0,-1 0 0,1 0 0,0 0 0,0 0 0,0-1 0,0 1 0,0-1 0,0 1 0,0-1 0,0 0 0,0 0 0,0 0 0,0 0 0,0 0 0,0 0 0,3-1 0,11-2 0,-1 0 0,0 0 0,0-2 0,0 0 0,-1 0 0,23-14 0,81-54 0,-53 29 0,165-118 0,-205 144 0,-25 17 0,29-25 0,-28 26 0,-1-1 0,1 1 0,-1-1 0,1 1 0,-1-1 0,0 1 0,1-1 0,-1 1 0,0-1 0,0 1 0,1-1 0,-1 0 0,0 1 0,0-1 0,0 1 0,0-1 0,1 0 0,-1 1 0,0-1 0,0 0 0,0 1 0,0-1 0,-1 1 0,1-1 0,0 0 0,0 1 0,0-1 0,0 1 0,-1-1 0,1 1 0,0-1 0,0 0 0,-1 1 0,1-1 0,-1 1 0,1-1 0,0 1 0,-1 0 0,1-1 0,-1 1 0,1-1 0,-1 1 0,1 0 0,-1-1 0,1 1 0,-1 0 0,0 0 0,1-1 0,-1 1 0,1 0 0,-1 0 0,0 0 0,1 0 0,-1 0 0,0 0 0,-19-4-1365,-3 3-5461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3:02.567"/>
    </inkml:context>
    <inkml:brush xml:id="br0">
      <inkml:brushProperty name="width" value="0.05" units="cm"/>
      <inkml:brushProperty name="height" value="0.05" units="cm"/>
    </inkml:brush>
  </inkml:definitions>
  <inkml:trace contextRef="#ctx0" brushRef="#br0">85 312 24575,'5'-1'0,"-1"0"0,1 0 0,-1 0 0,1-1 0,-1 0 0,1 0 0,-1 0 0,0 0 0,8-6 0,18-8 0,-16 11 0,0-1 0,-1 0 0,1-1 0,-1 0 0,-1-1 0,22-17 0,-19 12 0,-6 6 0,0-1 0,0 0 0,13-16 0,-19 20 0,-1-1 0,1 0 0,0 1 0,-1-1 0,0 0 0,0 0 0,-1 0 0,0-1 0,0 1 0,0 0 0,1-8 0,-2 10 0,0 0 0,0 0 0,0 0 0,0-1 0,0 1 0,0 0 0,-1 0 0,0 0 0,1 0 0,-1 0 0,0 0 0,-1 0 0,1 0 0,0 1 0,-1-1 0,0 0 0,1 1 0,-4-4 0,2 4 0,0 0 0,0-1 0,0 1 0,-1 0 0,1 1 0,-1-1 0,1 1 0,-1-1 0,0 1 0,1 0 0,-1 1 0,0-1 0,0 0 0,-6 1 0,-19-2 0,-1 1 0,0 2 0,1 1 0,-1 1 0,-55 14 0,82-16 0,0 1 0,0-1 0,-1 1 0,1-1 0,0 1 0,1 0 0,-1 0 0,0 1 0,0-1 0,1 0 0,0 1 0,-1 0 0,1-1 0,0 1 0,0 0 0,1 0 0,-1 0 0,0 0 0,1 1 0,0-1 0,0 0 0,0 1 0,0-1 0,0 7 0,-1 9 0,1-1 0,1 0 0,3 32 0,0-12 0,-3-14 0,2 0 0,0-1 0,2 1 0,11 41 0,-13-58 0,1 1 0,0-1 0,0 0 0,1 0 0,0 0 0,0-1 0,1 1 0,0-1 0,0 0 0,0 0 0,1-1 0,0 1 0,0-1 0,0-1 0,1 1 0,-1-1 0,1 0 0,9 3 0,3 0 0,0 0 0,1-2 0,0-1 0,-1 0 0,32 1 0,103-5 0,-70-2 0,-65 0-151,0-1-1,1 0 0,-2-1 0,1-1 1,0-1-1,-1-1 0,0 0 1,23-15-1,-24 14-6674</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8:41.933"/>
    </inkml:context>
    <inkml:brush xml:id="br0">
      <inkml:brushProperty name="width" value="0.05" units="cm"/>
      <inkml:brushProperty name="height" value="0.05" units="cm"/>
    </inkml:brush>
  </inkml:definitions>
  <inkml:trace contextRef="#ctx0" brushRef="#br0">0 179 24575,'5'0'0,"7"-5"0,11-2 0,12-5 0,5-5 0,0 1 0,5-3 0,-7-3 0,-4 3 0,-3-1 0,-2 3 0,0 5 0,-1 4 0,-5 3-8191</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8:42.716"/>
    </inkml:context>
    <inkml:brush xml:id="br0">
      <inkml:brushProperty name="width" value="0.05" units="cm"/>
      <inkml:brushProperty name="height" value="0.05" units="cm"/>
    </inkml:brush>
  </inkml:definitions>
  <inkml:trace contextRef="#ctx0" brushRef="#br0">0 128 24575,'0'-5'0,"5"-2"0,12-4 0,12-6 0,13-4 0,8 0 0,0 5 0,3 0 0,-8 2-8191</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8:44.342"/>
    </inkml:context>
    <inkml:brush xml:id="br0">
      <inkml:brushProperty name="width" value="0.05" units="cm"/>
      <inkml:brushProperty name="height" value="0.05" units="cm"/>
    </inkml:brush>
  </inkml:definitions>
  <inkml:trace contextRef="#ctx0" brushRef="#br0">590 1 24575,'-21'0'0,"0"0"0,1 2 0,-1 0 0,0 1 0,1 1 0,-1 1 0,1 1 0,1 1 0,-1 0 0,1 2 0,0 0 0,1 1 0,-20 15 0,-22 20 0,-54 45 0,97-75 0,1 0 0,0 2 0,1 0 0,-15 23 0,26-33 0,1-1 0,0 0 0,0 1 0,1 0 0,0 0 0,0-1 0,0 1 0,1 0 0,0 0 0,0 1 0,1-1 0,0 0 0,0 0 0,1 0 0,0 0 0,0 0 0,1 0 0,4 12 0,-4-13 0,0-1 0,0 1 0,1-1 0,0 0 0,0 0 0,0 0 0,1 0 0,0 0 0,0-1 0,0 0 0,0 0 0,1 0 0,-1 0 0,1-1 0,0 1 0,0-1 0,0 0 0,1-1 0,-1 1 0,1-1 0,-1 0 0,12 1 0,20 1 0,0-2 0,66-6 0,-19 0 0,-40 5 0,-17-1 0,1 0 0,47-8 0,-65 6 0,-1 0 0,0-1 0,1 0 0,-1-1 0,0 0 0,-1 0 0,1-1 0,-1 0 0,0-1 0,0 0 0,11-11 0,-9 7 0,-1-1 0,0 0 0,-1-1 0,-1 1 0,0-2 0,0 1 0,-1-1 0,-1 0 0,0 0 0,-1-1 0,3-15 0,0-5 0,-2-1 0,-2 0 0,-1-46 0,-2 77 0,0 1 0,0-1 0,0 1 0,-1-1 0,1 1 0,-1-1 0,0 1 0,0 0 0,0-1 0,0 1 0,-1 0 0,0 0 0,1 0 0,-1 0 0,0 0 0,0 1 0,-1-1 0,1 0 0,0 1 0,-1 0 0,-4-4 0,1 3 0,0 0 0,0 0 0,-1 0 0,1 1 0,-1 0 0,0 1 0,1-1 0,-1 1 0,0 0 0,-8 1 0,-109 2-1365,97 0-5461</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8:45.675"/>
    </inkml:context>
    <inkml:brush xml:id="br0">
      <inkml:brushProperty name="width" value="0.05" units="cm"/>
      <inkml:brushProperty name="height" value="0.05" units="cm"/>
    </inkml:brush>
  </inkml:definitions>
  <inkml:trace contextRef="#ctx0" brushRef="#br0">32 615 24575,'-1'-1'0,"0"1"0,0 0 0,0-1 0,1 1 0,-1-1 0,0 1 0,0-1 0,0 0 0,0 1 0,1-1 0,-1 0 0,0 0 0,1 1 0,-1-1 0,1 0 0,-1 0 0,1 0 0,-1 0 0,1 0 0,-1 0 0,1 1 0,0-1 0,0 0 0,-1-2 0,-5-29 0,5 30 0,-5-67 0,4-131 0,4 106 0,-2 88 0,0 1 0,0 0 0,1 0 0,0 0 0,0 0 0,0 0 0,0 0 0,1 0 0,0 1 0,0-1 0,0 1 0,1-1 0,3-5 0,-1 5 0,0 0 0,0 0 0,0 0 0,1 0 0,0 1 0,0 0 0,0 0 0,13-5 0,108-59-1365,-105 59-5461</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8:46.725"/>
    </inkml:context>
    <inkml:brush xml:id="br0">
      <inkml:brushProperty name="width" value="0.05" units="cm"/>
      <inkml:brushProperty name="height" value="0.05" units="cm"/>
    </inkml:brush>
  </inkml:definitions>
  <inkml:trace contextRef="#ctx0" brushRef="#br0">1 196 24575,'4'0'0,"3"-4"0,4-3 0,11-4 0,1-6 0,2-5 0,2 1 0,-4 0 0,-5-2 0,-2 2 0,-2 1 0,0 3 0,-1 5-8191</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8:50.318"/>
    </inkml:context>
    <inkml:brush xml:id="br0">
      <inkml:brushProperty name="width" value="0.05" units="cm"/>
      <inkml:brushProperty name="height" value="0.05" units="cm"/>
    </inkml:brush>
  </inkml:definitions>
  <inkml:trace contextRef="#ctx0" brushRef="#br0">17 390 24575,'-1'-13'0,"0"-1"0,-6-21 0,5 24 0,0 0 0,0 0 0,1-1 0,0-11 0,1 19 0,1 0 0,-1 0 0,1 0 0,0 0 0,0 0 0,1 0 0,-1 0 0,1 0 0,0 0 0,0 0 0,0 1 0,1-1 0,-1 1 0,1 0 0,2-4 0,4 1 0,0-1 0,0 1 0,0 1 0,1-1 0,0 2 0,0-1 0,0 2 0,22-6 0,4-3 0,95-48 0,-3 1 0,-121 56 0,0 1 0,0 0 0,1 0 0,-1 1 0,1-1 0,-1 2 0,1-1 0,-1 1 0,15 1 0,-18 0 0,0 0 0,0 0 0,0 0 0,-1 1 0,1-1 0,-1 1 0,1 0 0,-1 0 0,1 0 0,-1 0 0,0 1 0,0-1 0,0 1 0,-1 0 0,1 0 0,0 0 0,-1 0 0,0 1 0,0-1 0,3 7 0,0 3 0,0 0 0,-1 0 0,0 0 0,-1 0 0,-1 1 0,0-1 0,-1 15 0,0-4 0,-2 0 0,0 0 0,-6 28 0,3-38 0,0 1 0,0-1 0,-1 0 0,-1 0 0,-1-1 0,0 1 0,-11 15 0,-9 8 0,-34 36 0,29-37 0,-58 58 0,60-61 0,-2-2 0,-62 46 0,-3 3 0,93-77 0,0 1 0,0 0 0,1 0 0,-1 0 0,1 1 0,0-1 0,-4 7 0,6-10 0,1 0 0,0-1 0,0 1 0,0 0 0,-1-1 0,1 1 0,0 0 0,0-1 0,0 1 0,0 0 0,0 0 0,0-1 0,0 1 0,1 0 0,-1-1 0,0 1 0,0 0 0,0-1 0,1 1 0,-1 0 0,0-1 0,1 1 0,0 0 0,0 1 0,0-1 0,1 0 0,-1 0 0,1 0 0,-1-1 0,1 1 0,0 0 0,-1-1 0,1 1 0,0-1 0,0 1 0,-1-1 0,4 1 0,41 3 0,1-3 0,74-5 0,-21-1 0,174 5-1365,-249 0-5461</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8:51.553"/>
    </inkml:context>
    <inkml:brush xml:id="br0">
      <inkml:brushProperty name="width" value="0.05" units="cm"/>
      <inkml:brushProperty name="height" value="0.05" units="cm"/>
    </inkml:brush>
  </inkml:definitions>
  <inkml:trace contextRef="#ctx0" brushRef="#br0">329 61 24575,'-20'0'0,"-4"0"0,0 0 0,0 2 0,-42 7 0,60-8 0,-1 1 0,1 0 0,0 1 0,-1-1 0,1 1 0,1 0 0,-1 1 0,0-1 0,1 1 0,-1 0 0,1 1 0,0-1 0,1 1 0,-1 0 0,1 0 0,0 0 0,0 1 0,-4 7 0,-5 14 0,1 0 0,-15 47 0,24-61 0,-1 1 0,2-1 0,0 0 0,1 1 0,0 0 0,1-1 0,0 1 0,3 14 0,-1-22 0,-1 0 0,2-1 0,-1 1 0,1-1 0,-1 0 0,1 0 0,1 0 0,-1 0 0,1 0 0,0-1 0,0 0 0,0 0 0,1 0 0,-1 0 0,1 0 0,0-1 0,0 0 0,0 0 0,0-1 0,1 1 0,5 1 0,16 6 0,0-1 0,55 9 0,-78-17 0,33 6 0,0-1 0,1-2 0,0-2 0,0-2 0,65-7 0,-93 6 0,-1-1 0,0-1 0,0 1 0,-1-2 0,1 1 0,-1-1 0,1-1 0,-1 1 0,0-1 0,-1-1 0,1 1 0,-1-1 0,0-1 0,-1 1 0,0-1 0,0 0 0,7-10 0,-7 6 0,1-1 0,-2 1 0,1-1 0,-1-1 0,-1 1 0,-1 0 0,1-1 0,-2 0 0,0 0 0,0 0 0,-1-22 0,-1 1 0,0 16 0,0-1 0,-1 0 0,-6-29 0,6 43 0,0-1 0,-1 1 0,0 0 0,0 0 0,0 0 0,-1 0 0,0 1 0,0-1 0,0 1 0,0 0 0,-1-1 0,1 1 0,-1 1 0,0-1 0,0 1 0,-9-6 0,-8-3 0,-1 1 0,0 1 0,-1 1 0,1 1 0,-2 1 0,-28-5 0,37 9 0,1 1 0,-1 0 0,0 1 0,0 1 0,0 1 0,0 0 0,1 1 0,-1 0 0,0 1 0,1 1 0,-18 6 0,24-5 0,0 0 0,0 1 0,0 0 0,0 0 0,1 0 0,0 1 0,1 0 0,-9 11 0,-16 16 0,29-32-57,0 0 0,0 0 1,0 0-1,0 0 0,1 0 0,-1 0 0,0 0 0,1 0 0,0 1 0,-1-1 0,1 1 1,0-1-1,0 1 0,1-1 0,-1 1 0,0 0 0,1-1 0,-1 1 0,1 0 1,0-1-1,0 1 0,0 0 0,1 5 0,6 13-6769</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8:52.748"/>
    </inkml:context>
    <inkml:brush xml:id="br0">
      <inkml:brushProperty name="width" value="0.05" units="cm"/>
      <inkml:brushProperty name="height" value="0.05" units="cm"/>
    </inkml:brush>
  </inkml:definitions>
  <inkml:trace contextRef="#ctx0" brushRef="#br0">1 601 24575,'4'0'0,"1"-1"0,0 0 0,0 0 0,-1 0 0,1-1 0,-1 1 0,1-1 0,-1 0 0,0 0 0,0-1 0,0 1 0,0-1 0,0 0 0,0 0 0,-1-1 0,1 1 0,5-8 0,5-7 0,-1-1 0,17-32 0,-13 21 0,159-302 0,-167 310 0,13-27 0,-20 46 0,-1 0 0,1 0 0,0 0 0,0 0 0,1 0 0,-1 0 0,0 1 0,1-1 0,0 1 0,5-4 0,-8 6 0,0 0 0,1 0 0,-1-1 0,1 1 0,-1 0 0,1 0 0,-1 0 0,1 0 0,-1 0 0,1 0 0,-1 0 0,1 0 0,-1 0 0,1 0 0,-1 0 0,1 0 0,-1 1 0,1-1 0,-1 0 0,1 0 0,-1 0 0,1 1 0,-1-1 0,1 0 0,-1 1 0,0-1 0,1 0 0,-1 1 0,0-1 0,1 0 0,-1 1 0,0-1 0,1 1 0,-1-1 0,0 1 0,0-1 0,1 0 0,-1 1 0,0-1 0,0 1 0,0-1 0,0 1 0,0 0 0,5 26 0,-5-25 0,3 40 6,-3 0 0,-6 63 0,-22 84-55,6-49-1285,17-105-5492</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8:53.974"/>
    </inkml:context>
    <inkml:brush xml:id="br0">
      <inkml:brushProperty name="width" value="0.05" units="cm"/>
      <inkml:brushProperty name="height" value="0.05" units="cm"/>
    </inkml:brush>
  </inkml:definitions>
  <inkml:trace contextRef="#ctx0" brushRef="#br0">470 1 24575,'-6'2'0,"1"0"0,-1 1 0,1 0 0,-1 0 0,1 0 0,0 0 0,0 1 0,1 0 0,-9 8 0,11-10 0,-23 25 0,2 0 0,1 1 0,1 1 0,1 1 0,2 1 0,-29 66 0,36-68 0,1-1 0,2 2 0,0-1 0,2 1 0,-3 33 0,2 152 0,7-209 0,0 1 0,0 0 0,1 0 0,0-1 0,0 1 0,1 0 0,0-1 0,5 13 0,-5-16 0,0 1 0,1-1 0,-1 0 0,1 0 0,-1 0 0,1 0 0,0-1 0,0 1 0,0-1 0,1 0 0,-1 0 0,1 0 0,-1 0 0,1 0 0,-1-1 0,7 2 0,5 2 0,-1-2 0,0 0 0,1-1 0,0 0 0,-1-1 0,1-1 0,0 0 0,0-1 0,-1-1 0,1 0 0,0-1 0,24-8 0,-34 8 0,0-1 0,0 1 0,0-1 0,-1 0 0,0 0 0,1 0 0,-2-1 0,1 0 0,0 0 0,-1 0 0,0 0 0,0 0 0,-1 0 0,1-1 0,-1 1 0,1-7 0,-1 5 0,0 0 0,0 0 0,0 0 0,-1 0 0,-1 0 0,1-1 0,-1 1 0,0 0 0,-1 0 0,1-1 0,-1 1 0,-4-12 0,4 16 0,-1 1 0,0-1 0,1 0 0,-1 1 0,0 0 0,0-1 0,-1 1 0,1 0 0,0 0 0,-1 0 0,1 0 0,-1 1 0,0-1 0,1 1 0,-1-1 0,0 1 0,0 0 0,0 0 0,0 0 0,0 1 0,-6-2 0,-7 1 0,-1-1 0,-31 3 0,29 0 0,-53-1 0,32-1 0,0 2 0,-62 9 0,96-9-80,0 0 0,-1 1-1,1-1 1,0 1 0,0 1-1,0-1 1,0 1 0,1 0-1,-1 0 1,1 0 0,0 1 0,0 0-1,0 0 1,0 0 0,0 1-1,-4 6 1,-4 10-6746</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8:55.121"/>
    </inkml:context>
    <inkml:brush xml:id="br0">
      <inkml:brushProperty name="width" value="0.05" units="cm"/>
      <inkml:brushProperty name="height" value="0.05" units="cm"/>
    </inkml:brush>
  </inkml:definitions>
  <inkml:trace contextRef="#ctx0" brushRef="#br0">1 52 24575,'0'-5'0,"5"-6"0,1-8 0,1 6 0,-2 10 0,-2 10 0,0 9 0,3 2 0,7-3 0,5-3 0,0-8 0,2-11 0,-8-4 0,-5 5 0,-10 4 0,-3 7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3:03.789"/>
    </inkml:context>
    <inkml:brush xml:id="br0">
      <inkml:brushProperty name="width" value="0.05" units="cm"/>
      <inkml:brushProperty name="height" value="0.05" units="cm"/>
    </inkml:brush>
  </inkml:definitions>
  <inkml:trace contextRef="#ctx0" brushRef="#br0">1 85 24575,'1'9'0,"0"0"0,1 0 0,1 0 0,0 0 0,0 0 0,1 0 0,-1-1 0,7 10 0,6 14 0,4 12 0,3-2 0,1 0 0,2-2 0,56 66 0,1 11 0,-14-16 0,-68-99 0,0-1 0,1 1 0,-1 0 0,0-1 0,1 1 0,-1 0 0,1-1 0,-1 0 0,1 1 0,0-1 0,0 0 0,0 0 0,-1 0 0,1 0 0,0 0 0,0-1 0,0 1 0,0-1 0,4 1 0,-4-1 0,1-1 0,0 1 0,-1-1 0,1 0 0,-1 0 0,0-1 0,1 1 0,-1 0 0,0-1 0,1 1 0,-1-1 0,0 0 0,0 1 0,-1-1 0,4-3 0,15-20 0,0-1 0,-1 0 0,27-54 0,-28 46 0,2 2 0,35-45 0,201-261 0,-233 304-1365,-3 7-5461</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8:56.753"/>
    </inkml:context>
    <inkml:brush xml:id="br0">
      <inkml:brushProperty name="width" value="0.05" units="cm"/>
      <inkml:brushProperty name="height" value="0.05" units="cm"/>
    </inkml:brush>
  </inkml:definitions>
  <inkml:trace contextRef="#ctx0" brushRef="#br0">74 21 24575,'0'-5'0,"-5"3"0,-1 7 0,-1 8 0,2-3 0,7-4 0,2-7 0,1-10 0,-5-1 0,-8 0 0,-8 2 0,-1 9 0,3 8 0,8 4 0,6-5 0,7-4 0,3-2-8191</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8:58.168"/>
    </inkml:context>
    <inkml:brush xml:id="br0">
      <inkml:brushProperty name="width" value="0.05" units="cm"/>
      <inkml:brushProperty name="height" value="0.05" units="cm"/>
    </inkml:brush>
  </inkml:definitions>
  <inkml:trace contextRef="#ctx0" brushRef="#br0">1 835 24575,'1'-4'0,"-1"0"0,2 0 0,-1 0 0,0 1 0,1-1 0,-1 1 0,1-1 0,0 1 0,0 0 0,1-1 0,3-4 0,6-8 0,5-18 0,0-1 0,12-43 0,-2 7 0,-7 22 0,114-313 0,-126 334 0,-4 11 0,0 1 0,2 0 0,-1 1 0,16-28 0,-21 43 0,0-1 0,0 1 0,0-1 0,0 1 0,0 0 0,1-1 0,-1 1 0,0 0 0,0 0 0,1-1 0,-1 1 0,0 0 0,0 0 0,1-1 0,-1 1 0,0 0 0,1 0 0,-1-1 0,0 1 0,1 0 0,-1 0 0,0 0 0,1 0 0,-1 0 0,0 0 0,1 0 0,-1 0 0,1-1 0,-1 1 0,0 0 0,1 1 0,0-1 0,4 11 0,-2 20 0,-7 14 0,-3 0 0,-1-1 0,-15 46 0,-8 34 0,25-99 0,-1-1 0,-12 28 0,12-35 0,1 0 0,0-1 0,1 2 0,1-1 0,1 1 0,-2 25 0,-9 120 0,0 22 0,15-157 0,0-19 0,0-1 0,-1 0 0,0 1 0,-1-1 0,0 0 0,0 1 0,-4 14 0,5-22-40,-1-1 0,1 1 0,0 0 0,-1 0-1,1-1 1,-1 1 0,1 0 0,-1-1 0,1 1 0,-1 0 0,1-1-1,-1 1 1,1-1 0,-1 1 0,0-1 0,1 1 0,-1-1-1,0 1 1,0-1 0,1 0 0,-1 1 0,0-1 0,0 0 0,1 0-1,-1 0 1,0 1 0,0-1 0,0 0 0,0 0 0,1 0-1,-1 0 1,0 0 0,-1-1 0,-10-4-6786</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8:58.912"/>
    </inkml:context>
    <inkml:brush xml:id="br0">
      <inkml:brushProperty name="width" value="0.05" units="cm"/>
      <inkml:brushProperty name="height" value="0.05" units="cm"/>
    </inkml:brush>
  </inkml:definitions>
  <inkml:trace contextRef="#ctx0" brushRef="#br0">1 146 24575,'10'-5'0,"8"-7"0,6-1 0,9 2 0,5-3 0,-1 2 0,0 2 0,-2-2 0,-2 1 0,-2 2 0,0 3 0,-1-2 0,-6-6 0,-6 6 0,-7 13 0,-5 7-8191</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9:00.001"/>
    </inkml:context>
    <inkml:brush xml:id="br0">
      <inkml:brushProperty name="width" value="0.05" units="cm"/>
      <inkml:brushProperty name="height" value="0.05" units="cm"/>
    </inkml:brush>
  </inkml:definitions>
  <inkml:trace contextRef="#ctx0" brushRef="#br0">745 1 24575,'-20'0'0,"0"1"0,0 0 0,1 2 0,-32 8 0,39-8 0,0 2 0,0 0 0,1 0 0,-1 1 0,1 0 0,1 1 0,-1 0 0,-12 12 0,-23 27 0,1 2 0,-41 59 0,3-3 0,32-47 0,19-22 0,0 2 0,-45 71 0,70-97 0,1 1 0,0 0 0,0 0 0,1 1 0,1 0 0,0 0 0,1 0 0,0 0 0,1 0 0,1 1 0,0-1 0,1 1 0,0-1 0,3 22 0,-1-29 0,1 1 0,-1-1 0,1 0 0,0 0 0,0 0 0,1 0 0,0-1 0,0 1 0,0-1 0,1 0 0,0 0 0,0 0 0,0-1 0,0 0 0,8 4 0,-4-1 0,1-1 0,0 0 0,0-1 0,1 0 0,0-1 0,0 0 0,0-1 0,14 3 0,-17-5 2,1-1 0,-1 0 0,1 0 0,-1-1-1,1 0 1,-1 0 0,0-1 0,1 0 0,-1 0 0,8-5-1,7-3-22,-1-2-1,22-14 0,19-11-1298,-42 27-5506</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9:01.239"/>
    </inkml:context>
    <inkml:brush xml:id="br0">
      <inkml:brushProperty name="width" value="0.05" units="cm"/>
      <inkml:brushProperty name="height" value="0.05" units="cm"/>
    </inkml:brush>
  </inkml:definitions>
  <inkml:trace contextRef="#ctx0" brushRef="#br0">479 1 24575,'-2'0'0,"-23"0"0,0 1 0,-33 5 0,49-4 0,1 0 0,-1 0 0,1 1 0,-1 0 0,1 1 0,0 0 0,1 0 0,-1 1 0,1 0 0,-8 7 0,-17 19 0,1 2 0,2 1 0,1 1 0,-26 45 0,14-23 0,33-46 0,0 1 0,0-1 0,1 1 0,0 1 0,2-1 0,-1 1 0,1 0 0,-2 19 0,3-11 0,1 1 0,1-1 0,1 0 0,4 35 0,-3-52 0,0 0 0,-1 0 0,1 0 0,1 1 0,-1-1 0,1 0 0,-1-1 0,1 1 0,0 0 0,0 0 0,1-1 0,-1 1 0,1-1 0,0 0 0,0 0 0,0 0 0,0 0 0,0 0 0,1-1 0,-1 0 0,1 1 0,0-1 0,-1 0 0,1-1 0,0 1 0,0-1 0,6 2 0,5-1 0,-1 1 0,1-2 0,-1 0 0,1 0 0,0-2 0,26-3 0,-29 1-151,0-1-1,1-1 0,-1 0 0,-1 0 1,1-1-1,-1 0 0,0-1 1,13-11-1,-7 5-6674</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9:02.401"/>
    </inkml:context>
    <inkml:brush xml:id="br0">
      <inkml:brushProperty name="width" value="0.05" units="cm"/>
      <inkml:brushProperty name="height" value="0.05" units="cm"/>
    </inkml:brush>
  </inkml:definitions>
  <inkml:trace contextRef="#ctx0" brushRef="#br0">212 1 24575,'-1'16'0,"0"0"0,-1 0 0,-1 0 0,0-1 0,-7 18 0,-33 76 0,14-40 0,-68 165 0,92-221 0,1 0 0,0 0 0,-3 23 0,6-31 0,0 0 0,1 0 0,-1 1 0,1-1 0,0 0 0,1 0 0,-1 0 0,1 0 0,0 1 0,1-1 0,-1 0 0,3 6 0,-3-10 0,0 0 0,0 0 0,0 0 0,0 0 0,0 0 0,1 0 0,-1 0 0,0 0 0,0 0 0,1 0 0,-1-1 0,0 1 0,1-1 0,-1 1 0,1-1 0,-1 1 0,0-1 0,1 0 0,-1 0 0,1 0 0,-1 0 0,1 0 0,-1 0 0,1 0 0,-1 0 0,1-1 0,-1 1 0,2-1 0,46-18 0,-36 13 0,54-28 0,67-44 0,-39 22 0,7 0-1365,-76 43-5461</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9:03.374"/>
    </inkml:context>
    <inkml:brush xml:id="br0">
      <inkml:brushProperty name="width" value="0.05" units="cm"/>
      <inkml:brushProperty name="height" value="0.05" units="cm"/>
    </inkml:brush>
  </inkml:definitions>
  <inkml:trace contextRef="#ctx0" brushRef="#br0">1 148 24575,'5'0'0,"7"0"0,6-5 0,5-6 0,4-7 0,7 0 0,3-2 0,0 2 0,-6 0 0,-3-3 0,-7 2-8191</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9:04.207"/>
    </inkml:context>
    <inkml:brush xml:id="br0">
      <inkml:brushProperty name="width" value="0.05" units="cm"/>
      <inkml:brushProperty name="height" value="0.05" units="cm"/>
    </inkml:brush>
  </inkml:definitions>
  <inkml:trace contextRef="#ctx0" brushRef="#br0">0 147 24575,'0'-5'0,"5"-2"0,7 1 0,6-4 0,10-5 0,11 0 0,3-3 0,5-3 0,-1 2 0,-3 5 0,-3 4 0,-10 3-8191</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9:12.979"/>
    </inkml:context>
    <inkml:brush xml:id="br0">
      <inkml:brushProperty name="width" value="0.05" units="cm"/>
      <inkml:brushProperty name="height" value="0.05" units="cm"/>
    </inkml:brush>
  </inkml:definitions>
  <inkml:trace contextRef="#ctx0" brushRef="#br0">170 1 24575,'-1'9'0,"0"0"0,0 0 0,-1 0 0,-4 14 0,-2 7 0,-29 129 0,-26 156 0,52-238 0,-26 97 0,37-173 0,-1 0 0,1 1 0,-1-1 0,1 1 0,-1-1 0,1 1 0,0-1 0,0 1 0,0-1 0,0 1 0,0-1 0,0 1 0,1-1 0,-1 1 0,0-1 0,1 1 0,-1-1 0,1 1 0,-1-1 0,1 0 0,0 1 0,1 1 0,0-2 0,-1-1 0,1 1 0,-1 0 0,1 0 0,0-1 0,0 1 0,-1-1 0,1 0 0,0 0 0,0 1 0,0-1 0,-1 0 0,1 0 0,0-1 0,0 1 0,0 0 0,-1 0 0,1-1 0,0 1 0,1-2 0,30-9 0,0-2 0,-1-1 0,-1-2 0,38-24 0,-35 19 0,1 2 0,0 1 0,41-13 0,41-5-1365,-93 29-5461</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9:13.952"/>
    </inkml:context>
    <inkml:brush xml:id="br0">
      <inkml:brushProperty name="width" value="0.05" units="cm"/>
      <inkml:brushProperty name="height" value="0.05" units="cm"/>
    </inkml:brush>
  </inkml:definitions>
  <inkml:trace contextRef="#ctx0" brushRef="#br0">25 1 24575,'2'129'0,"-5"140"0,-8-196 0,7-58 0,1 0 0,1 0 0,0 0 0,1 22 0,1-34 0,0 0 0,1 1 0,-1-1 0,1 1 0,0-1 0,0 0 0,0 0 0,0 0 0,1 0 0,-1 0 0,1 0 0,0 0 0,0 0 0,0 0 0,0-1 0,0 1 0,4 2 0,-2-2 0,1 0 0,-1 0 0,1-1 0,-1 0 0,1 0 0,0 0 0,-1 0 0,1-1 0,0 0 0,8 1 0,3-1 0,-1 0 0,1-1 0,-1-1 0,1-1 0,-1 0 0,23-6 0,-24 4 0,0 0 0,-1 0 0,1-1 0,-1 0 0,18-12 0,-31 17-24,0 0-1,1 0 1,-1 0 0,0 0-1,0 0 1,0 0 0,0 0-1,0 0 1,0-1-1,0 1 1,0 0 0,0 0-1,0 0 1,0 0 0,0 0-1,1 0 1,-1 0-1,0 0 1,0 0 0,0-1-1,0 1 1,0 0 0,0 0-1,0 0 1,0 0-1,0 0 1,0 0 0,0 0-1,0-1 1,0 1-1,0 0 1,0 0 0,0 0-1,0 0 1,-1 0 0,1 0-1,0 0 1,0 0-1,0-1 1,0 1 0,0 0-1,0 0 1,0 0 0,0 0-1,0 0 1,0 0-1,0 0 1,0 0 0,-1 0-1,1 0 1,0 0-1,0 0 1,0 0 0,0 0-1,0-1 1,-10-1-6802</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3:18.296"/>
    </inkml:context>
    <inkml:brush xml:id="br0">
      <inkml:brushProperty name="width" value="0.05" units="cm"/>
      <inkml:brushProperty name="height" value="0.05" units="cm"/>
    </inkml:brush>
  </inkml:definitions>
  <inkml:trace contextRef="#ctx0" brushRef="#br0">0 521 24575,'12'-20'0,"1"0"0,1 1 0,18-20 0,14-19 0,-31 38 0,-1 0 0,-1-1 0,-1-1 0,-1 0 0,-1 0 0,-1-1 0,-1 0 0,7-32 0,-10 26 0,0-1 0,15-48 0,-17 118 0,5 31 0,4 0 0,33 110 0,-41-170 0,-1-1 0,2 1 0,-1-1 0,1 0 0,1-1 0,0 1 0,0-1 0,1 0 0,0-1 0,0 1 0,1-2 0,0 1 0,1-1 0,-1 0 0,1-1 0,1 1 0,-1-2 0,1 0 0,0 0 0,0-1 0,1 0 0,-1 0 0,1-1 0,0-1 0,0 0 0,0 0 0,21-1 0,-2-1 0,-1-2 0,-1 0 0,1-3 0,35-9 0,110-41 0,-165 52-341,0 0 0,-1-1-1,15-8 1,-9 1-6485</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9:14.605"/>
    </inkml:context>
    <inkml:brush xml:id="br0">
      <inkml:brushProperty name="width" value="0.05" units="cm"/>
      <inkml:brushProperty name="height" value="0.05" units="cm"/>
    </inkml:brush>
  </inkml:definitions>
  <inkml:trace contextRef="#ctx0" brushRef="#br0">0 134 24575,'5'0'0,"7"-5"0,6-7 0,10-1 0,6-4 0,1 2 0,1 2 0,-2 0 0,-5-4 0,-4 1 0,-6 4-8191</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9:15.447"/>
    </inkml:context>
    <inkml:brush xml:id="br0">
      <inkml:brushProperty name="width" value="0.05" units="cm"/>
      <inkml:brushProperty name="height" value="0.05" units="cm"/>
    </inkml:brush>
  </inkml:definitions>
  <inkml:trace contextRef="#ctx0" brushRef="#br0">1 133 24575,'5'-6'0,"6"0"0,13-1 0,6 2 0,-2-4 0,-1-5 0,1 0 0,0 2 0,0-2 0,1 2 0,0 2 0,1 4 0,-1-3 0,-4 0-8191</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9:19.595"/>
    </inkml:context>
    <inkml:brush xml:id="br0">
      <inkml:brushProperty name="width" value="0.05" units="cm"/>
      <inkml:brushProperty name="height" value="0.05" units="cm"/>
    </inkml:brush>
  </inkml:definitions>
  <inkml:trace contextRef="#ctx0" brushRef="#br0">0 720 24575,'0'-446'0,"0"437"0,0 0 0,1-1 0,0 1 0,1 0 0,0 0 0,0 0 0,1 0 0,0 0 0,1 0 0,6-11 0,-7 15 0,1 0 0,-1 0 0,1 0 0,1 0 0,-1 1 0,1 0 0,-1-1 0,1 2 0,0-1 0,1 1 0,-1 0 0,1 0 0,-1 0 0,1 1 0,0-1 0,8-1 0,2-1 0,-1-1 0,0 0 0,-1-1 0,1-1 0,23-17 0,16-9 0,-53 33 0,0 1 0,0-1 0,0 1 0,0-1 0,0 1 0,0-1 0,0 1 0,0 0 0,0-1 0,0 1 0,0 0 0,0 0 0,0 0 0,0 0 0,0 0 0,1 0 0,-1 0 0,0 0 0,0 0 0,0 0 0,0 1 0,0-1 0,0 0 0,0 1 0,0-1 0,0 1 0,0-1 0,0 1 0,0-1 0,-1 1 0,1 0 0,0-1 0,0 1 0,0 0 0,-1 0 0,1 0 0,0 0 0,-1-1 0,1 1 0,-1 0 0,1 0 0,-1 0 0,1 0 0,-1 0 0,0 0 0,0 1 0,1-1 0,-1 0 0,0 0 0,0 2 0,1 4 0,0 0 0,-1-1 0,0 1 0,0 0 0,-1 0 0,-2 13 0,-3-5 0,0-1 0,-1 1 0,0-1 0,-1-1 0,-1 1 0,-16 18 0,19-24 0,-2 3 0,0 0 0,0 0 0,-1-1 0,0-1 0,-1 0 0,0 0 0,0-1 0,-1 0 0,0-1 0,-1 0 0,1 0 0,-1-1 0,-22 7 0,32-13 0,0 0 0,0 1 0,1-1 0,-1 1 0,0 0 0,0-1 0,1 1 0,-1 0 0,1 0 0,-1 0 0,1 0 0,-1 0 0,1 0 0,-1 0 0,1 1 0,0-1 0,0 0 0,0 1 0,-2 2 0,3-2 0,-1 0 0,1 0 0,0-1 0,0 1 0,0 0 0,0 0 0,0 0 0,1 0 0,-1-1 0,0 1 0,1 0 0,-1 0 0,1 0 0,0-1 0,-1 1 0,1 0 0,0-1 0,0 1 0,3 2 0,8 11 0,0 0 0,1-1 0,1-1 0,21 16 0,5 5 0,-30-24 0,0-1 0,-1 2 0,1-1 0,7 14 0,-13-18 0,-1 0 0,0 1 0,0-1 0,-1 1 0,0 0 0,0-1 0,0 1 0,-1 0 0,1 15 0,-2 34-1365,-1-30-5461</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9:21.520"/>
    </inkml:context>
    <inkml:brush xml:id="br0">
      <inkml:brushProperty name="width" value="0.05" units="cm"/>
      <inkml:brushProperty name="height" value="0.05" units="cm"/>
    </inkml:brush>
  </inkml:definitions>
  <inkml:trace contextRef="#ctx0" brushRef="#br0">0 806 24575,'3'-1'0,"-1"-1"0,0 1 0,1 0 0,-1 0 0,0-1 0,0 0 0,0 1 0,0-1 0,0 0 0,-1 0 0,1 0 0,0 0 0,-1 0 0,0 0 0,1 0 0,1-4 0,-2 3 0,21-37 0,-3-2 0,17-47 0,-11 25 0,-10 16 0,-1 0 0,-3-1 0,-1 0 0,2-55 0,-9 78 0,1-70 0,-1 18 0,4 49 0,0 22 0,0 19 0,-3 8 0,0 0 0,0 21 0,-3-24 0,1-1 0,0 0 0,1 0 0,8 25 0,11 13 0,-7-19 0,11 41 0,-21-60 0,1 1 0,12 21 0,-11-24 0,-1 0 0,0 0 0,6 23 0,-3-3 0,25 58 0,-23-67 0,-1 2 0,-1-1 0,9 51 0,-17-72 31,-1-11-1176,0 6 894,-1-11-6575</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9:22.290"/>
    </inkml:context>
    <inkml:brush xml:id="br0">
      <inkml:brushProperty name="width" value="0.05" units="cm"/>
      <inkml:brushProperty name="height" value="0.05" units="cm"/>
    </inkml:brush>
  </inkml:definitions>
  <inkml:trace contextRef="#ctx0" brushRef="#br0">0 24 24575,'5'0'0,"7"0"0,11 0 0,6 0 0,4 0 0,2-5 0,-1-2 0,-1 1 0,-6 1-8191</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9:23.291"/>
    </inkml:context>
    <inkml:brush xml:id="br0">
      <inkml:brushProperty name="width" value="0.05" units="cm"/>
      <inkml:brushProperty name="height" value="0.05" units="cm"/>
    </inkml:brush>
  </inkml:definitions>
  <inkml:trace contextRef="#ctx0" brushRef="#br0">1 302 24575,'0'-5'0,"1"-1"0,-1 1 0,1 0 0,0 0 0,1-1 0,-1 1 0,1 0 0,0 0 0,1 1 0,-1-1 0,1 0 0,0 1 0,0-1 0,0 1 0,0 0 0,1 0 0,0 0 0,0 1 0,0-1 0,0 1 0,0 0 0,1 0 0,0 0 0,9-3 0,4-2 0,2 1 0,-1 1 0,1 0 0,0 2 0,21-3 0,-29 5 0,0-1 0,0 0 0,-1 0 0,1-1 0,-1-1 0,0 0 0,0-1 0,0 0 0,18-13 0,22-12 47,-37 23-400,-1 0 0,1-1 0,19-16 0,-18 10-6473</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9:24.328"/>
    </inkml:context>
    <inkml:brush xml:id="br0">
      <inkml:brushProperty name="width" value="0.05" units="cm"/>
      <inkml:brushProperty name="height" value="0.05" units="cm"/>
    </inkml:brush>
  </inkml:definitions>
  <inkml:trace contextRef="#ctx0" brushRef="#br0">0 1 24575,'0'5'0,"0"12"0,0 8 0,0 10 0,0 3 0,0 2 0,0-3 0,0-1 0,0 2 0,0 1 0,0-2 0,0-2 0,0-2 0,0-2 0,0-1 0,0 0 0,0-5-8191</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9:25.501"/>
    </inkml:context>
    <inkml:brush xml:id="br0">
      <inkml:brushProperty name="width" value="0.05" units="cm"/>
      <inkml:brushProperty name="height" value="0.05" units="cm"/>
    </inkml:brush>
  </inkml:definitions>
  <inkml:trace contextRef="#ctx0" brushRef="#br0">116 0 24575,'0'56'0,"-12"96"0,7-117 0,-5 33 0,-3 0 0,-34 103 0,43-161 0,-1 3 0,0-1 0,1 1 0,1 0 0,0 0 0,-1 16 0,3-26 0,1-1 0,0 1 0,0-1 0,1 0 0,-1 1 0,0-1 0,1 0 0,-1 0 0,1 1 0,0-1 0,0 0 0,0 0 0,0 0 0,0 0 0,0 0 0,1 0 0,-1 0 0,1 0 0,-1 0 0,1-1 0,0 1 0,-1-1 0,1 1 0,0-1 0,0 1 0,0-1 0,0 0 0,0 0 0,1 0 0,-1-1 0,0 1 0,0 0 0,1-1 0,-1 1 0,0-1 0,3 0 0,8 2 0,0-2 0,0 1 0,0-2 0,0 0 0,-1 0 0,1-1 0,0-1 0,-1 0 0,17-7 0,10-6 0,57-33 0,-58 28 0,44-17 0,-80 37-97,-1 1 55,-1 0 0,1 0 0,0 0-1,-1-1 1,1 1 0,0 0-1,-1 0 1,1-1 0,0 1 0,-1 0-1,1-1 1,-1 1 0,1-1-1,-1 1 1,1 0 0,-1-1 0,1 1-1,-1-1 1,1 0 0,-1 1-1,1-1 1,-1 1 0,0-1 0,1 0-1,-1 1 1,0-1 0,0 0 0,0 1-1,1-2 1,-4-6-6784</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9:26.276"/>
    </inkml:context>
    <inkml:brush xml:id="br0">
      <inkml:brushProperty name="width" value="0.05" units="cm"/>
      <inkml:brushProperty name="height" value="0.05" units="cm"/>
    </inkml:brush>
  </inkml:definitions>
  <inkml:trace contextRef="#ctx0" brushRef="#br0">0 156 24575,'0'-5'0,"5"-2"0,7 1 0,6-4 0,5-5 0,4-1 0,2 4 0,-4-3 0,-1 3 0,-4-3 0,-1 1 0,1-1 0,-3 1-8191</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11:59:27.035"/>
    </inkml:context>
    <inkml:brush xml:id="br0">
      <inkml:brushProperty name="width" value="0.05" units="cm"/>
      <inkml:brushProperty name="height" value="0.05" units="cm"/>
    </inkml:brush>
  </inkml:definitions>
  <inkml:trace contextRef="#ctx0" brushRef="#br0">1 145 24575,'5'0'0,"12"0"0,8 0 0,4-5 0,8-7 0,3-6 0,-1 0 0,-2 3 0,-2-2 0,-2 4 0,-2 2 0,-6-1 0,-2 2 0,0 2 0,-4 2-8191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3:20.215"/>
    </inkml:context>
    <inkml:brush xml:id="br0">
      <inkml:brushProperty name="width" value="0.05" units="cm"/>
      <inkml:brushProperty name="height" value="0.05" units="cm"/>
    </inkml:brush>
  </inkml:definitions>
  <inkml:trace contextRef="#ctx0" brushRef="#br0">50 45 24575,'-17'-1'0,"21"-1"0,16-9 0,-19 11 0,-1 0 0,0-1 0,1 1 0,-1-1 0,0 1 0,1-1 0,-1 1 0,0-1 0,0 1 0,1-1 0,-1 1 0,0-1 0,0 0 0,0 1 0,0-1 0,1 1 0,-1-1 0,0 0 0,0 1 0,0-1 0,-1 1 0,1-1 0,0 1 0,0-1 0,0 0 0,0 1 0,0-1 0,-1 1 0,1-1 0,0 1 0,0-1 0,-1 1 0,1-1 0,0 1 0,-1-1 0,1 1 0,-1-1 0,1 1 0,-1 0 0,0-1 0,1 0 0,-1 0 0,1 1 0,-1-1 0,0 0 0,0 1 0,1-1 0,-1 0 0,0 1 0,0-1 0,0 1 0,1-1 0,-1 1 0,0 0 0,0-1 0,0 1 0,0 0 0,0 0 0,0 0 0,0-1 0,0 1 0,0 0 0,0 0 0,0 0 0,0 0 0,0 1 0,0-1 0,1 0 0,-1 0 0,0 1 0,0-1 0,0 0 0,0 1 0,0-1 0,0 1 0,1-1 0,-1 1 0,0-1 0,0 1 0,1 0 0,-1-1 0,0 1 0,1 0 0,-1 0 0,0-1 0,1 1 0,-1 0 0,1 0 0,0 0 0,-1 1 0,-2 2 0,1 1 0,0-1 0,0 1 0,0 0 0,1 0 0,0 0 0,0 0 0,-1 6 0,2-9 0,0 0 0,0 0 0,0 1 0,1-1 0,-1 0 0,1 0 0,-1 0 0,1 0 0,0 0 0,-1 0 0,1 0 0,0 0 0,0 0 0,1 0 0,-1 0 0,0-1 0,0 1 0,1-1 0,-1 1 0,3 1 0,-1-1 0,0 0 0,1 0 0,-1 0 0,1 0 0,-1-1 0,1 0 0,-1 1 0,1-1 0,0-1 0,0 1 0,3 0 0,-2-1 0,0 1 0,0-1 0,0 0 0,0 0 0,0-1 0,0 0 0,0 0 0,0 0 0,0 0 0,0-1 0,-1 0 0,1 0 0,0 0 0,-1 0 0,0-1 0,0 1 0,0-1 0,5-5 0,-8 7 4,1 0-1,-1 0 1,0 0-1,0-1 0,0 1 1,0 0-1,0-1 1,0 1-1,-1-1 0,1 1 1,0-1-1,-1 1 1,1-1-1,-1 1 1,1-1-1,-1 1 0,0-1 1,0 0-1,0 1 1,0-1-1,0 0 1,0 1-1,0-1 0,0 0 1,-1 1-1,1-1 1,-1 1-1,1-1 0,-1 1 1,0-1-1,1 1 1,-1-1-1,0 1 1,-2-3-1,0 2-109,0-1 0,-1 1 0,1 0 0,0 0 0,-1 0 0,0 0-1,1 0 1,-1 1 0,0 0 0,0 0 0,0 0 0,0 0 0,-5 0 0,-13 0-6720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8:17.448"/>
    </inkml:context>
    <inkml:brush xml:id="br0">
      <inkml:brushProperty name="width" value="0.05" units="cm"/>
      <inkml:brushProperty name="height" value="0.05" units="cm"/>
    </inkml:brush>
  </inkml:definitions>
  <inkml:trace contextRef="#ctx0" brushRef="#br0">0 1209 24575,'3'-1'0,"0"1"0,-1-1 0,1 0 0,0 0 0,-1 0 0,1 0 0,0 0 0,-1 0 0,0-1 0,1 1 0,-1-1 0,0 0 0,0 0 0,0 0 0,0 0 0,0 0 0,2-2 0,27-42 0,-31 46 0,53-93 0,-4-3 0,51-139 0,-83 179 0,-3 0 0,13-111 0,-23 122 0,-4 31 0,1 0 0,0 1 0,1-1 0,1 0 0,0 1 0,1 0 0,9-23 0,-13 35 0,1 0 0,-1 0 0,0 0 0,1 1 0,-1-1 0,1 0 0,-1 0 0,1 0 0,-1 1 0,1-1 0,-1 0 0,1 1 0,-1-1 0,1 0 0,0 1 0,0-1 0,-1 1 0,1-1 0,0 1 0,0-1 0,0 1 0,-1 0 0,1-1 0,0 1 0,0 0 0,0 0 0,0 0 0,0-1 0,0 1 0,0 0 0,-1 0 0,1 0 0,0 0 0,0 1 0,0-1 0,0 0 0,0 0 0,0 1 0,-1-1 0,1 0 0,0 1 0,0-1 0,0 1 0,-1-1 0,1 1 0,0-1 0,0 1 0,-1-1 0,1 1 0,0 0 0,-1-1 0,1 1 0,-1 0 0,1 0 0,-1-1 0,1 1 0,-1 1 0,6 7 0,-2 0 0,1 0 0,5 17 0,-9-26 0,42 109 0,-22-61 0,-2 1 0,-3 1 0,11 54 0,-5 21 0,36 194 0,-50-295 0,-5-34 0,-1-41 0,-2 47 0,-1-15 0,0-20 0,2-1 0,1 1 0,1 0 0,18-72 0,5 11 0,19-153 0,-37 211 0,2 0 0,2 1 0,25-58 0,-3 5 0,-12 14-1365,-17 48-5461</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8:19.549"/>
    </inkml:context>
    <inkml:brush xml:id="br0">
      <inkml:brushProperty name="width" value="0.05" units="cm"/>
      <inkml:brushProperty name="height" value="0.05" units="cm"/>
    </inkml:brush>
  </inkml:definitions>
  <inkml:trace contextRef="#ctx0" brushRef="#br0">256 151 24575,'-13'0'0,"0"0"0,0 1 0,1 1 0,-1 0 0,1 1 0,-1 0 0,-21 9 0,27-9 0,1 0 0,0 1 0,0 0 0,0 0 0,1 0 0,-1 1 0,1 0 0,0 0 0,0 0 0,1 1 0,0 0 0,0-1 0,0 1 0,0 1 0,-4 10 0,-3 12 0,1 0 0,-8 38 0,15-53 0,1 0 0,0 0 0,1 0 0,0 0 0,2 0 0,-1 0 0,4 18 0,-2-27 0,0 1 0,0-1 0,1 1 0,-1-1 0,1 0 0,0 0 0,1 0 0,-1-1 0,1 1 0,0-1 0,0 0 0,0 0 0,1 0 0,-1 0 0,1-1 0,0 0 0,0 0 0,0 0 0,1-1 0,-1 1 0,1-1 0,5 1 0,11 3 0,-1 0 0,2-2 0,-1-1 0,32 2 0,-22-3 0,-1-2 0,1-1 0,48-7 0,-71 6 0,0 0 0,1 0 0,-1-1 0,0 0 0,-1-1 0,1 0 0,-1-1 0,1 0 0,-1 0 0,-1 0 0,1-1 0,-1 0 0,0-1 0,0 0 0,-1 0 0,7-9 0,-3 0 0,-1 1 0,-1-1 0,-1-1 0,0 0 0,-1 0 0,7-34 0,9-111 0,-20 146 0,0 0 0,-1-1 0,-1 1 0,0-1 0,-1 1 0,-3-20 0,3 31 0,0 1 0,0 0 0,-1-1 0,1 1 0,-1 0 0,0 0 0,0 0 0,0 0 0,-1 0 0,1 1 0,-1-1 0,0 1 0,0 0 0,0-1 0,-1 1 0,1 0 0,-1 1 0,1-1 0,-1 1 0,0 0 0,0 0 0,0 0 0,0 0 0,-7-1 0,-12-1 0,-1 0 0,1 2 0,-1 1 0,0 1 0,0 1 0,-25 5 0,40-4-4,0 0 0,0 1-1,0 0 1,0 0 0,0 1 0,-14 8-1,-3 2-1330,5-5-5491</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8:21.348"/>
    </inkml:context>
    <inkml:brush xml:id="br0">
      <inkml:brushProperty name="width" value="0.05" units="cm"/>
      <inkml:brushProperty name="height" value="0.05" units="cm"/>
    </inkml:brush>
  </inkml:definitions>
  <inkml:trace contextRef="#ctx0" brushRef="#br0">91 1 24575,'-2'13'0,"0"0"0,0 0 0,-2-1 0,1 1 0,-2-1 0,1 1 0,-10 15 0,-9 26 0,14-25 0,2 1 0,1-1 0,2 1 0,-2 48 0,12 120 0,-6-192 0,1-1 0,-1 1 0,1-1 0,1 0 0,-1 0 0,1 1 0,-1-1 0,1 0 0,1 0 0,-1-1 0,1 1 0,0 0 0,0-1 0,0 0 0,1 1 0,-1-1 0,1-1 0,0 1 0,7 5 0,-5-6 0,-1 0 0,1-1 0,-1 1 0,1-1 0,0-1 0,-1 1 0,1-1 0,0 0 0,0 0 0,0-1 0,0 1 0,0-1 0,0-1 0,0 1 0,0-1 0,0 0 0,10-3 0,-4-1 0,0 1 0,-1-1 0,0-1 0,0 0 0,0-1 0,-1 0 0,0 0 0,0-1 0,-1 0 0,0-1 0,13-16 0,-3 1 0,-1-1 0,-1-1 0,20-45 0,-27 47 0,-2-2 0,-1 1 0,-1-1 0,-1 0 0,-1 0 0,0-30 0,1 2 0,5 2-1365,-3 33-5461</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8:22.845"/>
    </inkml:context>
    <inkml:brush xml:id="br0">
      <inkml:brushProperty name="width" value="0.05" units="cm"/>
      <inkml:brushProperty name="height" value="0.05" units="cm"/>
    </inkml:brush>
  </inkml:definitions>
  <inkml:trace contextRef="#ctx0" brushRef="#br0">6 64 24575,'-2'108'0,"-1"-51"0,3 1 0,2-1 0,19 109 0,-17-150 0,2 0 0,0 0 0,10 16 0,-10-20 0,0 0 0,-1 1 0,0-1 0,-1 1 0,4 22 0,-7-28 0,-1-2 0,1-1 0,0 1 0,0 0 0,0 0 0,0 0 0,3 4 0,-4-8 0,1 0 0,-1-1 0,1 1 0,-1 0 0,1-1 0,-1 1 0,1-1 0,-1 1 0,1-1 0,0 1 0,0-1 0,-1 1 0,1-1 0,0 1 0,-1-1 0,1 0 0,0 1 0,0-1 0,0 0 0,0 0 0,-1 0 0,1 0 0,0 0 0,0 0 0,0 0 0,0 0 0,-1 0 0,1 0 0,0 0 0,0 0 0,0-1 0,-1 1 0,1 0 0,0 0 0,0-1 0,-1 1 0,1-1 0,0 1 0,0-1 0,-1 1 0,1-1 0,0 0 0,8-6 0,-1 0 0,0 0 0,0-1 0,-1 0 0,8-11 0,9-10 0,177-203 0,-124 148 0,92-91 0,-156 160-90,0 0-1,-1 0 0,-1-1 0,-1 0 1,15-31-1,-16 29-730,1 0-6005</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8:24.583"/>
    </inkml:context>
    <inkml:brush xml:id="br0">
      <inkml:brushProperty name="width" value="0.05" units="cm"/>
      <inkml:brushProperty name="height" value="0.05" units="cm"/>
    </inkml:brush>
  </inkml:definitions>
  <inkml:trace contextRef="#ctx0" brushRef="#br0">0 457 24575,'0'-1'0,"1"0"0,-1 0 0,1 0 0,-1 0 0,0 0 0,1 0 0,0 0 0,-1 0 0,1 0 0,0 0 0,-1 0 0,1 1 0,0-1 0,0 0 0,-1 1 0,1-1 0,0 0 0,0 1 0,0-1 0,0 1 0,0-1 0,0 1 0,0 0 0,0-1 0,0 1 0,0 0 0,2-1 0,36-4 0,-33 5 0,15-2 0,1 0 0,0-1 0,-1-1 0,0-1 0,0-1 0,0-1 0,-1-1 0,0-1 0,0 0 0,28-19 0,-38 21 0,0 0 0,0-1 0,-1 0 0,0-1 0,-1 0 0,1 0 0,-2-1 0,1 0 0,-1 0 0,-1-1 0,0 1 0,-1-2 0,0 1 0,0-1 0,-1 1 0,-1-1 0,0 0 0,0 0 0,-1-1 0,-1 1 0,0 0 0,-2-20 0,1 28 0,-1 0 0,-1 0 0,1 0 0,0 0 0,-1 0 0,0 0 0,0 1 0,0-1 0,0 1 0,-1-1 0,1 1 0,-1 0 0,0 0 0,0 0 0,0 0 0,0 1 0,-1-1 0,1 1 0,-1 0 0,1 0 0,-1 0 0,0 0 0,0 0 0,0 1 0,0 0 0,-6-1 0,-4-2 0,0 2 0,-1-1 0,1 2 0,-1 0 0,0 1 0,-18 2 0,28-2 0,1 2 0,-1-1 0,1 0 0,0 1 0,-1 0 0,1 0 0,0 0 0,0 1 0,0-1 0,0 1 0,1 0 0,-1 0 0,1 0 0,-1 1 0,-3 4 0,-5 8 0,0 1 0,-11 21 0,13-21 0,-2 8 0,0 1 0,2 1 0,0-1 0,2 2 0,2-1 0,0 1 0,2 0 0,-2 56 0,6-75 0,0 0 0,1 0 0,0 0 0,1 0 0,0 0 0,0 0 0,1-1 0,8 17 0,-9-20 0,1 0 0,0 0 0,0 0 0,0 0 0,1 0 0,0-1 0,0 0 0,0 0 0,0 0 0,0 0 0,1 0 0,0-1 0,0 0 0,0 0 0,6 2 0,19 5 0,0-3 0,0 0 0,0-2 0,1-1 0,0-2 0,0-1 0,0-1 0,31-5 0,-39 1-1365,-5-3-5461</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8:26.115"/>
    </inkml:context>
    <inkml:brush xml:id="br0">
      <inkml:brushProperty name="width" value="0.05" units="cm"/>
      <inkml:brushProperty name="height" value="0.05" units="cm"/>
    </inkml:brush>
  </inkml:definitions>
  <inkml:trace contextRef="#ctx0" brushRef="#br0">1 1 24575,'0'891'0,"0"-880"0,0 0 0,1 0 0,0 0 0,1 0 0,5 18 0,-5-24 0,0-1 0,0 1 0,0-1 0,1 0 0,-1 0 0,1 0 0,0 0 0,0 0 0,0 0 0,1-1 0,-1 0 0,1 1 0,0-1 0,0-1 0,6 5 0,53 32-1365,-45-28-5461</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8:27.331"/>
    </inkml:context>
    <inkml:brush xml:id="br0">
      <inkml:brushProperty name="width" value="0.05" units="cm"/>
      <inkml:brushProperty name="height" value="0.05" units="cm"/>
    </inkml:brush>
  </inkml:definitions>
  <inkml:trace contextRef="#ctx0" brushRef="#br0">1 1 24575,'0'644'0,"3"-596"0,1 0 0,18 74 0,-11-69 0,7 89 0,-19-92 0,0-38 0,0 1 0,1-1 0,0 0 0,1 0 0,1 1 0,4 18 0,-4-25-52,1-1-1,0 0 1,0 1-1,0-1 1,0 0-1,1-1 1,0 1-1,0-1 1,0 1-1,1-1 1,0 0-1,-1-1 1,1 1-1,0-1 1,1 0-1,-1 0 1,1-1-1,-1 1 1,1-1-1,0-1 1,-1 1-1,1-1 0,0 0 1,0 0-1,12 0 1,6-1-6774</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8:28.665"/>
    </inkml:context>
    <inkml:brush xml:id="br0">
      <inkml:brushProperty name="width" value="0.05" units="cm"/>
      <inkml:brushProperty name="height" value="0.05" units="cm"/>
    </inkml:brush>
  </inkml:definitions>
  <inkml:trace contextRef="#ctx0" brushRef="#br0">118 457 24575,'5'-2'0,"0"1"0,-1-1 0,1 0 0,0-1 0,-1 1 0,0-1 0,0 0 0,0 0 0,0 0 0,0 0 0,-1-1 0,4-4 0,0 2 0,1-3 0,-1 1 0,0-1 0,0-1 0,-1 1 0,0-1 0,-1 0 0,0 0 0,0-1 0,-1 1 0,-1-1 0,0 0 0,4-22 0,-3-6 0,-1 1 0,-3-58 0,0 91 0,0 1 0,0-1 0,-1 1 0,1 0 0,-1-1 0,0 1 0,-1 0 0,1 0 0,-1 0 0,1 0 0,-1 0 0,0 0 0,-5-7 0,4 9 0,1 0 0,-1 0 0,1 0 0,-1 0 0,0 0 0,0 1 0,0-1 0,0 1 0,0 0 0,0 0 0,0 0 0,0 0 0,-1 1 0,1-1 0,0 1 0,0 0 0,-1 0 0,1 0 0,-5 0 0,1 1 0,-1 1 0,1-1 0,0 1 0,-1 1 0,1-1 0,0 1 0,0 0 0,0 1 0,1 0 0,-1 0 0,1 0 0,0 1 0,0 0 0,1 0 0,-1 0 0,-8 13 0,7-10 0,1 0 0,0 1 0,1 0 0,0 0 0,0 0 0,1 1 0,0 0 0,1-1 0,0 1 0,1 1 0,0-1 0,-1 10 0,2 16 0,1 0 0,7 53 0,-6-77 0,1 0 0,1 0 0,0 0 0,1 0 0,1 0 0,-1-1 0,2 0 0,-1 0 0,2 0 0,14 18 0,-15-23 0,0-1 0,0 1 0,1-1 0,0-1 0,0 1 0,0-1 0,1-1 0,-1 1 0,1-1 0,0 0 0,0-1 0,0 0 0,13 1 0,11 1 0,1-1 0,33-3 0,-63 0 0,138-2-1365,-116 2-5461</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8:31.381"/>
    </inkml:context>
    <inkml:brush xml:id="br0">
      <inkml:brushProperty name="width" value="0.05" units="cm"/>
      <inkml:brushProperty name="height" value="0.05" units="cm"/>
    </inkml:brush>
  </inkml:definitions>
  <inkml:trace contextRef="#ctx0" brushRef="#br0">2 0 24575,'0'538'0,"-1"-576"0,0 18 0,1-1 0,1 0 0,0 1 0,7-27 0,-7 41 0,1 0 0,0 1 0,0-1 0,1 1 0,-1-1 0,1 1 0,0 0 0,1 0 0,-1 0 0,1 0 0,0 0 0,0 1 0,1 0 0,-1 0 0,1 0 0,0 1 0,0-1 0,0 1 0,8-3 0,-5 2 0,1 0 0,-1 1 0,1 0 0,0 1 0,0 0 0,0 0 0,1 1 0,-1 0 0,0 1 0,0 0 0,1 0 0,12 3 0,-17-2 0,1 1 0,-1-1 0,0 1 0,0 0 0,0 0 0,-1 1 0,1-1 0,0 1 0,-1 0 0,0 0 0,0 1 0,0-1 0,0 1 0,0 0 0,-1 0 0,1 0 0,-1 1 0,0-1 0,-1 1 0,1 0 0,-1-1 0,3 10 0,20 62 0,-21-124 0,-5-20 0,2-58 0,-1 121 0,1 1 0,0-1 0,1 0 0,-1 0 0,1 1 0,0-1 0,0 1 0,0 0 0,0-1 0,1 1 0,0 0 0,0 0 0,0 1 0,0-1 0,1 0 0,0 1 0,-1 0 0,1 0 0,0 0 0,5-2 0,-2 1 0,1 0 0,0 0 0,0 1 0,0 0 0,0 0 0,0 1 0,1 0 0,-1 0 0,1 1 0,13 0 0,-17 2 0,1-1 0,-1 2 0,0-1 0,0 1 0,0-1 0,0 1 0,0 1 0,-1-1 0,1 1 0,0 0 0,-1 0 0,0 0 0,0 0 0,0 1 0,0 0 0,4 5 0,0 0 0,-1 0 0,0 1 0,0 0 0,-1 1 0,0-1 0,4 13 0,-5-5-195,0 0 0,-1 0 0,-2 1 0,0-1 0,0 1 0,-4 35 0,1-23-6631</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8:32.947"/>
    </inkml:context>
    <inkml:brush xml:id="br0">
      <inkml:brushProperty name="width" value="0.05" units="cm"/>
      <inkml:brushProperty name="height" value="0.05" units="cm"/>
    </inkml:brush>
  </inkml:definitions>
  <inkml:trace contextRef="#ctx0" brushRef="#br0">92 175 24575,'4'0'0,"1"0"0,-1 0 0,1 0 0,-1-1 0,1 0 0,-1 0 0,0 0 0,1 0 0,-1-1 0,0 0 0,0 1 0,0-2 0,0 1 0,0 0 0,0-1 0,-1 1 0,1-1 0,-1 0 0,0-1 0,0 1 0,0 0 0,0-1 0,-1 0 0,1 1 0,-1-1 0,0 0 0,0 0 0,0 0 0,-1-1 0,1 1 0,-1 0 0,1-6 0,-2 8 0,1-1 0,0 0 0,-1 0 0,0 1 0,1-1 0,-1 0 0,0 0 0,-1 0 0,1 1 0,0-1 0,-1 0 0,1 0 0,-1 1 0,0-1 0,0 0 0,0 1 0,0-1 0,-1 1 0,1 0 0,-1-1 0,-3-3 0,2 3 0,-1 1 0,1-1 0,-1 1 0,0 0 0,1 0 0,-1 0 0,0 1 0,0-1 0,-1 1 0,1 0 0,0 0 0,0 1 0,-9-1 0,5 0 0,-1 0 0,1 1 0,0 0 0,-1 1 0,1 0 0,-16 4 0,21-4 0,1 0 0,-1 0 0,1 0 0,-1 0 0,1 1 0,-1 0 0,1-1 0,0 1 0,0 0 0,0 0 0,0 0 0,0 0 0,0 0 0,0 1 0,1-1 0,-1 0 0,1 1 0,0 0 0,-1-1 0,1 1 0,0-1 0,1 1 0,-2 5 0,0 4 0,1-1 0,0 1 0,1-1 0,0 1 0,0-1 0,1 1 0,1-1 0,0 1 0,1-1 0,0 0 0,6 13 0,-7-17 0,1 0 0,1 0 0,0 0 0,0-1 0,0 0 0,0 1 0,1-1 0,0-1 0,1 1 0,-1-1 0,1 0 0,0 0 0,0-1 0,0 1 0,1-2 0,0 1 0,13 5 0,11-1 33,0-1-1,0-2 1,54 3 0,41 7-1529,-99-10-5330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3:22.863"/>
    </inkml:context>
    <inkml:brush xml:id="br0">
      <inkml:brushProperty name="width" value="0.05" units="cm"/>
      <inkml:brushProperty name="height" value="0.05" units="cm"/>
    </inkml:brush>
  </inkml:definitions>
  <inkml:trace contextRef="#ctx0" brushRef="#br0">157 657 24575,'-1'-9'0,"1"1"0,-2-1 0,1 1 0,-1-1 0,-1 1 0,1 0 0,-6-12 0,-33-56 0,7 15 0,24 40 0,0 0 0,1-1 0,2 0 0,0-1 0,1 0 0,1 0 0,2 0 0,0 0 0,1-1 0,2 1 0,2-25 0,-1 42 0,0 1 0,0-1 0,1 1 0,0-1 0,0 1 0,1 0 0,-1 0 0,1 0 0,0 0 0,1 0 0,-1 1 0,1-1 0,0 1 0,0 0 0,0 0 0,0 0 0,1 1 0,0 0 0,0 0 0,0 0 0,9-4 0,9-2 0,0 0 0,1 2 0,40-7 0,-63 14 0,9-2 0,0 1 0,0 1 0,0 0 0,0 0 0,0 1 0,0 0 0,0 1 0,0 0 0,0 1 0,0 0 0,-1 0 0,0 1 0,1 0 0,-1 1 0,-1 0 0,1 0 0,-1 1 0,0 0 0,0 0 0,0 1 0,-1 0 0,0 1 0,-1 0 0,1 0 0,-2 0 0,1 0 0,-1 1 0,0 0 0,-1 0 0,4 12 0,35 165 0,-31-125 0,-6-18-17,-2 1-1,-2 0 0,-4 51 0,0-18-1276,2-55-5532</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8:34.247"/>
    </inkml:context>
    <inkml:brush xml:id="br0">
      <inkml:brushProperty name="width" value="0.05" units="cm"/>
      <inkml:brushProperty name="height" value="0.05" units="cm"/>
    </inkml:brush>
  </inkml:definitions>
  <inkml:trace contextRef="#ctx0" brushRef="#br0">142 459 24575,'-1'-2'0,"1"0"0,-1 0 0,0 0 0,0 0 0,0 0 0,0 0 0,-1 0 0,1 0 0,-1 0 0,1 1 0,-1-1 0,1 0 0,-3-1 0,-6-7 0,-3-8 0,0 1 0,1-1 0,1-1 0,1 0 0,0-1 0,2 0 0,0 0 0,1-1 0,2 0 0,0 0 0,1-1 0,1 1 0,1-1 0,0-25 0,2 43 0,1 1 0,-1-1 0,1 1 0,-1-1 0,1 1 0,0-1 0,0 1 0,1 0 0,-1-1 0,1 1 0,0 0 0,-1 0 0,1 0 0,1 0 0,-1 1 0,5-6 0,-2 5 0,-1-1 0,1 1 0,0 0 0,0 1 0,0-1 0,1 1 0,-1 0 0,0 0 0,10-2 0,4 1 0,0 1 0,0 1 0,0 1 0,0 0 0,26 5 0,-22 0 0,-1 0 0,0 2 0,0 1 0,0 1 0,-1 1 0,39 25 0,-17-12 0,-30-15 12,0 1 0,-1 0 0,0 1 0,0 0 0,-1 0 0,-1 1 0,1 1 0,-2 0 0,15 23 0,-15-19-198,0 0 1,-1 0-1,-1 1 0,0 0 1,-2 1-1,0-1 1,5 35-1,-8-28-6640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8:35.428"/>
    </inkml:context>
    <inkml:brush xml:id="br0">
      <inkml:brushProperty name="width" value="0.05" units="cm"/>
      <inkml:brushProperty name="height" value="0.05" units="cm"/>
    </inkml:brush>
  </inkml:definitions>
  <inkml:trace contextRef="#ctx0" brushRef="#br0">1 0 24575,'0'815'0,"0"-781"0,2 0 0,2 0 0,1-1 0,1 0 0,20 56 0,-23-81 0,1 0 0,1 0 0,-1-1 0,2 1 0,-1-1 0,1-1 0,-1 1 0,2-1 0,-1 0 0,9 6 0,7 5 0,46 25 0,-58-37 0,0 0 0,0-1 0,0 0 0,1-1 0,-1 0 0,1 0 0,0-1 0,0-1 0,0 0 0,0 0 0,0-1 0,0-1 0,0 0 0,19-4 0,-28 4-62,-1 1 0,1-1 0,-1 0 0,1 1 0,-1-1 0,1 0 0,-1 0 0,1 0 0,-1-1 0,0 1 0,0 0 0,1 0-1,-1-1 1,0 1 0,0-1 0,0 1 0,-1-1 0,1 1 0,0-1 0,-1 1 0,2-4 0,1-12-6764</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8:35.980"/>
    </inkml:context>
    <inkml:brush xml:id="br0">
      <inkml:brushProperty name="width" value="0.05" units="cm"/>
      <inkml:brushProperty name="height" value="0.05" units="cm"/>
    </inkml:brush>
  </inkml:definitions>
  <inkml:trace contextRef="#ctx0" brushRef="#br0">1 0 24575,'10'0'0,"12"0"0,13 5 0,9 1 0,7 0 0,5-1 0,-3-1 0,-5-2 0,-6-1 0,-11-1-8191</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8:37.667"/>
    </inkml:context>
    <inkml:brush xml:id="br0">
      <inkml:brushProperty name="width" value="0.05" units="cm"/>
      <inkml:brushProperty name="height" value="0.05" units="cm"/>
    </inkml:brush>
  </inkml:definitions>
  <inkml:trace contextRef="#ctx0" brushRef="#br0">202 1 24575,'-5'0'0,"-13"-1"0,0 2 0,0 0 0,0 0 0,0 2 0,-22 6 0,36-8 0,0 0 0,1 0 0,-1 1 0,1 0 0,-1-1 0,1 1 0,0 1 0,0-1 0,0 0 0,0 1 0,0 0 0,0-1 0,1 1 0,-1 0 0,1 0 0,0 1 0,0-1 0,0 0 0,0 1 0,1-1 0,-1 1 0,1 0 0,0-1 0,0 1 0,0 0 0,1 0 0,-1 0 0,1 0 0,0-1 0,0 8 0,2-1 0,0 1 0,1-1 0,0 1 0,0-1 0,1 0 0,1 0 0,-1-1 0,2 1 0,-1-1 0,1 0 0,1 0 0,-1-1 0,1 0 0,1 0 0,0-1 0,0 1 0,0-2 0,1 1 0,0-1 0,0-1 0,18 9 0,-22-13 0,0 1 0,1-1 0,-1 1 0,0-2 0,1 1 0,-1 0 0,0-1 0,1 0 0,-1-1 0,1 1 0,-1-1 0,0 0 0,1 0 0,-1-1 0,0 1 0,0-1 0,0 0 0,0-1 0,0 1 0,-1-1 0,1 0 0,-1 0 0,1 0 0,-1-1 0,0 1 0,-1-1 0,1 0 0,-1 0 0,1-1 0,-1 1 0,0-1 0,-1 0 0,1 1 0,-1-1 0,0 0 0,0 0 0,-1-1 0,1 1 0,-1 0 0,1-9 0,-1 3 0,-1 0 0,0 0 0,-1 0 0,0 0 0,0 0 0,-1 1 0,-4-14 0,48 96 0,-32-56 0,3 8 0,1-1 0,1-1 0,25 29 0,-35-45 0,1 0 0,0-1 0,1 1 0,-1-1 0,1-1 0,0 1 0,0-1 0,1 0 0,-1-1 0,1 0 0,0 0 0,0-1 0,0 1 0,0-2 0,13 2 0,35-2-1365,-32-1-5461</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8:39.246"/>
    </inkml:context>
    <inkml:brush xml:id="br0">
      <inkml:brushProperty name="width" value="0.05" units="cm"/>
      <inkml:brushProperty name="height" value="0.05" units="cm"/>
    </inkml:brush>
  </inkml:definitions>
  <inkml:trace contextRef="#ctx0" brushRef="#br0">61 0 24575,'0'66'0,"-17"119"0,0-76 0,-6 207 0,22-243 0,-1-36 0,2 1 0,1-1 0,3 0 0,7 39 0,-7-64 0,0-1 0,1 0 0,0 0 0,1-1 0,0 1 0,0-1 0,1 0 0,1-1 0,0 0 0,0 0 0,16 13 0,-19-17 0,1 0 0,0 0 0,1-1 0,-1 0 0,1 0 0,0-1 0,0 1 0,0-1 0,0-1 0,0 0 0,1 0 0,-1 0 0,1-1 0,-1 0 0,1 0 0,0-1 0,-1 0 0,1 0 0,10-2 0,-12-1-114,0 1 1,0-1-1,-1 0 0,1 0 0,-1-1 1,1 0-1,-1 0 0,0 0 0,0 0 1,-1-1-1,5-6 0,11-11-6712</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8:40.248"/>
    </inkml:context>
    <inkml:brush xml:id="br0">
      <inkml:brushProperty name="width" value="0.05" units="cm"/>
      <inkml:brushProperty name="height" value="0.05" units="cm"/>
    </inkml:brush>
  </inkml:definitions>
  <inkml:trace contextRef="#ctx0" brushRef="#br0">0 1 24575,'1'4'0,"-1"0"0,1-1 0,0 1 0,0 0 0,0 0 0,3 6 0,5 14 0,4 46 0,8 37 0,-17-93 0,0-1 0,1 0 0,1 0 0,0-1 0,13 21 0,-16-29 6,0-1-1,-1 0 1,2-1-1,-1 1 0,0 0 1,0-1-1,1 0 1,0 0-1,-1 0 1,1 0-1,0 0 1,0-1-1,0 0 0,0 0 1,0 0-1,0 0 1,0-1-1,0 1 1,0-1-1,0 0 1,7-1-1,-6 1-92,0-1-1,0 1 1,1-1 0,-1-1-1,0 1 1,0-1 0,0 0-1,0 0 1,-1 0-1,1 0 1,0-1 0,-1 0-1,0 0 1,1 0 0,-1-1-1,5-5 1,1-6-6739</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8:41.317"/>
    </inkml:context>
    <inkml:brush xml:id="br0">
      <inkml:brushProperty name="width" value="0.05" units="cm"/>
      <inkml:brushProperty name="height" value="0.05" units="cm"/>
    </inkml:brush>
  </inkml:definitions>
  <inkml:trace contextRef="#ctx0" brushRef="#br0">0 0 24575,'0'5'0,"5"2"0,1-6 0,0-7 0,-6 2 0,-2 6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8:42.844"/>
    </inkml:context>
    <inkml:brush xml:id="br0">
      <inkml:brushProperty name="width" value="0.05" units="cm"/>
      <inkml:brushProperty name="height" value="0.05" units="cm"/>
    </inkml:brush>
  </inkml:definitions>
  <inkml:trace contextRef="#ctx0" brushRef="#br0">1 0 24575,'2'76'0,"12"82"0,-4-48 0,-7 149 0,-4-151 0,2-84 0,1 0 0,8 35 0,-4-32 0,2 38 0,-7 4 0,4 48 0,-4-105 0,2 1 0,-1 0 0,1-1 0,1 0 0,0 0 0,11 22 0,-11-29 0,-1 0 0,1-1 0,0 1 0,0-1 0,1 0 0,-1 0 0,1 0 0,0-1 0,0 1 0,0-1 0,1 0 0,-1-1 0,1 0 0,-1 1 0,1-2 0,0 1 0,0-1 0,6 1 0,15 2 0,0-1 0,44-2 0,-57-1 0,18 1 0,-13 0 0,0-1 0,25-4 0,-39 3 0,1 0 0,-1 0 0,0 0 0,0-1 0,0 0 0,-1 0 0,1 0 0,0-1 0,-1 1 0,1-1 0,-1 0 0,0-1 0,4-3 0,42-40-1365,-37 34-5461</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8:43.463"/>
    </inkml:context>
    <inkml:brush xml:id="br0">
      <inkml:brushProperty name="width" value="0.05" units="cm"/>
      <inkml:brushProperty name="height" value="0.05" units="cm"/>
    </inkml:brush>
  </inkml:definitions>
  <inkml:trace contextRef="#ctx0" brushRef="#br0">1 1 24575,'9'0'0,"8"0"0,12 0 0,9 0 0,3 0 0,5 0 0,-1 0 0,2 0 0,2 0 0,-3 0 0,-8 0-8191</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8:45.062"/>
    </inkml:context>
    <inkml:brush xml:id="br0">
      <inkml:brushProperty name="width" value="0.05" units="cm"/>
      <inkml:brushProperty name="height" value="0.05" units="cm"/>
    </inkml:brush>
  </inkml:definitions>
  <inkml:trace contextRef="#ctx0" brushRef="#br0">36 176 24575,'33'1'0,"-18"0"0,-1 0 0,31-4 0,-41 2 0,0 0 0,0 0 0,0 0 0,0 0 0,-1-1 0,1 1 0,0-1 0,-1 0 0,1 0 0,-1 0 0,0-1 0,1 1 0,-1-1 0,0 0 0,4-4 0,0-2 0,0-1 0,-1 1 0,0-1 0,0 0 0,7-20 0,-12 28 0,-1 0 0,1 0 0,-1 0 0,0 0 0,1 0 0,-1 0 0,0 0 0,0 0 0,0 0 0,0 0 0,-1 0 0,1 0 0,-1 0 0,1 0 0,-1 0 0,-1-2 0,1 2 0,0 0 0,-1 1 0,1-1 0,-1 0 0,0 1 0,1 0 0,-1-1 0,0 1 0,0 0 0,0 0 0,0 0 0,0 0 0,0 0 0,0 0 0,0 1 0,0-1 0,-1 1 0,-2-1 0,-8-1 0,1 0 0,-1 1 0,0 0 0,0 1 0,1 1 0,-1 0 0,-19 4 0,27-4 0,1 0 0,0 1 0,-1-1 0,1 1 0,0 0 0,0 0 0,1 1 0,-1-1 0,0 1 0,1-1 0,-1 1 0,1 1 0,0-1 0,0 0 0,0 1 0,1-1 0,-1 1 0,1 0 0,0 0 0,0 0 0,0 0 0,0 0 0,1 0 0,-2 8 0,-1 17 0,1 0 0,2 0 0,0 1 0,8 55 0,-4-74 0,-1-1 0,1 1 0,1-1 0,0 0 0,0 0 0,9 13 0,4 11 0,-14-29 0,0 0 0,0 0 0,1-1 0,0 1 0,0-1 0,0 0 0,0 0 0,1 0 0,-1 0 0,1-1 0,0 0 0,0 0 0,1 0 0,-1-1 0,0 1 0,1-1 0,0-1 0,-1 1 0,1-1 0,0 0 0,9 1 0,10 0 0,-1-1 0,1-1 0,43-6 0,-45 3 0,14-1 0,38-9 0,-65 10 0,0 0 0,-1 0 0,1-1 0,-1 0 0,1 0 0,-1-1 0,-1 0 0,15-12 0,-7 0-1365,-6 0-5461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39:28.829"/>
    </inkml:context>
    <inkml:brush xml:id="br0">
      <inkml:brushProperty name="width" value="0.05" units="cm"/>
      <inkml:brushProperty name="height" value="0.05" units="cm"/>
    </inkml:brush>
  </inkml:definitions>
  <inkml:trace contextRef="#ctx0" brushRef="#br0">0 1 24575,'0'4'0,"4"-3"0,2 3 0,4 1 0,5 3 0,4 1 0,3-1 0,-3-2-8191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3:25.347"/>
    </inkml:context>
    <inkml:brush xml:id="br0">
      <inkml:brushProperty name="width" value="0.05" units="cm"/>
      <inkml:brushProperty name="height" value="0.05" units="cm"/>
    </inkml:brush>
  </inkml:definitions>
  <inkml:trace contextRef="#ctx0" brushRef="#br0">766 2 24575,'-142'-1'0,"-155"3"0,284 0 0,0 0 0,1 0 0,-1 1 0,0 1 0,1 0 0,0 1 0,0 0 0,0 1 0,1 0 0,0 1 0,0 0 0,1 1 0,-18 16 0,10-7 0,2 1 0,0 1 0,1 0 0,0 2 0,2-1 0,-15 32 0,24-45 0,1 1 0,0 0 0,0 0 0,1 0 0,0 1 0,0-1 0,1 0 0,0 1 0,0-1 0,1 1 0,0-1 0,0 1 0,4 16 0,-1-15 0,0 0 0,1 0 0,0-1 0,1 1 0,0-1 0,0 0 0,1 0 0,0 0 0,1-1 0,13 14 0,30 26 0,1-2 0,3-2 0,58 36 0,-72-55 0,1-2 0,1-2 0,1-1 0,1-3 0,60 17 0,-86-30 0,0 1 0,-1 0 0,0 2 0,0 0 0,24 15 0,-34-18 0,-1 1 0,0 0 0,0 0 0,0 1 0,0-1 0,-1 1 0,0 1 0,-1-1 0,1 1 0,-1-1 0,-1 1 0,1 0 0,-1 1 0,0-1 0,2 10 0,0 11 0,-1 0 0,-1 0 0,-2 0 0,0 0 0,-5 29 0,2 12 0,2-49 0,-1 1 0,-1-1 0,-1 1 0,-7 24 0,7-34 0,-1 0 0,0-1 0,-1 0 0,0 0 0,0 0 0,-1-1 0,0 0 0,-1 0 0,-11 12 0,11-13 0,0 0 0,-1-1 0,0 0 0,0-1 0,-1 0 0,0 0 0,0 0 0,0-1 0,-1-1 0,1 0 0,-1 0 0,0-1 0,0 0 0,-1-1 0,1 0 0,-17 1 0,-69 1 0,-97-9 0,177 3 0,1 0 0,0-1 0,0 0 0,0-1 0,0-1 0,-26-13 0,9 1 0,-52-37 0,77 49-108,4 3 142,-1 0 1,1 0-1,0-1 1,0 1-1,0-1 1,-5-6 0,7 8-95,1 0 0,-1-1 0,1 1 0,-1 0 0,1 0 0,0-1 0,0 1 0,-1 0 0,1-1 0,0 1 0,0 0 0,0-1 0,0 1 0,0 0 0,1-1 0,-1 1 1,0 0-1,1 0 0,-1-1 0,1 1 0,-1 0 0,1 0 0,-1 0 0,3-3 0,5-9-6766</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8:45.687"/>
    </inkml:context>
    <inkml:brush xml:id="br0">
      <inkml:brushProperty name="width" value="0.05" units="cm"/>
      <inkml:brushProperty name="height" value="0.05" units="cm"/>
    </inkml:brush>
  </inkml:definitions>
  <inkml:trace contextRef="#ctx0" brushRef="#br0">13 436 24575,'-5'0'0,"-2"-5"0,6-6 0,7-1 0,3-8 0,10-11 0,5-5 0,10-5 0,7-6 0,-2-4 0,-9 2 0,-8-1 0,-5 4 0,-3 9-8191</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1:32.780"/>
    </inkml:context>
    <inkml:brush xml:id="br0">
      <inkml:brushProperty name="width" value="0.05" units="cm"/>
      <inkml:brushProperty name="height" value="0.05" units="cm"/>
    </inkml:brush>
  </inkml:definitions>
  <inkml:trace contextRef="#ctx0" brushRef="#br0">1138 246 24575,'-6'-4'0,"1"0"0,-1 0 0,1 0 0,-1 1 0,-1 0 0,1 0 0,-10-3 0,-10-5 0,-352-161 0,357 165 0,0 1 0,0 0 0,-1 2 0,0 1 0,-41-2 0,-110 12 0,158-6 0,1 1 0,0 1 0,0 1 0,0 0 0,0 0 0,1 2 0,-1 0 0,1 0 0,1 1 0,-1 0 0,1 1 0,1 1 0,-1 0 0,1 1 0,-14 16 0,12-11 0,0 1 0,2 1 0,0 0 0,1 0 0,0 1 0,2 0 0,0 0 0,1 1 0,1 0 0,-7 36 0,12-42 0,0 0 0,1 0 0,0 0 0,1 0 0,0 0 0,1-1 0,1 1 0,0 0 0,1-1 0,0 1 0,1-1 0,0 0 0,10 15 0,10 15 0,3-1 0,38 44 0,-49-65 0,21 27 0,2-3 0,2-1 0,66 52 0,-75-70 0,0-2 0,2-1 0,1-2 0,0-2 0,75 27 0,-53-27 0,0-3 0,64 8 0,-89-18 0,1-2 0,0-2 0,0-1 0,0-1 0,40-8 0,-65 8-136,0-2-1,0 0 1,0 0-1,0 0 1,-1-1-1,0 0 1,1-1-1,-2 0 0,9-6 1,2-3-6690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1:33.611"/>
    </inkml:context>
    <inkml:brush xml:id="br0">
      <inkml:brushProperty name="width" value="0.05" units="cm"/>
      <inkml:brushProperty name="height" value="0.05" units="cm"/>
    </inkml:brush>
  </inkml:definitions>
  <inkml:trace contextRef="#ctx0" brushRef="#br0">24 41 24575,'0'-3'0,"0"-1"0,0 1 0,-1 0 0,0 0 0,1 0 0,-1-1 0,0 1 0,-1 0 0,-2-5 0,4 8 0,0 0 0,0-1 0,0 1 0,0 0 0,0 0 0,0 0 0,0-1 0,-1 1 0,1 0 0,0 0 0,0 0 0,0 0 0,0-1 0,0 1 0,-1 0 0,1 0 0,0 0 0,0 0 0,0 0 0,-1 0 0,1-1 0,0 1 0,0 0 0,-1 0 0,1 0 0,0 0 0,0 0 0,0 0 0,-1 0 0,1 0 0,0 0 0,0 0 0,-1 0 0,1 0 0,0 0 0,0 0 0,0 1 0,-1-1 0,1 0 0,0 0 0,-1 0 0,-4 20 0,4 8 0,2 1 0,1 0 0,2-1 0,1 1 0,0-1 0,20 53 0,5 32 0,-22-81 0,2 0 0,1 0 0,1-2 0,2 1 0,21 34 0,-22-49 0,-12-29 0,-13-31 0,-22-29-1365,15 33-5461</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1:33.996"/>
    </inkml:context>
    <inkml:brush xml:id="br0">
      <inkml:brushProperty name="width" value="0.05" units="cm"/>
      <inkml:brushProperty name="height" value="0.05" units="cm"/>
    </inkml:brush>
  </inkml:definitions>
  <inkml:trace contextRef="#ctx0" brushRef="#br0">0 1 24575,'4'0'0,"7"0"0,5 0 0,1 0-8191</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1:34.828"/>
    </inkml:context>
    <inkml:brush xml:id="br0">
      <inkml:brushProperty name="width" value="0.05" units="cm"/>
      <inkml:brushProperty name="height" value="0.05" units="cm"/>
    </inkml:brush>
  </inkml:definitions>
  <inkml:trace contextRef="#ctx0" brushRef="#br0">317 1 24575,'-3'26'0,"-1"-1"0,0 1 0,-2-1 0,-1 0 0,-19 45 0,0 4 0,-42 122 0,36-114 0,4 2 0,4 2 0,-16 98 0,9-10 9,17-103-1383,10-51-5452</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1:35.909"/>
    </inkml:context>
    <inkml:brush xml:id="br0">
      <inkml:brushProperty name="width" value="0.05" units="cm"/>
      <inkml:brushProperty name="height" value="0.05" units="cm"/>
    </inkml:brush>
  </inkml:definitions>
  <inkml:trace contextRef="#ctx0" brushRef="#br0">454 24 24575,'0'-1'0,"-1"-1"0,0 1 0,1 0 0,-1-1 0,0 1 0,1 0 0,-1 0 0,0 0 0,0-1 0,0 1 0,0 0 0,0 0 0,0 1 0,0-1 0,-1 0 0,1 0 0,0 0 0,0 1 0,-1-1 0,1 1 0,0-1 0,-1 1 0,1-1 0,-1 1 0,1 0 0,0 0 0,-1 0 0,1 0 0,-1 0 0,-2 0 0,-46 1 0,42 0 0,-1 1 0,1 0 0,0 1 0,0-1 0,0 2 0,0-1 0,0 1 0,0 0 0,1 1 0,0 0 0,-8 6 0,-6 8 0,1 1 0,-19 25 0,10-11 0,9-11 0,2 0 0,0 1 0,2 1 0,1 1 0,-15 33 0,23-42 0,0 0 0,1 0 0,1 1 0,1 0 0,0 0 0,1 0 0,1 0 0,1 0 0,2 33 0,0-40 0,1 0 0,0-1 0,1 1 0,0 0 0,1-1 0,0 0 0,1 0 0,0 0 0,0 0 0,1-1 0,0 0 0,1 0 0,0-1 0,0 1 0,1-2 0,0 1 0,9 6 0,-6-6 0,1 0 0,0-1 0,1-1 0,-1 0 0,1-1 0,0 0 0,1-1 0,-1 0 0,1-1 0,0-1 0,0 0 0,27 0 0,3-2 0,-5 1 0,64-8 0,-91 5 0,0 0 0,-1-1 0,1 0 0,-1 0 0,0-2 0,0 1 0,0-1 0,0-1 0,17-12 0,12-16-682,49-53-1,-72 69-6143</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1:36.926"/>
    </inkml:context>
    <inkml:brush xml:id="br0">
      <inkml:brushProperty name="width" value="0.05" units="cm"/>
      <inkml:brushProperty name="height" value="0.05" units="cm"/>
    </inkml:brush>
  </inkml:definitions>
  <inkml:trace contextRef="#ctx0" brushRef="#br0">1 1 24575,'1'10'0,"1"-1"0,0 1 0,1 0 0,0-1 0,0 0 0,9 16 0,-3-4 0,6 18 0,-2 0 0,-1 1 0,-2 1 0,-2 0 0,-2 0 0,-2 1 0,-1 78 0,-2-92 0,2 0 0,1 0 0,2-1 0,0 1 0,16 40 0,-20-61-48,-4-9 135,-6-13-635,6 11-308,-9-15-5970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1:38.330"/>
    </inkml:context>
    <inkml:brush xml:id="br0">
      <inkml:brushProperty name="width" value="0.05" units="cm"/>
      <inkml:brushProperty name="height" value="0.05" units="cm"/>
    </inkml:brush>
  </inkml:definitions>
  <inkml:trace contextRef="#ctx0" brushRef="#br0">1 56 24575,'0'-1'0,"1"-1"0,-1 1 0,1-1 0,-1 1 0,1-1 0,0 1 0,0 0 0,-1-1 0,1 1 0,0 0 0,0 0 0,1 0 0,-1 0 0,0 0 0,0 0 0,0 0 0,1 0 0,-1 0 0,0 0 0,1 1 0,-1-1 0,3 0 0,34-12 0,-38 13 0,30-6 0,1 1 0,-1 2 0,1 1 0,48 3 0,-49 0 0,-23-1 0,1 1 0,0 0 0,-1 1 0,1 0 0,-1 0 0,1 0 0,-1 1 0,0 0 0,0 1 0,0 0 0,12 8 0,4 6 0,39 41 0,-2-2 0,-51-50 0,-1 1 0,0 0 0,0 1 0,-1 0 0,0 0 0,-1 0 0,0 1 0,-1 0 0,1 0 0,-2 1 0,0-1 0,0 1 0,-1 0 0,0 0 0,1 12 0,1 17 0,-2 1 0,-5 76 0,0-42 0,1-63 0,0 0 0,-1-1 0,0 1 0,-1 0 0,0 0 0,-1-1 0,-1 0 0,1 0 0,-2 0 0,1 0 0,-2-1 0,1 0 0,-12 12 0,5-7 0,0 0 0,-1-1 0,-1-1 0,-1 0 0,1-1 0,-2-1 0,-25 14 0,3-9-227,0-1-1,-1-2 1,-1-1-1,0-3 1,-59 7-1,69-13-6598</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2:25.091"/>
    </inkml:context>
    <inkml:brush xml:id="br0">
      <inkml:brushProperty name="width" value="0.05" units="cm"/>
      <inkml:brushProperty name="height" value="0.05" units="cm"/>
    </inkml:brush>
  </inkml:definitions>
  <inkml:trace contextRef="#ctx0" brushRef="#br0">1 1 24575,'0'1256'0,"0"-1248"0,0 6 0,0 1 0,1-1 0,4 16 0,-5-27 0,1 0 0,-1 0 0,1 0 0,0 0 0,0 0 0,1 0 0,-1-1 0,1 1 0,-1 0 0,1-1 0,0 1 0,0-1 0,0 0 0,0 0 0,0 0 0,0 0 0,1 0 0,-1 0 0,1 0 0,4 2 0,-6-4-33,-1 0 0,1 0-1,0 0 1,0 0 0,0 0-1,-1 0 1,1 0 0,0 0 0,0 0-1,-1 0 1,1-1 0,0 1-1,0 0 1,0 0 0,-1-1-1,1 1 1,0-1 0,-1 1 0,1-1-1,0 1 1,-1-1 0,1 1-1,-1-1 1,1 1 0,-1-1-1,1 0 1,-1 1 0,1-1 0,-1 0-1,1 1 1,-1-1 0,0 0-1,0 1 1,1-1 0,-1 0-1,0 0 1,0 0 0,0 1 0,0-1-1,0-1 1,8-24-6793</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2:26.863"/>
    </inkml:context>
    <inkml:brush xml:id="br0">
      <inkml:brushProperty name="width" value="0.05" units="cm"/>
      <inkml:brushProperty name="height" value="0.05" units="cm"/>
    </inkml:brush>
  </inkml:definitions>
  <inkml:trace contextRef="#ctx0" brushRef="#br0">95 111 24575,'0'-2'0,"1"0"0,0-1 0,-1 1 0,1 0 0,0 0 0,0 0 0,0 0 0,0 0 0,0 0 0,1 0 0,-1 0 0,1 0 0,-1 0 0,1 1 0,0-1 0,2-2 0,37-24 0,-32 22 0,1 0 0,1 1 0,0 0 0,1 0 0,-1 1 0,1 0 0,-1 1 0,1 1 0,0 0 0,17-1 0,19 1 0,50 5 0,-31 0 0,-47-4 0,0 2 0,0 0 0,0 2 0,0 0 0,0 1 0,-1 1 0,1 1 0,-1 0 0,0 2 0,34 18 0,-48-23 0,22 13 0,-1 0 0,38 32 0,-56-41 0,-1 0 0,1 1 0,-1 0 0,-1 1 0,0-1 0,0 1 0,-1 1 0,0-1 0,0 1 0,-1 0 0,4 14 0,11 38 0,-8-27 0,-1 0 0,-2 1 0,-1 1 0,3 54 0,-8-34 0,0 15 0,-13 140 0,4-181 0,-2-1 0,0 0 0,-3-1 0,0 0 0,-2 0 0,-27 41 0,31-52 0,1-3 0,-2 0 0,1 0 0,-2-1 0,0 0 0,-1-1 0,0-1 0,-1 0 0,0 0 0,-1-2 0,-26 16 0,-8-2 0,-1-2 0,-63 18 0,29-10 0,-140 44 0,183-59 0,-2-3 0,-52 10 0,74-17-1365,4 0-5461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3:26.914"/>
    </inkml:context>
    <inkml:brush xml:id="br0">
      <inkml:brushProperty name="width" value="0.05" units="cm"/>
      <inkml:brushProperty name="height" value="0.05" units="cm"/>
    </inkml:brush>
  </inkml:definitions>
  <inkml:trace contextRef="#ctx0" brushRef="#br0">18 0 24575,'2'147'0,"-4"161"0,-7-198 0,4-62 0,2 0 0,2 0 0,9 84 0,53 164 0,-61-291 0,1 0 0,0 0 0,1 0 0,-1 0 0,1 0 0,0 0 0,0-1 0,0 1 0,1-1 0,-1 1 0,1-1 0,0 0 0,1 0 0,-1 0 0,7 5 0,-3-4 0,0-1 0,0 0 0,0 0 0,0-1 0,0 0 0,1 0 0,-1-1 0,1 0 0,10 1 0,14 5 0,0 1 0,46 20 0,-45-16 0,65 17 0,32 8 0,-122-36 0,9 2-1365,-7-3-5461</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2:28.671"/>
    </inkml:context>
    <inkml:brush xml:id="br0">
      <inkml:brushProperty name="width" value="0.05" units="cm"/>
      <inkml:brushProperty name="height" value="0.05" units="cm"/>
    </inkml:brush>
  </inkml:definitions>
  <inkml:trace contextRef="#ctx0" brushRef="#br0">478 82 24575,'-25'0'0,"1"1"0,0 1 0,-41 8 0,54-7 0,0 1 0,0 0 0,0 0 0,0 1 0,1 1 0,-1 0 0,2 0 0,-1 1 0,-15 13 0,8-3 0,1 0 0,0 1 0,2 1 0,0 0 0,-19 34 0,12-11 0,-28 82 0,40-98 0,1 0 0,1 0 0,2 1 0,0 0 0,2 0 0,0 44 0,4-56 0,1-1 0,0 1 0,0-1 0,1 1 0,1-1 0,1 0 0,0-1 0,1 1 0,0-1 0,1 0 0,0 0 0,1-1 0,19 22 0,38 50 0,-42-52 0,1-1 0,28 27 0,-44-50 0,0-1 0,1 0 0,-1 0 0,1-1 0,1 0 0,-1 0 0,1-1 0,0-1 0,0 0 0,1 0 0,17 4 0,17 0 0,-21-2 0,0-2 0,1 0 0,41 0 0,-57-5 0,-1 0 0,1 0 0,-1 0 0,0-1 0,0-1 0,1 1 0,-2-1 0,1-1 0,0 1 0,-1-1 0,1 0 0,-1-1 0,0 0 0,11-11 0,1-2 0,-2-1 0,0-1 0,-1-1 0,-1 0 0,-1-1 0,-1 0 0,-1-1 0,-1-1 0,-1 0 0,-1 0 0,-1-1 0,-1 0 0,-1-1 0,-2 1 0,0-1 0,0-46 0,-4-9 0,-4 0 0,-16-99 0,12 151 0,-2 1 0,0-1 0,-2 2 0,-20-35 0,8 14 0,19 38 0,0 1 0,-1-1 0,0 1 0,0 0 0,-1 1 0,0-1 0,-1 1 0,0 1 0,0 0 0,0 0 0,-1 0 0,0 1 0,0 0 0,-1 1 0,-18-8 0,6 6 0,0 1 0,-1 1 0,0 1 0,1 1 0,-1 1 0,-36 2 0,32 0-1365,4 0-5461</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2:30.136"/>
    </inkml:context>
    <inkml:brush xml:id="br0">
      <inkml:brushProperty name="width" value="0.05" units="cm"/>
      <inkml:brushProperty name="height" value="0.05" units="cm"/>
    </inkml:brush>
  </inkml:definitions>
  <inkml:trace contextRef="#ctx0" brushRef="#br0">431 27 24575,'0'-2'0,"-1"1"0,1 0 0,-1 0 0,1 0 0,-1 0 0,1 0 0,-1 0 0,0 0 0,0 0 0,0 0 0,1 0 0,-1 0 0,0 0 0,0 1 0,0-1 0,0 0 0,-1 1 0,1-1 0,0 0 0,0 1 0,0 0 0,0-1 0,-1 1 0,1 0 0,0-1 0,0 1 0,-2 0 0,-41-5 0,39 5 0,-8 0 0,0 0 0,0 1 0,0 0 0,0 1 0,0 0 0,1 1 0,-1 1 0,1 0 0,-1 1 0,1 0 0,1 1 0,-1 0 0,1 1 0,-15 11 0,11-6 0,1 1 0,0 0 0,1 1 0,1 0 0,0 1 0,1 0 0,0 1 0,2 0 0,-12 25 0,16-28 0,1 0 0,0 0 0,1 0 0,1 0 0,0 0 0,0 26 0,8 83 0,-4-100 0,3 16 0,1-1 0,2 0 0,1-1 0,2 1 0,2-2 0,1 0 0,2-1 0,24 40 0,-32-63 0,1 0 0,0-1 0,0 0 0,1 0 0,1-1 0,-1 0 0,1-1 0,1 0 0,0-1 0,0 0 0,0-1 0,1 0 0,0-1 0,0 0 0,0-1 0,25 4 0,14-1 0,-1-1 0,1-3 0,55-4 0,-97 1 0,-2-1-76,-1 1 1,1-1-1,-1 0 0,1-1 0,-1 0 0,0 0 0,0 0 0,0-1 1,0 0-1,0-1 0,0 1 0,-1-1 0,0 0 0,1-1 1,-2 0-1,1 0 0,6-7 0,4-6-6750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2:31.290"/>
    </inkml:context>
    <inkml:brush xml:id="br0">
      <inkml:brushProperty name="width" value="0.05" units="cm"/>
      <inkml:brushProperty name="height" value="0.05" units="cm"/>
    </inkml:brush>
  </inkml:definitions>
  <inkml:trace contextRef="#ctx0" brushRef="#br0">1 97 24575,'4'22'0,"2"-1"0,0 0 0,10 22 0,-1-4 0,7 26 0,1 6 0,52 107 0,-66-156 0,15 44 0,-4-8 0,-20-58 0,0 1 0,0-1 0,0 0 0,0 1 0,0-1 0,0 0 0,0 1 0,0-1 0,0 0 0,0 1 0,1-1 0,-1 0 0,0 1 0,0-1 0,0 0 0,0 0 0,1 1 0,-1-1 0,0 0 0,0 0 0,1 1 0,-1-1 0,0 0 0,1 0 0,-1 0 0,0 1 0,1-1 0,-1 0 0,0 0 0,1 0 0,-1 0 0,0 0 0,1 0 0,-1 0 0,1 0 0,5-12 0,2-33 0,-6 34 0,19-120 0,6-256 0,-27 381-72,0 0 1,1-1-1,-1 1 0,1 0 0,0 0 0,1-1 0,0 1 0,0 0 1,0 0-1,0 1 0,1-1 0,0 0 0,0 1 0,1 0 0,0-1 1,-1 1-1,2 1 0,5-7 0,1 1-6754</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2:32.136"/>
    </inkml:context>
    <inkml:brush xml:id="br0">
      <inkml:brushProperty name="width" value="0.05" units="cm"/>
      <inkml:brushProperty name="height" value="0.05" units="cm"/>
    </inkml:brush>
  </inkml:definitions>
  <inkml:trace contextRef="#ctx0" brushRef="#br0">1 0 24575,'20'39'0,"2"-2"0,1 0 0,2-1 0,36 39 0,-42-56 0,2-1 0,33 23 0,28 25 0,-80-64 0,2 2 0,0 0 0,1 0 0,-1 0 0,1 0 0,10 4 0,-15-7 0,1-1 0,0 0 0,0 1 0,0-1 0,0 0 0,0 0 0,0 0 0,-1 0 0,1 0 0,0 0 0,0 0 0,0 0 0,0 0 0,0 0 0,0 0 0,0 0 0,0-1 0,-1 1 0,1 0 0,0-1 0,0 1 0,0-1 0,-1 1 0,1-1 0,0 1 0,0-1 0,-1 0 0,1 1 0,-1-1 0,1 0 0,0 1 0,-1-1 0,1 0 0,-1 0 0,0 0 0,1 1 0,-1-1 0,0 0 0,1 0 0,-1 0 0,0 0 0,0 0 0,0 0 0,0 0 0,0 1 0,0-3 0,5-33-1365,-3-5-5461</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2:33.022"/>
    </inkml:context>
    <inkml:brush xml:id="br0">
      <inkml:brushProperty name="width" value="0.05" units="cm"/>
      <inkml:brushProperty name="height" value="0.05" units="cm"/>
    </inkml:brush>
  </inkml:definitions>
  <inkml:trace contextRef="#ctx0" brushRef="#br0">0 1 24575,'2'16'0,"0"0"0,0-1 0,2 1 0,4 15 0,5 19 0,38 277 0,-52-325 0,1 0 0,0 1 0,0-1 0,0 0 0,1 0 0,-1 0 0,0 0 0,1 0 0,-1 0 0,1 1 0,0-1 0,0 0 0,0-1 0,0 1 0,0 0 0,0 0 0,0 0 0,1-1 0,-1 1 0,0 0 0,1-1 0,0 1 0,-1-1 0,1 0 0,0 0 0,0 1 0,-1-1 0,1 0 0,0 0 0,0-1 0,0 1 0,0 0 0,0-1 0,1 1 0,-1-1 0,0 0 0,0 0 0,0 0 0,0 0 0,0 0 0,1 0 0,-1 0 0,0-1 0,0 1 0,3-2 0,10-2 0,-1-2 0,1 0 0,-1-1 0,27-17 0,-31 18 0,21-14 0,1 2 0,1 1 0,0 1 0,70-22 0,-37 28 0,11-5 0,-76 15 2,-1 0-1,1 0 0,-1 0 0,1 0 1,-1 0-1,1-1 0,-1 1 1,0 0-1,1 0 0,-1-1 1,1 1-1,-1 0 0,1-1 0,-1 1 1,0 0-1,1-1 0,-1 1 1,0 0-1,1-1 0,-1 1 1,0-1-1,0 1 0,0-1 1,1 1-1,-1-1 0,0 1 0,0-1 1,0 1-1,0-1 0,0 1 1,0-1-1,0 1 0,0-1 1,0 1-1,0-1 0,0 1 0,0-1 1,0 1-1,0-1 0,0 1 1,0-1-1,-1 1 0,1 0 1,0-1-1,-16-20-918,14 19 410,-18-19-6319</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2:33.820"/>
    </inkml:context>
    <inkml:brush xml:id="br0">
      <inkml:brushProperty name="width" value="0.05" units="cm"/>
      <inkml:brushProperty name="height" value="0.05" units="cm"/>
    </inkml:brush>
  </inkml:definitions>
  <inkml:trace contextRef="#ctx0" brushRef="#br0">1 226 24575,'9'0'0,"3"-9"0,8-3 0,6-9 0,7-5 0,2-2 0,0 3 0,-1 6 0,2 2 0,0 4 0,-7-1 0,-3 2 0,-2 3 0,-1 4 0,1 1 0,-4-1 0,-5-2-8191</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2:34.672"/>
    </inkml:context>
    <inkml:brush xml:id="br0">
      <inkml:brushProperty name="width" value="0.05" units="cm"/>
      <inkml:brushProperty name="height" value="0.05" units="cm"/>
    </inkml:brush>
  </inkml:definitions>
  <inkml:trace contextRef="#ctx0" brushRef="#br0">1 423 24575,'0'-4'0,"1"1"0,-1 0 0,1-1 0,0 1 0,0 0 0,0 0 0,1-1 0,-1 1 0,1 0 0,0 1 0,0-1 0,0 0 0,0 0 0,0 1 0,3-3 0,45-38 0,-25 23 0,309-261 0,-303 259-1365,-16 16-5461</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2:35.634"/>
    </inkml:context>
    <inkml:brush xml:id="br0">
      <inkml:brushProperty name="width" value="0.05" units="cm"/>
      <inkml:brushProperty name="height" value="0.05" units="cm"/>
    </inkml:brush>
  </inkml:definitions>
  <inkml:trace contextRef="#ctx0" brushRef="#br0">19 1 24575,'-1'0'0,"0"1"0,0-1 0,0 1 0,0-1 0,0 1 0,0 0 0,0 0 0,0-1 0,0 1 0,0 0 0,0 0 0,1 0 0,-1 0 0,0 0 0,1 0 0,-1 0 0,1 0 0,-1 0 0,1 0 0,-1 0 0,1 0 0,0 0 0,-1 0 0,1 1 0,0-1 0,0 0 0,0 0 0,0 0 0,0 1 0,0-1 0,0 0 0,0 0 0,1 0 0,-1 0 0,1 2 0,7 45 0,9 6 0,29 64 0,-27-73 0,-1 0 0,17 73 0,-21-51 0,32 87 0,-32-104 0,-1 1 0,8 71 0,-16-12 0,-6-65 0,1-34 0,-1-13 0,-6-52-104,-3-1 0,-18-58 0,16 66-949,-8-32-5773</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2:37.163"/>
    </inkml:context>
    <inkml:brush xml:id="br0">
      <inkml:brushProperty name="width" value="0.05" units="cm"/>
      <inkml:brushProperty name="height" value="0.05" units="cm"/>
    </inkml:brush>
  </inkml:definitions>
  <inkml:trace contextRef="#ctx0" brushRef="#br0">0 189 24575,'1'-7'0,"0"1"0,0-1 0,0 1 0,1 0 0,0-1 0,0 1 0,1 0 0,-1 0 0,1 1 0,1-1 0,-1 0 0,7-6 0,0-1 0,1 0 0,1 1 0,21-17 0,-28 25 0,1 0 0,0 0 0,-1 1 0,1-1 0,0 2 0,0-1 0,1 0 0,-1 1 0,1 1 0,-1-1 0,1 1 0,-1 0 0,1 0 0,0 1 0,0 0 0,-1 0 0,1 0 0,0 1 0,-1 0 0,1 0 0,-1 1 0,1 0 0,-1 0 0,1 1 0,-1 0 0,6 3 0,9 7 0,1 1 0,-2 1 0,0 0 0,-1 2 0,27 29 0,-39-38 0,-1 1 0,1 0 0,-2 1 0,1 0 0,-1-1 0,-1 2 0,0-1 0,0 0 0,-1 1 0,-1 0 0,0-1 0,0 1 0,-1 0 0,0 0 0,-1 0 0,-2 21 0,1-13 0,-2 0 0,0 0 0,-1 0 0,-1 0 0,-1-1 0,0 0 0,-1 0 0,-18 31 0,20-42 0,0-1 0,-1 1 0,0-1 0,0-1 0,0 1 0,0-1 0,-1 0 0,0 0 0,0-1 0,-1 1 0,-13 4 0,-5 4 0,25-12 0,-1-1 0,1 1 0,-1 0 0,1 0 0,-1-1 0,1 1 0,0 0 0,-1 0 0,1 1 0,0-1 0,0 0 0,0 0 0,0 1 0,0-1 0,0 0 0,0 1 0,0-1 0,0 1 0,1-1 0,-1 1 0,1-1 0,-1 1 0,1 0 0,0-1 0,-1 1 0,1 0 0,0-1 0,0 1 0,0 0 0,0-1 0,1 1 0,-1 0 0,0-1 0,1 1 0,-1-1 0,1 1 0,-1-1 0,1 1 0,0-1 0,-1 1 0,3 1 0,3 7 0,1-1 0,1 0 0,0-1 0,17 15 0,-12-11 0,11 10 0,-1 1 0,-1 1 0,-1 1 0,-2 1 0,0 0 0,-2 2 0,-1 0 0,14 34 0,-11-18 0,1-1 0,2-1 0,2 0 0,2-2 0,51 61 0,-60-85-1365,-5-10-5461</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2:54.270"/>
    </inkml:context>
    <inkml:brush xml:id="br0">
      <inkml:brushProperty name="width" value="0.05" units="cm"/>
      <inkml:brushProperty name="height" value="0.05" units="cm"/>
    </inkml:brush>
  </inkml:definitions>
  <inkml:trace contextRef="#ctx0" brushRef="#br0">122 402 24575,'-1'-3'0,"0"-1"0,0 1 0,-1 0 0,1-1 0,-1 1 0,1 0 0,-1 0 0,0 0 0,-4-4 0,-7-12 0,4 0 0,1 1 0,1-1 0,1 0 0,0-1 0,2 0 0,-3-22 0,6 35 0,1 1 0,-1-1 0,2 1 0,-1-1 0,1 1 0,0-1 0,0 1 0,0 0 0,1-1 0,0 1 0,1 0 0,-1 0 0,1 0 0,0 1 0,1-1 0,-1 1 0,1-1 0,0 1 0,0 0 0,1 1 0,0-1 0,8-6 0,-3 5 0,0 0 0,0 1 0,1 0 0,-1 0 0,1 1 0,1 0 0,-1 1 0,0 1 0,17-3 0,-3 3 0,0 1 0,1 1 0,32 3 0,-55-2 0,1-1 0,-1 0 0,0 1 0,0-1 0,0 1 0,0 0 0,0 0 0,0 0 0,0 0 0,0 1 0,0-1 0,-1 1 0,1 0 0,0 0 0,-1 0 0,1 0 0,-1 0 0,0 0 0,0 1 0,3 4 0,-3-3 0,0 0 0,-1 0 0,0 0 0,0 0 0,0 0 0,0 0 0,-1 1 0,1-1 0,-1 0 0,0 0 0,-1 1 0,1-1 0,-2 7 0,-4 11 0,-1 0 0,0-1 0,-2 1 0,-16 29 0,24-50 0,-43 77 0,-3-3 0,-4-1 0,-67 75 0,4-20 0,120-132 0,1 1 0,-1 0 0,1 0 0,-1 0 0,11 0 0,-7 0 0,30-5 0,0 2 0,0 2 0,0 2 0,0 2 0,0 1 0,77 14 0,-111-14-72,0-1 1,0 1-1,1-2 0,-1 1 0,0-1 0,1 1 0,-1-2 0,0 1 1,0-1-1,1 0 0,-1 0 0,0-1 0,0 1 0,0-1 0,0-1 1,0 1-1,-1-1 0,10-6 0,-2 0-6754</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3:27.566"/>
    </inkml:context>
    <inkml:brush xml:id="br0">
      <inkml:brushProperty name="width" value="0.05" units="cm"/>
      <inkml:brushProperty name="height" value="0.05" units="cm"/>
    </inkml:brush>
  </inkml:definitions>
  <inkml:trace contextRef="#ctx0" brushRef="#br0">0 47 24575,'0'-5'0,"9"-1"0,7 1 0,10 0 0,4 2 0,10 1 0,11 1 0,7 0 0,0 1 0,0 0 0,-5 1 0,-4-5 0,-5-2 0,-15 1 0,-12 1-8191</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2:55.421"/>
    </inkml:context>
    <inkml:brush xml:id="br0">
      <inkml:brushProperty name="width" value="0.05" units="cm"/>
      <inkml:brushProperty name="height" value="0.05" units="cm"/>
    </inkml:brush>
  </inkml:definitions>
  <inkml:trace contextRef="#ctx0" brushRef="#br0">192 108 24575,'-7'0'0,"0"0"0,0 0 0,1 0 0,-1 1 0,0 0 0,1 0 0,-1 0 0,0 1 0,1 0 0,0 1 0,-1-1 0,1 1 0,0 1 0,1-1 0,-1 1 0,0 0 0,1 0 0,0 0 0,0 1 0,0 0 0,1 0 0,-1 0 0,1 0 0,-4 8 0,2-4 0,1 0 0,0 1 0,0-1 0,1 1 0,0 0 0,1 0 0,0 1 0,1-1 0,0 1 0,1-1 0,0 1 0,0-1 0,1 1 0,1 0 0,-1-1 0,4 13 0,-3-17 0,1 0 0,0 0 0,0-1 0,0 1 0,1 0 0,-1-1 0,1 0 0,1 0 0,-1 0 0,1 0 0,0 0 0,0-1 0,0 0 0,0 0 0,1 0 0,0 0 0,0-1 0,0 1 0,0-1 0,0-1 0,1 1 0,-1-1 0,1 0 0,0 0 0,0 0 0,0-1 0,-1 0 0,1 0 0,9 0 0,-8-1 0,1 1 0,-1-2 0,1 1 0,-1-1 0,1 0 0,-1 0 0,1-1 0,-1 0 0,0 0 0,0-1 0,0 0 0,0 0 0,-1 0 0,1-1 0,-1 0 0,0-1 0,0 1 0,0-1 0,0 0 0,-1 0 0,0-1 0,0 0 0,-1 0 0,0 0 0,5-9 0,-1-1 0,-1 0 0,-1-1 0,0 1 0,-2-1 0,0 0 0,0-1 0,-2 1 0,0 0 0,-1-34 0,-1 10 0,2 28 0,-2 0 0,0 0 0,0 0 0,-2 0 0,1 0 0,-7-23 0,7 34 5,0 0 0,-1 0 0,1 0-1,0 0 1,-1 0 0,0 0 0,1 0 0,-1 0-1,0 1 1,0-1 0,0 1 0,0-1 0,0 1-1,0 0 1,0 0 0,0 0 0,-1 0-1,1 0 1,0 0 0,-1 1 0,1-1 0,0 1-1,-1 0 1,-2-1 0,-1 1-191,-1 0 1,0 1-1,0-1 0,0 1 1,1 0-1,-1 1 1,-8 2-1,-3 3-6640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2:56.785"/>
    </inkml:context>
    <inkml:brush xml:id="br0">
      <inkml:brushProperty name="width" value="0.05" units="cm"/>
      <inkml:brushProperty name="height" value="0.05" units="cm"/>
    </inkml:brush>
  </inkml:definitions>
  <inkml:trace contextRef="#ctx0" brushRef="#br0">1 507 24575,'3'-2'0,"1"0"0,0 0 0,-1-1 0,0 1 0,0-1 0,1 0 0,-2 0 0,1 0 0,3-4 0,2-1 0,7-9 0,-1-1 0,22-35 0,0 1 0,-14 19 0,0 0 0,-3-2 0,0 0 0,-3-1 0,0-1 0,15-60 0,-31 96 0,0 0 0,0 0 0,0 0 0,0 0 0,0 0 0,1 1 0,-1-1 0,0 0 0,0 0 0,1 0 0,-1 0 0,0 0 0,1 1 0,-1-1 0,1 0 0,-1 0 0,1 1 0,-1-1 0,1 0 0,-1 1 0,1-1 0,0 1 0,-1-1 0,1 1 0,0-1 0,0 1 0,-1-1 0,1 1 0,0-1 0,0 1 0,0 0 0,0 0 0,0-1 0,-1 1 0,1 0 0,2 0 0,-1 1 0,0 1 0,0-1 0,0 1 0,0-1 0,0 1 0,0 0 0,-1 0 0,1 0 0,-1 0 0,1 0 0,-1 0 0,2 4 0,7 12 0,-1 1 0,7 23 0,21 65 0,34 166 0,-66-251 120,-5-21-156,0-1 0,0 1-1,0-1 1,0 0 0,0 1 0,0-1-1,0 1 1,0-1 0,0 1 0,1-1 0,-1 1-1,0-1 1,0 0 0,0 1 0,1-1-1,-1 1 1,0-1 0,0 0 0,1 1 0,-1-1-1,0 0 1,1 1 0,-1-1 0,0 0-1,1 1 1,-1-1 0,1 0 0,-1 0 0,0 1-1,1-1 1,-1 0 0,1 0 0,-1 0 0,1 0-1,-1 0 1,1 0 0,-1 0 0,0 0-1,1 0 1,0 0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2:58.187"/>
    </inkml:context>
    <inkml:brush xml:id="br0">
      <inkml:brushProperty name="width" value="0.05" units="cm"/>
      <inkml:brushProperty name="height" value="0.05" units="cm"/>
    </inkml:brush>
  </inkml:definitions>
  <inkml:trace contextRef="#ctx0" brushRef="#br0">8 132 24575,'9'-8'0,"1"1"0,0 0 0,1 1 0,0 0 0,0 0 0,22-6 0,28-16 0,-55 24 0,6-4 0,0 1 0,1 0 0,0 1 0,1 0 0,21-5 0,-32 10 0,-1 1 0,1-1 0,0 1 0,-1 0 0,1 0 0,0 0 0,-1 0 0,1 0 0,0 0 0,-1 1 0,1 0 0,0-1 0,-1 1 0,1 0 0,-1 0 0,0 0 0,1 1 0,-1-1 0,0 1 0,1-1 0,-1 1 0,0 0 0,0-1 0,0 1 0,-1 0 0,1 0 0,0 1 0,-1-1 0,1 0 0,-1 1 0,0-1 0,0 0 0,0 1 0,0-1 0,0 1 0,-1 0 0,1 3 0,1 1 0,-1 0 0,0 0 0,0-1 0,-1 1 0,0 0 0,0 0 0,0 0 0,-1 0 0,0 0 0,-1 0 0,0 0 0,0-1 0,0 1 0,-6 10 0,-3 5 0,-2-2 0,-27 37 0,36-52 0,3-4 0,0 0 0,0 0 0,0 0 0,0 0 0,0 0 0,0 0 0,1 0 0,-1 0 0,0 0 0,1 0 0,-1 0 0,1 0 0,-1 0 0,1 0 0,0 1 0,-1-1 0,1 0 0,0 0 0,0 1 0,0-1 0,0 0 0,0 0 0,0 1 0,0-1 0,0 0 0,1 0 0,-1 0 0,0 1 0,1 1 0,2-2 0,-1 1 0,0-1 0,1 1 0,-1-1 0,0 0 0,1 0 0,0 0 0,-1 0 0,1 0 0,4 0 0,-4 0 0,1 0 0,-1 0 0,0 0 0,1 0 0,-1 0 0,0 1 0,0-1 0,0 1 0,0 0 0,0 0 0,4 4 0,-3-1 0,-1 0 0,1 1 0,-1 0 0,0-1 0,-1 1 0,0 0 0,1 1 0,-2-1 0,1 0 0,-1 0 0,0 1 0,0-1 0,-1 1 0,0-1 0,0 1 0,-1-1 0,1 0 0,-3 10 0,0-6 0,0 1 0,0-1 0,-1 0 0,0 0 0,-1 0 0,0-1 0,-1 1 0,0-1 0,0 0 0,-9 9 0,4-6 0,-12 13 0,0-1 0,-52 40 0,69-60 0,0 1 0,0-1 0,0 0 0,-1-1 0,1 0 0,-1 0 0,0 0 0,0-1 0,0 0 0,0 0 0,0-1 0,0 0 0,0 0 0,0 0 0,-1-1 0,1 0 0,0-1 0,0 0 0,-14-3 0,8-2-1365</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3:32.801"/>
    </inkml:context>
    <inkml:brush xml:id="br0">
      <inkml:brushProperty name="width" value="0.05" units="cm"/>
      <inkml:brushProperty name="height" value="0.05" units="cm"/>
    </inkml:brush>
  </inkml:definitions>
  <inkml:trace contextRef="#ctx0" brushRef="#br0">0 1 24575,'1'83'0,"3"0"0,4-1 0,3 0 0,37 137 0,-14-79 0,6 20 0,-33-135-455,2-1 0,14 28 0,-13-35-6371</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3:33.515"/>
    </inkml:context>
    <inkml:brush xml:id="br0">
      <inkml:brushProperty name="width" value="0.05" units="cm"/>
      <inkml:brushProperty name="height" value="0.05" units="cm"/>
    </inkml:brush>
  </inkml:definitions>
  <inkml:trace contextRef="#ctx0" brushRef="#br0">0 1 24575,'1'0'0,"0"0"0,-1 0 0,1 0 0,0 0 0,0 1 0,-1-1 0,1 0 0,0 1 0,-1-1 0,1 0 0,0 1 0,-1-1 0,1 1 0,-1-1 0,1 1 0,-1-1 0,1 1 0,-1-1 0,1 1 0,-1 0 0,1-1 0,-1 1 0,0 0 0,1-1 0,-1 1 0,0 0 0,1 1 0,3 23 0,-3-22 0,18 190 0,25 176 0,-32-305 0,2 0 0,3-1 0,40 97 0,-46-139 119,-8-17-321,-7-12-1080,-4-9-5544</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3:34.084"/>
    </inkml:context>
    <inkml:brush xml:id="br0">
      <inkml:brushProperty name="width" value="0.05" units="cm"/>
      <inkml:brushProperty name="height" value="0.05" units="cm"/>
    </inkml:brush>
  </inkml:definitions>
  <inkml:trace contextRef="#ctx0" brushRef="#br0">0 133 24575,'0'-5'0,"0"-5"0,4-7 0,7 1 0,10 2 0,6 5 0,7 2 0,12 4 0,11 1 0,9-3 0,-1 0 0,-4 0 0,-2-3 0,-3-5 0,-11-1-8191</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3:34.993"/>
    </inkml:context>
    <inkml:brush xml:id="br0">
      <inkml:brushProperty name="width" value="0.05" units="cm"/>
      <inkml:brushProperty name="height" value="0.05" units="cm"/>
    </inkml:brush>
  </inkml:definitions>
  <inkml:trace contextRef="#ctx0" brushRef="#br0">86 22 24575,'0'3'0,"-1"0"0,0 1 0,0-1 0,0 0 0,0 0 0,0 0 0,0 0 0,-1-1 0,1 1 0,-4 3 0,-6 16 0,-3 17 0,2 0 0,2 1 0,2 0 0,-6 70 0,13-94 0,0 1 0,1 0 0,1-1 0,1 1 0,0-1 0,1 1 0,1-1 0,0 0 0,1 0 0,1 0 0,0-1 0,1 0 0,1 0 0,13 18 0,-19-29 0,0-1 0,1 0 0,-1-1 0,0 1 0,1 0 0,0-1 0,0 1 0,-1-1 0,1 0 0,1 0 0,-1 0 0,0 0 0,0-1 0,1 1 0,-1-1 0,1 0 0,-1 0 0,1 0 0,-1 0 0,1-1 0,0 0 0,-1 1 0,1-1 0,0 0 0,-1-1 0,1 1 0,0-1 0,5-1 0,-1-2 0,1 0 0,-1-1 0,0 0 0,-1 0 0,1-1 0,-1 0 0,0 0 0,0 0 0,-1-1 0,8-11 0,25-34 0,-2-3 0,32-62 0,-63 104 7,-1 1-1,0-1 0,0 0 0,-1 0 0,-1 0 1,-1 0-1,3-23 0,-4-5-147,-4-49 0,1 26-992,1 37-5693</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3:35.774"/>
    </inkml:context>
    <inkml:brush xml:id="br0">
      <inkml:brushProperty name="width" value="0.05" units="cm"/>
      <inkml:brushProperty name="height" value="0.05" units="cm"/>
    </inkml:brush>
  </inkml:definitions>
  <inkml:trace contextRef="#ctx0" brushRef="#br0">79 1 24575,'-13'170'0,"-1"-3"0,11-106 0,-22 113 0,1-16 0,24-150 68,4-12-1501,2-6-5393</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3:36.813"/>
    </inkml:context>
    <inkml:brush xml:id="br0">
      <inkml:brushProperty name="width" value="0.05" units="cm"/>
      <inkml:brushProperty name="height" value="0.05" units="cm"/>
    </inkml:brush>
  </inkml:definitions>
  <inkml:trace contextRef="#ctx0" brushRef="#br0">256 57 24575,'0'-2'0,"1"0"0,-1 0 0,1 1 0,0-1 0,0 0 0,0 0 0,0 1 0,0-1 0,0 1 0,0-1 0,1 1 0,-1-1 0,0 1 0,1 0 0,-1 0 0,1 0 0,0 0 0,-1 0 0,1 0 0,0 0 0,-1 0 0,4 0 0,40-14 0,-34 12 0,0 1 0,1 0 0,-1 1 0,0 0 0,0 1 0,1 0 0,16 3 0,-24-2 0,0 0 0,0 0 0,0 0 0,0 1 0,0 0 0,-1-1 0,1 1 0,-1 1 0,1-1 0,-1 1 0,0-1 0,0 1 0,0 0 0,0 0 0,0 0 0,-1 0 0,1 1 0,-1-1 0,0 1 0,0-1 0,0 1 0,-1 0 0,2 5 0,2 9 0,-1-1 0,-1 1 0,0 0 0,-2 0 0,0 0 0,-1 0 0,-1 1 0,0-1 0,-1 0 0,-1-1 0,-11 35 0,-7 8 0,-55 113 0,75-171 0,-8 16 0,-1-1 0,0 0 0,-1 0 0,-1-1 0,-1 0 0,0-2 0,-1 1 0,0-1 0,-1-1 0,-32 21 0,25-22 0,1-1 0,-2 0 0,1-2 0,-1-1 0,-1 0 0,1-2 0,-1-1 0,-35 4 0,59-9 1,0 0 0,0-1 0,0 1 0,0 0 0,0 0 0,0 0 0,0 0 0,0 0 0,0-1 0,0 1 0,0 0 0,0 0 0,0 0 0,0 0-1,0 0 1,0-1 0,0 1 0,0 0 0,0 0 0,0 0 0,0 0 0,0 0 0,0 0 0,-1 0 0,1-1 0,17-5-1391,6 0-5436</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3:38.566"/>
    </inkml:context>
    <inkml:brush xml:id="br0">
      <inkml:brushProperty name="width" value="0.05" units="cm"/>
      <inkml:brushProperty name="height" value="0.05" units="cm"/>
    </inkml:brush>
  </inkml:definitions>
  <inkml:trace contextRef="#ctx0" brushRef="#br0">437 55 24575,'-6'-6'0,"-1"1"0,0 0 0,0 0 0,0 0 0,0 1 0,-1 0 0,1 1 0,-1-1 0,0 2 0,0-1 0,-14-2 0,16 4 0,0 0 0,0 0 0,-1 1 0,1 0 0,0 0 0,0 0 0,0 1 0,0 0 0,0 0 0,0 1 0,0 0 0,1 0 0,-1 0 0,0 0 0,1 1 0,-10 7 0,12-7 0,0 0 0,0 0 0,0 0 0,1 1 0,0-1 0,-1 1 0,1-1 0,1 1 0,-1 0 0,0 0 0,1 0 0,0 0 0,0 0 0,0 0 0,1 0 0,-1 7 0,2 75 0,1-55 0,-2-22 0,1-1 0,0 0 0,0 0 0,0 0 0,1 0 0,0 0 0,1 0 0,0 0 0,0-1 0,0 1 0,1-1 0,6 8 0,-6-10 0,0-1 0,0 0 0,0 0 0,0 0 0,1 0 0,0-1 0,0 0 0,0 0 0,0 0 0,0-1 0,1 1 0,-1-1 0,1-1 0,-1 1 0,1-1 0,0 0 0,11 1 0,4-1 0,-15-1 0,1 0 0,0 1 0,0-1 0,-1 2 0,14 3 0,-18-4 0,0 0 0,0 0 0,0 0 0,0 0 0,0 1 0,0-1 0,0 1 0,-1-1 0,1 1 0,-1 0 0,1 0 0,-1 0 0,0 0 0,1 0 0,-1 0 0,0 0 0,0 0 0,-1 0 0,1 0 0,0 1 0,-1-1 0,1 2 0,1 11 0,-1 0 0,0 0 0,-1-1 0,-1 1 0,0 0 0,-1 0 0,-1-1 0,0 1 0,-1-1 0,-1 0 0,0 0 0,-1-1 0,0 1 0,-1-1 0,0 0 0,-1-1 0,-1 0 0,0 0 0,-15 14 0,13-13 0,-2-1 0,0 0 0,0-1 0,-1 0 0,0-1 0,-1 0 0,0-1 0,-1-1 0,0-1 0,0 0 0,0-1 0,-1-1 0,0 0 0,0-1 0,0-1 0,-20 1 0,33-4-124,0 0 0,1 0 0,-1 0 0,0-1 0,0 1 0,1-1-1,-1 0 1,0 0 0,1-1 0,-7-2 0,-8-9-6702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3:28.895"/>
    </inkml:context>
    <inkml:brush xml:id="br0">
      <inkml:brushProperty name="width" value="0.05" units="cm"/>
      <inkml:brushProperty name="height" value="0.05" units="cm"/>
    </inkml:brush>
  </inkml:definitions>
  <inkml:trace contextRef="#ctx0" brushRef="#br0">42 1 24575,'0'639'0,"0"-639"-7,-3 28 135,3-27-168,-1 0-1,1-1 1,0 1 0,0 0 0,-1-1 0,1 1 0,-1 0 0,1-1-1,0 1 1,-1-1 0,1 1 0,-1-1 0,1 1 0,-1-1-1,0 1 1,1-1 0,-1 0 0,1 1 0,-1-1 0,0 0-1,1 1 1,-1-1 0,0 0 0,1 0 0,-1 0 0,0 1 0,1-1-1,-1 0 1,0 0 0,0 0 0,1 0 0,-1 0 0,0 0-1,1-1 1,-1 1 0,-1 0 0,-14-6-6786</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3:39.852"/>
    </inkml:context>
    <inkml:brush xml:id="br0">
      <inkml:brushProperty name="width" value="0.05" units="cm"/>
      <inkml:brushProperty name="height" value="0.05" units="cm"/>
    </inkml:brush>
  </inkml:definitions>
  <inkml:trace contextRef="#ctx0" brushRef="#br0">87 78 24575,'-2'0'0,"0"1"0,1-1 0,-1 1 0,1-1 0,-1 1 0,1 0 0,-1 0 0,1 0 0,-1 0 0,1 0 0,0 0 0,0 0 0,-1 0 0,1 0 0,0 1 0,0-1 0,0 0 0,0 1 0,-1 1 0,-17 36 0,14-28 0,-3 10 0,2-1 0,0 1 0,2-1 0,0 2 0,1-1 0,1 0 0,1 0 0,1 1 0,5 36 0,-4-51 0,1 1 0,0-1 0,1 1 0,0-1 0,0 0 0,0 0 0,1 0 0,0 0 0,1-1 0,-1 0 0,1 0 0,1 0 0,-1 0 0,1-1 0,0 0 0,7 5 0,-10-7 0,0-1 0,0 0 0,0 0 0,0 0 0,0-1 0,0 1 0,0-1 0,1 1 0,-1-1 0,0 0 0,1 0 0,-1-1 0,1 1 0,-1-1 0,1 0 0,-1 0 0,1 0 0,0 0 0,-1 0 0,1-1 0,-1 0 0,1 1 0,-1-1 0,0-1 0,1 1 0,-1 0 0,0-1 0,0 0 0,0 0 0,0 1 0,0-2 0,0 1 0,0 0 0,-1-1 0,1 1 0,-1-1 0,2-3 0,9-11 0,-2 0 0,0-1 0,-1 0 0,-1-1 0,-1 0 0,0-1 0,-2 1 0,0-1 0,-1-1 0,-1 1 0,-1-1 0,-1 0 0,-1-29 0,0 15 0,0 21 0,-1 1 0,0-1 0,-1 0 0,-3-17 0,3 28 0,1 0 0,-1 0 0,0 0 0,0 0 0,-1 0 0,1 1 0,-1-1 0,1 0 0,-1 1 0,0-1 0,0 1 0,0-1 0,0 1 0,-1 0 0,1 0 0,0 0 0,-1 0 0,0 0 0,1 1 0,-1-1 0,0 1 0,0 0 0,-4-2 0,-9-2 20,0 1 0,0 1 0,0 0 0,-1 1 0,-16-1 0,26 4-113,1-1 0,-1 1 1,1-1-1,-1 2 0,1-1 0,0 1 0,-1 0 0,1 0 1,0 1-1,0 0 0,1 0 0,-1 0 0,1 1 1,-1-1-1,-7 8 0,1 3-6733</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3:41.531"/>
    </inkml:context>
    <inkml:brush xml:id="br0">
      <inkml:brushProperty name="width" value="0.05" units="cm"/>
      <inkml:brushProperty name="height" value="0.05" units="cm"/>
    </inkml:brush>
  </inkml:definitions>
  <inkml:trace contextRef="#ctx0" brushRef="#br0">158 1 24575,'-7'9'0,"1"0"0,0 0 0,1 1 0,0-1 0,0 1 0,1 1 0,0-1 0,1 0 0,0 1 0,1 0 0,-2 14 0,-12 41 0,2-12 0,1 0 0,3 0 0,-3 62 0,-11 59 0,21-155 0,-6 27 0,7-41 0,5-27 0,9-74 0,-5 30 0,23-93 0,-24 133 0,-3 11 0,0 1 0,0 0 0,2 1 0,-1-1 0,9-13 0,-12 24 0,0 0 0,0 1 0,0-1 0,0 1 0,0-1 0,1 1 0,-1-1 0,0 1 0,1 0 0,-1-1 0,1 1 0,0 0 0,-1 0 0,1 0 0,0 1 0,0-1 0,-1 0 0,1 1 0,0-1 0,0 1 0,0-1 0,0 1 0,0 0 0,0 0 0,0 0 0,0 0 0,0 0 0,0 0 0,0 1 0,0-1 0,-1 1 0,1-1 0,0 1 0,0 0 0,0 0 0,-1-1 0,1 1 0,0 0 0,-1 1 0,1-1 0,2 3 0,8 4 0,-1 2 0,0 0 0,-1 0 0,0 1 0,0 0 0,11 19 0,44 82 0,-26-41 0,-25-47 0,31 45 0,-45-69 0,0 0 0,0 1 0,0-1 0,1 0 0,-1 1 0,0-1 0,0 0 0,0 1 0,1-1 0,-1 0 0,0 0 0,1 0 0,-1 1 0,0-1 0,0 0 0,1 0 0,-1 0 0,0 1 0,1-1 0,-1 0 0,1 0 0,-1 0 0,0 0 0,1 0 0,-1 0 0,0 0 0,1 0 0,-1 0 0,0 0 0,1 0 0,-1 0 0,1 0 0,-1 0 0,1-1 0,5-12 0,-4-26 0,-2 37 0,-5-443-1365,5 422-5461</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3:45.113"/>
    </inkml:context>
    <inkml:brush xml:id="br0">
      <inkml:brushProperty name="width" value="0.05" units="cm"/>
      <inkml:brushProperty name="height" value="0.05" units="cm"/>
    </inkml:brush>
  </inkml:definitions>
  <inkml:trace contextRef="#ctx0" brushRef="#br0">530 0 24575,'-2'9'0,"0"0"0,0-1 0,-1 1 0,0-1 0,0 0 0,-1 1 0,0-2 0,-10 16 0,3-4 0,-76 134 0,-93 181 0,135-240 0,8-20 0,4 1 0,-33 110 0,61-166 0,-2 5 0,1 0 0,0 1 0,2-1 0,1 1 0,0 26 0,7-36-1365</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3:45.973"/>
    </inkml:context>
    <inkml:brush xml:id="br0">
      <inkml:brushProperty name="width" value="0.05" units="cm"/>
      <inkml:brushProperty name="height" value="0.05" units="cm"/>
    </inkml:brush>
  </inkml:definitions>
  <inkml:trace contextRef="#ctx0" brushRef="#br0">0 16 24575,'4'0'0,"7"0"0,5 0 0,5 0 0,2 0 0,4 0 0,0 0 0,0 0 0,1 0 0,-1-4 0,0-2 0,-4 0-8191</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3:46.898"/>
    </inkml:context>
    <inkml:brush xml:id="br0">
      <inkml:brushProperty name="width" value="0.05" units="cm"/>
      <inkml:brushProperty name="height" value="0.05" units="cm"/>
    </inkml:brush>
  </inkml:definitions>
  <inkml:trace contextRef="#ctx0" brushRef="#br0">232 0 24575,'2'6'0,"0"1"0,0-1 0,0 0 0,1 0 0,6 10 0,-3-3 0,25 50 0,-15-34 0,-2 1 0,-1 1 0,-1 0 0,9 41 0,-12-34 0,9 51 0,-17-81 0,0 0 0,0 0 0,-1 0 0,-1 0 0,1 0 0,-1-1 0,0 1 0,-4 11 0,3-16 0,1 0 0,-1-1 0,0 1 0,0-1 0,0 1 0,-1-1 0,1 0 0,-1 0 0,1 0 0,-1 0 0,0 0 0,1-1 0,-1 1 0,0-1 0,0 0 0,0 0 0,0 0 0,-1 0 0,1 0 0,0-1 0,0 1 0,0-1 0,-7 0 0,-11 1 0,-1-1 0,-28-5 0,39 4 0,-13-2 0,0-2 0,0-1 0,0 0 0,1-2 0,0-1 0,-42-22 0,64 31-1,1 0 0,0 0 0,0 0 0,-1 0-1,1 0 1,0 0 0,0 0 0,0-1 0,-1 1 0,1 0 0,0 0-1,0 0 1,0 0 0,-1 0 0,1 0 0,0 0 0,0 0-1,0-1 1,0 1 0,0 0 0,-1 0 0,1 0 0,0 0-1,0-1 1,0 1 0,0 0 0,0 0 0,0 0 0,0-1 0,-1 1-1,1 0 1,0 0 0,0 0 0,0-1 0,0 1 0,0 0-1,0 0 1,0 0 0,0-1 0,0 1 0,0 0 0,0 0-1,0 0 1,0-1 0,1 1 0,-1 0 0,0 0 0,0 0 0,0-1-1,0 1 1,0 0 0,0 0 0,0 0 0,1-1 0,-1 1-1,0 0 1,0 0 0,0 0 0,0 0 0,0 0 0,1 0-1,-1-1 1,22-3 183,26 2-1656,-18 2-5352</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3:47.697"/>
    </inkml:context>
    <inkml:brush xml:id="br0">
      <inkml:brushProperty name="width" value="0.05" units="cm"/>
      <inkml:brushProperty name="height" value="0.05" units="cm"/>
    </inkml:brush>
  </inkml:definitions>
  <inkml:trace contextRef="#ctx0" brushRef="#br0">1 1 24575,'0'9'0,"0"8"0,0 5 0,0 3 0,0 7 0,0 2 0,0 0 0,0 3 0,0 0 0,0-2 0,0-3 0,4-6 0,12-7 0,6-8 0,4-5 0,3-9 0,-4-3-8191</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3:48.232"/>
    </inkml:context>
    <inkml:brush xml:id="br0">
      <inkml:brushProperty name="width" value="0.05" units="cm"/>
      <inkml:brushProperty name="height" value="0.05" units="cm"/>
    </inkml:brush>
  </inkml:definitions>
  <inkml:trace contextRef="#ctx0" brushRef="#br0">1 55 24575,'4'0'0,"7"0"0,5 0 0,4 0 0,4 0 0,-2-5 0,-1 0 0,1-1 0,1 1 0,1-3 0,-3-4 0,-6-1-8191</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3:48.832"/>
    </inkml:context>
    <inkml:brush xml:id="br0">
      <inkml:brushProperty name="width" value="0.05" units="cm"/>
      <inkml:brushProperty name="height" value="0.05" units="cm"/>
    </inkml:brush>
  </inkml:definitions>
  <inkml:trace contextRef="#ctx0" brushRef="#br0">0 17 24575,'5'0'0,"5"0"0,6 0 0,5 0 0,3 0 0,3 0 0,0 0 0,0 0 0,1 0 0,-1 0 0,1 0 0,-6-5 0,-1-1 0,-5 0-8191</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3:50.796"/>
    </inkml:context>
    <inkml:brush xml:id="br0">
      <inkml:brushProperty name="width" value="0.05" units="cm"/>
      <inkml:brushProperty name="height" value="0.05" units="cm"/>
    </inkml:brush>
  </inkml:definitions>
  <inkml:trace contextRef="#ctx0" brushRef="#br0">0 694 24575,'3'-3'0,"-1"-1"0,0 0 0,1 1 0,-2-1 0,1 0 0,0 0 0,-1 0 0,1 0 0,-1-1 0,0 1 0,0-7 0,3-55 0,-3 50 0,-2-142 0,3-54 0,24 71 0,-26 138 0,0-1 0,1 1 0,0 0 0,-1 0 0,1 0 0,0 0 0,1-1 0,-1 1 0,1 1 0,-1-1 0,4-5 0,-4 8 0,-1-1 0,1 1 0,-1 0 0,0-1 0,1 1 0,0 0 0,-1-1 0,1 1 0,-1 0 0,1 0 0,-1 0 0,1-1 0,0 1 0,-1 0 0,1 0 0,-1 0 0,1 0 0,0 0 0,-1 0 0,1 0 0,-1 0 0,1 0 0,0 0 0,0 1 0,19 16 0,-7 3 0,-2 0 0,0 1 0,-1 0 0,-1 1 0,11 36 0,-14-35 0,2 0 0,1 0 0,1-1 0,0-1 0,20 29 0,-24-41 0,-1 0 0,0 1 0,0 0 0,-1-1 0,5 15 0,5 13 0,-14-37 0,0 0 0,0 1 0,0-1 0,0 0 0,0 1 0,0-1 0,0 0 0,0 1 0,0-1 0,1 0 0,-1 1 0,0-1 0,0 0 0,0 1 0,0-1 0,1 0 0,-1 0 0,0 1 0,0-1 0,1 0 0,-1 0 0,0 1 0,1-1 0,-1 0 0,0 0 0,1 0 0,-1 0 0,0 1 0,1-1 0,-1 0 0,0 0 0,1 0 0,-1 0 0,0 0 0,1 0 0,-1 0 0,0 0 0,1 0 0,-1 0 0,0 0 0,1 0 0,-1 0 0,1 0 0,-1-1 0,0 1 0,1 0 0,10-19 0,2-30 0,18-205 0,-26 185-1365,-4 41-5461</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3:52.262"/>
    </inkml:context>
    <inkml:brush xml:id="br0">
      <inkml:brushProperty name="width" value="0.05" units="cm"/>
      <inkml:brushProperty name="height" value="0.05" units="cm"/>
    </inkml:brush>
  </inkml:definitions>
  <inkml:trace contextRef="#ctx0" brushRef="#br0">1 3 24575,'1'0'0,"-1"0"0,0 0 0,0-1 0,0 1 0,1 0 0,-1 0 0,0 0 0,0 0 0,0-1 0,1 1 0,-1 0 0,0 0 0,0 0 0,1 0 0,-1 0 0,0 0 0,0 0 0,1 0 0,-1 0 0,0 0 0,0 0 0,1 0 0,-1 0 0,0 0 0,0 0 0,1 0 0,-1 0 0,0 0 0,0 0 0,1 0 0,-1 0 0,0 0 0,0 1 0,1-1 0,-1 0 0,0 0 0,0 0 0,0 0 0,1 1 0,-1-1 0,0 0 0,0 0 0,0 0 0,0 1 0,0-1 0,1 0 0,6 19 0,-1 21 0,-4 5 0,-3 0 0,-11 85 0,-1 17 0,17-112 0,4-27 0,6-20 0,-1-10 0,-1 0 0,-1-1 0,14-45 0,-20 49 0,2 1 0,0-1 0,1 1 0,1 1 0,0 0 0,2 0 0,0 1 0,14-17 0,36-27-1365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3:29.779"/>
    </inkml:context>
    <inkml:brush xml:id="br0">
      <inkml:brushProperty name="width" value="0.05" units="cm"/>
      <inkml:brushProperty name="height" value="0.05" units="cm"/>
    </inkml:brush>
  </inkml:definitions>
  <inkml:trace contextRef="#ctx0" brushRef="#br0">0 179 24575,'5'-4'0,"1"1"0,-1 0 0,1 0 0,0 0 0,0 0 0,0 1 0,0 0 0,0 0 0,0 1 0,1 0 0,10-1 0,25-6 0,3-7 0,-3 3 0,0-2 0,-1-2 0,73-39 0,-94 40-1365,-4 1-5461</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3:52.930"/>
    </inkml:context>
    <inkml:brush xml:id="br0">
      <inkml:brushProperty name="width" value="0.05" units="cm"/>
      <inkml:brushProperty name="height" value="0.05" units="cm"/>
    </inkml:brush>
  </inkml:definitions>
  <inkml:trace contextRef="#ctx0" brushRef="#br0">0 0 24575,'0'5'0,"0"5"0,5 2 0,6-2 0,5-2 0,0 2 0,2-1 0,-2 3 0,1-1 0,-3 3 0,1-2 0,-3 2 0,-2-2-8191</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3:53.614"/>
    </inkml:context>
    <inkml:brush xml:id="br0">
      <inkml:brushProperty name="width" value="0.05" units="cm"/>
      <inkml:brushProperty name="height" value="0.05" units="cm"/>
    </inkml:brush>
  </inkml:definitions>
  <inkml:trace contextRef="#ctx0" brushRef="#br0">1 0 24575,'4'83'0,"21"119"0,0 8 0,-24-220-1365,-2-6-5461</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3:54.466"/>
    </inkml:context>
    <inkml:brush xml:id="br0">
      <inkml:brushProperty name="width" value="0.05" units="cm"/>
      <inkml:brushProperty name="height" value="0.05" units="cm"/>
    </inkml:brush>
  </inkml:definitions>
  <inkml:trace contextRef="#ctx0" brushRef="#br0">1 1 24575,'4'0'0,"7"0"0,0 4 0,4 7 0,-1 5 0,-3 1-8191</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3:56.312"/>
    </inkml:context>
    <inkml:brush xml:id="br0">
      <inkml:brushProperty name="width" value="0.05" units="cm"/>
      <inkml:brushProperty name="height" value="0.05" units="cm"/>
    </inkml:brush>
  </inkml:definitions>
  <inkml:trace contextRef="#ctx0" brushRef="#br0">29 581 24575,'0'-87'0,"-16"-121"0,10 153 0,1-72 0,5 127 0,0 0 0,0 0 0,-1 0 0,1-1 0,0 1 0,0 0 0,0 0 0,0 0 0,0-1 0,0 1 0,0 0 0,0 0 0,0 0 0,0-1 0,0 1 0,0 0 0,0 0 0,0 0 0,0-1 0,0 1 0,0 0 0,0 0 0,0 0 0,0-1 0,0 1 0,0 0 0,1 0 0,-1 0 0,0-1 0,0 1 0,0 0 0,0 0 0,0 0 0,1 0 0,-1 0 0,0-1 0,0 1 0,0 0 0,0 0 0,1 0 0,-1 0 0,0 0 0,0 0 0,0 0 0,1 0 0,-1 0 0,0 0 0,0 0 0,0 0 0,1 0 0,-1 0 0,0 0 0,10 12 0,14 32 0,-19-34 0,12 22 0,-6-8 0,1 0 0,2-1 0,0 0 0,1-1 0,37 39 0,-52-61 0,1 1 0,-1 0 0,1-1 0,0 1 0,-1-1 0,1 1 0,0-1 0,0 1 0,-1-1 0,1 1 0,0-1 0,0 0 0,0 1 0,-1-1 0,1 0 0,0 0 0,0 0 0,0 1 0,0-1 0,0 0 0,0 0 0,-1 0 0,1-1 0,0 1 0,0 0 0,0 0 0,0 0 0,0-1 0,-1 1 0,1 0 0,0-1 0,1 0 0,0-1 0,0 0 0,0 0 0,0 0 0,-1-1 0,1 1 0,-1 0 0,0-1 0,1 1 0,-1-1 0,1-4 0,12-66 0,-10-121-151,-5 138-1063,1 34-5612</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3:57.897"/>
    </inkml:context>
    <inkml:brush xml:id="br0">
      <inkml:brushProperty name="width" value="0.05" units="cm"/>
      <inkml:brushProperty name="height" value="0.05" units="cm"/>
    </inkml:brush>
  </inkml:definitions>
  <inkml:trace contextRef="#ctx0" brushRef="#br0">219 0 24575,'-8'2'0,"0"0"0,0 1 0,0 0 0,0 0 0,1 0 0,-1 1 0,1 0 0,0 1 0,-10 8 0,2-3 0,7-5 0,1 0 0,0 1 0,0-1 0,0 1 0,1 1 0,0-1 0,0 1 0,1 0 0,-1 1 0,2-1 0,-8 14 0,10-15 0,0-1 0,1 1 0,0-1 0,-1 1 0,2 0 0,-1-1 0,1 1 0,-1 0 0,2-1 0,-1 1 0,1 0 0,-1 0 0,2-1 0,-1 1 0,1-1 0,-1 1 0,2-1 0,-1 0 0,4 8 0,0-5 0,0 1 0,1 0 0,0-1 0,0 0 0,0-1 0,1 0 0,0 0 0,1 0 0,-1-1 0,1-1 0,1 1 0,-1-1 0,1-1 0,-1 0 0,19 5 0,-26-8 0,1-1 0,-1 1 0,0-1 0,0 1 0,0 0 0,0 0 0,0 0 0,0 0 0,0 0 0,0 1 0,0-1 0,-1 1 0,1-1 0,0 1 0,-1-1 0,1 1 0,-1 0 0,0 0 0,1 0 0,0 3 0,-2-3 0,1-1 0,-1 1 0,0 0 0,0 0 0,0 0 0,-1 0 0,1 0 0,0-1 0,-1 1 0,1 0 0,-1 0 0,0-1 0,1 1 0,-1 0 0,0-1 0,0 1 0,0 0 0,0-1 0,-2 2 0,-4 5 0,0-2 0,0 1 0,0-1 0,-1 0 0,0 0 0,0-1 0,0 0 0,-11 4 0,-106 38-1365,108-40-5461</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4:25.498"/>
    </inkml:context>
    <inkml:brush xml:id="br0">
      <inkml:brushProperty name="width" value="0.05" units="cm"/>
      <inkml:brushProperty name="height" value="0.05" units="cm"/>
    </inkml:brush>
  </inkml:definitions>
  <inkml:trace contextRef="#ctx0" brushRef="#br0">53 242 24575,'-2'0'0,"0"0"0,0-1 0,-1 0 0,1 1 0,0-1 0,0 0 0,0 0 0,1 0 0,-1 0 0,0-1 0,0 1 0,0-1 0,1 1 0,-1-1 0,1 1 0,-1-1 0,1 0 0,0 1 0,0-1 0,-1 0 0,1 0 0,1 0 0,-1 0 0,0 0 0,0 0 0,0-3 0,-1-3 0,-1-1 0,1 1 0,1 0 0,0 0 0,0-13 0,1 15 0,1 1 0,-1-1 0,1 0 0,1 1 0,-1 0 0,1-1 0,0 1 0,0 0 0,0 0 0,1 0 0,0 0 0,0 0 0,0 1 0,1-1 0,-1 1 0,1 0 0,0 0 0,0 0 0,1 0 0,-1 1 0,1 0 0,-1 0 0,1 0 0,0 0 0,0 1 0,1 0 0,-1 0 0,11-2 0,5-1 0,1 0 0,-1 2 0,1 1 0,0 1 0,0 0 0,25 3 0,-37 0 0,-1 0 0,0 0 0,1 0 0,-1 1 0,0 1 0,0-1 0,-1 2 0,1-1 0,-1 1 0,0 0 0,0 1 0,-1 0 0,1 0 0,-1 1 0,-1-1 0,1 2 0,-1-1 0,0 1 0,-1 0 0,0 0 0,0 0 0,-1 1 0,0-1 0,0 1 0,-1 0 0,0 0 0,-1 1 0,0-1 0,0 1 0,-1-1 0,0 1 0,-1-1 0,0 1 0,-1-1 0,0 1 0,0 0 0,-4 13 0,0-10 0,0-1 0,-1 0 0,0-1 0,-1 1 0,0-1 0,0-1 0,-1 1 0,-18 16 0,-7 4 0,-43 31 0,68-56 0,4-3 0,-1 0 0,1 0 0,-1-1 0,0 0 0,0 0 0,0 0 0,-5 1 0,9-3 0,0 0 0,1 1 0,-1-1 0,0 0 0,0 0 0,0 0 0,1 0 0,-1 0 0,0 0 0,0 0 0,0 0 0,0-1 0,1 1 0,-1 0 0,0 0 0,0-1 0,1 1 0,-1 0 0,0-1 0,-1 0 0,2 0 0,-1 0 0,1 0 0,0 0 0,-1 0 0,1 0 0,0 0 0,0 0 0,-1 0 0,1 0 0,0 0 0,0 0 0,0 0 0,0 0 0,1 0 0,-1 0 0,0 0 0,0 0 0,1 0 0,-1 0 0,0 0 0,2-2 0,-1 1 0,0 0 0,0 0 0,0 0 0,1 0 0,-1 1 0,1-1 0,0 0 0,-1 1 0,1-1 0,0 1 0,0-1 0,0 1 0,0 0 0,0 0 0,0 0 0,0 0 0,1 0 0,-1 0 0,0 1 0,0-1 0,1 1 0,-1-1 0,0 1 0,1 0 0,-1 0 0,0 0 0,1 0 0,-1 1 0,0-1 0,4 2 0,6 0 0,-1 0 0,1 1 0,-1 1 0,20 9 0,33 21 0,-36-18 0,0-2 0,36 13 0,-19-11 0,-22-7 0,1 0 0,0-2 0,0-1 0,29 3 0,-50-9-57,0 0 0,0 0 1,0 0-1,1 0 0,-1-1 0,0 1 0,0-1 0,0 0 0,0 0 0,0 0 0,0 0 1,0-1-1,0 1 0,-1-1 0,1 0 0,0 1 0,-1-1 0,0-1 0,1 1 1,-1 0-1,0 0 0,0-1 0,3-4 0,8-15-6769</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4:26.477"/>
    </inkml:context>
    <inkml:brush xml:id="br0">
      <inkml:brushProperty name="width" value="0.05" units="cm"/>
      <inkml:brushProperty name="height" value="0.05" units="cm"/>
    </inkml:brush>
  </inkml:definitions>
  <inkml:trace contextRef="#ctx0" brushRef="#br0">115 112 24575,'0'-2'0,"0"1"0,0-1 0,0 0 0,0 1 0,0-1 0,-1 0 0,1 1 0,0-1 0,-1 0 0,1 1 0,-1-1 0,0 1 0,1-1 0,-1 1 0,0-1 0,0 1 0,0-1 0,0 1 0,0 0 0,0 0 0,-1-1 0,1 1 0,0 0 0,0 0 0,-1 0 0,1 0 0,-1 1 0,1-1 0,-1 0 0,1 1 0,-1-1 0,0 1 0,1-1 0,-1 1 0,-1-1 0,0 1 0,1 0 0,-1 1 0,1-1 0,-1 0 0,1 1 0,0 0 0,-1-1 0,1 1 0,0 0 0,0 0 0,-1 0 0,1 0 0,0 1 0,0-1 0,0 1 0,0-1 0,1 1 0,-1 0 0,0-1 0,1 1 0,-1 0 0,1 0 0,-1 0 0,0 3 0,-2 3 0,0 1 0,1-1 0,0 1 0,0 0 0,1-1 0,0 1 0,1 0 0,0 1 0,1-1 0,-1 0 0,2 0 0,-1 0 0,1 0 0,1 0 0,0 0 0,0 0 0,0 0 0,1-1 0,1 1 0,-1-1 0,2 0 0,-1 0 0,1 0 0,0 0 0,0-1 0,1 0 0,0 0 0,12 11 0,-1-3 0,0-1 0,0 0 0,21 12 0,-32-22 0,0 0 0,0-1 0,0 0 0,1 0 0,-1-1 0,1 0 0,-1 0 0,1 0 0,0-1 0,0 0 0,0 0 0,-1-1 0,1 0 0,9-1 0,-13 0 0,0 0 0,-1 0 0,1 0 0,0-1 0,0 1 0,-1-1 0,1 0 0,-1 1 0,0-1 0,1 0 0,-1-1 0,0 1 0,0 0 0,0-1 0,0 1 0,-1-1 0,1 1 0,-1-1 0,1 0 0,-1 0 0,0 0 0,1-5 0,3-9 0,-1 0 0,3-33 0,-5 27 0,1 8 0,-1 1 0,-1-1 0,-1 0 0,0 0 0,-1 0 0,0 0 0,-1 1 0,-6-20 0,6 27 0,-2-1 0,1 0 0,-1 1 0,0-1 0,0 1 0,-1 0 0,0 1 0,0-1 0,-1 1 0,0 0 0,0 0 0,0 1 0,-1-1 0,0 2 0,0-1 0,-9-4 0,8 5 0,0 0 0,0 0 0,-1 1 0,1 0 0,-1 0 0,0 1 0,0 0 0,0 1 0,1 0 0,-17 0 0,20 2 0,1-1 0,-1 1 0,0 0 0,0 0 0,1 0 0,-1 1 0,1 0 0,-1 0 0,1 0 0,0 0 0,0 1 0,0-1 0,0 1 0,0 0 0,0 1 0,1-1 0,-1 0 0,1 1 0,0 0 0,0 0 0,-2 4 0,3-5-69,-4 7-190,1-1 0,-1 1 0,2 1-1,-6 14 1,7-7-6567</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4:27.712"/>
    </inkml:context>
    <inkml:brush xml:id="br0">
      <inkml:brushProperty name="width" value="0.05" units="cm"/>
      <inkml:brushProperty name="height" value="0.05" units="cm"/>
    </inkml:brush>
  </inkml:definitions>
  <inkml:trace contextRef="#ctx0" brushRef="#br0">240 20 24575,'0'-1'0,"0"0"0,0 0 0,-1 0 0,1 0 0,-1 0 0,1 0 0,0 0 0,-1 0 0,0 1 0,1-1 0,-1 0 0,1 0 0,-1 0 0,0 1 0,0-1 0,1 0 0,-1 1 0,0-1 0,0 1 0,0-1 0,0 1 0,0-1 0,0 1 0,1 0 0,-1-1 0,0 1 0,0 0 0,0 0 0,0 0 0,0-1 0,0 1 0,0 0 0,0 1 0,-2-1 0,-35 4 0,23 4 0,1 0 0,1 0 0,-1 2 0,2-1 0,-1 2 0,1 0 0,1 0 0,0 1 0,1 0 0,-17 26 0,23-32 0,1 1 0,0-1 0,1 1 0,-1 0 0,1-1 0,1 1 0,-1 0 0,1 0 0,0 0 0,1 0 0,0 1 0,0-1 0,0 0 0,1 0 0,0 0 0,0 0 0,1 0 0,0 0 0,5 12 0,-5-14 0,0-1 0,0 0 0,0 1 0,1-1 0,-1 0 0,1-1 0,0 1 0,0 0 0,0-1 0,1 0 0,-1 1 0,1-1 0,0-1 0,0 1 0,0 0 0,0-1 0,0 0 0,1 0 0,-1 0 0,1-1 0,-1 0 0,1 1 0,-1-1 0,1-1 0,0 1 0,-1-1 0,1 0 0,0 0 0,0 0 0,7-2 0,-5 0 0,1 0 0,-1 0 0,0-1 0,0 0 0,0-1 0,0 0 0,0 0 0,-1 0 0,0-1 0,0 1 0,0-2 0,0 1 0,-1-1 0,0 1 0,0-1 0,-1-1 0,1 1 0,-1-1 0,-1 0 0,1 0 0,-1 0 0,0 0 0,-1 0 0,0-1 0,0 1 0,0-1 0,-1 1 0,0-1 0,-1 0 0,0 0 0,0 1 0,-1-1 0,1 0 0,-2 1 0,1-1 0,-1 0 0,0 1 0,-1 0 0,0-1 0,0 1 0,0 0 0,-1 1 0,0-1 0,-9-11 0,10 15-170,0 0-1,0 1 0,0-1 1,0 1-1,0 0 0,0 0 1,-7-3-1,-6-2-6655</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4:29.776"/>
    </inkml:context>
    <inkml:brush xml:id="br0">
      <inkml:brushProperty name="width" value="0.05" units="cm"/>
      <inkml:brushProperty name="height" value="0.05" units="cm"/>
    </inkml:brush>
  </inkml:definitions>
  <inkml:trace contextRef="#ctx0" brushRef="#br0">180 28 24575,'-11'0'0,"0"0"0,0 0 0,0 0 0,0 1 0,0 1 0,1-1 0,-13 5 0,21-5 0,0 0 0,0 0 0,0 0 0,0 0 0,0 0 0,0 1 0,0-1 0,0 0 0,1 1 0,-1 0 0,0-1 0,1 1 0,0 0 0,-1 0 0,1 0 0,0 0 0,0 0 0,0 0 0,0 0 0,0 0 0,1 1 0,-1-1 0,1 0 0,-1 0 0,1 1 0,0-1 0,0 0 0,0 1 0,0-1 0,0 0 0,0 0 0,1 1 0,-1-1 0,1 0 0,1 4 0,2 6 0,0-1 0,1-1 0,0 1 0,0-1 0,2 0 0,-1 0 0,1 0 0,11 12 0,75 70 0,-68-69 0,-2-3 0,28 26 0,-49-43 0,0-1 0,1 1 0,-1-1 0,0 1 0,0 0 0,-1 0 0,1 0 0,-1 0 0,1 0 0,-1 0 0,0 1 0,0-1 0,0 0 0,-1 1 0,1 3 0,-1-6 0,-1 1 0,1 0 0,-1 0 0,0-1 0,0 1 0,0 0 0,0-1 0,0 1 0,0-1 0,0 1 0,0-1 0,-1 0 0,1 1 0,0-1 0,-1 0 0,1 0 0,-1 0 0,0 0 0,1 0 0,-1 0 0,0-1 0,1 1 0,-1 0 0,0-1 0,0 1 0,1-1 0,-1 0 0,0 0 0,-4 0 0,-64 2 0,58-2 0,-22 1 0,11 0 0,-45-4 0,64 3 0,0 0 0,1-1 0,-1 0 0,0 0 0,0 0 0,1 0 0,-1 0 0,1-1 0,-1 1 0,1-1 0,-1 0 0,1 0 0,0 0 0,0-1 0,0 1 0,0-1 0,1 1 0,-5-6 0,6 5 0,0 0 0,-1 0 0,1-1 0,0 1 0,1 0 0,-1-1 0,1 1 0,-1 0 0,1-1 0,0 1 0,0-1 0,1 1 0,-1-1 0,1 1 0,-1 0 0,1-1 0,0 1 0,0 0 0,1 0 0,-1 0 0,1 0 0,-1 0 0,1 0 0,0 0 0,4-4 0,7-9 0,1 1 0,1 0 0,20-16 0,-6 5 0,-10 8 0,-1 1 0,0-1 0,29-38 0,-44 52 0,0 0 0,0 0 0,-1 0 0,1 0 0,-1-1 0,0 1 0,-1 0 0,1-1 0,-1 0 0,1 1 0,-2-1 0,1 0 0,0 0 0,-1 0 0,0 0 0,0 1 0,0-1 0,-1 0 0,1 0 0,-1 0 0,-2-6 0,1 9-72,1 0 1,-1-1-1,1 1 0,-1 0 0,0 0 0,0-1 0,1 1 0,-2 1 1,1-1-1,0 0 0,0 0 0,-1 1 0,1 0 0,0-1 0,-1 1 1,1 0-1,-1 0 0,-4-1 0,-12-3-6754</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4:45.727"/>
    </inkml:context>
    <inkml:brush xml:id="br0">
      <inkml:brushProperty name="width" value="0.05" units="cm"/>
      <inkml:brushProperty name="height" value="0.05" units="cm"/>
    </inkml:brush>
  </inkml:definitions>
  <inkml:trace contextRef="#ctx0" brushRef="#br0">1 194 24575,'1'-10'0,"1"1"0,0-1 0,0 1 0,1-1 0,1 1 0,-1 0 0,1 0 0,1 0 0,0 1 0,0-1 0,0 1 0,1 1 0,1-1 0,-1 1 0,1 0 0,0 0 0,1 1 0,-1 0 0,1 0 0,1 1 0,-1 0 0,1 0 0,0 1 0,10-4 0,-16 7 0,-1 1 0,1-1 0,0 0 0,0 1 0,0 0 0,-1 0 0,1 0 0,0 0 0,0 0 0,0 0 0,-1 1 0,1-1 0,0 1 0,0 0 0,-1 0 0,1 0 0,-1 0 0,1 1 0,-1-1 0,1 1 0,-1-1 0,4 4 0,-4-2 0,1 1 0,0 0 0,-1-1 0,1 1 0,-1 0 0,-1 1 0,1-1 0,0 0 0,-1 1 0,0-1 0,0 0 0,1 9 0,-1 1 0,-1 0 0,0 1 0,0-1 0,-2 0 0,0 0 0,0 1 0,-10 26 0,-1-12 0,-2 1 0,-2-2 0,-19 27 0,-12 19 0,47-72 0,0 0 0,0 0 0,0 0 0,0 0 0,0 0 0,0 0 0,1 0 0,-1 0 0,1 0 0,-1 0 0,1 0 0,0 0 0,0 0 0,0 0 0,0 1 0,0-1 0,1 0 0,-1 0 0,1 0 0,-1 0 0,1 0 0,0 0 0,1 3 0,1-1 0,0 0 0,0-1 0,0 1 0,0-1 0,1 0 0,-1 0 0,1 0 0,0-1 0,0 1 0,7 2 0,7 3 0,0-1 0,1 0 0,-1-2 0,27 4 0,-14-4-1365,-4-3-5461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3:30.911"/>
    </inkml:context>
    <inkml:brush xml:id="br0">
      <inkml:brushProperty name="width" value="0.05" units="cm"/>
      <inkml:brushProperty name="height" value="0.05" units="cm"/>
    </inkml:brush>
  </inkml:definitions>
  <inkml:trace contextRef="#ctx0" brushRef="#br0">2 128 24575,'-1'97'0,"3"107"0,-1-197 0,0 0 0,0 0 0,1 0 0,0 0 0,1 0 0,0 0 0,0-1 0,0 1 0,1-1 0,0 0 0,0 0 0,0 0 0,1-1 0,0 1 0,0-1 0,0 0 0,1-1 0,-1 1 0,1-1 0,0 0 0,11 5 0,-1-1 0,1-1 0,-1-1 0,1 0 0,0-1 0,1 0 0,-1-2 0,32 3 0,-42-6 0,-1 0 0,1 0 0,-1 0 0,1-1 0,-1 0 0,1 0 0,-1-1 0,0 0 0,1 0 0,-1 0 0,0-1 0,0 0 0,-1 0 0,1 0 0,-1-1 0,1 0 0,-1 0 0,0 0 0,-1-1 0,1 1 0,-1-1 0,0-1 0,0 1 0,0 0 0,-1-1 0,0 0 0,3-7 0,5-14 0,-1-1 0,-1-1 0,-2 0 0,7-50 0,-9 48 0,-1 4 0,0 0 0,-1-37 0,-3 51 0,-1 0 0,-1 0 0,0 0 0,-1 1 0,0-1 0,-9-24 0,-4-4-1365,10 23-5461</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4:46.793"/>
    </inkml:context>
    <inkml:brush xml:id="br0">
      <inkml:brushProperty name="width" value="0.05" units="cm"/>
      <inkml:brushProperty name="height" value="0.05" units="cm"/>
    </inkml:brush>
  </inkml:definitions>
  <inkml:trace contextRef="#ctx0" brushRef="#br0">214 1 24575,'-6'0'0,"0"0"0,0 1 0,0 0 0,0 0 0,0 0 0,0 1 0,0 0 0,0 0 0,1 1 0,-1-1 0,1 1 0,0 0 0,-1 1 0,-6 5 0,4-2 0,1 1 0,0 0 0,0 1 0,0-1 0,1 1 0,1 0 0,-9 17 0,3 3 0,0 0 0,2 0 0,2 1 0,-9 59 0,15-80 0,-1 8 0,0 0 0,1-1 0,2 26 0,-1-38 0,1 1 0,0-1 0,0 1 0,0-1 0,0 0 0,1 1 0,-1-1 0,1 0 0,0 0 0,1 0 0,-1 0 0,1-1 0,-1 1 0,1-1 0,0 1 0,1-1 0,6 6 0,0-2 0,1 0 0,0-1 0,1 0 0,0-1 0,0 0 0,0 0 0,0-2 0,0 1 0,1-2 0,21 3 0,-27-5 0,-1 1 0,0-2 0,1 1 0,-1-1 0,1 0 0,-1 0 0,0 0 0,0-1 0,1 0 0,-1-1 0,-1 1 0,1-1 0,0 0 0,-1 0 0,1-1 0,-1 0 0,0 0 0,0 0 0,-1 0 0,1-1 0,-1 0 0,8-10 0,-5 2 0,0-1 0,-1 1 0,0-1 0,-1 0 0,-1-1 0,0 1 0,-1-1 0,-1 0 0,2-20 0,-3-4 0,-1 0 0,-8-55 0,7 88 8,-1 0 0,1 1 0,-1-1 0,0 0 0,-1 1 0,0 0 0,1-1 0,-1 1 0,-1 0 0,1 1 0,-1-1 0,0 1 0,0-1 0,-7-4 0,-2-2-379,0 1-1,-1 0 1,-26-13 0,16 12-6455</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4:47.892"/>
    </inkml:context>
    <inkml:brush xml:id="br0">
      <inkml:brushProperty name="width" value="0.05" units="cm"/>
      <inkml:brushProperty name="height" value="0.05" units="cm"/>
    </inkml:brush>
  </inkml:definitions>
  <inkml:trace contextRef="#ctx0" brushRef="#br0">0 454 24575,'5'-2'0,"-1"0"0,0-1 0,1 1 0,-1-1 0,0 1 0,-1-1 0,1-1 0,0 1 0,-1 0 0,0-1 0,0 0 0,0 0 0,0 0 0,2-4 0,4-4 0,12-17 0,-1-1 0,-1-1 0,15-35 0,30-50 0,-45 85 0,-12 19 0,-1 1 0,1 0 0,1 0 0,0 1 0,1 0 0,11-11 0,-20 20 0,1 1 0,-1 0 0,0 0 0,1 0 0,-1 0 0,0 0 0,0 0 0,1 0 0,-1 0 0,0-1 0,1 1 0,-1 0 0,0 0 0,1 0 0,-1 0 0,0 1 0,0-1 0,1 0 0,-1 0 0,0 0 0,1 0 0,-1 0 0,0 0 0,0 0 0,1 0 0,-1 1 0,0-1 0,1 0 0,-1 0 0,0 0 0,0 1 0,0-1 0,1 0 0,-1 0 0,0 1 0,0-1 0,0 0 0,0 0 0,1 1 0,-1-1 0,0 0 0,0 0 0,0 1 0,0-1 0,0 0 0,0 1 0,0-1 0,0 0 0,0 1 0,0-1 0,0 0 0,0 1 0,2 20 0,-2-19 0,-1 218 122,-1-78-1609,2-114-5339</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4:49.069"/>
    </inkml:context>
    <inkml:brush xml:id="br0">
      <inkml:brushProperty name="width" value="0.05" units="cm"/>
      <inkml:brushProperty name="height" value="0.05" units="cm"/>
    </inkml:brush>
  </inkml:definitions>
  <inkml:trace contextRef="#ctx0" brushRef="#br0">0 361 24575,'6'-2'0,"-1"0"0,0 0 0,1-1 0,-1 0 0,0 0 0,-1 0 0,1 0 0,0-1 0,-1 1 0,0-1 0,0 0 0,0-1 0,5-6 0,-4 5 0,18-23 0,-1-1 0,-2-2 0,-1 0 0,-1 0 0,20-56 0,-30 69 0,-7 16 0,1 0 0,0 0 0,0-1 0,-1 1 0,2 0 0,-1 0 0,0 1 0,1-1 0,-1 0 0,1 1 0,5-4 0,-8 6 0,1-1 0,-1 1 0,1 0 0,0-1 0,-1 1 0,1 0 0,0 0 0,-1 0 0,1 0 0,0 0 0,0-1 0,-1 1 0,1 0 0,0 1 0,-1-1 0,1 0 0,0 0 0,-1 0 0,1 0 0,0 0 0,-1 1 0,1-1 0,1 1 0,-1 0 0,0 0 0,0 0 0,1 1 0,-1-1 0,0 0 0,0 1 0,0-1 0,-1 1 0,1-1 0,0 1 0,0 0 0,-1-1 0,1 1 0,-1 1 0,6 27 0,-2 0 0,-1 0 0,-2 0 0,0 0 0,-6 38 0,2 15 0,3-68-117,-1 0-91,1 1 0,0-1 0,2-1 0,0 1 0,5 21 0,-2-21-6618</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5:01.021"/>
    </inkml:context>
    <inkml:brush xml:id="br0">
      <inkml:brushProperty name="width" value="0.05" units="cm"/>
      <inkml:brushProperty name="height" value="0.05" units="cm"/>
    </inkml:brush>
  </inkml:definitions>
  <inkml:trace contextRef="#ctx0" brushRef="#br0">0 0 24575,'4'85'0,"27"147"0,-14-128 0,18 118 0,-2-17 0,9 220 0,-41-279 0,2-132-1365</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5:01.572"/>
    </inkml:context>
    <inkml:brush xml:id="br0">
      <inkml:brushProperty name="width" value="0.05" units="cm"/>
      <inkml:brushProperty name="height" value="0.05" units="cm"/>
    </inkml:brush>
  </inkml:definitions>
  <inkml:trace contextRef="#ctx0" brushRef="#br0">0 727 24575,'7'-2'0,"0"0"0,-1-1 0,1 0 0,-1 0 0,0 0 0,0-1 0,0 0 0,0 0 0,0-1 0,-1 0 0,7-7 0,-4 4 0,30-32 0,-1-1 0,-2-3 0,-2-1 0,43-75 0,-40 60 0,2 2 0,60-69 0,12 10-1365,-96 101-5461</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5:02.289"/>
    </inkml:context>
    <inkml:brush xml:id="br0">
      <inkml:brushProperty name="width" value="0.05" units="cm"/>
      <inkml:brushProperty name="height" value="0.05" units="cm"/>
    </inkml:brush>
  </inkml:definitions>
  <inkml:trace contextRef="#ctx0" brushRef="#br0">0 1 24575,'2'4'0,"0"0"0,1 0 0,-1 0 0,1 0 0,0-1 0,0 1 0,0-1 0,0 1 0,1-1 0,-1 0 0,1 0 0,4 2 0,2 3 0,15 12 0,2-2 0,53 28 0,-56-34 0,0 2 0,-1 0 0,0 1 0,39 36 0,-31-6-1365,-22-33-5461</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5:03.174"/>
    </inkml:context>
    <inkml:brush xml:id="br0">
      <inkml:brushProperty name="width" value="0.05" units="cm"/>
      <inkml:brushProperty name="height" value="0.05" units="cm"/>
    </inkml:brush>
  </inkml:definitions>
  <inkml:trace contextRef="#ctx0" brushRef="#br0">31 0 24575,'-1'1'0,"0"-1"0,-1 1 0,1-1 0,0 1 0,0-1 0,0 1 0,1 0 0,-1 0 0,0-1 0,0 1 0,0 0 0,0 0 0,1 0 0,-1 0 0,0 0 0,1 0 0,-1 0 0,1 0 0,-1 0 0,1 0 0,0 0 0,-1 1 0,1-1 0,0 0 0,0 0 0,-1 2 0,-4 39 0,5-36 0,-6 101 0,10 163 0,-2-259 0,0-1 0,1 0 0,0 0 0,0 0 0,1 0 0,1-1 0,-1 1 0,2-1 0,-1 0 0,1-1 0,0 1 0,1-1 0,0 0 0,1-1 0,-1 0 0,1 0 0,1 0 0,-1-1 0,16 8 0,-8-5 0,0 0 0,0-2 0,1 0 0,-1 0 0,1-2 0,1 0 0,-1-1 0,1-1 0,0 0 0,34-1 0,-41-3 0,-1-1 0,1-1 0,0 0 0,-1 0 0,0-1 0,1 0 0,-2-1 0,1 0 0,0 0 0,-1-1 0,0-1 0,-1 1 0,1-1 0,-1-1 0,0 0 0,10-13 0,-5 5 0,-1-1 0,0 0 0,-1-1 0,-1 0 0,0-1 0,-2 0 0,12-38 0,-10 10-273,-3-1 0,-2 0 0,-1 0 0,-7-93 0,2 112-6553</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5:05.478"/>
    </inkml:context>
    <inkml:brush xml:id="br0">
      <inkml:brushProperty name="width" value="0.05" units="cm"/>
      <inkml:brushProperty name="height" value="0.05" units="cm"/>
    </inkml:brush>
  </inkml:definitions>
  <inkml:trace contextRef="#ctx0" brushRef="#br0">1 8 24575,'3'76'0,"27"142"0,-12-112 0,27 95 0,-38-173 0,-4-119 0,-6-5 0,5-138 0,-1 223 0,0 0 0,1-1 0,1 1 0,0 0 0,0 1 0,1-1 0,0 0 0,1 1 0,0 0 0,0 0 0,1 1 0,1-1 0,0 1 0,9-10 0,-1 0 0,-14 16 0,0 0 0,1 1 0,-1 0 0,1-1 0,0 1 0,0 0 0,0 0 0,0 0 0,0 0 0,1 0 0,-1 0 0,5-2 0,-6 4 0,-1 0 0,1 1 0,0-1 0,0 0 0,-1 1 0,1-1 0,0 0 0,0 1 0,-1-1 0,1 1 0,0-1 0,-1 1 0,1 0 0,-1-1 0,1 1 0,-1 0 0,1-1 0,-1 1 0,1 0 0,-1 0 0,1-1 0,-1 1 0,0 0 0,0 0 0,1-1 0,-1 1 0,0 0 0,0 0 0,0 0 0,0 0 0,0-1 0,0 1 0,0 1 0,2 37 0,-1-35 0,-1 6 0,0 1 0,0 0 0,-1 0 0,-1-1 0,1 1 0,-2-1 0,0 1 0,0-1 0,0 0 0,-1 0 0,-1 0 0,0-1 0,0 1 0,-1-1 0,0 0 0,-1-1 0,0 0 0,0 0 0,-13 11 0,2-5 0,14-11 0,0-1 0,0 1 0,0 0 0,1 0 0,-1 0 0,1 0 0,0 0 0,0 1 0,0 0 0,0-1 0,0 1 0,1 0 0,-4 9 0,6-12 0,0-1 0,1 1 0,-1 0 0,0 0 0,1-1 0,-1 1 0,1 0 0,-1-1 0,1 1 0,-1-1 0,1 1 0,-1-1 0,1 1 0,0-1 0,-1 1 0,1-1 0,0 1 0,-1-1 0,1 0 0,0 1 0,-1-1 0,1 0 0,0 0 0,0 1 0,-1-1 0,1 0 0,0 0 0,1 0 0,27 2 0,-25-2 0,40-1 0,-30-1 0,1 2 0,-1 0 0,1 0 0,15 3 0,-28-2 0,1-1 0,0 1 0,-1-1 0,1 1 0,-1 0 0,1 0 0,-1 0 0,0 0 0,1 1 0,-1-1 0,0 1 0,0-1 0,0 1 0,0 0 0,0 0 0,0 0 0,0 0 0,-1 0 0,1 0 0,-1 0 0,1 1 0,-1-1 0,0 0 0,0 1 0,0-1 0,0 1 0,0 3 0,0 2 0,0 1 0,0-1 0,-1 1 0,0-1 0,0 1 0,-1-1 0,0 1 0,-1-1 0,0 1 0,0-1 0,-1 0 0,0 0 0,0 0 0,-1 0 0,0-1 0,0 1 0,-6 6 0,-9 9 0,0-1 0,-1 0 0,-38 29 0,44-38 0,2-4-1365,3-5-5461</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5:06.422"/>
    </inkml:context>
    <inkml:brush xml:id="br0">
      <inkml:brushProperty name="width" value="0.05" units="cm"/>
      <inkml:brushProperty name="height" value="0.05" units="cm"/>
    </inkml:brush>
  </inkml:definitions>
  <inkml:trace contextRef="#ctx0" brushRef="#br0">2 1 24575,'-1'85'0,"3"95"0,-2-177 0,1 0 0,-1 0 0,1 0 0,0 0 0,0 0 0,0 0 0,0 0 0,1 0 0,-1 0 0,1-1 0,0 1 0,0-1 0,0 1 0,0-1 0,0 1 0,3 1 0,1 1 0,0-1 0,0 0 0,0-1 0,0 1 0,1-1 0,12 4 0,7-1 0,0 0 0,50 4 0,-69-9 0,19 2 0,1 0 0,-1-2 0,0 0 0,0-2 0,1-1 0,49-11 0,-74 13-59,1-1 0,-1 0-1,0 0 1,1 0-1,-1 0 1,0 0 0,0 0-1,0 0 1,0-1 0,0 1-1,0-1 1,0 0 0,0 1-1,0-1 1,-1 0-1,1 0 1,-1 0 0,1 0-1,-1-1 1,0 1 0,0 0-1,2-5 1,-3-6-6767</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5:07.003"/>
    </inkml:context>
    <inkml:brush xml:id="br0">
      <inkml:brushProperty name="width" value="0.05" units="cm"/>
      <inkml:brushProperty name="height" value="0.05" units="cm"/>
    </inkml:brush>
  </inkml:definitions>
  <inkml:trace contextRef="#ctx0" brushRef="#br0">1 66 24575,'0'-5'0,"9"-1"0,8 1 0,4 0 0,9 2 0,4-4 0,-1-5 0,0 0 0,-6 2-8191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3:32.181"/>
    </inkml:context>
    <inkml:brush xml:id="br0">
      <inkml:brushProperty name="width" value="0.05" units="cm"/>
      <inkml:brushProperty name="height" value="0.05" units="cm"/>
    </inkml:brush>
  </inkml:definitions>
  <inkml:trace contextRef="#ctx0" brushRef="#br0">460 1 24575,'-94'0'0,"-106"1"0,192-1 0,0 1 0,1 0 0,-1 0 0,0 1 0,0 0 0,1 0 0,-1 1 0,1 0 0,-12 6 0,15-6 0,-1 1 0,1-1 0,0 1 0,0-1 0,1 1 0,-1 0 0,1 0 0,0 1 0,0-1 0,0 1 0,0-1 0,1 1 0,0 0 0,0 0 0,-1 6 0,-4 12 0,1 1 0,1 0 0,-2 35 0,6-51 0,1 1 0,1-1 0,-1 1 0,1 0 0,1-1 0,-1 1 0,2-1 0,-1 0 0,1 0 0,0 1 0,1-2 0,0 1 0,5 8 0,20 25 0,2-1 0,2-1 0,68 62 0,-81-83 0,2-1 0,0-2 0,1 0 0,1-1 0,0-2 0,1 0 0,0-2 0,47 13 0,-56-19 0,1 1 0,-1-1 0,1-1 0,-1-1 0,19 1 0,-28-3 0,-1-1 0,0 1 0,0-2 0,1 1 0,-1-1 0,0 1 0,0-2 0,0 1 0,0-1 0,-1 1 0,1-2 0,-1 1 0,0-1 0,8-6 0,0-1-1365,0 2-5461</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5:07.657"/>
    </inkml:context>
    <inkml:brush xml:id="br0">
      <inkml:brushProperty name="width" value="0.05" units="cm"/>
      <inkml:brushProperty name="height" value="0.05" units="cm"/>
    </inkml:brush>
  </inkml:definitions>
  <inkml:trace contextRef="#ctx0" brushRef="#br0">1 116 24575,'4'-1'0,"1"-1"0,-1 1 0,0-1 0,1 1 0,-1-1 0,0-1 0,4-2 0,9-3 0,3 1 0,1 1 0,-1 1 0,1 1 0,0 0 0,0 2 0,0 1 0,23 1 0,-20 0 0,1-1 0,0-1 0,0-1 0,41-11 0,21-17-1365,-68 21-5461</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5:09.872"/>
    </inkml:context>
    <inkml:brush xml:id="br0">
      <inkml:brushProperty name="width" value="0.05" units="cm"/>
      <inkml:brushProperty name="height" value="0.05" units="cm"/>
    </inkml:brush>
  </inkml:definitions>
  <inkml:trace contextRef="#ctx0" brushRef="#br0">32 0 24575,'0'545'0,"-22"-620"0,16 16 0,3 0 0,7-104 0,-4 156 0,1 0 0,1 0 0,-1 0 0,1 0 0,1 0 0,-1 0 0,1 1 0,0-1 0,1 1 0,-1 0 0,1 0 0,0 0 0,1 0 0,0 1 0,-1 0 0,8-6 0,-8 8 0,0 0 0,0 0 0,1 0 0,0 1 0,-1-1 0,1 1 0,0 0 0,0 1 0,0-1 0,0 1 0,0 0 0,1 0 0,-1 1 0,0-1 0,0 1 0,1 0 0,-1 1 0,0-1 0,0 1 0,1 0 0,-1 0 0,7 3 0,-7-1 0,0 0 0,0 1 0,0-1 0,0 1 0,0 0 0,-1 0 0,0 0 0,1 1 0,-2 0 0,1 0 0,-1 0 0,1 0 0,-1 0 0,-1 0 0,1 1 0,-1 0 0,0-1 0,0 1 0,-1 0 0,2 8 0,0 3 0,0 0 0,-1 1 0,0 0 0,-2-1 0,-2 33 0,0-32 0,-1 1 0,-1 0 0,-1-1 0,-10 29 0,14-44 0,0 0 0,0-1 0,0 1 0,0 0 0,-1-1 0,1 1 0,-1-1 0,1 0 0,-1 0 0,0 1 0,0-1 0,0 0 0,0-1 0,0 1 0,-1 0 0,1-1 0,0 1 0,-1-1 0,1 1 0,-1-1 0,0 0 0,1 0 0,-1-1 0,0 1 0,0 0 0,0-1 0,1 0 0,-1 1 0,0-1 0,0 0 0,0-1 0,0 1 0,1 0 0,-1-1 0,0 0 0,0 1 0,1-1 0,-1 0 0,-4-3 0,-121-44 0,149 60 0,-1 1 0,-1 1 0,0 1 0,21 22 0,20 15 0,-47-43-40,1-1-1,-1 0 1,1-1-1,16 6 0,-8-4-1121,-2 0-5664</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5:11.144"/>
    </inkml:context>
    <inkml:brush xml:id="br0">
      <inkml:brushProperty name="width" value="0.05" units="cm"/>
      <inkml:brushProperty name="height" value="0.05" units="cm"/>
    </inkml:brush>
  </inkml:definitions>
  <inkml:trace contextRef="#ctx0" brushRef="#br0">0 0 24575,'4'53'0,"2"0"0,2-1 0,2 0 0,20 56 0,-12-43 0,16 115 0,-21-113 0,-2-36 0,-12-51-227,0-1-1,-2 0 1,0 0-1,-2 1 1,-8-26-1,-4 1-6598</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5:12.464"/>
    </inkml:context>
    <inkml:brush xml:id="br0">
      <inkml:brushProperty name="width" value="0.05" units="cm"/>
      <inkml:brushProperty name="height" value="0.05" units="cm"/>
    </inkml:brush>
  </inkml:definitions>
  <inkml:trace contextRef="#ctx0" brushRef="#br0">0 105 24575,'2'0'0,"0"1"0,-1 0 0,0-1 0,1 1 0,-1 0 0,1 0 0,-1-1 0,0 1 0,0 0 0,1 0 0,-1 1 0,0-1 0,0 0 0,0 0 0,0 0 0,0 1 0,1 1 0,18 33 0,-12-22 0,229 335 0,-231-341 0,4 4 0,1 0 0,0-1 0,0 0 0,21 14 0,3 2 0,-35-26 0,0-1 0,0 0 0,0 0 0,1 1 0,-1-1 0,0 0 0,1 0 0,-1 1 0,0-1 0,0 0 0,1 0 0,-1 0 0,0 1 0,1-1 0,-1 0 0,1 0 0,-1 0 0,0 0 0,1 0 0,-1 0 0,0 0 0,1 0 0,-1 0 0,1 0 0,-1 0 0,0 0 0,1 0 0,-1 0 0,0 0 0,1 0 0,-1 0 0,0-1 0,1 1 0,-1 0 0,0 0 0,1 0 0,-1 0 0,0-1 0,1 1 0,-1 0 0,0-1 0,0 1 0,1 0 0,6-23 0,-6-38 0,-1 54 0,-3-453 0,3 459-32,0-4-57,0 1 0,0 0 0,0 0 0,0-1 1,0 1-1,1 0 0,0 0 0,0-1 0,0 1 0,1 0 0,-1 0 1,1 0-1,0 1 0,2-5 0,8-3-6737</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5:13.572"/>
    </inkml:context>
    <inkml:brush xml:id="br0">
      <inkml:brushProperty name="width" value="0.05" units="cm"/>
      <inkml:brushProperty name="height" value="0.05" units="cm"/>
    </inkml:brush>
  </inkml:definitions>
  <inkml:trace contextRef="#ctx0" brushRef="#br0">1 1 24575,'1'6'0,"0"1"0,0 0 0,1-1 0,0 1 0,1-1 0,5 12 0,5 12 0,-5 3 0,-1 1 0,-2 0 0,2 39 0,5 37 0,-4-53 0,-8-40 0,2-1 0,0 0 0,1-1 0,0 1 0,2 0 0,-1-1 0,2 0 0,0 0 0,12 21 0,-15-33 0,-1-1 0,1 1 0,-1 0 0,1-1 0,0 1 0,0-1 0,0 0 0,1 0 0,-1 0 0,0 0 0,1-1 0,-1 1 0,1-1 0,0 0 0,-1 0 0,1 0 0,0-1 0,-1 1 0,1-1 0,0 0 0,0 0 0,0 0 0,-1-1 0,1 1 0,0-1 0,3-1 0,12-3 0,0-2 0,0 0 0,33-18 0,-11 5 0,-17 11 23,1 1 0,26-5 0,0 0-1457</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5:14.202"/>
    </inkml:context>
    <inkml:brush xml:id="br0">
      <inkml:brushProperty name="width" value="0.05" units="cm"/>
      <inkml:brushProperty name="height" value="0.05" units="cm"/>
    </inkml:brush>
  </inkml:definitions>
  <inkml:trace contextRef="#ctx0" brushRef="#br0">0 37 24575,'5'0'0,"5"0"0,11 0 0,6 0 0,2 0 0,7-5 0,0-5 0,-1-2 0,-6 2-8191</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5:14.920"/>
    </inkml:context>
    <inkml:brush xml:id="br0">
      <inkml:brushProperty name="width" value="0.05" units="cm"/>
      <inkml:brushProperty name="height" value="0.05" units="cm"/>
    </inkml:brush>
  </inkml:definitions>
  <inkml:trace contextRef="#ctx0" brushRef="#br0">1 1 24575,'4'4'0,"7"2"0,5 0 0,5-1 0,3-2 0,2-1 0,6-1 0,1-1 0,1 0 0,2 0 0,0 0 0,-1 0 0,-3-1 0,-6 1-8191</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5:15.688"/>
    </inkml:context>
    <inkml:brush xml:id="br0">
      <inkml:brushProperty name="width" value="0.05" units="cm"/>
      <inkml:brushProperty name="height" value="0.05" units="cm"/>
    </inkml:brush>
  </inkml:definitions>
  <inkml:trace contextRef="#ctx0" brushRef="#br0">0 317 24575,'1'-4'0,"-1"0"0,1 0 0,0 0 0,1 0 0,-1 0 0,1 0 0,0 0 0,0 1 0,0-1 0,0 1 0,0-1 0,1 1 0,0 0 0,0 0 0,-1 0 0,2 0 0,3-2 0,67-46 0,-49 35 0,7-4 0,0 0 0,2 2 0,0 2 0,1 1 0,0 2 0,71-17 0,-3 9 0,133-8 0,-232 28 0,0 1 0,1 0 0,-1 0 0,1 0 0,-1 0 0,0 0 0,1 1 0,-1 0 0,0 0 0,0 0 0,5 3 0,-9-4 0,1 0 0,-1 1 0,0-1 0,1 0 0,-1 1 0,0-1 0,1 1 0,-1-1 0,0 0 0,0 1 0,1-1 0,-1 1 0,0-1 0,0 1 0,0-1 0,0 1 0,0-1 0,0 1 0,0-1 0,0 1 0,0-1 0,0 1 0,0-1 0,0 1 0,0-1 0,0 1 0,0-1 0,0 1 0,-1-1 0,1 1 0,-21 25 0,-18 6-1365,21-20-5461</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5:16.506"/>
    </inkml:context>
    <inkml:brush xml:id="br0">
      <inkml:brushProperty name="width" value="0.05" units="cm"/>
      <inkml:brushProperty name="height" value="0.05" units="cm"/>
    </inkml:brush>
  </inkml:definitions>
  <inkml:trace contextRef="#ctx0" brushRef="#br0">1 1 24575,'0'15'0,"-1"38"0,2 1 0,3 0 0,17 89 0,30 65 0,-50-206-44,-1 1 0,0-1 0,1 1 0,-1-1 0,1 0 0,0 1 0,0-1 0,0 1 0,0-1 0,0 0 0,0 0 0,1 0 0,-1 0 0,1 0 0,0 0 0,-1 0 0,1 0 0,0-1-1,0 1 1,0-1 0,0 1 0,0-1 0,1 0 0,-1 0 0,0 0 0,1 0 0,-1 0 0,0 0 0,1-1 0,4 2 0,6-5-6782</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5:17.336"/>
    </inkml:context>
    <inkml:brush xml:id="br0">
      <inkml:brushProperty name="width" value="0.05" units="cm"/>
      <inkml:brushProperty name="height" value="0.05" units="cm"/>
    </inkml:brush>
  </inkml:definitions>
  <inkml:trace contextRef="#ctx0" brushRef="#br0">0 1 24575,'1'13'0,"1"1"0,0-1 0,5 18 0,5 29 0,-7-20 0,20 76 0,2 12 0,-24-110 0,0-1 0,1 0 0,0 0 0,2 0 0,0-1 0,1 0 0,0 0 0,1 0 0,18 23 0,-23-34 0,1 0 0,0 0 0,0-1 0,1 1 0,-1-1 0,1 0 0,0-1 0,0 1 0,0-1 0,1 0 0,-1 0 0,1-1 0,0 0 0,0 1 0,-1-2 0,1 1 0,1-1 0,-1 0 0,0 0 0,0-1 0,0 0 0,0 0 0,0 0 0,1-1 0,-1 0 0,0 0 0,0 0 0,0-1 0,-1 0 0,10-4 0,-11 5 0,-1 0 0,1-1 0,-1 1 0,0-1 0,1 0 0,-1 0 0,0 0 0,0-1 0,0 1 0,-1-1 0,1 0 0,0 1 0,-1-1 0,0 0 0,0 0 0,0-1 0,0 1 0,0 0 0,0-1 0,-1 1 0,0-1 0,0 1 0,0-1 0,0 0 0,0-6 0,-1 4 0,-1 1 0,1-1 0,-2 1 0,1-1 0,-1 1 0,1-1 0,-1 1 0,-1 0 0,1 0 0,-1 0 0,0 0 0,0 1 0,0-1 0,-1 1 0,0 0 0,0 0 0,-4-4 0,-20-17-1365,-1 2-5461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3:33.545"/>
    </inkml:context>
    <inkml:brush xml:id="br0">
      <inkml:brushProperty name="width" value="0.05" units="cm"/>
      <inkml:brushProperty name="height" value="0.05" units="cm"/>
    </inkml:brush>
  </inkml:definitions>
  <inkml:trace contextRef="#ctx0" brushRef="#br0">5 1 24575,'14'209'0,"-1"-5"0,-27 10 0,0-10 0,13-150 0,-1-27 0,2 0 0,1 0 0,7 46 0,-7-68 0,0-1 0,0 1 0,1-1 0,0 1 0,0-1 0,0 0 0,0 0 0,1 0 0,0 0 0,-1 0 0,2-1 0,-1 1 0,0-1 0,6 5 0,1-1 0,0-1 0,1 0 0,0 0 0,12 3 0,24 13 0,1 1 0,0-2 0,96 27 0,-121-42 0,1-1 0,43 4 0,-54-8 0,0 0 0,0-2 0,1 1 0,-1-2 0,0 0 0,22-6 0,-25 1-68,-17 2 188,-28-2-683,27 5-291,-25-4-5972</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5:17.853"/>
    </inkml:context>
    <inkml:brush xml:id="br0">
      <inkml:brushProperty name="width" value="0.05" units="cm"/>
      <inkml:brushProperty name="height" value="0.05" units="cm"/>
    </inkml:brush>
  </inkml:definitions>
  <inkml:trace contextRef="#ctx0" brushRef="#br0">0 53 24575,'4'0'0,"7"0"0,5-4 0,5-2 0,3 0 0,2 2 0,6 1 0,2 1 0,-1 0 0,-1 2 0,-2 0 0,-5-4 0,-12-6 0,-9-2-8191</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5:18.431"/>
    </inkml:context>
    <inkml:brush xml:id="br0">
      <inkml:brushProperty name="width" value="0.05" units="cm"/>
      <inkml:brushProperty name="height" value="0.05" units="cm"/>
    </inkml:brush>
  </inkml:definitions>
  <inkml:trace contextRef="#ctx0" brushRef="#br0">0 1 24575,'5'0'0,"5"0"0,6 0 0,5 0 0,3 0 0,7 0 0,2 0 0,5 0 0,5 0 0,-1 0 0,-2 0 0,-9 0-8191</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5:20.056"/>
    </inkml:context>
    <inkml:brush xml:id="br0">
      <inkml:brushProperty name="width" value="0.05" units="cm"/>
      <inkml:brushProperty name="height" value="0.05" units="cm"/>
    </inkml:brush>
  </inkml:definitions>
  <inkml:trace contextRef="#ctx0" brushRef="#br0">349 0 24575,'-29'1'0,"1"1"0,-1 2 0,1 1 0,0 1 0,-41 14 0,60-16 0,0 0 0,1 0 0,-1 1 0,1 0 0,-1 1 0,2-1 0,-1 2 0,1-1 0,0 1 0,0 0 0,1 0 0,-1 1 0,2 0 0,-1 0 0,-4 11 0,7-14 0,1 0 0,0 1 0,0-1 0,0 1 0,1 0 0,0-1 0,0 1 0,0 0 0,1 0 0,-1 0 0,1 0 0,1 0 0,-1-1 0,1 1 0,0 0 0,1 0 0,-1-1 0,1 1 0,0-1 0,1 1 0,-1-1 0,1 0 0,0 0 0,0 0 0,1 0 0,4 5 0,2-1 0,0 0 0,0 0 0,1-1 0,0 0 0,1-1 0,0-1 0,0 0 0,0 0 0,20 5 0,35 18 0,-64-26 0,0-1 0,0 1 0,0 0 0,0-1 0,0 1 0,-1 0 0,1 1 0,-1-1 0,0 0 0,0 1 0,0-1 0,0 1 0,-1 0 0,0 0 0,1-1 0,-1 1 0,-1 0 0,1 0 0,0 0 0,-1 7 0,1 7 0,-1 1 0,0-1 0,-4 20 0,3-32-44,-1 1 0,0 0 0,0 0 0,-1 0 0,1-1 0,-2 1 0,1-1 0,-1 0 0,1 0 0,-2 0 0,1-1 0,-1 1 0,1-1 0,-2 0 0,1 0 0,0-1 0,-1 0-1,0 1 1,0-2 0,0 1 0,0-1 0,-1 0 0,0 0 0,1-1 0,-1 0 0,0 0 0,0-1 0,0 0 0,0 0 0,-8 0 0,-6-1-6782</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5:24.194"/>
    </inkml:context>
    <inkml:brush xml:id="br0">
      <inkml:brushProperty name="width" value="0.05" units="cm"/>
      <inkml:brushProperty name="height" value="0.05" units="cm"/>
    </inkml:brush>
  </inkml:definitions>
  <inkml:trace contextRef="#ctx0" brushRef="#br0">212 323 24575,'-29'1'0,"12"0"0,0-1 0,0 0 0,0-1 0,0-1 0,-24-6 0,38 7 0,0 0 0,0 0 0,0 0 0,0-1 0,0 1 0,0-1 0,0 0 0,1 1 0,-1-1 0,1 0 0,-1-1 0,1 1 0,0 0 0,0-1 0,0 1 0,0-1 0,0 0 0,1 0 0,-1 0 0,1 0 0,-1 0 0,1 0 0,0 0 0,1 0 0,-1 0 0,0 0 0,1 0 0,0-1 0,-1 1 0,1 0 0,1 0 0,-1-1 0,0 1 0,1 0 0,1-4 0,0-2 0,1-1 0,1 1 0,0 0 0,0 0 0,1 1 0,0-1 0,0 1 0,1 0 0,0 0 0,0 1 0,1 0 0,12-10 0,-3 3 0,0 1 0,2 0 0,-1 2 0,38-19 0,-43 25 0,0 1 0,0 1 0,0 0 0,0 1 0,1 0 0,-1 1 0,0 1 0,1 0 0,-1 0 0,17 3 0,-10 0 0,-1 1 0,0 0 0,0 1 0,0 1 0,-1 1 0,21 10 0,-35-15 0,1-1 0,-1 1 0,0-1 0,0 1 0,0 0 0,0 0 0,0 1 0,0-1 0,-1 0 0,1 1 0,-1 0 0,0-1 0,1 1 0,-1 0 0,-1 0 0,1 1 0,0-1 0,-1 0 0,1 0 0,-1 1 0,0-1 0,0 1 0,-1-1 0,1 1 0,-1-1 0,1 1 0,-1 0 0,0-1 0,-1 1 0,1-1 0,-1 1 0,1 0 0,-1-1 0,0 1 0,0-1 0,-1 0 0,1 1 0,-1-1 0,-1 3 0,-9 13 0,-1 0 0,0-2 0,-1 1 0,-1-2 0,-20 18 0,12-11 0,-27 25 0,-2-2 0,-93 62 0,144-107 0,0-1 0,0 1 0,0-1 0,0 1 0,0-1 0,0 1 0,0 0 0,0 0 0,0-1 0,0 1 0,0 0 0,0 0 0,0 0 0,1 0 0,-1 0 0,0 0 0,1 0 0,-1 0 0,1 1 0,-1-1 0,1 0 0,0 0 0,-1 0 0,1 1 0,0-1 0,0 0 0,0 0 0,0 0 0,0 1 0,0-1 0,0 0 0,0 0 0,1 1 0,-1-1 0,0 0 0,1 0 0,-1 0 0,1 0 0,0 3 0,3 0 0,0-1 0,0 1 0,0-1 0,0 1 0,1-1 0,-1 0 0,1-1 0,8 4 0,7 3 0,1-1 0,0-1 0,0-1 0,0 0 0,1-2 0,0-1 0,-1 0 0,1-2 0,27-1 0,-17-3 0,0 0 0,0-2 0,0-2 0,-1-1 0,50-19 0,-50 15-1365,-5 3-5461</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5:25.323"/>
    </inkml:context>
    <inkml:brush xml:id="br0">
      <inkml:brushProperty name="width" value="0.05" units="cm"/>
      <inkml:brushProperty name="height" value="0.05" units="cm"/>
    </inkml:brush>
  </inkml:definitions>
  <inkml:trace contextRef="#ctx0" brushRef="#br0">297 1 24575,'-1'3'0,"0"0"0,0 0 0,0 1 0,0-1 0,0 0 0,-1 0 0,1 0 0,-1 0 0,0 0 0,0-1 0,0 1 0,0-1 0,0 1 0,-1-1 0,1 0 0,-4 3 0,-44 31 0,27-22 0,9-6 0,-1 1 0,2 0 0,-1 1 0,1 0 0,1 1 0,0 1 0,0 0 0,-15 22 0,18-21 0,0 2 0,1-1 0,1 1 0,1 0 0,-6 21 0,9-29 0,2 0 0,-1 0 0,1 1 0,0-1 0,1 0 0,0 1 0,0-1 0,0 0 0,1 1 0,0-1 0,1 0 0,-1 0 0,1 1 0,4 7 0,-2-10 0,-1 0 0,1 0 0,0 0 0,1 0 0,-1-1 0,1 0 0,0 0 0,0 0 0,0 0 0,1-1 0,-1 0 0,1 0 0,0-1 0,11 5 0,0-2 0,0 0 0,1-1 0,-1 0 0,19 0 0,-32-4 0,0 1 0,0-1 0,-1 0 0,1 0 0,0-1 0,-1 1 0,1-1 0,0 0 0,-1 0 0,1 0 0,-1 0 0,1 0 0,-1-1 0,0 0 0,0 0 0,1 0 0,-1 0 0,0 0 0,-1 0 0,1-1 0,0 0 0,-1 1 0,1-1 0,-1 0 0,0 0 0,0 0 0,0-1 0,-1 1 0,1 0 0,-1-1 0,1 1 0,-1-1 0,0 1 0,-1-1 0,2-5 0,0-13 0,0 0 0,-1 0 0,-2-1 0,-5-38 0,5 43 0,-3-4-195,0 0 0,-2 1 0,0 0 0,-2 0 0,0 0 0,-14-25 0,14 32-6631</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5:26.382"/>
    </inkml:context>
    <inkml:brush xml:id="br0">
      <inkml:brushProperty name="width" value="0.05" units="cm"/>
      <inkml:brushProperty name="height" value="0.05" units="cm"/>
    </inkml:brush>
  </inkml:definitions>
  <inkml:trace contextRef="#ctx0" brushRef="#br0">0 433 24575,'2'-6'0,"0"0"0,0 0 0,1 1 0,-1-1 0,1 1 0,1 0 0,-1 0 0,1 0 0,-1 0 0,1 0 0,6-5 0,2-3 0,13-17 0,-2-1 0,22-36 0,-38 54 0,-1 0 0,0 0 0,-1 0 0,0-1 0,-2 0 0,1 0 0,-1 0 0,-1 0 0,0-17 0,-2 17 0,0 11 0,-1-1 0,1 0 0,0 0 0,0 1 0,1-1 0,-1 0 0,1 0 0,-1 1 0,1-1 0,1 1 0,-1-1 0,0 1 0,3-5 0,-4 8 0,1 0 0,-1 0 0,1 0 0,0-1 0,-1 1 0,1 0 0,-1 0 0,1 0 0,-1 0 0,1 0 0,0 0 0,-1 0 0,1 0 0,-1 1 0,1-1 0,-1 0 0,1 0 0,-1 0 0,1 0 0,-1 1 0,1-1 0,-1 0 0,1 1 0,-1-1 0,1 0 0,-1 1 0,1-1 0,-1 1 0,0-1 0,1 0 0,-1 1 0,0-1 0,1 1 0,-1-1 0,0 1 0,1-1 0,-1 1 0,0 1 0,13 21 0,-6 0 0,0 0 0,-1 0 0,-2 1 0,0-1 0,-2 1 0,0 34 0,-2-33 0,1-1 0,1 0 0,1 0 0,1-1 0,14 44 0,-18-66 3,0-1-1,0 1 1,1-1-1,-1 1 1,0-1 0,0 1-1,0-1 1,0 1-1,0-1 1,1 1-1,-1-1 1,0 1-1,0-1 1,1 1 0,-1-1-1,0 0 1,1 1-1,-1-1 1,0 0-1,1 1 1,-1-1-1,1 0 1,-1 1-1,1-1 1,-1 0 0,0 0-1,1 0 1,-1 1-1,1-1 1,-1 0-1,1 0 1,-1 0-1,1 0 1,-1 0 0,2 0-1,7-15-1459,-6-3-5369</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5:27.291"/>
    </inkml:context>
    <inkml:brush xml:id="br0">
      <inkml:brushProperty name="width" value="0.05" units="cm"/>
      <inkml:brushProperty name="height" value="0.05" units="cm"/>
    </inkml:brush>
  </inkml:definitions>
  <inkml:trace contextRef="#ctx0" brushRef="#br0">6 1 24575,'-2'75'0,"0"-50"0,1 0 0,0 1 0,2-1 0,1 0 0,1 0 0,2 0 0,7 27 0,-11-50 0,1 1 0,-1 0 0,0-1 0,1 1 0,0 0 0,0-1 0,0 0 0,0 1 0,0-1 0,0 0 0,0 0 0,1 0 0,-1-1 0,1 1 0,-1 0 0,1-1 0,0 0 0,-1 0 0,1 1 0,0-2 0,0 1 0,0 0 0,0-1 0,0 1 0,0-1 0,0 0 0,0 0 0,0 0 0,0 0 0,0 0 0,0-1 0,0 0 0,0 1 0,0-1 0,3-1 0,7-3 0,1 0 0,-1 0 0,0-1 0,-1-1 0,0 0 0,13-9 0,-16 9-124,1 0 0,0 1 0,1 0 0,-1 1 0,1 0 0,0 0-1,0 1 1,0 1 0,1 0 0,15-2 0,-4 4-6702</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5:27.952"/>
    </inkml:context>
    <inkml:brush xml:id="br0">
      <inkml:brushProperty name="width" value="0.05" units="cm"/>
      <inkml:brushProperty name="height" value="0.05" units="cm"/>
    </inkml:brush>
  </inkml:definitions>
  <inkml:trace contextRef="#ctx0" brushRef="#br0">1 1 24575,'0'9'0,"0"7"0,0 6 0,0 8 0,4 3 0,2 1 0,0-1 0,-1 3 0,-2 4 0,-1 0 0,3 2 0,2-1 0,-2-4 0,0-3 0,-2 1 0,-1 0 0,-2-2 0,1-7-8191</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5:58.983"/>
    </inkml:context>
    <inkml:brush xml:id="br0">
      <inkml:brushProperty name="width" value="0.05" units="cm"/>
      <inkml:brushProperty name="height" value="0.05" units="cm"/>
    </inkml:brush>
  </inkml:definitions>
  <inkml:trace contextRef="#ctx0" brushRef="#br0">446 5 24575,'-62'-2'0,"31"0"0,-1 2 0,1 1 0,-35 6 0,57-6 0,1 1 0,0 0 0,0 0 0,0 1 0,0 0 0,0 1 0,1-1 0,0 1 0,-1 1 0,1 0 0,1 0 0,-1 0 0,1 1 0,0 0 0,0 0 0,-6 9 0,-5 8 0,4-5 0,0 1 0,1 1 0,-13 27 0,22-40 0,1 0 0,0 0 0,0 0 0,0 0 0,1 1 0,0-1 0,0 0 0,1 1 0,0-1 0,0 0 0,1 1 0,0-1 0,0 0 0,4 12 0,1-2 0,1-1 0,1 1 0,0-1 0,1-1 0,1 0 0,0 0 0,1-1 0,0 0 0,1-1 0,1 0 0,0-1 0,1 0 0,29 18 0,-8-9 0,2-2 0,0-1 0,1-2 0,0-2 0,41 10 0,-77-24 0,1 1 0,-1-1 0,0 1 0,0 0 0,0-1 0,0 1 0,0 0 0,0 1 0,0-1 0,0 0 0,0 0 0,-1 1 0,1-1 0,0 1 0,-1 0 0,0-1 0,1 1 0,-1 0 0,0 0 0,0 0 0,0 0 0,0 0 0,0 0 0,1 4 0,-1-1 0,-1-1 0,0 0 0,0 0 0,-1 0 0,1 1 0,-1-1 0,0 0 0,0 0 0,0 0 0,-1 0 0,1 0 0,-4 6 0,-1 0 0,1-1 0,-1 0 0,-1 0 0,0 0 0,0-1 0,0 0 0,-1 0 0,-1-1 0,1 0 0,-11 6 0,5-7 0,-1-1 0,0 0 0,0-1 0,0-1 0,-24 2 0,-14 4 0,23-5-455,-1 0 0,-55-2 0,63-2-6371</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6:07.864"/>
    </inkml:context>
    <inkml:brush xml:id="br0">
      <inkml:brushProperty name="width" value="0.05" units="cm"/>
      <inkml:brushProperty name="height" value="0.05" units="cm"/>
    </inkml:brush>
  </inkml:definitions>
  <inkml:trace contextRef="#ctx0" brushRef="#br0">1 404 24575,'4'-1'0,"0"0"0,0-1 0,0 1 0,0-1 0,-1 0 0,1 0 0,0 0 0,-1-1 0,1 1 0,-1-1 0,3-3 0,13-8 0,3 0 0,128-74 0,-132 77 0,-1-1 0,0-1 0,-1-1 0,-1 0 0,0-1 0,-1 0 0,0-1 0,-1-1 0,11-19 0,-22 33 0,0 0 0,0 0 0,-1 0 0,1 0 0,-1 0 0,0 0 0,1 0 0,-2 0 0,1 0 0,0 0 0,0-1 0,-1 1 0,0 0 0,0-1 0,0 1 0,-1-6 0,0 7 0,0 0 0,0 0 0,0 0 0,0 0 0,0 0 0,-1 0 0,1 1 0,0-1 0,-1 0 0,0 1 0,1 0 0,-1-1 0,0 1 0,0 0 0,0 0 0,0 0 0,0 0 0,0 0 0,0 0 0,0 1 0,0-1 0,0 1 0,0-1 0,-1 1 0,-3 0 0,-16-3 0,-1 0 0,0 2 0,-29 2 0,46 0 0,-1-1 0,0 1 0,1 1 0,-1-1 0,1 1 0,0 0 0,0 0 0,-1 1 0,1 0 0,1 0 0,-1 1 0,0-1 0,1 1 0,0 0 0,-9 9 0,9-6 0,0 0 0,1 0 0,-1 1 0,1 0 0,1 0 0,-1 0 0,1 0 0,1 0 0,0 1 0,0 0 0,-1 15 0,1 9 0,5 62 0,-1-30 0,-2-55 0,0 0 0,1 0 0,0-1 0,0 1 0,1 0 0,0 0 0,1 0 0,7 16 0,-8-22 0,1 0 0,0 0 0,-1 0 0,1-1 0,1 0 0,-1 0 0,0 1 0,1-2 0,0 1 0,-1 0 0,1-1 0,0 0 0,0 0 0,0 0 0,1 0 0,-1-1 0,0 1 0,1-1 0,-1 0 0,1 0 0,7 0 0,41 2 33,72-5-1,-39-1-1462,-63 3-5396</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3:34.179"/>
    </inkml:context>
    <inkml:brush xml:id="br0">
      <inkml:brushProperty name="width" value="0.05" units="cm"/>
      <inkml:brushProperty name="height" value="0.05" units="cm"/>
    </inkml:brush>
  </inkml:definitions>
  <inkml:trace contextRef="#ctx0" brushRef="#br0">0 10 24575,'9'0'0,"15"0"0,17 0 0,15 0 0,10 0 0,2 0 0,0 0 0,-5 0 0,-7 0 0,-6 0 0,-7 0 0,-5 0 0,-11-4 0,-8-2-8191</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6:09.315"/>
    </inkml:context>
    <inkml:brush xml:id="br0">
      <inkml:brushProperty name="width" value="0.05" units="cm"/>
      <inkml:brushProperty name="height" value="0.05" units="cm"/>
    </inkml:brush>
  </inkml:definitions>
  <inkml:trace contextRef="#ctx0" brushRef="#br0">318 1 24575,'-13'0'0,"-10"0"0,0 0 0,0 1 0,-38 8 0,53-7 0,1 0 0,0 1 0,0 0 0,0 0 0,0 0 0,1 1 0,-1 0 0,1 0 0,0 1 0,0 0 0,0 0 0,1 0 0,0 1 0,0 0 0,-5 7 0,1 1 0,0 1 0,1 0 0,0 1 0,1 0 0,1 0 0,1 0 0,0 1 0,-3 22 0,6-28 0,1 0 0,0 0 0,1 0 0,0 0 0,1 0 0,0 0 0,1 0 0,0-1 0,0 1 0,2 0 0,-1-1 0,1 0 0,0 1 0,7 9 0,-3-9 0,1 1 0,0-2 0,0 1 0,1-2 0,0 1 0,1-1 0,0-1 0,0 0 0,1 0 0,0-1 0,0-1 0,1 0 0,22 8 0,-4-5 0,1-1 0,0-1 0,0-2 0,60 2 0,-79-7-273,-1 0 0,0-2 0,0 1 0,17-6 0,-6 1-6553</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6:11.115"/>
    </inkml:context>
    <inkml:brush xml:id="br0">
      <inkml:brushProperty name="width" value="0.05" units="cm"/>
      <inkml:brushProperty name="height" value="0.05" units="cm"/>
    </inkml:brush>
  </inkml:definitions>
  <inkml:trace contextRef="#ctx0" brushRef="#br0">478 57 24575,'0'-1'0,"-1"0"0,1 0 0,-1-1 0,1 1 0,-1 0 0,1 0 0,-1 0 0,0 0 0,0 0 0,0 0 0,0 0 0,1 1 0,-1-1 0,0 0 0,0 0 0,-1 1 0,1-1 0,0 0 0,0 1 0,0-1 0,0 1 0,0 0 0,-1-1 0,1 1 0,0 0 0,0 0 0,-3 0 0,-39-5 0,38 4 0,-17 0 0,1 0 0,-1 2 0,1 0 0,-33 6 0,47-5 0,0 0 0,0 0 0,0 0 0,0 1 0,1 0 0,-1 0 0,1 0 0,0 1 0,0 0 0,0 1 0,0-1 0,1 1 0,0 0 0,0 0 0,0 1 0,0 0 0,-3 6 0,-21 37 0,3 2 0,-25 63 0,41-87 0,2 1 0,0 0 0,2 0 0,1 1 0,1 0 0,0 35 0,4-27 0,6 119 0,-3-138 0,0 0 0,1-1 0,1 1 0,0-1 0,2 0 0,13 27 0,-13-32 0,5 13 0,2 0 0,1-2 0,20 24 0,-29-39 0,1-1 0,0-1 0,1 1 0,-1-1 0,1-1 0,0 1 0,1-1 0,-1-1 0,1 1 0,0-2 0,0 1 0,15 3 0,-15-5 0,-1 0 0,0 0 0,1-1 0,-1 0 0,1 0 0,0-1 0,-1 0 0,1-1 0,-1 1 0,1-2 0,-1 1 0,1-1 0,-1-1 0,0 0 0,0 0 0,0 0 0,-1-1 0,1 0 0,-1 0 0,1-1 0,-2 0 0,1-1 0,0 1 0,10-13 0,-1 2 0,-1-1 0,0 0 0,-1-1 0,-1 0 0,0-1 0,-2-1 0,0 0 0,-2 0 0,10-28 0,7-19 0,-13 39 0,-2-1 0,-1 0 0,-2-1 0,0 0 0,-2 0 0,4-53 0,-14-289 0,5 367 7,-2-1 0,1 1 0,-1-1 0,1 1 0,-1-1 1,-1 1-1,1 0 0,-1-1 0,0 1 0,0 0 0,-1 0 0,1 0 0,-1 1 0,0-1 0,-1 1 0,-5-8 0,4 8-113,-1 0 0,1 0 0,-1 0 0,0 0 0,0 1 0,0 0-1,0 0 1,0 1 0,-1 0 0,1 0 0,-1 0 0,0 1 0,-7-1 0,-10 0-6720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6:12.682"/>
    </inkml:context>
    <inkml:brush xml:id="br0">
      <inkml:brushProperty name="width" value="0.05" units="cm"/>
      <inkml:brushProperty name="height" value="0.05" units="cm"/>
    </inkml:brush>
  </inkml:definitions>
  <inkml:trace contextRef="#ctx0" brushRef="#br0">0 1 24575,'0'838'-1365,"0"-848"-5461</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6:14.299"/>
    </inkml:context>
    <inkml:brush xml:id="br0">
      <inkml:brushProperty name="width" value="0.05" units="cm"/>
      <inkml:brushProperty name="height" value="0.05" units="cm"/>
    </inkml:brush>
  </inkml:definitions>
  <inkml:trace contextRef="#ctx0" brushRef="#br0">0 215 24575,'7'-8'0,"-1"0"0,0 0 0,-1 0 0,1-1 0,-2 0 0,8-17 0,-10 19 0,0 1 0,1-1 0,0 0 0,1 1 0,0 0 0,-1 0 0,2 0 0,-1 0 0,1 1 0,0 0 0,0 0 0,0 0 0,1 0 0,0 1 0,8-5 0,1 1 0,0 1 0,0 0 0,1 2 0,0 0 0,18-4 0,-32 9 0,1-1 0,0 0 0,1 1 0,-1 0 0,0 0 0,0 0 0,0 0 0,0 0 0,0 1 0,0-1 0,0 1 0,0 0 0,0 0 0,-1 0 0,1 0 0,0 1 0,0-1 0,-1 1 0,1-1 0,-1 1 0,1 0 0,-1 0 0,0 0 0,0 0 0,0 1 0,0-1 0,0 0 0,0 1 0,-1 0 0,1-1 0,-1 1 0,0 0 0,1 0 0,0 5 0,7 23 0,-2 0 0,-1 1 0,3 44 0,-8-66 0,-1 0 0,0 0 0,0 0 0,-1 0 0,0-1 0,-1 1 0,0 0 0,0-1 0,-1 1 0,0-1 0,-1 0 0,0 0 0,-1 0 0,1 0 0,-9 10 0,8-15 3,0 1 0,-1-1 0,0 0 0,0 0 0,0-1 0,0 0 0,-1 0 0,1 0 0,-1-1 0,0 0 0,1 0 0,-1 0 0,0-1 0,0 0 0,0-1 0,0 0-1,0 0 1,-9-1 0,-50 7-1424,48-2-5405</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6:16.381"/>
    </inkml:context>
    <inkml:brush xml:id="br0">
      <inkml:brushProperty name="width" value="0.05" units="cm"/>
      <inkml:brushProperty name="height" value="0.05" units="cm"/>
    </inkml:brush>
  </inkml:definitions>
  <inkml:trace contextRef="#ctx0" brushRef="#br0">370 27 24575,'0'-2'0,"-1"1"0,0 0 0,1-1 0,-1 1 0,0 0 0,0 0 0,1 0 0,-1 0 0,0-1 0,0 1 0,0 0 0,0 1 0,-1-1 0,1 0 0,0 0 0,0 0 0,-1 1 0,1-1 0,0 0 0,0 1 0,-1 0 0,1-1 0,-1 1 0,1 0 0,0-1 0,-1 1 0,-1 0 0,-41-4 0,35 5 0,0 1 0,0-1 0,1 1 0,-1 1 0,1-1 0,-1 2 0,1-1 0,0 1 0,0 0 0,0 1 0,1 0 0,0 0 0,0 0 0,0 1 0,0 0 0,1 1 0,0-1 0,0 1 0,1 0 0,0 1 0,0-1 0,1 1 0,0 0 0,0 0 0,1 1 0,0-1 0,0 1 0,1-1 0,0 1 0,-1 10 0,3-17 0,0 0 0,0 1 0,0-1 0,1 0 0,-1 0 0,1 0 0,-1 0 0,1 0 0,-1 0 0,1 0 0,0 0 0,0 0 0,0 0 0,0 0 0,1 0 0,-1-1 0,0 1 0,1 0 0,-1-1 0,1 1 0,-1-1 0,1 0 0,0 1 0,0-1 0,2 1 0,5 2 0,-1-1 0,1 0 0,1 0 0,16 2 0,29 9 0,-53-14 0,0 1 0,1 1 0,-1-1 0,0 0 0,1 0 0,-1 1 0,0 0 0,0-1 0,0 1 0,0 0 0,-1 0 0,1 0 0,0 0 0,-1 0 0,1 0 0,1 4 0,0 3 0,0 0 0,-1 0 0,0 0 0,0 0 0,-1 0 0,0 1 0,-1-1 0,0 0 0,0 0 0,-1 1 0,0-1 0,-1 0 0,0 0 0,-3 9 0,3-13 0,1 0 0,-1 0 0,-1 0 0,1-1 0,-1 1 0,1-1 0,-1 1 0,-1-1 0,1 0 0,0 0 0,-1 0 0,0 0 0,0-1 0,0 0 0,-1 0 0,1 0 0,-1 0 0,1-1 0,-1 1 0,0-1 0,0 0 0,0-1 0,0 1 0,0-1 0,-7 1 0,-150 17-1365,140-16-5461</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7:19.842"/>
    </inkml:context>
    <inkml:brush xml:id="br0">
      <inkml:brushProperty name="width" value="0.05" units="cm"/>
      <inkml:brushProperty name="height" value="0.05" units="cm"/>
    </inkml:brush>
  </inkml:definitions>
  <inkml:trace contextRef="#ctx0" brushRef="#br0">667 28 24575,'-33'-2'0,"-59"-10"0,59 7 0,-59-3 0,81 8 0,0 0 0,-1 1 0,1 1 0,0 0 0,0 1 0,0 0 0,0 0 0,0 1 0,-11 6 0,-17 11 0,0 1 0,-42 34 0,68-47 0,1 1 0,1 0 0,0 1 0,0 0 0,1 1 0,1 0 0,0 1 0,0 0 0,1 0 0,-6 15 0,10-18 0,1 1 0,0 0 0,0 0 0,1 0 0,0 1 0,1-1 0,1 0 0,0 1 0,0-1 0,1 0 0,0 1 0,4 11 0,-1-6 0,2-1 0,0 0 0,1 0 0,0 0 0,1-1 0,1 0 0,13 17 0,6 1 0,1-1 0,1-1 0,2-2 0,1-1 0,56 37 0,-83-61 0,22 15 0,46 23 0,-67-39 0,-1 1 0,1-1 0,0-1 0,1 1 0,-1-1 0,0-1 0,0 1 0,1-1 0,-1-1 0,1 1 0,-1-1 0,1-1 0,8 0 0,-12 0 0,-1-1 0,1 1 0,-1-1 0,1 1 0,-1-1 0,0 0 0,0 0 0,0 0 0,0-1 0,0 1 0,-1-1 0,1 1 0,-1-1 0,1 0 0,-1 0 0,0 0 0,0 0 0,0-1 0,-1 1 0,1-1 0,-1 1 0,0-1 0,0 1 0,0-1 0,0-3 0,0 1 0,0 0 0,-1 1 0,1-1 0,-1 0 0,-1 0 0,1 1 0,-1-1 0,0 1 0,0-1 0,-1 1 0,0-1 0,0 1 0,0 0 0,0-1 0,-6-7 0,-91-90 0,98 102 0,0 0 0,0 0 0,0-1 0,1 1 0,-1 0 0,0 0 0,1-1 0,-1 1 0,1 0 0,0-1 0,-1 1 0,1 0 0,0-1 0,0 1 0,0 0 0,0-1 0,0 1 0,0-1 0,0 1 0,0 0 0,1-1 0,-1 1 0,0 0 0,1-1 0,-1 1 0,1 0 0,0 0 0,-1-1 0,1 1 0,0 0 0,0 0 0,0 0 0,-1 0 0,1 0 0,0 0 0,1 0 0,-1 0 0,0 0 0,0 1 0,0-1 0,0 0 0,1 1 0,-1-1 0,0 1 0,1-1 0,1 0 0,10-4 0,0 1 0,0 0 0,24-3 0,-23 4 0,-8 2 0,60-14 0,-1 2 0,2 4 0,81-1 0,-117 10-1365,-3 0-5461</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7:20.905"/>
    </inkml:context>
    <inkml:brush xml:id="br0">
      <inkml:brushProperty name="width" value="0.05" units="cm"/>
      <inkml:brushProperty name="height" value="0.05" units="cm"/>
    </inkml:brush>
  </inkml:definitions>
  <inkml:trace contextRef="#ctx0" brushRef="#br0">0 1 24575,'2'0'0,"-1"1"0,0-1 0,0 1 0,0-1 0,1 1 0,-1 0 0,0 0 0,0-1 0,0 1 0,0 0 0,0 0 0,0 0 0,0 0 0,-1 0 0,1 0 0,0 1 0,0-1 0,-1 0 0,1 0 0,-1 0 0,1 1 0,-1-1 0,1 0 0,-1 1 0,0-1 0,0 0 0,0 1 0,0 1 0,5 45 0,-5-41 0,1 51 0,-2-39 0,1 1 0,1 0 0,1-1 0,8 37 0,-9-51 0,1 0 0,0 0 0,0 0 0,0 0 0,1 0 0,0-1 0,0 1 0,0-1 0,0 0 0,1 0 0,0 0 0,-1 0 0,1-1 0,1 1 0,-1-1 0,0 0 0,1 0 0,0-1 0,0 0 0,-1 1 0,1-1 0,10 2 0,-11-3-68,0 1 0,0-1-1,1 0 1,-1 0 0,1 0 0,-1-1-1,1 0 1,-1 0 0,1 0 0,-1 0-1,1-1 1,-1 1 0,1-1 0,-1 0-1,0-1 1,1 1 0,-1-1-1,0 0 1,5-2 0,3-9-6758</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7:21.486"/>
    </inkml:context>
    <inkml:brush xml:id="br0">
      <inkml:brushProperty name="width" value="0.05" units="cm"/>
      <inkml:brushProperty name="height" value="0.05" units="cm"/>
    </inkml:brush>
  </inkml:definitions>
  <inkml:trace contextRef="#ctx0" brushRef="#br0">1 0 24575,'4'5'0,"11"1"0,8 4 0,-1 1-8191</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7:22.642"/>
    </inkml:context>
    <inkml:brush xml:id="br0">
      <inkml:brushProperty name="width" value="0.05" units="cm"/>
      <inkml:brushProperty name="height" value="0.05" units="cm"/>
    </inkml:brush>
  </inkml:definitions>
  <inkml:trace contextRef="#ctx0" brushRef="#br0">30 1 24575,'-2'32'0,"-9"50"0,0 9 0,10-71 0,-4 56 0,9 104 0,-4-177 0,1 0 0,-1-1 0,1 1 0,0 0 0,1 0 0,-1-1 0,0 1 0,1-1 0,-1 1 0,1-1 0,0 1 0,0-1 0,0 0 0,0 0 0,0 0 0,0 0 0,0 0 0,1-1 0,-1 1 0,1-1 0,-1 1 0,1-1 0,0 0 0,0 0 0,-1 0 0,1 0 0,0-1 0,0 1 0,0-1 0,0 0 0,5 0 0,11 1 0,0-1 0,0 0 0,30-6 0,-43 5 0,17-4-1365,-5-2-5461</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7:23.291"/>
    </inkml:context>
    <inkml:brush xml:id="br0">
      <inkml:brushProperty name="width" value="0.05" units="cm"/>
      <inkml:brushProperty name="height" value="0.05" units="cm"/>
    </inkml:brush>
  </inkml:definitions>
  <inkml:trace contextRef="#ctx0" brushRef="#br0">0 1 24575,'5'0'0,"10"0"0,7 0 0,5 0 0,1 0 0,6 0 0,1 0 0,0 0 0,-7 0-8191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2:01.407"/>
    </inkml:context>
    <inkml:brush xml:id="br0">
      <inkml:brushProperty name="width" value="0.05" units="cm"/>
      <inkml:brushProperty name="height" value="0.05" units="cm"/>
    </inkml:brush>
  </inkml:definitions>
  <inkml:trace contextRef="#ctx0" brushRef="#br0">40 38 24575,'-1'10'0,"0"1"0,-1 0 0,0-1 0,-4 15 0,-5 23 0,-1 102 0,8 194 0,5-191 0,0-142 0,0-1 0,0 0 0,1 1 0,0-1 0,0 0 0,1 0 0,1 0 0,0 0 0,0-1 0,1 1 0,0-1 0,1 0 0,0-1 0,0 1 0,1-1 0,0 0 0,0-1 0,1 0 0,-1 0 0,2 0 0,-1-1 0,1-1 0,17 9 0,-11-7 0,-1-1 0,1 0 0,1-1 0,-1-1 0,1-1 0,-1 0 0,22 1 0,-4-3 0,0-1 0,50-6 0,-64 3 0,0-1 0,-1-1 0,1-1 0,-1 0 0,-1-2 0,1 0 0,-1-1 0,-1 0 0,28-22 0,4-7 0,72-76 0,-110 102 0,0-1 0,0 1 0,-1-2 0,-1 1 0,0-1 0,-1-1 0,-1 0 0,0 1 0,-1-2 0,-1 1 0,0 0 0,3-27 0,-2-16 0,-2 0 0,-5-65 0,0 53 0,2 39 0,-1 1 0,-2-1 0,-1 1 0,-1-1 0,-2 1 0,-18-51 0,17 57 98,18 36-1561,2 12-5363</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7:25.005"/>
    </inkml:context>
    <inkml:brush xml:id="br0">
      <inkml:brushProperty name="width" value="0.05" units="cm"/>
      <inkml:brushProperty name="height" value="0.05" units="cm"/>
    </inkml:brush>
  </inkml:definitions>
  <inkml:trace contextRef="#ctx0" brushRef="#br0">562 45 24575,'-26'1'0,"0"1"0,0 1 0,1 2 0,-1 0 0,1 1 0,0 2 0,1 1 0,0 0 0,-44 26 0,35-18 0,1 1 0,1 1 0,-47 40 0,69-52 0,1 0 0,1 1 0,-1 0 0,1 0 0,1 1 0,-1 0 0,2 0 0,-1 1 0,1-1 0,1 1 0,-1 0 0,2 1 0,-1-1 0,2 0 0,-1 1 0,-1 20 0,5-14 0,0 0 0,0-1 0,2 1 0,0-1 0,1 1 0,0-1 0,2 0 0,0-1 0,0 1 0,2-1 0,0 0 0,12 16 0,15 17 0,1-2 0,51 47 0,-39-42 0,-14-13 0,2-2 0,2-2 0,1-1 0,52 32 0,-76-55 0,1 0 0,1-1 0,-1-1 0,2-1 0,-1-1 0,1 0 0,-1-1 0,2-1 0,-1-1 0,0 0 0,1-1 0,-1-1 0,1-1 0,35-4 0,-47 2 0,0 1 0,0-1 0,0-1 0,-1 1 0,1-1 0,-1 0 0,0 0 0,1-1 0,-1 0 0,-1 0 0,1-1 0,-1 1 0,9-10 0,-7 5 0,0-1 0,0 1 0,-1-1 0,-1-1 0,1 1 0,-2-1 0,7-19 0,-4-2 0,0-1 0,-2 1 0,-2-1 0,-1-66 0,-3 70 0,-1 1 0,-2-1 0,0 0 0,-2 1 0,-1 0 0,-2 1 0,0-1 0,-2 2 0,-1-1 0,-1 2 0,-1 0 0,-1 0 0,-2 1 0,0 1 0,-30-30 0,-22-29 0,52 60 0,-1 1 0,0 1 0,-2 0 0,0 1 0,-32-22 0,50 40-16,-32-22 85,-41-18 0,66 36-218,0 1 1,-1 0-1,0 1 0,0 0 1,0 0-1,0 1 0,-1 0 0,1 1 1,-20 0-1,13 4-6677</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7:26.839"/>
    </inkml:context>
    <inkml:brush xml:id="br0">
      <inkml:brushProperty name="width" value="0.05" units="cm"/>
      <inkml:brushProperty name="height" value="0.05" units="cm"/>
    </inkml:brush>
  </inkml:definitions>
  <inkml:trace contextRef="#ctx0" brushRef="#br0">165 399 24575,'-2'1'0,"1"0"0,-1-1 0,0 1 0,1 0 0,-1 0 0,1 0 0,-1 0 0,1 0 0,-1 0 0,1 0 0,-1 1 0,1-1 0,0 0 0,0 1 0,0-1 0,0 1 0,0 0 0,0-1 0,0 1 0,0 0 0,0 2 0,-14 41 0,11-25 0,1 1 0,1-1 0,1 1 0,1 0 0,1-1 0,0 1 0,2-1 0,9 38 0,7 5 0,38 86 0,-51-134 0,41 138 0,-41-145 0,-3-15 0,-4-20 0,-14-19 0,-1 0 0,-2 0 0,-3 2 0,-35-59 0,-34-74 0,80 149 0,1-1 0,1 0 0,1-1 0,2 0 0,-2-47 0,5 6 0,8-85 0,-6 149 0,1-1 0,0 1 0,0 0 0,1-1 0,0 1 0,0 0 0,1 0 0,0 0 0,0 0 0,0 0 0,1 1 0,9-12 0,-10 14 0,1 1 0,0 0 0,0 0 0,0 0 0,0 1 0,0-1 0,0 1 0,1 0 0,-1 0 0,1 0 0,-1 1 0,1 0 0,0 0 0,-1 0 0,1 0 0,0 1 0,0 0 0,0 0 0,0 0 0,9 2 0,1 1 0,1 2 0,-1-1 0,0 2 0,0 0 0,-1 1 0,1 0 0,-2 1 0,1 1 0,-1 0 0,0 1 0,-1 0 0,20 22 0,-28-27 0,0-1 0,-1 1 0,1-1 0,-1 1 0,0 0 0,-1 0 0,1 1 0,-1-1 0,0 1 0,0-1 0,-1 1 0,1-1 0,-1 1 0,0 0 0,-1 9 0,0-7 0,-1 0 0,0 0 0,-1 0 0,0 0 0,0 0 0,-1-1 0,0 1 0,0-1 0,-1 1 0,-4 6 0,-6 6 0,-1 0 0,-1-2 0,-1 1 0,0-2 0,-1 0 0,-24 16 0,0-9 17,36-21-155,-1 0 0,1 0-1,0 0 1,0 1 0,0 0 0,0 0 0,1 1-1,0 0 1,-9 9 0,13-6-6688</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7:28.622"/>
    </inkml:context>
    <inkml:brush xml:id="br0">
      <inkml:brushProperty name="width" value="0.05" units="cm"/>
      <inkml:brushProperty name="height" value="0.05" units="cm"/>
    </inkml:brush>
  </inkml:definitions>
  <inkml:trace contextRef="#ctx0" brushRef="#br0">278 1 24575,'-13'-1'0,"0"2"0,0 0 0,0 0 0,0 1 0,0 1 0,0 0 0,-20 8 0,27-8 0,1 0 0,-1 0 0,1 0 0,0 1 0,0 0 0,0 0 0,0 0 0,1 1 0,0-1 0,0 1 0,0 0 0,0 0 0,1 1 0,0-1 0,0 1 0,0 0 0,1 0 0,-2 7 0,2-9 0,1-1 0,0 1 0,0-1 0,1 1 0,-1 0 0,1 0 0,0-1 0,0 1 0,0 0 0,0 0 0,1 0 0,0-1 0,-1 1 0,1 0 0,1-1 0,-1 1 0,0-1 0,1 1 0,0-1 0,0 0 0,0 0 0,0 0 0,0 0 0,1 0 0,-1 0 0,1 0 0,0-1 0,0 1 0,0-1 0,0 0 0,0 0 0,4 2 0,11 4 0,0 0 0,0-1 0,0 0 0,39 6 0,-31-7 0,-23-5 0,0 0 0,0-1 0,0 1 0,0 1 0,0-1 0,0 0 0,0 1 0,0-1 0,-1 1 0,1 0 0,-1 0 0,1 0 0,-1 0 0,0 0 0,0 1 0,0-1 0,0 1 0,0-1 0,0 1 0,-1 0 0,1 0 0,-1 0 0,0 0 0,0 0 0,0 0 0,0 0 0,0 0 0,0 5 0,-1-3 0,0 0 0,-1-1 0,1 1 0,-1 0 0,0-1 0,-1 1 0,1-1 0,-1 1 0,1-1 0,-1 0 0,-1 0 0,1 0 0,0 0 0,-1 0 0,0 0 0,0 0 0,0-1 0,0 0 0,-5 4 0,3-3-3,0-1 0,0 0 0,0 0 0,0 0 0,-1-1 0,1 0 0,-1 0 1,1 0-1,-1 0 0,0-1 0,0 0 0,-6 0 0,-76-4 164,73 1-409,1 1 0,-1 0 0,0 1 0,1 1 0,-22 3 0,18 2-6578</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7:31.419"/>
    </inkml:context>
    <inkml:brush xml:id="br0">
      <inkml:brushProperty name="width" value="0.05" units="cm"/>
      <inkml:brushProperty name="height" value="0.05" units="cm"/>
    </inkml:brush>
  </inkml:definitions>
  <inkml:trace contextRef="#ctx0" brushRef="#br0">1 225 24575,'137'-6'0,"-1"-6"0,172-37 0,-174 32 0,-90 13 0,-1-1 0,70-19 0,-39 3 0,75-26 0,-48 16-1365,-84 23-5461</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7:32.156"/>
    </inkml:context>
    <inkml:brush xml:id="br0">
      <inkml:brushProperty name="width" value="0.05" units="cm"/>
      <inkml:brushProperty name="height" value="0.05" units="cm"/>
    </inkml:brush>
  </inkml:definitions>
  <inkml:trace contextRef="#ctx0" brushRef="#br0">1 93 24575,'4'0'0,"11"0"0,16 0 0,17 0 0,13 0 0,14 0 0,8-5 0,-1-5 0,-5-2 0,-8 2 0,-5-2 0,-10-4 0,-10 1 0,-11 3-8191</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7:33.139"/>
    </inkml:context>
    <inkml:brush xml:id="br0">
      <inkml:brushProperty name="width" value="0.05" units="cm"/>
      <inkml:brushProperty name="height" value="0.05" units="cm"/>
    </inkml:brush>
  </inkml:definitions>
  <inkml:trace contextRef="#ctx0" brushRef="#br0">0 1 24575,'0'635'-1365,"0"-610"-5461</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7:35.271"/>
    </inkml:context>
    <inkml:brush xml:id="br0">
      <inkml:brushProperty name="width" value="0.05" units="cm"/>
      <inkml:brushProperty name="height" value="0.05" units="cm"/>
    </inkml:brush>
  </inkml:definitions>
  <inkml:trace contextRef="#ctx0" brushRef="#br0">245 2 24575,'-32'0'0,"14"-1"0,0 1 0,-1 0 0,1 2 0,-1 0 0,-23 6 0,38-7 0,0 1 0,0-1 0,0 1 0,0 0 0,0 0 0,0 1 0,1-1 0,-1 1 0,1-1 0,-1 1 0,1 0 0,0 1 0,0-1 0,0 0 0,1 1 0,-1 0 0,1 0 0,0-1 0,0 1 0,0 0 0,1 1 0,-1-1 0,1 0 0,0 0 0,0 1 0,0-1 0,1 7 0,0-10 0,-3 18 0,2 0 0,0 0 0,2 0 0,3 30 0,-3-44 0,0-1 0,0 0 0,0 0 0,0 0 0,1 0 0,0 0 0,-1 0 0,1-1 0,1 1 0,-1 0 0,0-1 0,1 0 0,0 1 0,0-1 0,0 0 0,0-1 0,0 1 0,1 0 0,-1-1 0,1 0 0,0 0 0,-1 0 0,1 0 0,0 0 0,0-1 0,7 2 0,17 1 0,0-2 0,0-1 0,0-1 0,50-6 0,-75 6 0,1-1 0,0 1 0,-1-1 0,1 0 0,0 0 0,-1 0 0,0-1 0,1 1 0,-1-1 0,0 0 0,0 0 0,0 0 0,0 0 0,0-1 0,0 1 0,0-1 0,-1 0 0,3-3 0,-2 1 0,0 0 0,0 0 0,-1 0 0,0-1 0,0 1 0,0-1 0,-1 1 0,0-1 0,0 0 0,0-10 0,-1 3 0,0 1 0,-1 0 0,-1 0 0,0 0 0,0 0 0,-1 0 0,-1 0 0,0 0 0,-1 1 0,-9-17 0,14 27 0,0 0 0,0 1 0,-1-1 0,1 1 0,0-1 0,0 0 0,-1 1 0,1-1 0,0 1 0,-1-1 0,1 1 0,0-1 0,-1 1 0,1-1 0,-1 1 0,1-1 0,-1 1 0,1 0 0,-1-1 0,1 1 0,-1 0 0,0 0 0,1-1 0,-1 1 0,1 0 0,-1 0 0,-1-1 0,2 18 0,9 30 0,0-18 0,-4-10 0,1-1 0,1 0 0,11 21 0,-17-35 0,2-1 0,-1 1 0,0 0 0,1-1 0,-1 0 0,1 1 0,0-1 0,0 0 0,1 0 0,-1-1 0,0 1 0,1-1 0,0 0 0,-1 0 0,1 0 0,0 0 0,0 0 0,0-1 0,8 2 0,35 5 0,-28-4 0,0-1 0,1-1 0,21 0 0,-34-3 0,0 1 0,-1-1 0,1 0 0,-1-1 0,0 1 0,1-1 0,-1-1 0,0 1 0,0-1 0,0 0 0,0-1 0,-1 1 0,7-6 0,5-5-1365,-2 3-5461</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17:36.931"/>
    </inkml:context>
    <inkml:brush xml:id="br0">
      <inkml:brushProperty name="width" value="0.05" units="cm"/>
      <inkml:brushProperty name="height" value="0.05" units="cm"/>
    </inkml:brush>
  </inkml:definitions>
  <inkml:trace contextRef="#ctx0" brushRef="#br0">509 4 24575,'-58'-1'0,"33"-1"0,1 1 0,-1 2 0,0 0 0,0 2 0,1 0 0,0 2 0,-39 12 0,36-6 0,6-3 0,0 1 0,1 0 0,0 2 0,-19 12 0,34-19 0,0 1 0,0-1 0,0 1 0,0-1 0,1 1 0,0 1 0,0-1 0,0 1 0,1-1 0,0 1 0,0 0 0,0 0 0,1 1 0,-1-1 0,2 0 0,-1 1 0,1-1 0,-1 8 0,-1 55 0,9 130 0,-4-189 0,1 0 0,-1 0 0,1-1 0,1 1 0,0-1 0,0 1 0,1-1 0,0 0 0,1-1 0,0 0 0,0 1 0,8 6 0,0 0 0,0-1 0,1 0 0,0-2 0,1 0 0,22 13 0,-29-20 0,0-2 0,0 1 0,0-1 0,0-1 0,0 1 0,1-2 0,-1 1 0,15-1 0,84-4 0,-49 0 0,-38 3-117,-10 1 13,0-1 0,0 0 0,0-1 0,0 0 0,0 0 0,0-1 0,-1-1 0,1 0 0,-1 0 0,1-1 0,9-6 0,-4 0-6722</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0:11.270"/>
    </inkml:context>
    <inkml:brush xml:id="br0">
      <inkml:brushProperty name="width" value="0.05" units="cm"/>
      <inkml:brushProperty name="height" value="0.05" units="cm"/>
    </inkml:brush>
  </inkml:definitions>
  <inkml:trace contextRef="#ctx0" brushRef="#br0">27 1 24575,'-14'212'0,"1"17"0,15-251 0,1-1 0,1 1 0,1 0 0,1 1 0,0-1 0,2 1 0,12-23 0,-17 38 0,0 0 0,0 0 0,0 0 0,1 1 0,0-1 0,0 1 0,1 0 0,0 0 0,0 0 0,0 1 0,0 0 0,11-7 0,-8 8 0,0 0 0,0 0 0,1 1 0,-1 0 0,1 1 0,-1 0 0,1 0 0,0 0 0,12 2 0,-6-1 0,10 0 0,1 1 0,-1 1 0,0 1 0,37 9 0,-55-9 0,1 0 0,-1 0 0,0 0 0,0 0 0,0 1 0,0 1 0,-1-1 0,0 1 0,0 0 0,0 0 0,0 1 0,-1 0 0,0 0 0,0 0 0,-1 0 0,1 1 0,-1 0 0,5 14 0,2 4 0,-2 2 0,-1 0 0,8 51 0,-16-77 0,0 0 0,0 0 0,0 0 0,0-1 0,0 1 0,0 0 0,0 0 0,1 0 0,-1 0 0,0 0 0,1 0 0,-1-1 0,1 1 0,-1 0 0,1 0 0,-1-1 0,1 1 0,0 0 0,0 0 0,12-5 0,16-34 0,-18 23 0,11-13 0,-3 1 0,2 2 0,0 1 0,2 0 0,36-28 0,-54 47 0,0 1 0,1 1 0,0-1 0,-1 1 0,1 0 0,0 0 0,1 0 0,-1 1 0,0 0 0,1 0 0,-1 1 0,1 0 0,-1 0 0,1 0 0,0 1 0,-1 0 0,1 0 0,0 1 0,-1 0 0,1 0 0,0 0 0,-1 1 0,0 0 0,1 1 0,-1-1 0,0 1 0,10 7 0,-4-3 0,-2 0 0,1 1 0,-1 0 0,-1 1 0,1 0 0,-1 1 0,9 13 0,-13-15 0,0 0 0,-1 0 0,-1 1 0,1-1 0,-1 1 0,0 0 0,-1 0 0,0 0 0,-1 0 0,0 0 0,0 12 0,-1 43-1365,-1-36-5461</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0:11.921"/>
    </inkml:context>
    <inkml:brush xml:id="br0">
      <inkml:brushProperty name="width" value="0.05" units="cm"/>
      <inkml:brushProperty name="height" value="0.05" units="cm"/>
    </inkml:brush>
  </inkml:definitions>
  <inkml:trace contextRef="#ctx0" brushRef="#br0">0 1 24575,'2'0'0,"-1"1"0,1 0 0,-1-1 0,1 1 0,-1 0 0,1 0 0,-1 0 0,0 0 0,0 0 0,1 0 0,-1 0 0,0 1 0,0-1 0,0 0 0,0 1 0,0-1 0,0 0 0,-1 1 0,1-1 0,0 1 0,0 2 0,12 36 0,-12-39 0,17 101 0,-6-22 0,-9-49 0,-15-45 0,-19-51 0,19 30-1365,2 1-5461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39:30.510"/>
    </inkml:context>
    <inkml:brush xml:id="br0">
      <inkml:brushProperty name="width" value="0.05" units="cm"/>
      <inkml:brushProperty name="height" value="0.05" units="cm"/>
    </inkml:brush>
  </inkml:definitions>
  <inkml:trace contextRef="#ctx0" brushRef="#br0">273 949 24575,'14'-26'0,"25"-32"0,5-11 0,-31 46 0,-1-1 0,-1 0 0,-1-1 0,-2 0 0,0-1 0,-2 0 0,0 0 0,-2 0 0,-1 0 0,-1-1 0,-2-29 0,-1 16 0,1 14 0,-5-38 0,3 55 0,0 0 0,0-1 0,-1 1 0,0 0 0,-1 1 0,0-1 0,-9-14 0,-5-5 0,-2 0 0,-2 1 0,0 1 0,-1 1 0,-2 1 0,-32-25 0,48 44 0,1 0 0,-1 0 0,0 1 0,0 0 0,-1 1 0,1 0 0,-1 1 0,-19-4 0,23 5 0,0 1 0,-1-1 0,1 1 0,0 0 0,-1 0 0,1 1 0,0 0 0,0 0 0,-1 1 0,1-1 0,0 1 0,0 1 0,1-1 0,-12 7 0,15-8 0,1 0 0,-1 1 0,0-1 0,1 1 0,-1-1 0,1 1 0,0 0 0,0-1 0,-1 1 0,1 0 0,0 0 0,0 0 0,1 0 0,-1 0 0,0 0 0,1 0 0,-1 0 0,1 0 0,0 0 0,-1 1 0,1-1 0,0 0 0,0 0 0,1 0 0,-1 0 0,0 0 0,1 0 0,-1 1 0,1-1 0,0 0 0,0 0 0,-1 0 0,1-1 0,0 1 0,1 0 0,-1 0 0,0 0 0,1-1 0,-1 1 0,3 2 0,1 1 0,1 1 0,-1-1 0,1 0 0,0 0 0,1-1 0,-1 0 0,1 0 0,0 0 0,0-1 0,10 4 0,0-3-341,1-1 0,0-1-1,21 0 1,-13-1-6485</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2:02.741"/>
    </inkml:context>
    <inkml:brush xml:id="br0">
      <inkml:brushProperty name="width" value="0.05" units="cm"/>
      <inkml:brushProperty name="height" value="0.05" units="cm"/>
    </inkml:brush>
  </inkml:definitions>
  <inkml:trace contextRef="#ctx0" brushRef="#br0">36 975 24575,'-3'-4'0,"0"1"0,0-1 0,1 0 0,-1-1 0,1 1 0,0 0 0,1-1 0,-1 1 0,1-1 0,0 1 0,-1-7 0,-4-57 0,4 48 0,0-509 0,3 511 0,0 0 0,2 1 0,0-1 0,1 1 0,1-1 0,1 1 0,0 1 0,1-1 0,12-20 0,-14 29 0,0 0 0,1 1 0,0-1 0,0 1 0,1 1 0,0-1 0,0 1 0,1 0 0,-1 1 0,1-1 0,0 2 0,1-1 0,-1 1 0,1 0 0,0 1 0,0 0 0,0 0 0,0 1 0,11-1 0,-5 2 0,1 0 0,0 0 0,0 2 0,-1 0 0,1 1 0,-1 0 0,1 1 0,-1 1 0,0 1 0,0 0 0,20 10 0,-4 2 0,-1 1 0,0 2 0,-1 0 0,26 26 0,-31-25 0,0 1 0,-1 0 0,-1 2 0,26 38 0,-39-49 0,-1 1 0,-1 0 0,0 0 0,-1 1 0,0 0 0,-1 0 0,-1 1 0,0-1 0,-2 1 0,3 32 0,-10 193 119,0-92-1603,5-109-5342</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0:12.337"/>
    </inkml:context>
    <inkml:brush xml:id="br0">
      <inkml:brushProperty name="width" value="0.05" units="cm"/>
      <inkml:brushProperty name="height" value="0.05" units="cm"/>
    </inkml:brush>
  </inkml:definitions>
  <inkml:trace contextRef="#ctx0" brushRef="#br0">1 1 24575,'4'0'0,"7"0"0,10 0 0,1 0-8191</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0:16.479"/>
    </inkml:context>
    <inkml:brush xml:id="br0">
      <inkml:brushProperty name="width" value="0.05" units="cm"/>
      <inkml:brushProperty name="height" value="0.05" units="cm"/>
    </inkml:brush>
  </inkml:definitions>
  <inkml:trace contextRef="#ctx0" brushRef="#br0">329 0 24575,'-15'13'0,"0"-2"0,-1 1 0,0-2 0,-1-1 0,0 0 0,0 0 0,-28 8 0,23-9 0,1 0 0,0 2 0,1 1 0,-26 17 0,42-25 0,1 0 0,0 0 0,0 1 0,0-1 0,0 1 0,0-1 0,1 1 0,-1 0 0,1 0 0,0 0 0,0 0 0,1 1 0,-1-1 0,1 0 0,0 1 0,0-1 0,1 1 0,-1-1 0,1 1 0,0 0 0,0-1 0,0 1 0,1-1 0,0 1 0,0-1 0,0 1 0,0-1 0,4 7 0,0 2 0,0 0 0,1-1 0,1 0 0,0 0 0,1-1 0,0 0 0,1 0 0,12 11 0,-5-6 24,1-1 0,0-1 0,1 0 0,35 19 0,-48-30-89,0 0 1,1-1-1,0 1 1,0-1-1,-1-1 1,1 1-1,0-1 0,1 0 1,-1 0-1,0-1 1,0 0-1,0 0 1,0 0-1,0-1 0,0 0 1,0 0-1,0 0 1,0-1-1,0 0 1,0 0-1,0-1 1,6-3-1,5-6-6761</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0:18.158"/>
    </inkml:context>
    <inkml:brush xml:id="br0">
      <inkml:brushProperty name="width" value="0.05" units="cm"/>
      <inkml:brushProperty name="height" value="0.05" units="cm"/>
    </inkml:brush>
  </inkml:definitions>
  <inkml:trace contextRef="#ctx0" brushRef="#br0">133 21 24575,'-1'25'0,"-2"0"0,-6 30 0,-4 36 0,14-1 0,1-61 0,-2 1 0,-4 41 0,4-71 0,0 0 0,0 0 0,0 0 0,0 0 0,0 0 0,-1 0 0,1 0 0,0 0 0,0 1 0,0-1 0,0 0 0,0 0 0,0 0 0,0 0 0,0 0 0,0 0 0,0 0 0,0 0 0,-1 0 0,1 0 0,0 0 0,0 0 0,0 0 0,0 0 0,0 0 0,0 0 0,0 0 0,-1 0 0,1 0 0,0 0 0,0 0 0,0 0 0,0 0 0,0 0 0,0 0 0,0 0 0,-1 0 0,1 0 0,0 0 0,0 0 0,0 0 0,0 0 0,0 0 0,0 0 0,0 0 0,0 0 0,0 0 0,-1 0 0,1 0 0,0 0 0,0-1 0,0 1 0,0 0 0,0 0 0,0 0 0,0 0 0,0 0 0,0 0 0,0 0 0,0 0 0,0-1 0,0 1 0,0 0 0,0 0 0,0 0 0,0 0 0,0 0 0,0 0 0,0-1 0,-9-14 0,-7-21 0,9 15 0,1-1 0,1 0 0,1 0 0,1 0 0,2-1 0,0 1 0,1-1 0,1 1 0,5-34 0,-3 50 0,0 0 0,0 0 0,0 0 0,1 0 0,0 1 0,0 0 0,0-1 0,0 2 0,1-1 0,0 0 0,9-6 0,1 1 0,-1 0 0,2 0 0,18-8 0,-32 17 0,-1 0 0,1 0 0,0 0 0,0 0 0,0 0 0,0 0 0,-1 1 0,1-1 0,0 1 0,0-1 0,0 1 0,0 0 0,0 0 0,0 0 0,0 0 0,0 0 0,0 0 0,0 0 0,0 1 0,0-1 0,0 1 0,0 0 0,0-1 0,0 1 0,0 0 0,-1 0 0,1 0 0,0 0 0,2 2 0,-3 0 0,1 0 0,-1 0 0,1 1 0,-1-1 0,0 0 0,0 1 0,0-1 0,0 1 0,-1-1 0,0 1 0,1-1 0,-1 1 0,-1-1 0,1 1 0,0-1 0,-2 5 0,-1 19 0,2-15 0,0-1 0,-1 1 0,0-1 0,-1 0 0,-7 20 0,8-28 0,0 0 0,0 1 0,0-1 0,-1 0 0,1 0 0,-1-1 0,1 1 0,-1 0 0,0-1 0,0 0 0,0 0 0,0 0 0,-1 0 0,1 0 0,0 0 0,-1-1 0,0 0 0,1 1 0,-1-1 0,0-1 0,1 1 0,-6 0 0,-86 1 0,32-2 0,63 0 0,0 0 0,0 0 0,1 0 0,-1 0 0,0 1 0,0-1 0,0 0 0,0 0 0,0 0 0,0 0 0,0 0 0,0 0 0,0 1 0,0-1 0,0 0 0,0 0 0,0 0 0,0 0 0,0 0 0,0 1 0,0-1 0,0 0 0,0 0 0,0 0 0,0 0 0,0 0 0,0 1 0,0-1 0,0 0 0,0 0 0,0 0 0,-1 0 0,1 0 0,0 0 0,0 0 0,0 1 0,0-1 0,0 0 0,0 0 0,0 0 0,0 0 0,-1 0 0,1 0 0,0 0 0,0 0 0,0 0 0,0 0 0,0 0 0,-1 0 0,1 0 0,0 0 0,0 0 0,0 0 0,0 0 0,0 0 0,-1 0 0,1 0 0,0 0 0,0 0 0,0 0 0,0 0 0,0 0 0,0 0 0,-1 0 0,1 0 0,0 0 0,0 0 0,16 10 0,23 7 0,167 53 0,-173-56-455,1-2 0,41 10 0,-55-19-6371</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0:19.260"/>
    </inkml:context>
    <inkml:brush xml:id="br0">
      <inkml:brushProperty name="width" value="0.05" units="cm"/>
      <inkml:brushProperty name="height" value="0.05" units="cm"/>
    </inkml:brush>
  </inkml:definitions>
  <inkml:trace contextRef="#ctx0" brushRef="#br0">220 86 24575,'-18'0'0,"-1"0"0,1 1 0,0 1 0,-1 1 0,-17 4 0,31-5 0,0 0 0,1-1 0,-1 2 0,1-1 0,-1 0 0,1 1 0,0 0 0,0 0 0,0 0 0,0 0 0,1 1 0,-1-1 0,1 1 0,0 0 0,0 0 0,0 0 0,1 1 0,0-1 0,-1 1 0,2-1 0,-1 1 0,0 0 0,-1 8 0,0 4 0,0 0 0,1 1 0,1-1 0,1 1 0,0-1 0,3 21 0,-2-30 0,1 0 0,-1 0 0,1 0 0,1 0 0,0 0 0,0 0 0,0-1 0,1 1 0,0-1 0,0 0 0,1 0 0,0 0 0,0-1 0,11 10 0,-8-9 0,0-1 0,0 0 0,1-1 0,-1 0 0,1 0 0,0-1 0,0 0 0,1 0 0,-1-1 0,13 2 0,-17-4 0,0-1 0,-1 0 0,1 0 0,0 0 0,0 0 0,0-1 0,0 0 0,0 0 0,-1 0 0,1 0 0,0-1 0,-1 0 0,1 0 0,-1 0 0,0-1 0,0 1 0,0-1 0,0 0 0,0 0 0,0 0 0,-1-1 0,5-5 0,1-3 0,-1 1 0,0-1 0,0-1 0,-2 1 0,1-1 0,-2-1 0,0 1 0,0-1 0,-1 0 0,-1 0 0,2-15 0,-2-7 0,-1 0 0,-2 0 0,-5-44 0,5 76-40,0-1 0,0 1 0,-1-1 0,0 1-1,0-1 1,0 1 0,-1 0 0,1-1 0,-1 1 0,0 0 0,0 0-1,-1 0 1,1 0 0,-1 1 0,0-1 0,0 1 0,0-1-1,0 1 1,0 0 0,-1 0 0,0 1 0,1-1 0,-1 1 0,0 0-1,0 0 1,0 0 0,-1 0 0,1 1 0,0-1 0,-1 1-1,1 0 1,0 1 0,-9-1 0,-10-1-6786</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0:20.790"/>
    </inkml:context>
    <inkml:brush xml:id="br0">
      <inkml:brushProperty name="width" value="0.05" units="cm"/>
      <inkml:brushProperty name="height" value="0.05" units="cm"/>
    </inkml:brush>
  </inkml:definitions>
  <inkml:trace contextRef="#ctx0" brushRef="#br0">0 16 24575,'5'0'0,"5"0"0,6 0 0,5-4 0,3-2 0,-2 0-8191</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0:22.321"/>
    </inkml:context>
    <inkml:brush xml:id="br0">
      <inkml:brushProperty name="width" value="0.05" units="cm"/>
      <inkml:brushProperty name="height" value="0.05" units="cm"/>
    </inkml:brush>
  </inkml:definitions>
  <inkml:trace contextRef="#ctx0" brushRef="#br0">425 6 24575,'-75'-2'0,"50"0"0,0 0 0,-1 2 0,1 1 0,0 1 0,0 1 0,0 2 0,-26 7 0,46-9 0,0 0 0,0 1 0,0 0 0,0 0 0,0 0 0,1 1 0,0-1 0,0 1 0,0 0 0,0 0 0,1 0 0,0 1 0,0-1 0,0 1 0,1 0 0,0 0 0,0 0 0,0 0 0,1 0 0,0 0 0,-1 11 0,2-10 0,-1 0 0,1 0 0,1-1 0,-1 1 0,1 0 0,0 0 0,0-1 0,1 1 0,3 7 0,-4-10 0,1-1 0,-1 0 0,1 0 0,0 0 0,0 0 0,0 0 0,1 0 0,-1-1 0,0 1 0,1-1 0,0 1 0,0-1 0,0 0 0,0 0 0,0 0 0,0 0 0,5 1 0,52 12 0,-48-13 0,0 1 0,1 0 0,-1 1 0,21 9 0,-30-11 0,1 0 0,-1 0 0,0 0 0,0 1 0,0-1 0,0 1 0,-1 0 0,1 0 0,-1 0 0,1 0 0,-1 1 0,0-1 0,0 0 0,0 1 0,-1 0 0,1-1 0,-1 1 0,0 0 0,1 7 0,-1-5 0,0 0 0,-1 0 0,1 1 0,-2-1 0,1 0 0,0 0 0,-1 1 0,0-1 0,-1 0 0,1 0 0,-1 0 0,-1 0 0,1-1 0,-1 1 0,0-1 0,0 1 0,0-1 0,-1 0 0,0 0 0,0 0 0,0-1 0,0 1 0,-1-1 0,0 0 0,0 0 0,0-1 0,0 1 0,-8 2 0,1 0 0,-1 0 0,0-1 0,0-1 0,0 0 0,0-1 0,-1 0 0,1-1 0,-1 0 0,0-1 0,0-1 0,-26-3 0,22-2-1365,6-1-5461</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0:23.500"/>
    </inkml:context>
    <inkml:brush xml:id="br0">
      <inkml:brushProperty name="width" value="0.05" units="cm"/>
      <inkml:brushProperty name="height" value="0.05" units="cm"/>
    </inkml:brush>
  </inkml:definitions>
  <inkml:trace contextRef="#ctx0" brushRef="#br0">55 273 24575,'5'-1'0,"-2"-1"0,1 1 0,0-1 0,0 0 0,0 0 0,-1 0 0,1 0 0,5-6 0,7-3 0,4 2 0,0 0 0,1 1 0,0 1 0,39-7 0,39-14 0,-95 26 0,-1 1 0,0-1 0,0 1 0,0-1 0,0 0 0,0 0 0,0-1 0,-1 1 0,1-1 0,-1 1 0,0-1 0,1 0 0,-1 1 0,0-1 0,-1 0 0,1-1 0,0 1 0,-1 0 0,0 0 0,0-1 0,0 1 0,0 0 0,0-1 0,-1 1 0,1-1 0,-1 1 0,0-1 0,0 0 0,0 1 0,-1-1 0,1 1 0,-1-1 0,0 1 0,0 0 0,0-1 0,0 1 0,-1 0 0,1 0 0,-1 0 0,0 0 0,0 0 0,0 0 0,0 0 0,-1 0 0,1 1 0,-1-1 0,1 1 0,-1 0 0,0 0 0,0 0 0,0 0 0,0 0 0,0 1 0,-1-1 0,-4-1 0,-5 0 0,0 1 0,0 0 0,0 1 0,0 0 0,0 1 0,0 0 0,0 1 0,0 1 0,0 0 0,0 0 0,0 2 0,1-1 0,-20 10 0,23-9 0,0 1 0,0 0 0,0 1 0,1 0 0,0 0 0,0 1 0,0 0 0,1 0 0,0 1 0,1 0 0,-1 0 0,2 0 0,-1 1 0,1 0 0,0 0 0,1 0 0,-5 18 0,4-13 0,2 0 0,0 1 0,1 0 0,0-1 0,1 1 0,1 0 0,0 0 0,1-1 0,5 27 0,-4-33 0,0-1 0,1 1 0,-1-1 0,1 0 0,1 0 0,-1 0 0,1-1 0,0 1 0,1-1 0,0 0 0,0 0 0,0-1 0,0 1 0,1-1 0,0 0 0,0-1 0,1 1 0,-1-1 0,1-1 0,11 6 0,-7-5-76,1-1 1,-1 0-1,1-1 0,0-1 0,-1 1 0,1-2 0,0 0 0,0 0 1,0-1-1,-1 0 0,1-1 0,0 0 0,-1-1 0,1-1 1,-1 0-1,0 0 0,13-8 0,-7 2-6750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0:25.020"/>
    </inkml:context>
    <inkml:brush xml:id="br0">
      <inkml:brushProperty name="width" value="0.05" units="cm"/>
      <inkml:brushProperty name="height" value="0.05" units="cm"/>
    </inkml:brush>
  </inkml:definitions>
  <inkml:trace contextRef="#ctx0" brushRef="#br0">0 78 24575,'10'23'0,"-1"1"0,-2 0 0,0 1 0,-2-1 0,0 1 0,1 28 0,-2-15 0,13 51 0,-16-89 0,-1 0 0,0 0 0,0-1 0,0 1 0,0 0 0,0 0 0,0 0 0,0 0 0,0 0 0,1 0 0,-1 0 0,0 0 0,0 0 0,0 0 0,0 0 0,0 0 0,0 0 0,0 0 0,1 0 0,-1 0 0,0 0 0,0 1 0,0-1 0,0 0 0,0 0 0,0 0 0,0 0 0,0 0 0,0 0 0,1 0 0,-1 0 0,0 0 0,0 0 0,0 0 0,0 0 0,0 1 0,0-1 0,0 0 0,0 0 0,0 0 0,0 0 0,0 0 0,0 0 0,0 1 0,2-21 0,-3-28 0,-6 4 0,1 18 0,2-1 0,-1-34 0,5 53 0,0-1 0,1 1 0,0 0 0,0 0 0,1-1 0,0 1 0,1 0 0,-1 1 0,2-1 0,-1 0 0,8-11 0,-6 11 0,0 0 0,1 1 0,0 0 0,1 0 0,13-12 0,-18 17 0,0 1 0,0-1 0,1 1 0,-1 0 0,0 0 0,0 0 0,1 0 0,-1 0 0,1 0 0,-1 0 0,1 1 0,-1 0 0,1-1 0,-1 1 0,1 0 0,-1 0 0,1 0 0,-1 0 0,1 1 0,-1-1 0,1 1 0,-1 0 0,1-1 0,-1 1 0,1 0 0,3 3 0,0-1 0,0 0 0,0 1 0,0 0 0,-1 0 0,0 1 0,0-1 0,0 1 0,0 0 0,-1 1 0,0-1 0,0 1 0,0 0 0,0 0 0,-1 0 0,0 0 0,-1 0 0,1 1 0,-1-1 0,-1 1 0,1 0 0,-1 0 0,0-1 0,0 1 0,-1 0 0,0 0 0,0 0 0,-1 0 0,0 0 0,0 0 0,-1-1 0,1 1 0,-2-1 0,1 1 0,-1-1 0,0 1 0,-7 10 0,-11 14 0,16-25 0,1-1 0,0 1 0,0 0 0,1 0 0,0 0 0,-3 7 0,6-13 0,0 1 0,0 0 0,-1 0 0,1 0 0,0 0 0,0 0 0,0-1 0,1 1 0,-1 0 0,0 0 0,0 0 0,0-1 0,0 1 0,1 0 0,-1 0 0,0 0 0,1-1 0,-1 1 0,1 0 0,-1-1 0,1 1 0,-1 0 0,1-1 0,-1 1 0,1 0 0,0-1 0,-1 1 0,1-1 0,0 0 0,0 1 0,-1-1 0,1 1 0,0-1 0,0 0 0,-1 0 0,1 1 0,0-1 0,0 0 0,1 0 0,41 4 0,-32-3 0,-3 0-151,0 0-1,0 0 0,-1 1 0,1 1 1,0 0-1,-1 0 0,0 0 1,12 7-1,-4-1-6674</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0:26.389"/>
    </inkml:context>
    <inkml:brush xml:id="br0">
      <inkml:brushProperty name="width" value="0.05" units="cm"/>
      <inkml:brushProperty name="height" value="0.05" units="cm"/>
    </inkml:brush>
  </inkml:definitions>
  <inkml:trace contextRef="#ctx0" brushRef="#br0">1 24 24575,'1'15'0,"2"-1"0,0 1 0,1-1 0,0 1 0,1-1 0,0 0 0,9 13 0,5 17 0,79 241 0,-98-283 0,0-1 0,0 0 0,1 1 0,-1-1 0,1 0 0,-1 1 0,1-1 0,-1 0 0,1 0 0,0 0 0,-1 1 0,1-1 0,0 0 0,0 0 0,0 0 0,0 0 0,0 0 0,2 1 0,-3-2 0,1 0 0,-1-1 0,1 1 0,0 0 0,-1 0 0,1 0 0,0 0 0,-1-1 0,1 1 0,-1 0 0,1 0 0,0-1 0,-1 1 0,1 0 0,-1-1 0,1 1 0,-1-1 0,1 1 0,-1-1 0,0 1 0,1-1 0,-1 1 0,0-1 0,1 1 0,-1-1 0,1 0 0,20-51 0,-20 48 0,19-58 0,15-90 0,-31 117-35,-2-2-1,-3-45 0,0 34-1222,1 25-5568</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0:27.338"/>
    </inkml:context>
    <inkml:brush xml:id="br0">
      <inkml:brushProperty name="width" value="0.05" units="cm"/>
      <inkml:brushProperty name="height" value="0.05" units="cm"/>
    </inkml:brush>
  </inkml:definitions>
  <inkml:trace contextRef="#ctx0" brushRef="#br0">1 1 24575,'4'0'0,"6"4"0,2 7 0,3 10 0,3 6 0,-1 7 0,-4 7 0,5 1 0,0-2 0,-3-3 0,-5-13 0,-3-15 0,-4-13 0,-1-15 0,-2-4-8191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2:03.792"/>
    </inkml:context>
    <inkml:brush xml:id="br0">
      <inkml:brushProperty name="width" value="0.05" units="cm"/>
      <inkml:brushProperty name="height" value="0.05" units="cm"/>
    </inkml:brush>
  </inkml:definitions>
  <inkml:trace contextRef="#ctx0" brushRef="#br0">224 659 24575,'14'-17'0,"0"0"0,-1 0 0,-1-2 0,12-23 0,14-22 0,-28 48 0,-1 0 0,0-1 0,-2 0 0,1 0 0,-2-1 0,-1 0 0,0 0 0,-1 0 0,2-20 0,-3-1 0,-2 0 0,-1 0 0,-8-52 0,8 88 0,0-1 0,-1 1 0,0-1 0,0 1 0,0 0 0,0-1 0,-1 1 0,1 0 0,-1 0 0,0 0 0,0 0 0,0 0 0,0 0 0,0 0 0,-1 1 0,1-1 0,-1 1 0,-4-4 0,2 3 0,0 1 0,-1-1 0,1 1 0,-1 0 0,1 0 0,-1 0 0,1 1 0,-1 0 0,0 0 0,-10 0 0,6 1 0,0 1 0,-1-1 0,1 2 0,0-1 0,0 1 0,0 1 0,0 0 0,0 0 0,0 1 0,1 1 0,0-1 0,-17 12 0,13-4 0,0 1 0,1 1 0,0 0 0,1 0 0,0 1 0,1 1 0,1 0 0,1 0 0,0 1 0,1-1 0,0 2 0,2-1 0,0 1 0,-4 32 0,2 17 0,2 1 0,8 112 0,-2-142 0,0-20 0,0 0 0,1 1 0,1-1 0,0 0 0,12 31 0,-12-42 0,0 1 0,1-1 0,0 0 0,0 0 0,1 0 0,-1 0 0,2-1 0,-1 0 0,1 0 0,0-1 0,0 1 0,0-1 0,1-1 0,0 1 0,10 4 0,4 1 0,1-2 0,0-1 0,0-1 0,1 0 0,0-2 0,43 3 0,148-8 0,-121-3 0,45 3-1365,-105 0-5461</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0:27.751"/>
    </inkml:context>
    <inkml:brush xml:id="br0">
      <inkml:brushProperty name="width" value="0.05" units="cm"/>
      <inkml:brushProperty name="height" value="0.05" units="cm"/>
    </inkml:brush>
  </inkml:definitions>
  <inkml:trace contextRef="#ctx0" brushRef="#br0">1 1 24575,'0'4'0,"4"7"0,7 9 0,1 2-8191</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0:29.290"/>
    </inkml:context>
    <inkml:brush xml:id="br0">
      <inkml:brushProperty name="width" value="0.05" units="cm"/>
      <inkml:brushProperty name="height" value="0.05" units="cm"/>
    </inkml:brush>
  </inkml:definitions>
  <inkml:trace contextRef="#ctx0" brushRef="#br0">215 0 24575,'-8'0'0,"-2"0"0,2 1 0,-1-1 0,0 2 0,0-1 0,0 1 0,0 1 0,-12 4 0,16-4 0,1 0 0,-1 0 0,1 0 0,-1 1 0,1 0 0,0 0 0,0 0 0,1 0 0,-1 0 0,1 1 0,0 0 0,0-1 0,1 1 0,-1 0 0,-1 6 0,-10 21 0,2 0 0,1 1 0,-10 51 0,19-75 0,1 1 0,0 0 0,0-1 0,1 1 0,1 0 0,0-1 0,0 1 0,0 0 0,1-1 0,1 1 0,0-1 0,0 0 0,1 0 0,0 0 0,0 0 0,1-1 0,8 12 0,-5-11 0,-1-1 0,1 1 0,1-1 0,0-1 0,0 1 0,0-1 0,1-1 0,0 0 0,0 0 0,12 4 0,-5-4 0,-1-1 0,1-1 0,-1 0 0,1-1 0,1-1 0,21 0 0,-34-2-114,1 0 1,0 0-1,0 0 0,0-1 0,0 0 1,-1 0-1,1 0 0,0-1 0,-1 0 1,1 0-1,5-3 0,6-7-6712</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0:30.101"/>
    </inkml:context>
    <inkml:brush xml:id="br0">
      <inkml:brushProperty name="width" value="0.05" units="cm"/>
      <inkml:brushProperty name="height" value="0.05" units="cm"/>
    </inkml:brush>
  </inkml:definitions>
  <inkml:trace contextRef="#ctx0" brushRef="#br0">2 0 24575,'-2'138'0,"5"147"0,-3-282 0,0-1 0,0 0 0,0 0 0,0 0 0,1 1 0,-1-1 0,1 0 0,0 0 0,-1 0 0,1 0 0,0 0 0,0 0 0,0 0 0,0 0 0,1 0 0,-1-1 0,1 1 0,-1 0 0,1-1 0,-1 1 0,1-1 0,0 1 0,-1-1 0,1 0 0,0 0 0,0 0 0,0 0 0,0 0 0,0 0 0,0-1 0,1 1 0,-1-1 0,4 1 0,-3-1 0,1 0 0,-1-1 0,1 1 0,-1-1 0,0 0 0,0 0 0,0 0 0,1 0 0,-1 0 0,0-1 0,0 0 0,-1 1 0,1-1 0,0 0 0,0-1 0,-1 1 0,0 0 0,1-1 0,-1 1 0,0-1 0,3-5 0,15-28-1365,-10 21-5461</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0:30.668"/>
    </inkml:context>
    <inkml:brush xml:id="br0">
      <inkml:brushProperty name="width" value="0.05" units="cm"/>
      <inkml:brushProperty name="height" value="0.05" units="cm"/>
    </inkml:brush>
  </inkml:definitions>
  <inkml:trace contextRef="#ctx0" brushRef="#br0">1 105 24575,'0'-4'0,"0"-7"0,4-5 0,7-1 0,5-1 0,0-2 0,-3 2-8191</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0:31.290"/>
    </inkml:context>
    <inkml:brush xml:id="br0">
      <inkml:brushProperty name="width" value="0.05" units="cm"/>
      <inkml:brushProperty name="height" value="0.05" units="cm"/>
    </inkml:brush>
  </inkml:definitions>
  <inkml:trace contextRef="#ctx0" brushRef="#br0">0 70 24575,'0'-5'0,"5"0"0,5-1 0,6 1 0,5 2 0,3 1 0,2-4 0,1 0 0,1 0 0,-5-3 0,-2 0 0,-4 1-8191</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0:32.571"/>
    </inkml:context>
    <inkml:brush xml:id="br0">
      <inkml:brushProperty name="width" value="0.05" units="cm"/>
      <inkml:brushProperty name="height" value="0.05" units="cm"/>
    </inkml:brush>
  </inkml:definitions>
  <inkml:trace contextRef="#ctx0" brushRef="#br0">171 20 24575,'0'-1'0,"0"0"0,0 0 0,-1 0 0,1 0 0,0 0 0,-1 0 0,1 1 0,-1-1 0,1 0 0,-1 0 0,1 0 0,-1 1 0,1-1 0,-1 0 0,0 0 0,1 1 0,-1-1 0,0 1 0,0-1 0,1 0 0,-1 1 0,0 0 0,0-1 0,0 1 0,0-1 0,0 1 0,0 0 0,0 0 0,0 0 0,0-1 0,1 1 0,-1 0 0,0 0 0,0 0 0,0 0 0,0 1 0,-1-1 0,-2 0 0,0 0 0,1 1 0,-1-1 0,0 1 0,1 0 0,-1 0 0,1 0 0,-6 3 0,2 1 0,0 0 0,1 0 0,0 0 0,0 1 0,1 0 0,-1 0 0,1 1 0,0-1 0,1 1 0,0 0 0,0 0 0,0 1 0,-3 11 0,5-14 0,1-1 0,0 0 0,0 1 0,0-1 0,1 1 0,-1-1 0,1 1 0,0-1 0,0 1 0,1-1 0,-1 1 0,1-1 0,0 1 0,0-1 0,1 0 0,-1 0 0,1 1 0,0-1 0,0 0 0,0-1 0,1 1 0,0 0 0,-1 0 0,1-1 0,6 6 0,13 7 0,45 28 0,-45-30 0,0 0 0,27 23 0,-45-34 0,-2-1 0,1 1 0,0 0 0,0 0 0,-1 0 0,0 0 0,1 0 0,-1 1 0,-1-1 0,1 1 0,0-1 0,-1 1 0,0 0 0,0-1 0,0 1 0,0 0 0,0 6 0,-1-7 0,0 0 0,-1-1 0,0 1 0,0 0 0,0-1 0,0 1 0,0 0 0,0-1 0,-1 0 0,1 1 0,-1-1 0,1 0 0,-1 0 0,0 1 0,0-2 0,0 1 0,0 0 0,-1 0 0,1-1 0,0 1 0,-1-1 0,1 1 0,-1-1 0,-4 1 0,-88 32 93,67-26-579,-1 2 0,-26 13 0,33-10-6340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2:49.540"/>
    </inkml:context>
    <inkml:brush xml:id="br0">
      <inkml:brushProperty name="width" value="0.05" units="cm"/>
      <inkml:brushProperty name="height" value="0.05" units="cm"/>
    </inkml:brush>
  </inkml:definitions>
  <inkml:trace contextRef="#ctx0" brushRef="#br0">427 28 24575,'-1'-1'0,"1"0"0,-1 0 0,1-1 0,-1 1 0,1 0 0,-1 0 0,0 0 0,0 0 0,1 0 0,-1 0 0,0 0 0,0 1 0,0-1 0,0 0 0,0 0 0,0 1 0,0-1 0,0 0 0,-1 1 0,1-1 0,0 1 0,0 0 0,0-1 0,-1 1 0,1 0 0,0 0 0,-2 0 0,-41-5 0,39 4 0,-13 0 0,0 1 0,-1 0 0,1 1 0,-24 5 0,32-4 0,-1 1 0,1 1 0,0 0 0,0 0 0,1 1 0,-1 0 0,1 0 0,-15 13 0,13-10 0,1 1 0,0 1 0,0 0 0,1 0 0,1 1 0,0 0 0,0 0 0,1 1 0,0 0 0,1 1 0,1-1 0,-8 25 0,6-8 0,2 1 0,1-1 0,2 1 0,1 54 0,1-69 0,0-1 0,1 0 0,0 1 0,1-1 0,1 0 0,0 0 0,1 0 0,0 0 0,2-1 0,-1 0 0,1 0 0,1 0 0,1-1 0,9 14 0,2-1 0,0-1 0,2 0 0,28 24 0,-41-41 0,0-1 0,0 0 0,1 0 0,-1-1 0,1 0 0,0 0 0,0-1 0,1-1 0,-1 1 0,1-1 0,0-1 0,0 0 0,0 0 0,10-1 0,-6 0 0,-4-1 0,0 0 0,1 0 0,-1-1 0,0 0 0,12-3 0,-19 3 0,-1 0 0,1 0 0,-1 0 0,0 0 0,1 0 0,-1-1 0,0 1 0,0-1 0,0 0 0,0 1 0,0-1 0,0 0 0,0 0 0,0 0 0,-1 0 0,1-1 0,-1 1 0,0 0 0,1-1 0,-1 1 0,0 0 0,-1-1 0,1 0 0,1-4 0,0-4 0,-1 0 0,0 0 0,0 1 0,-1-1 0,0 0 0,-1 0 0,-1 1 0,-4-21 0,4 26 0,1-1 0,-2 1 0,1 0 0,0 0 0,-1 0 0,0 0 0,0 1 0,-1-1 0,1 1 0,-1 0 0,0 0 0,0 0 0,-1 0 0,1 1 0,-1-1 0,1 1 0,-1 0 0,-9-3 0,-5-1 0,15 6 0,0 0 0,0 0 0,0-1 0,1 1 0,-1-1 0,0 0 0,1 0 0,-7-5 0,10 7 0,0 0 0,0 0 0,0-1 0,0 1 0,0 0 0,-1 0 0,1 0 0,0 0 0,0 0 0,0-1 0,0 1 0,0 0 0,0 0 0,0 0 0,0 0 0,0-1 0,0 1 0,0 0 0,0 0 0,0 0 0,0 0 0,0-1 0,0 1 0,0 0 0,0 0 0,0 0 0,0 0 0,0 0 0,0-1 0,0 1 0,0 0 0,1 0 0,-1 0 0,0 0 0,0 0 0,0-1 0,0 1 0,0 0 0,0 0 0,0 0 0,1 0 0,-1 0 0,0 0 0,0 0 0,0 0 0,0 0 0,1-1 0,-1 1 0,0 0 0,0 0 0,0 0 0,16-4 0,15 1 0,22 3-1365,-28 0-5461</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2:50.210"/>
    </inkml:context>
    <inkml:brush xml:id="br0">
      <inkml:brushProperty name="width" value="0.05" units="cm"/>
      <inkml:brushProperty name="height" value="0.05" units="cm"/>
    </inkml:brush>
  </inkml:definitions>
  <inkml:trace contextRef="#ctx0" brushRef="#br0">3 1 24575,'-1'74'0,"0"-22"0,1-1 0,3 0 0,13 74 0,-9-71 0,3 10 0,-10-63-38,0-1 0,0 1 0,0-1 1,0 1-1,0-1 0,0 1 0,0-1 0,0 0 0,0 1 0,0-1 0,1 1 0,-1-1 0,0 1 0,0-1 0,1 0 0,-1 1 1,0-1-1,1 1 0,-1-1 0,0 0 0,1 1 0,-1-1 0,0 0 0,1 0 0,-1 1 0,1-1 0,-1 0 0,0 0 0,1 0 1,-1 1-1,1-1 0,-1 0 0,1 0 0,-1 0 0,2 0 0</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2:50.782"/>
    </inkml:context>
    <inkml:brush xml:id="br0">
      <inkml:brushProperty name="width" value="0.05" units="cm"/>
      <inkml:brushProperty name="height" value="0.05" units="cm"/>
    </inkml:brush>
  </inkml:definitions>
  <inkml:trace contextRef="#ctx0" brushRef="#br0">0 1 24575,'5'0'0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2:51.574"/>
    </inkml:context>
    <inkml:brush xml:id="br0">
      <inkml:brushProperty name="width" value="0.05" units="cm"/>
      <inkml:brushProperty name="height" value="0.05" units="cm"/>
    </inkml:brush>
  </inkml:definitions>
  <inkml:trace contextRef="#ctx0" brushRef="#br0">0 134 24575,'8'-1'0,"0"-1"0,0 0 0,-1-1 0,1 0 0,-1 0 0,0 0 0,0-1 0,10-7 0,12-6 0,-2 7 0,-1 1 0,2 1 0,-1 2 0,35-5 0,34-8 0,-73 13 0,2 1 0,-1 0 0,1 2 0,-1 1 0,41 2 0,-64 0-29,-1-1-1,1 1 0,0 0 1,0 0-1,0 0 0,-1 0 0,1 0 1,0 0-1,0 0 0,-1 0 1,1 1-1,0-1 0,0 0 1,-1 0-1,1 1 0,0-1 1,0 0-1,-1 1 0,1-1 1,-1 1-1,1-1 0,0 0 1,-1 1-1,1 0 0,-1-1 1,1 1-1,-1-1 0,1 1 1,-1 0-1,1-1 0,-1 1 0,0 0 1,1-1-1,-1 1 0,0 0 1,0 0-1,0-1 0,1 1 1,-1 0-1,0 0 0,0 0 1,0-1-1,0 1 0,0 0 1,-1 1-1,-3 8-6796</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2:05.731"/>
    </inkml:context>
    <inkml:brush xml:id="br0">
      <inkml:brushProperty name="width" value="0.05" units="cm"/>
      <inkml:brushProperty name="height" value="0.05" units="cm"/>
    </inkml:brush>
  </inkml:definitions>
  <inkml:trace contextRef="#ctx0" brushRef="#br0">546 1 24575,'-10'0'0,"-157"6"0,148-3 0,-1 0 0,1 1 0,0 1 0,0 1 0,1 0 0,-26 14 0,31-15 0,1 1 0,0 1 0,0 0 0,0 1 0,1 0 0,0 1 0,1 0 0,0 1 0,0 0 0,-13 19 0,13-13 0,0 0 0,2 1 0,0 0 0,1 0 0,1 1 0,0 0 0,1 0 0,2 0 0,-3 24 0,2 5 0,2 1 0,8 70 0,-4-99 0,1 1 0,1-1 0,1 0 0,1-1 0,1 1 0,0-1 0,1-1 0,21 34 0,-12-26 0,1 0 0,1-2 0,1 0 0,1-1 0,26 22 0,-29-31 0,-1-1 0,1-1 0,1 0 0,0-1 0,1-1 0,0-1 0,0-1 0,1 0 0,0-2 0,37 6 0,13-4 0,134-5 0,-185-3 0,1 0-341,0-1 0,0-1-1,24-6 1,-15 1-6485</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2:54.087"/>
    </inkml:context>
    <inkml:brush xml:id="br0">
      <inkml:brushProperty name="width" value="0.05" units="cm"/>
      <inkml:brushProperty name="height" value="0.05" units="cm"/>
    </inkml:brush>
  </inkml:definitions>
  <inkml:trace contextRef="#ctx0" brushRef="#br0">3 0 24575,'-1'20'0,"0"28"0,2 1 0,1-1 0,3 1 0,2-1 0,15 55 0,23 12 0,4 18 0,-40-107 0,1 0 0,15 27 0,14 36 0,-35-76 0,-1-4 0,0 1 0,1 0 0,0-1 0,0 1 0,1-1 0,10 15 0,-9-21-1365</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2:55.287"/>
    </inkml:context>
    <inkml:brush xml:id="br0">
      <inkml:brushProperty name="width" value="0.05" units="cm"/>
      <inkml:brushProperty name="height" value="0.05" units="cm"/>
    </inkml:brush>
  </inkml:definitions>
  <inkml:trace contextRef="#ctx0" brushRef="#br0">1 1 24575,'-1'79'0,"4"119"0,-1-165 0,2 0 0,1-1 0,19 62 0,-19-80 0,0-1 0,1 0 0,0 1 0,1-2 0,1 1 0,0-1 0,10 12 0,-16-22 0,0 0 0,0 0 0,0 0 0,0 0 0,0 0 0,1 0 0,-1 0 0,0 0 0,1-1 0,0 0 0,-1 1 0,1-1 0,0 0 0,-1 0 0,1 0 0,0-1 0,0 1 0,0-1 0,0 1 0,0-1 0,0 0 0,0 0 0,0-1 0,-1 1 0,1 0 0,0-1 0,0 0 0,0 1 0,0-1 0,-1-1 0,1 1 0,0 0 0,-1 0 0,1-1 0,-1 0 0,0 1 0,1-1 0,-1 0 0,0 0 0,0 0 0,2-4 0,59-69-1365,-53 61-5461</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2:56.782"/>
    </inkml:context>
    <inkml:brush xml:id="br0">
      <inkml:brushProperty name="width" value="0.05" units="cm"/>
      <inkml:brushProperty name="height" value="0.05" units="cm"/>
    </inkml:brush>
  </inkml:definitions>
  <inkml:trace contextRef="#ctx0" brushRef="#br0">100 633 24575,'-3'-50'0,"-2"1"0,-3-1 0,-1 1 0,-26-75 0,-1-7 0,34 120 0,1 0 0,1 0 0,-1 0 0,2-1 0,0 1 0,0 0 0,1 0 0,0 0 0,1 0 0,0 1 0,1-1 0,4-9 0,-7 18 0,0 0 0,0 1 0,0-1 0,0 0 0,0 1 0,0-1 0,0 1 0,1-1 0,-1 1 0,0 0 0,1 0 0,-1 0 0,1 0 0,0 0 0,-1 0 0,1 0 0,0 0 0,-1 0 0,1 1 0,0-1 0,0 1 0,0-1 0,3 1 0,-2 0 0,0 0 0,1 1 0,-1 0 0,0 0 0,0 0 0,0 0 0,0 0 0,-1 1 0,1-1 0,0 1 0,0 0 0,4 4 0,3 3 0,1 2 0,-2-1 0,1 1 0,-2 1 0,9 13 0,64 100 0,-37-59 0,47 92 0,-68-102 3,-16-38-345,1 1 0,0-2 0,19 29 0,-14-29-6484</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2:57.454"/>
    </inkml:context>
    <inkml:brush xml:id="br0">
      <inkml:brushProperty name="width" value="0.05" units="cm"/>
      <inkml:brushProperty name="height" value="0.05" units="cm"/>
    </inkml:brush>
  </inkml:definitions>
  <inkml:trace contextRef="#ctx0" brushRef="#br0">0 0 24575,'5'0'0,"5"0"0,11 0 0,6 0 0,2 0 0,2 0 0,0 0 0,-2 0 0,0 0 0,-1 0 0,-6 0-8191</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3:00.140"/>
    </inkml:context>
    <inkml:brush xml:id="br0">
      <inkml:brushProperty name="width" value="0.05" units="cm"/>
      <inkml:brushProperty name="height" value="0.05" units="cm"/>
    </inkml:brush>
  </inkml:definitions>
  <inkml:trace contextRef="#ctx0" brushRef="#br0">1 1 24575,'3'1'0,"1"-1"0,-1 1 0,1 1 0,-1-1 0,0 0 0,1 1 0,-1 0 0,0 0 0,0 0 0,0 0 0,0 0 0,-1 0 0,1 1 0,0-1 0,-1 1 0,0 0 0,4 5 0,35 59 0,-38-62 0,23 42 0,-3-7 0,-2 1 0,32 87 0,-48-104 0,-5-24 0,0 0 0,-1 0 0,1 1 0,0-1 0,0 0 0,0 0 0,0 0 0,0 0 0,0 0 0,-1 0 0,1 0 0,0 1 0,0-1 0,0 0 0,0 0 0,0 0 0,-1 0 0,1 0 0,0 0 0,0 0 0,0 0 0,0 0 0,-1 0 0,1 0 0,0 0 0,0 0 0,0 0 0,0 0 0,-1 0 0,1 0 0,0 0 0,0 0 0,0 0 0,0 0 0,0-1 0,-1 1 0,1 0 0,0 0 0,0 0 0,0 0 0,0 0 0,0 0 0,-1 0 0,1 0 0,0-1 0,0 1 0,0 0 0,0 0 0,0 0 0,0 0 0,0-1 0,0 1 0,0 0 0,0 0 0,0 0 0,-26-39 0,12 12 0,-6-10 0,-17-45 0,33 72 0,1 0 0,0 0 0,0-1 0,1 1 0,0-1 0,1 1 0,0-1 0,1 0 0,2-19 0,-2 27 0,1 0 0,0-1 0,0 1 0,1 0 0,-1 0 0,1 0 0,-1 1 0,1-1 0,0 0 0,0 1 0,0-1 0,1 1 0,-1-1 0,0 1 0,1 0 0,-1 0 0,1 0 0,0 1 0,0-1 0,0 1 0,0-1 0,0 1 0,0 0 0,0 0 0,0 0 0,0 1 0,1-1 0,5 0 0,9 0 0,0 0 0,1 1 0,33 5 0,-49-5 0,5 2 0,-1-1 0,1 1 0,-1 1 0,0-1 0,0 1 0,0 0 0,0 1 0,-1-1 0,1 2 0,-1-1 0,0 0 0,0 1 0,0 0 0,-1 1 0,0-1 0,0 1 0,0 0 0,7 13 0,-7-10 0,0 1 0,0 0 0,-1 0 0,0 0 0,-1 0 0,0 1 0,0-1 0,-1 1 0,-1 0 0,0-1 0,0 1 0,-2 18 0,0-25 0,1-1 0,-1 1 0,0-1 0,0 1 0,0-1 0,-1 0 0,1 1 0,-1-1 0,1 0 0,-1 0 0,0 0 0,-1 0 0,1 0 0,0-1 0,-1 1 0,0-1 0,1 1 0,-1-1 0,0 0 0,0 0 0,0 0 0,0-1 0,-1 1 0,1-1 0,0 1 0,-8 0 0,-1 1 0,-1 0 0,1-2 0,-1 1 0,0-2 0,-13 0 0,13 0 0,33-1 0,150 1 0,-164 1 0,0 0 0,-1 1 0,1-1 0,-1 1 0,0 0 0,1 1 0,-1-1 0,0 1 0,0 0 0,-1 0 0,1 0 0,-1 1 0,1 0 0,-1 0 0,0 0 0,-1 0 0,1 1 0,-1-1 0,0 1 0,4 6 0,-5-7 0,0 0 0,0 0 0,0 0 0,-1 0 0,0 0 0,0 1 0,0-1 0,0 0 0,0 0 0,-1 1 0,0-1 0,0 0 0,0 1 0,-1-1 0,1 0 0,-1 1 0,0-1 0,0 0 0,0 0 0,-1 0 0,0 0 0,1 0 0,-1 0 0,-1 0 0,1-1 0,-1 1 0,-3 3 0,3-4 0,-1 0 0,0 0 0,0 0 0,0-1 0,0 0 0,0 0 0,0 0 0,-1 0 0,1-1 0,-1 1 0,1-1 0,-1 0 0,1-1 0,-9 1 0,-74-3 0,52 0 0,-71 0-1365,83 2-5461</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3:01.934"/>
    </inkml:context>
    <inkml:brush xml:id="br0">
      <inkml:brushProperty name="width" value="0.05" units="cm"/>
      <inkml:brushProperty name="height" value="0.05" units="cm"/>
    </inkml:brush>
  </inkml:definitions>
  <inkml:trace contextRef="#ctx0" brushRef="#br0">1 85 24575,'0'-3'0,"0"0"0,0 0 0,1 0 0,-1 0 0,1 0 0,-1 0 0,1 0 0,0 0 0,0 0 0,0 1 0,1-1 0,-1 0 0,1 1 0,-1-1 0,1 1 0,0 0 0,0-1 0,0 1 0,3-2 0,0 1 0,-1 0 0,1 0 0,0 0 0,0 1 0,0-1 0,1 1 0,-1 1 0,1-1 0,8-1 0,9 1 0,1 1 0,0 0 0,42 6 0,-61-5 0,0 0 0,0 1 0,-1-1 0,1 1 0,0 1 0,-1-1 0,1 1 0,0-1 0,-1 1 0,0 1 0,1-1 0,-1 1 0,0-1 0,0 1 0,-1 0 0,5 5 0,-4-2 0,0 0 0,0 0 0,0 1 0,-1-1 0,-1 1 0,1 0 0,-1 0 0,0 0 0,0 1 0,0 6 0,1 3 0,0-1 0,-1 0 0,-1 0 0,-1 1 0,-2 28 0,1-38 0,-1 0 0,0 0 0,0 0 0,0-1 0,-1 1 0,0 0 0,0-1 0,-1 0 0,0 0 0,0 0 0,0 0 0,-1 0 0,0-1 0,0 0 0,-8 7 0,-4-1 0,0 0 0,-1-1 0,0 0 0,0-2 0,-35 12 0,-18 7 0,71-27 0,0 0 0,0 0 0,0 0 0,0 0 0,0 0 0,0 0 0,0 1 0,0-1 0,1 0 0,-1 0 0,0 0 0,0 0 0,0 0 0,0 0 0,0 0 0,0 0 0,0 0 0,0 0 0,0 0 0,0 0 0,0 0 0,0 0 0,0 0 0,0 0 0,0 0 0,0 0 0,1 1 0,-1-1 0,0 0 0,0 0 0,0 0 0,0 0 0,0 0 0,0 0 0,0 0 0,0 0 0,0 0 0,0 0 0,0 0 0,0 0 0,0 1 0,0-1 0,0 0 0,0 0 0,0 0 0,0 0 0,-1 0 0,1 0 0,0 0 0,0 0 0,0 0 0,0 0 0,0 0 0,0 0 0,0 1 0,0-1 0,0 0 0,0 0 0,0 0 0,0 0 0,0 0 0,13 2 0,21 1 0,-32-2 0,11 0 0,-1 0 0,0 1 0,0 1 0,0 0 0,0 1 0,-1 0 0,0 1 0,12 6 0,4 5 0,47 38 0,-60-44-105,1 0 0,0-2 0,0 1 0,0-2 0,1 0 0,0-1 0,1 0 0,0-2 0,-1 0 0,2 0 0,-1-2 0,29 1 0,-17-2-6721</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3:02.920"/>
    </inkml:context>
    <inkml:brush xml:id="br0">
      <inkml:brushProperty name="width" value="0.05" units="cm"/>
      <inkml:brushProperty name="height" value="0.05" units="cm"/>
    </inkml:brush>
  </inkml:definitions>
  <inkml:trace contextRef="#ctx0" brushRef="#br0">103 83 24575,'-3'0'0,"0"1"0,0-1 0,0 1 0,0 0 0,0 0 0,1 0 0,-1 1 0,0-1 0,0 1 0,1 0 0,-1-1 0,1 1 0,-1 0 0,1 0 0,0 1 0,0-1 0,0 0 0,0 1 0,0-1 0,1 1 0,-1 0 0,1-1 0,0 1 0,-2 4 0,-1 4 0,0 0 0,0 0 0,1 0 0,1 0 0,-2 14 0,4-20 0,-1 0 0,1 0 0,0 0 0,0 0 0,1 0 0,0 0 0,0 0 0,0 0 0,0 0 0,1 0 0,-1-1 0,1 1 0,0 0 0,1-1 0,-1 0 0,1 1 0,5 5 0,-3-5 0,-1-1 0,1 0 0,0-1 0,1 1 0,-1-1 0,1 0 0,-1 0 0,1-1 0,0 1 0,0-1 0,0 0 0,0-1 0,11 2 0,39 6 0,-20-2 0,0-2 0,39 0 0,-73-5 0,1 0 0,-1 0 0,1 0 0,-1 0 0,0-1 0,1 1 0,-1-1 0,0 0 0,1 0 0,-1 1 0,0-1 0,0-1 0,0 1 0,0 0 0,0 0 0,0-1 0,0 1 0,0-1 0,0 0 0,-1 0 0,3-3 0,-2 2 0,0-1 0,0 0 0,-1 0 0,0 1 0,0-1 0,0 0 0,0 0 0,0 0 0,-1-1 0,0 1 0,0-7 0,-1-2 0,-1 1 0,0-1 0,0 1 0,-2 0 0,1 0 0,-2 0 0,-8-17 0,4 15 0,-1 1 0,0 0 0,-1 0 0,0 1 0,-1 1 0,0 0 0,-1 0 0,0 1 0,-1 1 0,0 0 0,0 1 0,-1 1 0,0 0 0,0 1 0,-1 0 0,1 1 0,-1 1 0,-1 1 0,1 0 0,0 1 0,-19 1 0,32 1-97,0 0-1,1 0 1,-1 1-1,0-1 1,1 1-1,-1 0 1,0 0-1,1 0 1,0 0-1,-1 0 1,1 0-1,-1 1 0,-3 2 1,-5 9-6729</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3:04.086"/>
    </inkml:context>
    <inkml:brush xml:id="br0">
      <inkml:brushProperty name="width" value="0.05" units="cm"/>
      <inkml:brushProperty name="height" value="0.05" units="cm"/>
    </inkml:brush>
  </inkml:definitions>
  <inkml:trace contextRef="#ctx0" brushRef="#br0">0 336 24575,'1'-12'0,"1"0"0,0 0 0,1 0 0,1 0 0,-1 1 0,2-1 0,-1 1 0,9-12 0,17-52 0,-10-59 0,-20 134 0,0 0 0,0-1 0,0 1 0,0 0 0,0-1 0,0 1 0,0 0 0,0-1 0,0 1 0,0-1 0,0 1 0,1 0 0,-1-1 0,0 1 0,0 0 0,0 0 0,0-1 0,1 1 0,-1 0 0,0-1 0,0 1 0,1 0 0,-1 0 0,0-1 0,1 1 0,-1 0 0,0 0 0,1 0 0,-1 0 0,0-1 0,1 1 0,-1 0 0,0 0 0,1 0 0,-1 0 0,0 0 0,1 0 0,0 0 0,9 13 0,5 24 0,105 375 0,-115-393-341,1 0 0,1 0-1,14 28 1,-14-36-6485</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3:04.859"/>
    </inkml:context>
    <inkml:brush xml:id="br0">
      <inkml:brushProperty name="width" value="0.05" units="cm"/>
      <inkml:brushProperty name="height" value="0.05" units="cm"/>
    </inkml:brush>
  </inkml:definitions>
  <inkml:trace contextRef="#ctx0" brushRef="#br0">1 450 24575,'1'-3'0,"1"1"0,-1-1 0,1 0 0,-1 1 0,1-1 0,0 1 0,0 0 0,0 0 0,0 0 0,0 0 0,1 0 0,-1 0 0,1 0 0,-1 1 0,5-3 0,5-4 0,26-22 0,-2-2 0,48-55 0,-68 69 0,-2 0 0,0-2 0,-1 1 0,-1-2 0,-1 1 0,-1-1 0,9-27 0,5-22 0,-21 70 0,-1 10 0,0 12 0,-5 150 0,4 85 0,3-230-1365,2-5-5461</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6:06.459"/>
    </inkml:context>
    <inkml:brush xml:id="br0">
      <inkml:brushProperty name="width" value="0.05" units="cm"/>
      <inkml:brushProperty name="height" value="0.05" units="cm"/>
    </inkml:brush>
  </inkml:definitions>
  <inkml:trace contextRef="#ctx0" brushRef="#br0">477 3 24575,'-57'-1'0,"25"0"0,0 1 0,0 1 0,-46 9 0,67-8 0,1 1 0,0 0 0,0 1 0,0 0 0,0 1 0,1 0 0,-1 0 0,1 1 0,0 0 0,1 1 0,0 0 0,0 0 0,0 1 0,-9 11 0,5-4 0,1 1 0,1 0 0,0 1 0,1 0 0,0 1 0,2-1 0,0 2 0,1-1 0,1 1 0,-6 36 0,10-43 0,1 1 0,0 0 0,0-1 0,1 1 0,1-1 0,0 1 0,1-1 0,0 0 0,1 0 0,0 0 0,1 0 0,0-1 0,1 0 0,1 0 0,-1 0 0,2-1 0,15 18 0,-10-14 0,2-1 0,-1 0 0,2 0 0,20 12 0,-31-22 0,1 1 0,-1-1 0,1 0 0,0 0 0,0-1 0,1 1 0,-1-1 0,0-1 0,1 1 0,-1-1 0,1-1 0,-1 1 0,1-1 0,0 0 0,-1 0 0,10-2 0,-12 0 0,0 1 0,-1-1 0,0 0 0,1 0 0,-1 0 0,0 0 0,0 0 0,0-1 0,0 1 0,0-1 0,-1 0 0,1 0 0,-1 0 0,0 0 0,0-1 0,0 1 0,0 0 0,0-1 0,-1 1 0,1-1 0,-1 0 0,0 0 0,-1 1 0,1-1 0,0 0 0,-1 0 0,0 0 0,0 0 0,0 0 0,-1-5 0,0-2 0,0-1 0,-1 0 0,-1 1 0,1 0 0,-2-1 0,0 1 0,0 0 0,-11-20 0,-28-27 0,43 58 0,0 0 0,0 0 0,0 0 0,0-1 0,0 1 0,0 0 0,0 0 0,-1 0 0,1 0 0,0-1 0,0 1 0,0 0 0,0 0 0,0 0 0,0 0 0,0-1 0,0 1 0,0 0 0,0 0 0,0 0 0,0-1 0,0 1 0,0 0 0,1 0 0,-1 0 0,0 0 0,0-1 0,0 1 0,0 0 0,0 0 0,0 0 0,0 0 0,0 0 0,1-1 0,-1 1 0,0 0 0,0 0 0,0 0 0,0 0 0,0 0 0,1 0 0,-1 0 0,0 0 0,0-1 0,1 1 0,12 0 0,24 6 0,-29-4 0,43 5-682,98 2-1,-124-8-6143</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2:06.979"/>
    </inkml:context>
    <inkml:brush xml:id="br0">
      <inkml:brushProperty name="width" value="0.05" units="cm"/>
      <inkml:brushProperty name="height" value="0.05" units="cm"/>
    </inkml:brush>
  </inkml:definitions>
  <inkml:trace contextRef="#ctx0" brushRef="#br0">546 5 24575,'-93'-2'0,"-101"5"0,182-1 0,0 0 0,1 1 0,-1 0 0,1 0 0,0 2 0,0-1 0,0 1 0,1 1 0,-1 0 0,1 1 0,1-1 0,-1 2 0,1 0 0,1 0 0,-13 14 0,12-11 0,0 0 0,2 0 0,-1 1 0,1 0 0,1 0 0,0 0 0,1 1 0,0 0 0,1 0 0,0 1 0,1-1 0,1 1 0,-1 15 0,1 1 0,2 0 0,2 0 0,1 0 0,1 0 0,1 0 0,11 32 0,-13-50 0,2 0 0,0 0 0,0-1 0,1 0 0,0 0 0,1 0 0,1-1 0,-1 0 0,2 0 0,-1-1 0,1 0 0,0-1 0,1 0 0,0 0 0,1-1 0,-1 0 0,18 7 0,-3-4 0,2 0 0,-1-3 0,1 0 0,0-1 0,54 3 0,-26-6 0,1-4 0,56-6 0,-104 6 0,-1 0 0,0 0 0,1-1 0,-1 0 0,0 0 0,0-1 0,0 0 0,-1 0 0,1-1 0,-1 1 0,1-1 0,-1-1 0,-1 1 0,11-11 0,-9 7 0,0-1 0,-1 1 0,-1-1 0,1-1 0,-1 1 0,-1-1 0,0 0 0,0 0 0,2-14 0,2-16 0,-3-1 0,-1 0 0,-3 0 0,-3-53 0,1 70 0,1-26 0,1 24 0,-1 1 0,-2 0 0,0 0 0,-8-35 0,8 54 0,1 1 0,-1-1 0,0 1 0,0 0 0,-1 0 0,1 0 0,-1 0 0,0 0 0,-1 1 0,1-1 0,-1 1 0,0 0 0,0 0 0,0 0 0,0 1 0,-1-1 0,1 1 0,-1 0 0,0 0 0,0 1 0,0-1 0,-1 1 0,1 0 0,0 1 0,-7-2 0,-53-3-1365,35 6-5461</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6:09.382"/>
    </inkml:context>
    <inkml:brush xml:id="br0">
      <inkml:brushProperty name="width" value="0.05" units="cm"/>
      <inkml:brushProperty name="height" value="0.05" units="cm"/>
    </inkml:brush>
  </inkml:definitions>
  <inkml:trace contextRef="#ctx0" brushRef="#br0">1 0 24575,'1'1'0,"0"-1"0,0 0 0,0 1 0,0-1 0,0 1 0,-1 0 0,1-1 0,0 1 0,0 0 0,0-1 0,-1 1 0,1 0 0,0 0 0,-1 0 0,1 0 0,0 0 0,-1 0 0,0-1 0,1 1 0,-1 0 0,1 0 0,-1 1 0,0 1 0,9 33 0,-6-23 0,5 25 0,-2 0 0,2 52 0,-3-33 0,19 76-1365,-23-112-5461</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6:10.018"/>
    </inkml:context>
    <inkml:brush xml:id="br0">
      <inkml:brushProperty name="width" value="0.05" units="cm"/>
      <inkml:brushProperty name="height" value="0.05" units="cm"/>
    </inkml:brush>
  </inkml:definitions>
  <inkml:trace contextRef="#ctx0" brushRef="#br0">0 0 24575,'9'0'0,"7"0"0,6 5 0,-1 1-8191</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6:11.183"/>
    </inkml:context>
    <inkml:brush xml:id="br0">
      <inkml:brushProperty name="width" value="0.05" units="cm"/>
      <inkml:brushProperty name="height" value="0.05" units="cm"/>
    </inkml:brush>
  </inkml:definitions>
  <inkml:trace contextRef="#ctx0" brushRef="#br0">1 121 24575,'0'-4'0,"4"-6"0,7-2 0,5 2 0,10-3 0,4 2 0,1 3 0,1 1 0,3 4 0,1 1 0,-2 1 0,-6-3 0,-4-2 0,-1 1 0,-5-3 0,0-1 0,-4 2-8191</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6:12.087"/>
    </inkml:context>
    <inkml:brush xml:id="br0">
      <inkml:brushProperty name="width" value="0.05" units="cm"/>
      <inkml:brushProperty name="height" value="0.05" units="cm"/>
    </inkml:brush>
  </inkml:definitions>
  <inkml:trace contextRef="#ctx0" brushRef="#br0">27 1 24575,'-1'0'0,"0"1"0,-1-1 0,1 1 0,0-1 0,0 1 0,0 0 0,0 0 0,0-1 0,0 1 0,0 0 0,0 0 0,0 0 0,0 0 0,0 0 0,0 0 0,1 1 0,-1-1 0,0 0 0,1 0 0,-1 0 0,1 1 0,-1-1 0,1 0 0,0 1 0,-1-1 0,1 0 0,0 1 0,0 1 0,-4 45 0,3-41 0,2 26 0,1-1 0,1 0 0,8 33 0,1 6 0,-1-9 0,2 30 0,-7-32-1365,0-36-5461</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6:12.766"/>
    </inkml:context>
    <inkml:brush xml:id="br0">
      <inkml:brushProperty name="width" value="0.05" units="cm"/>
      <inkml:brushProperty name="height" value="0.05" units="cm"/>
    </inkml:brush>
  </inkml:definitions>
  <inkml:trace contextRef="#ctx0" brushRef="#br0">0 1 24575,'0'4'0,"0"7"0,0 5 0,0 9 0,0 5 0,0 2 0,0 0 0,0-1 0,0-2 0,0 0 0,0-2 0,0 0 0,4-5 0,2-1 0,0-5-8191</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6:14.049"/>
    </inkml:context>
    <inkml:brush xml:id="br0">
      <inkml:brushProperty name="width" value="0.05" units="cm"/>
      <inkml:brushProperty name="height" value="0.05" units="cm"/>
    </inkml:brush>
  </inkml:definitions>
  <inkml:trace contextRef="#ctx0" brushRef="#br0">0 11 24575,'4'0'0,"7"0"0,5 0 0,5 0 0,3 0 0,2 0 0,1 0 0,1 0 0,0 0 0,-5-5 0,-6-1-8191</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6:14.700"/>
    </inkml:context>
    <inkml:brush xml:id="br0">
      <inkml:brushProperty name="width" value="0.05" units="cm"/>
      <inkml:brushProperty name="height" value="0.05" units="cm"/>
    </inkml:brush>
  </inkml:definitions>
  <inkml:trace contextRef="#ctx0" brushRef="#br0">1 0 24575,'0'5'0,"0"10"0,0 8 0,0 3 0,4 7 0,2 3 0,5-1 0,-1-2 0,-1 3 0,-2 4 0,-3-1 0,3-1 0,0-4 0,-1-3 0,3-6 0,0-3 0,-2-6-8191</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6:15.970"/>
    </inkml:context>
    <inkml:brush xml:id="br0">
      <inkml:brushProperty name="width" value="0.05" units="cm"/>
      <inkml:brushProperty name="height" value="0.05" units="cm"/>
    </inkml:brush>
  </inkml:definitions>
  <inkml:trace contextRef="#ctx0" brushRef="#br0">2 78 24575,'-1'69'0,"0"61"0,2-115 0,1-1 0,0 1 0,1 0 0,1-1 0,0 0 0,8 20 0,-11-31 0,1 0 0,-1 0 0,1 0 0,-1 0 0,1 0 0,0-1 0,0 1 0,0 0 0,1-1 0,-1 0 0,0 1 0,1-1 0,0 0 0,-1 0 0,1 0 0,0-1 0,0 1 0,0-1 0,0 1 0,0-1 0,1 0 0,-1 0 0,0-1 0,0 1 0,1 0 0,-1-1 0,0 0 0,1 0 0,-1 0 0,1 0 0,-1-1 0,0 1 0,0-1 0,5-2 0,1 0 0,-1 0 0,0-1 0,0 0 0,0-1 0,-1 0 0,1 0 0,-1-1 0,0 0 0,-1 0 0,1 0 0,8-12 0,-7 7-50,0 0-1,-1 0 1,0 0-1,-1-1 0,-1 0 1,1 0-1,-2 0 1,0-1-1,0 0 1,-1 0-1,-1 0 0,0 0 1,0 0-1,-2 0 1,0-1-1,0 1 1,-1 0-1,-1 0 0,0-1 1,-1 1-1,0 1 1,-1-1-1,0 0 1,-1 1-1,-1 0 1,-7-13-1,0 2-6775</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6:18.368"/>
    </inkml:context>
    <inkml:brush xml:id="br0">
      <inkml:brushProperty name="width" value="0.05" units="cm"/>
      <inkml:brushProperty name="height" value="0.05" units="cm"/>
    </inkml:brush>
  </inkml:definitions>
  <inkml:trace contextRef="#ctx0" brushRef="#br0">73 97 24575,'-2'89'0,"0"-44"0,1 0 0,3 0 0,2 0 0,11 57 0,-15-101 0,9 28 0,-9-28 0,1 1 0,-1-1 0,0 0 0,1 0 0,-1 0 0,1 0 0,-1 0 0,1 0 0,-1 0 0,1 0 0,0 0 0,0 0 0,-1 0 0,1 0 0,0-1 0,0 1 0,0 0 0,0 0 0,0-1 0,0 1 0,1 0 0,-5-49 0,2 42 0,-1-16 0,-11-123 0,12 125 0,1 0 0,1 0 0,1 0 0,1 0 0,6-22 0,-3 29 0,0 0 0,1 0 0,0 1 0,1 0 0,0 1 0,1 0 0,1 0 0,-1 1 0,2 0 0,-1 0 0,16-10 0,-25 19 0,1 0 0,-1 0 0,0 1 0,0-1 0,1 0 0,-1 0 0,1 1 0,-1-1 0,0 0 0,1 1 0,-1-1 0,1 1 0,0 0 0,-1 0 0,1 0 0,-1-1 0,1 1 0,-1 1 0,1-1 0,2 0 0,-3 1 0,0 0 0,0-1 0,0 1 0,0 0 0,0 0 0,0 0 0,0 0 0,0 0 0,0 0 0,-1 0 0,1 0 0,0 0 0,-1 0 0,1 0 0,0 0 0,-1 0 0,1 1 0,-1-1 0,0 2 0,2 4 0,-1 0 0,0 0 0,-1 0 0,1 1 0,-2-1 0,1 0 0,-2 10 0,0-6 0,0-1 0,0 1 0,-1-1 0,0 0 0,-1 0 0,0 0 0,-1 0 0,0-1 0,0 1 0,-1-1 0,0-1 0,-1 1 0,0-1 0,0 0 0,0-1 0,-1 1 0,-1-2 0,1 1 0,-1-1 0,0 0 0,-19 8 0,-13 3 0,26-12 0,-1 1 0,2 1 0,-23 14 0,37-21 0,-1 0 0,1 0 0,0 0 0,-1 0 0,1 0 0,0 0 0,0 1 0,-1-1 0,1 0 0,0 0 0,0 0 0,-1 0 0,1 1 0,0-1 0,0 0 0,-1 0 0,1 1 0,0-1 0,0 0 0,0 0 0,0 1 0,-1-1 0,1 0 0,0 0 0,0 1 0,0-1 0,0 0 0,0 1 0,0-1 0,0 0 0,0 0 0,0 1 0,0-1 0,0 0 0,0 1 0,0-1 0,0 0 0,0 1 0,0-1 0,0 0 0,0 0 0,0 1 0,1-1 0,-1 0 0,0 1 0,0-1 0,0 0 0,0 0 0,1 1 0,-1-1 0,0 0 0,0 0 0,23 7 0,30-4 0,-53-3 0,98-4 0,-67 1 0,0 1 0,0 2 0,0 1 0,1 2 0,50 10 0,-79-13 0,0 1 0,0 0 0,-1 0 0,1 0 0,0 0 0,-1 0 0,1 0 0,-1 1 0,0-1 0,1 1 0,-1-1 0,0 1 0,0 0 0,0 0 0,0 0 0,0 0 0,-1 0 0,1 1 0,0-1 0,-1 1 0,0-1 0,0 1 0,0-1 0,0 1 0,0-1 0,0 1 0,0 0 0,-1 0 0,0-1 0,1 1 0,-1 0 0,0 3 0,-1-1 0,0 0 0,-1 0 0,1 0 0,-1 0 0,0 0 0,0 0 0,-1 0 0,1-1 0,-1 1 0,0-1 0,0 0 0,-1 0 0,1 0 0,-1 0 0,0-1 0,-5 5 0,0-2 12,-1 1 0,0-2 0,0 1 0,0-1 0,-1-1 0,1 0 0,-1 0 0,0-1 0,-16 2 0,-3-1-507,-1-2 0,-37-2 0,36-1-6331</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6:19.979"/>
    </inkml:context>
    <inkml:brush xml:id="br0">
      <inkml:brushProperty name="width" value="0.05" units="cm"/>
      <inkml:brushProperty name="height" value="0.05" units="cm"/>
    </inkml:brush>
  </inkml:definitions>
  <inkml:trace contextRef="#ctx0" brushRef="#br0">26 193 24575,'-1'-1'0,"-1"1"0,1-1 0,0 0 0,0 1 0,-1-1 0,1 0 0,0 0 0,0 0 0,0 0 0,0 0 0,0 0 0,0 0 0,0 0 0,1 0 0,-1-1 0,0 1 0,1 0 0,-1 0 0,0-1 0,1 1 0,0 0 0,-1-1 0,1 1 0,0-1 0,0 1 0,-1 0 0,1-3 0,-3-40 0,3 40 0,0-1 0,0 0 0,1 1 0,0-1 0,0 1 0,0 0 0,0-1 0,1 1 0,-1 0 0,1 0 0,0-1 0,1 1 0,-1 1 0,1-1 0,-1 0 0,1 1 0,0-1 0,0 1 0,1 0 0,-1 0 0,1 0 0,0 0 0,-1 1 0,1 0 0,0-1 0,0 2 0,1-1 0,-1 0 0,0 1 0,1-1 0,4 1 0,14-3 0,1 1 0,0 1 0,0 1 0,44 5 0,-19-1 0,-23-3 0,-14-1 0,0 1 0,0 1 0,0 0 0,0 0 0,22 7 0,-30-7 0,-1 1 0,0-1 0,0 1 0,1 0 0,-1 0 0,-1 0 0,1 0 0,0 1 0,0-1 0,-1 1 0,1 0 0,-1 0 0,0 0 0,0 0 0,0 0 0,0 0 0,-1 0 0,1 1 0,-1-1 0,0 0 0,0 1 0,0-1 0,0 1 0,0 3 0,-1 4 0,1 0 0,-2-1 0,1 1 0,-1 0 0,-1-1 0,0 1 0,0-1 0,-1 0 0,-1 1 0,1-1 0,-2-1 0,1 1 0,-1-1 0,-1 1 0,0-2 0,0 1 0,-14 15 0,-3 0 0,-1 0 0,-1-1 0,-1-1 0,-40 25 0,51-38 0,0 0 0,-1-1 0,0 0 0,0-1 0,0-1 0,-1-1 0,0 0 0,-22 2 0,38-7 0,-1 0 0,0 0 0,1 1 0,-1-1 0,0 0 0,1 1 0,-1-1 0,0 1 0,1 0 0,-1-1 0,1 1 0,-1 0 0,1 0 0,0 0 0,-2 1 0,3-1 0,0-1 0,0 1 0,0-1 0,0 1 0,0-1 0,0 1 0,0-1 0,0 1 0,1-1 0,-1 1 0,0-1 0,0 0 0,1 1 0,-1-1 0,0 1 0,1-1 0,-1 0 0,0 1 0,1-1 0,-1 0 0,0 1 0,1-1 0,-1 0 0,1 1 0,-1-1 0,1 0 0,-1 0 0,1 0 0,-1 1 0,1-1 0,54 17 0,-32-12 0,29 6 0,1-2 0,0-3 0,105 0 0,-132-10-1365,-4-2-5461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2:08.026"/>
    </inkml:context>
    <inkml:brush xml:id="br0">
      <inkml:brushProperty name="width" value="0.05" units="cm"/>
      <inkml:brushProperty name="height" value="0.05" units="cm"/>
    </inkml:brush>
  </inkml:definitions>
  <inkml:trace contextRef="#ctx0" brushRef="#br0">151 801 24575,'-9'-12'0,"1"0"0,1 0 0,0 0 0,1-1 0,0 0 0,1-1 0,1 1 0,-6-28 0,1 9 0,7 25 0,-63-244 0,60 222 0,1 0 0,2 0 0,0-1 0,2 1 0,1-1 0,9-51 0,-9 76 0,0-1 0,1 0 0,0 1 0,0-1 0,0 1 0,0 0 0,1-1 0,0 1 0,0 0 0,0 0 0,1 1 0,0-1 0,-1 1 0,7-5 0,-4 5 0,0 0 0,0 1 0,0 0 0,0 0 0,0 1 0,0 0 0,1 0 0,-1 0 0,1 1 0,0 0 0,-1 0 0,10 0 0,5 0 0,0 0 0,1 2 0,-1 0 0,0 1 0,27 6 0,-39-5 0,-1 0 0,0 0 0,0 0 0,0 1 0,-1 1 0,1-1 0,-1 1 0,0 0 0,-1 1 0,1-1 0,-1 1 0,0 1 0,0-1 0,-1 1 0,9 15 0,38 62 0,115 195 0,-159-263-170,0 0-1,0 0 0,-2 1 1,0 0-1,-1 0 0,-1 1 1,3 20-1,-4-7-6655</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6:20.768"/>
    </inkml:context>
    <inkml:brush xml:id="br0">
      <inkml:brushProperty name="width" value="0.05" units="cm"/>
      <inkml:brushProperty name="height" value="0.05" units="cm"/>
    </inkml:brush>
  </inkml:definitions>
  <inkml:trace contextRef="#ctx0" brushRef="#br0">267 9 24575,'-15'-1'0,"0"1"0,0 1 0,0 1 0,0 0 0,0 0 0,1 2 0,-1 0 0,1 0 0,0 1 0,0 1 0,0 1 0,1 0 0,0 0 0,-19 16 0,29-21 0,0 0 0,1 0 0,-1 1 0,1-1 0,-1 1 0,1-1 0,0 1 0,0 0 0,0 0 0,1 0 0,-1 0 0,1 1 0,0-1 0,0 0 0,0 1 0,0-1 0,0 0 0,1 1 0,-1-1 0,1 1 0,0-1 0,0 1 0,0-1 0,1 1 0,-1-1 0,1 1 0,0-1 0,0 0 0,0 1 0,0-1 0,1 0 0,-1 0 0,1 0 0,0 0 0,3 4 0,2 2 0,1 0 0,0 0 0,0-1 0,1 0 0,0-1 0,0 0 0,0 0 0,1-1 0,15 7 0,-7-4 0,1-2 0,-1 0 0,1-1 0,0-1 0,0-1 0,1-1 0,-1 0 0,39-1 0,-52-2 0,-1 0 0,1-1 0,-1 1 0,1-1 0,-1 0 0,1-1 0,-1 0 0,0 1 0,0-2 0,0 1 0,0 0 0,0-1 0,-1 0 0,1 0 0,-1-1 0,1 1 0,-1-1 0,0 0 0,-1 0 0,1 0 0,-1-1 0,0 1 0,0-1 0,0 1 0,0-1 0,-1 0 0,0 0 0,0-1 0,0 1 0,-1 0 0,0-1 0,0 1 0,0-1 0,-1 1 0,1-1 0,-2-5 0,2 1 0,-1 0 0,-1 0 0,0 0 0,0 1 0,-1-1 0,0 1 0,0-1 0,-1 1 0,-1 0 0,-5-11 0,6 15 0,0 0 0,0 0 0,0 1 0,-1-1 0,0 1 0,0 0 0,0 0 0,-1 1 0,1-1 0,-1 1 0,0 0 0,0 0 0,0 0 0,0 1 0,-1 0 0,1 0 0,0 0 0,-11-2 0,-16 0 1,-1 2-1,1 1 1,-57 5-1,15 0-1367,51-4-5459</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6:21.846"/>
    </inkml:context>
    <inkml:brush xml:id="br0">
      <inkml:brushProperty name="width" value="0.05" units="cm"/>
      <inkml:brushProperty name="height" value="0.05" units="cm"/>
    </inkml:brush>
  </inkml:definitions>
  <inkml:trace contextRef="#ctx0" brushRef="#br0">157 30 24575,'-7'1'0,"0"-1"0,0 1 0,0 1 0,0-1 0,1 1 0,-1 0 0,0 1 0,1-1 0,0 1 0,-1 1 0,1-1 0,0 1 0,1 0 0,-1 1 0,1-1 0,0 1 0,0 0 0,0 0 0,0 1 0,1-1 0,0 1 0,0 0 0,1 0 0,0 0 0,0 1 0,0-1 0,1 1 0,0-1 0,0 1 0,0 0 0,1 0 0,0 0 0,1 0 0,0 0 0,0 0 0,1 12 0,1-13 0,0-1 0,0 1 0,1 0 0,0 0 0,0-1 0,0 0 0,1 0 0,0 0 0,-1 0 0,2 0 0,-1-1 0,1 1 0,-1-1 0,1 0 0,0-1 0,1 1 0,-1-1 0,1 0 0,-1 0 0,8 2 0,-5-2 0,0 0 0,0 0 0,0-1 0,1 0 0,-1-1 0,0 0 0,1 0 0,-1 0 0,1-1 0,-1-1 0,1 1 0,-1-1 0,1-1 0,13-4 0,-16 3 0,1 0 0,-1-1 0,0 0 0,-1-1 0,1 1 0,-1-1 0,0 0 0,0 0 0,0-1 0,-1 0 0,6-8 0,2-7 0,0 1 0,9-26 0,-19 42 0,0 0 0,-1 0 0,1 0 0,-1 0 0,0 0 0,-1 0 0,1 0 0,-1 0 0,1-1 0,-1 1 0,0 0 0,-1 0 0,1 0 0,-1-1 0,0 1 0,0 0 0,0 0 0,-1 0 0,1 0 0,-1 0 0,0 1 0,0-1 0,0 0 0,-1 1 0,-3-5 0,0 2 0,0 1 0,0 0 0,0 0 0,-1 1 0,1-1 0,-1 2 0,0-1 0,-1 1 0,1 0 0,-1 0 0,1 1 0,-15-3 0,-10 1-455,0 2 0,-59 2 0,68 1-6371</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6:28.616"/>
    </inkml:context>
    <inkml:brush xml:id="br0">
      <inkml:brushProperty name="width" value="0.05" units="cm"/>
      <inkml:brushProperty name="height" value="0.05" units="cm"/>
    </inkml:brush>
  </inkml:definitions>
  <inkml:trace contextRef="#ctx0" brushRef="#br0">140 12 24575,'-14'0'0,"4"-1"0,0 1 0,0 0 0,0 1 0,0 0 0,0 1 0,-13 3 0,20-4 0,1 0 0,0 0 0,0 1 0,0-1 0,0 0 0,0 1 0,0-1 0,0 1 0,0 0 0,1 0 0,-1 0 0,1-1 0,-1 1 0,1 1 0,0-1 0,0 0 0,0 0 0,0 0 0,0 1 0,0-1 0,0 0 0,1 1 0,-1-1 0,1 1 0,0-1 0,0 0 0,0 1 0,0-1 0,0 1 0,0-1 0,2 5 0,-1 1 0,0 0 0,0 1 0,1-1 0,1 0 0,-1 0 0,1 0 0,1-1 0,-1 1 0,1-1 0,1 1 0,6 8 0,-2-7 0,0 0 0,0-1 0,0 0 0,1 0 0,1-1 0,21 12 0,83 53 0,-111-69 0,1 1 0,-1 0 0,0 1 0,0-1 0,-1 1 0,1 0 0,-1 0 0,0 0 0,0 0 0,-1 0 0,0 1 0,0-1 0,0 1 0,0-1 0,-1 1 0,0 0 0,1 10 0,-2-13 0,1 0 0,-1 0 0,0 1 0,0-1 0,0 0 0,-1 0 0,1 0 0,-1 0 0,1 0 0,-1 0 0,0 0 0,0 0 0,-1 0 0,1 0 0,0 0 0,-1 0 0,0-1 0,0 1 0,0 0 0,0-1 0,0 0 0,0 1 0,-1-1 0,1 0 0,-1 0 0,1-1 0,-1 1 0,0 0 0,0-1 0,1 0 0,-1 1 0,0-1 0,-5 1 0,-3-1 0,-2 1 0,1-1 0,0-1 0,0 0 0,0-1 0,0 0 0,0-1 0,0 0 0,0-1 0,1 0 0,-14-6 0,20 7 0,-1 0 0,1 0 0,0-1 0,0 0 0,0 0 0,0-1 0,1 1 0,-1-1 0,1 0 0,0 0 0,0-1 0,0 1 0,1-1 0,0 0 0,0 0 0,0 0 0,0 0 0,1 0 0,0-1 0,0 1 0,0-1 0,1 0 0,-1 1 0,0-10 0,1 0 0,0-1 0,1 1 0,1 0 0,0 0 0,1 0 0,1 0 0,0 0 0,1 0 0,1 1 0,0-1 0,1 1 0,0 0 0,16-23 0,3 4-74,13-19 257,-36 49-288,0 0-1,0 0 1,-1 0 0,1-1 0,-1 1-1,0-1 1,0 1 0,0-1-1,-1 1 1,1-1 0,-1 0 0,0 1-1,0-7 1,-4-4-6721</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8:35.701"/>
    </inkml:context>
    <inkml:brush xml:id="br0">
      <inkml:brushProperty name="width" value="0.05" units="cm"/>
      <inkml:brushProperty name="height" value="0.05" units="cm"/>
    </inkml:brush>
  </inkml:definitions>
  <inkml:trace contextRef="#ctx0" brushRef="#br0">81 1 24575,'-8'21'0,"0"0"0,2 0 0,0 0 0,-5 40 0,7-38 0,-12 86 0,4 0 0,3 136 0,9 22-1365,0-243-5461</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8:36.771"/>
    </inkml:context>
    <inkml:brush xml:id="br0">
      <inkml:brushProperty name="width" value="0.05" units="cm"/>
      <inkml:brushProperty name="height" value="0.05" units="cm"/>
    </inkml:brush>
  </inkml:definitions>
  <inkml:trace contextRef="#ctx0" brushRef="#br0">48 478 24575,'-17'-218'0,"9"152"0,-3 10 0,8 46 0,0-1 0,1 0 0,0 0 0,1 0 0,0-1 0,1 1 0,0 0 0,2-12 0,-2 22 0,0 0 0,1-1 0,-1 1 0,0 0 0,1 0 0,-1-1 0,1 1 0,-1 0 0,1 0 0,0 0 0,-1 0 0,1 0 0,0 0 0,0 0 0,0 0 0,0 0 0,0 0 0,0 0 0,0 0 0,0 1 0,0-1 0,0 0 0,0 1 0,0-1 0,1 1 0,0-1 0,1 1 0,-1 0 0,0 0 0,0 0 0,0 1 0,1-1 0,-1 1 0,0-1 0,0 1 0,0 0 0,0 0 0,0 0 0,0 0 0,0 0 0,1 2 0,8 5 0,-1 0 0,-1 1 0,0 0 0,9 11 0,39 49 0,12 14 0,94 146 0,-37 4 0,-125-233-31,0 1 0,-1 0 0,1 0 0,-1 0 0,1 0 0,-1-1 0,1 1 0,-1 0 0,0 0 0,1 0 0,-1 0 0,0 0 0,0 0 0,0 0 0,0 0 0,0 0 0,0 0 0,0 0 0,0 0 0,0 0 0,0 0 0,0 0 0,-1 0 0,1 0-1,0 0 1,-1 0 0,1 0 0,-1-1 0,1 1 0,-1 0 0,1 0 0,-1 0 0,0-1 0,1 1 0,-1 0 0,0-1 0,0 1 0,1 0 0,-1-1 0,0 1 0,0-1 0,0 1 0,-1-1 0,-12 4-6795</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8:37.368"/>
    </inkml:context>
    <inkml:brush xml:id="br0">
      <inkml:brushProperty name="width" value="0.05" units="cm"/>
      <inkml:brushProperty name="height" value="0.05" units="cm"/>
    </inkml:brush>
  </inkml:definitions>
  <inkml:trace contextRef="#ctx0" brushRef="#br0">1 30 24575,'0'-5'0,"4"-1"0,11 0 0,16 1 0,13 2 0,2 1 0,3 0 0,-8 2-8191</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8:38.365"/>
    </inkml:context>
    <inkml:brush xml:id="br0">
      <inkml:brushProperty name="width" value="0.05" units="cm"/>
      <inkml:brushProperty name="height" value="0.05" units="cm"/>
    </inkml:brush>
  </inkml:definitions>
  <inkml:trace contextRef="#ctx0" brushRef="#br0">243 2 24575,'-26'-1'0,"10"1"0,0 0 0,0 0 0,0 2 0,-26 5 0,37-6 0,0 1 0,1 0 0,-1 0 0,1 0 0,-1 0 0,1 1 0,0 0 0,0 0 0,0 0 0,0 0 0,0 1 0,1-1 0,0 1 0,0 0 0,0 0 0,0 0 0,0 0 0,1 1 0,-3 6 0,-2 4 0,2 0 0,0 1 0,0-1 0,2 1 0,0 0 0,0 1 0,2-1 0,0 0 0,1 1 0,2 19 0,0-24 0,0 1 0,1-1 0,1 1 0,0-1 0,0 0 0,1 0 0,1-1 0,0 0 0,0 0 0,1 0 0,1 0 0,0-1 0,13 13 0,-7-10 0,1 0 0,0-2 0,1 1 0,0-2 0,1 0 0,30 12 0,-39-18 0,1-1 0,0 0 0,0 0 0,0 0 0,0-2 0,0 1 0,0-1 0,0 0 0,1-1 0,-1 0 0,0 0 0,1-1 0,-1-1 0,0 1 0,17-6 0,-10-3-1365,-3-1-5461</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8:39.086"/>
    </inkml:context>
    <inkml:brush xml:id="br0">
      <inkml:brushProperty name="width" value="0.05" units="cm"/>
      <inkml:brushProperty name="height" value="0.05" units="cm"/>
    </inkml:brush>
  </inkml:definitions>
  <inkml:trace contextRef="#ctx0" brushRef="#br0">1 155 24575,'-1'-4'0,"1"-7"0,10 0 0,2-4 0,4 1 0,4 3 0,2-1 0,-1-3 0,-1 1 0,1 2 0,1 4 0,7 3 0,2 3 0,0-4 0,0 0 0,-1 1 0,-5 1-8191</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8:39.868"/>
    </inkml:context>
    <inkml:brush xml:id="br0">
      <inkml:brushProperty name="width" value="0.05" units="cm"/>
      <inkml:brushProperty name="height" value="0.05" units="cm"/>
    </inkml:brush>
  </inkml:definitions>
  <inkml:trace contextRef="#ctx0" brushRef="#br0">0 0 24575,'0'5'0,"0"5"0,5 11 0,1 6 0,4 2 0,1 7 0,-2 0 0,-2 4 0,2-1 0,4-2 0,-1 1 0,-1-1 0,-4-2 0,-2-8-8191</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8:40.616"/>
    </inkml:context>
    <inkml:brush xml:id="br0">
      <inkml:brushProperty name="width" value="0.05" units="cm"/>
      <inkml:brushProperty name="height" value="0.05" units="cm"/>
    </inkml:brush>
  </inkml:definitions>
  <inkml:trace contextRef="#ctx0" brushRef="#br0">1 1 24575,'4'0'0,"2"9"0,0 7 0,3 6 0,1 3 0,-3 2 0,4 2 0,3-1 0,0 0 0,-3-1 0,-3-8 0,-3-18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2:08.826"/>
    </inkml:context>
    <inkml:brush xml:id="br0">
      <inkml:brushProperty name="width" value="0.05" units="cm"/>
      <inkml:brushProperty name="height" value="0.05" units="cm"/>
    </inkml:brush>
  </inkml:definitions>
  <inkml:trace contextRef="#ctx0" brushRef="#br0">442 1376 24575,'-1'-7'0,"0"1"0,0-1 0,0 1 0,-1 0 0,0-1 0,0 1 0,-1 0 0,1 0 0,-8-10 0,-40-55 0,24 35 0,-26-38 0,-12-17 0,-56-105 0,103 162 0,2 0 0,1 0 0,1-2 0,2 1 0,1-2 0,2 1 0,-3-43 0,8 44 0,1 0 0,2 1 0,1-1 0,8-39 0,-7 60 0,1 1 0,0 0 0,2 0 0,-1 0 0,1 0 0,1 1 0,1 0 0,-1 0 0,2 1 0,0 0 0,0 0 0,1 0 0,13-12 0,-7 11 11,0 1 0,0 0 0,1 1 0,1 0 0,0 1 0,0 1-1,0 1 1,1 1 0,0 0 0,21-3 0,2 2-382,0 2-1,0 2 1,65 3 0,-67 2-6455</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8:41.357"/>
    </inkml:context>
    <inkml:brush xml:id="br0">
      <inkml:brushProperty name="width" value="0.05" units="cm"/>
      <inkml:brushProperty name="height" value="0.05" units="cm"/>
    </inkml:brush>
  </inkml:definitions>
  <inkml:trace contextRef="#ctx0" brushRef="#br0">0 16 24575,'5'-4'0,"5"-2"0,2 0-8191</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8:42.408"/>
    </inkml:context>
    <inkml:brush xml:id="br0">
      <inkml:brushProperty name="width" value="0.05" units="cm"/>
      <inkml:brushProperty name="height" value="0.05" units="cm"/>
    </inkml:brush>
  </inkml:definitions>
  <inkml:trace contextRef="#ctx0" brushRef="#br0">84 0 24575,'-8'9'0,"0"1"0,0 0 0,1 0 0,1 0 0,-1 0 0,2 1 0,0 0 0,0 1 0,1-1 0,0 1 0,-4 20 0,5-7 0,0-1 0,1 1 0,2 0 0,4 43 0,-4-61 0,1 0 0,1-1 0,-1 1 0,1-1 0,0 1 0,0-1 0,1 0 0,0 0 0,0 0 0,0 0 0,1 0 0,0-1 0,5 6 0,-7-9 0,0 0 0,1 0 0,-1-1 0,0 1 0,0-1 0,1 1 0,-1-1 0,1 0 0,-1 0 0,1 0 0,0 0 0,-1-1 0,1 1 0,0-1 0,-1 0 0,1 1 0,0-1 0,0 0 0,-1-1 0,1 1 0,0 0 0,0-1 0,-1 0 0,1 1 0,-1-1 0,1 0 0,-1 0 0,1-1 0,-1 1 0,1 0 0,-1-1 0,0 1 0,0-1 0,3-2 0,2-3 0,0 0 0,0 0 0,-1 0 0,1-1 0,-2 0 0,1 0 0,-1-1 0,-1 1 0,1-1 0,-1 0 0,-1-1 0,5-17 0,-4 8 0,0 0 0,-2 0 0,0 0 0,-1 0 0,-2-32 0,1 48-38,-1 0 0,1 0 0,-1 0 1,0 0-1,1 0 0,-1 0 0,-1 1 0,1-1 0,0 0 0,-1 1 0,1-1 0,-1 0 0,0 1 0,0 0 0,0 0 0,0-1 1,0 1-1,0 0 0,-1 1 0,1-1 0,-1 0 0,1 1 0,-1-1 0,0 1 0,0 0 0,1 0 0,-1 0 0,0 0 0,0 0 1,0 1-1,0-1 0,0 1 0,0 0 0,0 0 0,-6 1 0,-13-2-6788</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8:44.069"/>
    </inkml:context>
    <inkml:brush xml:id="br0">
      <inkml:brushProperty name="width" value="0.05" units="cm"/>
      <inkml:brushProperty name="height" value="0.05" units="cm"/>
    </inkml:brush>
  </inkml:definitions>
  <inkml:trace contextRef="#ctx0" brushRef="#br0">55 41 24575,'0'44'0,"-1"0"0,-3 0 0,-1 0 0,-2-1 0,-13 44 0,20-87 0,0 0 0,0 1 0,0-1 0,0 1 0,0-1 0,0 1 0,0-1 0,0 0 0,0 1 0,0-1 0,0 1 0,-1-1 0,1 0 0,0 1 0,0-1 0,0 1 0,0-1 0,-1 0 0,1 1 0,0-1 0,0 0 0,-1 1 0,1-1 0,0 0 0,-1 1 0,1-1 0,0 0 0,-1 0 0,1 1 0,0-1 0,-1 0 0,1 0 0,0 0 0,-1 0 0,1 1 0,-1-1 0,1 0 0,0 0 0,-2 0 0,-3-19 0,3-34 0,2 22 0,2 0 0,1 1 0,1-1 0,2 1 0,1-1 0,15-38 0,-22 67 0,1 0 0,-1 0 0,1 0 0,0 0 0,0 0 0,0 0 0,0 1 0,0-1 0,0 0 0,1 1 0,-1-1 0,0 0 0,1 1 0,-1 0 0,1-1 0,0 1 0,0 0 0,-1 0 0,4-2 0,-4 3 0,0 0 0,1 0 0,-1 0 0,0 0 0,1 1 0,-1-1 0,1 0 0,-1 0 0,0 1 0,1-1 0,-1 1 0,0-1 0,0 1 0,1 0 0,-1-1 0,0 1 0,0 0 0,0 0 0,0 0 0,0 0 0,1 1 0,5 6 0,-1 0 0,0 1 0,0 0 0,-1-1 0,0 2 0,5 11 0,6 14 0,2-1 0,41 59 0,-37-59 0,-8-9 0,-10-16 0,0-1 0,1 0 0,0 0 0,0 0 0,10 11 0,-14-18 0,0-1 0,-1 1 0,1-1 0,0 1 0,0-1 0,-1 1 0,1-1 0,0 1 0,0-1 0,-1 0 0,1 1 0,0-1 0,0 0 0,0 0 0,0 0 0,0 1 0,-1-1 0,1 0 0,0 0 0,0 0 0,0-1 0,0 1 0,0 0 0,0 0 0,0-1 0,1 0 0,0 0 0,0-1 0,0 1 0,0-1 0,-1 0 0,1 0 0,-1 1 0,1-1 0,-1 0 0,0 0 0,0 0 0,0-1 0,0 1 0,1-3 0,3-10 15,-1-1 0,-1 0 0,0 0-1,-1 0 1,0 0 0,-2 0 0,0-1 0,-3-23-1,2 19-388,0 0-1,1-1 1,7-41-1,-2 44-6451</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8:45.278"/>
    </inkml:context>
    <inkml:brush xml:id="br0">
      <inkml:brushProperty name="width" value="0.05" units="cm"/>
      <inkml:brushProperty name="height" value="0.05" units="cm"/>
    </inkml:brush>
  </inkml:definitions>
  <inkml:trace contextRef="#ctx0" brushRef="#br0">93 0 24575,'-4'0'0,"0"0"0,0 1 0,0-1 0,1 1 0,-1 0 0,0 0 0,0 0 0,1 0 0,-1 0 0,1 1 0,-1 0 0,1 0 0,0 0 0,-1 0 0,1 0 0,0 1 0,0-1 0,1 1 0,-1 0 0,1 0 0,-1 0 0,1 0 0,0 0 0,0 1 0,0-1 0,1 1 0,-1-1 0,1 1 0,-2 5 0,2-4 0,0-1 0,0 1 0,1 0 0,-1 0 0,1-1 0,0 1 0,0 0 0,1-1 0,0 1 0,0 0 0,0-1 0,0 1 0,0 0 0,1-1 0,0 0 0,0 1 0,0-1 0,1 0 0,-1 0 0,1 0 0,0-1 0,0 1 0,6 4 0,-2-2 0,1-1 0,1 0 0,-1-1 0,1 0 0,17 6 0,-18-7 0,0 0 0,0 0 0,0 0 0,-1 1 0,1 1 0,8 6 0,-13-8 0,-1-1 0,1 1 0,-1 0 0,0 0 0,0 0 0,0 0 0,-1 0 0,1 0 0,-1 0 0,1 1 0,-1-1 0,0 0 0,-1 1 0,1-1 0,0 1 0,-1 0 0,0-1 0,0 1 0,-1 6 0,2-5-54,-1 1-1,-1 0 0,1 0 1,-1-1-1,0 1 1,0 0-1,-1-1 0,0 1 1,0-1-1,0 1 1,-1-1-1,1 0 0,-1 0 1,0 0-1,-1 0 0,1-1 1,-1 1-1,0-1 1,0 0-1,0 0 0,-1 0 1,0-1-1,1 0 1,-8 4-1,-9 1-6771</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8:50.148"/>
    </inkml:context>
    <inkml:brush xml:id="br0">
      <inkml:brushProperty name="width" value="0.05" units="cm"/>
      <inkml:brushProperty name="height" value="0.05" units="cm"/>
    </inkml:brush>
  </inkml:definitions>
  <inkml:trace contextRef="#ctx0" brushRef="#br0">188 314 24575,'-5'-2'0,"0"0"0,0 0 0,0 0 0,0-1 0,1 0 0,-1 0 0,1 0 0,0 0 0,-6-6 0,-6-4 0,4 6 0,1-2 0,0 1 0,0-2 0,1 1 0,0-1 0,1-1 0,-9-13 0,14 18 0,1 1 0,-1-1 0,1 0 0,1 0 0,-1 0 0,1 0 0,0 0 0,1-1 0,0 1 0,0-1 0,0 1 0,0-1 0,1 1 0,0-1 0,1 1 0,-1-1 0,4-10 0,-3 13 0,0 1 0,0 0 0,1 0 0,-1 0 0,1 0 0,0 0 0,0 0 0,0 0 0,0 0 0,1 1 0,-1-1 0,1 1 0,-1 0 0,1 0 0,0 0 0,0 0 0,0 0 0,0 1 0,0-1 0,0 1 0,1 0 0,-1 0 0,0 0 0,1 0 0,-1 0 0,1 1 0,-1 0 0,0 0 0,1 0 0,5 0 0,-3 1 0,0-1 0,0 1 0,0 0 0,-1 0 0,1 1 0,0 0 0,0 0 0,-1 0 0,0 0 0,1 1 0,-1 0 0,0 0 0,0 1 0,0-1 0,-1 1 0,1 0 0,4 7 0,-2-2 0,-1 0 0,0 1 0,-1 0 0,0 0 0,-1 0 0,0 1 0,-1 0 0,0 0 0,0 0 0,-1 0 0,0 0 0,-1 0 0,-1 0 0,0 1 0,0-1 0,-1 0 0,-1 0 0,1 0 0,-2 0 0,0 0 0,0 0 0,-1 0 0,-7 13 0,-8 14 0,-2-2 0,-1 0 0,-3-2 0,-50 57 0,73-89 0,1-1 0,-1 1 0,1-1 0,0 1 0,0-1 0,-1 1 0,1 0 0,0-1 0,0 1 0,1 0 0,-1 0 0,0 0 0,1 0 0,-1 0 0,1 0 0,-1 0 0,1 0 0,0 0 0,0 3 0,1-3 0,0-1 0,0 0 0,0 0 0,0 1 0,1-1 0,-1 0 0,0 0 0,1 0 0,-1 0 0,0-1 0,1 1 0,-1 0 0,1-1 0,0 1 0,-1-1 0,1 1 0,-1-1 0,1 0 0,0 1 0,-1-1 0,1 0 0,0 0 0,-1 0 0,3-1 0,168-3-1365,-140 3-5461</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8:51.091"/>
    </inkml:context>
    <inkml:brush xml:id="br0">
      <inkml:brushProperty name="width" value="0.05" units="cm"/>
      <inkml:brushProperty name="height" value="0.05" units="cm"/>
    </inkml:brush>
  </inkml:definitions>
  <inkml:trace contextRef="#ctx0" brushRef="#br0">84 59 24575,'-9'9'0,"1"1"0,1 1 0,-1-1 0,2 1 0,-1 0 0,2 1 0,-1 0 0,2-1 0,-1 2 0,2-1 0,-3 15 0,2-1 0,1-1 0,1 1 0,2 0 0,4 41 0,-4-64 0,0 1 0,1 0 0,-1-1 0,1 1 0,0-1 0,0 0 0,0 1 0,0-1 0,1 0 0,0 0 0,-1 1 0,1-1 0,0-1 0,0 1 0,1 0 0,-1 0 0,0-1 0,1 1 0,0-1 0,-1 0 0,1 0 0,0 0 0,0 0 0,0 0 0,1-1 0,-1 1 0,0-1 0,1 0 0,-1 0 0,1 0 0,-1 0 0,1-1 0,-1 0 0,5 1 0,-2-1 0,0-1 0,0 1 0,-1-1 0,1 0 0,0-1 0,0 1 0,0-1 0,-1 0 0,1-1 0,-1 1 0,0-1 0,0 0 0,0-1 0,0 1 0,0-1 0,-1 0 0,1 0 0,-1 0 0,7-10 0,-4 2 0,0-1 0,-1 0 0,0-1 0,-1 0 0,0 0 0,-2 0 0,1 0 0,-2 0 0,2-30 0,-2 0 0,-3 1 0,-6-46 0,7 87 6,-1-1 0,1 1 0,0-1 0,-1 1 0,0-1 0,0 1 0,1-1 0,-1 1 0,-1 0 0,1 0 0,0-1 0,-1 1 0,1 0 0,-1 0 0,1 0 0,-1 0 0,0 1 0,0-1 0,-2-1 0,0 1-141,0 0 0,0 0 0,0 1 0,0-1 0,0 1 0,0 0 0,0 0 0,0 0 0,-1 1 0,-5 0 0,-11-1-6691</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8:52.235"/>
    </inkml:context>
    <inkml:brush xml:id="br0">
      <inkml:brushProperty name="width" value="0.05" units="cm"/>
      <inkml:brushProperty name="height" value="0.05" units="cm"/>
    </inkml:brush>
  </inkml:definitions>
  <inkml:trace contextRef="#ctx0" brushRef="#br0">1 322 24575,'4'-1'0,"0"0"0,0 1 0,0-2 0,-1 1 0,1 0 0,0-1 0,0 1 0,-1-1 0,1 0 0,-1 0 0,0-1 0,1 1 0,-1-1 0,0 0 0,5-5 0,2-3 0,-1-1 0,15-24 0,-9 11 0,-2 0 0,-1 0 0,-1-1 0,-1-1 0,10-44 0,-19 69 0,-1-1 0,0 1 0,1 0 0,0 0 0,-1 0 0,1 0 0,0 0 0,0 0 0,0 0 0,0 0 0,1 0 0,2-3 0,2 9 0,-2 17 0,22 166 0,-15-122 0,-2 1 0,0 73 0,-11-116 0,1-17 0,1 0 0,-1 0 0,1 0 0,0 0 0,0-1 0,1 1 0,0 0 0,0 0 0,0 0 0,3 7 0,-4-13-34,1 1 0,-1-1 0,1 1 0,-1-1 0,0 0-1,1 1 1,-1-1 0,1 0 0,-1 1 0,1-1 0,-1 0 0,1 0 0,0 1-1,-1-1 1,1 0 0,-1 0 0,1 0 0,-1 0 0,1 0 0,0 0-1,-1 0 1,1 0 0,-1 0 0,1 0 0,-1 0 0,1 0 0,0 0 0,-1 0-1,1-1 1,-1 1 0,1 0 0,-1 0 0,1-1 0,-1 1 0,1 0 0,-1-1-1,1 1 1,-1 0 0,1-2 0,10-7-6792</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8:53.530"/>
    </inkml:context>
    <inkml:brush xml:id="br0">
      <inkml:brushProperty name="width" value="0.05" units="cm"/>
      <inkml:brushProperty name="height" value="0.05" units="cm"/>
    </inkml:brush>
  </inkml:definitions>
  <inkml:trace contextRef="#ctx0" brushRef="#br0">161 129 24575,'-13'13'0,"0"1"0,2 0 0,0 1 0,0 0 0,1 1 0,-13 29 0,20-39 0,1 0 0,0-1 0,0 1 0,0 0 0,1 0 0,-1 0 0,2 0 0,-1 0 0,1 0 0,0 0 0,0 0 0,0 1 0,1-1 0,0 0 0,0 0 0,1 0 0,-1-1 0,2 1 0,-1 0 0,0-1 0,1 1 0,0-1 0,0 0 0,6 7 0,-5-8 0,1 0 0,-1-1 0,1 0 0,0 0 0,0 0 0,0 0 0,1-1 0,-1 0 0,0 0 0,1 0 0,0-1 0,-1 1 0,1-2 0,0 1 0,0 0 0,-1-1 0,1 0 0,7-1 0,-3 0 0,-1 2 0,1 0 0,0 0 0,18 5 0,-25-5 0,0 1 0,0 0 0,0 1 0,-1-1 0,1 0 0,-1 1 0,1 0 0,-1-1 0,0 1 0,0 0 0,0 0 0,0 0 0,-1 0 0,1 1 0,-1-1 0,0 0 0,0 1 0,0-1 0,0 1 0,-1-1 0,1 1 0,-1-1 0,0 1 0,0 5 0,0 1 0,0-1 0,-1 1 0,0 0 0,0-1 0,-1 1 0,0-1 0,0 0 0,-6 12 0,3-13 0,0 0 0,0 0 0,-1-1 0,-1 0 0,1 0 0,-1 0 0,0-1 0,0 0 0,-1 0 0,-15 8 0,9-6 0,-1 0 0,0-1 0,-1-1 0,0 0 0,-22 4 0,35-9 0,1-1 0,-1 1 0,0-1 0,1 1 0,-1-1 0,0 0 0,0 0 0,0 0 0,1-1 0,-1 1 0,0 0 0,1-1 0,-1 0 0,0 0 0,1 0 0,-1 0 0,1 0 0,-1 0 0,1-1 0,-5-3 0,5 3 0,-1-1 0,1 0 0,0-1 0,0 1 0,0 0 0,1 0 0,-1-1 0,1 1 0,0-1 0,0 0 0,0 1 0,0-1 0,0-5 0,0-9 0,1 1 0,0 0 0,2 0 0,0 0 0,7-27 0,-2 21 0,1 1 0,1 0 0,13-24 0,8-17 0,-22 44 0,0-1 0,-1 0 0,-1 0 0,-1 0 0,-1-1 0,-1 0 0,0 0 0,-1-27 0,-5-110-1365,3 135-5461</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9:11.738"/>
    </inkml:context>
    <inkml:brush xml:id="br0">
      <inkml:brushProperty name="width" value="0.05" units="cm"/>
      <inkml:brushProperty name="height" value="0.05" units="cm"/>
    </inkml:brush>
  </inkml:definitions>
  <inkml:trace contextRef="#ctx0" brushRef="#br0">376 0 24575,'-2'3'0,"0"-1"0,0 0 0,0 0 0,0 1 0,0-1 0,0-1 0,-1 1 0,1 0 0,-1 0 0,1-1 0,-1 0 0,0 1 0,0-1 0,1 0 0,-4 1 0,-2 1 0,-30 14 0,1 2 0,-59 41 0,84-51 0,0 0 0,1 1 0,0 0 0,1 1 0,0 0 0,1 1 0,0-1 0,1 2 0,0-1 0,1 1 0,-7 18 0,5-4 0,2 1 0,1-1 0,1 1 0,1 1 0,2-1 0,1 0 0,5 56 0,-2-71 0,1 0 0,0 1 0,1-1 0,1 0 0,0 0 0,0-1 0,2 0 0,-1 0 0,15 19 0,11 11 0,39 41 0,-67-80 0,7 10 0,1-2 0,1 1 0,0-2 0,0 1 0,1-2 0,1 0 0,-1-1 0,1 0 0,1-1 0,19 6 0,-25-10 0,1 0 0,-1-1 0,0 0 0,1-1 0,-1 0 0,1-1 0,-1 0 0,1-1 0,-1 0 0,1 0 0,-1-1 0,0 0 0,0-1 0,0 0 0,0-1 0,0 0 0,13-8 0,-18 9-42,11-6-105,1-1 0,-1 0 0,0-1 0,-1-1 0,-1 0 0,0-1 0,0-1 0,20-27 0,-24 22-6679</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9:13.088"/>
    </inkml:context>
    <inkml:brush xml:id="br0">
      <inkml:brushProperty name="width" value="0.05" units="cm"/>
      <inkml:brushProperty name="height" value="0.05" units="cm"/>
    </inkml:brush>
  </inkml:definitions>
  <inkml:trace contextRef="#ctx0" brushRef="#br0">0 1 24575,'2'42'0,"9"43"0,3 51 0,-15-68 0,-1-51 0,1 0 0,1 0 0,0 0 0,1-1 0,1 1 0,1 0 0,0-1 0,2 1 0,6 16 0,-5-17 0,0 1 0,-2 0 0,1-1 0,-2 1 0,0 0 0,-1 1 0,-1-1 0,-1 25 0,0-14 0,7 53 0,-7-79 0,0 1 0,1 0 0,-1 0 0,1-1 0,-1 1 0,1 0 0,0-1 0,0 1 0,0-1 0,0 1 0,0-1 0,1 1 0,-1-1 0,1 0 0,-1 0 0,1 0 0,0 0 0,0 0 0,0 0 0,0 0 0,0 0 0,1-1 0,-1 1 0,0-1 0,1 0 0,-1 0 0,1 0 0,-1 0 0,1 0 0,0 0 0,-1-1 0,1 1 0,0-1 0,-1 0 0,1 1 0,0-1 0,0-1 0,-1 1 0,1 0 0,0-1 0,-1 1 0,5-2 0,11-5 0,1 0 0,-1-1 0,-1 0 0,33-23 0,-19 12 0,-9 7-227,0 1-1,0 1 1,1 1-1,0 1 1,26-6-1,-29 11-6598</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2:09.576"/>
    </inkml:context>
    <inkml:brush xml:id="br0">
      <inkml:brushProperty name="width" value="0.05" units="cm"/>
      <inkml:brushProperty name="height" value="0.05" units="cm"/>
    </inkml:brush>
  </inkml:definitions>
  <inkml:trace contextRef="#ctx0" brushRef="#br0">0 76 24575,'13'0'0,"15"0"0,16 0 0,19 0 0,5 0 0,-10-7 0,-8-7 0,-7-1 0,-4-6 0,-9 2-8191</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9:14.329"/>
    </inkml:context>
    <inkml:brush xml:id="br0">
      <inkml:brushProperty name="width" value="0.05" units="cm"/>
      <inkml:brushProperty name="height" value="0.05" units="cm"/>
    </inkml:brush>
  </inkml:definitions>
  <inkml:trace contextRef="#ctx0" brushRef="#br0">164 0 24575,'-3'1'0,"0"0"0,0 0 0,0 0 0,0 0 0,-1 1 0,1-1 0,1 1 0,-1 0 0,0 0 0,0 0 0,1 0 0,-1 0 0,1 0 0,0 1 0,-4 4 0,-30 43 0,24-29 0,1 0 0,1 0 0,1 1 0,1 0 0,1 0 0,1 1 0,1 0 0,1 0 0,-2 27 0,4-12 0,2 0 0,1 0 0,2 0 0,15 70 0,-14-93 0,0-1 0,1 1 0,0-1 0,2 0 0,-1 0 0,2-1 0,0 0 0,0 0 0,1-1 0,12 13 0,-17-21 0,0 0 0,0 1 0,0-1 0,1-1 0,0 1 0,0-1 0,0 0 0,0 0 0,1 0 0,-1-1 0,1 0 0,-1 0 0,1 0 0,0-1 0,0 0 0,0 0 0,0 0 0,0-1 0,-1 0 0,1 0 0,0 0 0,0-1 0,0 0 0,0 0 0,0 0 0,0-1 0,-1 0 0,7-3 0,-4 1 0,-1 0 0,0-1 0,0 0 0,-1 0 0,0-1 0,1 1 0,-2-2 0,1 1 0,-1 0 0,0-1 0,0 0 0,-1 0 0,6-13 0,3-9 0,-1-1 0,8-39 0,-12 45 0,-3 3 0,0 0 0,-1 0 0,-1 0 0,-1-1 0,-1 1 0,0 0 0,-6-42 0,4 56 0,0 0 0,0 0 0,-1 0 0,1 1 0,-2-1 0,1 0 0,-1 1 0,0 0 0,0 0 0,-1 0 0,1 0 0,-1 0 0,-1 1 0,1-1 0,-1 1 0,0 0 0,0 1 0,-1-1 0,1 1 0,-1 0 0,0 0 0,0 1 0,0 0 0,-1 0 0,1 0 0,-1 1 0,-11-3 0,-52-10-1365,52 10-5461</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9:15.752"/>
    </inkml:context>
    <inkml:brush xml:id="br0">
      <inkml:brushProperty name="width" value="0.05" units="cm"/>
      <inkml:brushProperty name="height" value="0.05" units="cm"/>
    </inkml:brush>
  </inkml:definitions>
  <inkml:trace contextRef="#ctx0" brushRef="#br0">3 61 24575,'0'61'0,"-2"-27"0,1 1 0,2-1 0,2 0 0,1 1 0,1-1 0,15 46 0,-15-67 0,2-1 0,0 0 0,0 0 0,1-1 0,0 0 0,1 0 0,0-1 0,1 0 0,0 0 0,1-1 0,0-1 0,15 10 0,-18-13 0,0 0 0,1 0 0,-1-1 0,1 0 0,0 0 0,0-1 0,0 0 0,1-1 0,-1 0 0,1 0 0,0-1 0,-1 0 0,1-1 0,0 0 0,-1 0 0,1-1 0,-1-1 0,13-2 0,-17 1 0,0 0 0,0 0 0,0 0 0,0-1 0,-1 0 0,1 0 0,-1 0 0,0 0 0,-1 0 0,1-1 0,-1 0 0,1 0 0,-2 0 0,1 0 0,0 0 0,-1 0 0,0-1 0,0 1 0,-1-1 0,1 0 0,0-8 0,1-8 0,0-1 0,-1 1 0,-2-1 0,-2-26 0,0 14-170,-3-1-1,-1 1 0,-1 0 1,-2 1-1,-1 0 0,-2 0 1,-25-48-1,28 65-6655</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9:16.710"/>
    </inkml:context>
    <inkml:brush xml:id="br0">
      <inkml:brushProperty name="width" value="0.05" units="cm"/>
      <inkml:brushProperty name="height" value="0.05" units="cm"/>
    </inkml:brush>
  </inkml:definitions>
  <inkml:trace contextRef="#ctx0" brushRef="#br0">22 1 24575,'-1'0'0,"0"1"0,-1-1 0,1 1 0,0-1 0,0 1 0,0 0 0,0 0 0,0-1 0,0 1 0,0 0 0,0 0 0,0 0 0,0 0 0,0 0 0,0 0 0,1 1 0,-1-1 0,0 0 0,1 0 0,-1 0 0,1 1 0,-1-1 0,1 0 0,0 1 0,0-1 0,-1 0 0,1 1 0,0-1 0,0 0 0,1 3 0,-1 42 0,9 2 0,1-1 0,3 0 0,20 48 0,-13-37 0,15 67 0,-30-95 0,-2 1 0,0 31 0,-2-39 0,0 1 0,1 0 0,1-1 0,11 40 0,-3-18 0,6 54 0,-16-97 0,-7-32-455,-1 0 0,-17-44 0,9 33-6371</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29:18.308"/>
    </inkml:context>
    <inkml:brush xml:id="br0">
      <inkml:brushProperty name="width" value="0.05" units="cm"/>
      <inkml:brushProperty name="height" value="0.05" units="cm"/>
    </inkml:brush>
  </inkml:definitions>
  <inkml:trace contextRef="#ctx0" brushRef="#br0">51 27 24575,'1'-2'0,"-1"1"0,1 0 0,-1 0 0,1 0 0,-1 0 0,1 0 0,0 0 0,0 0 0,-1 0 0,1 0 0,0 0 0,0 0 0,0 0 0,0 1 0,0-1 0,0 0 0,0 1 0,0-1 0,1 0 0,-1 1 0,0 0 0,0-1 0,0 1 0,1 0 0,-1-1 0,0 1 0,2 0 0,41-5 0,-39 5 0,4 0 0,0 0 0,0 0 0,0 1 0,0 1 0,0-1 0,0 1 0,0 1 0,-1 0 0,1 0 0,-1 0 0,0 1 0,0 1 0,0-1 0,8 7 0,7 8 0,0 1 0,38 44 0,-17-17 0,-35-37 0,-1 1 0,0 0 0,0 0 0,-1 1 0,-1 0 0,0 0 0,-1 1 0,0 0 0,-1 0 0,0 0 0,-1 0 0,2 19 0,1 20 0,-3 97 0,-4-113 0,3 35 0,-1-41 0,0 0 0,-2 0 0,-8 47 0,6-67 0,0 0 0,-1 0 0,-1-1 0,1 1 0,-2-1 0,1 0 0,-1-1 0,-1 1 0,1-1 0,-2 0 0,1-1 0,-1 0 0,0 0 0,0 0 0,-1-1 0,-9 5 0,-10 5 0,0-1 0,0-2 0,-2-1 0,-33 10 0,42-17 44,0-1 0,-42 3 0,-12 2-1541,52-3-5329</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1:27.456"/>
    </inkml:context>
    <inkml:brush xml:id="br0">
      <inkml:brushProperty name="width" value="0.05" units="cm"/>
      <inkml:brushProperty name="height" value="0.05" units="cm"/>
    </inkml:brush>
  </inkml:definitions>
  <inkml:trace contextRef="#ctx0" brushRef="#br0">0 986 24575,'1'0'0,"0"-1"0,0 1 0,0 0 0,0-1 0,0 1 0,0-1 0,-1 1 0,1-1 0,0 1 0,0-1 0,0 0 0,-1 1 0,1-1 0,0 0 0,-1 0 0,1 1 0,0-1 0,-1 0 0,1 0 0,-1 0 0,0 0 0,1 0 0,-1 0 0,0 0 0,1 0 0,-1 0 0,0-1 0,5-34 0,-4 30 0,2-290 0,-3 27 0,31 76 0,-8 61 0,-23 131 0,0-1 0,0 1 0,0-1 0,0 1 0,0 0 0,1-1 0,-1 1 0,0-1 0,1 1 0,-1 0 0,1-1 0,-1 1 0,1 0 0,0 0 0,-1-1 0,1 1 0,0 0 0,0 0 0,0 0 0,0 0 0,0 0 0,0 0 0,0 0 0,0 0 0,3-1 0,-3 2 0,1 0 0,0 1 0,-1-1 0,1 1 0,-1-1 0,1 1 0,-1-1 0,1 1 0,-1 0 0,1-1 0,-1 1 0,0 0 0,1 0 0,-1 0 0,0 0 0,0 1 0,0-1 0,2 2 0,8 10 0,-1 2 0,17 27 0,-26-41 0,102 160 0,-54-89 0,41 84 0,-1-7 0,-39-70 0,-41-61-136,-1 1-1,-1 0 1,0 1-1,-1 0 1,-1 0-1,-1 0 1,-1 0-1,-1 1 0,0 22 1,-2-32-6690</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1:28.100"/>
    </inkml:context>
    <inkml:brush xml:id="br0">
      <inkml:brushProperty name="width" value="0.05" units="cm"/>
      <inkml:brushProperty name="height" value="0.05" units="cm"/>
    </inkml:brush>
  </inkml:definitions>
  <inkml:trace contextRef="#ctx0" brushRef="#br0">0 0 24575,'4'0'0,"12"0"0,15 0 0,16 0 0,10 0 0,8 0 0,2 5 0,3 1 0,-1-1 0,-8 0 0,-10-2 0,-4-1 0,-11-1-8191</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1:29.467"/>
    </inkml:context>
    <inkml:brush xml:id="br0">
      <inkml:brushProperty name="width" value="0.05" units="cm"/>
      <inkml:brushProperty name="height" value="0.05" units="cm"/>
    </inkml:brush>
  </inkml:definitions>
  <inkml:trace contextRef="#ctx0" brushRef="#br0">1 0 24575,'84'3'0,"1"3"0,126 26 0,-178-27 0,-24-5 0,1 2 0,-1-1 0,0 1 0,0 0 0,0 1 0,13 6 0,-20-8 0,0 0 0,-1 0 0,1 1 0,0-1 0,-1 1 0,1-1 0,-1 1 0,1 0 0,-1 0 0,0 0 0,1-1 0,-1 1 0,0 0 0,-1 0 0,1 1 0,0-1 0,0 0 0,-1 0 0,1 0 0,-1 0 0,0 1 0,0-1 0,0 0 0,0 0 0,0 0 0,0 1 0,-1-1 0,1 0 0,-1 0 0,1 0 0,-1 0 0,-1 3 0,-91 264 0,68-190 0,14-49 0,2 1 0,1 0 0,-8 60 0,16-88 0,0-1 0,0 1 0,1-1 0,-1 1 0,1-1 0,-1 0 0,1 1 0,0-1 0,0 0 0,0 0 0,0 0 0,0 1 0,0-1 0,0 0 0,1 0 0,-1-1 0,1 1 0,0 0 0,0 0 0,-1-1 0,1 1 0,0-1 0,0 1 0,0-1 0,1 0 0,-1 0 0,0 0 0,0 0 0,1-1 0,-1 1 0,0 0 0,1-1 0,-1 0 0,0 1 0,4-1 0,12 2 0,1-1 0,0-1 0,31-3 0,-24 2 0,99-3-1365,-101 4-5461</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1:30.429"/>
    </inkml:context>
    <inkml:brush xml:id="br0">
      <inkml:brushProperty name="width" value="0.05" units="cm"/>
      <inkml:brushProperty name="height" value="0.05" units="cm"/>
    </inkml:brush>
  </inkml:definitions>
  <inkml:trace contextRef="#ctx0" brushRef="#br0">5 26 24575,'-1'68'0,"-1"-31"0,1-1 0,2 1 0,2 0 0,1-1 0,2 0 0,14 49 0,-16-76 0,0 0 0,1 0 0,0-1 0,0 0 0,1 0 0,0 0 0,14 12 0,-16-15 0,1-1 0,-1 0 0,1 0 0,0-1 0,0 1 0,1-1 0,-1 0 0,1 0 0,0-1 0,0 0 0,-1 0 0,1 0 0,10 1 0,-12-3 0,-1-1 0,0 0 0,1 0 0,-1 0 0,0 0 0,1 0 0,-1 0 0,0-1 0,0 0 0,0 0 0,0 0 0,0 0 0,-1 0 0,1 0 0,-1-1 0,1 1 0,-1-1 0,0 1 0,0-1 0,0 0 0,2-5 0,5-7 0,-1 0 0,11-32 0,-13 30 14,-1 0-1,-1-1 0,0 1 0,-2-1 1,0 0-1,-1 0 0,0 0 1,-5-31-1,-3 1-756,-27-90 1,28 115-6084</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1:32.117"/>
    </inkml:context>
    <inkml:brush xml:id="br0">
      <inkml:brushProperty name="width" value="0.05" units="cm"/>
      <inkml:brushProperty name="height" value="0.05" units="cm"/>
    </inkml:brush>
  </inkml:definitions>
  <inkml:trace contextRef="#ctx0" brushRef="#br0">81 34 24575,'-2'109'0,"5"118"0,-2-207 0,2-1 0,0-1 0,10 31 0,-10-47 0,-3-11 0,-2-16 0,-7-12 0,-29-69 0,27 81 0,2 0 0,0 0 0,2-1 0,0 0 0,2-1 0,-3-35 0,8 59 0,0 0 0,1 0 0,-1-1 0,0 1 0,1 0 0,0 0 0,0 0 0,0 0 0,0 0 0,0 0 0,1 0 0,-1 0 0,1 0 0,0 0 0,-1 1 0,1-1 0,1 1 0,-1-1 0,0 1 0,4-3 0,-2 2 0,0 1 0,1-1 0,-1 1 0,1 0 0,0 0 0,0 1 0,0-1 0,0 1 0,0 0 0,0 0 0,0 1 0,6-1 0,-5 1 0,0 0 0,0 0 0,0 1 0,0-1 0,0 1 0,0 1 0,0-1 0,0 1 0,0 0 0,-1 0 0,1 1 0,-1-1 0,1 1 0,-1 1 0,0-1 0,0 1 0,-1-1 0,1 1 0,-1 1 0,0-1 0,0 1 0,5 6 0,-5-1 0,0 1 0,-1-1 0,0 1 0,0-1 0,-1 1 0,-1 0 0,0 0 0,0 0 0,-1 0 0,-1 0 0,0 0 0,0 0 0,-1-1 0,0 1 0,-1 0 0,0-1 0,-1 1 0,0-1 0,-1 0 0,0-1 0,0 1 0,-1-1 0,0 0 0,-1 0 0,-12 13 0,11-14 0,-20 26 0,27-33 0,1 0 0,-1 0 0,1-1 0,0 1 0,0 0 0,-1 0 0,1 0 0,0 0 0,0 0 0,0 0 0,0 0 0,0-1 0,0 1 0,0 0 0,0 0 0,0 0 0,0 0 0,0 0 0,1 0 0,-1 0 0,0-1 0,1 1 0,-1 0 0,0 0 0,1 0 0,-1-1 0,1 1 0,0 0 0,-1 0 0,1-1 0,-1 1 0,1 0 0,0-1 0,0 1 0,-1-1 0,1 1 0,0-1 0,0 0 0,0 1 0,-1-1 0,3 1 0,30 13-116,-21-10 2,0 1 1,0 0-1,-1 1 1,1 0-1,-1 1 1,0 0-1,-1 1 1,0 0-1,0 1 1,11 13-1,-7-5-6712</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1:33.134"/>
    </inkml:context>
    <inkml:brush xml:id="br0">
      <inkml:brushProperty name="width" value="0.05" units="cm"/>
      <inkml:brushProperty name="height" value="0.05" units="cm"/>
    </inkml:brush>
  </inkml:definitions>
  <inkml:trace contextRef="#ctx0" brushRef="#br0">57 1 24575,'-4'7'0,"0"-1"0,0 1 0,1 0 0,0 1 0,1-1 0,0 0 0,0 1 0,0 0 0,1-1 0,0 1 0,1 0 0,0 11 0,-4 18 0,-4 4 0,-7 52 0,14-85 0,1 0 0,0 0 0,0 0 0,1 0 0,0-1 0,0 1 0,1 0 0,0 0 0,3 7 0,-3-12 5,0 0 0,0 0 0,0 0-1,0-1 1,1 1 0,-1-1 0,1 1 0,0-1-1,0 0 1,0 0 0,0-1 0,0 1 0,0 0-1,0-1 1,0 0 0,1 0 0,-1 0-1,1 0 1,-1 0 0,0-1 0,1 1 0,0-1-1,-1 0 1,6-1 0,7 1-302,0-2 0,0 0 0,0 0 0,15-6 0,-7 2-6529</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2:41.701"/>
    </inkml:context>
    <inkml:brush xml:id="br0">
      <inkml:brushProperty name="width" value="0.05" units="cm"/>
      <inkml:brushProperty name="height" value="0.05" units="cm"/>
    </inkml:brush>
  </inkml:definitions>
  <inkml:trace contextRef="#ctx0" brushRef="#br0">380 1 24575,'-2'63'0,"-3"0"0,-2 0 0,-18 69 0,-63 181 0,4-13 0,70-235 0,2 0 0,-4 113 0,16 217 0,2-155 0,0-194 0,13 75 0,3 25 0,0 83 0,1 72 0,-20-125 0,-28 193 0,15-274 0,0-5 0,-2 101 0,14-167 0,-1 0 0,-1 0 0,-1 0 0,-10 29 0,15-52 0,0 0 0,-1 0 0,1 1 0,-1-1 0,1 0 0,-1 0 0,1 0 0,-1 1 0,1-1 0,-1 0 0,0 0 0,0 0 0,1 0 0,-1 0 0,0 0 0,0-1 0,0 1 0,0 0 0,0 0 0,-2 0 0,2-1 0,1 0 0,-1 0 0,0 0 0,0 0 0,0 0 0,0 0 0,0 0 0,0-1 0,1 1 0,-1 0 0,0-1 0,0 1 0,0 0 0,1-1 0,-1 1 0,0-1 0,1 1 0,-1-1 0,0 0 0,1 1 0,-1-1 0,0 0 0,-4-5 0,1 0 0,0 0 0,1 0 0,-1-1 0,1 1 0,-4-13 0,-11-55-1365,2-8-5461</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1:33.716"/>
    </inkml:context>
    <inkml:brush xml:id="br0">
      <inkml:brushProperty name="width" value="0.05" units="cm"/>
      <inkml:brushProperty name="height" value="0.05" units="cm"/>
    </inkml:brush>
  </inkml:definitions>
  <inkml:trace contextRef="#ctx0" brushRef="#br0">0 25 24575,'4'0'0,"7"0"0,10 0 0,6-5 0,2-1 0,2 0 0,0 2 0,-6 0-8191</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1:34.247"/>
    </inkml:context>
    <inkml:brush xml:id="br0">
      <inkml:brushProperty name="width" value="0.05" units="cm"/>
      <inkml:brushProperty name="height" value="0.05" units="cm"/>
    </inkml:brush>
  </inkml:definitions>
  <inkml:trace contextRef="#ctx0" brushRef="#br0">1 38 24575,'0'-5'0,"9"-1"0,7 1 0,6 0 0,3 2 0,2 1 0,1 1 0,1 0 0,-6-3 0,-6-2-8191</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1:35.305"/>
    </inkml:context>
    <inkml:brush xml:id="br0">
      <inkml:brushProperty name="width" value="0.05" units="cm"/>
      <inkml:brushProperty name="height" value="0.05" units="cm"/>
    </inkml:brush>
  </inkml:definitions>
  <inkml:trace contextRef="#ctx0" brushRef="#br0">1 0 24575,'1'0'0,"0"1"0,0-1 0,-1 0 0,1 1 0,0-1 0,0 1 0,0-1 0,0 1 0,0-1 0,-1 1 0,1 0 0,0-1 0,-1 1 0,1 0 0,0 0 0,-1-1 0,1 1 0,-1 0 0,1 0 0,-1 0 0,1 0 0,-1 0 0,1 1 0,8 29 0,-7-21 0,15 47 0,-3 0 0,10 91 0,-14-64 62,4 33-1489,-14-105-5399</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1:36.516"/>
    </inkml:context>
    <inkml:brush xml:id="br0">
      <inkml:brushProperty name="width" value="0.05" units="cm"/>
      <inkml:brushProperty name="height" value="0.05" units="cm"/>
    </inkml:brush>
  </inkml:definitions>
  <inkml:trace contextRef="#ctx0" brushRef="#br0">1 1 24575,'7'0'0,"20"0"0,0 1 0,46 7 0,-63-6 0,-1 0 0,0 1 0,0 0 0,-1 1 0,1 0 0,-1 0 0,1 1 0,-1 0 0,-1 0 0,1 1 0,9 9 0,-4-2 0,-1-1 0,-1 1 0,0 1 0,-1 0 0,0 1 0,-1 0 0,-1 0 0,0 1 0,-1 0 0,-1 0 0,-1 1 0,0 0 0,-1 0 0,-1 0 0,0 0 0,0 28 0,-2-15 0,-1 0 0,-1 0 0,-1 0 0,-10 45 0,10-67 0,0 0 0,0 0 0,-1-1 0,0 1 0,-1-1 0,0 0 0,0 0 0,0 0 0,-1-1 0,0 0 0,0 1 0,-1-2 0,1 1 0,-1-1 0,-1 0 0,1 0 0,-1 0 0,0-1 0,0 0 0,0 0 0,0-1 0,-9 3 0,-79 19 120,87-23-255,1-1 0,-1 0 0,0-1 0,0 1 0,0-1 0,1-1 0,-1 1 0,0-2 0,0 1 0,-8-3 0,7-2-6691</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1:37.931"/>
    </inkml:context>
    <inkml:brush xml:id="br0">
      <inkml:brushProperty name="width" value="0.05" units="cm"/>
      <inkml:brushProperty name="height" value="0.05" units="cm"/>
    </inkml:brush>
  </inkml:definitions>
  <inkml:trace contextRef="#ctx0" brushRef="#br0">2 1 24575,'0'7'0,"-1"24"0,1 1 0,1-1 0,2 0 0,1 0 0,2 0 0,12 40 0,2 2 0,-18-59 0,2 0 0,-1 0 0,2 0 0,-1 0 0,2-1 0,0 0 0,1 0 0,11 17 0,-16-28 0,-1-1 0,1 1 0,-1-1 0,1 0 0,0 0 0,0 0 0,-1 0 0,1 0 0,0 0 0,0-1 0,0 1 0,0-1 0,0 1 0,0-1 0,0 0 0,0 1 0,0-1 0,0 0 0,0 0 0,0-1 0,0 1 0,0 0 0,0-1 0,0 1 0,0-1 0,0 1 0,0-1 0,0 0 0,3-2 0,-1 1 0,0 0 0,0-1 0,-1 1 0,1-1 0,-1 0 0,1 0 0,-1 0 0,0 0 0,0 0 0,0-1 0,0 0 0,3-6 0,-5 1-1365</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1:38.517"/>
    </inkml:context>
    <inkml:brush xml:id="br0">
      <inkml:brushProperty name="width" value="0.05" units="cm"/>
      <inkml:brushProperty name="height" value="0.05" units="cm"/>
    </inkml:brush>
  </inkml:definitions>
  <inkml:trace contextRef="#ctx0" brushRef="#br0">1 64 24575,'0'-4'0,"4"-2"0,2-4 0,4-1 0,5 2 0,5 3 0,-2-3 0,-4 1-8191</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1:39.165"/>
    </inkml:context>
    <inkml:brush xml:id="br0">
      <inkml:brushProperty name="width" value="0.05" units="cm"/>
      <inkml:brushProperty name="height" value="0.05" units="cm"/>
    </inkml:brush>
  </inkml:definitions>
  <inkml:trace contextRef="#ctx0" brushRef="#br0">0 0 24575,'0'5'0,"0"5"0,4 6 0,2 5 0,5-1 0,4 0 0,5-3 0,2-4 0,4-5 0,0-3 0,1-3 0,1-2 0,-5-1-8191</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1:40.246"/>
    </inkml:context>
    <inkml:brush xml:id="br0">
      <inkml:brushProperty name="width" value="0.05" units="cm"/>
      <inkml:brushProperty name="height" value="0.05" units="cm"/>
    </inkml:brush>
  </inkml:definitions>
  <inkml:trace contextRef="#ctx0" brushRef="#br0">0 1 24575,'153'175'0,"-66"-71"0,-78-94 0,-7-6 0,0 0 0,1-1 0,0 0 0,0 1 0,0-1 0,0 0 0,0 0 0,1-1 0,0 1 0,-1-1 0,1 1 0,0-1 0,7 2 0,-10-4 0,0-1 0,0 1 0,0-1 0,0 1 0,0-1 0,0 0 0,0 0 0,0 0 0,0 1 0,0-1 0,0 0 0,-1 0 0,1 0 0,0 0 0,-1 0 0,1-1 0,0 1 0,-1 0 0,0 0 0,1 0 0,-1 0 0,0-1 0,1 1 0,-1 0 0,0 0 0,0-1 0,0 1 0,0-2 0,1-38 0,-30-185-1365,28 213-5461</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1:41.315"/>
    </inkml:context>
    <inkml:brush xml:id="br0">
      <inkml:brushProperty name="width" value="0.05" units="cm"/>
      <inkml:brushProperty name="height" value="0.05" units="cm"/>
    </inkml:brush>
  </inkml:definitions>
  <inkml:trace contextRef="#ctx0" brushRef="#br0">244 57 24575,'-15'1'0,"-1"2"0,1-1 0,-1 2 0,1 0 0,0 1 0,1 1 0,-1 0 0,1 1 0,-25 16 0,33-19 0,1 0 0,0 0 0,0 1 0,0-1 0,1 1 0,-1 0 0,1 0 0,0 1 0,1-1 0,-1 1 0,1 0 0,0 0 0,1 0 0,-1 0 0,1 1 0,1-1 0,-1 1 0,1-1 0,0 1 0,0-1 0,1 1 0,0 0 0,0-1 0,1 1 0,-1 0 0,1-1 0,1 1 0,-1-1 0,1 0 0,5 11 0,-4-8 0,0-1 0,1 0 0,0 1 0,0-1 0,1-1 0,0 1 0,1-1 0,-1 1 0,1-2 0,1 1 0,-1-1 0,1 0 0,0 0 0,1-1 0,-1 0 0,1 0 0,0 0 0,1-1 0,-1-1 0,0 1 0,19 3 0,-21-6 0,0 0 0,1 0 0,-1-1 0,0 0 0,1-1 0,-1 1 0,0-1 0,1 0 0,-1-1 0,0 1 0,0-1 0,0 0 0,0-1 0,0 0 0,-1 0 0,1 0 0,-1 0 0,0-1 0,0 0 0,0 0 0,0 0 0,-1-1 0,1 1 0,-1-1 0,0 0 0,-1-1 0,1 1 0,-1-1 0,0 1 0,-1-1 0,1 0 0,-1 0 0,3-11 0,-1 3 0,-1 0 0,0 0 0,0 0 0,-2 0 0,1 0 0,-2-1 0,0 1 0,-1 0 0,0 0 0,-1-1 0,-4-15 0,3 22 0,0 0 0,-1 0 0,1 0 0,-1 0 0,-1 1 0,0-1 0,0 1 0,0 1 0,-1-1 0,0 1 0,0 0 0,0 0 0,-1 0 0,0 1 0,0 0 0,0 1 0,-1-1 0,0 1 0,-11-4 0,6 4-273,0 0 0,0 0 0,0 2 0,-18-3 0,7 3-6553</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1:42.983"/>
    </inkml:context>
    <inkml:brush xml:id="br0">
      <inkml:brushProperty name="width" value="0.05" units="cm"/>
      <inkml:brushProperty name="height" value="0.05" units="cm"/>
    </inkml:brush>
  </inkml:definitions>
  <inkml:trace contextRef="#ctx0" brushRef="#br0">107 4 24575,'-1'0'0,"-1"0"0,1 1 0,0 0 0,0-1 0,0 1 0,0-1 0,0 1 0,0 0 0,0 0 0,0 0 0,0-1 0,0 1 0,0 0 0,1 0 0,-1 0 0,0 1 0,1-1 0,-1 0 0,0 0 0,1 0 0,0 0 0,-1 0 0,1 1 0,0-1 0,-1 0 0,1 0 0,0 3 0,-5 40 0,5-39 0,-2 30 0,2 1 0,9 67 0,-6-84 0,1-1 0,0 0 0,2 0 0,0-1 0,1 1 0,1-1 0,12 20 0,-33-57 0,-67-114 0,71 118 0,1-1 0,0 0 0,2 0 0,0 0 0,1-1 0,-6-33 0,11 47 0,0 0 0,1 0 0,-1 0 0,1 0 0,-1 0 0,1 0 0,0 0 0,1 0 0,-1 1 0,1-1 0,0 0 0,-1 1 0,1-1 0,1 1 0,-1 0 0,1 0 0,-1 0 0,1 0 0,0 0 0,0 0 0,0 1 0,0 0 0,0-1 0,1 1 0,-1 0 0,1 1 0,-1-1 0,1 0 0,0 1 0,0 0 0,6-1 0,9-3 0,0 2 0,0 0 0,1 1 0,38 1 0,-56 1 0,7 0 0,0 0 0,0 1 0,0 0 0,0 0 0,0 1 0,10 3 0,-18-4 0,0-1 0,0 1 0,1-1 0,-1 1 0,0 0 0,0-1 0,0 1 0,0 0 0,0 0 0,0 0 0,0 0 0,-1 0 0,1 0 0,0 0 0,0 0 0,-1 0 0,1 0 0,-1 1 0,1-1 0,0 1 0,-1 1 0,0-1 0,0 1 0,0-1 0,-1 0 0,1 1 0,0-1 0,-1 0 0,0 1 0,1-1 0,-1 0 0,0 0 0,0 1 0,0-1 0,0 0 0,-2 2 0,-5 8 0,0 0 0,-1-1 0,0 0 0,0-1 0,-1 0 0,-1 0 0,0-1 0,0-1 0,0 1 0,-1-2 0,-1 0 0,1 0 0,-1-1 0,-26 8 0,24-6-1365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2:43.408"/>
    </inkml:context>
    <inkml:brush xml:id="br0">
      <inkml:brushProperty name="width" value="0.05" units="cm"/>
      <inkml:brushProperty name="height" value="0.05" units="cm"/>
    </inkml:brush>
  </inkml:definitions>
  <inkml:trace contextRef="#ctx0" brushRef="#br0">0 615 24575,'1'-2'0,"-1"1"0,0-1 0,1 1 0,0-1 0,-1 1 0,1-1 0,0 1 0,0-1 0,-1 1 0,1 0 0,0-1 0,0 1 0,1 0 0,-1 0 0,0 0 0,0 0 0,1 0 0,0-1 0,31-17 0,-25 14 0,100-50 0,122-43 0,-140 66 0,2 3 0,1 5 0,1 4 0,107-10 0,901-56 0,472 83-1539,-6 105 1591,-1327-68-240,59 5 164,-275-38 347,0-1 0,0-1-1,0-2 1,47-10 0,94-36-265,-56 14-31,146-23-27,62-19 0,-224 47 0,2 3 0,1 4 0,0 5 0,2 4 0,110-1 0,475 15 117,-258 2-1599,-397-2-5344</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1:44.746"/>
    </inkml:context>
    <inkml:brush xml:id="br0">
      <inkml:brushProperty name="width" value="0.05" units="cm"/>
      <inkml:brushProperty name="height" value="0.05" units="cm"/>
    </inkml:brush>
  </inkml:definitions>
  <inkml:trace contextRef="#ctx0" brushRef="#br0">140 1 24575,'-7'0'0,"0"0"0,0 0 0,0 0 0,0 1 0,0 0 0,0 0 0,1 1 0,-14 5 0,18-6 0,-1 1 0,1 0 0,-1 1 0,1-1 0,0 0 0,0 1 0,0-1 0,0 1 0,0-1 0,0 1 0,1 0 0,-1 0 0,1 0 0,0 0 0,0 0 0,0 0 0,0 0 0,1 0 0,-1 0 0,1 0 0,0 6 0,-1-5 0,1 0 0,-1 0 0,1-1 0,0 1 0,1 0 0,-1 0 0,0 0 0,1-1 0,0 1 0,0 0 0,0-1 0,1 1 0,-1-1 0,1 1 0,0-1 0,0 0 0,0 1 0,0-1 0,0 0 0,1 0 0,-1-1 0,1 1 0,0 0 0,0-1 0,0 0 0,5 3 0,6 2 0,1-1 0,-1-1 0,1 0 0,0-1 0,23 3 0,-25-5 0,0 0 0,0 1 0,0 0 0,0 1 0,-1 1 0,0 0 0,14 8 0,-24-11 0,1 0 0,-1 0 0,1 1 0,-1-1 0,0 1 0,0 0 0,0-1 0,0 1 0,-1 0 0,1 0 0,-1 0 0,1 1 0,-1-1 0,0 0 0,0 0 0,-1 1 0,1-1 0,-1 0 0,0 1 0,1-1 0,-2 1 0,1-1 0,0 0 0,-1 1 0,1-1 0,-1 1 0,0-1 0,0 0 0,0 0 0,-3 4 0,2-1 0,0-1 0,-1 1 0,0-1 0,-1 0 0,1 0 0,-1 0 0,0 0 0,0-1 0,0 0 0,0 0 0,-1 0 0,0 0 0,0-1 0,0 1 0,0-1 0,-7 3 0,-2-3 0,1 0 0,-1-1 0,0-1 0,1 0 0,-1-1 0,0 0 0,-14-2 0,14 0 0,0 1 0,1 1 0,-1 0 0,0 1 0,1 1 0,-17 3 0,18 1-1365</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1:48.238"/>
    </inkml:context>
    <inkml:brush xml:id="br0">
      <inkml:brushProperty name="width" value="0.05" units="cm"/>
      <inkml:brushProperty name="height" value="0.05" units="cm"/>
    </inkml:brush>
  </inkml:definitions>
  <inkml:trace contextRef="#ctx0" brushRef="#br0">132 505 24575,'-15'-15'0,"1"-2"0,0 1 0,1-2 0,1 0 0,1 0 0,0-1 0,1 0 0,2-1 0,-13-39 0,20 50 0,0-1 0,1 1 0,0-1 0,0 1 0,1 0 0,0-1 0,1 1 0,0-1 0,1 1 0,0 0 0,0 0 0,1 1 0,0-1 0,0 1 0,1-1 0,0 1 0,0 1 0,1-1 0,13-13 0,-10 12 0,0 0 0,1 1 0,-1 0 0,1 0 0,1 1 0,0 0 0,0 1 0,0 0 0,0 1 0,1 1 0,0-1 0,0 2 0,0 0 0,21-3 0,-23 5 0,1 1 0,-1 0 0,0 1 0,0 0 0,1 0 0,-1 1 0,0 1 0,0 0 0,-1 0 0,1 0 0,-1 2 0,13 6 0,-17-8 0,-1 1 0,1-1 0,-1 1 0,0 0 0,0 0 0,0 1 0,0-1 0,-1 1 0,1 0 0,-1 0 0,-1 0 0,1 0 0,-1 1 0,0-1 0,0 1 0,0-1 0,-1 1 0,0 0 0,0 0 0,0-1 0,-1 1 0,0 0 0,-1 9 0,-1 8 0,-2 0 0,0 1 0,-1-1 0,-2-1 0,0 1 0,-1-1 0,-21 38 0,13-31 0,-2-1 0,-1-1 0,-1-1 0,-1 0 0,-25 22 0,39-40 0,1-1 0,0 2 0,0-1 0,1 0 0,0 1 0,-4 11 0,4-10 0,0 0 0,-1 0 0,0 0 0,-11 13 0,16-22 0,0 0 0,0 0 0,0 0 0,0 0 0,1 0 0,-1 0 0,0 0 0,0 0 0,1 1 0,-1-1 0,1 0 0,-1 0 0,1 1 0,-1-1 0,1 0 0,0 1 0,0-1 0,0 0 0,-1 1 0,2 2 0,-1-3 0,1 0 0,-1 0 0,1 0 0,-1-1 0,1 1 0,0 0 0,0 0 0,0 0 0,-1 0 0,1-1 0,0 1 0,0 0 0,0-1 0,0 1 0,0-1 0,0 1 0,0-1 0,0 0 0,3 1 0,9 2 0,1-1 0,-1 0 0,24-1 0,-1 2 0,146 40 0,-154-37 0,-18-3 0,-1-1 0,1 0 0,-1-1 0,1 0 0,15 0 0,-22-2 0,1 0 0,0 1 0,0-2 0,0 1 0,0 0 0,-1-1 0,1 0 0,-1 1 0,1-2 0,-1 1 0,0 0 0,1-1 0,-1 1 0,-1-1 0,1 0 0,0 0 0,2-4 0,25-42-1365,-18 26-5461</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1:49.148"/>
    </inkml:context>
    <inkml:brush xml:id="br0">
      <inkml:brushProperty name="width" value="0.05" units="cm"/>
      <inkml:brushProperty name="height" value="0.05" units="cm"/>
    </inkml:brush>
  </inkml:definitions>
  <inkml:trace contextRef="#ctx0" brushRef="#br0">111 0 24575,'-11'13'0,"0"-1"0,0 1 0,2 1 0,-1 0 0,2 0 0,0 1 0,1 0 0,0 0 0,1 1 0,1 0 0,0 0 0,1 0 0,1 0 0,1 1 0,0-1 0,1 1 0,1 0 0,0 0 0,2-1 0,3 20 0,-3-29 0,1 0 0,0 0 0,0-1 0,1 1 0,0-1 0,0 0 0,0 0 0,1 0 0,0 0 0,0-1 0,1 0 0,-1 0 0,1 0 0,0-1 0,0 0 0,1 0 0,11 5 0,-15-8 0,1 1 0,0 0 0,-1-1 0,1 0 0,0 0 0,0 0 0,0 0 0,0 0 0,0-1 0,0 0 0,0 0 0,0 0 0,0 0 0,0-1 0,0 0 0,0 1 0,0-1 0,0-1 0,0 1 0,-1-1 0,1 1 0,0-1 0,-1 0 0,1 0 0,-1-1 0,0 1 0,0-1 0,0 1 0,0-1 0,0 0 0,-1 0 0,1 0 0,3-6 0,-2 0 0,0 0 0,-1-1 0,0 1 0,-1 0 0,0-1 0,0 0 0,-1 1 0,0-1 0,-1-12 0,-6-89 0,6 106 10,-1 0 0,0 0 0,0 0 0,0 0 0,0 0 0,-1 0 0,0 1 0,0-1 0,0 0 0,0 1 0,-5-6 0,5 7-97,-1 1-1,1-1 1,-1 1 0,0 0-1,0 0 1,0 0 0,0 0-1,0 1 1,0-1-1,0 1 1,0 0 0,-1 0-1,1 0 1,0 0 0,-1 1-1,-6-1 1,-11-1-6739</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1:50.578"/>
    </inkml:context>
    <inkml:brush xml:id="br0">
      <inkml:brushProperty name="width" value="0.05" units="cm"/>
      <inkml:brushProperty name="height" value="0.05" units="cm"/>
    </inkml:brush>
  </inkml:definitions>
  <inkml:trace contextRef="#ctx0" brushRef="#br0">1 319 24575,'1'-13'0,"2"0"0,-1 0 0,2-1 0,0 2 0,0-1 0,9-15 0,5-19 0,17-95 0,-35 141 0,0 0 0,0 0 0,0 0 0,1 0 0,-1 0 0,0 0 0,1 0 0,-1-1 0,1 1 0,-1 0 0,1 0 0,0 0 0,-1 1 0,1-1 0,0 0 0,0 0 0,0 0 0,-1 0 0,1 1 0,0-1 0,0 0 0,0 1 0,0-1 0,0 1 0,2-1 0,-2 1 0,0 0 0,0 1 0,0-1 0,1 1 0,-1-1 0,0 1 0,0-1 0,0 1 0,0 0 0,0-1 0,0 1 0,0 0 0,0 0 0,-1 0 0,1 0 0,0 0 0,0 0 0,0 2 0,29 56 0,-30-58 0,14 39 0,-2 1 0,-3 0 0,7 57 0,17 67 0,-33-164-59,0 0 0,1 1-1,-1-1 1,1 1-1,-1-1 1,1 1 0,0-1-1,0 0 1,-1 1 0,1-1-1,0 0 1,0 0 0,0 0-1,0 0 1,1 0-1,-1 0 1,0 0 0,0 0-1,1 0 1,-1-1 0,0 1-1,3 1 1,14 1-6767</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1:54.680"/>
    </inkml:context>
    <inkml:brush xml:id="br0">
      <inkml:brushProperty name="width" value="0.05" units="cm"/>
      <inkml:brushProperty name="height" value="0.05" units="cm"/>
    </inkml:brush>
  </inkml:definitions>
  <inkml:trace contextRef="#ctx0" brushRef="#br0">4 240 24575,'-1'-40'0,"-1"25"0,2 0 0,0 1 0,1-1 0,0 0 0,1 0 0,8-28 0,-8 39 0,1 0 0,-1 0 0,1 1 0,0-1 0,1 0 0,-1 1 0,1 0 0,-1 0 0,1 0 0,0 0 0,0 1 0,0-1 0,1 1 0,-1 0 0,0 0 0,1 1 0,9-3 0,0 1 0,0-1 0,0 2 0,0 0 0,25 0 0,-35 2 0,0 0 0,0 1 0,1 0 0,-1-1 0,0 2 0,-1-1 0,1 0 0,0 1 0,0 0 0,0-1 0,-1 1 0,1 1 0,-1-1 0,0 1 0,5 3 0,-3 0 0,1 0 0,-1 1 0,-1-1 0,1 1 0,-1 0 0,0 0 0,4 11 0,-1 3 0,0 0 0,-2 0 0,0 1 0,2 42 0,-5-51 0,-1-1 0,0 1 0,-1 0 0,-1 0 0,0 0 0,-1 0 0,0-1 0,-1 1 0,0-1 0,-1 1 0,-1-1 0,0 0 0,0-1 0,-1 1 0,-1-1 0,0 0 0,0-1 0,-1 0 0,-15 16 0,-154 141 0,176-167 0,0 1 0,0 0 0,0 0 0,0-1 0,0 1 0,0 0 0,0 0 0,0 0 0,0 0 0,1 0 0,-1 0 0,0 0 0,1 0 0,-1 0 0,1 0 0,-1 0 0,1 1 0,-1-1 0,1 0 0,0 0 0,0 0 0,0 1 0,-1-1 0,1 0 0,0 0 0,1 1 0,-1 0 0,1-1 0,1 0 0,-1 0 0,0-1 0,1 1 0,-1 0 0,1-1 0,-1 0 0,1 1 0,-1-1 0,1 0 0,-1 0 0,1 0 0,0 0 0,-1 0 0,1 0 0,-1 0 0,3-1 0,13-1 0,0-1 0,25-9 0,-37 10 0,22-7 0,0-1 0,-1-1 0,31-19 0,-50 26 0,-1 0 0,1-1 0,-1 0 0,0-1 0,0 1 0,0-1 0,-1 0 0,0-1 0,0 1 0,-1-1 0,0 0 0,0 0 0,0 0 0,-1-1 0,0 1 0,2-10 0,-3 11-170,0-1-1,0 1 0,1 0 1,0 0-1,0 1 0,1-1 1,4-5-1,1-2-6655</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2:28.142"/>
    </inkml:context>
    <inkml:brush xml:id="br0">
      <inkml:brushProperty name="width" value="0.05" units="cm"/>
      <inkml:brushProperty name="height" value="0.05" units="cm"/>
    </inkml:brush>
  </inkml:definitions>
  <inkml:trace contextRef="#ctx0" brushRef="#br0">773 84 24575,'0'-3'0,"0"0"0,0 0 0,-1 0 0,1 0 0,-1 0 0,1 0 0,-1 0 0,0 0 0,0 0 0,-1 0 0,1 0 0,0 0 0,-1 0 0,0 1 0,1-1 0,-1 1 0,0-1 0,-1 1 0,1 0 0,-3-3 0,0 2 0,1 1 0,-1-1 0,0 1 0,-1-1 0,1 2 0,0-1 0,0 0 0,-1 1 0,1 0 0,-10 0 0,-3 0 0,1 1 0,-1 1 0,1 1 0,-1 0 0,1 2 0,-22 6 0,12 2 0,0 1 0,1 1 0,1 1 0,0 1 0,1 1 0,-29 28 0,-15 9 0,38-31 0,1 1 0,2 1 0,-32 38 0,44-46 0,1 1 0,1 1 0,1 0 0,0 1 0,2 0 0,-14 37 0,21-47 0,0 1 0,0-1 0,1 1 0,0 0 0,1 0 0,0 0 0,1 0 0,1 0 0,-1 0 0,2 0 0,-1 0 0,1-1 0,1 1 0,0-1 0,1 1 0,0-1 0,0 0 0,1 0 0,1 0 0,-1-1 0,1 0 0,9 9 0,-5-7 0,1 0 0,0-1 0,1 0 0,0-1 0,0 0 0,1-1 0,0 0 0,0-1 0,1-1 0,0 0 0,1-1 0,-1 0 0,1-2 0,0 1 0,22 1 0,-2-1 0,2-1 0,-1-1 0,0-2 0,0-2 0,0-1 0,41-10 0,-71 11 0,1 0 0,-1 0 0,0-1 0,0 0 0,0-1 0,-1 1 0,1-1 0,-1 0 0,0 0 0,0-1 0,0 1 0,0-1 0,-1 0 0,0-1 0,0 1 0,0-1 0,-1 0 0,0 1 0,0-2 0,0 1 0,-1 0 0,0 0 0,0-1 0,-1 1 0,0-1 0,0 0 0,0 1 0,-1-1 0,0-9 0,0 8 0,-1-1 0,0 1 0,0 0 0,-1-1 0,0 1 0,0 0 0,-1 0 0,0 0 0,0 1 0,-1-1 0,0 1 0,-1 0 0,1 0 0,-1 0 0,-1 0 0,1 1 0,-1 0 0,0 0 0,-1 1 0,1-1 0,-1 1 0,-12-6 0,19 11 0,0 0 0,0 0 0,0 0 0,1-1 0,-1 1 0,0 0 0,0 0 0,0 0 0,0 0 0,0 0 0,0 0 0,0 0 0,1 0 0,-1 0 0,0-1 0,0 1 0,0 0 0,0 0 0,0 0 0,0 0 0,0 0 0,0 0 0,0-1 0,0 1 0,0 0 0,0 0 0,0 0 0,0 0 0,0 0 0,0-1 0,0 1 0,0 0 0,0 0 0,0 0 0,0 0 0,0 0 0,0-1 0,0 1 0,0 0 0,0 0 0,0 0 0,0 0 0,0 0 0,0 0 0,0 0 0,-1-1 0,1 1 0,0 0 0,0 0 0,0 0 0,0 0 0,0 0 0,0 0 0,-1 0 0,28-3 0,43 4 0,-64 0 0,221 2-1365,-199-3-5461</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2:28.975"/>
    </inkml:context>
    <inkml:brush xml:id="br0">
      <inkml:brushProperty name="width" value="0.05" units="cm"/>
      <inkml:brushProperty name="height" value="0.05" units="cm"/>
    </inkml:brush>
  </inkml:definitions>
  <inkml:trace contextRef="#ctx0" brushRef="#br0">28 0 24575,'-3'4'0,"0"0"0,1-1 0,-1 1 0,1 0 0,0 0 0,0 1 0,1-1 0,-1 0 0,1 0 0,0 1 0,0-1 0,0 7 0,-2 61 0,3-48 0,1 311 0,-1-383-1365,0 22-5461</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2:29.476"/>
    </inkml:context>
    <inkml:brush xml:id="br0">
      <inkml:brushProperty name="width" value="0.05" units="cm"/>
      <inkml:brushProperty name="height" value="0.05" units="cm"/>
    </inkml:brush>
  </inkml:definitions>
  <inkml:trace contextRef="#ctx0" brushRef="#br0">1 1 24575,'4'0'0,"7"0"0,5 0 0,1 0-8191</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2:30.344"/>
    </inkml:context>
    <inkml:brush xml:id="br0">
      <inkml:brushProperty name="width" value="0.05" units="cm"/>
      <inkml:brushProperty name="height" value="0.05" units="cm"/>
    </inkml:brush>
  </inkml:definitions>
  <inkml:trace contextRef="#ctx0" brushRef="#br0">1 27 24575,'146'2'0,"160"-4"0,-120-23-1365,-163 23-5461</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2:31.369"/>
    </inkml:context>
    <inkml:brush xml:id="br0">
      <inkml:brushProperty name="width" value="0.05" units="cm"/>
      <inkml:brushProperty name="height" value="0.05" units="cm"/>
    </inkml:brush>
  </inkml:definitions>
  <inkml:trace contextRef="#ctx0" brushRef="#br0">28 0 24575,'-3'4'0,"0"0"0,0 0 0,1 0 0,0 0 0,0 0 0,0 1 0,0-1 0,1 1 0,0-1 0,0 1 0,-1 8 0,-1 57 0,3-49 0,1 41 0,11 70 0,2 56 0,-13-169 0,1 0 0,1-1 0,5 21 0,-3-18 0,-2 0 0,3 25 0,-6-21-1365,0-2-5461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2:12.175"/>
    </inkml:context>
    <inkml:brush xml:id="br0">
      <inkml:brushProperty name="width" value="0.05" units="cm"/>
      <inkml:brushProperty name="height" value="0.05" units="cm"/>
    </inkml:brush>
  </inkml:definitions>
  <inkml:trace contextRef="#ctx0" brushRef="#br0">478 622 24575,'-39'-1'0,"2"0"0,-1 2 0,1 1 0,-72 13 0,98-12 0,0 0 0,1 1 0,-1 0 0,1 1 0,0 0 0,0 1 0,0-1 0,1 2 0,0 0 0,0 0 0,1 0 0,-1 1 0,2 0 0,-1 1 0,1 0 0,1 0 0,-9 15 0,6-6 0,2 1 0,0-1 0,1 2 0,1-1 0,0 1 0,2-1 0,0 1 0,2 0 0,0 1 0,1-1 0,1 0 0,0 0 0,2 0 0,1-1 0,9 34 0,-9-44 0,1 0 0,-1-1 0,1 0 0,1 0 0,0 0 0,0 0 0,0-1 0,1 0 0,0-1 0,0 1 0,1-1 0,12 7 0,14 8 0,64 28 0,-47-25 0,-39-19 0,121 57 0,-114-55 0,1 0 0,0-1 0,0-2 0,0 0 0,23 2 0,-39-6 0,0 0 0,0 0 0,1 0 0,-1 0 0,0-1 0,0 1 0,1-1 0,-1 0 0,0 0 0,0-1 0,0 1 0,0-1 0,-1 0 0,1 0 0,0 0 0,-1-1 0,1 1 0,-1-1 0,0 0 0,0 0 0,0 0 0,0 0 0,0-1 0,-1 1 0,1-1 0,-1 1 0,0-1 0,0 0 0,-1 0 0,1 0 0,-1 0 0,2-7 0,2-12 0,-2-1 0,0 0 0,-2 1 0,-2-45 0,0 36 0,-40-451 0,19 302 0,2-186 0,23 259 0,-3 947 0,3-793 0,3-1 0,1 0 0,2 0 0,18 53 0,-3-11 0,49 153 0,-71-235 0,0-1 0,0 1 0,0-1 0,0 0 0,1 0 0,-1 0 0,1 0 0,0 0 0,1 0 0,-1-1 0,1 1 0,-1-1 0,1 0 0,0 0 0,0 0 0,0-1 0,1 0 0,-1 1 0,1-1 0,6 1 0,-3-1 0,1 0 0,-1-1 0,1-1 0,-1 0 0,1 0 0,-1 0 0,0-1 0,1 0 0,-1-1 0,0 0 0,11-4 0,318-115 0,-324 117-273,-1-1 0,-1 0 0,1-1 0,11-8 0,3-5-6553</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2:38.940"/>
    </inkml:context>
    <inkml:brush xml:id="br0">
      <inkml:brushProperty name="width" value="0.05" units="cm"/>
      <inkml:brushProperty name="height" value="0.05" units="cm"/>
    </inkml:brush>
  </inkml:definitions>
  <inkml:trace contextRef="#ctx0" brushRef="#br0">217 1486 24575,'-1'-23'0,"-1"1"0,-9-38 0,1 11 0,-3-10 0,-38-109 0,-5-18 0,35 94 0,3 0 0,5-1 0,-3-126 0,14 142 0,0 48 0,1-1 0,2 1 0,1-1 0,6-34 0,-6 57 0,1 0 0,-1 1 0,1-1 0,1 0 0,-1 1 0,1 0 0,0 0 0,1 0 0,0 0 0,-1 0 0,2 1 0,-1 0 0,1 0 0,-1 1 0,1 0 0,1 0 0,-1 0 0,0 0 0,1 1 0,0 0 0,0 1 0,0-1 0,0 1 0,9-1 0,19-3 0,0 1 0,1 2 0,62 1 0,-62 3 0,4-1 0,414-19 0,-314 10 0,150 9 0,-110 3 0,-117-3 0,0 3 0,0 3 0,99 22 0,21 8 0,309 21 0,-223-53 0,-178 8 0,-55-6 0,57 2 0,61-10 0,111 4 0,-261-2 0,0 0 0,1 0 0,-1 1 0,0-1 0,1 1 0,-1 0 0,0 0 0,0 1 0,0-1 0,0 1 0,0 0 0,0 0 0,0 1 0,0-1 0,-1 1 0,0-1 0,6 6 0,-4 0 0,-1 0 0,1 0 0,-1 1 0,-1 0 0,1-1 0,-1 1 0,1 10 0,23 79 0,-4 1 0,-5 0 0,-4 2 0,1 178 0,-14-143 0,-5 122 0,-7-164 0,10-87 0,-1 0 0,1 1 0,-2-1 0,1 0 0,-1 0 0,0 0 0,0-1 0,-1 1 0,0-1 0,-6 9 0,6-12 0,0-1 0,1 1 0,-2-1 0,1 1 0,0-1 0,0 0 0,0-1 0,-1 1 0,1-1 0,-1 0 0,-6 1 0,-61 4 0,39-3 0,-53 5 0,0-3 0,-158-11 0,118-18 0,-8-1 0,-288 3 0,247 17 0,-64-22 0,154 15 0,-97-2 0,158 13 0,-63 1 0,-94-14 0,-20 0 0,17 2 0,58 2 0,-162 8 0,139 3 0,133 0-195,1 1 0,0 0 0,1 1 0,-1 0 0,0 1 0,-26 12 0,18-7-6631</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3:37.934"/>
    </inkml:context>
    <inkml:brush xml:id="br0">
      <inkml:brushProperty name="width" value="0.05" units="cm"/>
      <inkml:brushProperty name="height" value="0.05" units="cm"/>
    </inkml:brush>
  </inkml:definitions>
  <inkml:trace contextRef="#ctx0" brushRef="#br0">800 2 24575,'-2'0'0,"-48"-2"0,1 3 0,-1 2 0,0 2 0,-94 23 0,99-14 0,0 2 0,2 3 0,0 1 0,-73 47 0,103-58 0,1 2 0,0-1 0,0 2 0,2-1 0,-1 2 0,1-1 0,1 1 0,0 1 0,1-1 0,1 2 0,0-1 0,1 1 0,0 0 0,-6 30 0,5-10 0,2 0 0,1 1 0,2-1 0,1 1 0,7 59 0,-5-87 0,0 1 0,0 0 0,1 0 0,1-1 0,-1 1 0,1-1 0,1 0 0,-1 0 0,1 0 0,1 0 0,-1 0 0,1-1 0,1 0 0,-1 0 0,1-1 0,1 1 0,-1-1 0,1-1 0,0 1 0,0-1 0,1 0 0,-1-1 0,1 0 0,15 6 0,3-2 0,0-1 0,0-1 0,0-1 0,1-2 0,-1-1 0,1 0 0,27-4 0,-22 2 0,-13 1 0,0-1 0,0-1 0,0-1 0,-1-1 0,1 0 0,0-1 0,-1-1 0,27-11 0,34-17-1365,-63 26-5461</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3:38.916"/>
    </inkml:context>
    <inkml:brush xml:id="br0">
      <inkml:brushProperty name="width" value="0.05" units="cm"/>
      <inkml:brushProperty name="height" value="0.05" units="cm"/>
    </inkml:brush>
  </inkml:definitions>
  <inkml:trace contextRef="#ctx0" brushRef="#br0">1 0 24575,'0'632'0,"0"-622"24,0 0 0,1 0 0,1 0 0,3 17 0,-4-25-63,-1-1 0,0 1 0,1-1 0,-1 1 0,1-1 0,-1 1-1,1-1 1,0 1 0,0-1 0,-1 1 0,1-1 0,0 0 0,0 0 0,0 1 0,1-1 0,-1 0 0,0 0 0,0 0-1,1 0 1,-1 0 0,0-1 0,1 1 0,-1 0 0,1-1 0,-1 1 0,1-1 0,-1 1 0,1-1 0,-1 0 0,1 1 0,0-1-1,-1 0 1,1 0 0,-1 0 0,1 0 0,0-1 0,2 0 0,14-6-6787</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3:39.664"/>
    </inkml:context>
    <inkml:brush xml:id="br0">
      <inkml:brushProperty name="width" value="0.05" units="cm"/>
      <inkml:brushProperty name="height" value="0.05" units="cm"/>
    </inkml:brush>
  </inkml:definitions>
  <inkml:trace contextRef="#ctx0" brushRef="#br0">0 1 24575,'1'17'0,"1"0"0,1 0 0,1-1 0,9 29 0,6 24 0,-7 48 0,-10-81 0,2 0 0,10 43 0,-3-26-273,-2 0 0,-2 0 0,-3 1 0,-3 69 0,-1-95-6553</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3:40.482"/>
    </inkml:context>
    <inkml:brush xml:id="br0">
      <inkml:brushProperty name="width" value="0.05" units="cm"/>
      <inkml:brushProperty name="height" value="0.05" units="cm"/>
    </inkml:brush>
  </inkml:definitions>
  <inkml:trace contextRef="#ctx0" brushRef="#br0">1 54 24575,'4'0'0,"7"0"0,10 0 0,6 0 0,2 0 0,2 0 0,4 0 0,1 0 0,-2-5 0,3 0 0,0-1 0,-3 1 0,-2 2 0,-6-3 0,-9-6 0,-6 0-8191</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3:41.352"/>
    </inkml:context>
    <inkml:brush xml:id="br0">
      <inkml:brushProperty name="width" value="0.05" units="cm"/>
      <inkml:brushProperty name="height" value="0.05" units="cm"/>
    </inkml:brush>
  </inkml:definitions>
  <inkml:trace contextRef="#ctx0" brushRef="#br0">31 0 24575,'-1'101'0,"-14"113"0,8-157 0,2 0 0,3 0 0,6 69 0,-4-123 0,0-1 0,1 1 0,-1-1 0,1 0 0,0 1 0,-1-1 0,1 0 0,0 0 0,0 0 0,1 0 0,-1 0 0,0 0 0,1 0 0,-1 0 0,1 0 0,-1 0 0,1-1 0,0 1 0,0-1 0,0 1 0,3 1 0,-1-1 0,1 0 0,-1-1 0,1 1 0,0-1 0,-1 0 0,1-1 0,0 1 0,0-1 0,0 1 0,7-2 0,-4 0 0,0 0 0,0 0 0,0 0 0,0-1 0,0-1 0,0 1 0,-1-1 0,1-1 0,-1 1 0,0-1 0,0 0 0,13-11 0,21-24-1365,-30 28-5461</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3:41.866"/>
    </inkml:context>
    <inkml:brush xml:id="br0">
      <inkml:brushProperty name="width" value="0.05" units="cm"/>
      <inkml:brushProperty name="height" value="0.05" units="cm"/>
    </inkml:brush>
  </inkml:definitions>
  <inkml:trace contextRef="#ctx0" brushRef="#br0">0 90 24575,'5'0'0,"5"0"0,11 0 0,5 0 0,4-5 0,1-1 0,-1-4 0,0-1 0,-2 2 0,-4-2 0,-3 1 0,0 2 0,-4-3 0,-4 2-8191</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3:42.481"/>
    </inkml:context>
    <inkml:brush xml:id="br0">
      <inkml:brushProperty name="width" value="0.05" units="cm"/>
      <inkml:brushProperty name="height" value="0.05" units="cm"/>
    </inkml:brush>
  </inkml:definitions>
  <inkml:trace contextRef="#ctx0" brushRef="#br0">1 79 24575,'0'-5'0,"9"-1"0,7 0 0,6-3 0,8-1 0,3 2 0,1 3 0,3 1 0,1 2 0,-7-3 0,-4-1 0,-2 0 0,-1 2 0,-5 1-8191</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3:43.182"/>
    </inkml:context>
    <inkml:brush xml:id="br0">
      <inkml:brushProperty name="width" value="0.05" units="cm"/>
      <inkml:brushProperty name="height" value="0.05" units="cm"/>
    </inkml:brush>
  </inkml:definitions>
  <inkml:trace contextRef="#ctx0" brushRef="#br0">3 1 24575,'-3'176'0,"7"190"0,6-294 0,-9-67 0,0 0 0,1 0 0,-1 0 0,1 0 0,0 0 0,1 0 0,-1 0 0,1-1 0,0 1 0,6 7 0,-8-12-25,-1 0-1,0 1 1,1-1-1,-1 0 1,1 0-1,-1 0 1,0 0-1,1 0 1,-1 0-1,0 0 1,1 0-1,-1-1 1,1 1-1,-1 0 1,0 0-1,1 0 0,-1 0 1,0 0-1,1-1 1,-1 1-1,0 0 1,0 0-1,1 0 1,-1-1-1,0 1 1,1 0-1,-1 0 1,0-1-1,0 1 1,0 0-1,1-1 1,-1 1-1,0 0 1,0-1-1,0 1 1,0 0-1,0-1 1,1 1-1,-1 0 1,0-1-1,0 1 1,0-1-1,0 1 1,0 0-1,0-1 0,0 1 1,-1-1-1,2 1-114,1-15-6686</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3:43.936"/>
    </inkml:context>
    <inkml:brush xml:id="br0">
      <inkml:brushProperty name="width" value="0.05" units="cm"/>
      <inkml:brushProperty name="height" value="0.05" units="cm"/>
    </inkml:brush>
  </inkml:definitions>
  <inkml:trace contextRef="#ctx0" brushRef="#br0">1 24 24575,'130'2'0,"139"-5"0,-185-16-1365,-65 15-5461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39:31.978"/>
    </inkml:context>
    <inkml:brush xml:id="br0">
      <inkml:brushProperty name="width" value="0.05" units="cm"/>
      <inkml:brushProperty name="height" value="0.05" units="cm"/>
    </inkml:brush>
  </inkml:definitions>
  <inkml:trace contextRef="#ctx0" brushRef="#br0">85 105 24575,'-4'0'0,"-2"-4"0,0-7 0,-3 0 0,-4 1 0,-4 6 0,0 10 0,8 2 0,5-4 0,8-3 0,3-5 0,5-3 0,0-4 0,-2-5 0,2 1 0,-1-1 0,-3 1-8191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2:13.226"/>
    </inkml:context>
    <inkml:brush xml:id="br0">
      <inkml:brushProperty name="width" value="0.05" units="cm"/>
      <inkml:brushProperty name="height" value="0.05" units="cm"/>
    </inkml:brush>
  </inkml:definitions>
  <inkml:trace contextRef="#ctx0" brushRef="#br0">190 548 24575,'2'-3'0,"0"0"0,0-1 0,0 1 0,1 0 0,-1 0 0,1 0 0,0 1 0,0-1 0,0 1 0,0-1 0,0 1 0,0 0 0,1 0 0,3-1 0,11-9 0,-4-1 0,0-1 0,-1 0 0,0 0 0,-1-1 0,-1-1 0,-1 0 0,0-1 0,-1 0 0,0 0 0,-2-1 0,0 0 0,-1 0 0,-1-1 0,0 1 0,-2-1 0,0 0 0,-1-1 0,-1 1 0,-1 0 0,0 0 0,-5-25 0,4 39 0,0 1 0,0-1 0,-1 0 0,1 1 0,-1 0 0,0-1 0,0 1 0,0 0 0,-1 0 0,0 0 0,0 1 0,0-1 0,0 1 0,0-1 0,-1 1 0,1 0 0,-1 0 0,-6-3 0,4 3 0,0 1 0,0 0 0,0 0 0,0 0 0,0 1 0,-1 0 0,1 0 0,0 1 0,-1-1 0,1 1 0,-1 1 0,-7 1 0,-1 0 0,0 2 0,0 0 0,0 1 0,1 0 0,0 1 0,0 1 0,0 0 0,1 1 0,0 0 0,-18 15 0,23-15 0,0 0 0,0 1 0,1 0 0,0 0 0,1 1 0,0 0 0,0 0 0,1 0 0,0 1 0,1 0 0,0 0 0,1 0 0,0 0 0,1 1 0,0-1 0,1 1 0,0-1 0,1 1 0,0-1 0,1 1 0,3 19 0,-2-23 0,1 0 0,-1 0 0,1-1 0,1 1 0,-1-1 0,1 0 0,0 0 0,1 0 0,0 0 0,0-1 0,0 1 0,1-1 0,7 6 0,7 5 0,0-1 0,42 26 0,-21-19 20,0-1 0,2-3 0,0-1 0,1-2 0,58 12 0,-67-20-206,0-3 1,0 0-1,1-3 0,-1 0 1,1-3-1,-1-1 1,52-9-1,-44 2-6640</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3:44.664"/>
    </inkml:context>
    <inkml:brush xml:id="br0">
      <inkml:brushProperty name="width" value="0.05" units="cm"/>
      <inkml:brushProperty name="height" value="0.05" units="cm"/>
    </inkml:brush>
  </inkml:definitions>
  <inkml:trace contextRef="#ctx0" brushRef="#br0">1 10 24575,'9'5'0,"8"1"0,4-1 0,9 0 0,4-2 0,0-1 0,-1-1 0,2 0 0,1-1 0,-2 0 0,2-1 0,0-3 0,-6-7 0,-13-1 0,-10 2-8191</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3:49.531"/>
    </inkml:context>
    <inkml:brush xml:id="br0">
      <inkml:brushProperty name="width" value="0.05" units="cm"/>
      <inkml:brushProperty name="height" value="0.05" units="cm"/>
    </inkml:brush>
  </inkml:definitions>
  <inkml:trace contextRef="#ctx0" brushRef="#br0">60 1224 24575,'-1'-89'0,"-14"-114"0,3 43 0,-4-20 0,8 114 0,3-1 0,3 0 0,8-87 0,-5 139 0,2-1 0,0 1 0,0 0 0,2 0 0,0 1 0,0-1 0,14-24 0,-16 33 0,1 0 0,0 0 0,0 0 0,0 0 0,0 0 0,1 1 0,0 0 0,0 0 0,1 0 0,-1 1 0,1 0 0,0 0 0,0 0 0,1 1 0,-1 0 0,1 0 0,-1 0 0,1 1 0,7-2 0,28 1 0,0 2 0,76 7 0,-107-4 0,0 1 0,0-1 0,0 2 0,0-1 0,0 2 0,-1-1 0,1 2 0,-1-1 0,-1 1 0,1 1 0,-1-1 0,0 2 0,0-1 0,-1 1 0,0 1 0,-1-1 0,0 1 0,0 1 0,-1-1 0,0 1 0,0 0 0,-2 1 0,1-1 0,-1 1 0,0 0 0,-1 0 0,-1 0 0,1 0 0,-1 13 0,-1-17 0,-1 1 0,-1-1 0,0 1 0,0-1 0,0 1 0,-1-1 0,0 0 0,0 0 0,-1 0 0,0 0 0,0 0 0,-6 7 0,3-4 0,-1-2 0,-1 1 0,0-1 0,0 0 0,0-1 0,-1 0 0,-17 10 0,-10 3 0,0-3 0,-1 0 0,-1-3 0,-78 19 0,1 1 0,97-25-1365,8-1-5461</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3:50.516"/>
    </inkml:context>
    <inkml:brush xml:id="br0">
      <inkml:brushProperty name="width" value="0.05" units="cm"/>
      <inkml:brushProperty name="height" value="0.05" units="cm"/>
    </inkml:brush>
  </inkml:definitions>
  <inkml:trace contextRef="#ctx0" brushRef="#br0">2 33 24575,'-1'7'0,"1"33"0,0 1 0,3-1 0,1 1 0,16 64 0,-17-95 0,1 0 0,0-1 0,0 1 0,1-1 0,0 1 0,0-2 0,1 1 0,0 0 0,1-1 0,9 8 0,-10-11 0,0 0 0,0 0 0,1-1 0,0 0 0,-1-1 0,2 1 0,-1-2 0,0 1 0,1-1 0,-1 0 0,1 0 0,-1 0 0,1-1 0,0-1 0,11 0 0,-8 0 0,0-1 0,0-1 0,0 0 0,0-1 0,-1 0 0,1 0 0,-1-1 0,1 0 0,-1-1 0,0-1 0,-1 1 0,0-1 0,1-1 0,-2 0 0,1 0 0,13-15 0,-14 12 0,1-1 0,-1 1 0,0-1 0,-1 0 0,-1-1 0,1 0 0,-2 0 0,0-1 0,0 1 0,-1-1 0,-1 0 0,0 0 0,2-23 0,-4 16-195,-1 0 0,0 0 0,-2 0 0,0 0 0,-1 0 0,-7-22 0,3 21-6631</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3:54.318"/>
    </inkml:context>
    <inkml:brush xml:id="br0">
      <inkml:brushProperty name="width" value="0.05" units="cm"/>
      <inkml:brushProperty name="height" value="0.05" units="cm"/>
    </inkml:brush>
  </inkml:definitions>
  <inkml:trace contextRef="#ctx0" brushRef="#br0">176 772 24575,'-2'-9'0,"1"-1"0,-1 1 0,-1 0 0,0 1 0,0-1 0,0 0 0,-1 1 0,-7-10 0,-8-21 0,1-8 0,1-1 0,2 0 0,3-1 0,-11-91 0,18 103 0,-11-46 0,-1 2 0,17 78 0,-1-1 0,1 1 0,0 0 0,0 0 0,0 0 0,0 0 0,0-1 0,1 1 0,0 0 0,-1 0 0,1 0 0,0 0 0,0 0 0,1 0 0,-1 0 0,1 1 0,-1-1 0,1 0 0,4-4 0,-2 4 0,1-1 0,-1 1 0,1-1 0,0 1 0,0 0 0,0 1 0,0-1 0,0 1 0,0 0 0,8-1 0,11-2 0,1 1 0,-1 2 0,49 0 0,-67 2 0,2 0 0,4 0 0,-1 0 0,1 1 0,0 0 0,-1 0 0,20 6 0,-29-6 0,0 0 0,0 0 0,0 0 0,0 0 0,0 0 0,0 0 0,-1 0 0,1 1 0,0-1 0,0 1 0,-1-1 0,1 1 0,-1 0 0,0-1 0,1 1 0,-1 0 0,0 0 0,0 0 0,0 0 0,0 0 0,-1 0 0,1 0 0,0 1 0,-1-1 0,1 0 0,-1 0 0,0 0 0,0 1 0,0-1 0,0 0 0,0 0 0,-1 1 0,1-1 0,-1 0 0,1 0 0,-2 3 0,0 2 0,-1 0 0,0 0 0,0-1 0,-1 1 0,0-1 0,0 0 0,0 0 0,-1-1 0,1 1 0,-1-1 0,-1 0 0,-10 8 0,-10 5 0,-47 25 0,35-21 0,-55 30-1365,68-40-5461</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3:55.634"/>
    </inkml:context>
    <inkml:brush xml:id="br0">
      <inkml:brushProperty name="width" value="0.05" units="cm"/>
      <inkml:brushProperty name="height" value="0.05" units="cm"/>
    </inkml:brush>
  </inkml:definitions>
  <inkml:trace contextRef="#ctx0" brushRef="#br0">0 719 24575,'0'-560'0,"0"554"0,1 0 0,-1 0 0,1 0 0,0 0 0,0 0 0,0 0 0,1 0 0,0 0 0,0 0 0,1 1 0,0-1 0,0 1 0,0 0 0,0 0 0,1 0 0,0 0 0,0 0 0,0 1 0,1 0 0,5-5 0,-2 4 0,0 0 0,1 0 0,0 1 0,0 0 0,0 1 0,0-1 0,1 2 0,-1-1 0,1 2 0,0-1 0,19 0 0,-22 2 0,0 0 0,0 0 0,0 0 0,0 1 0,0 0 0,0 0 0,0 1 0,0 0 0,8 3 0,-13-3 0,0-1 0,1 1 0,-1 0 0,0 0 0,0 0 0,0 0 0,0 0 0,0 0 0,0 0 0,-1 1 0,1-1 0,-1 1 0,0-1 0,0 1 0,0 0 0,0-1 0,0 1 0,0 0 0,-1 0 0,1 0 0,-1 0 0,0-1 0,0 1 0,0 0 0,-1 4 0,1-1 1,0-1 0,0 1 0,-1 0 0,0-1 0,0 1 0,-1-1-1,0 0 1,1 1 0,-2-1 0,1 0 0,-1 0 0,1 0 0,-1-1 0,-1 1 0,1-1-1,-1 1 1,0-1 0,0 0 0,-7 6 0,-4-1-9,0 0-1,0-2 1,-1 1-1,1-2 1,-18 5-1,-50 24-1323,69-27-5494</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3:56.547"/>
    </inkml:context>
    <inkml:brush xml:id="br0">
      <inkml:brushProperty name="width" value="0.05" units="cm"/>
      <inkml:brushProperty name="height" value="0.05" units="cm"/>
    </inkml:brush>
  </inkml:definitions>
  <inkml:trace contextRef="#ctx0" brushRef="#br0">22 0 24575,'0'93'0,"2"-5"0,-4-1 0,-14 92 0,14-170 0,1-1 0,0 1 0,0 0 0,1-1 0,0 1 0,1 13 0,0-19 0,0-1 0,0 1 0,0 0 0,0-1 0,1 1 0,-1-1 0,1 1 0,-1-1 0,1 1 0,0-1 0,0 0 0,0 0 0,0 0 0,0 0 0,0 0 0,1-1 0,-1 1 0,1-1 0,-1 1 0,1-1 0,0 0 0,-1 0 0,4 1 0,19 4-27,0-2 0,0 0-1,0-1 1,0-2 0,1 0-1,32-5 1,-3 2-1147,-33 2-5652</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3:57.331"/>
    </inkml:context>
    <inkml:brush xml:id="br0">
      <inkml:brushProperty name="width" value="0.05" units="cm"/>
      <inkml:brushProperty name="height" value="0.05" units="cm"/>
    </inkml:brush>
  </inkml:definitions>
  <inkml:trace contextRef="#ctx0" brushRef="#br0">1 112 24575,'0'-4'0,"0"-7"0,4 0 0,7 0 0,5 4 0,0-3 0,2 1 0,2 2 0,3 2 0,-3-3 0,-1 1 0,-3-4 0,-4 1-8191</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3:58.162"/>
    </inkml:context>
    <inkml:brush xml:id="br0">
      <inkml:brushProperty name="width" value="0.05" units="cm"/>
      <inkml:brushProperty name="height" value="0.05" units="cm"/>
    </inkml:brush>
  </inkml:definitions>
  <inkml:trace contextRef="#ctx0" brushRef="#br0">0 43 24575,'4'0'0,"7"0"0,5 0 0,5 0 0,3 0 0,2 0 0,1-4 0,6-2 0,0 0 0,0 2 0,-1-4 0,-2 0 0,-6 1-8191</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3:58.914"/>
    </inkml:context>
    <inkml:brush xml:id="br0">
      <inkml:brushProperty name="width" value="0.05" units="cm"/>
      <inkml:brushProperty name="height" value="0.05" units="cm"/>
    </inkml:brush>
  </inkml:definitions>
  <inkml:trace contextRef="#ctx0" brushRef="#br0">0 27 24575,'5'0'0,"5"0"0,7 0 0,4 0 0,3 0 0,2 0 0,1-5 0,0-1 0,1 1 0,0 0 0,-1 2 0,-5 1-8191</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3:59.529"/>
    </inkml:context>
    <inkml:brush xml:id="br0">
      <inkml:brushProperty name="width" value="0.05" units="cm"/>
      <inkml:brushProperty name="height" value="0.05" units="cm"/>
    </inkml:brush>
  </inkml:definitions>
  <inkml:trace contextRef="#ctx0" brushRef="#br0">42 0 24575,'2'141'0,"-4"152"0,-3-252-276,-19 74-1,19-94-535,-2 12-6014</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2:14.415"/>
    </inkml:context>
    <inkml:brush xml:id="br0">
      <inkml:brushProperty name="width" value="0.05" units="cm"/>
      <inkml:brushProperty name="height" value="0.05" units="cm"/>
    </inkml:brush>
  </inkml:definitions>
  <inkml:trace contextRef="#ctx0" brushRef="#br0">615 3 24575,'-104'-2'0,"-116"5"0,213-2 0,0 0 0,-1 0 0,1 1 0,1 0 0,-1 0 0,0 1 0,0-1 0,1 2 0,-11 6 0,15-9 0,0 1 0,0-1 0,0 0 0,0 1 0,1 0 0,-1-1 0,1 1 0,-1 0 0,1 0 0,0 0 0,0 0 0,-1 0 0,1 0 0,1 1 0,-1-1 0,0 0 0,1 0 0,-1 1 0,1-1 0,-1 0 0,1 1 0,0-1 0,0 0 0,0 1 0,0-1 0,1 0 0,-1 1 0,1-1 0,-1 0 0,1 0 0,0 1 0,0-1 0,1 3 0,4 5 0,0 0 0,1 0 0,0 0 0,1-1 0,-1 0 0,2 0 0,-1-1 0,18 12 0,8 4 0,45 23 0,11 7 0,-80-48 0,-1 1 0,0 1 0,-1-1 0,0 1 0,0 1 0,-1 0 0,0 0 0,0 0 0,9 18 0,-14-22 0,0-1 0,0 1 0,-1 0 0,1-1 0,-1 1 0,0 0 0,-1 0 0,1 0 0,-1 0 0,0 0 0,0 0 0,0 0 0,-1 0 0,0 0 0,0 0 0,0 0 0,0 0 0,-1-1 0,0 1 0,0 0 0,0-1 0,-1 0 0,1 1 0,-7 6 0,3-4 0,0-1 0,-1 0 0,0 0 0,0-1 0,-1 0 0,1 0 0,-1 0 0,0-1 0,-1-1 0,1 1 0,0-1 0,-1-1 0,0 1 0,0-1 0,-16 1 0,-16 0 0,1-2 0,-53-4 0,28 0 0,-108 1 0,202 2-1365,6 0-5461</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4:09.149"/>
    </inkml:context>
    <inkml:brush xml:id="br0">
      <inkml:brushProperty name="width" value="0.05" units="cm"/>
      <inkml:brushProperty name="height" value="0.05" units="cm"/>
    </inkml:brush>
  </inkml:definitions>
  <inkml:trace contextRef="#ctx0" brushRef="#br0">0 796 24575,'1'-33'0,"2"1"0,1-1 0,1 1 0,2 1 0,19-55 0,75-146 0,-64 154 0,38-110 0,-74 184 0,0 0 0,1 0 0,0 0 0,-1 0 0,1 0 0,1 1 0,-1-1 0,0 1 0,1 0 0,5-6 0,-7 9 0,-1-1 0,1 1 0,0-1 0,0 1 0,-1-1 0,1 1 0,0 0 0,0-1 0,0 1 0,0 0 0,0-1 0,0 1 0,0 0 0,0 0 0,-1 0 0,1 0 0,0 0 0,0 0 0,0 0 0,2 1 0,-2 0 0,1 0 0,0 0 0,-1 0 0,1 0 0,0 0 0,-1 0 0,1 0 0,-1 1 0,0-1 0,0 1 0,1-1 0,-1 1 0,0-1 0,1 3 0,21 39 0,-2 1 0,17 53 0,12 24 0,-42-103 0,62 115 0,-62-115 0,0 1 0,0 0 0,-2 0 0,-1 1 0,0-1 0,-1 1 0,-1 0 0,-1 1 0,-1 21 0,10 60 0,-6-58-1365</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4:09.728"/>
    </inkml:context>
    <inkml:brush xml:id="br0">
      <inkml:brushProperty name="width" value="0.05" units="cm"/>
      <inkml:brushProperty name="height" value="0.05" units="cm"/>
    </inkml:brush>
  </inkml:definitions>
  <inkml:trace contextRef="#ctx0" brushRef="#br0">1 0 24575,'4'0'0,"16"0"0,12 0 0,11 5 0,7 1 0,-2-1 0,2 0 0,0-2 0,-4-1 0,-4-1 0,-6 0 0,-9-1-8191</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4:11.214"/>
    </inkml:context>
    <inkml:brush xml:id="br0">
      <inkml:brushProperty name="width" value="0.05" units="cm"/>
      <inkml:brushProperty name="height" value="0.05" units="cm"/>
    </inkml:brush>
  </inkml:definitions>
  <inkml:trace contextRef="#ctx0" brushRef="#br0">0 37 24575,'1'0'0,"0"0"0,0 1 0,0-1 0,0 1 0,0-1 0,0 1 0,0-1 0,0 1 0,-1-1 0,1 1 0,0 0 0,0-1 0,-1 1 0,1 0 0,0 0 0,-1-1 0,1 1 0,-1 0 0,1 0 0,-1 0 0,1 0 0,-1 0 0,0 0 0,1 0 0,-1 0 0,0 0 0,0 2 0,5 32 0,-4-29 0,1 178 0,-1-6 0,-1-176 0,0-1 0,0 1 0,0-1 0,0 0 0,1 1 0,-1-1 0,0 0 0,1 1 0,-1-1 0,1 0 0,-1 1 0,1-1 0,-1 0 0,1 0 0,0 0 0,0 1 0,0-1 0,0 0 0,0 0 0,0 0 0,0 0 0,2 1 0,-2-2 0,0 0 0,0-1 0,0 1 0,0 0 0,-1 0 0,1-1 0,0 1 0,0-1 0,0 1 0,0-1 0,0 1 0,0-1 0,-1 1 0,1-1 0,0 0 0,0 1 0,-1-1 0,1 0 0,-1 0 0,1 0 0,0 1 0,-1-1 0,1 0 0,-1 0 0,0 0 0,1 0 0,-1 0 0,0 0 0,0 0 0,1 0 0,-1 0 0,0-1 0,8-37 0,-1 0 0,-3 0 0,-1 0 0,-1-1 0,-6-60 0,1 16 0,4 8 0,-1 76 0,0-1 0,0 1 0,0-1 0,0 1 0,0-1 0,0 1 0,0-1 0,0 1 0,1-1 0,-1 1 0,0-1 0,0 1 0,0 0 0,1-1 0,-1 1 0,0-1 0,1 1 0,-1 0 0,0-1 0,1 1 0,-1-1 0,0 1 0,1 0 0,-1 0 0,1-1 0,-1 1 0,1 0 0,-1 0 0,0-1 0,1 1 0,-1 0 0,1 0 0,-1 0 0,1 0 0,-1 0 0,1 0 0,-1 0 0,1 0 0,0 0 0,21 14 0,14 27 0,31 51 0,-23-34 0,-2 2 0,-3 2 0,43 93 0,-79-149 0,11 25 0,-7-29 0,-4-18 0,-4-222 123,-2 83-1611,3 133-5338</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4:12.579"/>
    </inkml:context>
    <inkml:brush xml:id="br0">
      <inkml:brushProperty name="width" value="0.05" units="cm"/>
      <inkml:brushProperty name="height" value="0.05" units="cm"/>
    </inkml:brush>
  </inkml:definitions>
  <inkml:trace contextRef="#ctx0" brushRef="#br0">216 1 24575,'-4'1'0,"1"0"0,0 0 0,-1 0 0,1 1 0,0-1 0,0 1 0,0 0 0,0 0 0,-4 3 0,-13 8 0,-20 2 0,31-13 0,1 1 0,-1 1 0,1-1 0,0 1 0,-9 7 0,14-9 0,0 0 0,0 1 0,1-1 0,0 1 0,-1 0 0,1 0 0,0 0 0,0 0 0,1 0 0,-1 0 0,1 0 0,-1 1 0,1-1 0,0 0 0,0 1 0,1-1 0,-1 6 0,0-4 0,0 0 0,1 0 0,0-1 0,0 1 0,0 0 0,1 0 0,0 0 0,0-1 0,0 1 0,0 0 0,1-1 0,0 1 0,-1-1 0,2 1 0,-1-1 0,0 0 0,1 0 0,0 0 0,3 3 0,4 3 0,1-2 0,-1 0 0,1 0 0,1-1 0,14 8 0,-11-7 0,-1 0 0,-1 1 0,19 14 0,-30-21 0,1 1 0,0-1 0,-1 1 0,1-1 0,-1 1 0,0 0 0,0 0 0,0 0 0,0 0 0,0 0 0,-1 0 0,0 1 0,1-1 0,-1 0 0,0 1 0,-1-1 0,1 1 0,0-1 0,-1 1 0,0-1 0,0 1 0,0 0 0,0-1 0,-1 1 0,0-1 0,1 1 0,-1-1 0,0 1 0,-1-1 0,1 0 0,0 0 0,-1 1 0,0-1 0,0 0 0,0 0 0,0 0 0,0-1 0,-1 1 0,1-1 0,-1 1 0,0-1 0,0 0 0,1 0 0,-1 0 0,-1 0 0,1 0 0,0-1 0,0 1 0,-1-1 0,1 0 0,-1 0 0,1 0 0,-1-1 0,-4 1 0,-36 1-72,-23 3 252,64-5-285,-1 1 0,0 1 0,0-1-1,0 0 1,1 1 0,-1 0 0,0-1-1,1 2 1,0-1 0,0 0 0,-1 1-1,1-1 1,-5 7 0</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4:13.244"/>
    </inkml:context>
    <inkml:brush xml:id="br0">
      <inkml:brushProperty name="width" value="0.05" units="cm"/>
      <inkml:brushProperty name="height" value="0.05" units="cm"/>
    </inkml:brush>
  </inkml:definitions>
  <inkml:trace contextRef="#ctx0" brushRef="#br0">27 1 24575,'0'82'0,"-16"123"0,5-40-1365,11-178-5461</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4:14.132"/>
    </inkml:context>
    <inkml:brush xml:id="br0">
      <inkml:brushProperty name="width" value="0.05" units="cm"/>
      <inkml:brushProperty name="height" value="0.05" units="cm"/>
    </inkml:brush>
  </inkml:definitions>
  <inkml:trace contextRef="#ctx0" brushRef="#br0">1 0 24575,'4'0'0</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4:16.461"/>
    </inkml:context>
    <inkml:brush xml:id="br0">
      <inkml:brushProperty name="width" value="0.05" units="cm"/>
      <inkml:brushProperty name="height" value="0.05" units="cm"/>
    </inkml:brush>
  </inkml:definitions>
  <inkml:trace contextRef="#ctx0" brushRef="#br0">0 75 24575,'0'28'0,"1"1"0,2-1 0,0 0 0,2 0 0,9 31 0,-3-15 0,-8-31 0,0 0 0,0-1 0,1 0 0,1 1 0,8 15 0,-13-27 0,0 0 0,1-1 0,-1 1 0,0 0 0,1 0 0,-1-1 0,1 1 0,-1 0 0,1 0 0,-1-1 0,1 1 0,0-1 0,-1 1 0,1-1 0,-1 1 0,1-1 0,0 1 0,0-1 0,-1 1 0,1-1 0,0 0 0,0 1 0,0-1 0,-1 0 0,1 0 0,0 0 0,0 0 0,1 0 0,-1 0 0,0-1 0,0 0 0,-1 0 0,1 1 0,0-1 0,0 0 0,0 0 0,-1 0 0,1 0 0,-1 0 0,1 0 0,0 0 0,-1 0 0,0 0 0,1-1 0,-1-1 0,9-52 0,-12-38 0,1 70 0,1-1 0,2 1 0,0-1 0,6-37 0,-5 55 0,0 1 0,0-1 0,0 1 0,0-1 0,1 1 0,0 0 0,0 0 0,1 0 0,-1 1 0,1-1 0,0 1 0,0 0 0,0 0 0,1 0 0,0 0 0,-1 1 0,1 0 0,0 0 0,1 0 0,-1 1 0,0-1 0,1 1 0,0 1 0,-1-1 0,1 1 0,0 0 0,0 0 0,-1 1 0,1-1 0,7 2 0,-12-1 0,1 0 0,0 0 0,-1 1 0,1-1 0,0 1 0,-1-1 0,1 1 0,-1 0 0,1-1 0,-1 1 0,1 0 0,-1 0 0,0 0 0,1 0 0,-1 0 0,0 1 0,0-1 0,0 0 0,0 0 0,0 1 0,0-1 0,0 1 0,0-1 0,-1 1 0,2 2 0,-1 0 0,-1 1 0,1-1 0,-1 0 0,0 0 0,0 1 0,0-1 0,-1 0 0,1 0 0,-1 0 0,-2 5 0,-3 10 0,-1 0 0,-1-1 0,-14 22 0,-32 38 0,54-78 0,0 1 0,0-1 0,0 1 0,0-1 0,0 1 0,0-1 0,0 0 0,0 1 0,0-1 0,1 1 0,-1-1 0,0 1 0,0-1 0,0 1 0,1-1 0,-1 0 0,0 1 0,1-1 0,-1 0 0,0 1 0,1-1 0,-1 0 0,0 1 0,1-1 0,-1 0 0,1 0 0,-1 1 0,0-1 0,1 0 0,-1 0 0,1 0 0,-1 1 0,1-1 0,-1 0 0,1 0 0,-1 0 0,1 0 0,-1 0 0,1 0 0,-1 0 0,1 0 0,-1 0 0,0-1 0,2 1 0,27 1 0,-25-2 0,20 0 0,1 1 0,0 1 0,-1 1 0,46 10 0,-65-10 0,1-1 0,-1 1 0,0-1 0,0 2 0,0-1 0,0 0 0,0 1 0,0 0 0,0 0 0,-1 1 0,0-1 0,1 1 0,-1 0 0,-1 0 0,1 0 0,-1 1 0,1-1 0,-1 1 0,0 0 0,-1 0 0,1 0 0,-1 0 0,0 0 0,-1 1 0,1-1 0,-1 0 0,1 10 0,0 1 0,-1 0 0,0 0 0,-2 0 0,-2 22 0,2-34 0,1 0 0,-1 0 0,-1 0 0,1 0 0,-1 0 0,1 0 0,-1-1 0,0 1 0,0-1 0,-1 1 0,1-1 0,-1 0 0,0 1 0,0-1 0,0-1 0,0 1 0,0 0 0,-1-1 0,1 0 0,-1 0 0,-6 4 0,-14 2 0,0-1 0,0-1 0,0-2 0,-1 0 0,1-1 0,-35-1 0,0 1 0,31 3 120,23-4-321,19-4-1083,0-1-5542</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4:17.332"/>
    </inkml:context>
    <inkml:brush xml:id="br0">
      <inkml:brushProperty name="width" value="0.05" units="cm"/>
      <inkml:brushProperty name="height" value="0.05" units="cm"/>
    </inkml:brush>
  </inkml:definitions>
  <inkml:trace contextRef="#ctx0" brushRef="#br0">0 1 24575,'4'43'0,"1"0"0,2 0 0,17 56 0,-15-62 0,21 72 0,-29-104 0,0-1 0,0 0 0,1 0 0,0 0 0,0 0 0,0 0 0,0 0 0,1 0 0,-1-1 0,1 1 0,0-1 0,0 0 0,0 0 0,7 5 0,-3-3 0,0-1 0,0 0 0,1 0 0,0 0 0,0-1 0,0-1 0,10 3 0,10 0 0,0-1 0,0-2 0,44-1 0,-59-1-227,1 0-1,-1-1 1,0-1-1,1 0 1,14-5-1,-11 1-6598</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4:18.078"/>
    </inkml:context>
    <inkml:brush xml:id="br0">
      <inkml:brushProperty name="width" value="0.05" units="cm"/>
      <inkml:brushProperty name="height" value="0.05" units="cm"/>
    </inkml:brush>
  </inkml:definitions>
  <inkml:trace contextRef="#ctx0" brushRef="#br0">1 1 24575,'10'53'0,"0"-10"0,-5 44 0,-6-66 0,2 0 0,0 0 0,1 0 0,1-1 0,1 1 0,1-1 0,10 28 0,-12-43 0,-1 0 0,1-1 0,0 1 0,0-1 0,0 1 0,0-1 0,1 0 0,0 0 0,0-1 0,0 1 0,0-1 0,1 0 0,-1 0 0,1 0 0,0 0 0,0-1 0,0 0 0,0 0 0,0 0 0,0-1 0,0 0 0,1 0 0,-1 0 0,0 0 0,1-1 0,-1 0 0,1 0 0,10-2 0,5-2 0,-1-1 0,1 0 0,-1-2 0,0 0 0,36-19 0,-46 21-120,-6 4 58,-1 0 0,0-1-1,1 1 1,-1 0 0,0-1 0,0 0-1,0 0 1,0 0 0,-1 0 0,1 0-1,-1-1 1,1 1 0,-1-1 0,0 1-1,0-1 1,0 0 0,0 0-1,0 0 1,2-5 0,-4-4-6764</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4:18.964"/>
    </inkml:context>
    <inkml:brush xml:id="br0">
      <inkml:brushProperty name="width" value="0.05" units="cm"/>
      <inkml:brushProperty name="height" value="0.05" units="cm"/>
    </inkml:brush>
  </inkml:definitions>
  <inkml:trace contextRef="#ctx0" brushRef="#br0">0 78 24575,'5'0'0,"5"0"0,7 0 0,8 0 0,5-4 0,6-2 0,2 0 0,-1-3 0,2 0 0,-6-3 0,-4 0 0,-2 3 0,-1 2 0,-6 3-8191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2:15.529"/>
    </inkml:context>
    <inkml:brush xml:id="br0">
      <inkml:brushProperty name="width" value="0.05" units="cm"/>
      <inkml:brushProperty name="height" value="0.05" units="cm"/>
    </inkml:brush>
  </inkml:definitions>
  <inkml:trace contextRef="#ctx0" brushRef="#br0">907 2 24575,'-123'-2'0,"-140"5"0,253-3 0,-1 1 0,0 1 0,0 0 0,1 0 0,-1 1 0,1 0 0,0 1 0,0 0 0,-13 8 0,19-10 0,1 0 0,0 1 0,0-1 0,0 1 0,0 0 0,1 0 0,-1 0 0,1 0 0,0 0 0,0 1 0,0-1 0,0 1 0,0-1 0,1 1 0,0-1 0,-1 1 0,1 0 0,1 0 0,-1 0 0,0 0 0,1 0 0,0-1 0,0 1 0,0 0 0,1 0 0,-1 0 0,1 0 0,0 0 0,1 4 0,2 3 0,0 0 0,1 0 0,0 0 0,1-1 0,0 0 0,1 0 0,0 0 0,1-1 0,0 0 0,0 0 0,1-1 0,12 10 0,13 7 0,1-1 0,39 20 0,-69-42 0,-1 1 0,1 0 0,-1-1 0,0 2 0,0-1 0,0 0 0,0 1 0,-1 0 0,0 0 0,1 0 0,4 8 0,-7-9 0,0 1 0,0-1 0,0 1 0,0-1 0,0 1 0,-1-1 0,0 1 0,0 0 0,0-1 0,0 1 0,0 0 0,-1-1 0,1 1 0,-1-1 0,0 1 0,0-1 0,-3 6 0,-1 2 0,-1 0 0,-1-1 0,0 0 0,0 0 0,-1 0 0,0-1 0,0 0 0,-1-1 0,0 0 0,-1 0 0,0-1 0,0 0 0,-13 7 0,3-4 0,1 0 0,-1-1 0,-1-2 0,0 0 0,0 0 0,-36 4 0,25-7 0,0-2 0,1-2 0,-1-1 0,0-1 0,0-1 0,1-2 0,0-2 0,-37-11 0,66 17-4,1 1 1,-1 0-1,0-1 0,1 1 0,-1-1 1,0 0-1,1 1 0,-1-1 0,1 0 1,-1 0-1,1 0 0,0 0 0,-1 0 0,1 0 1,0-1-1,0 1 0,0 0 0,0-1 1,-1-1-1,2 2 12,1 1-1,-1-1 1,1 0 0,-1 0 0,1 0 0,-1 1 0,1-1-1,0 0 1,0 1 0,-1-1 0,1 1 0,0-1-1,0 1 1,0-1 0,-1 1 0,1 0 0,0-1 0,0 1-1,0 0 1,0 0 0,0-1 0,0 1 0,1 0 0,69-8-1486,-25 6-5348</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4:19.830"/>
    </inkml:context>
    <inkml:brush xml:id="br0">
      <inkml:brushProperty name="width" value="0.05" units="cm"/>
      <inkml:brushProperty name="height" value="0.05" units="cm"/>
    </inkml:brush>
  </inkml:definitions>
  <inkml:trace contextRef="#ctx0" brushRef="#br0">1 21 24575,'4'0'0,"7"0"0,9 0 0,7 0 0,3 0 0,5 0 0,1 0 0,0 0 0,2 0 0,-1 0 0,-7-4 0,-4-2 0,-1 0 0,-6 2-8191</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4:21.762"/>
    </inkml:context>
    <inkml:brush xml:id="br0">
      <inkml:brushProperty name="width" value="0.05" units="cm"/>
      <inkml:brushProperty name="height" value="0.05" units="cm"/>
    </inkml:brush>
  </inkml:definitions>
  <inkml:trace contextRef="#ctx0" brushRef="#br0">0 0 24575,'17'42'0,"-1"-1"0,-2 2 0,14 80 0,-19-78 0,2 1 0,2-2 0,28 67 0,-19-65 0,62 117 0,-83-162 0,-1 0 0,1 0 0,0 1 0,0-1 0,0 0 0,-1 0 0,1 0 0,1 0 0,-1 0 0,0 0 0,0 0 0,0 0 0,0 0 0,1-1 0,-1 1 0,0-1 0,1 1 0,-1 0 0,0-1 0,1 0 0,-1 1 0,1-1 0,-1 0 0,1 0 0,-1 0 0,3 0 0,0-1 0,-1 0 0,1 0 0,-1 0 0,0-1 0,0 1 0,1-1 0,-1 0 0,0 0 0,0 0 0,4-5 0,7-6 0,-1-1 0,0-1 0,11-18 0,-23 32 0,22-33 0,-2-2 0,-2 0 0,-1 0 0,24-74 0,-20 22 0,-17 60 0,2 0 0,17-42 0,-15 45-62,-7 19-68,0 0-1,0-1 1,1 1 0,0 1-1,0-1 1,0 0 0,1 1 0,-1-1-1,6-4 1,-1 5-6696</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4:22.666"/>
    </inkml:context>
    <inkml:brush xml:id="br0">
      <inkml:brushProperty name="width" value="0.05" units="cm"/>
      <inkml:brushProperty name="height" value="0.05" units="cm"/>
    </inkml:brush>
  </inkml:definitions>
  <inkml:trace contextRef="#ctx0" brushRef="#br0">1 616 24575,'2'-3'0,"1"-1"0,-1 0 0,0 1 0,1-1 0,-2 0 0,1 0 0,0 0 0,-1-1 0,0 1 0,0 0 0,1-8 0,2-55 0,-3 31 0,3 1 0,1 1 0,2 0 0,2 0 0,0 1 0,3 0 0,23-48 0,-22 59 0,1 0 0,1 2 0,1 0 0,1 0 0,1 2 0,27-24 0,-44 41 0,0 0 0,0 1 0,1-1 0,-1 0 0,0 0 0,0 0 0,0 1 0,1-1 0,-1 1 0,0-1 0,1 1 0,-1-1 0,0 1 0,1 0 0,-1-1 0,1 1 0,-1 0 0,0 0 0,1 0 0,-1 0 0,1 1 0,-1-1 0,0 0 0,1 0 0,-1 1 0,0-1 0,1 1 0,0 0 0,1 1 0,0 0 0,-1 1 0,0-1 0,0 1 0,1-1 0,-1 1 0,-1 0 0,1-1 0,0 1 0,-1 0 0,3 6 0,2 9 0,0 1 0,-2 0 0,4 22 0,-8-38 0,7 55 0,-3 0 0,-2 0 0,-8 81 0,6-138 5,0 0 0,0 1-1,0-1 1,0 0 0,0 1 0,0-1-1,-1 0 1,1 0 0,0 1-1,-1-1 1,1 0 0,-1 0 0,1 0-1,-1 1 1,0-1 0,1 0-1,-1 0 1,0 0 0,0 0 0,0 0-1,0 0 1,0 0 0,0-1-1,-1 2 1,1-2-69,-1 0-1,1 0 1,0-1-1,-1 1 1,1 0-1,0-1 1,0 1-1,-1-1 1,1 1-1,0-1 1,0 1-1,0-1 1,0 0-1,-1 0 1,1 1-1,0-1 1,0 0-1,1 0 1,-1 0-1,0 0 1,0 0-1,-1-3 1,-12-14-6762</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4:23.132"/>
    </inkml:context>
    <inkml:brush xml:id="br0">
      <inkml:brushProperty name="width" value="0.05" units="cm"/>
      <inkml:brushProperty name="height" value="0.05" units="cm"/>
    </inkml:brush>
  </inkml:definitions>
  <inkml:trace contextRef="#ctx0" brushRef="#br0">1 0 24575,'9'5'0,"8"6"0,4 0 0,9 0 0,4-3 0,-1-3 0,5-2 0,-1-1 0,3-2 0,-1 0 0,-7 0-8191</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4:24.230"/>
    </inkml:context>
    <inkml:brush xml:id="br0">
      <inkml:brushProperty name="width" value="0.05" units="cm"/>
      <inkml:brushProperty name="height" value="0.05" units="cm"/>
    </inkml:brush>
  </inkml:definitions>
  <inkml:trace contextRef="#ctx0" brushRef="#br0">294 0 24575,'-26'24'0,"2"0"0,1 2 0,2 0 0,-27 41 0,34-43 0,-20 30 0,-30 68 0,57-107 0,0 1 0,2 1 0,-1-1 0,2 1 0,0 0 0,2-1 0,-1 2 0,2-1 0,1 25 0,0-38 0,1 0 0,0 0 0,0 1 0,1-1 0,-1 0 0,1 0 0,0 0 0,0-1 0,0 1 0,0 0 0,1-1 0,0 1 0,-1-1 0,1 0 0,1 0 0,-1 0 0,0 0 0,1 0 0,-1-1 0,1 0 0,0 0 0,0 0 0,0 0 0,0 0 0,7 1 0,-5-1 0,0 0 0,1-1 0,-1 0 0,0 0 0,0 0 0,1-1 0,-1 0 0,0-1 0,1 1 0,-1-1 0,0 0 0,0 0 0,0-1 0,0 0 0,0 0 0,11-6 0,-9 2 0,0 0 0,0-1 0,0 0 0,-1 0 0,0-1 0,0 1 0,-1-1 0,0-1 0,-1 1 0,0-1 0,0 0 0,6-18 0,-8 19 0,0 0 0,-1 0 0,0 0 0,-1 0 0,0 0 0,0 0 0,-1-1 0,1 1 0,-2 0 0,1 0 0,-1-1 0,-1 1 0,0 0 0,0 0 0,0 0 0,-4-8 0,6 16 1,0 0 1,0-1-1,0 1 0,0 0 0,0-1 1,0 1-1,0 0 0,0 0 0,0-1 1,0 1-1,1 0 0,-1-1 0,0 1 1,0 0-1,0 0 0,0-1 0,0 1 1,1 0-1,-1 0 0,0 0 0,0-1 1,1 1-1,-1 0 0,0 0 0,0 0 1,1-1-1,-1 1 0,0 0 0,0 0 1,1 0-1,-1 0 0,0 0 0,1 0 1,-1 0-1,0 0 0,0 0 0,1 0 1,-1 0-1,0 0 0,1 0 0,-1 0 1,0 0-1,1 0 0,-1 0 0,0 0 1,0 0-1,1 0 0,-1 0 0,1 1 1,21 1-682,-18-1-68,15 1-6078</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4:25.630"/>
    </inkml:context>
    <inkml:brush xml:id="br0">
      <inkml:brushProperty name="width" value="0.05" units="cm"/>
      <inkml:brushProperty name="height" value="0.05" units="cm"/>
    </inkml:brush>
  </inkml:definitions>
  <inkml:trace contextRef="#ctx0" brushRef="#br0">27 29 24575,'-1'24'0,"-2"1"0,-6 29 0,-3 36 0,10 8 0,3-73 0,-1-69 0,-1 16 0,2 0 0,1 0 0,1 0 0,1 0 0,9-27 0,-12 49 0,1 0 0,0 1 0,0-1 0,1 1 0,-1-1 0,1 1 0,0 0 0,1 0 0,-1 0 0,1 1 0,0-1 0,0 1 0,0 0 0,1 0 0,0 1 0,-1-1 0,1 1 0,0 0 0,1 0 0,-1 0 0,0 1 0,1 0 0,0 0 0,-1 0 0,1 1 0,0 0 0,0 0 0,0 1 0,0-1 0,8 1 0,-9 0 0,0 0 0,0 1 0,0-1 0,0 1 0,0 0 0,0 0 0,0 0 0,0 1 0,0 0 0,-1 0 0,1 0 0,-1 0 0,0 1 0,1-1 0,-1 1 0,0 0 0,0 1 0,-1-1 0,1 1 0,-1 0 0,0-1 0,0 1 0,0 1 0,0-1 0,-1 0 0,1 1 0,-1-1 0,-1 1 0,1 0 0,0-1 0,-1 1 0,0 0 0,0 0 0,-1 0 0,1 0 0,-1 0 0,0 0 0,-1 0 0,1 0 0,-1 0 0,0 0 0,0 0 0,0 0 0,-1 0 0,1-1 0,-1 1 0,-1 0 0,1-1 0,-1 0 0,1 1 0,-1-1 0,0 0 0,-1-1 0,1 1 0,-7 5 0,3-3 0,0 0 0,0 0 0,-1 0 0,1-1 0,-1-1 0,-1 1 0,1-1 0,-1-1 0,-10 4 0,-2-2 0,0-1 0,-38 2 0,58-7 0,-1 1 0,1 0 0,0 0 0,0 0 0,-1 0 0,1 0 0,0 0 0,0 0 0,-1 1 0,1-1 0,0 0 0,0 1 0,0-1 0,0 1 0,-1-1 0,1 1 0,0-1 0,0 1 0,0 0 0,0-1 0,0 1 0,0 0 0,1 0 0,-1 0 0,0 0 0,0 0 0,1 0 0,-1 0 0,0 0 0,1 0 0,-1 0 0,1 0 0,-1 1 0,1-1 0,0 0 0,-1 0 0,1 0 0,0 1 0,0-1 0,0 0 0,0 0 0,0 1 0,0-1 0,0 0 0,1 0 0,-1 0 0,0 1 0,1-1 0,-1 0 0,0 0 0,1 0 0,0 0 0,-1 0 0,1 0 0,0 0 0,0 1 0,7 12 0,1-1 0,0-1 0,18 20 0,-14-18 0,0 2 0,-2 0 0,0 0 0,-1 1 0,0 1 0,-1-1 0,-1 2 0,-1-1 0,6 27 0,1-13-1365</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4:27.107"/>
    </inkml:context>
    <inkml:brush xml:id="br0">
      <inkml:brushProperty name="width" value="0.05" units="cm"/>
      <inkml:brushProperty name="height" value="0.05" units="cm"/>
    </inkml:brush>
  </inkml:definitions>
  <inkml:trace contextRef="#ctx0" brushRef="#br0">76 9 24575,'-13'137'0,"-1"12"0,14-134 0,-2-1 0,1 1 0,-1 0 0,-1-1 0,-1 0 0,0 0 0,-11 24 0,15-38 0,0 1 0,0-1 0,0 0 0,0 1 0,0-1 0,0 1 0,0-1 0,0 0 0,0 1 0,0-1 0,0 1 0,-1-1 0,1 0 0,0 1 0,0-1 0,0 0 0,-1 1 0,1-1 0,0 0 0,-1 1 0,1-1 0,0 0 0,0 1 0,-1-1 0,1 0 0,-1 0 0,1 0 0,0 1 0,-1-1 0,1 0 0,0 0 0,-1 0 0,1 0 0,-1 0 0,1 0 0,-1 0 0,1 1 0,0-1 0,-1 0 0,1-1 0,-1 1 0,1 0 0,-1 0 0,-5-21 0,6-33 0,1 45 0,22-132 0,-19 124 0,1 1 0,1 0 0,0 0 0,1 0 0,1 1 0,13-20 0,-13 23 0,-4 5 0,1 0 0,-1 0 0,1 0 0,1 1 0,-1 0 0,1 0 0,0 0 0,0 1 0,1-1 0,11-6 0,-17 12 0,1 0 0,-1 0 0,0-1 0,1 1 0,-1 0 0,0 0 0,1 1 0,-1-1 0,0 0 0,0 0 0,1 1 0,-1-1 0,0 1 0,1-1 0,-1 1 0,0-1 0,0 1 0,0 0 0,0-1 0,0 1 0,0 0 0,0 0 0,0 0 0,0 0 0,0 0 0,0 0 0,0 0 0,-1 0 0,1 0 0,0 1 0,-1-1 0,1 2 0,18 47 0,-15-39 0,24 94 0,20 136 0,-40-195 0,3 55 0,-21-145-1365,4 19-5461</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4:27.664"/>
    </inkml:context>
    <inkml:brush xml:id="br0">
      <inkml:brushProperty name="width" value="0.05" units="cm"/>
      <inkml:brushProperty name="height" value="0.05" units="cm"/>
    </inkml:brush>
  </inkml:definitions>
  <inkml:trace contextRef="#ctx0" brushRef="#br0">1 1 24575,'4'0'0,"7"0"0,5 0 0,10 0 0,4 0 0,6 0 0,2 0 0,-2 0 0,3 0 0,-1 0 0,-7 0-8191</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4:28.930"/>
    </inkml:context>
    <inkml:brush xml:id="br0">
      <inkml:brushProperty name="width" value="0.05" units="cm"/>
      <inkml:brushProperty name="height" value="0.05" units="cm"/>
    </inkml:brush>
  </inkml:definitions>
  <inkml:trace contextRef="#ctx0" brushRef="#br0">81 127 24575,'-3'56'0,"-2"0"0,-3 0 0,-18 66 0,18-65 0,7-43 0,-1 0 0,-1-1 0,0 1 0,-9 25 0,12-39 0,0-1 0,0 1 0,0 0 0,0 0 0,0 0 0,0 0 0,0 0 0,0 0 0,0 0 0,0 0 0,0 0 0,0-1 0,0 1 0,0 0 0,0 0 0,0 0 0,0 0 0,0 0 0,0 0 0,0 0 0,0 0 0,0 0 0,0 0 0,0-1 0,0 1 0,0 0 0,0 0 0,0 0 0,0 0 0,0 0 0,-1 0 0,1 0 0,0 0 0,0 0 0,0 0 0,0 0 0,0 0 0,0 0 0,0 0 0,0 0 0,0 0 0,0 0 0,-1 0 0,1 0 0,0 0 0,0 0 0,0 0 0,0 0 0,0 0 0,0 0 0,0 0 0,0 0 0,0 0 0,-1 0 0,1 0 0,0 0 0,0 0 0,0 0 0,0 0 0,0 0 0,0 0 0,0 0 0,0 0 0,0 1 0,-4-17 0,1-20 0,5-64 0,-1 88 0,1 1 0,-1 0 0,2 0 0,0 1 0,0-1 0,1 0 0,5-9 0,-9 18 0,1 1 0,-1 0 0,1-1 0,0 1 0,-1 0 0,1 0 0,0 0 0,0-1 0,0 1 0,0 0 0,0 0 0,0 0 0,0 1 0,0-1 0,0 0 0,1 0 0,-1 1 0,0-1 0,1 0 0,-1 1 0,0-1 0,1 1 0,-1 0 0,0 0 0,1-1 0,1 1 0,-1 1 0,0-1 0,0 1 0,1 0 0,-1 0 0,0 0 0,0 0 0,0 0 0,0 0 0,-1 1 0,1-1 0,0 1 0,0-1 0,-1 1 0,3 2 0,4 7 0,0 0 0,-1 1 0,-1-1 0,8 17 0,19 58 0,-19-46 0,26 51 0,-39-89 0,0 1 0,1 0 0,0 0 0,-1-1 0,1 1 0,0-1 0,0 0 0,1 1 0,-1-1 0,0 0 0,1 0 0,-1 0 0,1-1 0,0 1 0,-1 0 0,1-1 0,0 0 0,0 0 0,0 0 0,0 0 0,0 0 0,5 0 0,-5-1 0,0-1 0,0 1 0,-1-1 0,1 1 0,0-1 0,-1 0 0,1 0 0,-1-1 0,1 1 0,-1 0 0,1-1 0,-1 1 0,0-1 0,0 0 0,0 0 0,0 0 0,0 0 0,0 0 0,0 0 0,-1 0 0,1-1 0,-1 1 0,0-1 0,1 1 0,0-5 0,7-19 0,-1-1 0,-2 0 0,0 0 0,-2-1 0,-1 1 0,-1-1 0,-2-37 0,0 20 0,10-70 0,-4 54 0,-5 45 0,0 0 0,1 0 0,1 0 0,5-17 0,-7 31-76,-1 0 1,1 1-1,0-1 0,0 0 0,-1 1 0,1-1 0,0 1 0,0-1 1,0 1-1,1 0 0,-1-1 0,0 1 0,0 0 0,1 0 1,-1 0-1,1 0 0,2-2 0,6 2-6750</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4:29.642"/>
    </inkml:context>
    <inkml:brush xml:id="br0">
      <inkml:brushProperty name="width" value="0.05" units="cm"/>
      <inkml:brushProperty name="height" value="0.05" units="cm"/>
    </inkml:brush>
  </inkml:definitions>
  <inkml:trace contextRef="#ctx0" brushRef="#br0">0 100 24575,'5'0'0,"5"0"0,6 0 0,5 0 0,-1-5 0,4 0 0,4-1 0,0-3 0,6 0 0,1 1 0,-2-2 0,4-4 0,-1 0 0,-1 2 0,-7 4-8191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2:16.227"/>
    </inkml:context>
    <inkml:brush xml:id="br0">
      <inkml:brushProperty name="width" value="0.05" units="cm"/>
      <inkml:brushProperty name="height" value="0.05" units="cm"/>
    </inkml:brush>
  </inkml:definitions>
  <inkml:trace contextRef="#ctx0" brushRef="#br0">1 1 24575,'2'0'0,"-1"1"0,1-1 0,0 1 0,-1 0 0,1 0 0,-1 0 0,1 0 0,-1 0 0,0 0 0,1 0 0,-1 0 0,0 0 0,0 1 0,0-1 0,0 0 0,0 1 0,0-1 0,0 1 0,0-1 0,-1 1 0,1-1 0,0 1 0,-1 0 0,0-1 0,1 1 0,-1 0 0,0 3 0,7 54 0,-6-52 0,1 250 0,-2-254 4,1 0 0,-1 0 0,1 0 0,0 0 0,0 1-1,0-1 1,0 0 0,0-1 0,1 1 0,-1 0 0,1 0 0,0-1-1,0 1 1,0 0 0,0-1 0,0 0 0,1 0 0,-1 0 0,1 0 0,-1 0-1,1 0 1,0 0 0,0-1 0,-1 1 0,1-1 0,0 0 0,0 0-1,1 0 1,-1-1 0,4 2 0,1-1-139,0 0 0,0-1 0,1 0 0,-1 0 0,0-1 0,1 0 0,-1 0 0,0-1 0,0 0 0,12-5 0,15-9-6691</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4:30.308"/>
    </inkml:context>
    <inkml:brush xml:id="br0">
      <inkml:brushProperty name="width" value="0.05" units="cm"/>
      <inkml:brushProperty name="height" value="0.05" units="cm"/>
    </inkml:brush>
  </inkml:definitions>
  <inkml:trace contextRef="#ctx0" brushRef="#br0">0 1 24575,'2'29'0,"1"0"0,1 0 0,13 44 0,-8-39 0,7 63 0,-10-50 66,16 64 0,4 25-1563,-24-113-5329</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4:31.326"/>
    </inkml:context>
    <inkml:brush xml:id="br0">
      <inkml:brushProperty name="width" value="0.05" units="cm"/>
      <inkml:brushProperty name="height" value="0.05" units="cm"/>
    </inkml:brush>
  </inkml:definitions>
  <inkml:trace contextRef="#ctx0" brushRef="#br0">1 158 24575,'1'-2'0,"1"1"0,-1-1 0,1 1 0,0 0 0,-1 0 0,1-1 0,0 1 0,0 0 0,0 1 0,0-1 0,0 0 0,0 0 0,0 1 0,0-1 0,0 1 0,1 0 0,-1 0 0,0 0 0,2 0 0,4-1 0,145-20 0,171 1 0,-176 13 0,5 2 0,131-11 0,-224 0 0,-58 15 0,0 0 0,0 0 0,0 0 0,0 0 0,-1 0 0,1 0 0,0 0 0,-1-1 0,1 1 0,-1-1 0,0 1 0,2-3 0,-2 4 0,-1-1 0,0 0 0,0 0 0,0 1 0,0-1 0,1 0 0,-1 0 0,0 0 0,0 1 0,-1-1 0,1 0 0,0 0 0,0 1 0,0-1 0,0 0 0,-1 0 0,1 1 0,0-1 0,-1 0 0,1 0 0,0 1 0,-1-1 0,1 1 0,-1-1 0,1 0 0,-1 1 0,1-1 0,-1 1 0,0-1 0,1 1 0,-1-1 0,0 1 0,-15-9-1365,-2 3-5461</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4:32.059"/>
    </inkml:context>
    <inkml:brush xml:id="br0">
      <inkml:brushProperty name="width" value="0.05" units="cm"/>
      <inkml:brushProperty name="height" value="0.05" units="cm"/>
    </inkml:brush>
  </inkml:definitions>
  <inkml:trace contextRef="#ctx0" brushRef="#br0">27 1 24575,'0'506'0,"-2"-482"0,0 1 0,-7 28 0,5-32 0,0 0 0,0 43 0,4-64-25,-1 1 1,1-1-1,0 1 0,0-1 0,0 0 0,0 1 0,0-1 1,0 1-1,0-1 0,0 1 0,0-1 0,0 0 1,0 1-1,0-1 0,0 1 0,0-1 0,1 0 0,-1 1 1,0-1-1,0 0 0,0 1 0,0-1 0,1 1 0,-1-1 1,0 0-1,0 0 0,1 1 0,-1-1 0,0 0 1,1 1-1,-1-1 0,0 0 0,1 0 0,-1 0 0,0 1 1,1-1-1,-1 0 0,1 0 0,-1 0 0,0 0 0,1 0 1,-1 0-1,1 0 0,-1 0 0,0 0 0,1 0 1,-1 0-1,1 0 0,-1 0 0,0 0 0,1 0 0,-1 0 1,1 0-1,0 0 0,10-7-6801</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4:32.809"/>
    </inkml:context>
    <inkml:brush xml:id="br0">
      <inkml:brushProperty name="width" value="0.05" units="cm"/>
      <inkml:brushProperty name="height" value="0.05" units="cm"/>
    </inkml:brush>
  </inkml:definitions>
  <inkml:trace contextRef="#ctx0" brushRef="#br0">1 0 24575,'0'503'0,"-1"-499"0,1-1 0,0 1 0,0 0 0,1-1 0,-1 1 0,1 0 0,0-1 0,-1 1 0,2-1 0,-1 1 0,0-1 0,1 1 0,-1-1 0,1 0 0,0 0 0,5 6 0,-4-6 0,1-1 0,0 0 0,0 0 0,0 0 0,0 0 0,0-1 0,0 1 0,0-1 0,0 0 0,0 0 0,1-1 0,-1 1 0,0-1 0,6 0 0,7-1 0,-1 0 0,0-1 0,1 0 0,-1-1 0,0-1 0,-1-1 0,1 0 0,-1-1 0,0-1 0,0 0 0,-1-1 0,0-1 0,0 0 0,-1-1 0,0 0 0,-1-1 0,16-18 0,-25 26-72,0-1 1,0 1-1,0-1 0,-1 0 0,0 0 0,0-1 0,0 1 0,0 0 1,-1-1-1,1 1 0,-1-1 0,0 1 0,0-1 0,-1 1 0,0-1 1,0 0-1,0 1 0,-1-8 0,-4-10-6754</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4:33.529"/>
    </inkml:context>
    <inkml:brush xml:id="br0">
      <inkml:brushProperty name="width" value="0.05" units="cm"/>
      <inkml:brushProperty name="height" value="0.05" units="cm"/>
    </inkml:brush>
  </inkml:definitions>
  <inkml:trace contextRef="#ctx0" brushRef="#br0">12 70 24575,'-4'0'0,"-2"5"0,5-4 0,6-1 0,8-1 0,6-5 0,4-1 0,3 0 0,6 2 0,1-3 0,1 0 0,-2 1 0,-6-3 0,-2 1 0,-7 2-8191</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4:34.163"/>
    </inkml:context>
    <inkml:brush xml:id="br0">
      <inkml:brushProperty name="width" value="0.05" units="cm"/>
      <inkml:brushProperty name="height" value="0.05" units="cm"/>
    </inkml:brush>
  </inkml:definitions>
  <inkml:trace contextRef="#ctx0" brushRef="#br0">1 66 24575,'4'0'0,"11"0"0,8-5 0,3 0 0,7-6 0,3 0 0,-2 2 0,0 2 0,2 3 0,-1 1 0,-1 2 0,-3 1 0,-6-4 0,-7-2-8191</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4:35.893"/>
    </inkml:context>
    <inkml:brush xml:id="br0">
      <inkml:brushProperty name="width" value="0.05" units="cm"/>
      <inkml:brushProperty name="height" value="0.05" units="cm"/>
    </inkml:brush>
  </inkml:definitions>
  <inkml:trace contextRef="#ctx0" brushRef="#br0">1 211 24575,'3'3'0,"-1"1"0,1-1 0,-1 1 0,0 0 0,0 0 0,0 0 0,0 0 0,-1 0 0,0 1 0,0-1 0,0 0 0,0 7 0,3 58 0,-4-46 0,-1 161 0,1-246 0,-16-105 0,14 152 0,1 0 0,1 0 0,0 0 0,1-1 0,0 1 0,2 0 0,0 0 0,0 1 0,1-1 0,1 1 0,7-16 0,-9 23 0,0-1 0,1 1 0,0-1 0,1 1 0,-1 0 0,1 1 0,1-1 0,-1 1 0,1 0 0,0 0 0,0 1 0,1 0 0,0 0 0,0 0 0,0 1 0,0 0 0,1 1 0,-1-1 0,1 1 0,0 1 0,13-3 0,-19 4 0,0 1 0,0 0 0,0 0 0,0 0 0,0 0 0,0 0 0,0 1 0,-1-1 0,1 0 0,0 1 0,0-1 0,0 1 0,0 0 0,-1 0 0,1 0 0,0 0 0,-1 0 0,1 0 0,0 0 0,-1 0 0,1 1 0,-1-1 0,2 2 0,-1 1 0,0 0 0,0 0 0,0 0 0,0 0 0,0 0 0,-1 1 0,0-1 0,0 0 0,1 9 0,-1 8 0,0 0 0,-2 0 0,-3 28 0,3-46 0,0 6 0,0-1 0,-1 1 0,0-1 0,-1 0 0,1 0 0,-2 0 0,1 0 0,-1 0 0,0-1 0,-1 0 0,0 1 0,0-2 0,0 1 0,-1-1 0,0 1 0,0-1 0,-1-1 0,0 0 0,1 0 0,-16 8 0,21-13 0,0 1 0,1-1 0,-1 0 0,0 0 0,0 0 0,1 1 0,-1-1 0,0 1 0,1-1 0,-1 0 0,0 1 0,1-1 0,-1 1 0,1-1 0,-1 1 0,0-1 0,1 1 0,-1 0 0,1-1 0,0 1 0,-1 0 0,1-1 0,0 1 0,-1 0 0,1 0 0,0-1 0,0 1 0,-1 0 0,1 1 0,1-1 0,-1 1 0,1-1 0,0 0 0,-1 1 0,1-1 0,0 0 0,0 0 0,0 0 0,0 0 0,0 1 0,0-1 0,0-1 0,0 1 0,3 2 0,61 31 0,-47-26 0,30 12-1365,-26-13-5461</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4:37.445"/>
    </inkml:context>
    <inkml:brush xml:id="br0">
      <inkml:brushProperty name="width" value="0.05" units="cm"/>
      <inkml:brushProperty name="height" value="0.05" units="cm"/>
    </inkml:brush>
  </inkml:definitions>
  <inkml:trace contextRef="#ctx0" brushRef="#br0">111 682 24575,'-1'-7'0,"-1"1"0,1-1 0,-1 1 0,0-1 0,-1 1 0,1 0 0,-1 0 0,-4-6 0,-11-27 0,6-5 0,2-1 0,2 0 0,1 0 0,3 0 0,2-1 0,6-87 0,-2 122 0,1 0 0,-1 1 0,2-1 0,-1 0 0,2 1 0,-1 0 0,11-17 0,-11 21 0,0 0 0,0 0 0,0 0 0,1 0 0,0 1 0,0 0 0,0 0 0,0 0 0,1 1 0,0 0 0,0 0 0,12-6 0,-16 9 0,-1 1 0,1-1 0,0 1 0,0-1 0,0 1 0,0 0 0,-1-1 0,1 1 0,0 0 0,0 0 0,0 0 0,0 1 0,0-1 0,-1 0 0,1 1 0,0-1 0,0 1 0,0 0 0,-1-1 0,1 1 0,0 0 0,-1 0 0,1 0 0,2 2 0,-2 0 0,1 0 0,-1 0 0,0 0 0,0 0 0,0 1 0,-1-1 0,1 0 0,-1 1 0,0 0 0,0-1 0,1 8 0,0-1 0,-1 0 0,0 1 0,-1-1 0,0 1 0,-1-1 0,0 0 0,0 1 0,-5 12 0,1-8 0,-2-1 0,0 0 0,-1-1 0,0 1 0,-1-2 0,0 1 0,-1-1 0,-1 0 0,0-1 0,0-1 0,-1 0 0,0 0 0,-1-1 0,0 0 0,-18 7 0,29-15 0,-1 0 0,1 0 0,0 1 0,-1-1 0,1 0 0,0 1 0,0 0 0,0-1 0,0 1 0,0 0 0,0 0 0,0 0 0,-1 3 0,6 8 0,18 0 0,26 5 0,-2 2 0,-1 3 0,0 1 0,55 41 0,-52-35-1365,-26-21-5461</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4:38.461"/>
    </inkml:context>
    <inkml:brush xml:id="br0">
      <inkml:brushProperty name="width" value="0.05" units="cm"/>
      <inkml:brushProperty name="height" value="0.05" units="cm"/>
    </inkml:brush>
  </inkml:definitions>
  <inkml:trace contextRef="#ctx0" brushRef="#br0">0 589 24575,'1'0'0,"0"-1"0,0 1 0,0 0 0,0-1 0,0 1 0,0-1 0,0 1 0,0-1 0,-1 1 0,1-1 0,0 0 0,0 0 0,-1 1 0,1-1 0,0 0 0,-1 0 0,1 0 0,-1 1 0,1-1 0,-1 0 0,1 0 0,-1 0 0,0 0 0,1 0 0,-1 0 0,0 0 0,0-2 0,5-33 0,-4 31 0,12-100 0,4-69 0,-15 146 0,2 1 0,1-1 0,1 1 0,11-31 0,-5 16 0,-12 39 0,1 0 0,0 1 0,0-1 0,0 0 0,1 0 0,-1 1 0,1-1 0,-1 1 0,4-5 0,-4 7 0,-1-1 0,1 1 0,0-1 0,-1 1 0,1-1 0,0 1 0,-1-1 0,1 1 0,0 0 0,0-1 0,-1 1 0,1 0 0,0 0 0,0 0 0,0-1 0,-1 1 0,1 0 0,0 0 0,0 0 0,0 0 0,0 0 0,-1 1 0,2-1 0,1 2 0,0-1 0,-1 1 0,1 0 0,-1 0 0,0 0 0,1 0 0,-1 0 0,0 0 0,0 1 0,-1-1 0,1 1 0,0-1 0,-1 1 0,1 0 0,-1 0 0,0-1 0,1 5 0,11 33 0,-2 1 0,7 47 0,14 50 0,-24-104 0,8 57 0,-2-6 0,-12-81-104,-2-3 38,0 0-1,1 0 1,-1 0-1,0 0 1,1 0 0,-1 0-1,0 0 1,0 0 0,0 0-1,0 0 1,0 0 0,0 0-1,0 0 1,0 0-1,0 0 1,0 0 0,-1-1-1,1 3 1</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4:39.045"/>
    </inkml:context>
    <inkml:brush xml:id="br0">
      <inkml:brushProperty name="width" value="0.05" units="cm"/>
      <inkml:brushProperty name="height" value="0.05" units="cm"/>
    </inkml:brush>
  </inkml:definitions>
  <inkml:trace contextRef="#ctx0" brushRef="#br0">0 10 24575,'5'0'0,"5"0"0,6 0 0,5 0 0,3 0 0,3 0 0,0 0 0,0 0 0,1 0 0,-1 0 0,-4-4 0,-6-2-8191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2:17.208"/>
    </inkml:context>
    <inkml:brush xml:id="br0">
      <inkml:brushProperty name="width" value="0.05" units="cm"/>
      <inkml:brushProperty name="height" value="0.05" units="cm"/>
    </inkml:brush>
  </inkml:definitions>
  <inkml:trace contextRef="#ctx0" brushRef="#br0">9 16 24575,'-6'0'0,"4"0"0,8 0 0,4-6 0,5-2 0,1 7 0,-2 9 0</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4:40.173"/>
    </inkml:context>
    <inkml:brush xml:id="br0">
      <inkml:brushProperty name="width" value="0.05" units="cm"/>
      <inkml:brushProperty name="height" value="0.05" units="cm"/>
    </inkml:brush>
  </inkml:definitions>
  <inkml:trace contextRef="#ctx0" brushRef="#br0">97 542 24575,'-21'-66'0,"-3"-20"0,15 59 0,2 0 0,0-1 0,2 0 0,-2-29 0,-9-135 0,16 190 0,0 1 0,0-1 0,0 0 0,0 0 0,0 1 0,0-1 0,0 0 0,1 1 0,-1-1 0,0 1 0,1-1 0,-1 0 0,3-2 0,-3 4 0,0-1 0,1 1 0,-1-1 0,1 1 0,-1 0 0,1-1 0,-1 1 0,1 0 0,-1-1 0,1 1 0,0 0 0,-1 0 0,1 0 0,-1-1 0,1 1 0,0 0 0,-1 0 0,1 0 0,-1 0 0,1 0 0,0 0 0,-1 0 0,1 0 0,-1 0 0,2 1 0,4 1 0,1 1 0,-1 0 0,0 1 0,0-1 0,9 7 0,10 7 0,-13-13 24,0 0 0,1 0 0,-1-1-1,21 3 1,18 4-1508,-34-5-5342</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4:40.728"/>
    </inkml:context>
    <inkml:brush xml:id="br0">
      <inkml:brushProperty name="width" value="0.05" units="cm"/>
      <inkml:brushProperty name="height" value="0.05" units="cm"/>
    </inkml:brush>
  </inkml:definitions>
  <inkml:trace contextRef="#ctx0" brushRef="#br0">1 0 24575,'4'0'0,"7"0"0,5 0 0,5 0 0,3 0 0,2 0 0,1 0 0,1 0 0,-1 0 0,0 0 0,-4 0-8191</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4:41.480"/>
    </inkml:context>
    <inkml:brush xml:id="br0">
      <inkml:brushProperty name="width" value="0.05" units="cm"/>
      <inkml:brushProperty name="height" value="0.05" units="cm"/>
    </inkml:brush>
  </inkml:definitions>
  <inkml:trace contextRef="#ctx0" brushRef="#br0">116 1 24575,'-41'29'0,"37"-27"0,0 0 0,0 1 0,0 0 0,0-1 0,0 1 0,1 0 0,-1 1 0,1-1 0,0 1 0,0-1 0,0 1 0,0 0 0,1 0 0,0 0 0,-1 0 0,-1 9 0,-1 5 0,1 0 0,0 0 0,2 1 0,0 34 0,2-41 0,0 1 0,1-1 0,1 1 0,0-1 0,0 1 0,1-1 0,1 0 0,5 12 0,-7-20 0,0 0 0,0 0 0,1 0 0,0 0 0,-1-1 0,1 1 0,0-1 0,0 0 0,1 0 0,-1 0 0,1 0 0,0-1 0,-1 1 0,1-1 0,0 0 0,0 0 0,1 0 0,-1-1 0,0 1 0,1-1 0,-1 0 0,0 0 0,1-1 0,-1 1 0,1-1 0,0 0 0,-1 0 0,1-1 0,-1 1 0,0-1 0,1 0 0,-1 0 0,7-3 0,-2 1 0,0-1 0,0 0 0,-1-1 0,1 0 0,-1 0 0,0 0 0,-1-1 0,1-1 0,-1 1 0,0-1 0,-1 0 0,0-1 0,0 1 0,9-16 0,-12 15 0,0-1 0,0-1 0,-1 1 0,0 0 0,0 0 0,-1-1 0,0 1 0,-1-1 0,0 1 0,-1-1 0,0 1 0,0-1 0,-1 1 0,0-1 0,-1 1 0,0 0 0,0 0 0,-1 1 0,0-1 0,0 1 0,-1-1 0,0 1 0,-1 1 0,0-1 0,-7-6 0,9 10-85,-1 0 0,1 1-1,-1 0 1,0 0 0,0 0-1,0 0 1,-1 1 0,1 0-1,-1 0 1,1 0 0,-1 1-1,0 0 1,1 0 0,-1 0-1,-7 1 1,-10-1-6741</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4:43.108"/>
    </inkml:context>
    <inkml:brush xml:id="br0">
      <inkml:brushProperty name="width" value="0.05" units="cm"/>
      <inkml:brushProperty name="height" value="0.05" units="cm"/>
    </inkml:brush>
  </inkml:definitions>
  <inkml:trace contextRef="#ctx0" brushRef="#br0">17 134 24575,'0'4'0,"6"129"0,-5-120 0,1 1 0,0-1 0,2 0 0,-1 0 0,1 0 0,1 0 0,10 18 0,-16-53 0,-6-16 0,3 25 0,-12-43 0,-14-93 0,30 143 0,-1 0 0,2 0 0,-1 0 0,1 0 0,0 0 0,0 0 0,1 0 0,-1 0 0,1 0 0,1 1 0,-1-1 0,4-5 0,-5 9 0,0 0 0,1 0 0,-1 0 0,1-1 0,-1 1 0,1 1 0,0-1 0,-1 0 0,1 0 0,0 1 0,0-1 0,1 1 0,-1 0 0,0-1 0,0 1 0,1 0 0,-1 0 0,0 0 0,1 1 0,-1-1 0,1 1 0,-1-1 0,1 1 0,0 0 0,-1 0 0,1 0 0,-1 0 0,1 0 0,-1 1 0,5 0 0,-5 0 0,0 0 0,1 1 0,-1-1 0,0 0 0,0 1 0,0-1 0,0 1 0,0-1 0,0 1 0,-1 0 0,1 0 0,0 0 0,-1 0 0,0 0 0,1 0 0,-1 0 0,0 1 0,0-1 0,0 0 0,0 1 0,-1-1 0,1 1 0,-1-1 0,1 1 0,-1-1 0,0 1 0,0-1 0,0 1 0,0-1 0,-1 5 0,0 0 0,0 0 0,-1 0 0,1 0 0,-1 0 0,0 0 0,-1 0 0,0 0 0,0-1 0,-6 9 0,-2-2 0,-11 15 0,22-27 0,0 0 0,-1-1 0,1 1 0,0 0 0,0-1 0,0 1 0,-1 0 0,1 0 0,0-1 0,0 1 0,0 0 0,0 0 0,0-1 0,0 1 0,0 0 0,1-1 0,-1 1 0,0 0 0,0 0 0,0-1 0,1 1 0,-1 0 0,0-1 0,1 1 0,-1-1 0,1 1 0,-1 0 0,1-1 0,-1 1 0,1-1 0,-1 1 0,1-1 0,-1 1 0,1-1 0,0 0 0,-1 1 0,1-1 0,0 0 0,1 1 0,53 25 0,60 38 0,-108-58 0,-1-1 0,0 1 0,0 0 0,0 0 0,8 14 0,-8-13 0,0 1 0,0-1 0,0 0 0,14 11 0,14 0-1365,-17-12-5461</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4:44.209"/>
    </inkml:context>
    <inkml:brush xml:id="br0">
      <inkml:brushProperty name="width" value="0.05" units="cm"/>
      <inkml:brushProperty name="height" value="0.05" units="cm"/>
    </inkml:brush>
  </inkml:definitions>
  <inkml:trace contextRef="#ctx0" brushRef="#br0">131 574 24575,'-1'-19'0,"-2"1"0,0 0 0,-1 0 0,-1 1 0,0-1 0,-14-28 0,11 26 0,0-1 0,1 1 0,1-1 0,-4-28 0,5 16 0,-2 0 0,-13-39 0,0 2 0,33 79 0,0-1 0,-1 2 0,14 12 0,-9-6 0,2-1 0,35 22 0,-49-33 0,1-1 0,0 1 0,0-1 0,0-1 0,1 1 0,-1-1 0,1 0 0,-1 0 0,1-1 0,-1 0 0,1 0 0,0-1 0,0 0 0,9-1 0,-12 0 0,0-1 0,0 0 0,-1 0 0,1 0 0,-1 0 0,0 0 0,1-1 0,-1 0 0,0 1 0,0-1 0,-1 0 0,1-1 0,-1 1 0,1 0 0,-1-1 0,0 0 0,0 1 0,-1-1 0,2-5 0,3-5 0,-1-1 0,-1-1 0,5-25 0,-6-20 0,-2 44 0,-2 43 0,-1 41 0,3 380 0,9-386-1365,-4-37-5461</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02.887"/>
    </inkml:context>
    <inkml:brush xml:id="br0">
      <inkml:brushProperty name="width" value="0.05" units="cm"/>
      <inkml:brushProperty name="height" value="0.05" units="cm"/>
    </inkml:brush>
  </inkml:definitions>
  <inkml:trace contextRef="#ctx0" brushRef="#br0">29 1 24575,'-2'147'0,"5"158"0,1-273 0,2-1 0,10 35 0,0-5 0,-12-44 0,-5-26 0,-7-30 0,-42-99-1365,33 94-5461</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04.306"/>
    </inkml:context>
    <inkml:brush xml:id="br0">
      <inkml:brushProperty name="width" value="0.05" units="cm"/>
      <inkml:brushProperty name="height" value="0.05" units="cm"/>
    </inkml:brush>
  </inkml:definitions>
  <inkml:trace contextRef="#ctx0" brushRef="#br0">1 80 24575,'10'-8'0,"1"0"0,0 0 0,1 1 0,0 1 0,0 0 0,0 0 0,1 1 0,0 1 0,0 0 0,0 1 0,26-3 0,15 0 0,84 3 0,-128 3 0,-4 0 0,0 1 0,0-1 0,0 1 0,1 0 0,-1 1 0,0 0 0,-1 0 0,1 0 0,0 0 0,-1 1 0,1 0 0,-1 0 0,0 0 0,0 1 0,0 0 0,0 0 0,7 8 0,-7-6 0,0 1 0,0 0 0,-1 0 0,0 1 0,0-1 0,-1 1 0,0 0 0,0 0 0,-1 0 0,0 0 0,0 0 0,1 17 0,-3-19 0,1 0 0,-1 1 0,-1-1 0,1 1 0,-1-1 0,0 1 0,-1-1 0,1 0 0,-1 0 0,0 0 0,-1 0 0,0 0 0,0 0 0,0 0 0,0-1 0,-1 0 0,0 0 0,0 0 0,0 0 0,-1 0 0,0-1 0,0 0 0,0 0 0,0 0 0,0-1 0,-8 4 0,-1 0 0,-1-1 0,-1-1 0,1 0 0,-1-1 0,0-1 0,0 0 0,0-1 0,0-1 0,-24 0 0,29-2-136,1 1-1,-1 1 1,1 0-1,-1 1 1,1 0-1,0 0 1,0 1-1,0 1 0,-19 8 1,12-3-6690</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05.976"/>
    </inkml:context>
    <inkml:brush xml:id="br0">
      <inkml:brushProperty name="width" value="0.05" units="cm"/>
      <inkml:brushProperty name="height" value="0.05" units="cm"/>
    </inkml:brush>
  </inkml:definitions>
  <inkml:trace contextRef="#ctx0" brushRef="#br0">26 80 24575,'-1'233'0,"-9"-319"0,3 38 0,0-71 0,6 116 0,1 1 0,0-1 0,0 1 0,1-1 0,-1 1 0,0-1 0,1 1 0,0 0 0,-1-1 0,1 1 0,0 0 0,0-1 0,1 1 0,-1 0 0,0 0 0,1 0 0,-1 0 0,1 0 0,-1 0 0,1 1 0,0-1 0,2-1 0,-1 1 0,0 1 0,0 0 0,1 0 0,-1 0 0,0 1 0,0-1 0,0 1 0,1-1 0,-1 1 0,0 0 0,0 0 0,1 1 0,-1-1 0,6 2 0,1 1 0,-1 0 0,0 0 0,0 1 0,0 0 0,0 1 0,0 0 0,-1 0 0,0 1 0,0 0 0,10 10 0,-12-9 0,0 0 0,-1 1 0,0-1 0,-1 1 0,0 0 0,0 0 0,0 0 0,-1 1 0,-1-1 0,1 1 0,-1-1 0,-1 1 0,2 15 0,-3-20 0,0 0 0,0 1 0,-1-1 0,1 0 0,-1 0 0,0 0 0,0 0 0,0 0 0,-1 0 0,0 0 0,1-1 0,-1 1 0,0-1 0,-1 1 0,1-1 0,-1 1 0,1-1 0,-1 0 0,0 0 0,0-1 0,0 1 0,-1-1 0,1 1 0,-1-1 0,1 0 0,-1 0 0,0 0 0,0-1 0,0 0 0,1 1 0,-8 0 0,-24 0 0,-10 1 0,44-3 0,-1 1 0,0-1 0,1 0 0,-1 0 0,1 1 0,-1-1 0,1 1 0,-1 0 0,1-1 0,-1 1 0,1 0 0,-1 0 0,1 0 0,0 0 0,0 0 0,-1 0 0,1 0 0,-1 2 0,1-1 0,1-1 0,0 1 0,0 0 0,-1-1 0,1 1 0,1-1 0,-1 1 0,0-1 0,0 1 0,0 0 0,1-1 0,-1 1 0,1-1 0,-1 1 0,1-1 0,0 0 0,0 1 0,0-1 0,-1 1 0,1-1 0,0 0 0,0 0 0,1 0 0,-1 0 0,0 0 0,0 0 0,2 1 0,42 31 0,-35-26 0,6 2 0,1 0 0,30 13 0,14 6 0,-51-23-120,-3-1-58,0 0 1,-1 0-1,2-1 0,-1 0 0,0 0 0,15 2 0,-12-5-6648</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06.641"/>
    </inkml:context>
    <inkml:brush xml:id="br0">
      <inkml:brushProperty name="width" value="0.05" units="cm"/>
      <inkml:brushProperty name="height" value="0.05" units="cm"/>
    </inkml:brush>
  </inkml:definitions>
  <inkml:trace contextRef="#ctx0" brushRef="#br0">0 0 24575,'0'5'0,"0"5"0,0 6 0,0 5 0,0 3 0,0 2 0,0 1 0,0 1 0,0-5-8191</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07.790"/>
    </inkml:context>
    <inkml:brush xml:id="br0">
      <inkml:brushProperty name="width" value="0.05" units="cm"/>
      <inkml:brushProperty name="height" value="0.05" units="cm"/>
    </inkml:brush>
  </inkml:definitions>
  <inkml:trace contextRef="#ctx0" brushRef="#br0">30 56 24575,'-1'0'0,"0"1"0,-1-1 0,1 1 0,0-1 0,0 1 0,0 0 0,0-1 0,0 1 0,0 0 0,0 0 0,0 0 0,0 0 0,1 0 0,-1 0 0,0 0 0,0 0 0,1 0 0,-1 0 0,1 0 0,-1 0 0,1 1 0,-1-1 0,1 0 0,0 0 0,0 1 0,0-1 0,-1 2 0,-3 41 0,3-39 0,1 5 0,-2 12 0,1 1 0,1-1 0,1 1 0,5 28 0,-5-47 0,0 0 0,0 0 0,0 0 0,1 0 0,0 0 0,-1 0 0,1 0 0,1-1 0,-1 1 0,0-1 0,1 0 0,5 6 0,-5-7 0,-1 0 0,1-1 0,-1 0 0,1 1 0,0-1 0,-1 0 0,1 0 0,0-1 0,0 1 0,0-1 0,0 1 0,0-1 0,0 0 0,-1 0 0,1 0 0,0 0 0,0-1 0,0 1 0,0-1 0,5-1 0,-2-1 0,-1 1 0,0-1 0,0 0 0,0-1 0,0 1 0,0-1 0,0 0 0,-1 0 0,0 0 0,0 0 0,0-1 0,0 0 0,-1 0 0,0 0 0,0 0 0,0 0 0,-1-1 0,0 1 0,0-1 0,0 0 0,0 1 0,0-9 0,1 3 0,-1 0 0,-1 0 0,0 0 0,0 0 0,-1-1 0,-1 1 0,0 0 0,0 0 0,-1 0 0,0 0 0,-5-13 0,4 18-59,0 1 0,0-1-1,-1 0 1,0 1-1,0 0 1,0 0 0,0 0-1,-1 0 1,0 1 0,0-1-1,0 1 1,-1 1 0,1-1-1,-1 1 1,0 0-1,0 0 1,0 0 0,0 1-1,0 0 1,-1 1 0,1-1-1,-9 0 1,-6 0-6767</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2:18.347"/>
    </inkml:context>
    <inkml:brush xml:id="br0">
      <inkml:brushProperty name="width" value="0.05" units="cm"/>
      <inkml:brushProperty name="height" value="0.05" units="cm"/>
    </inkml:brush>
  </inkml:definitions>
  <inkml:trace contextRef="#ctx0" brushRef="#br0">43 690 24575,'-3'-4'0,"-1"-1"0,1 1 0,0-1 0,1 1 0,-1-1 0,1 0 0,0 0 0,0 0 0,0-1 0,1 1 0,0 0 0,-1-8 0,-4-72 0,6 61 0,-2-4 0,-2-38 0,3 1 0,13-117 0,-10 172 0,0 1 0,0 0 0,0 0 0,1 0 0,1 1 0,0-1 0,0 1 0,0-1 0,1 1 0,0 1 0,12-15 0,-11 17 0,0 0 0,0 0 0,0 1 0,1-1 0,0 1 0,0 1 0,0-1 0,0 1 0,0 1 0,1-1 0,-1 1 0,1 0 0,0 1 0,12-1 0,-5 1 0,0 1 0,1 1 0,-1 0 0,0 1 0,0 1 0,-1 0 0,1 1 0,0 1 0,-1 0 0,0 1 0,0 0 0,-1 1 0,0 1 0,0 0 0,-1 1 0,12 10 0,-5-2 0,-1 0 0,-1 1 0,-1 1 0,0 0 0,-2 1 0,0 1 0,-1 0 0,-1 1 0,10 25 0,-10-19-195,-2 1 0,0 0 0,-2 1 0,-1 0 0,-1 0 0,1 34 0,-6-32-6631</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10.159"/>
    </inkml:context>
    <inkml:brush xml:id="br0">
      <inkml:brushProperty name="width" value="0.05" units="cm"/>
      <inkml:brushProperty name="height" value="0.05" units="cm"/>
    </inkml:brush>
  </inkml:definitions>
  <inkml:trace contextRef="#ctx0" brushRef="#br0">53 157 24575,'-1'1'0,"0"-1"0,-1 1 0,1-1 0,0 1 0,0-1 0,0 1 0,1 0 0,-1 0 0,0-1 0,0 1 0,0 0 0,0 0 0,1 0 0,-1 0 0,0 0 0,1 0 0,-1 0 0,1 0 0,-1 0 0,1 0 0,-1 0 0,1 0 0,0 1 0,0-1 0,0 0 0,-1 0 0,1 1 0,-5 40 0,5-36 0,1 39 0,2-1 0,12 68 0,-10-82 0,-28-146 0,14 85 0,2 0 0,2-1 0,1 0 0,0-47 0,3 79 0,1 0 0,0 0 0,0-1 0,0 1 0,0 0 0,0 0 0,0 0 0,0-1 0,0 1 0,0 0 0,0 0 0,0 0 0,0-1 0,0 1 0,0 0 0,0 0 0,0 0 0,0-1 0,0 1 0,1 0 0,-1 0 0,0 0 0,0-1 0,0 1 0,0 0 0,0 0 0,0 0 0,1 0 0,-1 0 0,0-1 0,0 1 0,0 0 0,0 0 0,1 0 0,-1 0 0,0 0 0,0 0 0,0 0 0,0 0 0,1 0 0,-1 0 0,0-1 0,0 1 0,0 0 0,1 0 0,-1 0 0,0 0 0,0 0 0,0 0 0,1 1 0,-1-1 0,12 10 0,6 19 0,-8-6 0,13 28 0,-22-49 0,1 0 0,-1 0 0,0 0 0,1 0 0,0 0 0,-1 0 0,1 0 0,0-1 0,0 1 0,0-1 0,0 1 0,0-1 0,0 1 0,0-1 0,0 0 0,1 0 0,2 1 0,-4-2 0,1 0 0,-1-1 0,0 1 0,0 0 0,0 0 0,0-1 0,0 1 0,0-1 0,0 1 0,0-1 0,0 1 0,0-1 0,0 1 0,0-1 0,-1 0 0,1 0 0,0 1 0,0-1 0,-1 0 0,1 0 0,0 0 0,-1 0 0,1 0 0,-1 0 0,1 0 0,-1 0 0,1 0 0,-1 0 0,0 0 0,0 0 0,1-2 0,7-45 0,-5 33 0,2-30 0,8-37 0,-12 79 0,0-1 0,0 0 0,0 0 0,0 1 0,1-1 0,0 1 0,-1-1 0,2 1 0,-1 0 0,0 0 0,0 0 0,1 0 0,0 0 0,-1 0 0,1 1 0,4-3 0,-5 4 0,-1 0 0,1 0 0,-1 1 0,1-1 0,-1 0 0,1 1 0,-1 0 0,1-1 0,0 1 0,-1 0 0,1 0 0,0 0 0,-1 0 0,1 0 0,0 0 0,-1 0 0,1 1 0,0-1 0,-1 1 0,1-1 0,-1 1 0,2 0 0,0 1 0,0 0 0,0 1 0,0-1 0,-1 0 0,1 1 0,-1-1 0,0 1 0,0 0 0,0 0 0,2 4 0,4 8 0,-1 1 0,-1 1 0,7 23 0,-11-31 0,75 251 0,-76-256-85,0-1 0,0 0-1,0 0 1,1 0 0,-1 0-1,1 0 1,-1 0 0,1 0-1,0 0 1,0-1 0,1 1-1,-1-1 1,0 0 0,1 1-1,3 2 1,9 2-6741</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10.942"/>
    </inkml:context>
    <inkml:brush xml:id="br0">
      <inkml:brushProperty name="width" value="0.05" units="cm"/>
      <inkml:brushProperty name="height" value="0.05" units="cm"/>
    </inkml:brush>
  </inkml:definitions>
  <inkml:trace contextRef="#ctx0" brushRef="#br0">2 1 24575,'-2'85'0,"4"95"0,-1-178 0,-1 1 0,0-1 0,0 1 0,1-1 0,-1 1 0,1-1 0,0 0 0,0 1 0,0-1 0,0 0 0,0 0 0,0 1 0,1-1 0,-1 0 0,1 0 0,-1 0 0,1 0 0,0-1 0,0 1 0,0 0 0,0-1 0,4 3 0,-2-3 0,0 1 0,0-1 0,0 0 0,0-1 0,0 1 0,0-1 0,0 1 0,1-1 0,-1 0 0,0-1 0,0 1 0,7-3 0,1 0 0,0 0 0,0-1 0,-1-1 0,1 0 0,-1-1 0,0 0 0,0 0 0,13-12 0,-20 14-113,20-20 360,-23 24-279,-1-1 0,0 1 0,1-1 0,-1 1 1,1 0-1,-1-1 0,0 1 0,1-1 0,-1 1 0,0-1 0,0 1 0,0-1 0,1 0 0,-1 1 1,0-1-1,0 1 0,0-1 0,0 1 0,0-1 0,0 1 0,0-1 0,0 0 0,0 1 1,0-1-1,0 1 0,0-1 0,0 1 0,-1-1 0,1 0 0,0 1 0,0-1 0,-1 1 0,1-1 1,0 1-1,-1 0 0,1-1 0,0 1 0,-1-1 0,1 1 0,-1-1 0,1 1 0,-1 0 1,1-1-1,-1 1 0,1 0 0,-1-1 0,-11-3-6794</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11.541"/>
    </inkml:context>
    <inkml:brush xml:id="br0">
      <inkml:brushProperty name="width" value="0.05" units="cm"/>
      <inkml:brushProperty name="height" value="0.05" units="cm"/>
    </inkml:brush>
  </inkml:definitions>
  <inkml:trace contextRef="#ctx0" brushRef="#br0">1 51 24575,'4'0'0,"7"0"0,5 0 0,4 0 0,0-4 0,0-2 0,2-4 0,-4-5 0,-4 0-8191</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12.144"/>
    </inkml:context>
    <inkml:brush xml:id="br0">
      <inkml:brushProperty name="width" value="0.05" units="cm"/>
      <inkml:brushProperty name="height" value="0.05" units="cm"/>
    </inkml:brush>
  </inkml:definitions>
  <inkml:trace contextRef="#ctx0" brushRef="#br0">1 126 24575,'4'0'0,"7"0"0,5 0 0,4 0 0,5 0 0,1-5 0,1-5 0,5-2 0,2-2 0,3 0 0,-3-2 0,-5 3 0,-1 2 0,-2 4 0,-5-2 0,-1 1 0,-5 2-8191</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13.391"/>
    </inkml:context>
    <inkml:brush xml:id="br0">
      <inkml:brushProperty name="width" value="0.05" units="cm"/>
      <inkml:brushProperty name="height" value="0.05" units="cm"/>
    </inkml:brush>
  </inkml:definitions>
  <inkml:trace contextRef="#ctx0" brushRef="#br0">1 116 24575,'4'0'0,"6"-4"0,7-2 0,8-4 0,5-1 0,2-2 0,0 0 0,-2-1 0,-4-4 0,-4 2 0,-4 8 0,-6 5-8191</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14.023"/>
    </inkml:context>
    <inkml:brush xml:id="br0">
      <inkml:brushProperty name="width" value="0.05" units="cm"/>
      <inkml:brushProperty name="height" value="0.05" units="cm"/>
    </inkml:brush>
  </inkml:definitions>
  <inkml:trace contextRef="#ctx0" brushRef="#br0">1 0 24575,'-1'90'0,"5"-1"0,17 102 0,-15-168 120,-6-23-162,0 1-1,0 0 1,0-1-1,0 1 1,0-1-1,0 1 1,0-1 0,1 1-1,-1-1 1,0 1-1,0-1 1,1 1-1,-1-1 1,0 1 0,1-1-1,-1 1 1,0-1-1,1 1 1,-1-1-1,1 0 1,-1 1 0,1-1-1,-1 0 1,1 1-1,-1-1 1,1 0-1,-1 0 1,1 1 0,-1-1-1,1 0 1,-1 0-1,1 0 1,0 0-1,0 0 1</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14.959"/>
    </inkml:context>
    <inkml:brush xml:id="br0">
      <inkml:brushProperty name="width" value="0.05" units="cm"/>
      <inkml:brushProperty name="height" value="0.05" units="cm"/>
    </inkml:brush>
  </inkml:definitions>
  <inkml:trace contextRef="#ctx0" brushRef="#br0">2 1 24575,'0'67'0,"-2"-13"0,3 0 0,2 1 0,16 86 0,-6-112 0,-5-29 0,0-16 0,11-35-1365,-6 24-5461</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15.607"/>
    </inkml:context>
    <inkml:brush xml:id="br0">
      <inkml:brushProperty name="width" value="0.05" units="cm"/>
      <inkml:brushProperty name="height" value="0.05" units="cm"/>
    </inkml:brush>
  </inkml:definitions>
  <inkml:trace contextRef="#ctx0" brushRef="#br0">0 0 24575,'1'14'0,"1"-1"0,0 0 0,5 18 0,5 28 0,-9-8 0,-1-11 0,1-1 0,2 0 0,20 71 0,-24-106 0,2 2 0,-1 1 0,0 0 0,0 1 0,0-1 0,-1 0 0,0 0 0,0 1 0,-1-1 0,0 0 0,-1 9 0,-4-10-1365</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16.276"/>
    </inkml:context>
    <inkml:brush xml:id="br0">
      <inkml:brushProperty name="width" value="0.05" units="cm"/>
      <inkml:brushProperty name="height" value="0.05" units="cm"/>
    </inkml:brush>
  </inkml:definitions>
  <inkml:trace contextRef="#ctx0" brushRef="#br0">1 1 24575,'4'0'0,"7"0"0,10 0 0,5 0 0,4 0 0,1 0 0,-1 0 0,-4 0-8191</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17.607"/>
    </inkml:context>
    <inkml:brush xml:id="br0">
      <inkml:brushProperty name="width" value="0.05" units="cm"/>
      <inkml:brushProperty name="height" value="0.05" units="cm"/>
    </inkml:brush>
  </inkml:definitions>
  <inkml:trace contextRef="#ctx0" brushRef="#br0">1 0 24575,'0'22'0,"7"179"0,-4-178 0,1 1 0,1-1 0,1 0 0,1 0 0,1 0 0,15 30 0,-21-49 0,1 0 0,-1 1 0,1-2 0,0 1 0,0 0 0,1 0 0,-1-1 0,1 0 0,0 0 0,0 0 0,0 0 0,0-1 0,0 1 0,0-1 0,9 3 0,-11-4 0,1-1 0,0 1 0,0 0 0,0-1 0,0 0 0,0 0 0,0 0 0,-1 0 0,1 0 0,0-1 0,0 1 0,0-1 0,0 0 0,0 0 0,-1 0 0,1 0 0,0 0 0,-1-1 0,1 1 0,-1-1 0,0 0 0,1 1 0,-1-1 0,0 0 0,0 0 0,0-1 0,2-2 0,14-14 13,-15 16-167,0 0 1,1 0 0,-1 0 0,-1-1 0,1 1 0,0-1 0,-1 0 0,3-5 0,-3-1-6673</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2:45.077"/>
    </inkml:context>
    <inkml:brush xml:id="br0">
      <inkml:brushProperty name="width" value="0.05" units="cm"/>
      <inkml:brushProperty name="height" value="0.05" units="cm"/>
    </inkml:brush>
  </inkml:definitions>
  <inkml:trace contextRef="#ctx0" brushRef="#br0">1 284 24575,'167'1'0,"265"-9"0,-215-24 0,-144 19 0,2 2 0,84 0 0,-106 8 0,1-3 0,-2-2 0,1-2 0,80-26 0,17-6 0,1 7 0,1 6 0,202-11 0,689 40 46,-3 65-397,404 11 85,-1360-76 273,-24-1 22,0 3 1,110 16-1,326 73 489,-358-74-539,233 0 0,4-41 21,-224 13 0,167 9 0,15 0 0,-165-15 0,-95 7 0,75 1 0,-113 9-1365,-5 0-5461</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18.240"/>
    </inkml:context>
    <inkml:brush xml:id="br0">
      <inkml:brushProperty name="width" value="0.05" units="cm"/>
      <inkml:brushProperty name="height" value="0.05" units="cm"/>
    </inkml:brush>
  </inkml:definitions>
  <inkml:trace contextRef="#ctx0" brushRef="#br0">1 110 24575,'0'-5'0,"9"-6"0,7-5 0,1-5 0,3 2 0,-4-1 0,-3 3-8191</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18.808"/>
    </inkml:context>
    <inkml:brush xml:id="br0">
      <inkml:brushProperty name="width" value="0.05" units="cm"/>
      <inkml:brushProperty name="height" value="0.05" units="cm"/>
    </inkml:brush>
  </inkml:definitions>
  <inkml:trace contextRef="#ctx0" brushRef="#br0">1 44 24575,'4'-5'0,"6"-1"0,6 1 0,5 0 0,-2-3 0,1 0 0,-3 2-8191</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20.076"/>
    </inkml:context>
    <inkml:brush xml:id="br0">
      <inkml:brushProperty name="width" value="0.05" units="cm"/>
      <inkml:brushProperty name="height" value="0.05" units="cm"/>
    </inkml:brush>
  </inkml:definitions>
  <inkml:trace contextRef="#ctx0" brushRef="#br0">0 95 24575,'2'26'0,"1"1"0,10 41 0,-6-33 0,-5-28 0,0-1 0,0 1 0,1-1 0,0 1 0,0-1 0,1 0 0,0 0 0,0-1 0,7 9 0,-9-11 0,0-1 0,1 1 0,-1-1 0,1 1 0,-1-1 0,1 0 0,0 0 0,0 0 0,0-1 0,0 1 0,0 0 0,0-1 0,1 0 0,-1 0 0,0 0 0,1 0 0,-1-1 0,0 1 0,1-1 0,5 0 0,-7-1 0,0 0 0,0 0 0,-1 0 0,1-1 0,0 1 0,0-1 0,-1 1 0,1-1 0,-1 1 0,1-1 0,-1 0 0,0 0 0,1 0 0,-1 0 0,0 0 0,0 0 0,-1 0 0,1 0 0,0 0 0,-1 0 0,1-1 0,-1 1 0,0 0 0,0 0 0,0-3 0,2-60 0,-5 33 0,-2 0 0,0 1 0,-18-54 0,23 85-14,-7-31 150,7 30-189,0 0 0,0 0 0,0 0-1,0 0 1,0 0 0,0 0 0,0 0 0,1 0 0,-1 0 0,0 0 0,1 0 0,-1 0-1,1 0 1,-1 0 0,1 1 0,-1-1 0,1 0 0,0 0 0,-1 0 0,1 1 0,0-1 0,0 0-1,-1 1 1,1-1 0,0 1 0,0-1 0,1 0 0,13-3-6773</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21.240"/>
    </inkml:context>
    <inkml:brush xml:id="br0">
      <inkml:brushProperty name="width" value="0.05" units="cm"/>
      <inkml:brushProperty name="height" value="0.05" units="cm"/>
    </inkml:brush>
  </inkml:definitions>
  <inkml:trace contextRef="#ctx0" brushRef="#br0">105 1 24575,'-3'0'0,"-1"1"0,1 0 0,-1 0 0,1 0 0,0 0 0,-1 1 0,1-1 0,0 1 0,0 0 0,0 0 0,0 0 0,1 1 0,-1-1 0,-4 5 0,-29 41 0,34-43 0,-1 0 0,1 0 0,0 0 0,0 1 0,0-1 0,1 1 0,0-1 0,0 1 0,0 0 0,1 0 0,0-1 0,0 1 0,0 0 0,1-1 0,2 12 0,-2-13 0,1 0 0,0 0 0,0 0 0,0-1 0,0 1 0,0-1 0,1 1 0,-1-1 0,1 0 0,0 0 0,0 0 0,0 0 0,1 0 0,-1-1 0,1 1 0,-1-1 0,1 0 0,0 0 0,0-1 0,0 1 0,6 1 0,-4-2 0,-1 1 0,0-1 0,0 1 0,0 0 0,0 1 0,0-1 0,0 1 0,-1 0 0,1 0 0,-1 0 0,7 7 0,-8-6 0,0 0 0,-1 1 0,0-1 0,0 0 0,0 1 0,0-1 0,-1 1 0,0 0 0,0 0 0,0-1 0,0 1 0,-1 0 0,0 7 0,1 9 30,-1 0 0,-1 0 0,-8 38 0,8-52-123,-1-1 0,1 1 1,-2-1-1,1 1 0,-1-1 0,0 0 0,0 0 0,0 0 1,-1-1-1,0 1 0,0-1 0,-1 0 0,1 0 1,-1 0-1,-10 7 0,0-3-6733</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22.987"/>
    </inkml:context>
    <inkml:brush xml:id="br0">
      <inkml:brushProperty name="width" value="0.05" units="cm"/>
      <inkml:brushProperty name="height" value="0.05" units="cm"/>
    </inkml:brush>
  </inkml:definitions>
  <inkml:trace contextRef="#ctx0" brushRef="#br0">415 6 24575,'-69'-2'0,"44"0"0,0 1 0,0 1 0,0 1 0,0 1 0,-46 11 0,60-8 0,0 0 0,1 1 0,0 0 0,0 0 0,0 1 0,1 1 0,0 0 0,1 0 0,-1 1 0,2 0 0,-1 0 0,1 0 0,1 1 0,-1 1 0,-5 12 0,11-18 0,0 0 0,-1 0 0,2 0 0,-1 0 0,0 0 0,1 0 0,0 0 0,0 0 0,1 1 0,0-1 0,-1 0 0,2 0 0,-1 0 0,0 0 0,1-1 0,0 1 0,0 0 0,1-1 0,-1 1 0,1-1 0,0 0 0,0 1 0,5 3 0,0 2 0,0-1 0,1 0 0,0 0 0,1-1 0,0 0 0,0 0 0,1-2 0,17 10 0,-8-8 0,0 0 0,1-1 0,0-2 0,0 0 0,1-1 0,-1-1 0,33 1 0,-51-4 0,0 0 0,0 0 0,0-1 0,0 1 0,-1-1 0,1 1 0,0-1 0,0 0 0,-1 0 0,1 0 0,0 0 0,-1 0 0,1-1 0,-1 1 0,0-1 0,1 0 0,-1 0 0,0 0 0,0 0 0,0 0 0,0 0 0,1-3 0,0-1 0,0-1 0,0 0 0,-1 0 0,0 0 0,0 0 0,1-13 0,10-33 0,-12 50 0,1 1 0,-1-1 0,1 1 0,-1-1 0,1 1 0,0 0 0,0-1 0,0 1 0,0 0 0,0 0 0,0 1 0,0-1 0,1 0 0,-1 1 0,1-1 0,4-1 0,4 0 17,0 0-1,1 1 1,-1 0-1,0 1 0,1 1 1,-1-1-1,20 3 1,-16-1-391,1 0-1,0-2 1,15-1 0,-7-3-6452</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24.723"/>
    </inkml:context>
    <inkml:brush xml:id="br0">
      <inkml:brushProperty name="width" value="0.05" units="cm"/>
      <inkml:brushProperty name="height" value="0.05" units="cm"/>
    </inkml:brush>
  </inkml:definitions>
  <inkml:trace contextRef="#ctx0" brushRef="#br0">75 116 24575,'1'20'0,"1"1"0,2-1 0,0-1 0,1 1 0,13 33 0,-11-39 0,-5-17 0,-7-25 0,-26-73 0,29 91 0,0 0 0,0-1 0,1 1 0,1 0 0,0-1 0,0 1 0,1 0 0,2-12 0,-2 19 0,0 1 0,1-1 0,-1 0 0,1 0 0,0 1 0,0-1 0,0 1 0,0-1 0,0 1 0,0 0 0,1 0 0,-1 0 0,1 0 0,0 0 0,-1 1 0,1-1 0,0 1 0,0 0 0,0-1 0,0 1 0,0 1 0,0-1 0,0 0 0,0 1 0,0 0 0,1-1 0,4 2 0,12-2 0,0 1 0,-1 2 0,22 3 0,-36-4 0,-3-1 0,0 0 0,0 0 0,0 1 0,1-1 0,-1 1 0,0-1 0,0 1 0,0 0 0,0 0 0,0 0 0,0 0 0,0 0 0,-1 0 0,1 0 0,0 1 0,0-1 0,-1 1 0,1-1 0,-1 1 0,0 0 0,1 0 0,-1-1 0,0 1 0,0 0 0,0 0 0,0 0 0,0 0 0,-1 0 0,1 1 0,-1-1 0,1 0 0,-1 0 0,0 3 0,0-3 0,0 1 0,-1 0 0,1-1 0,-1 1 0,0-1 0,0 1 0,0-1 0,0 1 0,0-1 0,-1 0 0,1 0 0,-1 1 0,1-1 0,-1 0 0,0 0 0,0-1 0,0 1 0,0 0 0,0-1 0,0 1 0,0-1 0,-1 1 0,1-1 0,0 0 0,-1 0 0,1 0 0,-4 0 0,-8 2 0,0 0 0,0-2 0,-1 0 0,1 0 0,-25-3 0,26 1 0,1 0 0,-1 1 0,0 0 0,0 1 0,1 1 0,-1 0 0,-17 5 0,29-7 0,-1 1 0,0-1 0,1 0 0,-1 1 0,1 0 0,-1-1 0,1 1 0,-1 0 0,1 0 0,0 0 0,-1 0 0,1 0 0,0 0 0,0 0 0,-1 1 0,1-1 0,0 0 0,0 1 0,1-1 0,-1 0 0,0 1 0,0-1 0,1 1 0,-2 2 0,3-2 0,-1 0 0,0 0 0,1 0 0,-1-1 0,1 1 0,0 0 0,-1 0 0,1-1 0,0 1 0,0 0 0,0-1 0,0 1 0,1 0 0,-1-1 0,0 0 0,1 1 0,1 1 0,8 5 0,-1 0 0,2-1 0,-1 0 0,21 10 0,235 81 0,-196-82-1365,-41-11-5461</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25.757"/>
    </inkml:context>
    <inkml:brush xml:id="br0">
      <inkml:brushProperty name="width" value="0.05" units="cm"/>
      <inkml:brushProperty name="height" value="0.05" units="cm"/>
    </inkml:brush>
  </inkml:definitions>
  <inkml:trace contextRef="#ctx0" brushRef="#br0">29 340 24575,'-2'-41'0,"-10"-58"0,6 64 0,2 0 0,0-51 0,4 84 0,0 1 0,0-1 0,0 0 0,0 0 0,0 1 0,0-1 0,0 0 0,1 0 0,-1 1 0,0-1 0,1 0 0,0 1 0,-1-1 0,1 1 0,0-1 0,0 0 0,0 1 0,0 0 0,0-1 0,0 1 0,0 0 0,1-1 0,-1 1 0,0 0 0,1 0 0,-1 0 0,4-1 0,-3 2 0,1 0 0,-1 0 0,1 0 0,-1 0 0,1 1 0,-1-1 0,1 1 0,-1 0 0,0 0 0,1-1 0,-1 2 0,0-1 0,1 0 0,-1 0 0,0 1 0,0-1 0,0 1 0,3 3 0,16 17 0,0 1 0,-2 1 0,-1 1 0,-1 0 0,-1 2 0,21 44 0,5 8 0,7-16-1365,-41-52-5461</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26.306"/>
    </inkml:context>
    <inkml:brush xml:id="br0">
      <inkml:brushProperty name="width" value="0.05" units="cm"/>
      <inkml:brushProperty name="height" value="0.05" units="cm"/>
    </inkml:brush>
  </inkml:definitions>
  <inkml:trace contextRef="#ctx0" brushRef="#br0">1 11 24575,'4'0'0,"6"0"0,7 0 0,4 0 0,3 0 0,2 0 0,1 0 0,0 0 0,1 0 0,0 0 0,-1 0 0,-5-4 0,-6-2-8191</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27.870"/>
    </inkml:context>
    <inkml:brush xml:id="br0">
      <inkml:brushProperty name="width" value="0.05" units="cm"/>
      <inkml:brushProperty name="height" value="0.05" units="cm"/>
    </inkml:brush>
  </inkml:definitions>
  <inkml:trace contextRef="#ctx0" brushRef="#br0">79 341 24575,'1'21'0,"2"1"0,0 0 0,1-1 0,13 36 0,-10-33 0,-1-1 0,0 1 0,1 27 0,-7-51 0,1 1 0,-1 0 0,0-1 0,0 1 0,0 0 0,0 0 0,0 0 0,0-1 0,0 1 0,0 0 0,0 0 0,0-1 0,0 1 0,0 0 0,0 0 0,-1-1 0,1 1 0,0 0 0,-1-1 0,1 1 0,0 0 0,-1-1 0,1 1 0,-1 0 0,-11-11 0,-14-36 0,25 44 0,-16-32 0,1-1 0,2-1 0,1 0 0,-8-39 0,18 58 0,0-1 0,1 1 0,1-1 0,1 1 0,0-1 0,1 0 0,1 1 0,1-1 0,0 1 0,1 0 0,7-18 0,-6 21 0,1 1 0,0-1 0,0 2 0,2-1 0,13-19 0,-19 30 0,-1 1 0,0-1 0,1 0 0,0 0 0,-1 1 0,1-1 0,0 0 0,0 1 0,0 0 0,0 0 0,0-1 0,0 1 0,1 0 0,-1 1 0,0-1 0,1 0 0,-1 1 0,0-1 0,1 1 0,-1 0 0,0-1 0,1 1 0,-1 0 0,1 1 0,-1-1 0,0 0 0,1 1 0,-1-1 0,0 1 0,1 0 0,-1 0 0,0 0 0,0 0 0,0 0 0,0 0 0,0 1 0,0-1 0,0 1 0,0-1 0,0 1 0,-1 0 0,3 2 0,4 7 0,0 0 0,-1 0 0,0 1 0,0 0 0,-2 0 0,1 1 0,-2 0 0,1-1 0,-2 2 0,0-1 0,0 0 0,-1 1 0,-1-1 0,0 1 0,-1-1 0,-3 26 0,2-35-62,1 0 0,-1 0 0,0 0 0,0-1 0,-1 1 0,1 0 0,-1-1 0,1 1 0,-1-1 0,0 1 0,-1-1 0,1 0-1,-1 0 1,1 0 0,-1 0 0,0 0 0,0 0 0,0-1 0,0 0 0,0 0 0,-6 3 0,-10 2-6764</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29.006"/>
    </inkml:context>
    <inkml:brush xml:id="br0">
      <inkml:brushProperty name="width" value="0.05" units="cm"/>
      <inkml:brushProperty name="height" value="0.05" units="cm"/>
    </inkml:brush>
  </inkml:definitions>
  <inkml:trace contextRef="#ctx0" brushRef="#br0">1 0 24575,'2'1'0,"0"-1"0,0 1 0,0-1 0,0 1 0,0 0 0,0 0 0,0 0 0,0 0 0,0 0 0,-1 0 0,1 0 0,0 1 0,-1-1 0,1 1 0,-1-1 0,0 1 0,1 0 0,-1-1 0,0 1 0,0 0 0,0 0 0,0 0 0,0 0 0,0 2 0,19 59 0,-14-42 0,8 24 0,38 83 0,13-4 0,-65-124-20,0 1-1,0-1 0,0 1 1,0-1-1,0 0 0,0 1 0,0-1 1,1 1-1,-1-1 0,0 0 1,0 1-1,1-1 0,-1 0 1,0 1-1,0-1 0,1 0 1,-1 1-1,0-1 0,1 0 1,-1 1-1,0-1 0,1 0 0,-1 0 1,1 0-1,-1 1 0,0-1 1,1 0-1,-1 0 0,1 0 1,-1 0-1,1 0 0,-1 0 1,0 0-1,1 0 0,-1 0 1,1 0-1,-1 0 0,1 0 0,-1 0 1,0 0-1,1 0 0,-1 0 1,1-1-1,-1 1 0,0 0 1,1 0-1,-1 0 0,1-1 1,-1 1-1,0 0 0,1-1 1,-1 1-1,0 0 0,0 0 0,1-1 1,-1 1-1,0-1 0,0 1 1,1 0-1,-1-1 0,0 1 1,0-1-1,0 1 0,0 0 1,1-2-1,6-10-6805</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2:45.971"/>
    </inkml:context>
    <inkml:brush xml:id="br0">
      <inkml:brushProperty name="width" value="0.05" units="cm"/>
      <inkml:brushProperty name="height" value="0.05" units="cm"/>
    </inkml:brush>
  </inkml:definitions>
  <inkml:trace contextRef="#ctx0" brushRef="#br0">40 1 24575,'0'123'0,"2"36"0,-27 225 0,17-317-682,0 69-1,8-106-6143</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29.556"/>
    </inkml:context>
    <inkml:brush xml:id="br0">
      <inkml:brushProperty name="width" value="0.05" units="cm"/>
      <inkml:brushProperty name="height" value="0.05" units="cm"/>
    </inkml:brush>
  </inkml:definitions>
  <inkml:trace contextRef="#ctx0" brushRef="#br0">1 0 24575,'4'0'0,"7"0"0,1 9 0,-2 12 0,3 7 0,-2 3 0,-2 1 0,1 4 0,4 0 0,0 3 0,-3 0 0,1 2 0,-1-2 0,-3-2 0,-3-8-8191</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30.238"/>
    </inkml:context>
    <inkml:brush xml:id="br0">
      <inkml:brushProperty name="width" value="0.05" units="cm"/>
      <inkml:brushProperty name="height" value="0.05" units="cm"/>
    </inkml:brush>
  </inkml:definitions>
  <inkml:trace contextRef="#ctx0" brushRef="#br0">1 59 24575,'4'0'0,"7"0"0,5 0 0,5-5 0,3-1 0,2 1 0,-3-4 0,3-1 0,-3-2 0,-5 0-8191</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31.584"/>
    </inkml:context>
    <inkml:brush xml:id="br0">
      <inkml:brushProperty name="width" value="0.05" units="cm"/>
      <inkml:brushProperty name="height" value="0.05" units="cm"/>
    </inkml:brush>
  </inkml:definitions>
  <inkml:trace contextRef="#ctx0" brushRef="#br0">28 504 24575,'1'-104'0,"-3"-112"0,-11 158 0,10 50 0,1 1 0,0-1 0,0 0 0,0 0 0,1 0 0,0 0 0,1-1 0,0 1 0,0 0 0,0 0 0,1 0 0,3-12 0,-4 20 0,1-1 0,-1 0 0,1 1 0,-1-1 0,1 1 0,-1-1 0,1 0 0,-1 1 0,1-1 0,-1 1 0,1-1 0,-1 1 0,1 0 0,0-1 0,-1 1 0,1 0 0,0-1 0,0 1 0,-1 0 0,1 0 0,0 0 0,-1-1 0,1 1 0,0 0 0,0 0 0,-1 0 0,1 0 0,0 0 0,0 1 0,-1-1 0,1 0 0,0 0 0,0 0 0,-1 1 0,1-1 0,0 0 0,-1 1 0,1-1 0,0 0 0,-1 1 0,1-1 0,-1 1 0,1-1 0,0 1 0,0 0 0,30 29 0,-28-26 0,26 32 0,-2 1 0,-2 2 0,-2 0 0,33 74 0,-35-70 0,1-3-1365,-13-24-5461</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32.229"/>
    </inkml:context>
    <inkml:brush xml:id="br0">
      <inkml:brushProperty name="width" value="0.05" units="cm"/>
      <inkml:brushProperty name="height" value="0.05" units="cm"/>
    </inkml:brush>
  </inkml:definitions>
  <inkml:trace contextRef="#ctx0" brushRef="#br0">1 25 24575,'4'0'0,"11"0"0,7 0 0,5 0 0,2 0 0,0 0 0,-5-5 0,-1-1 0,-1 1 0,1 0 0,-3 2-8191</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33.990"/>
    </inkml:context>
    <inkml:brush xml:id="br0">
      <inkml:brushProperty name="width" value="0.05" units="cm"/>
      <inkml:brushProperty name="height" value="0.05" units="cm"/>
    </inkml:brush>
  </inkml:definitions>
  <inkml:trace contextRef="#ctx0" brushRef="#br0">2 1 24575,'14'188'0,"-1"14"0,-14-220 0,-1 1 0,-7-27 0,3 17 0,2 0 0,-2-29 0,5 50 0,1-1 0,0 1 0,1-1 0,-1 1 0,1-1 0,1 1 0,-1 0 0,1 0 0,0 0 0,0 0 0,1 0 0,0 0 0,0 0 0,4-5 0,-6 9 0,0 1 0,1-1 0,-1 0 0,1 1 0,-1-1 0,1 1 0,0 0 0,0-1 0,-1 1 0,1 0 0,0 0 0,0 0 0,0 0 0,0 1 0,0-1 0,0 0 0,0 1 0,1 0 0,-1-1 0,0 1 0,3 0 0,-1 1 0,-1-1 0,1 1 0,-1 0 0,0 0 0,1 1 0,-1-1 0,0 1 0,0-1 0,0 1 0,0 0 0,5 5 0,1 0 0,-1 2 0,0-1 0,0 1 0,-1 1 0,0-1 0,10 20 0,-5-5 0,1-1 0,0-1 0,34 39 0,-47-61 0,0 0 0,1 0 0,-1 0 0,0 0 0,1 0 0,-1-1 0,0 1 0,1 0 0,-1 0 0,0 0 0,0-1 0,1 1 0,-1 0 0,0-1 0,0 1 0,1 0 0,-1 0 0,0-1 0,0 1 0,0 0 0,0-1 0,0 1 0,1-1 0,-1 1 0,0 0 0,0-1 0,0 1 0,0 0 0,0-1 0,0 1 0,0 0 0,0-1 0,0 1 0,0-1 0,0 1 0,-1 0 0,1-1 0,0 1 0,1-21 0,-1 5 24,-2 1-1,0 0 0,-5-16 1,4 18-267,1 1 0,0 0-1,0-1 1,1 0 0,1-17 0,4 12-6583</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35.489"/>
    </inkml:context>
    <inkml:brush xml:id="br0">
      <inkml:brushProperty name="width" value="0.05" units="cm"/>
      <inkml:brushProperty name="height" value="0.05" units="cm"/>
    </inkml:brush>
  </inkml:definitions>
  <inkml:trace contextRef="#ctx0" brushRef="#br0">57 437 24575,'-1'-13'0,"-1"0"0,0 0 0,-1 0 0,0 0 0,-10-22 0,-9-38 0,17 36 0,1-1 0,3 0 0,5-74 0,-4 109 0,0 1 0,1 0 0,-1 0 0,1 0 0,-1-1 0,1 1 0,0 0 0,0 0 0,0 0 0,0 0 0,0 0 0,0 0 0,1 0 0,-1 1 0,3-4 0,-3 4 0,0 1 0,0 0 0,0-1 0,0 1 0,0 0 0,0-1 0,0 1 0,0 0 0,0 0 0,0 0 0,0 0 0,0 0 0,0 0 0,0 0 0,0 1 0,0-1 0,0 0 0,0 0 0,0 1 0,0-1 0,0 1 0,0-1 0,0 1 0,0-1 0,-1 1 0,1-1 0,0 1 0,0 0 0,-1 0 0,1-1 0,0 1 0,-1 0 0,1 0 0,-1 0 0,1 0 0,-1-1 0,1 3 0,12 16 0,-1 2 0,12 30 0,-14-30 0,0-1 0,25 37 0,-22-35 0,0 1 0,-2 0 0,0 1 0,-2 0 0,9 34 0,-3-13 0,8 32 30,-12-38-728,20 47 1</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36.106"/>
    </inkml:context>
    <inkml:brush xml:id="br0">
      <inkml:brushProperty name="width" value="0.05" units="cm"/>
      <inkml:brushProperty name="height" value="0.05" units="cm"/>
    </inkml:brush>
  </inkml:definitions>
  <inkml:trace contextRef="#ctx0" brushRef="#br0">1 16 24575,'4'0'0,"7"0"0,0-4 0,4-2 0,-1 0-8191</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39.671"/>
    </inkml:context>
    <inkml:brush xml:id="br0">
      <inkml:brushProperty name="width" value="0.05" units="cm"/>
      <inkml:brushProperty name="height" value="0.05" units="cm"/>
    </inkml:brush>
  </inkml:definitions>
  <inkml:trace contextRef="#ctx0" brushRef="#br0">1 1 24575,'468'0'0,"-468"0"-11,0 0 0,0 0 1,0 0-1,0 0 0,-1 0 0,1 0 0,0 0 0,0 0 0,0 1 0,0-1 1,0 0-1,0 0 0,-1 0 0,1 0 0,0 0 0,0 1 0,0-1 0,0 0 0,0 0 1,0 0-1,0 0 0,0 1 0,0-1 0,0 0 0,0 0 0,0 0 0,0 0 0,0 1 1,0-1-1,0 0 0,0 0 0,0 0 0,0 0 0,0 1 0,0-1 0,0 0 1,0 0-1,0 0 0,0 0 0,1 0 0,-1 1 0,0-1 0,0 0 0,0 0 0,0 0 1,0 0-1,0 0 0,0 0 0,1 1 0,-1-1 0,0 0 0,0 0 0,0 0 0,0 0 1,1 0-1,-1 0 0,0 0 0,0 0 0,0 0 0,0 0 0,1 0 0,-3 2-679,-8 9-6136</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40.421"/>
    </inkml:context>
    <inkml:brush xml:id="br0">
      <inkml:brushProperty name="width" value="0.05" units="cm"/>
      <inkml:brushProperty name="height" value="0.05" units="cm"/>
    </inkml:brush>
  </inkml:definitions>
  <inkml:trace contextRef="#ctx0" brushRef="#br0">50 0 24575,'1'72'0,"1"-24"0,-2 0 0,-2 0 0,-2 0 0,-2 0 0,-16 57 0,20-98 0,-15 63 0,19-62-1365</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41.638"/>
    </inkml:context>
    <inkml:brush xml:id="br0">
      <inkml:brushProperty name="width" value="0.05" units="cm"/>
      <inkml:brushProperty name="height" value="0.05" units="cm"/>
    </inkml:brush>
  </inkml:definitions>
  <inkml:trace contextRef="#ctx0" brushRef="#br0">26 1 24575,'0'46'0,"-2"-1"0,-12 75 0,13-114 0,-2 4 0,1 0 0,1 0 0,0 0 0,0 1 0,2 18 0,-1-26 0,0-1 0,1 1 0,0-1 0,0 0 0,-1 1 0,1-1 0,1 0 0,-1 0 0,0 0 0,0 0 0,1 0 0,-1 0 0,1 0 0,0 0 0,-1-1 0,1 1 0,0-1 0,0 1 0,0-1 0,0 0 0,0 1 0,1-1 0,-1 0 0,0 0 0,1-1 0,-1 1 0,0 0 0,1-1 0,-1 0 0,4 1 0,5 0-114,0 0 1,0 0-1,0-1 0,0 0 0,0-1 1,0 0-1,0-1 0,0-1 0,0 1 1,-1-2-1,18-7 0,-8 0-6712</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2:47.070"/>
    </inkml:context>
    <inkml:brush xml:id="br0">
      <inkml:brushProperty name="width" value="0.05" units="cm"/>
      <inkml:brushProperty name="height" value="0.05" units="cm"/>
    </inkml:brush>
  </inkml:definitions>
  <inkml:trace contextRef="#ctx0" brushRef="#br0">30 173 24575,'0'-3'0,"-1"0"0,0-1 0,0 1 0,0 0 0,0 0 0,-1 1 0,0-1 0,1 0 0,-1 0 0,0 1 0,0-1 0,0 1 0,-3-3 0,-1-1 0,10 9 0,-1 0 0,1 0 0,0 0 0,0-1 0,0 1 0,0-1 0,0 0 0,1 0 0,-1 0 0,0 0 0,1-1 0,0 0 0,-1 0 0,7 0 0,-8 0 0,-1-1 0,1 0 0,0 0 0,-1-1 0,1 1 0,0 0 0,-1-1 0,1 0 0,-1 0 0,1 0 0,-1 0 0,1 0 0,-1 0 0,0 0 0,1-1 0,-1 1 0,0-1 0,0 0 0,0 1 0,0-1 0,-1 0 0,1 0 0,0 0 0,-1-1 0,1 1 0,-1 0 0,0-1 0,0 1 0,0 0 0,0-1 0,0 1 0,0-1 0,0-4 0,0 2 0,0 0 0,-1 0 0,1 0 0,-1 0 0,0-1 0,0 1 0,-1 0 0,0 0 0,0 0 0,0 0 0,-3-7 0,4 10 0,-1 0 0,0 0 0,0 0 0,0 0 0,0 0 0,0 1 0,0-1 0,-1 0 0,1 1 0,0-1 0,-1 1 0,0-1 0,1 1 0,-1 0 0,0-1 0,0 1 0,1 0 0,-1 0 0,0 0 0,0 1 0,0-1 0,0 0 0,0 1 0,0-1 0,0 1 0,-1 0 0,1 0 0,0 0 0,0 0 0,-3 0 0,2 1 0,1-1 0,0 1 0,0 0 0,-1 0 0,1 0 0,0 0 0,0 0 0,0 0 0,0 0 0,0 1 0,1-1 0,-1 1 0,0-1 0,1 1 0,-1 0 0,1 0 0,-1 0 0,1 0 0,0 0 0,0 0 0,0 0 0,0 0 0,0 0 0,0 0 0,1 1 0,-1-1 0,1 0 0,-1 1 0,1-1 0,0 0 0,0 1 0,1 3 0,-1 5 0,0-1 0,1 0 0,1 0 0,0 1 0,0-1 0,5 11 0,-6-17-76,1 0 1,0 0-1,0-1 0,0 1 0,0-1 0,1 1 0,-1-1 0,1 0 1,0 0-1,0 0 0,0 0 0,1 0 0,-1-1 0,1 1 1,-1-1-1,1 0 0,7 3 0,14 3-6750</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42.219"/>
    </inkml:context>
    <inkml:brush xml:id="br0">
      <inkml:brushProperty name="width" value="0.05" units="cm"/>
      <inkml:brushProperty name="height" value="0.05" units="cm"/>
    </inkml:brush>
  </inkml:definitions>
  <inkml:trace contextRef="#ctx0" brushRef="#br0">1 1 24575,'4'0'0,"3"4"0,3 2 0,5 0 0,5-2 0,2 0 0,8-2 0,3-1 0,4-1 0,5 0 0,1 0 0,-4 0 0,-3-1 0,-8 1-8191</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43.054"/>
    </inkml:context>
    <inkml:brush xml:id="br0">
      <inkml:brushProperty name="width" value="0.05" units="cm"/>
      <inkml:brushProperty name="height" value="0.05" units="cm"/>
    </inkml:brush>
  </inkml:definitions>
  <inkml:trace contextRef="#ctx0" brushRef="#br0">0 1 24575,'4'0'0,"7"0"0,5 0 0,5 0 0,3 0 0,2 0 0,1 0 0,1 0 0,0 0 0,-5 0-8191</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43.886"/>
    </inkml:context>
    <inkml:brush xml:id="br0">
      <inkml:brushProperty name="width" value="0.05" units="cm"/>
      <inkml:brushProperty name="height" value="0.05" units="cm"/>
    </inkml:brush>
  </inkml:definitions>
  <inkml:trace contextRef="#ctx0" brushRef="#br0">115 0 24575,'1'32'0,"-2"0"0,-1-1 0,-1 1 0,-2-1 0,-11 39 0,-5 10 0,14-51 0,-1 0 0,0-1 0,-26 53 0,33-80 0,0 0 0,0 1 0,0-1 0,0 0 0,0 1 0,1-1 0,-1 1 0,0-1 0,1 1 0,-1-1 0,1 1 0,0 0 0,-1-1 0,1 1 0,0-1 0,0 1 0,0 0 0,0-1 0,0 1 0,0 0 0,1-1 0,-1 1 0,1-1 0,-1 1 0,1-1 0,-1 1 0,1-1 0,1 3 0,1-2 0,0-1 0,0 1 0,0-1 0,0 1 0,1-1 0,-1 0 0,0-1 0,0 1 0,1 0 0,-1-1 0,1 0 0,-1 0 0,6 0 0,150-3-1365,-133 2-5461</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44.918"/>
    </inkml:context>
    <inkml:brush xml:id="br0">
      <inkml:brushProperty name="width" value="0.05" units="cm"/>
      <inkml:brushProperty name="height" value="0.05" units="cm"/>
    </inkml:brush>
  </inkml:definitions>
  <inkml:trace contextRef="#ctx0" brushRef="#br0">158 1 24575,'-1'11'0,"-2"1"0,1-1 0,-2 0 0,1 0 0,-1 0 0,-1 0 0,0-1 0,-1 0 0,0 0 0,-8 11 0,-21 39 0,20-23 0,1 1 0,1 0 0,-12 66 0,25-102 0,-1 0 0,1 1 0,-1-1 0,1 1 0,0-1 0,0 1 0,0-1 0,0 1 0,0-1 0,1 1 0,-1-1 0,1 0 0,0 1 0,-1-1 0,1 0 0,0 1 0,0-1 0,1 0 0,-1 0 0,0 0 0,1 0 0,-1 0 0,1 0 0,0 0 0,0-1 0,-1 1 0,1 0 0,0-1 0,0 0 0,1 1 0,-1-1 0,0 0 0,0 0 0,1 0 0,-1 0 0,0-1 0,1 1 0,-1-1 0,1 1 0,-1-1 0,1 0 0,-1 0 0,0 0 0,4-1 0,5 1 0,0-1 0,-1 0 0,1-1 0,0 0 0,-1 0 0,1-1 0,-1-1 0,0 0 0,11-6 0,-10 2-1365</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45.571"/>
    </inkml:context>
    <inkml:brush xml:id="br0">
      <inkml:brushProperty name="width" value="0.05" units="cm"/>
      <inkml:brushProperty name="height" value="0.05" units="cm"/>
    </inkml:brush>
  </inkml:definitions>
  <inkml:trace contextRef="#ctx0" brushRef="#br0">0 17 24575,'5'0'0,"5"0"0,6 0 0,5 0 0,7 0 0,4 0 0,1 0 0,-1 0 0,4-4 0,-1-2 0,-5 0-8191</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46.070"/>
    </inkml:context>
    <inkml:brush xml:id="br0">
      <inkml:brushProperty name="width" value="0.05" units="cm"/>
      <inkml:brushProperty name="height" value="0.05" units="cm"/>
    </inkml:brush>
  </inkml:definitions>
  <inkml:trace contextRef="#ctx0" brushRef="#br0">0 24 24575,'9'0'0,"7"0"0,11 0 0,4 0 0,-2-5 0,2 0 0,1-1 0,-1 1 0,-6 2-8191</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48.059"/>
    </inkml:context>
    <inkml:brush xml:id="br0">
      <inkml:brushProperty name="width" value="0.05" units="cm"/>
      <inkml:brushProperty name="height" value="0.05" units="cm"/>
    </inkml:brush>
  </inkml:definitions>
  <inkml:trace contextRef="#ctx0" brushRef="#br0">6 476 24575,'-2'-84'0,"-1"49"0,2-1 0,2 0 0,1 1 0,2-1 0,11-47 0,-15 82 0,0-1 0,0 1 0,1 0 0,-1 0 0,0-1 0,0 1 0,1 0 0,-1 0 0,1 0 0,-1 0 0,1-1 0,0 1 0,-1 0 0,1 0 0,0 0 0,0 0 0,-1 0 0,1 1 0,0-1 0,0 0 0,0 0 0,0 1 0,0-1 0,0 0 0,0 1 0,1-1 0,-1 1 0,0-1 0,0 1 0,0 0 0,1-1 0,1 1 0,0 1 0,1 0 0,-1 1 0,0 0 0,0-1 0,1 1 0,-1 0 0,0 0 0,-1 1 0,4 2 0,27 17 0,-28-19 0,0-2 0,0 1 0,0 0 0,0-1 0,0 0 0,0 0 0,1-1 0,-1 0 0,0 0 0,0 0 0,0 0 0,8-2 0,-10 1 0,0 0 0,0 0 0,0 0 0,0 0 0,0-1 0,0 1 0,0-1 0,-1 0 0,1 0 0,-1 0 0,1 0 0,-1-1 0,0 1 0,0 0 0,0-1 0,0 0 0,0 1 0,-1-1 0,1 0 0,-1 0 0,2-4 0,3-10 0,-4 10 0,0 0 0,0-1 0,1 1 0,0 0 0,0 0 0,1 0 0,0 1 0,0-1 0,1 1 0,10-11 0,-15 17 0,0-1 0,1 1 0,-1 0 0,1 0 0,-1 0 0,1 0 0,-1-1 0,0 1 0,1 0 0,-1 0 0,1 0 0,-1 0 0,1 0 0,-1 0 0,1 0 0,-1 0 0,1 0 0,-1 0 0,1 0 0,-1 1 0,1-1 0,-1 0 0,0 0 0,1 0 0,-1 0 0,1 1 0,-1-1 0,0 0 0,1 1 0,-1-1 0,0 0 0,1 1 0,-1-1 0,1 1 0,7 20 0,-3 25 0,-5-45 0,3 74 0,9 113 0,-7-134 39,-4-37-390,0 0 0,1 0 0,5 17 0,-1-17-6475</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49.001"/>
    </inkml:context>
    <inkml:brush xml:id="br0">
      <inkml:brushProperty name="width" value="0.05" units="cm"/>
      <inkml:brushProperty name="height" value="0.05" units="cm"/>
    </inkml:brush>
  </inkml:definitions>
  <inkml:trace contextRef="#ctx0" brushRef="#br0">1 0 24575,'20'56'0,"-16"-29"0,-1 54 0,-3-54 0,1 1 0,5 28 0,-5-48 0,1 1 0,0-1 0,1 1 0,0-1 0,0 0 0,1 0 0,0 0 0,1-1 0,-1 0 0,10 11 0,-12-16 5,1 0-1,-1-1 0,1 1 0,-1-1 1,1 0-1,-1 0 0,1 0 0,0 0 1,0 0-1,0-1 0,-1 1 1,1-1-1,0 0 0,0 1 0,0-1 1,0-1-1,0 1 0,0 0 1,0-1-1,-1 0 0,1 1 0,0-1 1,0 0-1,-1 0 0,1-1 0,-1 1 1,5-3-1,-1 1-118,-1 0 0,0 0-1,0 0 1,0-1 0,0 1 0,-1-1-1,1 0 1,-1 0 0,0-1 0,0 0-1,-1 1 1,7-11 0,-8 3-6712</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49.614"/>
    </inkml:context>
    <inkml:brush xml:id="br0">
      <inkml:brushProperty name="width" value="0.05" units="cm"/>
      <inkml:brushProperty name="height" value="0.05" units="cm"/>
    </inkml:brush>
  </inkml:definitions>
  <inkml:trace contextRef="#ctx0" brushRef="#br0">1 102 24575,'4'0'0,"2"-4"0,5-2 0,3 0 0,6-3 0,3 0 0,2 1 0,-3-2 0,-5-4 0,-10-4 0,-7 1-8191</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50.173"/>
    </inkml:context>
    <inkml:brush xml:id="br0">
      <inkml:brushProperty name="width" value="0.05" units="cm"/>
      <inkml:brushProperty name="height" value="0.05" units="cm"/>
    </inkml:brush>
  </inkml:definitions>
  <inkml:trace contextRef="#ctx0" brushRef="#br0">1 1 24575,'4'0'0,"6"0"0,11 0 0,5 0 0,4 0 0,-4 0-8191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4:27.411"/>
    </inkml:context>
    <inkml:brush xml:id="br0">
      <inkml:brushProperty name="width" value="0.05" units="cm"/>
      <inkml:brushProperty name="height" value="0.05" units="cm"/>
    </inkml:brush>
  </inkml:definitions>
  <inkml:trace contextRef="#ctx0" brushRef="#br0">189 427 24575,'16'0'0,"1"0"0,-1-2 0,0 0 0,0 0 0,1-2 0,-2 0 0,30-12 0,-36 12 0,-1 0 0,0-1 0,0 0 0,0-1 0,-1 0 0,0 0 0,0 0 0,0-1 0,-1 0 0,0 0 0,-1-1 0,1 0 0,-1 1 0,-1-2 0,5-10 0,-3 4 0,-1-1 0,0 0 0,-1 0 0,3-26 0,-6 33 0,0-1 0,-1 1 0,0-1 0,0 1 0,-1-1 0,-1 1 0,1-1 0,-1 1 0,-4-11 0,4 17 0,0 0 0,0-1 0,-1 1 0,1 0 0,-1 1 0,0-1 0,1 0 0,-1 1 0,0 0 0,-1-1 0,1 1 0,0 1 0,-1-1 0,1 0 0,-1 1 0,1-1 0,-5 0 0,-73-14 0,55 12 0,8 0 0,-1 1 0,0 2 0,0 0 0,1 0 0,-1 2 0,0 0 0,-36 8 0,49-7 0,0 0 0,-1 0 0,1 0 0,0 1 0,0-1 0,1 2 0,-1-1 0,1 1 0,-1-1 0,1 2 0,0-1 0,1 0 0,-1 1 0,1 0 0,0 0 0,0 0 0,0 1 0,1-1 0,-1 1 0,2 0 0,-1 0 0,1 0 0,-1 0 0,2 0 0,-1 1 0,-1 7 0,-1 37 0,1 1 0,7 86 0,1-17 0,-5-108 0,0 0 0,1 0 0,0 0 0,1 0 0,1 0 0,0 0 0,6 15 0,-6-21 0,0-1 0,1 1 0,0-1 0,0 0 0,1 0 0,0-1 0,0 1 0,0-1 0,0 0 0,1-1 0,0 1 0,0-1 0,0 0 0,11 5 0,5 1 0,1-2 0,-1 0 0,1-1 0,0-2 0,1 0 0,0-1 0,23 0 0,176-5 0,-122-3 0,-64 3 0,0-1 0,-1-3 0,1-1 0,-1-1 0,43-15 0,-40 10-1365,-6 3-5461</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51.438"/>
    </inkml:context>
    <inkml:brush xml:id="br0">
      <inkml:brushProperty name="width" value="0.05" units="cm"/>
      <inkml:brushProperty name="height" value="0.05" units="cm"/>
    </inkml:brush>
  </inkml:definitions>
  <inkml:trace contextRef="#ctx0" brushRef="#br0">0 49 24575,'4'0'0,"7"0"0,5 0 0,5 0 0,2 0 0,3 0 0,2-5 0,-1-1 0,-3-5 0,-3 1 0,0 1 0,-3 2-8191</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52.086"/>
    </inkml:context>
    <inkml:brush xml:id="br0">
      <inkml:brushProperty name="width" value="0.05" units="cm"/>
      <inkml:brushProperty name="height" value="0.05" units="cm"/>
    </inkml:brush>
  </inkml:definitions>
  <inkml:trace contextRef="#ctx0" brushRef="#br0">0 1 24575,'0'4'0,"0"7"0,0 5 0,0 4 0,0 4 0,0 2 0,0 1 0,0 1 0,0 0 0,0-1 0,0 0 0,0 0 0,0 0 0,0-1 0,0 1 0,4-5 0,7-6 0,0-6-8191</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53.634"/>
    </inkml:context>
    <inkml:brush xml:id="br0">
      <inkml:brushProperty name="width" value="0.05" units="cm"/>
      <inkml:brushProperty name="height" value="0.05" units="cm"/>
    </inkml:brush>
  </inkml:definitions>
  <inkml:trace contextRef="#ctx0" brushRef="#br0">33 186 24575,'0'238'0,"-3"-217"0,-4-32 0,-4-34 0,5 8 0,3-1 0,1 0 0,1-1 0,2 1 0,8-47 0,-6 78 0,-1 0 0,1 1 0,1-1 0,-1 0 0,1 1 0,0 0 0,1 0 0,-1 0 0,1 1 0,0-1 0,1 1 0,-1 0 0,1 1 0,0-1 0,9-4 0,-12 7 0,-1 0 0,1 0 0,1 1 0,-1-1 0,0 1 0,0-1 0,0 1 0,1 0 0,-1 0 0,1 1 0,-1-1 0,1 1 0,-1 0 0,1-1 0,-1 2 0,1-1 0,-1 0 0,1 1 0,-1-1 0,0 1 0,1 0 0,-1 0 0,0 0 0,1 1 0,-1-1 0,0 1 0,0 0 0,0 0 0,0 0 0,-1 0 0,1 0 0,0 1 0,3 4 0,-4-5 0,-1 1 0,1 0 0,-1 0 0,1-1 0,-1 1 0,0 0 0,0 1 0,0-1 0,-1 0 0,1 0 0,-1 0 0,1 0 0,-1 1 0,0-1 0,0 0 0,-1 0 0,1 0 0,-1 1 0,0-1 0,1 0 0,-1 0 0,0 0 0,-1 0 0,1 0 0,-1-1 0,-2 5 0,-6 9 0,-1-1 0,-1 0 0,-22 21 0,-12 18 0,46-54 0,-1 1 0,1-1 0,0 1 0,0-1 0,0 1 0,0-1 0,0 1 0,-1-1 0,1 1 0,0-1 0,0 1 0,0-1 0,0 1 0,1 0 0,-1-1 0,0 1 0,0-1 0,0 1 0,0-1 0,1 1 0,-1-1 0,0 1 0,0-1 0,1 1 0,-1-1 0,0 0 0,1 1 0,-1-1 0,0 1 0,1-1 0,-1 0 0,1 1 0,-1-1 0,1 0 0,-1 0 0,0 1 0,1-1 0,-1 0 0,1 0 0,0 0 0,-1 1 0,1-1 0,32 9 0,-18-6 0,31 17 0,54 31 0,-49-24 0,-48-26-136,0 1-1,0-1 1,1 0-1,-1 0 1,0 0-1,1 0 1,-1-1-1,0 1 0,8-1 1,7-2-6690</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55.052"/>
    </inkml:context>
    <inkml:brush xml:id="br0">
      <inkml:brushProperty name="width" value="0.05" units="cm"/>
      <inkml:brushProperty name="height" value="0.05" units="cm"/>
    </inkml:brush>
  </inkml:definitions>
  <inkml:trace contextRef="#ctx0" brushRef="#br0">0 59 24575,'2'6'0,"0"-1"0,0-1 0,1 1 0,0 0 0,0-1 0,0 1 0,0-1 0,1 0 0,0 0 0,0 0 0,8 6 0,0 2 0,0-1 0,0-1 0,1 1 0,22 13 0,-28-20 0,0 0 0,0 0 0,1-1 0,-1 0 0,1 0 0,0 0 0,0-1 0,16 2 0,-20-4 0,0 0 0,-1-1 0,1 1 0,0-1 0,0 0 0,-1 0 0,1 0 0,0-1 0,-1 1 0,1-1 0,-1 0 0,0 0 0,1 0 0,-1 0 0,0-1 0,0 1 0,-1-1 0,1 0 0,0 0 0,-1 0 0,0 0 0,1 0 0,2-6 0,3-8 0,0-1 0,0 0 0,7-31 0,2-4 0,-17 53 0,0-1 0,0 1 0,0-1 0,0 1 0,0-1 0,1 1 0,-1-1 0,0 1 0,0-1 0,0 1 0,1-1 0,-1 1 0,0-1 0,0 1 0,1 0 0,-1-1 0,0 1 0,1-1 0,-1 1 0,1 0 0,-1-1 0,0 1 0,1 0 0,-1 0 0,1-1 0,-1 1 0,1 0 0,-1 0 0,1 0 0,-1-1 0,1 1 0,0 0 0,6 16 0,-3 29 0,-5 368-1365,1-385-5461</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56.951"/>
    </inkml:context>
    <inkml:brush xml:id="br0">
      <inkml:brushProperty name="width" value="0.05" units="cm"/>
      <inkml:brushProperty name="height" value="0.05" units="cm"/>
    </inkml:brush>
  </inkml:definitions>
  <inkml:trace contextRef="#ctx0" brushRef="#br0">140 31 24575,'-31'-9'0,"28"8"0,0-1 0,0 1 0,0 0 0,0 0 0,0 0 0,0 0 0,0 0 0,0 1 0,0 0 0,0-1 0,-6 1 0,6 1 0,0-1 0,1 1 0,-1 0 0,0 0 0,1 0 0,-1 0 0,1 0 0,-1 0 0,1 1 0,0-1 0,0 1 0,-1 0 0,1-1 0,0 1 0,0 0 0,1 0 0,-4 5 0,2-2 0,0 0 0,1 0 0,-1 0 0,1 1 0,1-1 0,-1 1 0,1-1 0,-2 8 0,2 1 0,0-1 0,1 0 0,0 0 0,1 0 0,1 0 0,0 1 0,4 13 0,-2-19 0,-1 0 0,1-1 0,0 1 0,0-1 0,1 0 0,0 0 0,1 0 0,-1-1 0,1 0 0,0 0 0,1-1 0,-1 1 0,1-1 0,0-1 0,1 1 0,-1-1 0,1 0 0,9 2 0,-6-1 0,0-1 0,0-1 0,0 0 0,0-1 0,1 0 0,-1-1 0,1 0 0,0 0 0,-1-1 0,1-1 0,-1 0 0,23-6 0,-29 6 0,0-2 0,0 1 0,0 0 0,-1-1 0,1 0 0,-1 0 0,1 0 0,-1-1 0,0 0 0,-1 1 0,1-1 0,-1 0 0,1-1 0,-1 1 0,0-1 0,-1 1 0,1-1 0,-1 0 0,0 0 0,0 0 0,0 0 0,-1-1 0,0 1 0,0 0 0,0-6 0,1-12 0,0-1 0,-2 1 0,-1-1 0,-4-32 0,4 53 6,1-1-1,-1 0 1,0 1-1,0-1 0,0 1 1,0-1-1,-1 1 1,1 0-1,-1-1 1,0 1-1,0 0 1,0 0-1,-1 0 0,1 1 1,0-1-1,-1 0 1,0 1-1,0 0 1,0-1-1,0 1 1,-5-3-1,0 2-170,0 0 0,0 1 0,0-1 0,0 2 0,0-1 0,-1 1 0,1 0 0,-11 1 0,-5 0-6661</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5:58.903"/>
    </inkml:context>
    <inkml:brush xml:id="br0">
      <inkml:brushProperty name="width" value="0.05" units="cm"/>
      <inkml:brushProperty name="height" value="0.05" units="cm"/>
    </inkml:brush>
  </inkml:definitions>
  <inkml:trace contextRef="#ctx0" brushRef="#br0">3 58 24575,'-1'52'0,"0"-28"0,0-1 0,2 1 0,0-1 0,2 0 0,0 1 0,14 44 0,-7-31 0,-9-30 0,1 0 0,-1 0 0,2 0 0,-1 0 0,1 0 0,0 0 0,0-1 0,1 1 0,7 10 0,-11-17 0,1 0 0,-1 0 0,0 0 0,1 0 0,-1 1 0,0-1 0,1 0 0,-1 0 0,0 0 0,1 0 0,-1 0 0,1 0 0,-1-1 0,0 1 0,1 0 0,-1 0 0,0 0 0,1 0 0,-1 0 0,0 0 0,1-1 0,-1 1 0,0 0 0,0 0 0,1-1 0,-1 1 0,0 0 0,0 0 0,1-1 0,-1 1 0,0 0 0,0 0 0,0-1 0,1 1 0,-1 0 0,0-1 0,0 1 0,0 0 0,0-1 0,0 1 0,0-1 0,0 1 0,0 0 0,0-1 0,0 1 0,0 0 0,0-1 0,0 1 0,0-1 0,3-21 0,-2 22 0,0-40 0,-3-40 0,0 58 0,0-1 0,2 0 0,1 1 0,0-1 0,2 1 0,1-1 0,9-31 0,-11 50 0,1-1 0,0 1 0,0 0 0,0-1 0,1 2 0,-1-1 0,1 0 0,0 1 0,0-1 0,0 1 0,0 0 0,1 0 0,0 1 0,-1 0 0,1-1 0,0 1 0,0 1 0,7-3 0,-4 2 0,-1 0 0,1 1 0,-1 0 0,1 0 0,-1 1 0,1-1 0,-1 2 0,1-1 0,-1 1 0,1 0 0,-1 1 0,9 2 0,-14-3 0,0-1 0,0 1 0,-1 0 0,1-1 0,-1 1 0,1 0 0,-1 0 0,1 0 0,-1 1 0,0-1 0,1 0 0,-1 0 0,0 1 0,0-1 0,0 1 0,0-1 0,0 1 0,0-1 0,0 1 0,-1-1 0,1 1 0,0 0 0,-1 0 0,0-1 0,1 4 0,-1-2 0,0 1 0,-1 0 0,1 0 0,-1 0 0,0-1 0,0 1 0,-1 0 0,1-1 0,-1 1 0,1-1 0,-4 5 0,-4 5 0,0-1 0,-1 0 0,0 0 0,0-1 0,-13 10 0,10-12 0,0 0 0,-1-1 0,0 0 0,0-1 0,-1-1 0,0 0 0,0-1 0,0-1 0,0 0 0,-1-1 0,0-1 0,-25 1 0,95-5 0,30-3 0,86 8 0,-167-3 0,0 1 0,-1 0 0,1 0 0,0 0 0,0 0 0,0 0 0,-1 0 0,1 1 0,-1-1 0,1 1 0,-1 0 0,0 0 0,1 0 0,-1 0 0,0 0 0,0 0 0,0 1 0,-1-1 0,1 1 0,-1-1 0,1 1 0,-1-1 0,0 1 0,0 0 0,0 0 0,0 0 0,0 0 0,-1 0 0,1 0 0,-1 0 0,0-1 0,0 1 0,-1 6 0,2-3 0,-2-1 0,1 0 0,-1 1 0,1-1 0,-1 0 0,-1 0 0,1 1 0,-1-1 0,0 0 0,0 0 0,-1-1 0,1 1 0,-1 0 0,0-1 0,0 0 0,0 1 0,-1-1 0,-6 5 0,0-3 0,-1 0 0,0 0 0,-1-2 0,1 1 0,-1-2 0,-16 4 0,22-5 0,1-1 0,-1 0 0,0 0 0,1-1 0,-1 0 0,0 0 0,1 0 0,-1 0 0,0-1 0,1 0 0,-1 0 0,1-1 0,-1 0 0,1 0 0,-9-4 0,14 6-33,-1 0 0,1-1-1,-1 1 1,1-1 0,-1 1-1,1-1 1,0 1 0,-1 0 0,1-1-1,0 1 1,0-1 0,-1 1-1,1-1 1,0 0 0,0 1-1,-1-1 1,1 1 0,0-1 0,0 1-1,0-1 1,0 1 0,0-1-1,0 0 1,0 1 0,0-1-1,0 1 1,0-1 0,1 1 0,-1-1-1,0 0 1,0 1 0,0-1-1,1 1 1,-1-1 0,0 1-1,1-1 1,-1 1 0,0-1 0,1 1-1,0-1 1,8-9-6793</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6:00.568"/>
    </inkml:context>
    <inkml:brush xml:id="br0">
      <inkml:brushProperty name="width" value="0.05" units="cm"/>
      <inkml:brushProperty name="height" value="0.05" units="cm"/>
    </inkml:brush>
  </inkml:definitions>
  <inkml:trace contextRef="#ctx0" brushRef="#br0">241 4 24575,'-41'-1'0,"28"0"0,1 0 0,-1 1 0,0 0 0,0 1 0,0 0 0,-20 6 0,31-6 0,-1 0 0,1-1 0,0 2 0,0-1 0,0 0 0,0 0 0,0 1 0,0-1 0,1 1 0,-1-1 0,0 1 0,1 0 0,-1 0 0,1 0 0,-1 0 0,1 0 0,0 0 0,0 0 0,-1 4 0,1-1 0,0-1 0,0 1 0,1 0 0,-1-1 0,1 1 0,0 0 0,1-1 0,-1 1 0,2 7 0,3 4 0,0 1 0,1-1 0,1 0 0,11 19 0,-13-24 0,0-1 0,1 0 0,0 0 0,1 0 0,0-1 0,0 0 0,1 0 0,1-1 0,-1 0 0,1-1 0,0 1 0,1-2 0,10 7 0,-16-12 0,-1 1 0,0-1 0,0 1 0,1 0 0,-1 0 0,0 0 0,-1 0 0,1 0 0,0 1 0,-1 0 0,1-1 0,-1 1 0,0 0 0,0 0 0,0 0 0,0 0 0,0 0 0,-1 1 0,0-1 0,1 1 0,-1-1 0,0 1 0,-1-1 0,1 1 0,-1-1 0,1 1 0,-1 0 0,0-1 0,0 1 0,-1 0 0,1-1 0,-1 1 0,0-1 0,0 1 0,0-1 0,0 1 0,-1-1 0,1 0 0,-1 0 0,0 1 0,0-1 0,0 0 0,0-1 0,-1 1 0,-3 4 0,-1-1 11,0 1 0,-1-1 0,0 0 0,0-1 0,0 0 0,-1 0-1,1-1 1,-1 0 0,0-1 0,-15 5 0,6-5-308,0 0 0,-1-1 0,1-1 0,-30-1 0,35-1-6529</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9:23.632"/>
    </inkml:context>
    <inkml:brush xml:id="br0">
      <inkml:brushProperty name="width" value="0.05" units="cm"/>
      <inkml:brushProperty name="height" value="0.05" units="cm"/>
    </inkml:brush>
  </inkml:definitions>
  <inkml:trace contextRef="#ctx0" brushRef="#br0">243 0 24575,'-5'1'0,"0"0"0,1 0 0,-1 0 0,0 1 0,1-1 0,0 1 0,-1 0 0,1 0 0,0 1 0,0-1 0,0 1 0,0 0 0,1 0 0,-7 7 0,-46 56 0,48-56 0,-5 8 0,1-1 0,0 2 0,1-1 0,1 2 0,1-1 0,1 1 0,1 1 0,0 0 0,2-1 0,0 2 0,1-1 0,1 1 0,2-1 0,0 29 0,1-22 0,-1-6 0,2 0 0,0 0 0,8 40 0,-8-57 0,1 0 0,-1 0 0,1 0 0,0 0 0,0 0 0,1-1 0,0 1 0,-1-1 0,1 1 0,1-1 0,-1 0 0,1 0 0,-1 0 0,1-1 0,0 1 0,0-1 0,1 0 0,-1 0 0,1-1 0,0 1 0,4 1 0,85 33-1365,-79-30-5461</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9:24.749"/>
    </inkml:context>
    <inkml:brush xml:id="br0">
      <inkml:brushProperty name="width" value="0.05" units="cm"/>
      <inkml:brushProperty name="height" value="0.05" units="cm"/>
    </inkml:brush>
  </inkml:definitions>
  <inkml:trace contextRef="#ctx0" brushRef="#br0">148 32 24575,'-5'1'0,"0"0"0,0 0 0,0 0 0,0 1 0,0 0 0,1 0 0,-1 0 0,1 0 0,-1 1 0,1-1 0,-6 6 0,-41 38 0,47-42 0,1 0 0,-1 0 0,1 0 0,0 1 0,1-1 0,-1 1 0,1 0 0,-1-1 0,1 1 0,1 0 0,-1 0 0,-1 9 0,3-12 0,0 0 0,1 0 0,-1 0 0,0 0 0,1 0 0,-1 0 0,1 0 0,0-1 0,0 1 0,-1 0 0,1 0 0,0-1 0,1 1 0,-1 0 0,0-1 0,0 1 0,1-1 0,-1 1 0,1-1 0,-1 0 0,1 0 0,0 0 0,-1 0 0,1 0 0,0 0 0,0 0 0,0 0 0,-1-1 0,1 1 0,0-1 0,0 1 0,0-1 0,0 0 0,0 0 0,3 0 0,4 2 0,0-1 0,0 0 0,0 0 0,0-1 0,0-1 0,0 1 0,0-1 0,0-1 0,0 0 0,-1 0 0,1-1 0,0 0 0,11-6 0,-15 6 0,0 0 0,0-1 0,0 0 0,-1 0 0,1 0 0,-1 0 0,0-1 0,0 0 0,-1 0 0,0 0 0,1 0 0,-2-1 0,1 1 0,-1-1 0,1 1 0,-2-1 0,1 0 0,0 0 0,-1 0 0,-1 0 0,1-7 0,0 10-29,-1 0 0,0 0 0,1 0 0,-2 0 0,1 0 0,0 0 0,-1 0 0,1 0 0,-1-1 0,0 2 0,0-1 0,0 0 0,0 0 0,0 0 0,-1 0-1,0 1 1,1-1 0,-1 1 0,0-1 0,0 1 0,0 0 0,-1-1 0,1 1 0,0 1 0,-1-1 0,1 0 0,-1 0 0,0 1 0,1-1 0,-1 1 0,0 0 0,0 0 0,0 0 0,0 0 0,0 1 0,0-1-1,0 1 1,0 0 0,-1 0 0,1 0 0,0 0 0,0 0 0,0 1 0,0-1 0,0 1 0,-5 2 0,-10 3-6797</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9:28.755"/>
    </inkml:context>
    <inkml:brush xml:id="br0">
      <inkml:brushProperty name="width" value="0.05" units="cm"/>
      <inkml:brushProperty name="height" value="0.05" units="cm"/>
    </inkml:brush>
  </inkml:definitions>
  <inkml:trace contextRef="#ctx0" brushRef="#br0">0 1 24575,'5'9'0,"1"7"0,-1 6 0,0 8 0,3 3 0,0 1 0,-1-1 0,3-2 0,-1-1 0,-6-11 0,-3-8-8191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39:33.764"/>
    </inkml:context>
    <inkml:brush xml:id="br0">
      <inkml:brushProperty name="width" value="0.05" units="cm"/>
      <inkml:brushProperty name="height" value="0.05" units="cm"/>
    </inkml:brush>
  </inkml:definitions>
  <inkml:trace contextRef="#ctx0" brushRef="#br0">790 54 24575,'-6'-1'0,"1"0"0,-1 0 0,0 0 0,1-1 0,-9-3 0,-17-4 0,-34-4 0,41 7 0,1 1 0,-37-2 0,-149 4 0,162 5 0,0 2 0,-67 14 0,108-17 0,1 2 0,-1-1 0,1 1 0,0 0 0,-1 0 0,1 0 0,0 1 0,1-1 0,-1 1 0,1 1 0,-1-1 0,1 0 0,1 1 0,-1 0 0,1 0 0,0 0 0,0 1 0,-3 6 0,-1 4 0,0 0 0,2 0 0,0 0 0,1 1 0,-3 21 0,4-14 0,1-1 0,1 1 0,1 0 0,5 33 0,-3-42 0,1-1 0,1 0 0,0 0 0,1 0 0,1 0 0,0-1 0,1 0 0,11 17 0,-3-10 0,1 0 0,1-1 0,1-1 0,0 0 0,36 25 0,-19-19 0,0-2 0,64 31 0,-67-40 0,0-2 0,1 0 0,0-2 0,1-2 0,0-1 0,0-1 0,0-2 0,44-2 0,-47-2-170,1-1-1,0-2 0,-1 0 1,0-3-1,0 0 0,-1-2 1,34-15-1,-39 14-6655</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4:28.284"/>
    </inkml:context>
    <inkml:brush xml:id="br0">
      <inkml:brushProperty name="width" value="0.05" units="cm"/>
      <inkml:brushProperty name="height" value="0.05" units="cm"/>
    </inkml:brush>
  </inkml:definitions>
  <inkml:trace contextRef="#ctx0" brushRef="#br0">0 270 24575,'6'-6'0,"8"-2"0,9-6 0,5 0 0,5 1 0,8 4 0,11-2 0,1-1 0,-1-3 0,2 0 0,-8-3 0,-6 2 0,-3-3 0,-2 1 0,-7-1 0,-2-5 0,1 3 0,-5 4-8191</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9:29.957"/>
    </inkml:context>
    <inkml:brush xml:id="br0">
      <inkml:brushProperty name="width" value="0.05" units="cm"/>
      <inkml:brushProperty name="height" value="0.05" units="cm"/>
    </inkml:brush>
  </inkml:definitions>
  <inkml:trace contextRef="#ctx0" brushRef="#br0">0 82 24575,'2'-1'0,"0"0"0,0 0 0,0 0 0,0 0 0,0 0 0,-1-1 0,1 1 0,0-1 0,-1 1 0,1-1 0,-1 1 0,0-1 0,2-2 0,12-12 0,-6 10 0,1 0 0,0 1 0,0 0 0,0 1 0,0 0 0,0 1 0,1 0 0,0 0 0,0 1 0,-1 1 0,1 0 0,0 0 0,0 1 0,15 1 0,-24-1 0,-1 0 0,1 0 0,-1 1 0,1-1 0,0 0 0,-1 0 0,1 1 0,-1-1 0,0 1 0,1 0 0,-1-1 0,1 1 0,-1 0 0,0 0 0,1-1 0,-1 1 0,0 0 0,0 0 0,0 1 0,0-1 0,0 0 0,0 0 0,0 0 0,0 1 0,0-1 0,-1 1 0,1-1 0,-1 0 0,1 1 0,-1-1 0,1 1 0,-1-1 0,0 1 0,1-1 0,-1 1 0,0-1 0,0 1 0,0 0 0,-1-1 0,1 1 0,0-1 0,0 1 0,-1-1 0,1 1 0,-1-1 0,1 1 0,-1-1 0,0 0 0,0 1 0,1-1 0,-1 0 0,0 0 0,-1 2 0,-3 3 0,1 1 0,-1-1 0,0 0 0,0 0 0,0-1 0,-1 1 0,0-1 0,0-1 0,-11 8 0,-95 35-1365,96-40-5461</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9:30.828"/>
    </inkml:context>
    <inkml:brush xml:id="br0">
      <inkml:brushProperty name="width" value="0.05" units="cm"/>
      <inkml:brushProperty name="height" value="0.05" units="cm"/>
    </inkml:brush>
  </inkml:definitions>
  <inkml:trace contextRef="#ctx0" brushRef="#br0">12 0 24575,'1'92'0,"0"3"0,-13 115 0,12-208 0,-1 0 0,1 0 0,0 0 0,0 0 0,0 0 0,0 1 0,0-1 0,0 0 0,0 0 0,1 0 0,-1 0 0,1 0 0,0 0 0,-1 0 0,1 0 0,0 0 0,0 0 0,0 0 0,1 0 0,-1 0 0,0-1 0,1 1 0,-1-1 0,1 1 0,-1-1 0,1 1 0,0-1 0,-1 0 0,1 0 0,0 0 0,0 0 0,0 0 0,0 0 0,0 0 0,0-1 0,0 1 0,0-1 0,1 1 0,-1-1 0,0 0 0,0 0 0,0 0 0,0 0 0,1 0 0,-1-1 0,2 0 0,5 0 0,0 0 0,0-1 0,0 0 0,0 0 0,-1-1 0,1-1 0,-1 1 0,0-1 0,15-10 0,-1-3-1365,-5 2-5461</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9:31.414"/>
    </inkml:context>
    <inkml:brush xml:id="br0">
      <inkml:brushProperty name="width" value="0.05" units="cm"/>
      <inkml:brushProperty name="height" value="0.05" units="cm"/>
    </inkml:brush>
  </inkml:definitions>
  <inkml:trace contextRef="#ctx0" brushRef="#br0">1 26 24575,'4'-5'0,"7"-1"0,5 0 0,4 1 0,0 2-8191</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9:32.233"/>
    </inkml:context>
    <inkml:brush xml:id="br0">
      <inkml:brushProperty name="width" value="0.05" units="cm"/>
      <inkml:brushProperty name="height" value="0.05" units="cm"/>
    </inkml:brush>
  </inkml:definitions>
  <inkml:trace contextRef="#ctx0" brushRef="#br0">0 69 24575,'0'-4'0,"5"-2"0,5 0 0,6 2 0,10-4 0,4-1 0,-3-2 0,-1 0 0,-6 2-8191</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9:33.360"/>
    </inkml:context>
    <inkml:brush xml:id="br0">
      <inkml:brushProperty name="width" value="0.05" units="cm"/>
      <inkml:brushProperty name="height" value="0.05" units="cm"/>
    </inkml:brush>
  </inkml:definitions>
  <inkml:trace contextRef="#ctx0" brushRef="#br0">158 475 24575,'-1'-5'0,"-1"-1"0,0 1 0,0 0 0,0-1 0,0 1 0,-1 0 0,0 0 0,-6-8 0,-6-13 0,-19-40 0,21 44 0,1-1 0,1 0 0,1-1 0,2 0 0,0-1 0,1 0 0,-5-33 0,12 58 0,0-1 0,0 1 0,-1-1 0,1 1 0,0-1 0,0 1 0,0-1 0,0 1 0,0 0 0,0-1 0,0 1 0,0-1 0,0 1 0,0-1 0,0 1 0,0-1 0,0 1 0,0-1 0,0 1 0,1-1 0,-1 1 0,0 0 0,0-1 0,0 1 0,1-1 0,-1 1 0,0 0 0,1-1 0,-1 1 0,0 0 0,1-1 0,-1 1 0,0 0 0,1 0 0,-1-1 0,0 1 0,1 0 0,-1 0 0,1-1 0,-1 1 0,1 0 0,-1 0 0,1 0 0,21 15 0,16 31 0,9 24 0,42 90 0,-84-151 0,0 1 0,1-1 0,0-1 0,0 1 0,13 12 0,-18-20 0,1 1 0,-1-1 0,0 0 0,1 0 0,-1 0 0,1 0 0,-1 0 0,1-1 0,-1 1 0,1 0 0,0-1 0,-1 1 0,1-1 0,0 1 0,0-1 0,-1 0 0,4 0 0,-3 0 0,-1-1 0,1 0 0,0 1 0,-1-1 0,1 0 0,-1 0 0,1 0 0,-1 0 0,0 0 0,1-1 0,-1 1 0,0 0 0,0-1 0,0 1 0,0 0 0,0-1 0,0 1 0,0-1 0,0 0 0,-1 1 0,2-4 0,5-15 8,0 0 0,-2 0 0,0-1 0,-2 1 0,3-36 0,-6-110-273,-2 85-883,2 57-5678</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9:35.461"/>
    </inkml:context>
    <inkml:brush xml:id="br0">
      <inkml:brushProperty name="width" value="0.05" units="cm"/>
      <inkml:brushProperty name="height" value="0.05" units="cm"/>
    </inkml:brush>
  </inkml:definitions>
  <inkml:trace contextRef="#ctx0" brushRef="#br0">1 27 24575,'0'-4'0,"4"-2"0,7 0 0,10 2 0,5 1 0,4 1 0,1 0 0,-1 2 0,-5 0-8191</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9:37.198"/>
    </inkml:context>
    <inkml:brush xml:id="br0">
      <inkml:brushProperty name="width" value="0.05" units="cm"/>
      <inkml:brushProperty name="height" value="0.05" units="cm"/>
    </inkml:brush>
  </inkml:definitions>
  <inkml:trace contextRef="#ctx0" brushRef="#br0">1 10 24575,'4'0'0,"11"0"0,8 0 0,3 0 0,3 0 0,0 0 0,5 0 0,0 0 0,0 0 0,-2 0 0,-1-4 0,-7-2-8191</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9:37.931"/>
    </inkml:context>
    <inkml:brush xml:id="br0">
      <inkml:brushProperty name="width" value="0.05" units="cm"/>
      <inkml:brushProperty name="height" value="0.05" units="cm"/>
    </inkml:brush>
  </inkml:definitions>
  <inkml:trace contextRef="#ctx0" brushRef="#br0">0 1 24575,'0'4'0,"0"7"0,0 10 0,0 5 0,0 4 0,0 1 0,0 4 0,0 1 0,0-2 0,0-2 0,0-1 0,0-3 0,5-5 0,5-11 0,2-12 0,-2-7-8191</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9:39.314"/>
    </inkml:context>
    <inkml:brush xml:id="br0">
      <inkml:brushProperty name="width" value="0.05" units="cm"/>
      <inkml:brushProperty name="height" value="0.05" units="cm"/>
    </inkml:brush>
  </inkml:definitions>
  <inkml:trace contextRef="#ctx0" brushRef="#br0">109 32 24575,'-4'0'0,"0"1"0,0 0 0,0 0 0,0 0 0,0 1 0,0-1 0,0 1 0,1 0 0,-1 0 0,1 0 0,-1 0 0,1 1 0,0-1 0,0 1 0,0 0 0,0 0 0,0 0 0,1 0 0,0 0 0,-1 1 0,1-1 0,-3 8 0,0-1 0,0 1 0,1-1 0,1 1 0,-1 0 0,2 0 0,-1 0 0,0 13 0,2-17 0,1 0 0,0 0 0,0 0 0,0 0 0,1 0 0,0 0 0,1 0 0,-1 0 0,5 9 0,-5-13 0,0-1 0,1 0 0,-1 0 0,1 0 0,-1 0 0,1 0 0,0-1 0,0 1 0,0-1 0,0 1 0,0-1 0,0 1 0,0-1 0,0 0 0,1 0 0,-1 0 0,0 0 0,1-1 0,-1 1 0,1-1 0,-1 1 0,1-1 0,-1 0 0,1 0 0,-1 0 0,1 0 0,-1 0 0,1-1 0,3 0 0,1 0 0,0-1 0,0 1 0,0-2 0,0 1 0,-1-1 0,1 1 0,-1-2 0,0 1 0,1-1 0,-2 0 0,1 0 0,0-1 0,-1 0 0,0 1 0,0-2 0,0 1 0,-1-1 0,0 1 0,0-1 0,0-1 0,-1 1 0,0 0 0,0-1 0,-1 0 0,1 1 0,-1-1 0,-1 0 0,1 0 0,-1 0 0,-1 0 0,1 0 0,-1-1 0,0 1 0,-1 0 0,0 0 0,0 0 0,0 0 0,-1 0 0,0 0 0,-1 1 0,-5-13 0,5 15-72,-1-1 1,0 1-1,0 0 0,0 0 0,-1 0 0,1 0 0,-1 1 0,0 0 1,0 0-1,0 0 0,0 1 0,0-1 0,-1 1 0,1 0 0,-1 1 1,0 0-1,1 0 0,-12-1 0,-12-1-6754</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9:40.124"/>
    </inkml:context>
    <inkml:brush xml:id="br0">
      <inkml:brushProperty name="width" value="0.05" units="cm"/>
      <inkml:brushProperty name="height" value="0.05" units="cm"/>
    </inkml:brush>
  </inkml:definitions>
  <inkml:trace contextRef="#ctx0" brushRef="#br0">29 0 24575,'-1'1'0,"0"-1"0,-1 0 0,1 1 0,0 0 0,0-1 0,0 1 0,0 0 0,0-1 0,0 1 0,0 0 0,0 0 0,0 0 0,0 0 0,0 0 0,0 0 0,1 0 0,-1 0 0,0 0 0,1 1 0,-1-1 0,1 0 0,-1 0 0,1 1 0,0-1 0,-1 0 0,1 0 0,0 1 0,0 0 0,-5 44 0,5-40 0,-1 212 0,2-159 0,-1-168-1365,0 82-5461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4:29.810"/>
    </inkml:context>
    <inkml:brush xml:id="br0">
      <inkml:brushProperty name="width" value="0.05" units="cm"/>
      <inkml:brushProperty name="height" value="0.05" units="cm"/>
    </inkml:brush>
  </inkml:definitions>
  <inkml:trace contextRef="#ctx0" brushRef="#br0">177 432 24575,'13'-1'0,"0"0"0,-1-1 0,1-1 0,-1 0 0,0 0 0,0-2 0,0 1 0,0-1 0,20-13 0,-18 9 0,1 0 0,-2-2 0,0 1 0,0-1 0,-1-1 0,21-25 0,-29 31 0,1 0 0,-1-1 0,0 1 0,-1-1 0,1 1 0,-2-1 0,1 0 0,0 0 0,-1-1 0,-1 1 0,1 0 0,-1-1 0,0 1 0,-1-1 0,0 1 0,0-1 0,-1 1 0,0-1 0,0 1 0,0 0 0,-1-1 0,0 1 0,-1 0 0,0 0 0,0 0 0,0 0 0,-1 1 0,0-1 0,0 1 0,0 0 0,-1 0 0,0 1 0,0-1 0,-1 1 0,1 0 0,-1 1 0,0-1 0,-1 1 0,1 0 0,-1 1 0,0-1 0,1 2 0,-2-1 0,1 1 0,-10-3 0,2 2 0,0 1 0,-1 0 0,1 1 0,0 0 0,-1 2 0,1 0 0,-22 4 0,29-4 0,-1 1 0,1 0 0,0 1 0,0 0 0,0 1 0,0-1 0,0 2 0,1-1 0,0 1 0,0 0 0,0 0 0,0 1 0,1 0 0,-9 11 0,7-7 0,0 2 0,1-1 0,0 1 0,1 0 0,0 1 0,1-1 0,0 1 0,1 0 0,1 0 0,0 0 0,1 1 0,0-1 0,1 1 0,1 0 0,1 24 0,3-18 0,0 0 0,1 0 0,0-1 0,2 1 0,1-1 0,0-1 0,1 0 0,1 0 0,0-1 0,15 18 0,7 9 0,2-1 0,2-1 0,1-2 0,73 58 0,-102-92 0,0-1 0,1-1 0,0 1 0,0-2 0,0 1 0,0-1 0,1 0 0,-1-1 0,1 0 0,16 1 0,11-2 0,56-4 0,-39 0 0,-40 2-273,0 0 0,0-1 0,0-1 0,26-7 0,-17 1-6553</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9:40.710"/>
    </inkml:context>
    <inkml:brush xml:id="br0">
      <inkml:brushProperty name="width" value="0.05" units="cm"/>
      <inkml:brushProperty name="height" value="0.05" units="cm"/>
    </inkml:brush>
  </inkml:definitions>
  <inkml:trace contextRef="#ctx0" brushRef="#br0">1 76 24575,'0'-4'0,"4"-2"0,7 0 0,1-3 0,3 0 0,3 1 0,3 2 0,-1-2 0,-1 0 0,2 1 0,-3 2-8191</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9:41.396"/>
    </inkml:context>
    <inkml:brush xml:id="br0">
      <inkml:brushProperty name="width" value="0.05" units="cm"/>
      <inkml:brushProperty name="height" value="0.05" units="cm"/>
    </inkml:brush>
  </inkml:definitions>
  <inkml:trace contextRef="#ctx0" brushRef="#br0">1 1 24575,'4'0'0,"11"0"0,8 0 0,3 0 0,3 0 0,0 0 0,-4 0-8191</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9:42.510"/>
    </inkml:context>
    <inkml:brush xml:id="br0">
      <inkml:brushProperty name="width" value="0.05" units="cm"/>
      <inkml:brushProperty name="height" value="0.05" units="cm"/>
    </inkml:brush>
  </inkml:definitions>
  <inkml:trace contextRef="#ctx0" brushRef="#br0">32 51 24575,'-20'56'0,"14"-12"0,2 0 0,2 1 0,8 85 0,-6-127 0,1 0 0,-1-1 0,1 1 0,-1-1 0,1 1 0,0-1 0,0 0 0,0 1 0,0-1 0,0 0 0,1 0 0,-1 0 0,1 1 0,-1-1 0,1-1 0,0 1 0,0 0 0,0 0 0,0-1 0,0 1 0,0-1 0,0 0 0,0 1 0,1-1 0,-1 0 0,0 0 0,1-1 0,-1 1 0,1 0 0,-1-1 0,1 1 0,-1-1 0,1 0 0,4 0 0,-2 0 0,-1-1 0,1 1 0,0-1 0,0 0 0,0 0 0,-1 0 0,1-1 0,0 1 0,-1-1 0,0 0 0,1-1 0,-1 1 0,0-1 0,0 0 0,0 0 0,-1 0 0,6-6 0,-1-1 7,0-1-1,-2-1 0,1 1 1,-1-1-1,-1 0 0,0 0 1,-1-1-1,0 1 0,-1-1 1,2-15-1,-2-12-168,-1 1 0,-3-42 0,-1 22-787,2 37-5877</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9:39:43.879"/>
    </inkml:context>
    <inkml:brush xml:id="br0">
      <inkml:brushProperty name="width" value="0.05" units="cm"/>
      <inkml:brushProperty name="height" value="0.05" units="cm"/>
    </inkml:brush>
  </inkml:definitions>
  <inkml:trace contextRef="#ctx0" brushRef="#br0">0 1 24575,'7'0'0,"0"0"0,0 1 0,0 0 0,0 1 0,0 0 0,0 0 0,0 0 0,-1 1 0,1 0 0,-1 0 0,1 0 0,7 7 0,-4-2 0,0 0 0,-1 1 0,0 0 0,-1 0 0,0 1 0,11 18 0,-8-11 0,-2 1 0,0 1 0,-1 0 0,-1 0 0,0 0 0,-2 1 0,0-1 0,3 35 0,-6-40 0,-2 0 0,1 0 0,-2 1 0,0-1 0,0 0 0,-2 0 0,1 0 0,-2-1 0,0 1 0,0-1 0,-2 0 0,1 0 0,-2 0 0,0-1 0,0 1 0,-1-2 0,0 1 0,-1-1 0,-1-1 0,-12 12 0,-38 34-1365,50-43-5461</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9:35.577"/>
    </inkml:context>
    <inkml:brush xml:id="br0">
      <inkml:brushProperty name="width" value="0.05" units="cm"/>
      <inkml:brushProperty name="height" value="0.05" units="cm"/>
    </inkml:brush>
  </inkml:definitions>
  <inkml:trace contextRef="#ctx0" brushRef="#br0">29 1159 24575,'0'-95'0,"-17"-444"0,6 166 0,11 296 0,0 70 0,0 0 0,0 0 0,0-1 0,1 1 0,0 0 0,3-14 0,-4 21 0,1-1 0,-1 1 0,0-1 0,0 1 0,1-1 0,-1 0 0,0 1 0,1-1 0,-1 1 0,0-1 0,1 1 0,-1 0 0,1-1 0,-1 1 0,1-1 0,-1 1 0,1 0 0,-1 0 0,1-1 0,-1 1 0,1 0 0,0 0 0,-1-1 0,1 1 0,-1 0 0,1 0 0,0 0 0,-1 0 0,1 0 0,0 0 0,-1 0 0,1 0 0,-1 0 0,1 0 0,0 0 0,-1 1 0,1-1 0,-1 0 0,1 0 0,0 1 0,-1-1 0,1 0 0,-1 1 0,1-1 0,-1 0 0,1 1 0,-1-1 0,1 1 0,24 25 0,-24-25 0,88 126 0,-34-43 0,5 2 0,0 1 0,73 81 0,-109-141 0,-1 1 0,26 41 0,-39-51 0,0 1 0,-1 0 0,-1 0 0,-1 1 0,7 30 0,-6-19 0,19 53 0,-22-73 0,-1-1 0,2 1 0,0-1 0,0 0 0,0 0 0,1-1 0,1 1 0,8 7 0,-14-15 0,-1-1 0,0 1 0,1-1 0,0 1 0,-1-1 0,1 0 0,0 1 0,0-1 0,-1 0 0,1 0 0,0-1 0,0 1 0,0 0 0,0 0 0,0-1 0,0 0 0,1 1 0,-1-1 0,0 0 0,0 0 0,0 0 0,0 0 0,0 0 0,0-1 0,1 1 0,-1-1 0,0 1 0,0-1 0,0 0 0,0 1 0,-1-1 0,1 0 0,0-1 0,0 1 0,0 0 0,-1 0 0,1-1 0,-1 1 0,1-1 0,2-2 0,3-6 0,-1 0 0,0 0 0,0-1 0,-1 1 0,0-1 0,3-12 0,5-20 0,-2 1 0,-2-1 0,-2-1 0,3-63 0,-11-184 0,-2 135 0,3 126-1365,0 5-5461</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9:37.024"/>
    </inkml:context>
    <inkml:brush xml:id="br0">
      <inkml:brushProperty name="width" value="0.05" units="cm"/>
      <inkml:brushProperty name="height" value="0.05" units="cm"/>
    </inkml:brush>
  </inkml:definitions>
  <inkml:trace contextRef="#ctx0" brushRef="#br0">258 191 24575,'0'-7'0,"1"-1"0,-1 0 0,-1 0 0,1-1 0,-1 1 0,-5-16 0,5 21 0,0 1 0,0-1 0,-1 1 0,1 0 0,-1-1 0,1 1 0,-1 0 0,0 0 0,0 0 0,0 0 0,0 1 0,0-1 0,0 0 0,-1 1 0,1 0 0,-1-1 0,1 1 0,-1 0 0,1 0 0,-1 0 0,1 1 0,-4-2 0,-4 0 0,1 1 0,0-1 0,0 1 0,-1 1 0,1 0 0,-11 1 0,17-1 0,-1 1 0,1-1 0,-1 1 0,1 0 0,-1 0 0,1 0 0,0 1 0,-1 0 0,1-1 0,0 1 0,0 0 0,0 0 0,0 0 0,1 1 0,-1-1 0,0 1 0,1 0 0,-3 4 0,-4 7 0,0 1 0,2-1 0,0 2 0,0-1 0,2 1 0,0 0 0,0 0 0,2 1 0,0-1 0,1 1 0,0 33 0,1-32 0,2 1 0,0-1 0,5 31 0,-4-42 0,0 0 0,0-1 0,1 1 0,0-1 0,0 0 0,0 0 0,1 0 0,0-1 0,0 1 0,0-1 0,1 0 0,0 0 0,6 5 0,5 4 0,0-2 0,0-1 0,1 0 0,21 10 0,-26-16 0,-1-1 0,1 0 0,1 0 0,-1-1 0,0-1 0,1 0 0,23 0 0,-22-2 0,1 0 0,-1-2 0,0 1 0,0-2 0,15-4 0,-22 5 0,-1 0 0,1-1 0,-1 0 0,0 0 0,1-1 0,-1 1 0,-1-2 0,1 1 0,-1 0 0,1-1 0,-1 0 0,5-7 0,3-4 0,-1-1 0,13-25 0,-21 34 0,0-1 0,-1 1 0,0-1 0,0 0 0,-1 0 0,-1 0 0,2-18 0,-2 3 0,0 1 0,-2 0 0,-1-1 0,-1 1 0,-5-23 0,5 35 0,-1 1 0,1-1 0,-2 1 0,0 0 0,0 0 0,-1 1 0,0 0 0,0 0 0,-1 0 0,0 0 0,-1 1 0,-15-12 0,9 7 0,0 1 0,-1 1 0,-1 1 0,0 0 0,0 1 0,-33-13 0,47 22-91,-1-1 0,0 1 0,1 0 0,-1 0 0,0 0 0,1 0 0,-1 0 0,0 0 0,1 1 0,-1-1 0,0 1 0,1 0 0,-1 0 0,-4 2 0,-9 7-6735</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9:38.322"/>
    </inkml:context>
    <inkml:brush xml:id="br0">
      <inkml:brushProperty name="width" value="0.05" units="cm"/>
      <inkml:brushProperty name="height" value="0.05" units="cm"/>
    </inkml:brush>
  </inkml:definitions>
  <inkml:trace contextRef="#ctx0" brushRef="#br0">59 147 24575,'-2'27'0,"0"0"0,-3 0 0,0-1 0,-10 32 0,7-35 0,2 1 0,1 0 0,1 0 0,1 0 0,0 33 0,4-48 0,0-1 0,1 0 0,0 0 0,1 0 0,-1 0 0,2 0 0,-1-1 0,1 1 0,0-1 0,6 8 0,-1-3 0,0 1 0,1-1 0,1-1 0,17 15 0,-22-22 0,0 1 0,1-1 0,0-1 0,0 1 0,0-1 0,0 0 0,1-1 0,7 2 0,64 10 0,-59-12 0,-14-1 0,0 0 0,0-1 0,0 0 0,0 0 0,-1-1 0,1 1 0,0-1 0,0 0 0,0-1 0,-1 1 0,1-1 0,-1-1 0,1 1 0,9-6 0,-9 3 0,0 0 0,1 0 0,-2-1 0,1 0 0,-1 0 0,0 0 0,0-1 0,0 1 0,6-14 0,-1-3 0,-1-1 0,-1 0 0,-1 0 0,-2-1 0,6-49 0,4-130 0,2-10 0,-13 240-1365,1 4-5461</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9:39.586"/>
    </inkml:context>
    <inkml:brush xml:id="br0">
      <inkml:brushProperty name="width" value="0.05" units="cm"/>
      <inkml:brushProperty name="height" value="0.05" units="cm"/>
    </inkml:brush>
  </inkml:definitions>
  <inkml:trace contextRef="#ctx0" brushRef="#br0">1 18 24575,'2'1'0,"0"0"0,-1 0 0,1 0 0,0 0 0,0 1 0,0-1 0,-1 0 0,1 1 0,-1 0 0,1-1 0,-1 1 0,0 0 0,1 0 0,-1-1 0,0 1 0,0 0 0,0 0 0,-1 0 0,1 0 0,0 3 0,3 4 0,12 29 0,-1 2 0,-2-1 0,-2 2 0,7 48 0,19 69 0,20-14 0,-56-143 0,-1 1 0,0-1 0,1 0 0,-1 1 0,1-1 0,0 0 0,-1 1 0,1-1 0,0 0 0,0 0 0,0 0 0,0 0 0,0 1 0,0-2 0,0 1 0,0 0 0,0 0 0,1 0 0,-1 0 0,0-1 0,1 1 0,-1 0 0,0-1 0,1 0 0,-1 1 0,0-1 0,1 0 0,-1 1 0,1-1 0,-1 0 0,1 0 0,-1 0 0,1 0 0,-1-1 0,1 1 0,-1 0 0,0-1 0,1 1 0,-1 0 0,1-1 0,0 0 0,6-4 0,-1-1 0,0 1 0,0-1 0,0 0 0,9-12 0,-7 9 0,-3 2 0,43-42 0,-3-3 0,59-85 0,-77 94 0,80-119 0,-78 113 0,-24 38 0,0 1 0,0-1 0,1 1 0,1 0 0,9-9 0,-6 11-1365,-1 7-5461</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9:40.557"/>
    </inkml:context>
    <inkml:brush xml:id="br0">
      <inkml:brushProperty name="width" value="0.05" units="cm"/>
      <inkml:brushProperty name="height" value="0.05" units="cm"/>
    </inkml:brush>
  </inkml:definitions>
  <inkml:trace contextRef="#ctx0" brushRef="#br0">236 441 24575,'22'-23'0,"-1"-1"0,-1 0 0,-2-1 0,23-40 0,-36 53 0,-1 0 0,0-1 0,-1 0 0,0 1 0,-1-1 0,0 0 0,-1-1 0,-1 1 0,0 0 0,-1 0 0,-4-23 0,4 30 0,-1 0 0,0 1 0,-1-1 0,1 1 0,-1 0 0,0 0 0,0 0 0,-1 0 0,0 0 0,1 1 0,-2 0 0,1 0 0,0 0 0,-1 0 0,0 0 0,-7-4 0,8 6 0,0 0 0,0 0 0,0 0 0,0 0 0,-1 0 0,1 1 0,0 0 0,-1 0 0,1 0 0,-1 0 0,1 1 0,-1 0 0,0 0 0,1 0 0,-1 0 0,1 1 0,-1 0 0,1 0 0,-1 0 0,1 0 0,-6 3 0,-8 8 0,2 1 0,0 1 0,0 0 0,1 1 0,1 0 0,1 1 0,-15 23 0,18-24 0,0 1 0,2 0 0,0 1 0,1 0 0,1 0 0,0 1 0,1-1 0,1 1 0,1 0 0,0 1 0,1-1 0,2 0 0,-1 1 0,2-1 0,4 23 0,-3-29 0,0 0 0,2 0 0,-1-1 0,1 0 0,1 0 0,0 0 0,1 0 0,8 13 0,5 3 0,40 44 0,-44-56 10,1 0 0,0-1 0,1 0 0,1-2 0,0 0 0,1-1 0,0-1 0,0 0 0,1-2 0,0 0 0,23 5 0,-32-10-78,1 0 1,-1-1-1,1 0 1,0-1-1,0-1 1,-1 0-1,1 0 1,0-1-1,0 0 1,-1-1-1,1-1 1,-1 0-1,1 0 1,-1-1-1,0 0 1,-1-1-1,1-1 1,-1 0-1,0 0 1,0 0-1,15-15 1,-7 2-6759</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9:43.137"/>
    </inkml:context>
    <inkml:brush xml:id="br0">
      <inkml:brushProperty name="width" value="0.05" units="cm"/>
      <inkml:brushProperty name="height" value="0.05" units="cm"/>
    </inkml:brush>
  </inkml:definitions>
  <inkml:trace contextRef="#ctx0" brushRef="#br0">233 42 24575,'-5'0'0,"0"1"0,-1 0 0,1 0 0,0 0 0,0 1 0,0 0 0,0 0 0,0 0 0,0 0 0,1 1 0,-1 0 0,-4 4 0,-8 6 0,-24 26 0,32-30 0,-1 2 0,1 0 0,0 1 0,1 0 0,0 1 0,1-1 0,1 1 0,0 1 0,0-1 0,2 1 0,-1 0 0,-2 19 0,2-6 0,2 0 0,1 0 0,0 1 0,3-1 0,3 31 0,-4-55 0,0 0 0,1-1 0,0 1 0,0 0 0,0-1 0,0 1 0,0 0 0,0-1 0,1 1 0,-1-1 0,1 0 0,0 0 0,0 1 0,0-1 0,0 0 0,0 0 0,0-1 0,0 1 0,1 0 0,-1-1 0,1 1 0,-1-1 0,1 0 0,-1 0 0,1 0 0,0 0 0,-1 0 0,1-1 0,0 1 0,0-1 0,0 0 0,0 0 0,-1 0 0,1 0 0,0 0 0,0-1 0,0 1 0,-1-1 0,1 1 0,0-1 0,-1 0 0,1 0 0,0-1 0,-1 1 0,1 0 0,-1-1 0,0 0 0,1 1 0,-1-1 0,0 0 0,0 0 0,0 0 0,-1-1 0,1 1 0,0 0 0,-1-1 0,2-2 0,2-5 0,-1 1 0,0-2 0,-1 1 0,0 0 0,0-1 0,-1 1 0,-1-1 0,1-14 0,-5-92 0,1 63 0,0-132 0,19 241 0,-3 39 0,36 125 0,-43-205 0,-1 0 0,2 0 0,0 0 0,0-1 0,1 0 0,1-1 0,0 0 0,1-1 0,0 0 0,18 14 0,-26-22 0,0-1 0,1 0 0,-1 1 0,0-1 0,1 0 0,-1 0 0,1-1 0,0 1 0,0-1 0,-1 0 0,1 0 0,0 0 0,0-1 0,0 1 0,0-1 0,0 0 0,0 0 0,0 0 0,0 0 0,0-1 0,0 0 0,0 0 0,0 0 0,0 0 0,0-1 0,-1 1 0,1-1 0,0 0 0,-1 0 0,0 0 0,1-1 0,-1 1 0,0-1 0,0 1 0,-1-1 0,1 0 0,0 0 0,1-4 0,3-3 0,0 0 0,-1 0 0,0 0 0,-1-1 0,0 0 0,5-17 0,14-73 0,-19 71 0,2 1 0,14-41 0,-12 43 0,0 0 0,-2-1 0,-2 0 0,0 0 0,1-46 0,-9 307 0,4-145 0,-1-81 0,0 1 0,0-1 0,1 0 0,0 0 0,0 0 0,1 0 0,0 0 0,0 0 0,7 13 0,-4-13 0,0 1 0,1-1 0,-1 0 0,2-1 0,-1 1 0,1-1 0,11 8 0,1 0 0,-1 1 0,37 21 0,-47-32 0,0 0 0,0 0 0,0-1 0,1 0 0,0-1 0,-1 0 0,1 0 0,11 0 0,-8-1 0,1 0 0,-1-1 0,1-1 0,-1 0 0,0-1 0,1 0 0,20-7 0,-27 7 0,-1 0 0,1-1 0,-1 0 0,0-1 0,1 1 0,-1-1 0,-1 0 0,1 0 0,-1 0 0,1-1 0,-1 0 0,-1 0 0,1 0 0,-1 0 0,1 0 0,-2-1 0,5-8 0,3-15 0,0-1 0,-2-1 0,-1 1 0,-2-1 0,3-39 0,-6-157 0,-2 203 0,-2 12 0,-1 12 0,-4 21 0,1 14-1365,1 5-5461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4:33.128"/>
    </inkml:context>
    <inkml:brush xml:id="br0">
      <inkml:brushProperty name="width" value="0.05" units="cm"/>
      <inkml:brushProperty name="height" value="0.05" units="cm"/>
    </inkml:brush>
  </inkml:definitions>
  <inkml:trace contextRef="#ctx0" brushRef="#br0">254 0 24575,'1'80'0,"1"-6"0,-3 0 0,-4 0 0,-20 107 0,8-90 0,3 0 0,-1 94 0,4-82 0,-38 160 0,10-71 0,-3 63 0,36-206 0,-26 366 0,31-356 0,3-1 0,2 0 0,2 1 0,19 73 0,0-37 0,-4 1 0,10 121 0,-24-171 0,2 1 0,3-1 0,28 76 0,8 28 0,-10 66 0,-26-133 0,-1 28 0,-5 0 0,-8 118 0,-1-64 0,5-30 0,-5 138 0,-11-203-1365,6-45-5461</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9:44.570"/>
    </inkml:context>
    <inkml:brush xml:id="br0">
      <inkml:brushProperty name="width" value="0.05" units="cm"/>
      <inkml:brushProperty name="height" value="0.05" units="cm"/>
    </inkml:brush>
  </inkml:definitions>
  <inkml:trace contextRef="#ctx0" brushRef="#br0">437 1 24575,'-3'1'0,"-1"0"0,1 0 0,-1 1 0,1-1 0,0 1 0,0 0 0,0 0 0,0 0 0,0 0 0,0 1 0,0-1 0,1 1 0,-1-1 0,-2 5 0,-8 6 0,-301 298 0,309-305 0,0 0 0,0 1 0,0-1 0,1 1 0,0 0 0,0 0 0,1 1 0,-4 10 0,3-3 0,1-1 0,1 1 0,-1 23 0,0-12-1365,-2-2-5461</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9:45.357"/>
    </inkml:context>
    <inkml:brush xml:id="br0">
      <inkml:brushProperty name="width" value="0.05" units="cm"/>
      <inkml:brushProperty name="height" value="0.05" units="cm"/>
    </inkml:brush>
  </inkml:definitions>
  <inkml:trace contextRef="#ctx0" brushRef="#br0">1 1 24575,'4'5'0,"0"1"0,-1 0 0,0 0 0,1 0 0,-2 1 0,1-1 0,-1 1 0,2 8 0,4 11 0,-7-24 0,14 40 0,2-1 0,2-1 0,1 0 0,29 40 0,11-4-455,4-4 0,109 99 0,-145-145-6371</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9:50.563"/>
    </inkml:context>
    <inkml:brush xml:id="br0">
      <inkml:brushProperty name="width" value="0.05" units="cm"/>
      <inkml:brushProperty name="height" value="0.05" units="cm"/>
    </inkml:brush>
  </inkml:definitions>
  <inkml:trace contextRef="#ctx0" brushRef="#br0">856 63 24575,'-89'0'0,"2"4"0,-91 16 0,167-18 0,-1 0 0,1 1 0,0 1 0,1 0 0,-1 0 0,1 1 0,0 1 0,-15 9 0,9-2 0,0 1 0,1 0 0,-24 30 0,-119 163 0,106-135 0,38-53 0,0 0 0,2 1 0,1 1 0,-13 32 0,20-41 0,0 0 0,1 0 0,0 0 0,1 1 0,0-1 0,1 1 0,0 0 0,1-1 0,1 1 0,2 12 0,-1-15 0,1-1 0,0 0 0,0 0 0,1 0 0,0-1 0,1 1 0,0-1 0,0 0 0,1-1 0,0 1 0,0-1 0,1 0 0,0-1 0,13 11 0,4 1 0,2-2 0,-1 0 0,37 16 0,-40-21 0,1-1 0,1-1 0,0-1 0,33 7 0,-47-13 0,-1-1 0,1 0 0,0-1 0,0 0 0,-1 0 0,1-1 0,0 0 0,0-1 0,-1 0 0,1-1 0,-1 0 0,0 0 0,0-1 0,11-6 0,7-8 0,-1-1 0,-1-1 0,37-38 0,-7 6 0,111-111 0,-87 83 0,-68 69 0,0-1 0,-1 0 0,0-1 0,-1 0 0,0-1 0,-1 1 0,-1-2 0,0 1 0,-1-1 0,-1 0 0,0 0 0,-1-1 0,0 0 0,-2 1 0,2-33 0,-4 45 0,2-38 0,-8-81 0,5 111 0,-1 0 0,0 0 0,-1 1 0,0-1 0,0 1 0,-1 0 0,-1 0 0,0 0 0,0 0 0,-1 1 0,0 0 0,-13-15 0,14 20 6,0 0-1,0 0 1,0 1 0,0 0-1,0 0 1,0 0-1,-1 1 1,0 0-1,1 0 1,-1 0-1,0 1 1,0-1 0,-7 1-1,-10-1-201,0 1 0,-26 3 0,23 0-659,-4-1-5971</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9:51.636"/>
    </inkml:context>
    <inkml:brush xml:id="br0">
      <inkml:brushProperty name="width" value="0.05" units="cm"/>
      <inkml:brushProperty name="height" value="0.05" units="cm"/>
    </inkml:brush>
  </inkml:definitions>
  <inkml:trace contextRef="#ctx0" brushRef="#br0">83 142 24575,'-2'37'0,"-1"-1"0,-2 0 0,-2 0 0,-14 48 0,10-45 0,-16 66 0,25-92 0,0 0 0,1 1 0,0-1 0,1 0 0,2 24 0,-1-32 0,0-1 0,0 0 0,0 0 0,0 0 0,1 0 0,-1 0 0,1-1 0,0 1 0,0 0 0,1-1 0,-1 1 0,1-1 0,0 0 0,0 0 0,0 0 0,0 0 0,0 0 0,0-1 0,1 0 0,0 1 0,-1-1 0,1 0 0,0-1 0,0 1 0,0-1 0,0 0 0,4 1 0,-1-1 0,-1 0 0,1 0 0,0-1 0,0 0 0,-1-1 0,1 1 0,0-1 0,-1 0 0,1-1 0,-1 0 0,1 0 0,-1 0 0,0-1 0,0 0 0,0 0 0,7-5 0,0-2 0,-1 0 0,0-1 0,-1-1 0,0 1 0,-1-2 0,0 0 0,13-23 0,-7 6 0,-1-1 0,18-52 0,-25 56 20,-1-2-1,-1 1 0,-1-1 1,0-35-1,-5-119-906,-1 152 312,1 6-6251</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9:52.622"/>
    </inkml:context>
    <inkml:brush xml:id="br0">
      <inkml:brushProperty name="width" value="0.05" units="cm"/>
      <inkml:brushProperty name="height" value="0.05" units="cm"/>
    </inkml:brush>
  </inkml:definitions>
  <inkml:trace contextRef="#ctx0" brushRef="#br0">0 1 24575,'0'989'0,"2"-963"0,1 0 0,2-1 0,0 1 0,9 25 0,-2-8 0,-4-21-8,-2-3 87,-13-31-1515,-5-10-5390</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9:55.286"/>
    </inkml:context>
    <inkml:brush xml:id="br0">
      <inkml:brushProperty name="width" value="0.05" units="cm"/>
      <inkml:brushProperty name="height" value="0.05" units="cm"/>
    </inkml:brush>
  </inkml:definitions>
  <inkml:trace contextRef="#ctx0" brushRef="#br0">0 51 24575,'5'0'0,"6"0"0,6 0 0,5 0 0,4-5 0,2-1 0,1 0 0,0-4 0,1 1 0,-1 0 0,0 3 0,-5 12 0,-7 5-8191</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9:56.152"/>
    </inkml:context>
    <inkml:brush xml:id="br0">
      <inkml:brushProperty name="width" value="0.05" units="cm"/>
      <inkml:brushProperty name="height" value="0.05" units="cm"/>
    </inkml:brush>
  </inkml:definitions>
  <inkml:trace contextRef="#ctx0" brushRef="#br0">1 1 24575,'-1'84'0,"3"98"0,-1-169 0,1 0 0,0 0 0,1 0 0,1 0 0,0-1 0,0 1 0,2-1 0,-1 0 0,1 0 0,1-1 0,0 0 0,1 0 0,16 18 0,-19-25 0,0-1 0,0 0 0,0 0 0,0 0 0,0-1 0,0 0 0,1 0 0,-1 0 0,1 0 0,-1-1 0,1 0 0,8 0 0,-5 0 0,-1 0 0,1-1 0,0 0 0,0-1 0,-1 0 0,1 0 0,12-4 0,-18 4 7,-1 0-1,0 0 1,0 0-1,1 0 0,-1-1 1,0 1-1,0-1 1,0 1-1,-1-1 1,1 0-1,0 0 1,-1 0-1,1 0 1,-1 0-1,1 0 0,-1 0 1,2-5-1,-1 1-253,0 0 1,-1 0-1,1-1 0,-1 1 0,0-11 0,0-13-6579</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9:56.605"/>
    </inkml:context>
    <inkml:brush xml:id="br0">
      <inkml:brushProperty name="width" value="0.05" units="cm"/>
      <inkml:brushProperty name="height" value="0.05" units="cm"/>
    </inkml:brush>
  </inkml:definitions>
  <inkml:trace contextRef="#ctx0" brushRef="#br0">5 1 24575,'-5'0'0</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9:57.806"/>
    </inkml:context>
    <inkml:brush xml:id="br0">
      <inkml:brushProperty name="width" value="0.05" units="cm"/>
      <inkml:brushProperty name="height" value="0.05" units="cm"/>
    </inkml:brush>
  </inkml:definitions>
  <inkml:trace contextRef="#ctx0" brushRef="#br0">1 1 24575,'1'0'0,"0"0"0,0 1 0,0-1 0,0 1 0,0-1 0,1 0 0,-1 1 0,0 0 0,-1-1 0,1 1 0,0 0 0,0-1 0,0 1 0,0 0 0,0 0 0,-1 0 0,1 0 0,0 0 0,-1 0 0,1 0 0,-1 0 0,1 1 0,10 27 0,-9-25 0,5 22 0,-1 1 0,0 0 0,-3 0 0,2 31 0,-6 116 0,-1-85 0,0 12 0,4 156 0,1-230 0,10 36 0,-4-19 0,5 9-1365,-7-31-5461</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49:59.503"/>
    </inkml:context>
    <inkml:brush xml:id="br0">
      <inkml:brushProperty name="width" value="0.05" units="cm"/>
      <inkml:brushProperty name="height" value="0.05" units="cm"/>
    </inkml:brush>
  </inkml:definitions>
  <inkml:trace contextRef="#ctx0" brushRef="#br0">284 29 24575,'-1'-1'0,"1"-1"0,0 1 0,-1 0 0,0 0 0,1 0 0,-1-1 0,0 1 0,0 0 0,0 0 0,1 0 0,-1 0 0,0 0 0,0 1 0,0-1 0,-1 0 0,1 0 0,0 1 0,0-1 0,0 0 0,0 1 0,-1 0 0,1-1 0,0 1 0,-1-1 0,1 1 0,0 0 0,-3 0 0,-42-5 0,41 4 0,-8 1 0,1-1 0,-1 1 0,0 1 0,1 1 0,-1-1 0,1 2 0,-1 0 0,1 0 0,-15 7 0,23-8 0,0 0 0,0 1 0,0-1 0,0 1 0,0-1 0,1 1 0,0 0 0,-1 1 0,1-1 0,0 0 0,1 1 0,-1 0 0,1 0 0,-1 0 0,1 0 0,0 0 0,0 0 0,1 0 0,0 1 0,-1-1 0,1 0 0,1 1 0,-1-1 0,1 1 0,-1-1 0,1 1 0,1-1 0,-1 1 0,1 5 0,1-1 0,0 1 0,1-1 0,0 0 0,0 0 0,1 0 0,0 0 0,0 0 0,1-1 0,0 0 0,1 0 0,-1 0 0,2-1 0,-1 0 0,14 12 0,-11-12 0,0 0 0,1-1 0,0 1 0,0-2 0,0 0 0,1 0 0,0-1 0,-1 0 0,2 0 0,-1-2 0,0 1 0,15 0 0,-22-3 0,1 1 0,-1-1 0,0 1 0,1-1 0,-1 1 0,0 1 0,1-1 0,-1 1 0,0-1 0,0 1 0,0 0 0,6 5 0,-7-4 0,-1 0 0,1 0 0,-1 0 0,0 0 0,0 0 0,-1 0 0,1 1 0,-1-1 0,0 1 0,1-1 0,-1 1 0,-1-1 0,1 1 0,0 0 0,-1-1 0,0 5 0,1 6 0,-1-1 0,0 1 0,-1-1 0,0 1 0,-1-1 0,0 0 0,-2 0 0,1 0 0,-2 0 0,-9 21 0,13-32 0,-1 1 0,0-1 0,1 0 0,-1 0 0,0 0 0,0 0 0,0 0 0,-1-1 0,1 1 0,0-1 0,-1 1 0,1-1 0,0 0 0,-1 0 0,0 0 0,1 0 0,-1 0 0,0 0 0,1-1 0,-1 1 0,0-1 0,0 0 0,1 0 0,-1 0 0,0 0 0,-3-1 0,-7-2 0,-1 0 0,0-1 0,1 0 0,-16-8 0,-19-6 0,20 12-1365,3 3-5461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1:23.690"/>
    </inkml:context>
    <inkml:brush xml:id="br0">
      <inkml:brushProperty name="width" value="0.05" units="cm"/>
      <inkml:brushProperty name="height" value="0.05" units="cm"/>
    </inkml:brush>
  </inkml:definitions>
  <inkml:trace contextRef="#ctx0" brushRef="#br0">95 1 24575,'15'562'0,"-6"-339"0,-10 1 0,-47 350 0,40-517 0,-44 344 0,46-309 0,3 1 0,12 126 0,36 110 0,10 114 0,-39 333 0,-7-130 0,0-120 0,-7-244 0,5-146 0,6-1 0,6-1 0,56 209 0,158 380 0,-153-495 0,-23-60 0,180 540 0,-195-594 0,4-2 0,5-2 0,5-2 0,108 157 0,-95-161 0,227 328 0,-201-305 0,145 147 0,-194-231 0,2-2 0,1-2 0,2-3 0,2-1 0,1-3 0,82 35 0,7-8 0,215 57 0,-218-81 0,1-7 0,252 18 0,293-29 0,-597-17 0,126 1 0,656-15 0,-698 2 0,-1-8 0,-1-8 0,167-49 0,-276 59 0,0-2 0,-2-4 0,-1-1 0,60-37 0,-92 45 0,-1-1 0,0-1 0,-1-1 0,-1-1 0,-2-1 0,0-2 0,-1 0 0,-1-1 0,-1-1 0,19-35 0,-10 4 0,-2-2 0,-2 0 0,20-82 0,29-192 0,-58 257 0,302-1386 0,-203 802 0,-102 515 0,-6 0 0,-21-237 0,-85-955 0,56 646 0,-18 83 0,36 453 0,-85-285 0,-104-168 0,-127-430 0,318 937 0,6-2 0,4 0 0,-2-119 0,15 174 0,3 0 0,1 1 0,2-1 0,2 1 0,3 0 0,1 1 0,23-59 0,-26 84-455,-2 0 0,6-28 0,-8 23-6371</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0:01.136"/>
    </inkml:context>
    <inkml:brush xml:id="br0">
      <inkml:brushProperty name="width" value="0.05" units="cm"/>
      <inkml:brushProperty name="height" value="0.05" units="cm"/>
    </inkml:brush>
  </inkml:definitions>
  <inkml:trace contextRef="#ctx0" brushRef="#br0">54 1 24575,'0'9'0,"0"14"0,0 7 0,5 3 0,2 1 0,-1 0 0,-1 3 0,-1 0 0,-2 4 0,-1-1 0,-1 3 0,-4-1 0,-8-8 0,-1-5 0,-3-8 0,-4-7 0,2-5-8191</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0:02.906"/>
    </inkml:context>
    <inkml:brush xml:id="br0">
      <inkml:brushProperty name="width" value="0.05" units="cm"/>
      <inkml:brushProperty name="height" value="0.05" units="cm"/>
    </inkml:brush>
  </inkml:definitions>
  <inkml:trace contextRef="#ctx0" brushRef="#br0">1 568 24575,'0'-454'0,"0"450"0,0 0 0,0-1 0,0 1 0,0 0 0,1-1 0,0 1 0,-1 0 0,2 0 0,-1 0 0,0-1 0,1 1 0,0 0 0,0 1 0,0-1 0,0 0 0,1 1 0,0-1 0,-1 1 0,1 0 0,0 0 0,1 0 0,-1 0 0,0 0 0,1 1 0,0-1 0,-1 1 0,1 0 0,0 0 0,0 1 0,0-1 0,0 1 0,1 0 0,6-1 0,-3 0 0,1 1 0,0 0 0,-1 0 0,1 1 0,0 1 0,0-1 0,-1 1 0,11 3 0,-14-3 0,0 1 0,0 0 0,0 1 0,-1-1 0,1 1 0,0 0 0,-1 0 0,0 1 0,0-1 0,0 1 0,0 0 0,-1 0 0,1 0 0,3 7 0,3 6 0,-1 0 0,0 1 0,-1 0 0,-1 0 0,5 24 0,19 98 0,-31-138 0,6 38-455,-2 1 0,-3 61 0,-1-78-6371</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0:07.176"/>
    </inkml:context>
    <inkml:brush xml:id="br0">
      <inkml:brushProperty name="width" value="0.05" units="cm"/>
      <inkml:brushProperty name="height" value="0.05" units="cm"/>
    </inkml:brush>
  </inkml:definitions>
  <inkml:trace contextRef="#ctx0" brushRef="#br0">283 28 24575,'-10'2'0,"0"0"0,1 0 0,-1 2 0,1-1 0,-1 1 0,1 0 0,0 1 0,1 0 0,-1 0 0,-9 9 0,13-11 0,-6 5 0,0 1 0,0 0 0,1 1 0,1 0 0,-1 1 0,2 0 0,-1 0 0,2 1 0,-1 0 0,2 0 0,-8 17 0,11-22 0,-8 15 0,1 0 0,-12 41 0,20-55 0,0-1 0,1 1 0,0 0 0,1-1 0,-1 1 0,1-1 0,1 1 0,0 0 0,0-1 0,0 1 0,1-1 0,0 1 0,4 7 0,-1-4 0,0 0 0,2 0 0,-1 0 0,1-1 0,1 0 0,0 0 0,0-1 0,1 0 0,0-1 0,0 0 0,1 0 0,0-1 0,1 0 0,0-1 0,0 0 0,0-1 0,0 0 0,1-1 0,0 0 0,0-1 0,0 0 0,0-1 0,1 0 0,-1-1 0,0 0 0,1-1 0,-1 0 0,1-1 0,-1-1 0,0 0 0,0-1 0,0 0 0,0 0 0,0-2 0,0 1 0,-1-2 0,13-7 0,-6 2 0,-1 0 0,0-1 0,-1-1 0,-1-1 0,0 0 0,-1-1 0,16-22 0,-22 27 0,-1-1 0,0-1 0,0 1 0,-2-1 0,1-1 0,-2 1 0,1-1 0,-2 1 0,0-1 0,0 0 0,-1 0 0,0-20 0,-1 22-45,-2-1-1,1 0 1,-2 1-1,0-1 1,0 1-1,-1-1 1,0 1-1,-1 0 1,0 0-1,-1 0 1,0 1-1,0-1 1,-1 1-1,-1 1 1,0-1-1,0 1 1,-1 0-1,0 1 1,0 0-1,-1 0 1,0 1-1,-1 0 1,0 0-1,0 1 0,0 1 1,0-1-1,-1 2 1,0-1-1,-18-3 1,6 3-6781</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0:08.334"/>
    </inkml:context>
    <inkml:brush xml:id="br0">
      <inkml:brushProperty name="width" value="0.05" units="cm"/>
      <inkml:brushProperty name="height" value="0.05" units="cm"/>
    </inkml:brush>
  </inkml:definitions>
  <inkml:trace contextRef="#ctx0" brushRef="#br0">118 1 24575,'-1'7'0,"0"-1"0,-1 1 0,0-1 0,0 1 0,-1-1 0,0 0 0,0 0 0,-4 7 0,-3 5 0,3-5 0,-10 22 0,1 0 0,-16 55 0,29-79 0,0 1 0,1 0 0,0 0 0,1 1 0,0-1 0,1 0 0,1 0 0,0 0 0,0 0 0,1 0 0,1 0 0,4 14 0,-5-22 0,0-1 0,0 1 0,0 0 0,1-1 0,0 0 0,-1 1 0,1-1 0,0 0 0,0 0 0,1-1 0,-1 1 0,1-1 0,-1 1 0,1-1 0,0 0 0,0 0 0,0-1 0,0 1 0,0-1 0,0 0 0,0 0 0,8 0 0,11 2 0,0-1 0,-1-2 0,26-1 0,-23 0 0,3 1 0,-1-2 0,0 0 0,0-2 0,43-11 0,-63 13 0,0 0 0,0-1 0,0 0 0,0 0 0,-1-1 0,1 0 0,-1 0 0,0-1 0,0 0 0,0 0 0,-1 0 0,0 0 0,0-1 0,0 0 0,-1 0 0,0 0 0,0-1 0,0 1 0,-1-1 0,0 0 0,3-12 0,-2-1-20,-1 0-1,-1 0 1,-1 0-1,0 0 1,-5-35-1,1 8-1221,2 23-5584</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0:09.339"/>
    </inkml:context>
    <inkml:brush xml:id="br0">
      <inkml:brushProperty name="width" value="0.05" units="cm"/>
      <inkml:brushProperty name="height" value="0.05" units="cm"/>
    </inkml:brush>
  </inkml:definitions>
  <inkml:trace contextRef="#ctx0" brushRef="#br0">1 3 24575,'1'0'0,"0"1"0,1-1 0,-1 0 0,0 1 0,1 0 0,-1-1 0,0 1 0,0 0 0,1 0 0,-1-1 0,0 1 0,0 0 0,0 0 0,0 0 0,0 0 0,0 1 0,-1-1 0,2 2 0,16 29 0,-14-24 0,16 33 0,-2 0 0,-2 1 0,-2 1 0,15 75 0,-27-110 0,0 0 0,0 0 0,1 0 0,5 11 0,-7-18 0,0 1 0,-1-1 0,1 0 0,0 0 0,0 0 0,0 1 0,0-1 0,0 0 0,0 0 0,0 0 0,1 0 0,-1-1 0,3 3 0,-4-3 0,1 0 0,0 0 0,0 0 0,0 0 0,0 0 0,-1 0 0,1 0 0,0 0 0,0 0 0,0-1 0,-1 1 0,1 0 0,0 0 0,0-1 0,0 1 0,-1-1 0,1 1 0,0 0 0,-1-1 0,1 1 0,0-1 0,-1 0 0,1 1 0,-1-1 0,1 1 0,-1-1 0,1-1 0,7-10 0,-1 0 0,0 0 0,-1-1 0,0 0 0,4-18 0,11-21 0,-1 9 0,-5 9 0,2 0 0,1 2 0,26-37 0,-26 45-1365,-3 3-5461</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0:10.419"/>
    </inkml:context>
    <inkml:brush xml:id="br0">
      <inkml:brushProperty name="width" value="0.05" units="cm"/>
      <inkml:brushProperty name="height" value="0.05" units="cm"/>
    </inkml:brush>
  </inkml:definitions>
  <inkml:trace contextRef="#ctx0" brushRef="#br0">230 287 24575,'0'-2'0,"1"0"0,0 0 0,-1 0 0,1 0 0,0 0 0,0 0 0,0 0 0,1 1 0,-1-1 0,0 1 0,1-1 0,-1 1 0,3-3 0,7-9 0,-3 0 0,-1 0 0,0-1 0,-1 0 0,0 0 0,-1-1 0,-1 0 0,0 0 0,-1 0 0,2-18 0,-5 29 0,-1 1 0,1-1 0,0 1 0,-1-1 0,0 1 0,0 0 0,0-1 0,0 1 0,0 0 0,-1 0 0,0-1 0,1 1 0,-1 0 0,0 1 0,-1-1 0,1 0 0,0 0 0,-1 1 0,1 0 0,-1-1 0,0 1 0,0 0 0,0 0 0,0 1 0,0-1 0,0 1 0,0-1 0,-6 0 0,4 0 0,0 1 0,0 0 0,-1 0 0,1 0 0,0 1 0,-1 0 0,1 0 0,0 0 0,-1 1 0,1 0 0,0 0 0,-1 0 0,1 0 0,0 1 0,0 0 0,0 0 0,0 1 0,-6 3 0,-2 5 0,1 0 0,0 1 0,0 0 0,1 1 0,1 0 0,0 1 0,1 0 0,1 0 0,0 1 0,1 0 0,0 1 0,1-1 0,1 1 0,1 0 0,0 1 0,1-1 0,1 1 0,-1 22 0,4-32 0,0 0 0,0 0 0,1 0 0,0-1 0,0 1 0,1 0 0,0-1 0,0 0 0,0 1 0,1-1 0,0-1 0,0 1 0,1 0 0,-1-1 0,1 0 0,1 0 0,-1 0 0,0-1 0,11 6 0,-5-3 0,0-1 0,0 0 0,1-1 0,0 0 0,0-1 0,0 0 0,0-1 0,1-1 0,-1 0 0,14 1 0,-6-2-273,-1-1 0,1-1 0,0 0 0,21-5 0,-17-1-6553</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0:11.803"/>
    </inkml:context>
    <inkml:brush xml:id="br0">
      <inkml:brushProperty name="width" value="0.05" units="cm"/>
      <inkml:brushProperty name="height" value="0.05" units="cm"/>
    </inkml:brush>
  </inkml:definitions>
  <inkml:trace contextRef="#ctx0" brushRef="#br0">199 1 24575,'-2'10'0,"1"0"0,-2 0 0,0 0 0,0 0 0,0 0 0,-1-1 0,-1 0 0,-10 18 0,-2 3 0,2 0 0,1 1 0,2 0 0,0 1 0,3 0 0,0 0 0,3 1 0,-6 60 0,11-75 0,-1 0 0,-1 1 0,-1-1 0,0 0 0,-13 32 0,12-35 0,0 1 0,1-1 0,1 1 0,0-1 0,1 1 0,1 0 0,1 25 0,1-29 0,0-1 0,1 0 0,0 0 0,1 1 0,0-2 0,1 1 0,0 0 0,1-1 0,0 0 0,1 0 0,9 13 0,-2-4 0,-10-13 0,1-2 0,-1 1 0,1 0 0,0-1 0,0 1 0,0-1 0,1 0 0,-1-1 0,1 1 0,0-1 0,6 4 0,5-1-170,0 0-1,0-1 0,1 0 1,-1-2-1,1 0 0,0 0 1,28-1-1,-20-2-6655</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0:12.921"/>
    </inkml:context>
    <inkml:brush xml:id="br0">
      <inkml:brushProperty name="width" value="0.05" units="cm"/>
      <inkml:brushProperty name="height" value="0.05" units="cm"/>
    </inkml:brush>
  </inkml:definitions>
  <inkml:trace contextRef="#ctx0" brushRef="#br0">85 1 24575,'-3'3'0,"1"0"0,0 0 0,0 0 0,0 1 0,0-1 0,1 1 0,0-1 0,-1 1 0,1 0 0,0-1 0,0 6 0,-4 47 0,4-39 0,-3 235 0,-11-151 0,3-31 0,0 0 0,6-40 0,-3 47 0,9 164 0,0-237 0,1-1 0,-1 0 0,1 0 0,0 0 0,0 0 0,0 0 0,0 0 0,1 0 0,-1 0 0,1 0 0,-1-1 0,1 1 0,0-1 0,0 1 0,1-1 0,2 3 0,-1-2 0,1 1 0,0-1 0,-1 0 0,2-1 0,-1 1 0,0-1 0,0 0 0,9 1 0,8 1 0,0-1 0,0-1 0,37-1 0,-45-1 0,-9 0-62,0 1 0,1-1 0,-1-1 0,0 1 0,0-1 0,0 0 0,0 0 0,0 0 0,0-1 0,0 0 0,-1 0 0,1 0-1,-1 0 1,1-1 0,-1 1 0,0-1 0,0-1 0,0 1 0,0 0 0,0-1 0,4-6 0,2-5-6764</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0:13.825"/>
    </inkml:context>
    <inkml:brush xml:id="br0">
      <inkml:brushProperty name="width" value="0.05" units="cm"/>
      <inkml:brushProperty name="height" value="0.05" units="cm"/>
    </inkml:brush>
  </inkml:definitions>
  <inkml:trace contextRef="#ctx0" brushRef="#br0">121 430 24575,'5'-2'0,"1"0"0,0 0 0,0-1 0,-1 1 0,0-1 0,1 0 0,-1 0 0,0-1 0,0 0 0,8-8 0,1 0 0,6-5 0,-2 0 0,0-2 0,0 0 0,-2-1 0,0-1 0,-2 0 0,19-36 0,-29 50 0,-1 0 0,0 1 0,-1-1 0,1 0 0,-2 0 0,1 0 0,-1 0 0,0-1 0,0 1 0,-1 0 0,0-1 0,-1-11 0,0 15 0,1 1 0,-1-1 0,-1 0 0,1 1 0,0-1 0,-1 1 0,0 0 0,0-1 0,0 1 0,0 0 0,0 0 0,-1 0 0,1 0 0,-1 1 0,0-1 0,1 1 0,-1-1 0,-1 1 0,1 0 0,0 0 0,0 1 0,-1-1 0,1 1 0,-1-1 0,-4 0 0,-5-1 0,-1 0 0,1 1 0,-1 0 0,1 1 0,-1 1 0,1 0 0,-1 1 0,0 0 0,1 1 0,-14 4 0,20-4 0,-1 0 0,1 1 0,0 0 0,0 0 0,0 0 0,1 1 0,-1 0 0,1 0 0,0 0 0,0 1 0,0 0 0,1 0 0,0 1 0,0-1 0,0 1 0,0 0 0,1 1 0,0-1 0,-3 9 0,1-1 0,1 0 0,1 0 0,1 0 0,0 1 0,1-1 0,0 1 0,1 0 0,1-1 0,2 26 0,-1-29 0,1-1 0,0 1 0,1-1 0,1 1 0,-1-1 0,1 0 0,1 0 0,0-1 0,0 1 0,1-1 0,1 0 0,-1-1 0,15 15 0,-9-13 0,0 0 0,1 0 0,0-1 0,1-1 0,0 0 0,19 7 0,93 28 0,-78-29 0,-36-11-114,0 0 1,0-1-1,0 0 0,0-1 0,0 0 1,0-1-1,0 0 0,0-1 0,0-1 1,0 0-1,19-5 0,-10 1-6712</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0:15.276"/>
    </inkml:context>
    <inkml:brush xml:id="br0">
      <inkml:brushProperty name="width" value="0.05" units="cm"/>
      <inkml:brushProperty name="height" value="0.05" units="cm"/>
    </inkml:brush>
  </inkml:definitions>
  <inkml:trace contextRef="#ctx0" brushRef="#br0">229 5 24575,'-44'-2'0,"31"1"0,-1 0 0,0 1 0,1 0 0,-1 1 0,0 1 0,-21 5 0,33-7 0,-1 1 0,1 0 0,0 0 0,0 0 0,0 0 0,0 0 0,0 1 0,1-1 0,-1 0 0,0 1 0,0-1 0,1 1 0,-1 0 0,1 0 0,0-1 0,-1 1 0,1 0 0,0 0 0,0 0 0,0 0 0,1 1 0,-1-1 0,0 0 0,1 0 0,-1 0 0,1 1 0,0-1 0,0 0 0,0 0 0,0 1 0,0-1 0,0 0 0,0 0 0,1 1 0,-1-1 0,1 0 0,0 0 0,0 0 0,1 4 0,3 4 0,0-1 0,0 1 0,1-1 0,0 0 0,0 0 0,15 14 0,-10-13 0,0 0 0,0-2 0,0 1 0,1-1 0,24 11 0,66 21 0,-66-28 0,45 23 0,-77-33 0,1 1 0,-1 1 0,0-1 0,0 0 0,0 1 0,-1 0 0,1 0 0,-1 0 0,0 0 0,0 1 0,0-1 0,-1 1 0,0 0 0,3 8 0,-3-10 0,-1 0 0,0 0 0,0 1 0,-1-1 0,1 0 0,-1 1 0,1-1 0,-1 0 0,0 1 0,-1-1 0,1 1 0,0-1 0,-1 0 0,0 1 0,0-1 0,0 0 0,0 0 0,0 0 0,-1 1 0,1-1 0,-1-1 0,0 1 0,-4 5 0,2-5 0,1 0 0,-1-1 0,0 0 0,0 1 0,0-1 0,0-1 0,0 1 0,-1 0 0,1-1 0,-1 0 0,1 0 0,0-1 0,-6 1 0,-65-1 0,51 0 0,-26-1 0,0-2 0,-82-15 0,107 13-1365,3 1-5461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1:26.138"/>
    </inkml:context>
    <inkml:brush xml:id="br0">
      <inkml:brushProperty name="width" value="0.05" units="cm"/>
      <inkml:brushProperty name="height" value="0.05" units="cm"/>
    </inkml:brush>
  </inkml:definitions>
  <inkml:trace contextRef="#ctx0" brushRef="#br0">271 1 24575,'-45'32'0,"36"-27"0,1 0 0,-1 1 0,1 0 0,0 1 0,-12 12 0,19-17 0,-1 0 0,1 0 0,0 0 0,0 0 0,0 0 0,0 0 0,0 1 0,0-1 0,0 0 0,1 1 0,-1-1 0,1 0 0,0 1 0,0-1 0,0 1 0,0-1 0,0 0 0,0 1 0,1-1 0,-1 1 0,1-1 0,-1 0 0,1 1 0,0-1 0,0 0 0,0 0 0,0 0 0,3 4 0,6 8 0,0 0 0,0-1 0,2-1 0,0 0 0,0 0 0,24 17 0,91 51 0,-66-44 0,-51-30 0,-2 0 0,1 0 0,-1 2 0,0-1 0,0 1 0,-1 0 0,0 0 0,0 1 0,-1 0 0,0 0 0,-1 0 0,0 1 0,0 0 0,-1 0 0,-1 0 0,0 1 0,0-1 0,0 1 0,-2-1 0,1 1 0,-1 0 0,-1 0 0,0 0 0,-1 0 0,0-1 0,0 1 0,-1 0 0,-1 0 0,1-1 0,-2 0 0,1 1 0,-2-1 0,1-1 0,-1 1 0,-1-1 0,-9 13 0,7-12 0,-1 1 0,-1-1 0,0 0 0,0-1 0,-1-1 0,0 1 0,-1-2 0,0 1 0,0-2 0,0 0 0,-15 5 0,17-7 0,0-1 0,0-1 0,-1 0 0,1 0 0,-1-1 0,0 0 0,1-1 0,-1 0 0,0-1 0,1 0 0,-1-1 0,1 0 0,0 0 0,-20-8 0,6 1 0,1-2 0,0 0 0,0-1 0,1-1 0,1-2 0,-21-17 0,40 31 4,1 0 1,-1 0-1,1 0 0,-1-1 0,1 1 0,-1 0 0,1-1 0,0 0 0,0 1 1,0-1-1,0 0 0,0 1 0,0-1 0,0 0 0,1 0 0,-1 0 0,1 1 1,-1-1-1,1 0 0,0 0 0,0 0 0,0 0 0,0 0 0,0 0 0,0 0 1,0 0-1,0 0 0,2-3 0,0 2-103,0 0 0,1 0 0,-1 1 0,1-1 0,-1 1 0,1 0 0,0-1 0,0 1 0,0 1 0,0-1 0,0 0 0,1 1 0,-1-1 0,6 0 0,16-7-6727</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0:17.162"/>
    </inkml:context>
    <inkml:brush xml:id="br0">
      <inkml:brushProperty name="width" value="0.05" units="cm"/>
      <inkml:brushProperty name="height" value="0.05" units="cm"/>
    </inkml:brush>
  </inkml:definitions>
  <inkml:trace contextRef="#ctx0" brushRef="#br0">1 1 24575,'18'19'0,"-1"2"0,-1 0 0,0 1 0,-2 0 0,12 25 0,50 125 0,-53-115 0,-3 1 0,-2 1 0,-3 1 0,9 68 0,-2-11 0,-19-105-1365</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0:18.412"/>
    </inkml:context>
    <inkml:brush xml:id="br0">
      <inkml:brushProperty name="width" value="0.05" units="cm"/>
      <inkml:brushProperty name="height" value="0.05" units="cm"/>
    </inkml:brush>
  </inkml:definitions>
  <inkml:trace contextRef="#ctx0" brushRef="#br0">1 93 24575,'0'-2'0,"0"1"0,1-1 0,-1 1 0,1 0 0,0-1 0,-1 1 0,1-1 0,0 1 0,0 0 0,0 0 0,0-1 0,0 1 0,0 0 0,0 0 0,0 0 0,1 0 0,-1 0 0,0 1 0,3-3 0,33-14 0,-27 12 0,15-4 0,1 0 0,0 2 0,1 1 0,0 1 0,0 1 0,0 1 0,0 1 0,0 2 0,0 1 0,1 1 0,-1 1 0,40 11 0,-53-11 0,-1 2 0,-1 0 0,1 0 0,-1 1 0,1 1 0,-2 0 0,1 1 0,-1 0 0,0 1 0,-1 0 0,0 0 0,13 17 0,-19-22 0,-1 1 0,1 0 0,-1 0 0,1 0 0,-2 1 0,1-1 0,-1 1 0,1 0 0,-2-1 0,1 1 0,0 0 0,-1 0 0,-1 0 0,1 0 0,-1 1 0,0-1 0,0 0 0,0 0 0,-1 0 0,0 0 0,0 0 0,-1 0 0,0 0 0,0 0 0,0-1 0,0 1 0,-1-1 0,0 1 0,0-1 0,-5 5 0,-1 1 9,1-1-1,-2 0 1,0-1-1,0 0 1,0-1 0,-1 0-1,0-1 1,-1 0-1,0 0 1,0-1-1,0-1 1,-1 0-1,-22 5 1,3-3-306,0-2 0,0-1 0,0-2 0,-50-2 0,47-1-6529</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0:20.110"/>
    </inkml:context>
    <inkml:brush xml:id="br0">
      <inkml:brushProperty name="width" value="0.05" units="cm"/>
      <inkml:brushProperty name="height" value="0.05" units="cm"/>
    </inkml:brush>
  </inkml:definitions>
  <inkml:trace contextRef="#ctx0" brushRef="#br0">189 442 24575,'-3'-25'0,"0"0"0,-2 1 0,-1 0 0,-1 0 0,-11-26 0,4 19 0,0 1 0,-2 1 0,-38-52 0,28 43 0,26 37 0,-20-35 0,20 35 0,-1 1 0,1-1 0,0 0 0,0 1 0,-1-1 0,1 0 0,0 1 0,0-1 0,0 0 0,0 1 0,0-1 0,0 0 0,0 1 0,0-1 0,0 0 0,0 1 0,0-1 0,0 0 0,1 1 0,-1-1 0,0 0 0,1 1 0,-1-1 0,0 0 0,1 1 0,-1-1 0,0 1 0,1-1 0,-1 1 0,1-1 0,-1 1 0,1-1 0,-1 1 0,1 0 0,0-1 0,-1 1 0,1 0 0,0-1 0,-1 1 0,1 0 0,-1 0 0,1-1 0,0 1 0,0 0 0,-1 0 0,1 0 0,0 0 0,-1 0 0,1 0 0,0 0 0,1 1 0,105 7 0,-13 0 0,-63-8-100,-22-1-27,1 1 1,0 0-1,-1 0 1,1 1-1,0 0 1,-1 1-1,1 0 1,-1 1-1,18 7 1,-10 2-6700</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0:21.683"/>
    </inkml:context>
    <inkml:brush xml:id="br0">
      <inkml:brushProperty name="width" value="0.05" units="cm"/>
      <inkml:brushProperty name="height" value="0.05" units="cm"/>
    </inkml:brush>
  </inkml:definitions>
  <inkml:trace contextRef="#ctx0" brushRef="#br0">258 32 24575,'0'-1'0,"0"0"0,-1 0 0,1 0 0,0 0 0,-1 0 0,1 0 0,-1 0 0,1 0 0,-1 1 0,1-1 0,-1 0 0,0 0 0,1 0 0,-1 1 0,0-1 0,0 1 0,0-1 0,1 0 0,-1 1 0,0-1 0,0 1 0,0 0 0,0-1 0,0 1 0,0 0 0,-2-1 0,-30-5 0,30 6 0,-9-2 0,-6 0 0,1 0 0,-34 2 0,48 0 0,-1 0 0,0 1 0,1-1 0,-1 1 0,1 0 0,-1 0 0,1 0 0,-1 0 0,1 1 0,0-1 0,0 1 0,0 0 0,0 0 0,0 0 0,0 1 0,0-1 0,1 0 0,-1 1 0,1 0 0,-3 3 0,-1 5 0,1 0 0,0 1 0,1-1 0,0 1 0,1 0 0,0 0 0,1 0 0,0 0 0,1 1 0,0 16 0,1-24 0,0-1 0,0 0 0,1 1 0,-1-1 0,1 0 0,0 1 0,0-1 0,1 0 0,-1 0 0,1 0 0,0 0 0,0 0 0,0 0 0,1-1 0,-1 1 0,1-1 0,0 1 0,0-1 0,0 0 0,0 0 0,0 0 0,1-1 0,0 1 0,-1-1 0,1 0 0,0 0 0,0 0 0,0 0 0,0-1 0,0 0 0,8 2 0,-2-1 0,0-1 0,0 0 0,0 0 0,0-1 0,0-1 0,14-1 0,-21 1 0,0 0 0,0 0 0,0 0 0,0 0 0,-1 0 0,1 0 0,0-1 0,0 1 0,-1-1 0,1 0 0,-1 0 0,0 0 0,1 0 0,-1 0 0,0-1 0,0 1 0,-1-1 0,1 1 0,0-1 0,-1 1 0,1-1 0,-1 0 0,0 0 0,1-4 0,1-6 0,0-1 0,0-24 0,0 7 0,-3 30 0,0 1 0,-1 0 0,1-1 0,0 1 0,0-1 0,0 1 0,0 0 0,0-1 0,0 1 0,0 0 0,1-1 0,-1 1 0,0-1 0,0 1 0,0 0 0,0-1 0,0 1 0,0 0 0,1-1 0,-1 1 0,0 0 0,0-1 0,1 1 0,-1 0 0,0 0 0,0-1 0,1 1 0,-1 0 0,0 0 0,1-1 0,-1 1 0,0 0 0,1 0 0,-1 0 0,0 0 0,1 0 0,-1 0 0,1-1 0,-1 1 0,0 0 0,1 0 0,-1 0 0,1 0 0,16 14 0,10 27 0,-23-33 12,1 0 0,0 0 0,0 0 0,1-1 0,0 0 0,0 0 0,0 0 0,1-1 0,8 7 0,-8-9-136,0-1 0,-1 1 1,1-1-1,1 0 0,-1-1 0,0 1 1,0-1-1,1-1 0,0 0 0,-1 0 1,13 0-1,4-1-6702</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0:22.564"/>
    </inkml:context>
    <inkml:brush xml:id="br0">
      <inkml:brushProperty name="width" value="0.05" units="cm"/>
      <inkml:brushProperty name="height" value="0.05" units="cm"/>
    </inkml:brush>
  </inkml:definitions>
  <inkml:trace contextRef="#ctx0" brushRef="#br0">1 1 24575,'1'11'0,"1"1"0,0-1 0,1 1 0,0-1 0,8 17 0,1 7 0,22 78 0,-4 2 0,14 122 0,-39-203 63,17 53-1,-12-52-807,7 46 0,-14-57-6081</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0:23.166"/>
    </inkml:context>
    <inkml:brush xml:id="br0">
      <inkml:brushProperty name="width" value="0.05" units="cm"/>
      <inkml:brushProperty name="height" value="0.05" units="cm"/>
    </inkml:brush>
  </inkml:definitions>
  <inkml:trace contextRef="#ctx0" brushRef="#br0">0 1 24575,'10'0'0,"8"0"0,10 0 0,10 0 0,4 0 0,4 0 0,-1 0 0,1 0 0,3 0 0,-2 0 0,-10 0-8191</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0:23.965"/>
    </inkml:context>
    <inkml:brush xml:id="br0">
      <inkml:brushProperty name="width" value="0.05" units="cm"/>
      <inkml:brushProperty name="height" value="0.05" units="cm"/>
    </inkml:brush>
  </inkml:definitions>
  <inkml:trace contextRef="#ctx0" brushRef="#br0">1 1 24575,'0'5'0,"0"6"0,0 6 0,0 5 0,0 4 0,0 1 0,0 7 0,0 7 0,5 1 0,1 3 0,0-1 0,4-4 0,-1-3 0,0-4 0,1-7 0,1-8-8191</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0:27.094"/>
    </inkml:context>
    <inkml:brush xml:id="br0">
      <inkml:brushProperty name="width" value="0.05" units="cm"/>
      <inkml:brushProperty name="height" value="0.05" units="cm"/>
    </inkml:brush>
  </inkml:definitions>
  <inkml:trace contextRef="#ctx0" brushRef="#br0">1 0 24575,'4'0'0,"8"0"0,0 5 0,0 1-8191</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0:28.863"/>
    </inkml:context>
    <inkml:brush xml:id="br0">
      <inkml:brushProperty name="width" value="0.05" units="cm"/>
      <inkml:brushProperty name="height" value="0.05" units="cm"/>
    </inkml:brush>
  </inkml:definitions>
  <inkml:trace contextRef="#ctx0" brushRef="#br0">346 1 24575,'-10'0'0,"-1"0"0,1 0 0,-1 1 0,1 1 0,-1 0 0,1 0 0,0 1 0,0 0 0,0 1 0,-14 7 0,-36 15 0,44-20 0,1 1 0,-1 0 0,1 1 0,-17 13 0,27-17 0,0 0 0,0 0 0,1 1 0,0 0 0,0 0 0,0 0 0,1 0 0,-1 0 0,1 1 0,1 0 0,-1-1 0,1 1 0,0 0 0,0 0 0,-1 10 0,-1 5 0,1 1 0,2-1 0,0 1 0,1 0 0,1-1 0,1 1 0,1-1 0,9 34 0,-8-47 0,0 0 0,0 0 0,1-1 0,-1 1 0,2-1 0,-1-1 0,1 1 0,0-1 0,1 0 0,-1 0 0,1-1 0,0 0 0,14 7 0,-13-7 0,0-1 0,0 0 0,0 0 0,0-1 0,1 0 0,0-1 0,0 0 0,0 0 0,-1-1 0,2 0 0,-1 0 0,0-1 0,9-1 0,-15 0 0,0 0 0,0 0 0,-1 0 0,1 0 0,0-1 0,-1 1 0,1-1 0,-1 0 0,1 1 0,-1-1 0,0 0 0,0-1 0,0 1 0,0 0 0,0-1 0,-1 1 0,1-1 0,-1 1 0,1-1 0,-1 1 0,0-1 0,0 0 0,0 0 0,0 0 0,-1 0 0,1 0 0,-1-3 0,3-13 0,-2 0 0,0 1 0,-2-24 0,0 22 0,-3-50 0,2 36 0,3-67 0,-1 101 0,0 0 0,0 0 0,0-1 0,0 1 0,0 0 0,0 0 0,0 0 0,0 0 0,0 0 0,0 0 0,0 0 0,0-1 0,0 1 0,0 0 0,0 0 0,0 0 0,0 0 0,0 0 0,0 0 0,0 0 0,0-1 0,0 1 0,0 0 0,0 0 0,0 0 0,0 0 0,0 0 0,0 0 0,0 0 0,0 0 0,0-1 0,0 1 0,0 0 0,1 0 0,-1 0 0,0 0 0,0 0 0,0 0 0,0 0 0,0 0 0,0 0 0,0 0 0,0 0 0,1 0 0,-1 0 0,0 0 0,0 0 0,0 0 0,0 0 0,0 0 0,0 0 0,1 0 0,-1 0 0,0 0 0,0 0 0,0 0 0,0 0 0,0 0 0,0 0 0,0 0 0,1 0 0,-1 0 0,0 0 0,0 0 0,0 0 0,7 11 0,3 16 0,31 114 0,37 252 0,-73-359-273,1 0 0,1-1 0,2 0 0,21 53 0,-20-69-6553</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0:30.131"/>
    </inkml:context>
    <inkml:brush xml:id="br0">
      <inkml:brushProperty name="width" value="0.05" units="cm"/>
      <inkml:brushProperty name="height" value="0.05" units="cm"/>
    </inkml:brush>
  </inkml:definitions>
  <inkml:trace contextRef="#ctx0" brushRef="#br0">3 1 24575,'-3'152'0,"6"165"0,-3-314 0,0 0 0,1 0 0,-1 0 0,1 0 0,-1 0 0,1 0 0,0 0 0,0 0 0,0 0 0,0-1 0,1 1 0,-1 0 0,1-1 0,-1 1 0,1-1 0,0 1 0,0-1 0,0 0 0,0 0 0,1 0 0,-1 0 0,1 0 0,2 1 0,-2-2 0,1 1 0,0-1 0,0-1 0,0 1 0,-1-1 0,1 1 0,0-1 0,0 0 0,0 0 0,0-1 0,-1 1 0,1-1 0,0 0 0,0 0 0,-1 0 0,1 0 0,5-4 0,7-2 0,-1-2 0,-1 0 0,0-1 0,0-1 0,-1 0 0,0 0 0,-1-2 0,21-26 0,-16 17 0,-2 0 0,0-1 0,-2-1 0,20-50 0,-26 51-195,-1 0 0,-1-1 0,-2 0 0,0 0 0,-1 0 0,-3-39 0,0 34-6631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1:26.919"/>
    </inkml:context>
    <inkml:brush xml:id="br0">
      <inkml:brushProperty name="width" value="0.05" units="cm"/>
      <inkml:brushProperty name="height" value="0.05" units="cm"/>
    </inkml:brush>
  </inkml:definitions>
  <inkml:trace contextRef="#ctx0" brushRef="#br0">0 0 24575,'2'38'0,"2"-1"0,2 0 0,10 38 0,7 43 0,-19-99 21,1 0 0,0-1-1,15 34 1,1 1-1469</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0:31.287"/>
    </inkml:context>
    <inkml:brush xml:id="br0">
      <inkml:brushProperty name="width" value="0.05" units="cm"/>
      <inkml:brushProperty name="height" value="0.05" units="cm"/>
    </inkml:brush>
  </inkml:definitions>
  <inkml:trace contextRef="#ctx0" brushRef="#br0">1 306 24575,'11'0'0,"-1"0"0,1-1 0,0 0 0,-1-1 0,1 0 0,-1 0 0,1-1 0,-1-1 0,0 0 0,0 0 0,0-1 0,-1 0 0,0-1 0,0 0 0,0 0 0,-1-1 0,0 0 0,0 0 0,0-1 0,-1 0 0,-1 0 0,1-1 0,-1 0 0,-1 0 0,1-1 0,-2 1 0,1-1 0,-1 0 0,4-17 0,-1 1 0,-4 18 0,-1 1 0,0-1 0,0 0 0,-1 1 0,0-1 0,0 0 0,-1-13 0,0 20 0,-1 1 0,1-1 0,0 0 0,0 1 0,0-1 0,-1 0 0,1 0 0,0 1 0,-1-1 0,1 1 0,-1-1 0,1 0 0,-1 1 0,1-1 0,-1 1 0,1-1 0,-1 1 0,1-1 0,-1 1 0,0-1 0,1 1 0,-1 0 0,0-1 0,1 1 0,-1 0 0,0 0 0,0-1 0,-1 1 0,0 0 0,-1 0 0,1 0 0,-1 0 0,1 1 0,0-1 0,-1 1 0,1-1 0,0 1 0,-4 1 0,-42 26 0,38-20 0,1 0 0,0 0 0,0 1 0,0 0 0,1 1 0,0 0 0,1 0 0,0 1 0,1-1 0,0 2 0,1-1 0,0 1 0,-6 20 0,6-10 0,0 0 0,2 1 0,0 0 0,2-1 0,0 1 0,5 39 0,-3-57 0,0 1 0,0-1 0,1 1 0,0-1 0,0 0 0,1 0 0,-1 0 0,1 0 0,0 0 0,0 0 0,1-1 0,-1 1 0,1-1 0,0 0 0,1 0 0,-1-1 0,0 1 0,1-1 0,0 0 0,0 0 0,0-1 0,10 5 0,6 1 0,0-1 0,1-1 0,-1-1 0,37 4 0,-43-7-151,0 0-1,0-1 0,1-1 0,-1 0 1,0-1-1,1-1 0,-1 0 1,20-6-1,-17 1-6674</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0:36.067"/>
    </inkml:context>
    <inkml:brush xml:id="br0">
      <inkml:brushProperty name="width" value="0.05" units="cm"/>
      <inkml:brushProperty name="height" value="0.05" units="cm"/>
    </inkml:brush>
  </inkml:definitions>
  <inkml:trace contextRef="#ctx0" brushRef="#br0">309 1 24575,'-4'1'0,"0"0"0,0 0 0,0 1 0,0 0 0,1 0 0,-1 0 0,1 0 0,-1 1 0,1-1 0,0 1 0,0 0 0,0 0 0,0 0 0,-3 5 0,-16 13 0,15-17 0,0 1 0,1 0 0,0 0 0,-1 1 0,1-1 0,1 1 0,0 1 0,-1-1 0,2 1 0,-1 0 0,1 0 0,0 0 0,1 1 0,-1-1 0,1 1 0,1 0 0,0 0 0,-2 9 0,3-9 0,0 0 0,0 1 0,0-1 0,1 1 0,1 0 0,-1-1 0,2 1 0,3 15 0,-3-19 0,-1-1 0,1 0 0,1 0 0,-1 0 0,0 0 0,1 0 0,0-1 0,0 1 0,0-1 0,0 1 0,1-1 0,-1 0 0,1-1 0,0 1 0,0-1 0,0 1 0,0-1 0,5 2 0,16 5 0,-13-5 0,0 1 0,-1 0 0,0 0 0,0 1 0,12 8 0,-21-12 0,0 0 0,0 0 0,0 0 0,0 0 0,0 0 0,0 0 0,-1 0 0,1 1 0,-1-1 0,1 0 0,-1 1 0,0 0 0,0-1 0,0 1 0,0-1 0,-1 1 0,1 0 0,-1 0 0,0-1 0,1 1 0,-1 0 0,0 0 0,-1 0 0,1-1 0,0 1 0,-1 0 0,0-1 0,-1 5 0,0-3 0,0 0 0,0 0 0,0 0 0,0 0 0,-1-1 0,0 1 0,1-1 0,-1 0 0,0 0 0,-1 0 0,1 0 0,-1-1 0,1 1 0,-1-1 0,0 0 0,0 0 0,1 0 0,-2-1 0,1 1 0,0-1 0,0 0 0,-8 1 0,-9 1 0,-1 0 0,1-2 0,-29-2 0,33 1 0,-80-3-1365,71 2-5461</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0:38.469"/>
    </inkml:context>
    <inkml:brush xml:id="br0">
      <inkml:brushProperty name="width" value="0.05" units="cm"/>
      <inkml:brushProperty name="height" value="0.05" units="cm"/>
    </inkml:brush>
  </inkml:definitions>
  <inkml:trace contextRef="#ctx0" brushRef="#br0">1 0 24575,'0'1046'-1365,"0"-1022"-5461</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0:39.983"/>
    </inkml:context>
    <inkml:brush xml:id="br0">
      <inkml:brushProperty name="width" value="0.05" units="cm"/>
      <inkml:brushProperty name="height" value="0.05" units="cm"/>
    </inkml:brush>
  </inkml:definitions>
  <inkml:trace contextRef="#ctx0" brushRef="#br0">88 150 24575,'15'0'0,"0"1"0,0 0 0,0 1 0,-1 1 0,1 0 0,-1 1 0,0 0 0,0 1 0,0 1 0,20 11 0,-33-16 0,1 0 0,-1 0 0,0-1 0,0 1 0,1-1 0,-1 1 0,1-1 0,-1 0 0,0 1 0,1-1 0,-1 0 0,1 0 0,-1 0 0,1 0 0,-1 0 0,1 0 0,-1 0 0,0-1 0,1 1 0,-1-1 0,0 1 0,1-1 0,-1 1 0,0-1 0,2 0 0,-1-1 0,1-1 0,-1 1 0,0 0 0,0 0 0,0-1 0,0 0 0,-1 1 0,1-1 0,-1 0 0,1 0 0,0-3 0,1-3 0,-1 1 0,1-1 0,-2 0 0,1 1 0,-1-1 0,-1 0 0,0-16 0,-1 21 0,1 1 0,-1 0 0,0 0 0,0-1 0,0 1 0,0 0 0,-1 0 0,1 0 0,-1 0 0,0 0 0,0 1 0,0-1 0,0 0 0,0 1 0,-1 0 0,-4-5 0,2 4 0,0 1 0,1-1 0,-1 1 0,0 0 0,0 0 0,-1 0 0,1 0 0,0 1 0,-10-1 0,2 1 0,-1 1 0,1 0 0,0 1 0,-1 0 0,1 1 0,0 1 0,-25 7 0,35-8 0,-1 0 0,1-1 0,-1 1 0,1 0 0,0 1 0,0-1 0,0 1 0,0-1 0,0 1 0,0 0 0,1 0 0,-1 0 0,1 0 0,0 1 0,0-1 0,0 0 0,1 1 0,-1 0 0,1-1 0,-2 8 0,2-8 0,1-1 0,0 1 0,-1-1 0,1 1 0,0-1 0,0 1 0,0-1 0,1 1 0,-1-1 0,1 1 0,-1-1 0,1 1 0,0-1 0,0 1 0,0-1 0,0 0 0,0 0 0,1 0 0,-1 0 0,1 0 0,-1 0 0,1 0 0,0 0 0,0 0 0,0-1 0,0 1 0,0-1 0,0 1 0,0-1 0,0 0 0,1 0 0,2 1 0,-3-1 0,0 0 0,0-1 0,0 0 0,-1 1 0,1-1 0,0 0 0,0 0 0,0 0 0,0 0 0,0-1 0,0 1 0,0 0 0,0-1 0,-1 1 0,1-1 0,0 0 0,0 0 0,-1 0 0,1 1 0,0-2 0,-1 1 0,1 0 0,-1 0 0,1 0 0,-1-1 0,0 1 0,1-1 0,-1 1 0,0-1 0,0 1 0,0-1 0,0 0 0,-1 1 0,1-1 0,0 0 0,0-3 0,2-1 0,-1 0 0,0 0 0,-1 0 0,0-1 0,1 1 0,-2 0 0,1-1 0,-1 1 0,-1-11 0,1 15 0,-1-1 0,0 1 0,1 0 0,-1 0 0,0-1 0,0 1 0,-1 0 0,1 0 0,0 0 0,-1 0 0,1 0 0,-1 0 0,0 0 0,1 1 0,-1-1 0,0 1 0,0-1 0,0 1 0,0-1 0,0 1 0,-1 0 0,1 0 0,0 0 0,0 1 0,-1-1 0,1 0 0,-1 1 0,1 0 0,0-1 0,-1 1 0,1 0 0,-1 0 0,-3 1 0,-3-1 0,0 1 0,1 1 0,-1-1 0,1 1 0,0 1 0,0 0 0,0 0 0,-12 6 0,19-9 4,0 0 0,1 1 0,-1-1-1,0 0 1,0 1 0,0-1 0,0 1-1,1-1 1,-1 1 0,0-1 0,1 1 0,-1 0-1,0-1 1,1 1 0,-1 0 0,1 0-1,-1-1 1,1 1 0,-1 0 0,1 0-1,-1 0 1,1 0 0,0-1 0,-1 1 0,1 0-1,0 0 1,0 0 0,0 0 0,0 0-1,0 1 1,1-1-82,0 1 0,-1-1 0,1 0 0,0 0 0,0 0 0,0-1 0,1 1 0,-1 0 0,0 0 0,0 0 0,0-1 0,1 1 0,-1-1 0,0 1 0,1-1 0,-1 1 0,0-1 0,3 0 0,16 4-6748</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56:11.574"/>
    </inkml:context>
    <inkml:brush xml:id="br0">
      <inkml:brushProperty name="width" value="0.05" units="cm"/>
      <inkml:brushProperty name="height" value="0.05" units="cm"/>
    </inkml:brush>
  </inkml:definitions>
  <inkml:trace contextRef="#ctx0" brushRef="#br0">823 15 24575,'-2'0'0,"1"0"0,0 1 0,0-1 0,0 1 0,0-1 0,0 1 0,0-1 0,0 1 0,0-1 0,0 1 0,0 0 0,0 0 0,1-1 0,-1 1 0,0 0 0,0 0 0,1 0 0,-1 0 0,1 0 0,-1 0 0,0 0 0,1 0 0,-1 2 0,-9 30 0,10-31 0,-9 51 0,2 1 0,0 77 0,2-19 0,-118 1109 0,19-649 0,-44-12 0,43-132 0,11-39 0,78-330 0,-103 425 0,99-378 0,4 1 0,-2 174 0,20-229 0,2-1 0,3 0 0,2-1 0,2 0 0,2 0 0,21 52 0,141 279 0,-57-138 0,-15 8 0,-55-127 0,5-2 0,98 164 0,5-31 0,58 89 0,-191-311 0,2-1 0,1-1 0,1-2 0,2 0 0,45 34 0,-30-32 0,1-1 0,1-2 0,79 33 0,-4-10 0,2-5 0,1-6 0,3-5 0,0-6 0,2-6 0,1-5 0,175 2 0,-150-23 0,0-7 0,228-45 0,296-103 0,-636 147 0,31-7 0,127-33 0,231-90 0,-409 133 0,0-2 0,-1-1 0,0-1 0,-1-1 0,0-1 0,-1 0 0,-1-2 0,0 0 0,-1-1 0,-1-1 0,0 0 0,-2-2 0,0 0 0,-1 0 0,14-28 0,-9 6 0,-2-1 0,-2 0 0,-1-1 0,-3 0 0,12-92 0,-16 56 0,-3-1 0,-11-124 0,-30-81 0,-2-6 0,35 237 0,3-1 0,2 1 0,11-74 0,2 56 0,3 1 0,3 0 0,55-125 0,120-195 0,-90 190 0,0-16 0,-9-3 0,115-406 0,-169 457 0,-7-2 0,-8-1 0,-7-1 0,-5-272 0,-19 374 0,-3 1 0,-3 0 0,-4 1 0,-2 0 0,-42-109 0,15 73 0,-5 2 0,-110-174 0,59 126 0,-208-358 0,188 311 0,38 71 0,74 115-227,0 0-1,1-1 1,0 0-1,1 0 1,-5-22-1,5 5-6598</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56:13.867"/>
    </inkml:context>
    <inkml:brush xml:id="br0">
      <inkml:brushProperty name="width" value="0.05" units="cm"/>
      <inkml:brushProperty name="height" value="0.05" units="cm"/>
    </inkml:brush>
  </inkml:definitions>
  <inkml:trace contextRef="#ctx0" brushRef="#br0">176 497 24575,'-37'530'0,"3"-153"0,14 194 0,-32 419 0,31-753 0,9 0 0,27 327 0,9-312 0,35 575 0,-60-542 0,-2-108 0,23 208 0,-5-292 0,4-1 0,4-1 0,40 102 0,126 251 0,-171-402 0,2-2 0,2 0 0,1-2 0,2 0 0,2-2 0,2 0 0,0-3 0,3 0 0,0-2 0,44 32 0,45 19 0,4-6 0,178 80 0,288 89 0,-454-194 0,3-6 0,1-6 0,2-6 0,265 25 0,494-44 0,-176-11 0,-713-3 0,438 8 0,-355-12 0,-1-4 0,162-34 0,-180 23 0,-2-2 0,0-4 0,-2-3 0,-1-3 0,-1-3 0,70-46 0,-59 22 0,-3-3 0,-3-3 0,-3-4 0,-3-3 0,-3-2 0,67-96 0,-72 79 0,-4-3 0,-4-2 0,-4-2 0,-4-3 0,47-152 0,-72 181 0,-3-1 0,-3 0 0,-3-1 0,-4-1 0,-3 1 0,-2-1 0,-14-125 0,-73-356 0,-47 10 0,-88-118 0,29 96 0,7-17 0,-124-384 0,148 368 0,-19-56 0,157 599 0,4 15 0,3 0 0,1-1 0,2-1 0,-5-48 0,11 60 25,-2 1 0,0 0 0,-3 1-1,-12-31 1,-17-57-1514,33 89-5337</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56:16.304"/>
    </inkml:context>
    <inkml:brush xml:id="br0">
      <inkml:brushProperty name="width" value="0.05" units="cm"/>
      <inkml:brushProperty name="height" value="0.05" units="cm"/>
    </inkml:brush>
  </inkml:definitions>
  <inkml:trace contextRef="#ctx0" brushRef="#br0">0 148 24575,'11'178'0,"-1"-30"0,-13 1236 0,2-1341 0,70 1284 0,-33-1060 0,101 378 0,126 245 0,-122-434 0,-99-301 0,33 235 0,-20 164 0,-42-434 0,4 0 0,6-1 0,61 188 0,101 190 0,-152-428 0,2 0 0,3-3 0,3-1 0,95 113 0,-92-131 0,2-3 0,2-1 0,2-2 0,2-3 0,2-1 0,0-4 0,3-1 0,0-3 0,77 26 0,432 119 0,15-42 0,-544-124 0,587 108 0,-436-93 0,253 1 0,-386-24 0,0-2 0,0-3 0,0-2 0,-1-2 0,0-3 0,-1-2 0,-1-2 0,92-43 0,384-163 0,-87 41 0,-360 142 0,-2-4 0,-2-3 0,93-72 0,-120 79 0,-2-2 0,-2-2 0,-1-2 0,-3-2 0,-1-1 0,-3-3 0,51-88 0,-46 49 0,-3-1 0,-4-3 0,-5 0 0,-3-2 0,18-129 0,-24 68 0,-7-1 0,-8-256 0,-82-321 0,15 220 0,44 307 0,9 0 0,31-318 0,-13 428 0,15-126 0,-2-354 0,-67 74 0,1 28 0,36 338 0,-28-341 0,27 441 0,-2 1 0,-1 0 0,-2 0 0,-1 1 0,-2 0 0,-2 2 0,-1 0 0,-34-48 0,-111-200 0,139 241 0,2-2 0,2 0 0,1-1 0,3-1 0,1 0 0,3-2 0,-8-48 0,-2-10 0,-12-82 0,28 152 0,-1 0 0,-2 1 0,-17-43 0,-7-26 0,17 29-1365,11 43-5461</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56:17.740"/>
    </inkml:context>
    <inkml:brush xml:id="br0">
      <inkml:brushProperty name="width" value="0.05" units="cm"/>
      <inkml:brushProperty name="height" value="0.05" units="cm"/>
    </inkml:brush>
  </inkml:definitions>
  <inkml:trace contextRef="#ctx0" brushRef="#br0">54 1 24575,'-3'5'0,"-1"1"0,1 0 0,1 1 0,-1-1 0,1 0 0,1 1 0,-1-1 0,1 1 0,0 0 0,0-1 0,1 1 0,0 9 0,-1-1 0,-18 308 0,9 59 0,11-282 0,-1-87-273,0 0 0,2 0 0,0 0 0,4 17 0,0-11-6553</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56:18.673"/>
    </inkml:context>
    <inkml:brush xml:id="br0">
      <inkml:brushProperty name="width" value="0.05" units="cm"/>
      <inkml:brushProperty name="height" value="0.05" units="cm"/>
    </inkml:brush>
  </inkml:definitions>
  <inkml:trace contextRef="#ctx0" brushRef="#br0">693 23 24575,'4'-2'0,"1"-1"0,0 0 0,0 1 0,0 0 0,0 0 0,1 1 0,-1-1 0,0 1 0,1 0 0,-1 1 0,1-1 0,-1 1 0,10 1 0,4-2 0,49-1 0,1 3 0,-1 2 0,77 16 0,202 52 0,-265-52 0,-56-13 0,73 16 0,130 47 0,-221-65 0,0 0 0,-1 0 0,1 1 0,-1 0 0,0 1 0,-1-1 0,1 1 0,-1 0 0,0 1 0,-1 0 0,1 0 0,-1 0 0,-1 0 0,1 1 0,-1-1 0,-1 1 0,1 1 0,-1-1 0,-1 0 0,0 1 0,0-1 0,0 1 0,0 12 0,0 0 0,-2-1 0,0 1 0,-1 0 0,0-1 0,-2 1 0,-1-1 0,0 0 0,-15 39 0,9-37 0,-2-1 0,0 0 0,-1 0 0,-1-2 0,-1 1 0,-1-2 0,0 0 0,-1-1 0,-1-1 0,-1 0 0,0-1 0,-1-2 0,-43 23 0,-12 1 0,-2-5 0,-139 41 0,-694 138 0,550-138 0,283-63 0,44-6 0,30-3 0,12-1 0,42 0-1365,11-1-5461</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56:19.594"/>
    </inkml:context>
    <inkml:brush xml:id="br0">
      <inkml:brushProperty name="width" value="0.05" units="cm"/>
      <inkml:brushProperty name="height" value="0.05" units="cm"/>
    </inkml:brush>
  </inkml:definitions>
  <inkml:trace contextRef="#ctx0" brushRef="#br0">1 1 24575,'0'638'0,"0"-634"0,0 0 0,0 0 0,0 0 0,0 0 0,1 0 0,0 0 0,0-1 0,0 1 0,0 0 0,0 0 0,1-1 0,0 1 0,-1-1 0,1 1 0,1-1 0,-1 0 0,0 0 0,1 0 0,3 3 0,-1-2 0,0-1 0,1 0 0,0 0 0,0-1 0,0 0 0,0 0 0,0 0 0,0 0 0,0-1 0,0 0 0,9 0 0,42 2-151,0-2-1,0-2 0,0-3 0,0-3 1,-1-2-1,0-2 0,-1-3 1,78-30-1,-107 34-6674</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1:27.389"/>
    </inkml:context>
    <inkml:brush xml:id="br0">
      <inkml:brushProperty name="width" value="0.05" units="cm"/>
      <inkml:brushProperty name="height" value="0.05" units="cm"/>
    </inkml:brush>
  </inkml:definitions>
  <inkml:trace contextRef="#ctx0" brushRef="#br0">0 1 24575,'4'0'0,"6"8"0,6 4 0,3 3 0,9 4 0,-2 3 0,-5-3-8191</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56:20.114"/>
    </inkml:context>
    <inkml:brush xml:id="br0">
      <inkml:brushProperty name="width" value="0.05" units="cm"/>
      <inkml:brushProperty name="height" value="0.05" units="cm"/>
    </inkml:brush>
  </inkml:definitions>
  <inkml:trace contextRef="#ctx0" brushRef="#br0">0 127 24575,'0'-5'0,"14"-1"0,22-4 0,27-5 0,17 0 0,9-1 0,-3-4 0,-11 3 0,-14 4 0,-17 4-8191</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56:20.680"/>
    </inkml:context>
    <inkml:brush xml:id="br0">
      <inkml:brushProperty name="width" value="0.05" units="cm"/>
      <inkml:brushProperty name="height" value="0.05" units="cm"/>
    </inkml:brush>
  </inkml:definitions>
  <inkml:trace contextRef="#ctx0" brushRef="#br0">1 50 24575,'22'0'0,"26"0"0,27 0 0,14 0 0,6 0 0,5 0 0,-7 0 0,-9-4 0,-14-6 0,-16-2 0,-11 2 0,-9 2 0,-11 3-8191</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56:21.925"/>
    </inkml:context>
    <inkml:brush xml:id="br0">
      <inkml:brushProperty name="width" value="0.05" units="cm"/>
      <inkml:brushProperty name="height" value="0.05" units="cm"/>
    </inkml:brush>
  </inkml:definitions>
  <inkml:trace contextRef="#ctx0" brushRef="#br0">1 342 24575,'3'5'0,"0"0"0,0 0 0,-1 0 0,1 1 0,-1-1 0,0 0 0,0 1 0,-1 0 0,0-1 0,0 1 0,0 0 0,-1 9 0,7 28 0,2-17 0,1-1 0,1 0 0,0 0 0,28 39 0,72 81 0,-73-98 0,-17-17 0,-2 0 0,-1 1 0,-1 2 0,20 54 0,-19-42 0,43 75 0,22 25 0,-83-144 0,0 0 0,1 0 0,-1 0 0,1 1 0,0-1 0,-1 0 0,1 0 0,0 0 0,-1-1 0,1 1 0,0 0 0,0 0 0,0 0 0,0 0 0,0-1 0,0 1 0,0 0 0,0-1 0,0 1 0,0-1 0,0 1 0,0-1 0,3 1 0,-3-2 0,0 1 0,0-1 0,0 1 0,0-1 0,0 1 0,0-1 0,0 0 0,0 1 0,0-1 0,0 0 0,0 0 0,0 0 0,0 0 0,0 0 0,-1 0 0,1 0 0,0 0 0,0-2 0,6-11 0,-1-1 0,0 0 0,3-16 0,-4 16 0,82-313 0,18-51 0,-51 240 0,96-176 0,-144 304-273,-1 0 0,-1-1 0,0 1 0,3-17 0,-3 7-6553</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56:23.778"/>
    </inkml:context>
    <inkml:brush xml:id="br0">
      <inkml:brushProperty name="width" value="0.05" units="cm"/>
      <inkml:brushProperty name="height" value="0.05" units="cm"/>
    </inkml:brush>
  </inkml:definitions>
  <inkml:trace contextRef="#ctx0" brushRef="#br0">940 234 24575,'-5'4'0,"1"-1"0,-1 0 0,0 0 0,0 0 0,-1-1 0,-9 4 0,-14 7 0,19-8 0,-59 34 0,-91 36 0,-9-15 0,-140 61 0,296-115 0,1 0 0,1 1 0,-1 0 0,1 0 0,1 1 0,-1 1 0,1 0 0,-15 18 0,20-21 0,1 1 0,1-1 0,-1 1 0,1 0 0,0 0 0,0 1 0,1-1 0,0 1 0,1-1 0,-1 1 0,1-1 0,1 1 0,0 0 0,0-1 0,0 1 0,2 10 0,1-6 0,0-1 0,0 1 0,1-1 0,1 0 0,0 0 0,0 0 0,1 0 0,1-1 0,-1 0 0,2-1 0,15 17 0,9 6 0,62 48 0,-74-63 0,2-1 0,0-2 0,0 0 0,2-1 0,-1-1 0,2-2 0,-1 0 0,33 8 0,-45-16 0,0 0 0,0 0 0,1-1 0,-1 0 0,1-1 0,-1-1 0,0 0 0,1-1 0,-1 0 0,0-1 0,0 0 0,0-1 0,0 0 0,-1-1 0,0 0 0,0-1 0,0 0 0,0-1 0,16-14 0,-12 9 0,-1-2 0,0 0 0,0 0 0,-2-2 0,0 1 0,0-2 0,-2 1 0,0-1 0,-1-1 0,-1 0 0,0 0 0,-1-1 0,-1 0 0,-1 0 0,-1 0 0,-1-1 0,0 1 0,-2-1 0,0 0 0,-1 0 0,-1 1 0,-1-1 0,-4-22 0,-2 12 0,-2 0 0,0 1 0,-2 0 0,-1 1 0,-2 0 0,-22-34 0,-27-50 0,49 83-114,-2 2 1,-1-1-1,-1 2 0,-1 1 0,-2 0 1,0 2-1,-1 0 0,-2 2 0,0 0 1,-1 2-1,-36-21 0,43 30-6712</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56:25.361"/>
    </inkml:context>
    <inkml:brush xml:id="br0">
      <inkml:brushProperty name="width" value="0.05" units="cm"/>
      <inkml:brushProperty name="height" value="0.05" units="cm"/>
    </inkml:brush>
  </inkml:definitions>
  <inkml:trace contextRef="#ctx0" brushRef="#br0">221 346 24575,'3'129'0,"-7"136"0,5-264 0,-1-1 0,0 1 0,0 0 0,0-1 0,0 1 0,0 0 0,0-1 0,0 1 0,0 0 0,-1-1 0,1 1 0,0-1 0,0 1 0,0 0 0,-1-1 0,1 1 0,0-1 0,-1 1 0,1-1 0,0 1 0,-1-1 0,1 1 0,-1-1 0,1 1 0,-1-1 0,1 0 0,-1 1 0,1-1 0,-1 0 0,1 1 0,-1-1 0,-1 0 0,-16-11 0,-17-34 0,35 44 0,-26-39 0,2-2 0,2 0 0,-24-67 0,37 85 0,2 0 0,1-1 0,0 0 0,2 0 0,1 0 0,1-1 0,1 1 0,3-37 0,-1 59 0,0-1 0,0 0 0,0 0 0,0 1 0,1-1 0,-1 1 0,1-1 0,0 1 0,0 0 0,1 0 0,-1 0 0,0 0 0,1 0 0,0 0 0,0 1 0,0-1 0,0 1 0,0 0 0,5-3 0,8-3 0,0 0 0,1 1 0,17-5 0,11-6 0,-37 15 0,43-21 0,56-16 0,-89 34 0,0 2 0,0 0 0,0 1 0,1 0 0,-1 2 0,1 0 0,21 3 0,-38-2 0,1 0 0,-1 0 0,0 0 0,0 1 0,0-1 0,0 1 0,0-1 0,0 1 0,0 0 0,0 0 0,0 0 0,0 0 0,0 0 0,0 0 0,-1 1 0,1-1 0,-1 0 0,1 1 0,-1-1 0,1 1 0,-1 0 0,0 0 0,1-1 0,0 4 0,-1-1 0,0 0 0,0-1 0,-1 1 0,1 0 0,-1 0 0,0-1 0,0 1 0,-1 0 0,1 0 0,-1 0 0,0-1 0,-2 8 0,-1 1 0,-1 1 0,-1-1 0,0-1 0,-1 1 0,0-1 0,0 0 0,-11 11 0,1-6 0,0 0 0,-1-2 0,0 0 0,-1-1 0,0-1 0,-1-1 0,-1-1 0,1 0 0,-2-2 0,1 0 0,-1-2 0,0 0 0,-1-2 0,-43 4 0,28-8-39,31 0-82,0-1 1,0 1-1,0 0 1,0 0-1,0 1 0,0 0 1,0 0-1,0 1 1,0 0-1,-10 4 1</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56:27.376"/>
    </inkml:context>
    <inkml:brush xml:id="br0">
      <inkml:brushProperty name="width" value="0.05" units="cm"/>
      <inkml:brushProperty name="height" value="0.05" units="cm"/>
    </inkml:brush>
  </inkml:definitions>
  <inkml:trace contextRef="#ctx0" brushRef="#br0">393 3 24575,'-38'0'0,"26"-2"0,0 1 0,1 1 0,-1 0 0,0 1 0,1 0 0,-1 1 0,0 0 0,1 1 0,0 0 0,-1 0 0,1 2 0,-20 10 0,14-4 0,-3 2 0,0 1 0,1 0 0,0 2 0,1 0 0,1 1 0,-24 30 0,40-44 0,-1-1 0,0 1 0,1 0 0,-1-1 0,1 1 0,0 0 0,0 0 0,0 0 0,1 0 0,-1 0 0,1 0 0,-1 1 0,1-1 0,0 0 0,0 0 0,1 0 0,-1 0 0,2 6 0,0-4 0,0 0 0,0 0 0,1 0 0,-1 0 0,1-1 0,1 1 0,-1-1 0,0 0 0,1 0 0,4 4 0,7 4 0,0 0 0,1-1 0,0-1 0,35 17 0,-30-19 0,-1-1 0,39 8 0,-40-11 0,0 1 0,-1 1 0,1 0 0,17 9 0,-2 3 0,-6-4 0,0 1 0,-1 1 0,47 38 0,-67-47 0,1 0 0,-1 0 0,-1 1 0,0 0 0,0 0 0,0 1 0,-1 0 0,0 0 0,-1 0 0,0 1 0,-1-1 0,1 1 0,-2 0 0,1 0 0,-2 0 0,2 13 0,-2-12 0,-1-1 0,0 1 0,-1-1 0,0 1 0,0-1 0,-1 0 0,0 0 0,-1 0 0,0 0 0,-1 0 0,0 0 0,0-1 0,-1 1 0,-1-1 0,1-1 0,-1 1 0,-1-1 0,0 0 0,0 0 0,0-1 0,-1 0 0,0 0 0,0-1 0,-14 8 0,0 0 0,0-1 0,-1-1 0,0-1 0,-1 0 0,-28 7 0,39-15 0,-1 1 0,0-1 0,0-1 0,1-1 0,-1 0 0,0-1 0,0 0 0,0-1 0,0 0 0,0-1 0,-16-5 0,17 2 34,0-1-1,1 0 0,-19-12 1,-20-10-1533,30 20-5327</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56:28.958"/>
    </inkml:context>
    <inkml:brush xml:id="br0">
      <inkml:brushProperty name="width" value="0.05" units="cm"/>
      <inkml:brushProperty name="height" value="0.05" units="cm"/>
    </inkml:brush>
  </inkml:definitions>
  <inkml:trace contextRef="#ctx0" brushRef="#br0">82 1 24575,'-1'0'0,"-1"1"0,1 0 0,0-1 0,0 1 0,0 0 0,0 0 0,0 0 0,0 0 0,0 0 0,0 0 0,1 0 0,-1 0 0,0 0 0,1 1 0,-1-1 0,0 0 0,1 0 0,0 1 0,-1-1 0,1 0 0,0 1 0,-1-1 0,1 0 0,0 2 0,-6 39 0,6-39 0,-5 113 0,5-77 0,-1 0 0,-3 0 0,-9 47 0,1-29 13,2 1-1,-2 89 0,12 120-189,2-111-1048,-2-145-5601</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56:30.215"/>
    </inkml:context>
    <inkml:brush xml:id="br0">
      <inkml:brushProperty name="width" value="0.05" units="cm"/>
      <inkml:brushProperty name="height" value="0.05" units="cm"/>
    </inkml:brush>
  </inkml:definitions>
  <inkml:trace contextRef="#ctx0" brushRef="#br0">96 33 24575,'0'-1'0,"0"0"0,1 0 0,-1 0 0,1 0 0,0 0 0,-1 1 0,1-1 0,0 0 0,0 0 0,-1 1 0,1-1 0,0 0 0,0 1 0,0-1 0,0 1 0,0-1 0,0 1 0,0-1 0,0 1 0,0 0 0,0 0 0,0-1 0,0 1 0,0 0 0,1 0 0,34-5 0,-31 5 0,87-8 0,0 4 0,114 10 0,-198-4 0,0 0 0,0 0 0,0 1 0,0 0 0,0 0 0,-1 1 0,1-1 0,-1 2 0,0-1 0,0 1 0,-1 1 0,1-1 0,-1 1 0,0 0 0,9 13 0,-3-5 0,-2 2 0,1-1 0,-2 1 0,0 0 0,-1 1 0,7 22 0,-12-28 0,-1 0 0,0-1 0,0 1 0,-1 1 0,-1-1 0,0 0 0,0 0 0,-1 0 0,-1 0 0,1 0 0,-2 0 0,0-1 0,0 1 0,-1-1 0,0 1 0,-1-1 0,0 0 0,-8 11 0,-12 15 0,-1-1 0,-2-1 0,-41 39 0,48-52 0,-11 12 0,-1-2 0,-2-1 0,-43 27 0,57-43 0,-1-1 0,-1-2 0,0 0 0,0-1 0,-1-1 0,0-2 0,-29 6 0,22-8 0,12-2 0,0 0 0,1 2 0,-33 11 0,39-8 107,11-8-140,1 0-1,0 0 1,0 1-1,0-1 1,0 0 0,0 0-1,-1 1 1,1-1-1,0 0 1,0 0-1,0 1 1,0-1-1,0 0 1,0 0-1,0 1 1,0-1-1,0 0 1,0 0 0,0 1-1,0-1 1,0 0-1,0 0 1,0 1-1,0-1 1,0 0-1,0 1 1,0-1-1,1 0 1,-1 0-1,0 0 1,0 1-1,0-1 1,0 0 0,1 0-1,-1 0 1,0 1-1,0-1 1,0 0-1,1 0 1,-1 0-1,0 0 1,0 1-1,1-1 1,11 6-6793</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56:31.052"/>
    </inkml:context>
    <inkml:brush xml:id="br0">
      <inkml:brushProperty name="width" value="0.05" units="cm"/>
      <inkml:brushProperty name="height" value="0.05" units="cm"/>
    </inkml:brush>
  </inkml:definitions>
  <inkml:trace contextRef="#ctx0" brushRef="#br0">350 1 24575,'-17'20'0,"1"1"0,1 1 0,-12 24 0,-17 23 0,-37 34 0,-27 38 0,102-131 0,0 1 0,1-1 0,0 1 0,1 0 0,0 0 0,1 0 0,0 0 0,1 1 0,0-1 0,1 1 0,0 0 0,1-1 0,0 1 0,1 0 0,0-1 0,1 1 0,3 12 0,-3-21 0,0 1 0,0-1 0,1 1 0,-1-1 0,0 0 0,1 1 0,0-1 0,0-1 0,0 1 0,0 0 0,0-1 0,1 1 0,-1-1 0,1 0 0,0 0 0,-1-1 0,1 1 0,0-1 0,0 0 0,0 1 0,0-2 0,0 1 0,6 0 0,14 1 0,-1 0 0,47-4 0,-40 0 0,196-1-1365,-191 2-5461</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56:31.625"/>
    </inkml:context>
    <inkml:brush xml:id="br0">
      <inkml:brushProperty name="width" value="0.05" units="cm"/>
      <inkml:brushProperty name="height" value="0.05" units="cm"/>
    </inkml:brush>
  </inkml:definitions>
  <inkml:trace contextRef="#ctx0" brushRef="#br0">0 27 24575,'9'0'0,"7"0"0,6 0 0,3 0 0,7 0 0,2 0 0,0 0 0,-6-5 0,-3-1 0,-2 1 0,1 0 0,0 2 0,-4 1-8191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1:28.738"/>
    </inkml:context>
    <inkml:brush xml:id="br0">
      <inkml:brushProperty name="width" value="0.05" units="cm"/>
      <inkml:brushProperty name="height" value="0.05" units="cm"/>
    </inkml:brush>
  </inkml:definitions>
  <inkml:trace contextRef="#ctx0" brushRef="#br0">3 1 24575,'-2'113'0,"4"122"0,2-205 0,2-1 0,8 29 0,8 43 0,-21-92 0,0 3 0,1-1 0,0 1 0,0-1 0,1 0 0,7 18 0,-8-26 0,-1 0 0,1 0 0,0 0 0,0 0 0,1 0 0,-1-1 0,1 1 0,-1-1 0,1 0 0,0 1 0,0-1 0,0-1 0,0 1 0,0 0 0,0-1 0,0 1 0,1-1 0,-1 0 0,1 0 0,-1 0 0,1-1 0,5 1 0,126 8 75,46 6-1515</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56:32.244"/>
    </inkml:context>
    <inkml:brush xml:id="br0">
      <inkml:brushProperty name="width" value="0.05" units="cm"/>
      <inkml:brushProperty name="height" value="0.05" units="cm"/>
    </inkml:brush>
  </inkml:definitions>
  <inkml:trace contextRef="#ctx0" brushRef="#br0">0 0 24575,'4'0'0,"7"0"0,5 0 0,10 0 0,4 0 0,1 0 0,6 5 0,0 1 0,-2-1 0,-2 0 0,-2-2 0,-2-1 0,-1-1 0,-2 0 0,-4-1-8191</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56:33.346"/>
    </inkml:context>
    <inkml:brush xml:id="br0">
      <inkml:brushProperty name="width" value="0.05" units="cm"/>
      <inkml:brushProperty name="height" value="0.05" units="cm"/>
    </inkml:brush>
  </inkml:definitions>
  <inkml:trace contextRef="#ctx0" brushRef="#br0">0 64 24575,'1'22'0,"1"0"0,8 31 0,3 31 0,-12-67 0,14 169 0,-7-131 0,-6-34 0,0 1 0,2-1 0,0 0 0,1 0 0,2-1 0,0 0 0,17 34 0,-24-53 0,1 0 0,-1 0 0,1 0 0,-1 0 0,1-1 0,-1 1 0,1 0 0,0 0 0,0-1 0,-1 1 0,1 0 0,0-1 0,0 1 0,0-1 0,0 1 0,0-1 0,0 1 0,-1-1 0,1 1 0,0-1 0,0 0 0,0 0 0,0 0 0,0 1 0,1-1 0,-1 0 0,1-1 0,1 1 0,-1-1 0,1 0 0,-1 0 0,0 0 0,1 0 0,-1-1 0,0 1 0,0-1 0,0 1 0,0-1 0,2-2 0,8-9 0,-1-1 0,16-26 0,-23 33 0,29-47 0,-2-2 0,-3-1 0,-2-1 0,-3-1 0,22-87 0,-42 138 0,0 0 0,0 1 0,0-1 0,1 0 0,1 1 0,-1 0 0,8-8 0,-7 8 0,-1 1 0,1 0 0,-1-1 0,-1 0 0,1 0 0,-1 0 0,0 0 0,2-10 0,0-12-1365,-3 2-5461</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56:34.315"/>
    </inkml:context>
    <inkml:brush xml:id="br0">
      <inkml:brushProperty name="width" value="0.05" units="cm"/>
      <inkml:brushProperty name="height" value="0.05" units="cm"/>
    </inkml:brush>
  </inkml:definitions>
  <inkml:trace contextRef="#ctx0" brushRef="#br0">273 1 24575,'-37'41'0,"-59"85"0,47-58 0,38-53 0,1 1 0,0 0 0,1 0 0,0 1 0,1 0 0,1 0 0,1 1 0,1 0 0,0 0 0,1 0 0,1 0 0,1 1 0,1 0 0,0-1 0,1 1 0,1 0 0,1-1 0,7 30 0,-7-40 0,0-1 0,1 1 0,0-1 0,1 0 0,0 0 0,0 0 0,0 0 0,1-1 0,0 1 0,0-1 0,0 0 0,1-1 0,0 1 0,0-1 0,1 0 0,-1-1 0,1 0 0,0 0 0,9 4 0,-3-3 0,0-1 0,0 0 0,0-1 0,1 0 0,-1-1 0,0-1 0,1 0 0,0 0 0,-1-2 0,23-2 0,-27 0 0,0 1 0,-1-2 0,1 1 0,-1-1 0,0 0 0,0-1 0,0 0 0,0 0 0,-1 0 0,0-1 0,0-1 0,-1 1 0,1-1 0,-2 0 0,1 0 0,-1-1 0,5-7 0,0-1 0,-2 1 0,1-1 0,-2-1 0,0 0 0,-1 0 0,-1 0 0,6-33 0,-8 20 0,0-1 0,-3 0 0,-3-39 0,2 59 0,0-1 0,-2 0 0,1 1 0,-1 0 0,-1-1 0,0 1 0,0 0 0,-1 1 0,-1-1 0,0 1 0,-10-14 0,13 21-105,0-1 0,-1 1 0,1 0 0,-1 0 0,0 1 0,0-1 0,0 1 0,0 0 0,0 0 0,0 0 0,-1 0 0,-6-1 0,-9-1-6721</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56:35.678"/>
    </inkml:context>
    <inkml:brush xml:id="br0">
      <inkml:brushProperty name="width" value="0.05" units="cm"/>
      <inkml:brushProperty name="height" value="0.05" units="cm"/>
    </inkml:brush>
  </inkml:definitions>
  <inkml:trace contextRef="#ctx0" brushRef="#br0">28 158 24575,'1'30'0,"11"57"0,0 14 0,-10 201 0,-3-159 0,-2-126 0,-3-28 0,-6-31 0,-3-48 0,4 0 0,4 0 0,7-140 0,8 124 0,-6 94 0,0 0 0,0 0 0,1 1 0,1-1 0,0 1 0,9-19 0,-9 25 0,0 0 0,0 1 0,1-1 0,-1 1 0,1 0 0,0 0 0,0 0 0,1 1 0,-1 0 0,1 0 0,0 0 0,9-3 0,3 0 0,0 1 0,36-7 0,-44 11 0,0 0 0,-1 0 0,1 1 0,0 0 0,0 1 0,-1 0 0,1 1 0,0 0 0,-1 0 0,1 1 0,-1 0 0,0 1 0,0 0 0,0 0 0,-1 1 0,1 0 0,-1 1 0,0 0 0,-1 0 0,1 1 0,-1-1 0,-1 2 0,1-1 0,5 9 0,-4-4 0,-1 0 0,0 1 0,-1 0 0,0 0 0,-1 0 0,0 1 0,-1-1 0,-1 1 0,0 0 0,-1 0 0,-1 1 0,0-1 0,-1 0 0,0 0 0,-1 1 0,-3 14 0,2-15 0,-1-1 0,-1 0 0,0 0 0,-1 0 0,0-1 0,0 1 0,-2-1 0,1-1 0,-11 14 0,12-18 0,-1-1 0,0 0 0,0-1 0,0 1 0,-1-1 0,0 0 0,0-1 0,0 0 0,0 0 0,-1 0 0,0-1 0,1 0 0,-1-1 0,0 1 0,-1-1 0,-9 0 0,-32 2-90,-96-6 0,94 0-1095</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56:37.198"/>
    </inkml:context>
    <inkml:brush xml:id="br0">
      <inkml:brushProperty name="width" value="0.05" units="cm"/>
      <inkml:brushProperty name="height" value="0.05" units="cm"/>
    </inkml:brush>
  </inkml:definitions>
  <inkml:trace contextRef="#ctx0" brushRef="#br0">421 29 24575,'0'-1'0,"0"0"0,-1 0 0,1 0 0,-1-1 0,0 1 0,1 0 0,-1 0 0,0 0 0,0 0 0,1 0 0,-1 0 0,0 1 0,0-1 0,0 0 0,0 0 0,0 1 0,0-1 0,0 0 0,-1 1 0,1-1 0,0 1 0,0 0 0,0-1 0,-1 1 0,1 0 0,0 0 0,-2 0 0,-41-5 0,39 4 0,-20-1 0,-1 2 0,0 0 0,1 1 0,-1 2 0,-28 6 0,48-8 0,0 0 0,0 1 0,1 0 0,-1 0 0,1 0 0,0 1 0,-1 0 0,1 0 0,0 0 0,0 0 0,1 1 0,-1 0 0,1 0 0,0 0 0,0 1 0,0-1 0,1 1 0,-1 0 0,1 0 0,0 0 0,1 0 0,-1 1 0,1-1 0,0 1 0,0 0 0,1-1 0,0 1 0,-1 8 0,1-4 0,0 0 0,1 0 0,0 0 0,0 0 0,1 0 0,1 0 0,-1 0 0,2 0 0,-1 0 0,2-1 0,-1 1 0,1-1 0,0 0 0,1 0 0,0 0 0,1-1 0,0 0 0,0 0 0,0 0 0,1-1 0,0 1 0,1-2 0,0 1 0,0-1 0,0 0 0,1-1 0,-1 0 0,1-1 0,1 1 0,12 3 0,4-1 0,-4-1 0,0 1 0,0 0 0,-1 2 0,0 0 0,32 20 0,-49-26 0,0 0 0,0 0 0,0 1 0,0 0 0,0 0 0,-1 0 0,1 0 0,-1 0 0,0 1 0,-1-1 0,1 1 0,-1 0 0,0 0 0,0 0 0,0 0 0,-1 0 0,0 0 0,0 0 0,0 0 0,0 1 0,-1-1 0,0 0 0,0 1 0,-1-1 0,1 0 0,-1 1 0,0-1 0,-1 0 0,1 0 0,-3 6 0,0 1 0,-1 0 0,0 0 0,-1 0 0,0-1 0,-1 0 0,0 0 0,-10 11 0,13-17 0,-1 0 0,0-1 0,0 1 0,0-1 0,0 0 0,-1 0 0,0-1 0,1 0 0,-1 0 0,-1 0 0,1 0 0,0-1 0,-1 0 0,1-1 0,-10 2 0,-86 2 0,-26 4 0,98-5-1365,5-1-5461</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1:10.178"/>
    </inkml:context>
    <inkml:brush xml:id="br0">
      <inkml:brushProperty name="width" value="0.05" units="cm"/>
      <inkml:brushProperty name="height" value="0.05" units="cm"/>
    </inkml:brush>
  </inkml:definitions>
  <inkml:trace contextRef="#ctx0" brushRef="#br0">200 0 24575,'-1'16'0,"-1"0"0,-7 30 0,-1 12 0,2 48 0,-9 75 0,12-152 0,0-1 0,-2 1 0,-2-1 0,-13 31 0,6-17 0,-17 66 0,2-5 0,24-72 0,0 0 0,2 0 0,1 0 0,2 1 0,3 54 0,-1-74 0,0-9 0,-1 0 0,1 0 0,1 1 0,-1-1 0,0 0 0,1 0 0,-1 0 0,1 0 0,0 0 0,0 0 0,0 0 0,1-1 0,-1 1 0,0 0 0,1-1 0,0 1 0,0-1 0,0 1 0,0-1 0,0 0 0,0 0 0,1 0 0,-1 0 0,1 0 0,-1 0 0,1-1 0,0 1 0,-1-1 0,1 0 0,0 1 0,0-2 0,0 1 0,0 0 0,0 0 0,0-1 0,5 0 0,65 8 0,0-4 0,104-7 0,-81 0 0,-43 2-1365,-10 0-5461</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1:11.386"/>
    </inkml:context>
    <inkml:brush xml:id="br0">
      <inkml:brushProperty name="width" value="0.05" units="cm"/>
      <inkml:brushProperty name="height" value="0.05" units="cm"/>
    </inkml:brush>
  </inkml:definitions>
  <inkml:trace contextRef="#ctx0" brushRef="#br0">120 228 24575,'13'-2'0,"-1"0"0,1-1 0,-1-1 0,0 0 0,0 0 0,16-10 0,-19 10 0,-2 1 0,0-1 0,-1 0 0,1 0 0,-1-1 0,0 0 0,0 0 0,0 0 0,0-1 0,-1 1 0,0-2 0,8-11 0,-12 15 0,0 1 0,1-1 0,-1 1 0,0-1 0,0 0 0,0 0 0,-1 0 0,1 0 0,-1 1 0,0-1 0,1 0 0,-1 0 0,0 0 0,-1 0 0,1 0 0,-1 0 0,1 0 0,-1 0 0,0 1 0,0-1 0,0 0 0,0 1 0,0-1 0,-1 0 0,1 1 0,-1 0 0,0-1 0,0 1 0,0 0 0,0 0 0,0 0 0,0 0 0,0 0 0,-5-2 0,2 0 0,-1 1 0,0 0 0,-1 0 0,1 0 0,0 1 0,-1 0 0,1 0 0,-1 0 0,0 1 0,0 0 0,1 1 0,-1 0 0,0 0 0,0 0 0,0 1 0,-10 1 0,9 0 0,-1 0 0,1 0 0,0 1 0,0 0 0,0 1 0,0-1 0,0 1 0,1 1 0,0 0 0,0 0 0,0 0 0,-10 11 0,11-9 0,-1 2 0,2-1 0,-1 1 0,2 0 0,-1 0 0,1 1 0,0-1 0,1 1 0,0 0 0,1 0 0,-1 0 0,2 0 0,0 0 0,0 11 0,1-3 0,1 1 0,0 0 0,2-1 0,0 0 0,1 0 0,13 35 0,-13-44 0,0-1 0,1 1 0,0-1 0,1-1 0,-1 1 0,1-1 0,1 0 0,0 0 0,-1-1 0,2 0 0,-1 0 0,1 0 0,0-1 0,0 0 0,0-1 0,1 0 0,0 0 0,0-1 0,17 4 0,-6-2 0,-1-2 0,1 0 0,0-1 0,0-1 0,0 0 0,-1-2 0,1 0 0,31-7 0,-24 0 28,1-1-1,36-17 1,-4 1-1476,-34 16-5378</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1:13.087"/>
    </inkml:context>
    <inkml:brush xml:id="br0">
      <inkml:brushProperty name="width" value="0.05" units="cm"/>
      <inkml:brushProperty name="height" value="0.05" units="cm"/>
    </inkml:brush>
  </inkml:definitions>
  <inkml:trace contextRef="#ctx0" brushRef="#br0">59 232 24575,'5'212'0,"-1"-163"0,2 0 0,16 61 0,-13-72 0,-6-23 0,0-1 0,1 0 0,0 0 0,1-1 0,0 1 0,1-1 0,10 15 0,-16-28 0,0 1 0,0-1 0,1 1 0,-1-1 0,0 0 0,0 1 0,1-1 0,-1 1 0,0-1 0,1 0 0,-1 0 0,0 1 0,1-1 0,-1 0 0,0 1 0,1-1 0,-1 0 0,1 0 0,-1 0 0,0 1 0,1-1 0,-1 0 0,1 0 0,-1 0 0,1 0 0,-1 0 0,0 0 0,1 0 0,-1 0 0,1 0 0,5-12 0,-6-20 0,-6 1 0,-2 0 0,-18-43 0,-1-7 0,-11-32 0,-8-31 0,40 123 0,2-1 0,1 0 0,1 0 0,0-41 0,2 56 0,1 1 0,0 0 0,0-1 0,0 1 0,0 0 0,1 0 0,0 0 0,1 0 0,-1 0 0,1 0 0,1 1 0,-1-1 0,1 1 0,-1 0 0,1 0 0,1 0 0,-1 0 0,9-6 0,-5 6 0,0 0 0,1 0 0,-1 1 0,1 1 0,-1-1 0,1 1 0,0 1 0,1-1 0,-1 2 0,0-1 0,0 1 0,11 1 0,23 0-227,0 3-1,-1 2 1,1 1-1,-1 2 1,58 20-1,-78-22-6598</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1:14.064"/>
    </inkml:context>
    <inkml:brush xml:id="br0">
      <inkml:brushProperty name="width" value="0.05" units="cm"/>
      <inkml:brushProperty name="height" value="0.05" units="cm"/>
    </inkml:brush>
  </inkml:definitions>
  <inkml:trace contextRef="#ctx0" brushRef="#br0">1 443 24575,'40'1'0,"85"-5"0,-109 3 0,0-2 0,0 0 0,-1-1 0,1 0 0,25-12 0,-9 0 0,1-1 0,-2-2 0,-1-1 0,46-40 0,-70 55 0,-1-1 0,0 0 0,0-1 0,-1 1 0,0-1 0,0 1 0,0-1 0,-1-1 0,0 1 0,-1 0 0,1-1 0,-1 1 0,1-11 0,-1 6 0,-1 0 0,0 0 0,-1 0 0,0 0 0,-1 0 0,0 1 0,-1-1 0,-3-12 0,4 21 0,0 0 0,1 1 0,-1-1 0,0 1 0,0-1 0,0 1 0,0-1 0,-1 1 0,1 0 0,-1-1 0,1 1 0,-1 0 0,0 0 0,0 0 0,0 1 0,0-1 0,0 0 0,0 1 0,-1-1 0,1 1 0,0 0 0,-1-1 0,1 1 0,-1 0 0,1 1 0,-1-1 0,0 0 0,1 1 0,-1 0 0,0-1 0,1 1 0,-1 0 0,0 0 0,-3 1 0,0 0 0,0 1 0,0 0 0,0 0 0,0 1 0,0-1 0,1 1 0,-1 0 0,1 1 0,-1-1 0,1 1 0,0 0 0,1 1 0,-7 6 0,-3 6 0,2 0 0,0 1 0,1 0 0,0 1 0,2 0 0,0 1 0,1 0 0,-8 32 0,8-14 0,1 1 0,2-1 0,0 73 0,4-104 0,2-1 0,-1 1 0,1-1 0,0 1 0,0-1 0,1 1 0,0-1 0,0 0 0,0 0 0,1 0 0,0 0 0,0 0 0,1-1 0,-1 1 0,1-1 0,6 6 0,-2-4 0,0 0 0,0-1 0,1 0 0,-1 0 0,2-1 0,-1 0 0,0-1 0,1 0 0,17 5 0,-6-3 0,1 0 0,-1-2 0,1 0 0,0-1 0,0-1 0,1-2 0,-1 0 0,27-4 0,-20-6-1365,-9-2-5461</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1:15.096"/>
    </inkml:context>
    <inkml:brush xml:id="br0">
      <inkml:brushProperty name="width" value="0.05" units="cm"/>
      <inkml:brushProperty name="height" value="0.05" units="cm"/>
    </inkml:brush>
  </inkml:definitions>
  <inkml:trace contextRef="#ctx0" brushRef="#br0">1 1 24575,'0'7'0,"1"1"0,0-1 0,0 1 0,5 12 0,2 14 0,6 66 0,0 1 0,33 124 0,-27-151 0,23 74 0,-34-125 0,18 31 0,7 14 0,0 20 0,35 143 0,-91-250 0,0-7 0,2-1 0,-32-55 0,-3-5 0,26 46-1365,6 7-5461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1:29.989"/>
    </inkml:context>
    <inkml:brush xml:id="br0">
      <inkml:brushProperty name="width" value="0.05" units="cm"/>
      <inkml:brushProperty name="height" value="0.05" units="cm"/>
    </inkml:brush>
  </inkml:definitions>
  <inkml:trace contextRef="#ctx0" brushRef="#br0">98 1 24575,'-2'0'0,"-1"1"0,1 0 0,0-1 0,-1 1 0,1 0 0,0 1 0,0-1 0,0 0 0,-1 1 0,1-1 0,1 1 0,-1-1 0,0 1 0,0 0 0,1 0 0,-1 0 0,1 0 0,-2 3 0,-21 40 0,16-25 0,2 0 0,0 1 0,1-1 0,1 1 0,1 0 0,1 0 0,1 35 0,2-44 0,1 0 0,0 0 0,1 0 0,0 0 0,1 0 0,0 0 0,1-1 0,0 0 0,1 0 0,0 0 0,0-1 0,1 0 0,1 0 0,13 13 0,-9-10 0,1 0 0,0-1 0,2 0 0,-1-1 0,1-1 0,18 10 0,-30-18 0,1-1 0,-1 1 0,1-1 0,-1 0 0,1 0 0,0 0 0,-1 0 0,1-1 0,0 1 0,0-1 0,0 0 0,-1 0 0,1-1 0,0 1 0,0-1 0,-1 1 0,1-1 0,0-1 0,-1 1 0,1 0 0,-1-1 0,0 0 0,1 1 0,-1-1 0,0-1 0,0 1 0,0 0 0,0-1 0,-1 0 0,1 1 0,-1-1 0,1 0 0,-1 0 0,0 0 0,0-1 0,2-4 0,2-5 0,0 0 0,-1-1 0,0 1 0,-1-1 0,0 0 0,-1 0 0,-1-1 0,-1 1 0,0 0 0,0-1 0,-1 1 0,-3-19 0,0 13 0,0 0 0,-1 0 0,-1 1 0,-1-1 0,-1 1 0,0 0 0,-2 1 0,-12-21 0,19 34 0,-1 1 0,0 0 0,0 0 0,0 0 0,-1 1 0,1-1 0,-1 1 0,0 0 0,0 0 0,0 0 0,0 1 0,0-1 0,-9-3 0,2 3 0,0 1 0,0 0 0,-1 0 0,-17 0 0,12 1 0,-58-12-1365,55 8-5461</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1:15.712"/>
    </inkml:context>
    <inkml:brush xml:id="br0">
      <inkml:brushProperty name="width" value="0.05" units="cm"/>
      <inkml:brushProperty name="height" value="0.05" units="cm"/>
    </inkml:brush>
  </inkml:definitions>
  <inkml:trace contextRef="#ctx0" brushRef="#br0">1 89 24575,'4'0'0,"12"0"0,8 0 0,4 0 0,8 0 0,1 0 0,0 0 0,-1 0 0,-3 0 0,-1 0 0,-7-5 0,2-1 0,2-1 0,-5-3 0,-1-4 0,0-1 0,1-2 0,-4 2-8191</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1:17.063"/>
    </inkml:context>
    <inkml:brush xml:id="br0">
      <inkml:brushProperty name="width" value="0.05" units="cm"/>
      <inkml:brushProperty name="height" value="0.05" units="cm"/>
    </inkml:brush>
  </inkml:definitions>
  <inkml:trace contextRef="#ctx0" brushRef="#br0">345 52 24575,'-21'-1'0,"-5"1"0,1 0 0,-1 2 0,-39 7 0,56-7 0,1 1 0,-1 0 0,1 0 0,0 0 0,0 1 0,1 1 0,-1-1 0,1 1 0,0 0 0,0 1 0,0 0 0,1 0 0,0 0 0,-8 11 0,6-5 0,0 1 0,1 0 0,1 0 0,0 0 0,0 1 0,1 0 0,1 0 0,1 0 0,0 1 0,0-1 0,0 28 0,3-29 0,0 1 0,1-1 0,0 1 0,1-1 0,1 0 0,0 0 0,1 0 0,0 0 0,1-1 0,0 1 0,1-1 0,0 0 0,10 12 0,-7-11 0,1-1 0,0-1 0,1 0 0,0 0 0,1-1 0,18 13 0,-21-18 0,0 0 0,1 0 0,-1-1 0,1 0 0,0-1 0,0 0 0,1-1 0,-1 0 0,0 0 0,16 0 0,-7-2 0,0 0 0,-1 0 0,1-2 0,-1-1 0,1 0 0,-1-1 0,0-1 0,21-9 0,-32 11 0,0 0 0,0-1 0,0 0 0,0-1 0,-1 1 0,1-1 0,-1-1 0,0 1 0,-1-1 0,1 0 0,-1 0 0,-1-1 0,1 1 0,-1-1 0,0 0 0,-1 0 0,1-1 0,-1 1 0,-1-1 0,1 1 0,1-16 0,-1 8 0,-1-1 0,-1-1 0,-1 1 0,0 0 0,-1 0 0,-6-31 0,5 39 0,0 0 0,0 1 0,-1-1 0,0 1 0,-1-1 0,0 1 0,0 1 0,0-1 0,-1 0 0,0 1 0,0 0 0,-1 0 0,1 1 0,-1-1 0,-12-7 0,8 6 0,0 0 0,1-1 0,0 0 0,1 0 0,0-1 0,0 0 0,0 0 0,1-1 0,1 0 0,0 0 0,0-1 0,1 1 0,-4-13 0,7 17-124,-1 0 0,1 0 0,-1 0 0,-1 1 0,1-1 0,-1 1-1,0 0 1,0 0 0,0 0 0,-8-6 0,-6-1-6702</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1:18.217"/>
    </inkml:context>
    <inkml:brush xml:id="br0">
      <inkml:brushProperty name="width" value="0.05" units="cm"/>
      <inkml:brushProperty name="height" value="0.05" units="cm"/>
    </inkml:brush>
  </inkml:definitions>
  <inkml:trace contextRef="#ctx0" brushRef="#br0">62 1 24575,'-2'0'0,"0"1"0,0-1 0,0 0 0,0 1 0,0 0 0,0 0 0,0-1 0,1 1 0,-1 0 0,0 0 0,1 1 0,-1-1 0,1 0 0,-1 0 0,1 1 0,0-1 0,-1 1 0,1-1 0,0 1 0,0 0 0,0-1 0,0 1 0,0 0 0,0 2 0,-3 4 0,2 0 0,-1 0 0,1 0 0,-2 12 0,-1 33 0,2 0 0,5 64 0,0-31 0,-2-75 0,1 0 0,0 0 0,1 0 0,0 0 0,0 0 0,1 0 0,1 0 0,0-1 0,0 0 0,8 14 0,-8-19 0,-1 1 0,1-1 0,0 0 0,1 0 0,-1-1 0,1 1 0,0-1 0,0 0 0,0 0 0,1-1 0,-1 0 0,1 0 0,0 0 0,0 0 0,0-1 0,0 0 0,0 0 0,0-1 0,10 2 0,-6-2 0,1 0 0,0 0 0,0-1 0,0 0 0,0-1 0,-1 0 0,1-1 0,0 0 0,-1-1 0,1 0 0,-1 0 0,0-1 0,0-1 0,0 0 0,-1 0 0,1-1 0,-1 0 0,9-8 0,-6 5 0,-1-1 0,-1 0 0,0 0 0,0-1 0,-1-1 0,0 1 0,-1-1 0,-1-1 0,0 1 0,0-1 0,-1-1 0,-1 1 0,0-1 0,-1 0 0,0 0 0,-1 0 0,-1-1 0,1-19 0,-4-54-1365,1 63-5461</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1:23.362"/>
    </inkml:context>
    <inkml:brush xml:id="br0">
      <inkml:brushProperty name="width" value="0.05" units="cm"/>
      <inkml:brushProperty name="height" value="0.05" units="cm"/>
    </inkml:brush>
  </inkml:definitions>
  <inkml:trace contextRef="#ctx0" brushRef="#br0">36 657 24575,'0'-54'0,"-3"-141"0,0 152 0,-2 0 0,-15-61 0,19 100 0,0 0 0,0 0 0,1 0 0,-1 0 0,1 1 0,0-1 0,0 0 0,0 0 0,0 0 0,1 0 0,-1 0 0,2-4 0,0 5 0,-1 0 0,1 0 0,0 0 0,0 0 0,0 1 0,0-1 0,0 1 0,0 0 0,1-1 0,0 1 0,-1 0 0,1 0 0,0 1 0,0-1 0,3-1 0,20-8 0,1 0 0,0 2 0,1 1 0,28-5 0,-26 7 0,-1-1 0,0-2 0,39-17 0,-48 14-1365,-6 0-5461</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1:25.967"/>
    </inkml:context>
    <inkml:brush xml:id="br0">
      <inkml:brushProperty name="width" value="0.05" units="cm"/>
      <inkml:brushProperty name="height" value="0.05" units="cm"/>
    </inkml:brush>
  </inkml:definitions>
  <inkml:trace contextRef="#ctx0" brushRef="#br0">342 458 24575,'-53'-2'0,"36"0"0,-1 2 0,0 0 0,0 0 0,0 2 0,-30 6 0,41-5 0,-1 1 0,1 0 0,0 0 0,0 0 0,0 1 0,1 0 0,-1 1 0,1-1 0,1 1 0,-1 1 0,1-1 0,0 1 0,0 0 0,1 0 0,0 0 0,-6 14 0,2 0 0,0 0 0,1 0 0,1 0 0,1 1 0,-2 24 0,5-32 0,0 0 0,2 0 0,0-1 0,0 1 0,1 0 0,1 0 0,3 15 0,-3-24 0,-1-1 0,1 1 0,0-1 0,1 1 0,-1-1 0,1 0 0,0 0 0,0 0 0,0 0 0,0 0 0,1 0 0,-1-1 0,1 0 0,0 0 0,0 0 0,0 0 0,1-1 0,-1 1 0,1-1 0,-1 0 0,1-1 0,0 1 0,5 0 0,6 2 0,-1-1 0,1 0 0,0-1 0,1-1 0,-1-1 0,0 0 0,0-1 0,0-1 0,0 0 0,0-1 0,20-7 0,-23 5 0,-1 0 0,0 0 0,0-2 0,0 1 0,-1-2 0,0 1 0,0-1 0,-1-1 0,0 0 0,-1-1 0,0 1 0,0-2 0,14-21 0,-8 5 0,-2 0 0,0 0 0,-2-2 0,-1 1 0,-1-1 0,-2-1 0,-1 0 0,3-40 0,-2-28 0,-9-121 0,-2 86 0,8 98 0,2 23 0,-6 12 0,0 1 0,1-1 0,-1 0 0,1 0 0,-1 0 0,0 0 0,1 1 0,-1-1 0,1 0 0,-1 0 0,0 1 0,1-1 0,-1 0 0,0 0 0,0 1 0,1-1 0,-1 0 0,0 1 0,0-1 0,1 1 0,-1-1 0,0 0 0,0 1 0,0-1 0,0 1 0,1-1 0,-1 0 0,0 1 0,0-1 0,0 1 0,4 17 0,0 1 0,-1-1 0,-1 1 0,-1-1 0,0 1 0,-4 29 0,0-18 0,-9 35 0,6-35 0,-2 37 0,5 285 0,5-182 0,-2-163-124,0-1 0,0 1 0,1-1 0,0 0 0,0 1 0,0-1-1,1 0 1,0 0 0,0 0 0,5 10 0,5 2-6702</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1:27.777"/>
    </inkml:context>
    <inkml:brush xml:id="br0">
      <inkml:brushProperty name="width" value="0.05" units="cm"/>
      <inkml:brushProperty name="height" value="0.05" units="cm"/>
    </inkml:brush>
  </inkml:definitions>
  <inkml:trace contextRef="#ctx0" brushRef="#br0">147 455 24575,'1'-3'0,"-1"1"0,1-1 0,-1 0 0,1 1 0,0-1 0,0 1 0,0-1 0,1 1 0,-1 0 0,0 0 0,1-1 0,0 1 0,-1 0 0,5-3 0,34-28 0,-26 21 0,4-2 0,-1-2 0,0-1 0,-1 0 0,-1-1 0,16-23 0,-25 31 0,-1 1 0,0-1 0,0 0 0,-1 0 0,-1 0 0,1 0 0,-2-1 0,1 1 0,-2-1 0,1 0 0,-2 0 0,1 0 0,-2-16 0,0 24 0,1 0 0,-1-1 0,0 1 0,0-1 0,0 1 0,0 0 0,0 0 0,-1 0 0,0 0 0,1 0 0,-1 0 0,0 0 0,-1 0 0,1 1 0,0-1 0,-6-3 0,3 2 0,0 1 0,-1-1 0,1 1 0,-1 1 0,0-1 0,0 1 0,0 0 0,-11-2 0,4 2 0,0 1 0,0 0 0,0 0 0,0 2 0,0 0 0,0 0 0,0 1 0,-19 5 0,24-4 0,0 0 0,0 0 0,0 0 0,1 1 0,0 0 0,-1 1 0,1 0 0,1 0 0,-1 0 0,1 1 0,0 0 0,0 0 0,-5 9 0,5-7 0,1 2 0,0-1 0,1 1 0,0-1 0,0 1 0,1 0 0,0 0 0,1 1 0,0-1 0,0 12 0,-1 3 0,2 0 0,1 0 0,1 0 0,1-1 0,1 1 0,13 48 0,-13-64 0,0 0 0,1 1 0,0-1 0,0 0 0,1-1 0,0 1 0,0-1 0,1 0 0,0 0 0,1 0 0,0-1 0,0 0 0,0-1 0,1 0 0,0 0 0,0 0 0,1-1 0,-1 0 0,1-1 0,14 6 0,-2-5 0,1 0 0,-1-1 0,1-1 0,34 1 0,90-10 0,-139 5 0,1 0 0,-1 0 0,0-1 0,0 0 0,0 0 0,0-1 0,0 0 0,0 0 0,-1 0 0,1-1 0,-1 0 0,0-1 0,0 1 0,0-1 0,5-6 0,-3 1 0,0 0 0,0-1 0,-1 0 0,-1 0 0,0 0 0,0-1 0,7-24 0,-5 7 0,-2-1 0,0 1 0,-2-1 0,-2-1 0,-1-34 0,-1 62 0,0 1 0,0 0 0,1 0 0,-1-1 0,0 1 0,1 0 0,-1 0 0,1-1 0,1-2 0,-1 5 0,-1-1 0,0 1 0,1-1 0,-1 1 0,0-1 0,1 1 0,-1-1 0,1 1 0,-1-1 0,1 1 0,-1 0 0,1-1 0,-1 1 0,1 0 0,0 0 0,-1-1 0,1 1 0,-1 0 0,1 0 0,-1 0 0,1 0 0,0 0 0,0 0 0,4 0 0,-1 1 0,0 1 0,0-1 0,0 1 0,0 0 0,0 0 0,0 0 0,0 0 0,3 3 0,39 28 0,-2 2 0,-2 2 0,-1 2 0,51 63 0,-86-96 0,-1 0 0,0 1 0,-1 0 0,0 0 0,0 0 0,0 1 0,3 11 0,-6-17 0,-1 0 0,1 0 0,0 1 0,-1-1 0,0 0 0,0 0 0,1 0 0,-1 1 0,-1-1 0,1 0 0,0 0 0,0 0 0,-1 1 0,1-1 0,-1 0 0,0 0 0,0 0 0,0 0 0,0 0 0,0 0 0,0 0 0,0-1 0,-1 1 0,1 0 0,0 0 0,-1-1 0,0 1 0,1-1 0,-1 0 0,0 1 0,-4 1 0,-3 1-104,-1-1-1,0 0 1,-1 0 0,1-1-1,0 0 1,-1-1-1,1 0 1,-11-1 0,15 0-322,-32 1-6400</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1:31.077"/>
    </inkml:context>
    <inkml:brush xml:id="br0">
      <inkml:brushProperty name="width" value="0.05" units="cm"/>
      <inkml:brushProperty name="height" value="0.05" units="cm"/>
    </inkml:brush>
  </inkml:definitions>
  <inkml:trace contextRef="#ctx0" brushRef="#br0">453 30 24575,'-4'-3'0,"1"0"0,-1 1 0,0-1 0,0 1 0,0 0 0,0 0 0,0 1 0,0-1 0,-1 1 0,1 0 0,-9-1 0,-53-2 0,50 3 0,-3 1 0,0 0 0,-27 4 0,40-3 0,1 0 0,-1 0 0,0 1 0,1 0 0,-1 0 0,1 0 0,-1 1 0,1 0 0,0 0 0,0 0 0,1 1 0,-6 3 0,-3 6 0,8-9 0,0 0 0,0 0 0,1 1 0,0-1 0,0 1 0,0 0 0,0 0 0,1 1 0,0-1 0,0 1 0,0-1 0,0 1 0,1 0 0,0 0 0,-2 11 0,3-4 0,1 1 0,-1-1 0,2 0 0,0 0 0,1 0 0,0 0 0,0 0 0,2 0 0,0 0 0,0-1 0,1 0 0,0 0 0,1 0 0,1 0 0,0-1 0,0 0 0,1-1 0,13 14 0,13 10 0,2-1 0,2-2 0,66 43 0,-49-37 0,-52-35 0,-1 0 0,1 0 0,0 1 0,0-1 0,-1 0 0,0 1 0,1 0 0,-1-1 0,0 1 0,0 0 0,0 0 0,-1 0 0,1 0 0,-1 1 0,0-1 0,0 0 0,2 7 0,-3-8 0,-1 0 0,1 0 0,0 0 0,-1 0 0,0 0 0,1 0 0,-1 0 0,0 0 0,0 0 0,0-1 0,0 1 0,0 0 0,0 0 0,-1-1 0,1 1 0,-1-1 0,1 1 0,-1-1 0,1 0 0,-1 1 0,0-1 0,0 0 0,1 0 0,-1 0 0,0 0 0,0-1 0,0 1 0,0 0 0,0-1 0,-3 1 0,-17 3 0,0 0 0,-1-2 0,1 0 0,0-1 0,-1-2 0,-23-2 0,10 0 0,-40 3 0,67 2-21,1 0 0,-1 0 0,1 1-1,0 0 1,0 0 0,0 1 0,0 0 0,0 0-1,1 1 1,-8 6 0,-7 4-1111,2-3-5694</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1:32.186"/>
    </inkml:context>
    <inkml:brush xml:id="br0">
      <inkml:brushProperty name="width" value="0.05" units="cm"/>
      <inkml:brushProperty name="height" value="0.05" units="cm"/>
    </inkml:brush>
  </inkml:definitions>
  <inkml:trace contextRef="#ctx0" brushRef="#br0">30 0 24575,'-14'192'0,"0"-16"0,13-167 0,1 9 0,-1 0 0,2 0 0,0 0 0,2 0 0,5 23 0,-7-37 0,0-1 0,0 0 0,0 1 0,1-1 0,-1 0 0,1 0 0,0 0 0,0 0 0,0 0 0,0-1 0,1 1 0,-1-1 0,1 1 0,-1-1 0,1 0 0,0 0 0,0 0 0,0 0 0,0-1 0,0 1 0,0-1 0,1 0 0,-1 1 0,0-2 0,1 1 0,-1 0 0,1-1 0,-1 1 0,0-1 0,1 0 0,-1 0 0,1-1 0,-1 1 0,6-2 0,3 0-91,-1-1 0,0 0 0,0-1 0,-1 0 0,1-1 0,-1 0 0,0-1 0,0 0 0,0 0 0,-1-1 0,0-1 0,-1 1 0,0-1 0,10-12 0,-5 0-6735</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1:35.160"/>
    </inkml:context>
    <inkml:brush xml:id="br0">
      <inkml:brushProperty name="width" value="0.05" units="cm"/>
      <inkml:brushProperty name="height" value="0.05" units="cm"/>
    </inkml:brush>
  </inkml:definitions>
  <inkml:trace contextRef="#ctx0" brushRef="#br0">0 18 24575,'5'-5'0,"6"-1"0,-3 0 0,-4 6 0</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1:36.444"/>
    </inkml:context>
    <inkml:brush xml:id="br0">
      <inkml:brushProperty name="width" value="0.05" units="cm"/>
      <inkml:brushProperty name="height" value="0.05" units="cm"/>
    </inkml:brush>
  </inkml:definitions>
  <inkml:trace contextRef="#ctx0" brushRef="#br0">0 1 24575,'0'795'0,"0"-787"0,0 1 0,1 0 0,0-1 0,1 1 0,-1 0 0,2-1 0,-1 0 0,1 1 0,0-1 0,7 11 0,-8-15 0,2 1 0,-1-1 0,0 0 0,1 0 0,0 0 0,0 0 0,0-1 0,0 1 0,1-1 0,0 0 0,-1 0 0,1-1 0,0 0 0,0 1 0,0-2 0,0 1 0,9 1 0,14 1-31,0-2 0,0 0 0,43-4 0,-25 0-1210,-22 1-5585</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1:31.182"/>
    </inkml:context>
    <inkml:brush xml:id="br0">
      <inkml:brushProperty name="width" value="0.05" units="cm"/>
      <inkml:brushProperty name="height" value="0.05" units="cm"/>
    </inkml:brush>
  </inkml:definitions>
  <inkml:trace contextRef="#ctx0" brushRef="#br0">2 1 24575,'0'79'0,"-1"25"0,17 150 0,-10-203-682,-1 83-1,-5-124-6143</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1:37.775"/>
    </inkml:context>
    <inkml:brush xml:id="br0">
      <inkml:brushProperty name="width" value="0.05" units="cm"/>
      <inkml:brushProperty name="height" value="0.05" units="cm"/>
    </inkml:brush>
  </inkml:definitions>
  <inkml:trace contextRef="#ctx0" brushRef="#br0">261 88 24575,'-4'-1'0,"1"1"0,-1-1 0,1 0 0,-1-1 0,1 1 0,0-1 0,-4-2 0,-21-7 0,23 11 0,-1-1 0,1 1 0,0 0 0,0 1 0,-1-1 0,1 1 0,0 0 0,0 1 0,0-1 0,0 1 0,0 0 0,0 0 0,1 1 0,-1-1 0,1 1 0,-1 0 0,1 0 0,0 0 0,0 1 0,1-1 0,-6 7 0,-3 4 0,1 0 0,1 1 0,0 0 0,1 0 0,-9 20 0,13-23 0,1 0 0,1 0 0,0 0 0,0 0 0,1 0 0,1 1 0,0-1 0,1 0 0,1 16 0,0-11 0,1-1 0,1 1 0,1-1 0,0 0 0,1 0 0,10 21 0,-11-29 0,1 0 0,0 0 0,1-1 0,0 1 0,0-2 0,0 1 0,1-1 0,0 1 0,0-2 0,0 1 0,1-1 0,0 0 0,0-1 0,0 0 0,0 0 0,1-1 0,13 4 0,-15-5 0,1 0 0,0-1 0,0 0 0,-1 0 0,1-1 0,0 0 0,0 0 0,0 0 0,0-1 0,0-1 0,0 1 0,-1-1 0,1 0 0,-1-1 0,1 0 0,-1 0 0,0-1 0,0 0 0,0 0 0,11-10 0,-14 10 0,-1 0 0,0 0 0,0 0 0,0-1 0,0 1 0,0-1 0,-1 0 0,0 1 0,0-1 0,-1 0 0,1-1 0,-1 1 0,0 0 0,0-7 0,1-12 0,-3-45 0,0 37 0,1 0 0,-2 0 0,-8-42 0,7 61 0,-1-1 0,0 1 0,-1-1 0,0 1 0,-1 1 0,-1-1 0,-14-20 0,7 12 0,8 12 0,0 0 0,-1 0 0,0 0 0,-13-12 0,17 19 0,1 0 0,-1 0 0,0 1 0,0-1 0,0 0 0,0 1 0,0 0 0,0 0 0,0 0 0,-1 0 0,1 0 0,0 1 0,0-1 0,-1 1 0,1 0 0,0 0 0,-1 0 0,1 0 0,-7 2 0,-10 4-1365,2 1-5461</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51:39.447"/>
    </inkml:context>
    <inkml:brush xml:id="br0">
      <inkml:brushProperty name="width" value="0.05" units="cm"/>
      <inkml:brushProperty name="height" value="0.05" units="cm"/>
    </inkml:brush>
  </inkml:definitions>
  <inkml:trace contextRef="#ctx0" brushRef="#br0">234 0 24575,'-14'0'0,"-78"4"0,83-3 0,-1 0 0,1 1 0,-1 0 0,1 1 0,0 0 0,0 0 0,-11 7 0,16-8 0,1 1 0,0-1 0,0 1 0,0 0 0,0 0 0,1 0 0,-1 0 0,1 1 0,0-1 0,0 1 0,0-1 0,0 1 0,0 0 0,1 0 0,0 0 0,0 0 0,0 0 0,0 0 0,0 0 0,1 0 0,0 0 0,0 0 0,0 0 0,0 0 0,1 0 0,0 1 0,0-1 0,2 6 0,-1-2 0,0 0 0,1 0 0,0 0 0,0-1 0,1 1 0,0-1 0,1 0 0,-1 0 0,1 0 0,0-1 0,1 1 0,0-1 0,8 6 0,64 36 0,-52-33 0,0 1 0,46 37 0,-65-47 0,-1 0 0,1 1 0,-2 0 0,1 0 0,-1 0 0,0 1 0,0-1 0,-1 1 0,0 0 0,0 1 0,-1-1 0,0 1 0,-1 0 0,2 10 0,-1-4 0,-2 0 0,1-1 0,-2 1 0,0 0 0,-1 0 0,-1-1 0,-4 22 0,5-31 0,-1 0 0,0 0 0,0 0 0,0 0 0,0-1 0,-1 1 0,0-1 0,0 1 0,0-1 0,0 0 0,-1 0 0,1-1 0,-1 1 0,0-1 0,0 0 0,-1 0 0,1 0 0,-1 0 0,1-1 0,-1 0 0,0 0 0,0 0 0,0 0 0,-6 0 0,-9 2-151,0-2-1,-1-1 0,1 0 0,-1-1 1,1-2-1,-1 0 0,1-1 1,-35-10-1,32 7-6674</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6:51.889"/>
    </inkml:context>
    <inkml:brush xml:id="br0">
      <inkml:brushProperty name="width" value="0.05" units="cm"/>
      <inkml:brushProperty name="height" value="0.05" units="cm"/>
    </inkml:brush>
  </inkml:definitions>
  <inkml:trace contextRef="#ctx0" brushRef="#br0">1 665 24575,'0'-451'0,"0"441"0,0 1 0,1 0 0,0-1 0,0 1 0,5-15 0,-4 20 0,-1 0 0,1 1 0,0-1 0,0 0 0,0 1 0,0-1 0,1 1 0,-1 0 0,1-1 0,0 1 0,0 0 0,0 1 0,1-1 0,6-4 0,35-21 0,-35 21 0,0 0 0,0 0 0,1 1 0,-1 1 0,1-1 0,0 2 0,1 0 0,-1 0 0,1 1 0,0 0 0,0 1 0,13 0 0,-15 2 0,0 1 0,0 1 0,-1 0 0,1 0 0,0 1 0,-1 0 0,1 0 0,-1 1 0,0 1 0,-1-1 0,1 2 0,-1-1 0,8 7 0,15 13 0,52 57 0,-72-70 0,-2-2 0,0 2 0,-1-1 0,0 2 0,-1-1 0,0 1 0,6 16 0,25 84 0,-23-50-682,10 80-1,-22-122-6143</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6:53.187"/>
    </inkml:context>
    <inkml:brush xml:id="br0">
      <inkml:brushProperty name="width" value="0.05" units="cm"/>
      <inkml:brushProperty name="height" value="0.05" units="cm"/>
    </inkml:brush>
  </inkml:definitions>
  <inkml:trace contextRef="#ctx0" brushRef="#br0">0 283 24575,'11'-1'0,"0"0"0,-1-1 0,1 0 0,-1 0 0,0-1 0,0-1 0,17-8 0,-3 0 0,42-28 0,-61 35 0,0 1 0,1 0 0,-2-1 0,1 0 0,0 0 0,-1-1 0,0 1 0,0-1 0,-1 0 0,0 0 0,0 0 0,4-11 0,-6 14 0,0 0 0,0 0 0,-1 0 0,1-1 0,-1 1 0,1 0 0,-1 0 0,0 0 0,-1-1 0,1 1 0,0 0 0,-1 0 0,0-1 0,0 1 0,0 0 0,0 0 0,0 0 0,0 0 0,-1 0 0,0 1 0,1-1 0,-1 0 0,0 1 0,0-1 0,-1 1 0,1 0 0,-5-4 0,0 1 0,0 0 0,-1 1 0,0 0 0,0 0 0,0 0 0,-13-3 0,16 6 0,0 0 0,0 0 0,0 0 0,0 1 0,0-1 0,0 1 0,0 0 0,0 1 0,-1-1 0,1 1 0,0 0 0,-7 2 0,10-1 0,0-1 0,-1 1 0,1 0 0,0-1 0,0 1 0,0 0 0,0 0 0,0 1 0,0-1 0,0 0 0,1 1 0,-1-1 0,1 1 0,0-1 0,0 1 0,0 0 0,0-1 0,0 1 0,0 0 0,1 0 0,-1 5 0,-1 8 0,1 1 0,2 25 0,0-29 0,4 148 0,-2-146 0,2 0 0,0-1 0,1 1 0,0-1 0,1 0 0,0 0 0,18 22 0,-19-26 0,-3-6 0,0 0 0,0 0 0,0 0 0,0 0 0,0-1 0,1 1 0,0-1 0,0 0 0,0 0 0,0 0 0,0-1 0,0 0 0,6 3 0,-1-2 0,0-1 0,0 0 0,0-1 0,0 0 0,0 0 0,12-1 0,0-1 40,0 0 0,34-6 0,-47 5-205,1 0 0,0-1 0,-1 0 0,1 0 0,-1-1 0,0 0 0,0-1 0,11-8 0,-5 1-6661</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6:54.252"/>
    </inkml:context>
    <inkml:brush xml:id="br0">
      <inkml:brushProperty name="width" value="0.05" units="cm"/>
      <inkml:brushProperty name="height" value="0.05" units="cm"/>
    </inkml:brush>
  </inkml:definitions>
  <inkml:trace contextRef="#ctx0" brushRef="#br0">1 0 24575,'10'13'0,"0"0"0,0 1 0,-2 0 0,1 1 0,-2 0 0,11 30 0,-2-7 0,6 19 0,22 86 0,7 22 0,-46-154 0,1-1 0,0 1 0,0-1 0,1 0 0,0-1 0,14 15 0,57 49 0,-49-48 0,7 9 0,-19-17 0,36 28 0,-47-41 0,0 0 0,1 0 0,-1-1 0,1 0 0,-1 0 0,1 0 0,0-1 0,0 0 0,0-1 0,12 2 0,-12-2 0,-1-1 0,0 0 0,0 0 0,0-1 0,0 1 0,0-2 0,0 1 0,0 0 0,0-1 0,0 0 0,-1-1 0,8-3 0,-10 4 0,-1 0 0,1 0 0,-1 0 0,1-1 0,-1 1 0,0-1 0,0 1 0,0-1 0,0 0 0,0 0 0,-1 0 0,1 0 0,-1 0 0,0-1 0,0 1 0,0 0 0,0 0 0,-1-1 0,1 1 0,-1-1 0,0 1 0,0 0 0,-1-6 0,-4-27-1365,-5 4-5461</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6:54.953"/>
    </inkml:context>
    <inkml:brush xml:id="br0">
      <inkml:brushProperty name="width" value="0.05" units="cm"/>
      <inkml:brushProperty name="height" value="0.05" units="cm"/>
    </inkml:brush>
  </inkml:definitions>
  <inkml:trace contextRef="#ctx0" brushRef="#br0">0 77 24575,'4'0'0,"6"-5"0,6-1 0,13 1 0,5-4 0,2 0 0,-1 1 0,2-1 0,-1-1 0,-2 3 0,-3 2 0,-6 2-8191</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6:57.617"/>
    </inkml:context>
    <inkml:brush xml:id="br0">
      <inkml:brushProperty name="width" value="0.05" units="cm"/>
      <inkml:brushProperty name="height" value="0.05" units="cm"/>
    </inkml:brush>
  </inkml:definitions>
  <inkml:trace contextRef="#ctx0" brushRef="#br0">209 70 24575,'-8'-1'0,"0"1"0,0 0 0,-1 1 0,1 0 0,0 0 0,0 1 0,0 0 0,0 0 0,0 1 0,0 0 0,1 0 0,-1 1 0,1 0 0,0 0 0,0 1 0,0 0 0,1 0 0,0 1 0,0-1 0,0 1 0,-7 11 0,8-9 0,0 0 0,0 1 0,1-1 0,0 1 0,1 0 0,0 1 0,0-1 0,1 0 0,1 1 0,-2 13 0,2 13 0,4 54 0,-1-24 0,-2-53 0,1-1 0,0 1 0,0-1 0,1 1 0,1-1 0,0 1 0,0-1 0,8 14 0,-9-20 0,1-1 0,0 0 0,1-1 0,-1 1 0,1 0 0,0-1 0,0 0 0,1 0 0,-1 0 0,1-1 0,-1 1 0,1-1 0,1 0 0,-1-1 0,0 1 0,0-1 0,1 0 0,0 0 0,-1-1 0,7 2 0,2 0 0,1-1 0,-1-1 0,0 0 0,1 0 0,-1-2 0,0 0 0,1 0 0,15-5 0,-25 5 0,0 0 0,-1-1 0,1 1 0,-1-1 0,0 0 0,0 0 0,0-1 0,0 1 0,0-1 0,0 0 0,0 0 0,-1 0 0,1-1 0,-1 1 0,0-1 0,0 1 0,-1-1 0,1 0 0,-1 0 0,0-1 0,0 1 0,0 0 0,0-1 0,-1 1 0,0-1 0,0 1 0,1-10 0,-1-168 0,-3 86 0,2 83-59,-1 0 0,0 0-1,-1 0 1,-1 0-1,0 1 1,0-1 0,-1 1-1,-1 0 1,0 0 0,0 0-1,-1 1 1,-1 0 0,0 0-1,-1 0 1,0 1 0,0 0-1,-1 1 1,0 0-1,-1 0 1,0 1 0,0 0-1,-15-8 1,2 4-6767</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7:06.654"/>
    </inkml:context>
    <inkml:brush xml:id="br0">
      <inkml:brushProperty name="width" value="0.05" units="cm"/>
      <inkml:brushProperty name="height" value="0.05" units="cm"/>
    </inkml:brush>
  </inkml:definitions>
  <inkml:trace contextRef="#ctx0" brushRef="#br0">352 0 24575,'-20'0'0,"1"1"0,-1 1 0,0 1 0,1 1 0,0 0 0,-25 9 0,37-10 0,0 0 0,0 0 0,0 0 0,0 1 0,0 0 0,1 1 0,0-1 0,0 1 0,0 0 0,0 1 0,1 0 0,0-1 0,0 2 0,0-1 0,1 0 0,0 1 0,0 0 0,-5 14 0,8-17 0,0 1 0,0-1 0,1 0 0,-1 1 0,1-1 0,0 1 0,0-1 0,0 1 0,1-1 0,0 1 0,0-1 0,0 0 0,0 1 0,1-1 0,-1 0 0,1 0 0,0 0 0,1 0 0,-1 0 0,0-1 0,1 1 0,0 0 0,0-1 0,0 0 0,1 0 0,-1 0 0,1 0 0,5 3 0,11 7 0,0-1 0,1-1 0,1 0 0,24 7 0,-24-9 0,5 4 0,0 1 0,0 1 0,-2 1 0,47 39 0,-66-50 0,-1 1 0,0 0 0,0 0 0,0 1 0,-1 0 0,0 0 0,0 0 0,-1 0 0,1 0 0,-2 1 0,1-1 0,-1 1 0,0 0 0,1 10 0,-2-11 0,-1-1 0,1 0 0,-1 0 0,0 0 0,-1 1 0,0-1 0,1 0 0,-2 0 0,1 0 0,-1 0 0,0 0 0,0-1 0,-1 1 0,0 0 0,0-1 0,0 0 0,0 0 0,-1 0 0,-5 6 0,-5 1 0,0 0 0,-2-1 0,1 0 0,-1-1 0,-20 8 0,-91 34 0,82-35 0,34-13-105,0 0 0,-1-1 0,1 0 0,-1-1 0,0-1 0,0 0 0,1 0 0,-1-1 0,0-1 0,0 0 0,0 0 0,-14-4 0,2-1-6721</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7:08.921"/>
    </inkml:context>
    <inkml:brush xml:id="br0">
      <inkml:brushProperty name="width" value="0.05" units="cm"/>
      <inkml:brushProperty name="height" value="0.05" units="cm"/>
    </inkml:brush>
  </inkml:definitions>
  <inkml:trace contextRef="#ctx0" brushRef="#br0">329 25 24575,'-29'-10'0,"4"0"0,13 8 0,0 1 0,0 0 0,0 0 0,0 1 0,-1 1 0,1 0 0,-18 4 0,22-3 0,1 0 0,-1 1 0,1 0 0,0 0 0,0 0 0,1 1 0,-1 0 0,1 0 0,-1 1 0,1 0 0,1 0 0,-11 11 0,11-9 0,0 0 0,0 0 0,1 1 0,1 0 0,-1-1 0,1 1 0,0 0 0,1 0 0,0 1 0,0-1 0,1 0 0,0 1 0,0 11 0,0-6 0,-9 46 0,7-46 0,0-1 0,1 0 0,1 1 0,0-1 0,1 1 0,2 15 0,-1-19 0,1 0 0,0 0 0,0 0 0,1 0 0,1 0 0,8 17 0,-9-23 0,-1 0 0,1-1 0,0 1 0,-1-1 0,2 0 0,-1 0 0,0 0 0,1 0 0,-1-1 0,1 1 0,0-1 0,-1 0 0,1 0 0,0 0 0,1-1 0,-1 1 0,0-1 0,8 1 0,62 10 0,129 3 0,-105-16-1365,-72 1-5461</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7:10.437"/>
    </inkml:context>
    <inkml:brush xml:id="br0">
      <inkml:brushProperty name="width" value="0.05" units="cm"/>
      <inkml:brushProperty name="height" value="0.05" units="cm"/>
    </inkml:brush>
  </inkml:definitions>
  <inkml:trace contextRef="#ctx0" brushRef="#br0">0 0 24575,'1'0'0,"0"1"0,0-1 0,-1 0 0,1 1 0,0-1 0,-1 1 0,1-1 0,0 0 0,-1 1 0,1-1 0,0 1 0,-1 0 0,1-1 0,-1 1 0,1 0 0,-1-1 0,0 1 0,1 0 0,-1-1 0,0 1 0,1 0 0,-1 0 0,0-1 0,0 1 0,1 1 0,4 26 0,-3-21 0,23 147 0,12 48 0,-16-63 0,-17-99 0,2 0 0,17 61 0,-15-71 38,7 48 0,-6-24-1479,-4-32-5385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08:39:35.986"/>
    </inkml:context>
    <inkml:brush xml:id="br0">
      <inkml:brushProperty name="width" value="0.05" units="cm"/>
      <inkml:brushProperty name="height" value="0.05" units="cm"/>
    </inkml:brush>
  </inkml:definitions>
  <inkml:trace contextRef="#ctx0" brushRef="#br0">0 1 24575,'5'0'0,"0"1"0,-1 0 0,1 0 0,-1 1 0,1 0 0,-1-1 0,0 1 0,0 1 0,1-1 0,-2 1 0,1-1 0,0 1 0,0 0 0,3 5 0,11 10 0,20 26 0,-29-32 0,25 29 0,-2 2 0,-2 2 0,-2 1 0,-1 0 0,-3 3 0,-2 0 0,19 62 0,-10-7 0,17 63 0,-42-149 0,-6-18 0,0 0 0,0 0 0,0 0 0,0-1 0,0 1 0,0 0 0,0 0 0,0 0 0,0 0 0,0 0 0,0 0 0,0 0 0,0 0 0,0 0 0,0 0 0,0-1 0,0 1 0,0 0 0,0 0 0,0 0 0,0 0 0,0 0 0,0 0 0,0 0 0,0 0 0,0 0 0,0-1 0,0 1 0,0 0 0,0 0 0,0 0 0,0 0 0,1 0 0,-1 0 0,0 0 0,0 0 0,0 0 0,0 0 0,0 0 0,0 0 0,0 0 0,0 0 0,0 0 0,0 0 0,0-1 0,1 1 0,-1 0 0,0 0 0,0 0 0,0 0 0,0 0 0,0 0 0,0 0 0,0 0 0,0 0 0,0 0 0,1 0 0,-1 1 0,0-1 0,0 0 0,0 0 0,0 0 0,0 0 0,0 0 0,0 0 0,0 0 0,0 0 0,1 0 0,0-36 0,-1 19 0,2-6 0,0 1 0,2 0 0,0 0 0,2 0 0,0 0 0,1 1 0,1-1 0,1 2 0,1 0 0,1 0 0,1 0 0,0 2 0,2-1 0,30-31 0,-16 18 0,32-48 0,-30 39 0,-2 10 0,-27 30 0,-1 1 0,1-1 0,-1 1 0,1-1 0,-1 1 0,1 0 0,-1-1 0,1 1 0,-1-1 0,1 1 0,0 0 0,-1-1 0,1 1 0,0 0 0,-1 0 0,1 0 0,0 0 0,-1-1 0,1 1 0,0 0 0,-1 0 0,1 0 0,0 0 0,0 0 0,-1 1 0,1-1 0,0 0 0,-1 0 0,1 0 0,0 1 0,-1-1 0,1 0 0,-1 0 0,1 1 0,0-1 0,-1 1 0,1-1 0,-1 0 0,1 1 0,-1-1 0,1 1 0,-1 0 0,0-1 0,1 1 0,-1-1 0,1 1 0,-1 0 0,0-1 0,0 1 0,1-1 0,-1 1 0,0 0 0,0 1 0,4 20-1365,-2 3-5461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1:32.418"/>
    </inkml:context>
    <inkml:brush xml:id="br0">
      <inkml:brushProperty name="width" value="0.05" units="cm"/>
      <inkml:brushProperty name="height" value="0.05" units="cm"/>
    </inkml:brush>
  </inkml:definitions>
  <inkml:trace contextRef="#ctx0" brushRef="#br0">365 1 24575,'11'2'0,"-1"0"0,0 1 0,0 0 0,0 1 0,0 0 0,0 0 0,-1 1 0,14 10 0,-9-7 0,-4-2 0,-1 0 0,1 1 0,-1 1 0,-1-1 0,0 1 0,0 1 0,0 0 0,-1 0 0,0 0 0,-1 1 0,0 0 0,-1 0 0,0 0 0,0 1 0,-1 0 0,0 0 0,-1 0 0,2 14 0,1 20 0,-2-1 0,-1 1 0,-6 64 0,1-33 0,1-62 0,0 0 0,-2 0 0,0 0 0,0 0 0,-1-1 0,-1 1 0,0-1 0,-1 0 0,0 0 0,-1-1 0,-1 0 0,0 0 0,0-1 0,-1 0 0,-1 0 0,0-1 0,0 0 0,-1-1 0,0 0 0,0 0 0,-1-2 0,0 1 0,-25 9 0,18-9 10,0-1-1,-1 0 0,0-2 0,0-1 1,-37 4-1,-103-6-344,86-3-751,47 1-5740</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7:15.417"/>
    </inkml:context>
    <inkml:brush xml:id="br0">
      <inkml:brushProperty name="width" value="0.05" units="cm"/>
      <inkml:brushProperty name="height" value="0.05" units="cm"/>
    </inkml:brush>
  </inkml:definitions>
  <inkml:trace contextRef="#ctx0" brushRef="#br0">155 14 24575,'-9'0'0,"-1"0"0,1 1 0,-1 0 0,1 0 0,0 1 0,-1 0 0,1 1 0,-15 6 0,20-7 0,1 0 0,-1 0 0,0 1 0,1 0 0,0 0 0,0 0 0,-1 0 0,2 0 0,-1 1 0,0-1 0,1 1 0,0 0 0,-1 0 0,1 0 0,1 0 0,-1 0 0,1 0 0,-1 0 0,1 0 0,-1 9 0,1-1 0,0-1 0,1 1 0,0-1 0,1 1 0,0-1 0,1 1 0,0-1 0,1 0 0,8 21 0,-10-28 0,0 0 0,1 0 0,0 0 0,0-1 0,0 1 0,0 0 0,1-1 0,-1 0 0,1 0 0,0 1 0,0-2 0,0 1 0,0 0 0,1-1 0,-1 1 0,1-1 0,-1 0 0,1 0 0,0 0 0,0-1 0,0 1 0,0-1 0,0 0 0,0 0 0,0-1 0,0 1 0,0-1 0,1 0 0,6 0 0,-8-1 0,0 1 0,0-1 0,0 0 0,0 0 0,0 0 0,0 0 0,0-1 0,-1 1 0,1-1 0,0 0 0,-1 1 0,0-1 0,1 0 0,-1 0 0,0-1 0,2-2 0,0 0 0,0-1 0,-1 1 0,0-1 0,0 0 0,0-1 0,-1 1 0,2-7 0,1-7 0,-2-1 0,0 0 0,0-36 0,-3 41-119,1 5-130,-1-1 0,0 0-1,-1 0 1,-5-23 0,0 19-6577</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7:20.653"/>
    </inkml:context>
    <inkml:brush xml:id="br0">
      <inkml:brushProperty name="width" value="0.05" units="cm"/>
      <inkml:brushProperty name="height" value="0.05" units="cm"/>
    </inkml:brush>
  </inkml:definitions>
  <inkml:trace contextRef="#ctx0" brushRef="#br0">2 1 24575,'-1'90'0,"3"100"0,-2-185 0,1 0 0,0-1 0,0 1 0,0 0 0,0-1 0,1 1 0,0-1 0,0 0 0,0 1 0,1-1 0,-1 0 0,1 0 0,0-1 0,0 1 0,0 0 0,0-1 0,1 0 0,-1 0 0,1 0 0,0 0 0,0-1 0,6 3 0,-4-2 0,0 0 0,0-1 0,1 0 0,-1-1 0,0 1 0,1-1 0,0-1 0,-1 1 0,1-1 0,-1 0 0,1 0 0,0-1 0,-1 0 0,1 0 0,9-4 0,-12 4 0,0-1 0,-1 0 0,0 0 0,1 0 0,-1 0 0,0 0 0,0-1 0,0 1 0,0-1 0,-1 0 0,1 0 0,-1 0 0,0 0 0,0 0 0,0-1 0,0 1 0,0-1 0,-1 1 0,1-1 0,-1 0 0,0 1 0,0-1 0,-1 0 0,1-4 0,1-13 0,0 1 0,-2-1 0,-4-30 0,2 14 0,1-14-1365,0 29-5461</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7:22.767"/>
    </inkml:context>
    <inkml:brush xml:id="br0">
      <inkml:brushProperty name="width" value="0.05" units="cm"/>
      <inkml:brushProperty name="height" value="0.05" units="cm"/>
    </inkml:brush>
  </inkml:definitions>
  <inkml:trace contextRef="#ctx0" brushRef="#br0">279 3 24575,'-40'-1'0,"19"0"0,1 1 0,-1 0 0,-22 5 0,38-4 0,-1 0 0,1 0 0,-1 1 0,1 0 0,-1 0 0,1 1 0,0-1 0,0 1 0,0 0 0,0 0 0,1 1 0,-1 0 0,1 0 0,0 0 0,-6 7 0,4-2 0,0 0 0,1 1 0,-1-1 0,2 1 0,-1 0 0,2 0 0,-1 0 0,1 1 0,-2 21 0,4-29 0,1 0 0,0 0 0,0 0 0,0 1 0,0-1 0,0 0 0,1 0 0,-1 0 0,1 0 0,0 0 0,0 0 0,0 0 0,1 0 0,-1 0 0,0-1 0,1 1 0,0 0 0,0-1 0,0 0 0,0 1 0,0-1 0,0 0 0,1 0 0,-1 0 0,1 0 0,-1 0 0,1-1 0,0 1 0,0-1 0,0 0 0,-1 1 0,1-1 0,0-1 0,0 1 0,1 0 0,-1-1 0,0 0 0,4 1 0,-2-1-49,1 0 1,-1 0-1,0 0 0,1-1 0,-1 0 1,0 0-1,0 0 0,1-1 0,-1 1 1,0-1-1,-1-1 0,1 1 0,0 0 1,-1-1-1,1 0 0,-1 0 0,0-1 1,0 1-1,0-1 0,0 0 0,-1 0 1,1 0-1,-1 0 0,0-1 0,0 1 0,-1-1 1,5-10-1,-2-4-6777</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7:23.766"/>
    </inkml:context>
    <inkml:brush xml:id="br0">
      <inkml:brushProperty name="width" value="0.05" units="cm"/>
      <inkml:brushProperty name="height" value="0.05" units="cm"/>
    </inkml:brush>
  </inkml:definitions>
  <inkml:trace contextRef="#ctx0" brushRef="#br0">0 0 24575,'3'54'0,"2"1"0,3-2 0,2 1 0,20 59 0,-13-38 0,9 83 0,-23-106 0,-2-30 0,7 39 0,-7-55 0,1 0 0,-1 0 0,1-1 0,0 1 0,1 0 0,-1-1 0,1 0 0,1 1 0,-1-1 0,0 0 0,6 5 0,-6-8-97,0 1-1,1-1 1,-1 0-1,0 0 1,1 0-1,0 0 1,-1-1-1,1 1 1,0-1-1,0 0 1,0 0-1,0 0 0,6 0 1,11 0-6729</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7:26.631"/>
    </inkml:context>
    <inkml:brush xml:id="br0">
      <inkml:brushProperty name="width" value="0.05" units="cm"/>
      <inkml:brushProperty name="height" value="0.05" units="cm"/>
    </inkml:brush>
  </inkml:definitions>
  <inkml:trace contextRef="#ctx0" brushRef="#br0">0 46 24575,'3'1'0,"0"0"0,0 0 0,0 0 0,0 0 0,0 0 0,0 1 0,-1-1 0,1 1 0,-1 0 0,1 0 0,-1 0 0,4 3 0,27 30 0,-31-33 0,20 23 0,-2 1 0,-1 0 0,-1 2 0,18 37 0,1 5 0,-22-45 0,-1 1 0,-2 0 0,0 2 0,15 54 0,-24-67 0,-1-1 0,1-1 0,1 1 0,9 24 0,-12-37 0,-1 0 0,0-1 0,1 1 0,-1-1 0,0 1 0,1-1 0,-1 1 0,0-1 0,1 1 0,-1-1 0,1 1 0,-1-1 0,1 0 0,-1 1 0,1-1 0,0 0 0,-1 1 0,1-1 0,-1 0 0,1 0 0,-1 0 0,1 1 0,0-1 0,-1 0 0,1 0 0,0 0 0,-1 0 0,1 0 0,0 0 0,-1 0 0,1 0 0,-1 0 0,1-1 0,0 1 0,-1 0 0,1 0 0,-1-1 0,1 1 0,0 0 0,-1 0 0,1-1 0,-1 1 0,1-1 0,-1 1 0,1 0 0,-1-1 0,0 1 0,1-1 0,-1 1 0,1-1 0,-1 0 0,0 1 0,0-1 0,1 0 0,21-35 0,6-24 0,55-83 0,-43 78 0,-26 41 0,0 0 0,31-36 0,-36 48-114,0-1 1,0-1-1,-1 0 0,-1 0 0,0-1 1,-1 1-1,-1-1 0,0-1 0,-1 1 1,-1-1-1,2-17 0,-2 11-6712</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7:29.904"/>
    </inkml:context>
    <inkml:brush xml:id="br0">
      <inkml:brushProperty name="width" value="0.05" units="cm"/>
      <inkml:brushProperty name="height" value="0.05" units="cm"/>
    </inkml:brush>
  </inkml:definitions>
  <inkml:trace contextRef="#ctx0" brushRef="#br0">27 551 24575,'-3'-3'0,"1"0"0,0 0 0,0 0 0,0-1 0,0 1 0,1 0 0,0-1 0,-1 1 0,1-1 0,0 0 0,0-6 0,-4-45 0,5 39 0,-2-255 0,3 142 0,2 102 0,2 24 0,3 14 0,5 15 0,-4-5 0,2 0 0,0-1 0,14 19 0,-21-35 0,-1 1 0,0-1 0,1 0 0,0 0 0,0-1 0,0 1 0,0-1 0,1 0 0,-1 0 0,1 0 0,0-1 0,0 0 0,0 1 0,0-2 0,0 1 0,0-1 0,1 1 0,6-1 0,-10-1 0,1 0 0,0 0 0,0 0 0,0 0 0,-1-1 0,1 1 0,0-1 0,0 0 0,-1 0 0,1 0 0,0 0 0,-1 0 0,1 0 0,-1-1 0,0 1 0,1-1 0,-1 0 0,0 0 0,0 0 0,2-2 0,2-5 0,0 1 0,-1 0 0,0-1 0,5-14 0,-7 15 0,1 0 0,0 0 0,0 0 0,1 0 0,7-8 0,32-33 0,-44 48 0,1 0 0,-1 1 0,0-1 0,1 1 0,-1-1 0,0 1 0,1-1 0,-1 1 0,1 0 0,-1-1 0,1 1 0,-1-1 0,1 1 0,-1 0 0,1-1 0,-1 1 0,1 0 0,-1 0 0,1 0 0,0-1 0,-1 1 0,1 0 0,-1 0 0,1 0 0,0 0 0,-1 0 0,2 0 0,-1 1 0,0-1 0,0 1 0,0-1 0,0 1 0,0 0 0,0-1 0,-1 1 0,1 0 0,0 0 0,0 0 0,-1 0 0,1 0 0,0 0 0,0 1 0,17 46 0,-15-37 0,8 24 0,-2 1 0,-1 0 0,-1 0 0,-3 0 0,1 73 0,-4-70 66,11 61 0,-1 0-1563,-10-75-5329</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7:48.028"/>
    </inkml:context>
    <inkml:brush xml:id="br0">
      <inkml:brushProperty name="width" value="0.05" units="cm"/>
      <inkml:brushProperty name="height" value="0.05" units="cm"/>
    </inkml:brush>
  </inkml:definitions>
  <inkml:trace contextRef="#ctx0" brushRef="#br0">51 0 24575,'-2'47'0,"-8"48"0,-2 26 0,-2 39 0,4-70 0,7 69-344,4-127-677,-1-22-5805</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7:50.197"/>
    </inkml:context>
    <inkml:brush xml:id="br0">
      <inkml:brushProperty name="width" value="0.05" units="cm"/>
      <inkml:brushProperty name="height" value="0.05" units="cm"/>
    </inkml:brush>
  </inkml:definitions>
  <inkml:trace contextRef="#ctx0" brushRef="#br0">1 56 24575,'6'-6'0,"0"1"0,1 0 0,0 0 0,0 0 0,1 1 0,-1 1 0,1-1 0,0 1 0,0 0 0,0 1 0,0 0 0,17-2 0,7 1 0,-1 2 0,38 2 0,-21 1 0,1-3 0,-23 0 0,-1 1 0,1 2 0,31 5 0,-50-6 0,1 1 0,-1 0 0,0 1 0,0-1 0,0 1 0,0 1 0,0 0 0,-1 0 0,1 0 0,-1 0 0,0 1 0,-1 0 0,1 0 0,-1 1 0,6 8 0,-4-4 0,0 1 0,-1-1 0,-1 2 0,0-1 0,0 1 0,-1-1 0,-1 1 0,0 1 0,3 23 0,-4-4 0,-1-1 0,-6 55 0,4-78 0,-1 1 0,0-1 0,0 0 0,-1 0 0,-1 0 0,1 0 0,-1 0 0,0 0 0,-1-1 0,0 0 0,0 0 0,0 0 0,-1-1 0,0 0 0,-1 0 0,-9 8 0,-2-1 0,0-1 0,-1-1 0,0 0 0,-1-1 0,-28 10 0,17-11 0,-1-1 0,-42 5 0,-26 6 0,51-9-1365,27-6-5461</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7:52.163"/>
    </inkml:context>
    <inkml:brush xml:id="br0">
      <inkml:brushProperty name="width" value="0.05" units="cm"/>
      <inkml:brushProperty name="height" value="0.05" units="cm"/>
    </inkml:brush>
  </inkml:definitions>
  <inkml:trace contextRef="#ctx0" brushRef="#br0">257 1 24575,'-12'0'0,"0"0"0,1 0 0,-1 2 0,1-1 0,-1 2 0,-16 5 0,21-5 0,1 0 0,-1 0 0,1 1 0,0 0 0,0 0 0,0 1 0,1 0 0,-1 0 0,1 0 0,0 1 0,-6 8 0,-12 16 0,17-23 0,0 0 0,0 0 0,1 1 0,0 0 0,0 0 0,0 0 0,1 0 0,1 1 0,-1 0 0,1 0 0,1 0 0,0 0 0,-1 10 0,3 125 0,3-59 0,-4-81 0,1-1 0,0 1 0,0 0 0,1 0 0,-1-1 0,1 1 0,0 0 0,0 0 0,0-1 0,0 1 0,1-1 0,-1 1 0,1-1 0,0 0 0,0 1 0,0-1 0,1 0 0,-1-1 0,1 1 0,0 0 0,-1-1 0,1 1 0,0-1 0,1 0 0,-1 0 0,0 0 0,0 0 0,1 0 0,-1-1 0,1 0 0,0 0 0,5 1 0,24 4 0,0-3 0,0 0 0,0-3 0,0 0 0,36-6 0,-65 6 0,3-1 0,-1 1 0,1-1 0,0 0 0,-1 0 0,1-1 0,-1 0 0,0 0 0,0-1 0,1 1 0,-2-1 0,1-1 0,0 1 0,-1-1 0,1 0 0,-1 0 0,0-1 0,0 1 0,-1-1 0,1 0 0,-1 0 0,0-1 0,-1 1 0,1-1 0,-1 0 0,0 0 0,-1 0 0,1 0 0,-1-1 0,0 1 0,-1-1 0,0 1 0,0-1 0,0-10 0,0 0 0,0-14 0,-2 0 0,-6-44 0,5 66 0,-1 0 0,0 1 0,0 0 0,-1-1 0,-1 1 0,1 0 0,-1 1 0,-11-14 0,-54-53 0,69 73 0,-18-15-1365,2 3-5461</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7:57.913"/>
    </inkml:context>
    <inkml:brush xml:id="br0">
      <inkml:brushProperty name="width" value="0.05" units="cm"/>
      <inkml:brushProperty name="height" value="0.05" units="cm"/>
    </inkml:brush>
  </inkml:definitions>
  <inkml:trace contextRef="#ctx0" brushRef="#br0">331 24 24575,'-23'0'0,"-1"-2"0,1 0 0,-42-10 0,56 10 0,0 0 0,0 1 0,0-1 0,0 2 0,0 0 0,0 0 0,0 0 0,0 1 0,-9 2 0,14-2 0,1 0 0,-1 1 0,0-1 0,1 1 0,-1 0 0,1 0 0,-1 0 0,1 0 0,0 0 0,0 1 0,0 0 0,0 0 0,0-1 0,1 1 0,-1 1 0,1-1 0,0 0 0,0 1 0,0-1 0,0 1 0,1-1 0,-3 8 0,0 9 0,1 1 0,0-1 0,1 0 0,2 26 0,-4 38 0,-3-28 0,2 0 0,4 109 0,1-161 4,1 1 0,0-1 0,0 0 0,0 0-1,0 1 1,0-1 0,1 0 0,0 0 0,0 0-1,0-1 1,0 1 0,1 0 0,0-1 0,-1 0-1,1 1 1,0-1 0,1 0 0,-1-1 0,0 1 0,1 0-1,0-1 1,-1 0 0,1 0 0,0 0 0,0 0-1,0-1 1,7 2 0,8 1-225,0 0 1,0-2-1,0 0 1,35-2-1,-41 0-148,14-1-6457</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1:34.181"/>
    </inkml:context>
    <inkml:brush xml:id="br0">
      <inkml:brushProperty name="width" value="0.05" units="cm"/>
      <inkml:brushProperty name="height" value="0.05" units="cm"/>
    </inkml:brush>
  </inkml:definitions>
  <inkml:trace contextRef="#ctx0" brushRef="#br0">2 130 24575,'0'45'0,"-1"11"0,2 0 0,14 85 0,-12-121 0,0 0 0,2 0 0,0 0 0,2-1 0,0 0 0,1 0 0,0 0 0,2-1 0,21 30 0,-18-31 0,-5-6 0,1 1 0,0-2 0,0 1 0,1-2 0,21 18 0,-27-25 0,-1 0 0,0 0 0,1-1 0,0 1 0,-1-1 0,1 0 0,0 0 0,-1 0 0,1-1 0,0 1 0,0-1 0,-1 0 0,1 0 0,0 0 0,0-1 0,0 1 0,-1-1 0,1 0 0,0 0 0,0 0 0,-1 0 0,1-1 0,-1 1 0,0-1 0,1 0 0,-1 0 0,3-3 0,1-1 0,-1 1 0,0-1 0,0-1 0,-1 1 0,1-1 0,-2 0 0,1 0 0,-1-1 0,0 1 0,0-1 0,-1 0 0,0 0 0,-1 0 0,0 0 0,3-15 0,0-14 0,-2-1 0,0-44 0,-3 68 0,0-19 0,2 8 0,-2-1 0,0 0 0,-2 1 0,-1 0 0,-1-1 0,-1 1 0,-9-27 0,-3 7-62,10 25-199,0 0 0,-1 1 1,-1 0-1,-13-18 1,10 20-6566</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7:59.195"/>
    </inkml:context>
    <inkml:brush xml:id="br0">
      <inkml:brushProperty name="width" value="0.05" units="cm"/>
      <inkml:brushProperty name="height" value="0.05" units="cm"/>
    </inkml:brush>
  </inkml:definitions>
  <inkml:trace contextRef="#ctx0" brushRef="#br0">1 0 24575,'0'636'-1365,"0"-614"-5461</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8:00.207"/>
    </inkml:context>
    <inkml:brush xml:id="br0">
      <inkml:brushProperty name="width" value="0.05" units="cm"/>
      <inkml:brushProperty name="height" value="0.05" units="cm"/>
    </inkml:brush>
  </inkml:definitions>
  <inkml:trace contextRef="#ctx0" brushRef="#br0">1 411 24575,'24'-25'0,"-2"-1"0,32-47 0,-29 37 0,29-31 0,75-88 0,-118 140-1365,-3 2-5461</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8:01.199"/>
    </inkml:context>
    <inkml:brush xml:id="br0">
      <inkml:brushProperty name="width" value="0.05" units="cm"/>
      <inkml:brushProperty name="height" value="0.05" units="cm"/>
    </inkml:brush>
  </inkml:definitions>
  <inkml:trace contextRef="#ctx0" brushRef="#br0">0 0 24575,'0'5'0,"0"5"0,0 5 0,4 5 0,2 4 0,4-4 0,0 1 0,4 0 0,-2 1 0,2 1 0,-2 1 0,2-3 0,3-2 0,-2 1 0,1-3 0,2 0 0,-2-4-8191</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8:02.475"/>
    </inkml:context>
    <inkml:brush xml:id="br0">
      <inkml:brushProperty name="width" value="0.05" units="cm"/>
      <inkml:brushProperty name="height" value="0.05" units="cm"/>
    </inkml:brush>
  </inkml:definitions>
  <inkml:trace contextRef="#ctx0" brushRef="#br0">1 1 24575,'0'409'0,"0"-404"0,-1-1 0,2 1 0,-1 0 0,0-1 0,1 1 0,0-1 0,0 1 0,1-1 0,-1 1 0,1-1 0,0 0 0,0 0 0,0 0 0,0 0 0,5 6 0,-3-7 0,-1 0 0,1-1 0,-1 1 0,1-1 0,0 0 0,0 0 0,1 0 0,-1 0 0,0-1 0,0 0 0,1 1 0,-1-2 0,1 1 0,-1 0 0,10-1 0,-4 0-145,1-1 0,0-1 0,-1 1 0,1-2-1,19-6 1,-24 7-349,12-3-6332</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8:03.377"/>
    </inkml:context>
    <inkml:brush xml:id="br0">
      <inkml:brushProperty name="width" value="0.05" units="cm"/>
      <inkml:brushProperty name="height" value="0.05" units="cm"/>
    </inkml:brush>
  </inkml:definitions>
  <inkml:trace contextRef="#ctx0" brushRef="#br0">0 75 24575,'0'-4'0,"4"-2"0,6 1 0,6-4 0,4 0 0,3-3 0,2 1 0,1 2 0,-8 3 0,-7 2-8191</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8:04.095"/>
    </inkml:context>
    <inkml:brush xml:id="br0">
      <inkml:brushProperty name="width" value="0.05" units="cm"/>
      <inkml:brushProperty name="height" value="0.05" units="cm"/>
    </inkml:brush>
  </inkml:definitions>
  <inkml:trace contextRef="#ctx0" brushRef="#br0">1 114 24575,'0'-4'0,"4"-6"0,6-1 0,5-4 0,5 2 0,3 2 0,2 4 0,5-2 0,7 1 0,1 1 0,-2 3 0,-7-3 0,-8 0-8191</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8:06.246"/>
    </inkml:context>
    <inkml:brush xml:id="br0">
      <inkml:brushProperty name="width" value="0.05" units="cm"/>
      <inkml:brushProperty name="height" value="0.05" units="cm"/>
    </inkml:brush>
  </inkml:definitions>
  <inkml:trace contextRef="#ctx0" brushRef="#br0">77 717 24575,'-3'-62'0,"-20"-114"0,12 116 0,3 0 0,0-69 0,8 94 0,-1 17 0,1 1 0,0-1 0,2 1 0,4-25 0,-5 38 0,0 0 0,1 0 0,-1 0 0,1 0 0,0 0 0,0 1 0,0-1 0,0 0 0,0 1 0,1 0 0,0-1 0,0 1 0,0 0 0,0 1 0,0-1 0,0 0 0,1 1 0,-1 0 0,1 0 0,0 0 0,0 0 0,-1 0 0,8-1 0,-1 1 0,0 0 0,0 0 0,0 1 0,0 0 0,0 1 0,0 0 0,1 1 0,12 2 0,-20-3 0,-1 1 0,1-1 0,-1 1 0,0-1 0,1 1 0,-1 0 0,0 0 0,0 0 0,1 0 0,-1 1 0,0-1 0,0 0 0,0 1 0,-1 0 0,1-1 0,0 1 0,-1 0 0,1 0 0,-1 0 0,1 0 0,-1 0 0,0 0 0,0 0 0,0 1 0,0-1 0,0 0 0,0 0 0,-1 1 0,1-1 0,-1 1 0,0-1 0,0 1 0,0-1 0,0 0 0,0 1 0,0-1 0,0 1 0,-1-1 0,-1 4 0,1-1 0,-1 1 0,0-1 0,-1 0 0,1-1 0,-1 1 0,0 0 0,0-1 0,0 0 0,-1 1 0,1-1 0,-1 0 0,0-1 0,-7 6 0,-8 4 0,-39 21 0,25-16 0,26-13 0,-4 1 0,0 0 0,1 1 0,0 0 0,1 1 0,-11 10 0,18-16 0,0 0 0,1 0 0,-1 0 0,1 0 0,0 0 0,0 0 0,-1 0 0,1 0 0,0 1 0,1-1 0,-1 0 0,0 1 0,1-1 0,0 1 0,-1-1 0,1 1 0,0-1 0,0 1 0,0-1 0,0 0 0,1 1 0,-1-1 0,1 1 0,0-1 0,-1 0 0,1 1 0,0-1 0,0 0 0,0 0 0,1 1 0,-1-1 0,2 2 0,8 9 0,1-1 0,0-1 0,0 0 0,1-1 0,25 16 0,0 1 0,11 13 0,84 91 0,-101-97 0,-24-26-273,1-1 0,-1-1 0,1 1 0,18 8 0,-14-8-6553</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8:08.113"/>
    </inkml:context>
    <inkml:brush xml:id="br0">
      <inkml:brushProperty name="width" value="0.05" units="cm"/>
      <inkml:brushProperty name="height" value="0.05" units="cm"/>
    </inkml:brush>
  </inkml:definitions>
  <inkml:trace contextRef="#ctx0" brushRef="#br0">0 1 24575,'3'33'0,"1"0"0,1 1 0,2-2 0,1 1 0,16 39 0,-11-30 0,-1 0 0,9 56 0,-18-73 0,-2-10 0,1-1 0,0 0 0,1 1 0,0-1 0,10 24 0,-12-37 0,-1 0 0,1-1 0,0 1 0,-1 0 0,1 0 0,0 0 0,0 0 0,-1 0 0,1-1 0,0 1 0,0 0 0,0-1 0,0 1 0,0-1 0,0 1 0,0-1 0,0 1 0,0-1 0,1 0 0,-1 1 0,0-1 0,0 0 0,0 0 0,0 0 0,0 0 0,0 0 0,1 0 0,-1 0 0,0 0 0,0 0 0,0-1 0,0 1 0,0 0 0,0-1 0,0 1 0,0-1 0,0 1 0,0-1 0,0 0 0,1 0 0,6-4 0,0-1 0,-1 1 0,13-13 0,-16 14 0,45-46 0,-1-3 0,60-89 0,-83 103 0,36-76 0,-51 94 0,-4 9-195,0 2 0,1-1 0,0 1 0,1 0 0,0 0 0,13-12 0,-7 10-6631</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8:08.895"/>
    </inkml:context>
    <inkml:brush xml:id="br0">
      <inkml:brushProperty name="width" value="0.05" units="cm"/>
      <inkml:brushProperty name="height" value="0.05" units="cm"/>
    </inkml:brush>
  </inkml:definitions>
  <inkml:trace contextRef="#ctx0" brushRef="#br0">0 1 24575,'0'4'0,"5"10"0,9 3 0,7 7 0,0 4 0,5 1 0,3-4 0,-5-2 0,4-1 0,-4 1 0,-2-5 0,1 0 0,-5-3-8191</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8:10.926"/>
    </inkml:context>
    <inkml:brush xml:id="br0">
      <inkml:brushProperty name="width" value="0.05" units="cm"/>
      <inkml:brushProperty name="height" value="0.05" units="cm"/>
    </inkml:brush>
  </inkml:definitions>
  <inkml:trace contextRef="#ctx0" brushRef="#br0">404 52 24575,'-9'-1'0,"1"0"0,0 0 0,0-1 0,-15-5 0,-23-4 0,34 11 0,0-1 0,0 2 0,0-1 0,0 2 0,0 0 0,0 0 0,0 1 0,1 0 0,-1 1 0,1 1 0,0-1 0,0 2 0,1 0 0,-1 0 0,1 1 0,1 0 0,-1 0 0,1 1 0,1 1 0,-1-1 0,1 1 0,1 1 0,0 0 0,0 0 0,1 0 0,-5 11 0,6-11 0,1-1 0,0 1 0,0 0 0,1 0 0,1 0 0,-3 19 0,5-25 0,0 1 0,0-1 0,1 0 0,0 1 0,0-1 0,0 1 0,0-1 0,0 0 0,1 0 0,0 0 0,0 0 0,0 0 0,1 0 0,-1 0 0,1-1 0,0 1 0,0-1 0,4 4 0,2 1 0,0 0 0,0-1 0,0 0 0,1-1 0,0 0 0,1 0 0,21 8 0,0-4 0,50 9 0,-78-19 0,61 17 0,-38-9 0,33 5 0,-53-11 0,-1 0 0,1 0 0,-1 0 0,0 1 0,0 0 0,0 0 0,0 0 0,0 1 0,-1 0 0,0 0 0,1 0 0,-2 1 0,1 0 0,0 0 0,-1 0 0,0 1 0,0-1 0,-1 1 0,4 7 0,-4-8 0,0 1 0,-1-1 0,0 0 0,0 1 0,0-1 0,-1 1 0,0 0 0,0-1 0,0 1 0,-1 0 0,1 0 0,-2-1 0,1 1 0,0 0 0,-1 0 0,0-1 0,-1 1 0,1 0 0,-1-1 0,0 1 0,-1-1 0,-4 9 0,4-11 0,-1 1 0,0-1 0,0 1 0,-1-1 0,1 0 0,0 0 0,-1-1 0,0 0 0,0 1 0,0-1 0,0-1 0,0 1 0,0-1 0,0 0 0,0 0 0,0-1 0,-1 1 0,-9-2 0,0 1 0,1 0 0,0-2 0,0 0 0,0 0 0,-26-9 0,34 8 0,0 1 0,1-1 0,0 0 0,-1-1 0,1 1 0,0-1 0,1 0 0,-1 0 0,1 0 0,-6-8 0,-2-5 0,-18-33 0,8 13 0,17 29 0,1-1 0,0 1 0,1-1 0,0 0 0,0 0 0,1 0 0,0 0 0,0 0 0,1-1 0,0 1 0,1 0 0,0-1 0,0 1 0,1-1 0,1 1 0,-1 0 0,6-16 0,-3 12 0,1 0 0,1 0 0,0 1 0,0-1 0,1 1 0,1 0 0,0 1 0,1 0 0,0 0 0,1 1 0,12-10 0,-4 4 0,3 0 0,-2-1 0,27-29 0,-42 41 0,1-1 0,-1 1 0,0-1 0,-1 0 0,1 0 0,-1-1 0,-1 1 0,1 0 0,-1-1 0,0 0 0,0 1 0,-1-1 0,0 0 0,0-9 0,-1 14-52,0 0-1,0 0 1,0 0-1,-1 0 1,1 0-1,-1 0 1,1 0-1,-1 0 1,0 0-1,1 0 1,-1 1-1,0-1 1,0 0-1,-1 0 1,1 1-1,0-1 1,0 1-1,-1-1 1,1 1-1,-1 0 0,1-1 1,-1 1-1,0 0 1,0 0-1,-2-1 1,-12-4-6774</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1:35.220"/>
    </inkml:context>
    <inkml:brush xml:id="br0">
      <inkml:brushProperty name="width" value="0.05" units="cm"/>
      <inkml:brushProperty name="height" value="0.05" units="cm"/>
    </inkml:brush>
  </inkml:definitions>
  <inkml:trace contextRef="#ctx0" brushRef="#br0">1 1 24575,'86'216'0,"-66"-159"0,22 73 0,32 163 0,-70-282 28,-1 1 0,2-1-1,10 22 1,-10-24-274,-1 1 0,1 0 0,-2 0 0,1 0 0,1 12 0,-2-4-6580</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8:13.412"/>
    </inkml:context>
    <inkml:brush xml:id="br0">
      <inkml:brushProperty name="width" value="0.05" units="cm"/>
      <inkml:brushProperty name="height" value="0.05" units="cm"/>
    </inkml:brush>
  </inkml:definitions>
  <inkml:trace contextRef="#ctx0" brushRef="#br0">330 48 24575,'-1'-2'0,"1"0"0,-1 1 0,1-1 0,-1 0 0,0 1 0,0-1 0,0 1 0,0-1 0,0 1 0,-1-1 0,1 1 0,0 0 0,-1-1 0,1 1 0,0 0 0,-1 0 0,0 0 0,1 0 0,-1 1 0,0-1 0,1 0 0,-3 0 0,-40-13 0,38 12 0,-1 2 0,0-1 0,1 1 0,-1-1 0,0 2 0,1-1 0,-1 1 0,1 0 0,-1 0 0,1 1 0,-1 0 0,-8 4 0,-3 3 0,0 0 0,-28 21 0,10-6 0,33-22 0,0-1 0,0 1 0,1 0 0,-1 0 0,0 0 0,1 0 0,-1 1 0,1-1 0,0 1 0,0-1 0,0 1 0,0 0 0,0 0 0,1 0 0,-1 0 0,1 0 0,0 0 0,0 0 0,0 1 0,0-1 0,1 0 0,-1 1 0,1-1 0,0 0 0,0 1 0,0-1 0,0 0 0,0 1 0,1-1 0,0 0 0,0 1 0,0-1 0,2 5 0,0-2 0,0 0 0,1 0 0,0-1 0,0 1 0,0-1 0,0 0 0,1 0 0,0 0 0,0-1 0,1 1 0,-1-1 0,1-1 0,0 1 0,0-1 0,12 5 0,30 8 0,-28-11 0,-1 1 0,-1 1 0,1 1 0,32 19 0,-45-22 0,-1-1 0,1 1 0,-1 1 0,0-1 0,0 1 0,-1 0 0,0 0 0,0 0 0,0 0 0,-1 1 0,4 8 0,1 10 0,11 45 0,-14-48 0,-1-8 0,0 1 0,-2 0 0,0 0 0,0 1 0,-2 24 0,0-36 0,0 0 0,-1 0 0,0-1 0,0 1 0,0 0 0,0-1 0,-1 1 0,0 0 0,1-1 0,-1 0 0,0 1 0,-1-1 0,1 0 0,-1 0 0,1 0 0,-1-1 0,0 1 0,0-1 0,0 1 0,0-1 0,0 0 0,-1 0 0,1 0 0,-1-1 0,1 1 0,-1-1 0,-6 2 0,-9 0-55,0 0 1,0-1-1,0-1 0,0-1 0,0-1 0,0 0 0,0-2 1,-28-6-1,16 3-817,7 2-5954</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8:14.676"/>
    </inkml:context>
    <inkml:brush xml:id="br0">
      <inkml:brushProperty name="width" value="0.05" units="cm"/>
      <inkml:brushProperty name="height" value="0.05" units="cm"/>
    </inkml:brush>
  </inkml:definitions>
  <inkml:trace contextRef="#ctx0" brushRef="#br0">0 0 24575,'6'6'0,"-1"1"0,0-1 0,-1 1 0,1 0 0,-2 0 0,1 1 0,5 15 0,13 59 0,-18-65 0,17 94 0,5 21 0,-18-108 0,0-1 0,22 40 0,-17-37 0,14 36 0,-12-21-1365,-8-25-5461</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8:15.777"/>
    </inkml:context>
    <inkml:brush xml:id="br0">
      <inkml:brushProperty name="width" value="0.05" units="cm"/>
      <inkml:brushProperty name="height" value="0.05" units="cm"/>
    </inkml:brush>
  </inkml:definitions>
  <inkml:trace contextRef="#ctx0" brushRef="#br0">1 0 24575,'0'636'-1365,"0"-614"-5461</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8:16.842"/>
    </inkml:context>
    <inkml:brush xml:id="br0">
      <inkml:brushProperty name="width" value="0.05" units="cm"/>
      <inkml:brushProperty name="height" value="0.05" units="cm"/>
    </inkml:brush>
  </inkml:definitions>
  <inkml:trace contextRef="#ctx0" brushRef="#br0">0 169 24575,'1'-2'0,"-1"0"0,1 0 0,-1 0 0,1 0 0,0 0 0,0 0 0,0 0 0,0 0 0,0 0 0,0 1 0,0-1 0,1 0 0,-1 1 0,1-1 0,-1 1 0,1-1 0,0 1 0,-1 0 0,1 0 0,2-1 0,40-20 0,-17 11 0,-1-1 0,2 2 0,0 0 0,0 2 0,1 1 0,42-5 0,-47 10-227,-1 0-1,1-2 1,-1-1-1,0 0 1,26-11-1,-33 10-6598</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8:18.127"/>
    </inkml:context>
    <inkml:brush xml:id="br0">
      <inkml:brushProperty name="width" value="0.05" units="cm"/>
      <inkml:brushProperty name="height" value="0.05" units="cm"/>
    </inkml:brush>
  </inkml:definitions>
  <inkml:trace contextRef="#ctx0" brushRef="#br0">227 0 24575,'-4'7'0,"-1"-1"0,1 1 0,0-1 0,1 1 0,0 0 0,0 0 0,0 1 0,-3 14 0,-2 5 0,-9 14 0,-1-2 0,-45 72 0,-6 8 0,67-114 0,-1 0 0,1 0 0,0 0 0,0 0 0,1 0 0,-1 1 0,1-1 0,0 0 0,1 1 0,-1-1 0,1 1 0,0-1 0,1 1 0,-1-1 0,3 10 0,-1-11 0,0 0 0,0 0 0,0 0 0,0 0 0,1-1 0,-1 1 0,1-1 0,0 1 0,0-1 0,1 0 0,-1 0 0,1-1 0,-1 1 0,1-1 0,0 1 0,0-1 0,0 0 0,0-1 0,7 3 0,13 2-195,1-1 0,-1-1 0,1-2 0,0 0 0,0-1 0,25-3 0,-22 1-6631</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8:19.027"/>
    </inkml:context>
    <inkml:brush xml:id="br0">
      <inkml:brushProperty name="width" value="0.05" units="cm"/>
      <inkml:brushProperty name="height" value="0.05" units="cm"/>
    </inkml:brush>
  </inkml:definitions>
  <inkml:trace contextRef="#ctx0" brushRef="#br0">1 21 24575,'4'0'0,"6"0"0,10 0 0,6 0 0,-2-5 0,0 0 0,0-1 0,-5 2-8191</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8:20.047"/>
    </inkml:context>
    <inkml:brush xml:id="br0">
      <inkml:brushProperty name="width" value="0.05" units="cm"/>
      <inkml:brushProperty name="height" value="0.05" units="cm"/>
    </inkml:brush>
  </inkml:definitions>
  <inkml:trace contextRef="#ctx0" brushRef="#br0">0 0 24575,'4'0'0,"7"0"0,4 0 0,5 0 0,8 0 0,3 0 0,0 0 0,0 0 0,-1 0 0,-2 0 0,-1 0 0,-1 0 0,0 0 0,-5 0-8191</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8:21.828"/>
    </inkml:context>
    <inkml:brush xml:id="br0">
      <inkml:brushProperty name="width" value="0.05" units="cm"/>
      <inkml:brushProperty name="height" value="0.05" units="cm"/>
    </inkml:brush>
  </inkml:definitions>
  <inkml:trace contextRef="#ctx0" brushRef="#br0">235 0 24575,'1'20'0,"-1"0"0,-1 0 0,-1 0 0,-1 0 0,0-1 0,-2 1 0,0-1 0,-12 28 0,-15 24 0,-65 105 0,84-158 0,5-6 0,0 0 0,1 0 0,0 1 0,1-1 0,-5 15 0,9-23 0,1 0 0,-1 0 0,1 0 0,0 0 0,0 0 0,0 0 0,0 0 0,1 1 0,0-1 0,0 5 0,1-7 0,-1-1 0,1 1 0,0-1 0,0 1 0,0-1 0,0 0 0,0 1 0,0-1 0,1 0 0,-1 0 0,0 0 0,1 1 0,-1-1 0,1-1 0,-1 1 0,1 0 0,-1 0 0,1-1 0,0 1 0,-1 0 0,1-1 0,0 0 0,-1 1 0,1-1 0,3 0 0,16 3-170,1 0-1,-1-2 0,1 0 1,-1-1-1,1-2 0,-1 0 1,35-8-1,-34 4-6655</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8:24.187"/>
    </inkml:context>
    <inkml:brush xml:id="br0">
      <inkml:brushProperty name="width" value="0.05" units="cm"/>
      <inkml:brushProperty name="height" value="0.05" units="cm"/>
    </inkml:brush>
  </inkml:definitions>
  <inkml:trace contextRef="#ctx0" brushRef="#br0">0 562 24575,'0'-434'0,"0"425"0,1-1 0,0 0 0,0 1 0,1-1 0,0 1 0,0-1 0,5-10 0,-6 18 0,-1 1 0,1-1 0,0 1 0,0-1 0,0 1 0,0-1 0,0 1 0,0-1 0,0 1 0,0 0 0,0-1 0,1 1 0,-1 0 0,1 0 0,-1 0 0,1 0 0,-1 0 0,1 1 0,-1-1 0,1 0 0,0 1 0,0-1 0,-1 1 0,1-1 0,0 1 0,0 0 0,-1 0 0,1 0 0,0 0 0,0 0 0,-1 0 0,1 0 0,0 1 0,0-1 0,-1 1 0,1-1 0,0 1 0,-1 0 0,1 0 0,0-1 0,-1 1 0,1 0 0,-1 0 0,0 0 0,2 2 0,6 4 0,0 0 0,0 1 0,-1 0 0,0 0 0,0 1 0,-1 0 0,10 16 0,-2 0 0,21 49 0,-35-71 0,0-1 0,0 1 0,0-1 0,0 0 0,0 1 0,1-1 0,-1 0 0,1 0 0,0 0 0,-1 0 0,1 0 0,0 0 0,0 0 0,0 0 0,1-1 0,-1 1 0,0-1 0,1 0 0,3 2 0,-3-3 0,1 1 0,0-1 0,-1 0 0,1-1 0,0 1 0,-1 0 0,1-1 0,0 0 0,-1 0 0,1 0 0,-1 0 0,0-1 0,7-3 0,11-8 0,-1 0 0,0-2 0,-1 0 0,-1-2 0,-1 0 0,21-25 0,-4 5 0,-18 18 0,11-12 0,-26 30 0,0-1 0,0 1 0,1 0 0,-1 0 0,0 0 0,1 0 0,-1 0 0,1 0 0,-1 0 0,1 1 0,0-1 0,-1 0 0,1 1 0,0-1 0,-1 1 0,4 0 0,-4 0 0,0 0 0,0 0 0,0 1 0,0-1 0,0 1 0,0-1 0,0 1 0,-1-1 0,1 1 0,0-1 0,0 1 0,0 0 0,-1-1 0,1 1 0,0 0 0,-1 0 0,1 0 0,-1 0 0,1-1 0,-1 1 0,1 0 0,-1 0 0,0 0 0,1 0 0,-1 2 0,5 28 0,-4-27 0,-1 20 0,-1-1 0,0 1 0,-2-1 0,-1 0 0,-1 0 0,-1 0 0,-13 33 0,9-25 0,1-1 0,1 1 0,-4 43 0,6-28-1365,0-31-5461</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8:35.634"/>
    </inkml:context>
    <inkml:brush xml:id="br0">
      <inkml:brushProperty name="width" value="0.05" units="cm"/>
      <inkml:brushProperty name="height" value="0.05" units="cm"/>
    </inkml:brush>
  </inkml:definitions>
  <inkml:trace contextRef="#ctx0" brushRef="#br0">225 1 24575,'-1'0'0,"0"0"0,0 1 0,0-1 0,0 1 0,0-1 0,0 1 0,0-1 0,0 1 0,0 0 0,0 0 0,0-1 0,0 1 0,1 0 0,-1 0 0,0 0 0,0 0 0,1 0 0,-1 0 0,1 0 0,-1 0 0,0 2 0,-11 28 0,10-24 0,-54 124 0,39-98 0,2 1 0,1 1 0,1 0 0,3 1 0,-8 41 0,7-5 0,4-38 0,-2 60 0,7-79 0,0 1 0,-5 22 0,4-26 0,0 0 0,1 1 0,1-1 0,0 21 0,1-30 0,1 0 0,-1-1 0,1 1 0,-1 0 0,1-1 0,0 1 0,0-1 0,0 1 0,1-1 0,-1 0 0,0 1 0,1-1 0,0 0 0,-1 0 0,1 0 0,0 0 0,3 2 0,-1-1 0,1 0 0,0 0 0,0 0 0,0-1 0,1 1 0,-1-1 0,10 2 0,6 0 0,0-1 0,1 0 0,26-2 0,-45-1 0,160-3 0,-135-5 120,-27 8-171,0-1-1,-1 1 1,1-1 0,0 1 0,-1-1 0,1 1-1,0-1 1,-1 1 0,1-1 0,-1 0 0,1 0-1,-1 1 1,1-1 0,-1 0 0,1 0 0,-1 1-1,0-1 1,1 0 0,-1 0 0,0 0 0,0 0-1,0 1 1,0-1 0,0 0 0,1 0 0,-2 0-1,1 0 1,0-1 0,-5-14-6775</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1:36.486"/>
    </inkml:context>
    <inkml:brush xml:id="br0">
      <inkml:brushProperty name="width" value="0.05" units="cm"/>
      <inkml:brushProperty name="height" value="0.05" units="cm"/>
    </inkml:brush>
  </inkml:definitions>
  <inkml:trace contextRef="#ctx0" brushRef="#br0">104 109 24575,'0'-3'0,"1"1"0,-1 0 0,1 0 0,0 0 0,0 0 0,0 0 0,0 0 0,0 0 0,0 0 0,1 0 0,-1 0 0,1 0 0,-1 1 0,1-1 0,0 1 0,-1-1 0,1 1 0,0 0 0,0 0 0,3-2 0,48-21 0,-43 20 0,14-5 0,0 1 0,1 2 0,0 0 0,1 2 0,40-3 0,-11 6 0,85 8 0,-136-7 0,0 1 0,1 0 0,-1 0 0,0 0 0,0 0 0,0 1 0,0-1 0,0 1 0,0 0 0,0 0 0,0 1 0,-1-1 0,1 1 0,-1-1 0,0 1 0,5 5 0,-4-2 0,0 0 0,-1 0 0,1 0 0,-1 0 0,-1 1 0,1-1 0,-1 1 0,0-1 0,2 11 0,-1 11 0,-1 0 0,-1 0 0,-2 0 0,-4 29 0,5-51 0,-2 9 0,0 0 0,-1-1 0,-1 0 0,0 1 0,-1-1 0,0-1 0,-1 1 0,-1-1 0,0 0 0,-1 0 0,0-1 0,-1 0 0,0-1 0,-1 0 0,0 0 0,-1-1 0,0 0 0,-19 12 0,-9 2 0,-100 53 0,127-72 0,-1-1 0,1 0 0,-1-1 0,0 0 0,0-1 0,-21 1 0,-86-6 0,49 0 0,29 3-1365,31 0-5461</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8:36.546"/>
    </inkml:context>
    <inkml:brush xml:id="br0">
      <inkml:brushProperty name="width" value="0.05" units="cm"/>
      <inkml:brushProperty name="height" value="0.05" units="cm"/>
    </inkml:brush>
  </inkml:definitions>
  <inkml:trace contextRef="#ctx0" brushRef="#br0">32 0 24575,'-4'0'0,"-6"0"0,-2 5 0,7 0 0,7 1 0,9-2 0,10-1 0,6-1 0,8-1 0,1 4 0,0 1 0,-3-1 0,-2-1 0,-2-1 0,-7-1-8191</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8:37.463"/>
    </inkml:context>
    <inkml:brush xml:id="br0">
      <inkml:brushProperty name="width" value="0.05" units="cm"/>
      <inkml:brushProperty name="height" value="0.05" units="cm"/>
    </inkml:brush>
  </inkml:definitions>
  <inkml:trace contextRef="#ctx0" brushRef="#br0">0 0 24575,'4'0'0,"7"0"0,4 0 0,5 0 0,8 0 0,3 0 0,0 0 0,0 0 0,-1 0 0,-2 0 0,-1 0 0,-5 0-8191</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8:38.693"/>
    </inkml:context>
    <inkml:brush xml:id="br0">
      <inkml:brushProperty name="width" value="0.05" units="cm"/>
      <inkml:brushProperty name="height" value="0.05" units="cm"/>
    </inkml:brush>
  </inkml:definitions>
  <inkml:trace contextRef="#ctx0" brushRef="#br0">1 1 24575,'1'0'0,"0"0"0,0 1 0,0-1 0,0 1 0,0-1 0,0 1 0,0 0 0,0-1 0,0 1 0,0 0 0,0 0 0,0 0 0,0 0 0,-1 0 0,1 0 0,0 0 0,0 0 0,-1 0 0,1 0 0,-1 0 0,1 0 0,-1 0 0,0 0 0,1 0 0,-1 1 0,0-1 0,0 2 0,5 39 0,-5-37 0,0 165 0,2 21 0,0-177 0,1 1 0,1-1 0,1 0 0,0-1 0,9 19 0,5 13 0,-19-45 2,0 1 0,0-1 0,1 0-1,-1 0 1,0 0 0,0 1 0,1-1-1,-1 0 1,0 0 0,0 1 0,0-1-1,0 0 1,0 1 0,1-1 0,-1 0-1,0 0 1,0 1 0,0-1 0,0 0-1,0 1 1,0-1 0,0 0 0,0 1-1,0-1 1,0 0 0,0 1 0,0-1-1,0 0 1,0 1 0,-1-1 0,1 0-1,0 0 1,0 1 0,0-1 0,0 0-1,0 0 1,-1 1 0,1-1 0,0 0-1,0 0 1,-1 1 0,1-1 0,0 0-1,0 0 1,-1 0 0,1 1 0,0-1-1,-1 0 1,-13-10-1453,1-3-5375</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8:40.563"/>
    </inkml:context>
    <inkml:brush xml:id="br0">
      <inkml:brushProperty name="width" value="0.05" units="cm"/>
      <inkml:brushProperty name="height" value="0.05" units="cm"/>
    </inkml:brush>
  </inkml:definitions>
  <inkml:trace contextRef="#ctx0" brushRef="#br0">0 80 24575,'5'-5'0,"1"-2"0,1 1 0,-1 0 0,1 0 0,0 0 0,0 1 0,0 1 0,16-8 0,-11 7 0,0 1 0,0 0 0,0 1 0,1 1 0,-1 0 0,1 0 0,0 1 0,12 1 0,-19 0 0,0 1 0,-1-1 0,1 1 0,0 0 0,-1 1 0,1-1 0,0 1 0,-1 0 0,0 1 0,0-1 0,1 1 0,-1 0 0,-1 0 0,1 0 0,0 1 0,-1 0 0,0 0 0,0 0 0,5 7 0,6 10 0,-1 1 0,-2 0 0,12 28 0,-15-24 0,-2 0 0,-1 0 0,-2 1 0,3 33 0,-5 110 0,-2-110 0,0-56 0,0 0 0,0-1 0,0 1 0,-1 0 0,1-1 0,-1 1 0,0 0 0,0-1 0,0 1 0,-1-1 0,1 1 0,-1-1 0,0 0 0,-3 5 0,3-6 0,-1 1 0,1-1 0,-1 0 0,0-1 0,0 1 0,0 0 0,0-1 0,0 0 0,0 1 0,0-1 0,-1-1 0,1 1 0,0 0 0,-1-1 0,1 0 0,-5 1 0,-40 1 0,-76 7 0,38 0-1365,63-8-5461</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8:42.798"/>
    </inkml:context>
    <inkml:brush xml:id="br0">
      <inkml:brushProperty name="width" value="0.05" units="cm"/>
      <inkml:brushProperty name="height" value="0.05" units="cm"/>
    </inkml:brush>
  </inkml:definitions>
  <inkml:trace contextRef="#ctx0" brushRef="#br0">232 50 24575,'0'-2'0,"0"0"0,0 0 0,0 1 0,0-1 0,-1 0 0,1 0 0,-1 0 0,1 0 0,-1 0 0,0 1 0,1-1 0,-1 0 0,0 0 0,0 1 0,0-1 0,-1 1 0,1-1 0,0 1 0,0-1 0,-4-1 0,3 1 0,-1 1 0,0-1 0,0 1 0,0 0 0,0 0 0,0 0 0,0 0 0,0 1 0,0-1 0,0 1 0,0 0 0,-3 0 0,-1 0 0,0 1 0,0 0 0,0 0 0,1 0 0,-1 1 0,0 0 0,1 0 0,0 1 0,-1 0 0,1 0 0,-8 5 0,6-1 0,1 0 0,1 0 0,-1 0 0,1 1 0,0-1 0,1 1 0,-1 1 0,2-1 0,-1 1 0,1 0 0,1 0 0,-1 0 0,2 1 0,-1-1 0,-1 12 0,1 14 0,0 0 0,5 67 0,0-37 0,-2-52 0,1 1 0,1 0 0,1-1 0,-1 1 0,2-1 0,0 0 0,1 0 0,0 0 0,8 14 0,-10-22 0,0-1 0,0 0 0,0 0 0,0 0 0,0 0 0,1 0 0,0-1 0,0 0 0,0 1 0,0-1 0,0-1 0,6 3 0,-7-3 0,1-1 0,0 0 0,0 0 0,0 0 0,-1-1 0,1 1 0,0-1 0,0 0 0,0 0 0,0-1 0,0 1 0,0-1 0,0 1 0,-1-1 0,1-1 0,0 1 0,6-3 0,-5 1 0,0 1 0,0-1 0,0-1 0,-1 1 0,1 0 0,-1-1 0,1 0 0,-1 0 0,-1 0 0,1-1 0,-1 0 0,1 1 0,-1-1 0,0 0 0,-1 0 0,1-1 0,1-5 0,1-7 0,0-1 0,-2 0 0,3-32 0,-5 43 0,-1 5 1,1 0 0,0 0 1,-1 0-1,1 0 0,0 0 0,1 0 0,-1 0 0,0 1 0,1-1 0,0 0 0,-1 1 0,1-1 0,0 1 1,0 0-1,1-1 0,-1 1 0,0 0 0,1 0 0,-1 1 0,1-1 0,0 0 0,-1 1 0,1 0 0,4-2 1,7-2-30,1 1 1,1 0 0,27-3-1,10-2-1255,-36 4-5543</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8:44.133"/>
    </inkml:context>
    <inkml:brush xml:id="br0">
      <inkml:brushProperty name="width" value="0.05" units="cm"/>
      <inkml:brushProperty name="height" value="0.05" units="cm"/>
    </inkml:brush>
  </inkml:definitions>
  <inkml:trace contextRef="#ctx0" brushRef="#br0">91 0 24575,'-8'26'0,"1"-7"0,-7 44 0,-1-7 0,4 1 0,1 0 0,-2 101 0,12-156 0,1 20 0,-2 0 0,0 1 0,-7 38 0,8-59 0,-2 2 0,1 0 0,1 1 0,-1-1 0,1 1 0,-1-1 0,2 6 0,-1-9 0,0-1 0,0 1 0,0 0 0,1 0 0,-1 0 0,0 0 0,1 0 0,-1-1 0,1 1 0,-1 0 0,1 0 0,-1-1 0,1 1 0,-1 0 0,1-1 0,0 1 0,-1 0 0,1-1 0,0 1 0,0-1 0,0 1 0,-1-1 0,1 0 0,0 1 0,0-1 0,0 0 0,0 1 0,0-1 0,-1 0 0,1 0 0,0 0 0,0 0 0,0 0 0,0 0 0,0 0 0,1 0 0,18-3 5,1-1 1,-1 0-1,-1-1 0,1-1 0,-1-1 1,0-1-1,33-19 0,31-11-1412,-61 29-5419</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8:44.777"/>
    </inkml:context>
    <inkml:brush xml:id="br0">
      <inkml:brushProperty name="width" value="0.05" units="cm"/>
      <inkml:brushProperty name="height" value="0.05" units="cm"/>
    </inkml:brush>
  </inkml:definitions>
  <inkml:trace contextRef="#ctx0" brushRef="#br0">1 88 24575,'4'-4'0,"6"-2"0,1-4 0,3-1 0,4 3 0,2 1 0,3-1 0,2 0 0,0 1 0,1 3 0,-4-3 0,-6-1-8191</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8:45.886"/>
    </inkml:context>
    <inkml:brush xml:id="br0">
      <inkml:brushProperty name="width" value="0.05" units="cm"/>
      <inkml:brushProperty name="height" value="0.05" units="cm"/>
    </inkml:brush>
  </inkml:definitions>
  <inkml:trace contextRef="#ctx0" brushRef="#br0">0 109 24575,'4'0'0,"6"0"0,6 0 0,4 0 0,3 0 0,2 0 0,1 0 0,0 0 0,1-5 0,-5-5 0,-2-1 0,1 1 0,0-2 0,1 1 0,2-2 0,0 1 0,-4-1 0,-4 1-8191</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8:51.023"/>
    </inkml:context>
    <inkml:brush xml:id="br0">
      <inkml:brushProperty name="width" value="0.05" units="cm"/>
      <inkml:brushProperty name="height" value="0.05" units="cm"/>
    </inkml:brush>
  </inkml:definitions>
  <inkml:trace contextRef="#ctx0" brushRef="#br0">0 1 24575,'1'21'0,"1"0"0,7 28 0,2 22 0,-8 53 0,-4-82 0,2 0 0,13 80 0,-8-86-119,-2 0 0,-2 0 0,-2 40 0,-1-47-770,1-3-5937</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8:52.147"/>
    </inkml:context>
    <inkml:brush xml:id="br0">
      <inkml:brushProperty name="width" value="0.05" units="cm"/>
      <inkml:brushProperty name="height" value="0.05" units="cm"/>
    </inkml:brush>
  </inkml:definitions>
  <inkml:trace contextRef="#ctx0" brushRef="#br0">0 103 24575,'4'0'0,"11"-5"0,6-1 0,8-4 0,5 0 0,-1-3 0,0 1 0,-3-2 0,-1 1 0,-2 4 0,0 2 0,-6 3-8191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1:37.589"/>
    </inkml:context>
    <inkml:brush xml:id="br0">
      <inkml:brushProperty name="width" value="0.05" units="cm"/>
      <inkml:brushProperty name="height" value="0.05" units="cm"/>
    </inkml:brush>
  </inkml:definitions>
  <inkml:trace contextRef="#ctx0" brushRef="#br0">154 1 24575,'-1'18'0,"0"0"0,-2 1 0,0-1 0,-1 0 0,0 0 0,-2-1 0,-8 19 0,-63 113 0,59-117 0,14-25 0,1 0 0,0 0 0,0 0 0,1 1 0,0-1 0,0 1 0,0-1 0,1 1 0,1 0 0,-1-1 0,2 12 0,-1-15 0,0-1 0,1 1 0,-1-1 0,1 1 0,0-1 0,0 1 0,1-1 0,-1 0 0,1 1 0,-1-1 0,1 0 0,0 0 0,0 0 0,0 0 0,1-1 0,-1 1 0,1 0 0,0-1 0,-1 0 0,1 0 0,0 0 0,0 0 0,1 0 0,-1 0 0,6 2 0,9 0-203,0-1-1,1 0 0,-1-1 0,0-1 1,35-3-1,-51 2 61,22 0-6683</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8:53.073"/>
    </inkml:context>
    <inkml:brush xml:id="br0">
      <inkml:brushProperty name="width" value="0.05" units="cm"/>
      <inkml:brushProperty name="height" value="0.05" units="cm"/>
    </inkml:brush>
  </inkml:definitions>
  <inkml:trace contextRef="#ctx0" brushRef="#br0">1 0 24575,'4'0'0,"10"0"0,8 0 0,3 0 0,-2 0-8191</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8:55.206"/>
    </inkml:context>
    <inkml:brush xml:id="br0">
      <inkml:brushProperty name="width" value="0.05" units="cm"/>
      <inkml:brushProperty name="height" value="0.05" units="cm"/>
    </inkml:brush>
  </inkml:definitions>
  <inkml:trace contextRef="#ctx0" brushRef="#br0">0 750 24575,'0'-586'0,"0"581"0,0 0 0,0-1 0,1 1 0,0 0 0,0-1 0,0 1 0,0 0 0,1 0 0,0 0 0,0 0 0,0 0 0,1 1 0,3-6 0,-1 4 0,0 1 0,1-1 0,-1 1 0,1 1 0,0-1 0,0 1 0,1 0 0,-1 1 0,9-4 0,-1-1 0,1 2 0,0 0 0,1 1 0,23-6 0,-36 10 0,1 1 0,0-1 0,0 1 0,0 0 0,0 0 0,0 0 0,-1 0 0,1 1 0,0 0 0,0-1 0,0 1 0,-1 1 0,1-1 0,-1 0 0,1 1 0,-1 0 0,1 0 0,-1 0 0,0 0 0,0 0 0,0 1 0,0 0 0,0-1 0,-1 1 0,3 3 0,3 6 0,-1 0 0,-1 0 0,0 1 0,-1 0 0,7 24 0,-9-28 0,-1 0 0,0 1 0,-1-1 0,0 0 0,0 0 0,-1 1 0,0-1 0,-1 0 0,-3 17 0,1-19 0,0 1 0,-1-1 0,0 0 0,0 0 0,-1 0 0,1-1 0,-2 1 0,1-1 0,-1 0 0,1-1 0,-2 1 0,1-1 0,-11 6 0,-12 7 0,-56 27 0,69-38 0,0 1 0,6-4 0,0 0 0,0 1 0,1 0 0,0 1 0,-13 10 0,21-15 0,0 0 0,0 0 0,-1 1 0,1-1 0,0 0 0,0 1 0,0-1 0,1 1 0,-1-1 0,0 1 0,0-1 0,1 1 0,-1 0 0,1-1 0,0 1 0,-1 0 0,1 0 0,0-1 0,0 1 0,0 0 0,0 0 0,0-1 0,1 1 0,-1 0 0,0-1 0,1 1 0,-1 0 0,1-1 0,0 1 0,-1-1 0,1 1 0,0-1 0,0 1 0,0-1 0,0 1 0,0-1 0,0 0 0,1 0 0,-1 1 0,2 0 0,8 6 0,0 0 0,0 0 0,0-2 0,1 1 0,0-2 0,0 1 0,0-2 0,16 5 0,33 14 0,-28-8-103,-20-10-54,0 1-1,-1-1 0,0 2 0,0 0 0,-1 0 1,0 1-1,20 18 0,-21-13-6668</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8:56.622"/>
    </inkml:context>
    <inkml:brush xml:id="br0">
      <inkml:brushProperty name="width" value="0.05" units="cm"/>
      <inkml:brushProperty name="height" value="0.05" units="cm"/>
    </inkml:brush>
  </inkml:definitions>
  <inkml:trace contextRef="#ctx0" brushRef="#br0">206 26 24575,'-4'-3'0,"0"0"0,0 1 0,-1-1 0,1 1 0,-1 0 0,0 0 0,0 0 0,0 1 0,0-1 0,0 1 0,0 1 0,-7-1 0,8 0 0,1 1 0,-1-1 0,1 1 0,0 0 0,-1 0 0,1 1 0,-1-1 0,1 1 0,0 0 0,-1 0 0,1 0 0,0 0 0,0 0 0,0 1 0,0-1 0,0 1 0,0 0 0,-5 4 0,-2 9 0,1-1 0,1 2 0,1-1 0,0 1 0,1 1 0,0-1 0,1 1 0,1 0 0,1 0 0,-2 33 0,4-43 0,1 0 0,1 0 0,-1 0 0,1 0 0,0 0 0,1 0 0,-1 0 0,1 0 0,1-1 0,-1 1 0,1-1 0,0 1 0,1-1 0,4 7 0,-4-9 0,0 0 0,-1 0 0,1 0 0,1 0 0,-1-1 0,1 0 0,-1 1 0,1-2 0,0 1 0,0 0 0,0-1 0,0 0 0,0-1 0,1 1 0,-1-1 0,1 0 0,-1 0 0,8 0 0,-3 0 0,1 0 0,0-2 0,-1 1 0,1-1 0,-1 0 0,1-1 0,10-4 0,-18 5 0,1 0 0,-1-1 0,1 0 0,-1 0 0,0 0 0,0 0 0,0-1 0,0 1 0,0-1 0,-1 1 0,1-1 0,-1 0 0,1 0 0,-1 0 0,0-1 0,0 1 0,-1 0 0,1-1 0,-1 1 0,1-1 0,-1 0 0,1-6 0,0 2 0,0 0 0,-1 0 0,0 0 0,0-1 0,-1 1 0,0 0 0,0 0 0,-1-1 0,0 1 0,0 0 0,-1 0 0,0 0 0,0 0 0,-1 0 0,0 1 0,-1-1 0,-7-12 0,1 5-1365,1 1-5461</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8:58.160"/>
    </inkml:context>
    <inkml:brush xml:id="br0">
      <inkml:brushProperty name="width" value="0.05" units="cm"/>
      <inkml:brushProperty name="height" value="0.05" units="cm"/>
    </inkml:brush>
  </inkml:definitions>
  <inkml:trace contextRef="#ctx0" brushRef="#br0">0 559 24575,'1'0'0,"0"0"0,0-1 0,0 1 0,0-1 0,0 1 0,0-1 0,0 0 0,0 1 0,0-1 0,0 0 0,-1 0 0,1 0 0,0 1 0,0-1 0,-1 0 0,1 0 0,-1 0 0,1 0 0,-1 0 0,1 0 0,-1 0 0,0 0 0,1-1 0,-1 1 0,0 0 0,0 0 0,0-1 0,5-39 0,-4 36 0,0-101 0,2-11 0,-3 116 0,0 1 0,0 0 0,0-1 0,-1 1 0,1-1 0,1 1 0,-1-1 0,0 1 0,0-1 0,0 1 0,0-1 0,0 1 0,0-1 0,0 1 0,1-1 0,-1 1 0,0 0 0,0-1 0,1 1 0,-1-1 0,0 1 0,1 0 0,-1-1 0,0 1 0,1 0 0,-1-1 0,0 1 0,1 0 0,-1-1 0,1 1 0,10 9 0,12 31 0,-20-34 0,133 217 0,-109-182 0,-22-33 0,0 0 0,1 0 0,0-1 0,0 0 0,1 0 0,10 9 0,-15-15 0,-1 0 0,1 0 0,-1 0 0,1 0 0,0-1 0,0 1 0,-1-1 0,1 1 0,0-1 0,0 1 0,-1-1 0,1 0 0,0 0 0,0 0 0,0 0 0,2 0 0,-2-1 0,1 0 0,-1 0 0,0 1 0,0-2 0,0 1 0,0 0 0,0 0 0,0-1 0,-1 1 0,1-1 0,0 0 0,-1 1 0,1-1 0,-1 0 0,1 0 0,1-3 0,2-5 0,0 1 0,-1-2 0,0 1 0,-1 0 0,0-1 0,0 1 0,-1-1 0,1-17 0,-1-94 0,-3 87 0,19-213 0,-13 205 0,0 13-1365,1 5-5461</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8:59.457"/>
    </inkml:context>
    <inkml:brush xml:id="br0">
      <inkml:brushProperty name="width" value="0.05" units="cm"/>
      <inkml:brushProperty name="height" value="0.05" units="cm"/>
    </inkml:brush>
  </inkml:definitions>
  <inkml:trace contextRef="#ctx0" brushRef="#br0">0 169 24575,'6'-5'0,"1"2"0,-1-1 0,1 1 0,0 0 0,0 0 0,0 0 0,0 1 0,0 0 0,0 1 0,1 0 0,8-1 0,16-3 0,23-12-42,0-2 0,72-36 0,-58 24-1197,-47 22-5587</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9:00.406"/>
    </inkml:context>
    <inkml:brush xml:id="br0">
      <inkml:brushProperty name="width" value="0.05" units="cm"/>
      <inkml:brushProperty name="height" value="0.05" units="cm"/>
    </inkml:brush>
  </inkml:definitions>
  <inkml:trace contextRef="#ctx0" brushRef="#br0">0 0 24575,'0'4'0,"0"6"0,0 10 0,0 10 0,0 9 0,4 2 0,2 2 0,0-1 0,-2-4 0,-1 1 0,-1-3 0,-1-2 0,-1-8-8191</inkml:trace>
</inkml:ink>
</file>

<file path=ppt/ink/ink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9:02.655"/>
    </inkml:context>
    <inkml:brush xml:id="br0">
      <inkml:brushProperty name="width" value="0.05" units="cm"/>
      <inkml:brushProperty name="height" value="0.05" units="cm"/>
    </inkml:brush>
  </inkml:definitions>
  <inkml:trace contextRef="#ctx0" brushRef="#br0">0 1 24575,'3'42'0,"1"0"0,1 0 0,20 68 0,-21-93 0,2 17-61,-2 0-1,-1 0 1,-4 66-1,0-52-1057,1-16-5707</inkml:trace>
</inkml:ink>
</file>

<file path=ppt/ink/ink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9:04.437"/>
    </inkml:context>
    <inkml:brush xml:id="br0">
      <inkml:brushProperty name="width" value="0.05" units="cm"/>
      <inkml:brushProperty name="height" value="0.05" units="cm"/>
    </inkml:brush>
  </inkml:definitions>
  <inkml:trace contextRef="#ctx0" brushRef="#br0">0 256 24575,'0'-10'0,"0"1"0,1-1 0,0 0 0,1 1 0,0-1 0,0 1 0,1 0 0,0 0 0,0 0 0,1 0 0,1 0 0,-1 1 0,2 0 0,-1 0 0,1 0 0,0 0 0,0 1 0,1 0 0,0 1 0,0-1 0,12-6 0,-7 4 0,0 2 0,1-1 0,0 2 0,0 0 0,0 0 0,1 1 0,0 1 0,0 0 0,0 1 0,1 1 0,-1 0 0,1 1 0,-1 0 0,1 1 0,-1 1 0,21 3 0,-32-3 0,0 0 0,-1 0 0,1 0 0,0 1 0,0-1 0,0 1 0,-1-1 0,1 1 0,-1 0 0,0 0 0,1 0 0,-1 0 0,0 1 0,0-1 0,0 0 0,3 6 0,-3-3 0,0 0 0,1 0 0,-2 0 0,1 1 0,-1-1 0,0 0 0,0 1 0,0 0 0,0 5 0,-1-1 0,-1-1 0,0 1 0,0 0 0,0 0 0,-1-1 0,-1 1 0,0-1 0,0 1 0,-1-1 0,-7 13 0,6-14 0,0-1 0,0 1 0,-1-1 0,0-1 0,0 1 0,-1-1 0,0 0 0,0-1 0,0 1 0,0-2 0,-1 1 0,0-1 0,-12 5 0,16-8 0,0 1 0,0 0 0,-1 0 0,2 0 0,-1 0 0,0 1 0,0-1 0,1 1 0,-1 0 0,1 0 0,0 0 0,0 1 0,-4 4 0,7-7 0,0 0 0,0-1 0,1 1 0,-1-1 0,0 1 0,0-1 0,0 1 0,1-1 0,-1 1 0,0-1 0,0 0 0,1 1 0,-1-1 0,0 1 0,1-1 0,-1 0 0,1 1 0,-1-1 0,0 0 0,1 1 0,-1-1 0,1 0 0,-1 1 0,1-1 0,-1 0 0,1 0 0,-1 0 0,1 0 0,-1 0 0,1 1 0,0-1 0,-1 0 0,1 0 0,-1 0 0,2-1 0,24 4 0,-24-3 0,86-1 0,-62 0 0,1 1 0,-1 0 0,36 7 0,-57-6 0,0 1 0,-1 0 0,1 0 0,-1 0 0,1 0 0,-1 1 0,0 0 0,0 0 0,0 0 0,0 0 0,-1 1 0,1-1 0,-1 1 0,0 0 0,0 0 0,0 0 0,-1 1 0,1-1 0,-1 0 0,0 1 0,0 0 0,-1-1 0,2 7 0,-1-5 0,-1 0 0,0 0 0,0 0 0,0 1 0,0-1 0,-1 0 0,0 1 0,-1-1 0,1 0 0,-1 0 0,-1 1 0,1-1 0,-1 0 0,0 0 0,0 0 0,-1 0 0,-6 10 0,1-4 0,-1-1 0,-1 0 0,1 0 0,-2-1 0,0 0 0,-19 13 0,22-18 0,0-1 0,-1 1 0,1-2 0,-1 1 0,0-2 0,0 1 0,-1-1 0,1 0 0,0-1 0,-1 0 0,-11-1 0,6 1-195,0 0 0,0 1 0,0 0 0,1 1 0,-1 0 0,-17 8 0,6-1-6631</inkml:trace>
</inkml:ink>
</file>

<file path=ppt/ink/ink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9:05.960"/>
    </inkml:context>
    <inkml:brush xml:id="br0">
      <inkml:brushProperty name="width" value="0.05" units="cm"/>
      <inkml:brushProperty name="height" value="0.05" units="cm"/>
    </inkml:brush>
  </inkml:definitions>
  <inkml:trace contextRef="#ctx0" brushRef="#br0">0 610 24575,'2'-11'0,"0"-1"0,0 1 0,1 0 0,1 0 0,0 0 0,0 0 0,11-18 0,-4 5 0,94-166 0,-26 52 0,-67 115 0,2 1 0,0 1 0,1 0 0,35-36 0,-50 57 0,1-1 0,-1 0 0,0 1 0,1 0 0,-1-1 0,1 1 0,-1-1 0,1 1 0,0 0 0,-1-1 0,1 1 0,-1 0 0,1-1 0,0 1 0,-1 0 0,1 0 0,-1 0 0,1 0 0,0 0 0,-1-1 0,1 1 0,0 0 0,-1 1 0,1-1 0,0 0 0,-1 0 0,2 0 0,-1 1 0,0 0 0,1 0 0,-1-1 0,0 1 0,0 0 0,0 0 0,-1 0 0,1 0 0,0 1 0,0-1 0,0 0 0,0 3 0,15 45 0,-14-40 0,7 33 0,7 82 0,-2-6 0,-3-56 0,21 97 0,-27-135-341,0 1 0,-1-1-1,-1 26 1,-2-23-6485</inkml:trace>
</inkml:ink>
</file>

<file path=ppt/ink/ink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9:06.685"/>
    </inkml:context>
    <inkml:brush xml:id="br0">
      <inkml:brushProperty name="width" value="0.05" units="cm"/>
      <inkml:brushProperty name="height" value="0.05" units="cm"/>
    </inkml:brush>
  </inkml:definitions>
  <inkml:trace contextRef="#ctx0" brushRef="#br0">0 0 24575,'9'0'0,"7"0"0,9 0 0,9 0 0,8 0 0,1 0 0,1 0 0,3 0 0,-3 0 0,-5 0 0,-8 0-8191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1:38.270"/>
    </inkml:context>
    <inkml:brush xml:id="br0">
      <inkml:brushProperty name="width" value="0.05" units="cm"/>
      <inkml:brushProperty name="height" value="0.05" units="cm"/>
    </inkml:brush>
  </inkml:definitions>
  <inkml:trace contextRef="#ctx0" brushRef="#br0">0 0 24575,'4'0'0,"11"0"0,6 0 0,0 0-8191</inkml:trace>
</inkml:ink>
</file>

<file path=ppt/ink/ink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9:07.802"/>
    </inkml:context>
    <inkml:brush xml:id="br0">
      <inkml:brushProperty name="width" value="0.05" units="cm"/>
      <inkml:brushProperty name="height" value="0.05" units="cm"/>
    </inkml:brush>
  </inkml:definitions>
  <inkml:trace contextRef="#ctx0" brushRef="#br0">334 26 24575,'-3'-2'0,"-1"-1"0,1 1 0,0 0 0,-1 0 0,1 0 0,-1 1 0,0-1 0,0 1 0,1 0 0,-1 0 0,-8-1 0,-47-2 0,44 4 0,7 0 0,-1 0 0,1 1 0,-1 0 0,1 1 0,-1-1 0,1 2 0,0-1 0,0 1 0,0 1 0,0-1 0,1 1 0,-1 1 0,1-1 0,0 1 0,0 1 0,1-1 0,-1 1 0,1 0 0,0 0 0,1 1 0,0 0 0,0 0 0,0 0 0,1 1 0,0-1 0,-4 14 0,3-11 0,2 0 0,0 1 0,0-1 0,1 1 0,0 0 0,1-1 0,0 1 0,0 0 0,2 0 0,-1 0 0,1 0 0,1 0 0,0-1 0,0 1 0,1 0 0,1-1 0,-1 0 0,2 0 0,-1 0 0,11 15 0,-6-13 0,-1 0 0,2-1 0,0-1 0,0 0 0,1 0 0,0-1 0,0 0 0,1-1 0,0 0 0,1-1 0,0-1 0,0 0 0,0 0 0,1-2 0,0 1 0,-1-2 0,2 0 0,-1 0 0,28 0 0,-35-3-76,6 0-85,-1 0 0,0 0 0,0-1 0,1-1-1,-1 0 1,0-1 0,21-7 0,-11-2-6665</inkml:trace>
</inkml:ink>
</file>

<file path=ppt/ink/ink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9:08.922"/>
    </inkml:context>
    <inkml:brush xml:id="br0">
      <inkml:brushProperty name="width" value="0.05" units="cm"/>
      <inkml:brushProperty name="height" value="0.05" units="cm"/>
    </inkml:brush>
  </inkml:definitions>
  <inkml:trace contextRef="#ctx0" brushRef="#br0">2 88 24575,'0'303'0,"-1"-302"0,1 1 0,0-1 0,0 1 0,0-1 0,0 1 0,0 0 0,0-1 0,0 1 0,0-1 0,1 1 0,-1-1 0,1 1 0,-1-1 0,1 0 0,-1 1 0,1-1 0,0 0 0,0 1 0,0-1 0,0 0 0,0 0 0,0 1 0,2 0 0,-2-2 0,1 0 0,0 0 0,-1-1 0,1 1 0,-1-1 0,1 0 0,-1 1 0,1-1 0,-1 0 0,0 0 0,1 0 0,-1 0 0,0 0 0,0 0 0,1 0 0,-1-1 0,0 1 0,0 0 0,0 0 0,-1-1 0,1 1 0,0-1 0,0-1 0,265-380-1365,-252 364-5461</inkml:trace>
</inkml:ink>
</file>

<file path=ppt/ink/ink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9:09.736"/>
    </inkml:context>
    <inkml:brush xml:id="br0">
      <inkml:brushProperty name="width" value="0.05" units="cm"/>
      <inkml:brushProperty name="height" value="0.05" units="cm"/>
    </inkml:brush>
  </inkml:definitions>
  <inkml:trace contextRef="#ctx0" brushRef="#br0">1 1 24575,'4'4'0,"2"6"0,3 5 0,6 1 0,-1 1 0,-2 3 0,0-3 0,4-3 0,-2-1 0,2-2 0,-3 2 0,-2 2 0,0 3 0,-1 3 0,1-2 0,0-5-8191</inkml:trace>
</inkml:ink>
</file>

<file path=ppt/ink/ink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9:11.754"/>
    </inkml:context>
    <inkml:brush xml:id="br0">
      <inkml:brushProperty name="width" value="0.05" units="cm"/>
      <inkml:brushProperty name="height" value="0.05" units="cm"/>
    </inkml:brush>
  </inkml:definitions>
  <inkml:trace contextRef="#ctx0" brushRef="#br0">27 622 24575,'-2'-25'0,"0"-1"0,-7-30 0,-4-34 0,13-221 0,1 300 0,0 1 0,1-1 0,0 0 0,0 0 0,1 1 0,7-17 0,-9 26 0,0-1 0,0 1 0,-1-1 0,1 1 0,0 0 0,0-1 0,1 1 0,-1 0 0,0 0 0,0-1 0,1 1 0,-1 0 0,0 0 0,1 0 0,-1 1 0,1-1 0,-1 0 0,1 1 0,2-2 0,-1 2 0,-1 1 0,0-1 0,1 0 0,-1 1 0,0-1 0,0 1 0,1 0 0,-1 0 0,0-1 0,0 2 0,0-1 0,0 0 0,0 0 0,0 1 0,-1-1 0,1 1 0,0-1 0,2 4 0,233 248 0,-234-250 0,1 1 0,-1 0 0,1-1 0,0 0 0,0 0 0,0 0 0,0 0 0,0 0 0,1-1 0,-1 0 0,1 0 0,0 0 0,0-1 0,-1 1 0,9 0 0,-9-2 0,1 0 0,0 0 0,-1-1 0,1 1 0,-1-1 0,1 0 0,-1-1 0,0 1 0,1-1 0,-1 0 0,0 0 0,0 0 0,0 0 0,0-1 0,-1 0 0,1 1 0,4-6 0,13-14 0,0-1 0,-2-1 0,-1-1 0,25-44 0,16-23 0,-57 89 0,0 1 0,0-1 0,1 0 0,-1 1 0,1-1 0,-1 1 0,1 0 0,3-3 0,-5 5 0,0 0 0,-1-1 0,1 1 0,0 0 0,0 0 0,0 0 0,-1 0 0,1 0 0,0 0 0,0 0 0,-1 0 0,1 0 0,0 0 0,0 0 0,0 1 0,-1-1 0,1 0 0,0 0 0,0 1 0,-1-1 0,1 0 0,0 1 0,-1-1 0,1 1 0,-1-1 0,1 1 0,0-1 0,-1 1 0,1 0 0,-1-1 0,0 1 0,1 0 0,-1-1 0,1 1 0,-1 0 0,0-1 0,1 1 0,-1 0 0,0 0 0,0 1 0,6 12 0,-2 1 0,1-1 0,-2 1 0,0 0 0,1 27 0,-3 83 0,-2-77 0,0 29-1365,1-48-5461</inkml:trace>
</inkml:ink>
</file>

<file path=ppt/ink/ink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9:13.089"/>
    </inkml:context>
    <inkml:brush xml:id="br0">
      <inkml:brushProperty name="width" value="0.05" units="cm"/>
      <inkml:brushProperty name="height" value="0.05" units="cm"/>
    </inkml:brush>
  </inkml:definitions>
  <inkml:trace contextRef="#ctx0" brushRef="#br0">257 59 24575,'-11'-1'0,"1"2"0,-1 0 0,1 0 0,-1 1 0,1 0 0,0 0 0,-13 6 0,17-5 0,0 0 0,0 0 0,0 1 0,1 0 0,-1 0 0,1 0 0,0 0 0,0 1 0,1 0 0,0 0 0,-1 0 0,-5 11 0,-3 7 0,1 0 0,0 2 0,2-1 0,1 1 0,1 1 0,1-1 0,1 1 0,2 0 0,0 1 0,2-1 0,1 43 0,1-65 0,1 0 0,0 0 0,0-1 0,0 1 0,0 0 0,0-1 0,1 1 0,-1-1 0,1 0 0,0 1 0,0-1 0,0 0 0,1 0 0,-1 0 0,1 0 0,-1-1 0,1 1 0,0-1 0,0 1 0,0-1 0,1 0 0,-1 0 0,0 0 0,1-1 0,-1 1 0,1-1 0,0 0 0,-1 0 0,5 0 0,9 2 0,-1 0 0,0-2 0,1 0 0,-1-1 0,25-3 0,-28 1 0,-1-2 0,1 1 0,-1-1 0,0-1 0,0 0 0,0-1 0,0 0 0,-1-1 0,0 0 0,-1-1 0,0 0 0,0-1 0,0 0 0,-1 0 0,12-17 0,-15 17 0,0-1 0,-1 0 0,0 1 0,-1-2 0,0 1 0,0 0 0,-1-1 0,-1 1 0,3-20 0,-2-9 0,-2-53 0,-1 75 0,0 10 0,-1 1 0,1 0 0,-1 0 0,0 0 0,0 0 0,-1 0 0,0 0 0,0 0 0,0 0 0,-1 1 0,0-1 0,0 1 0,0-1 0,-1 1 0,-4-5 0,3 5 0,-2-1 0,1 1 0,0 0 0,-1 0 0,0 1 0,0 0 0,-1 0 0,1 1 0,-1 0 0,1 0 0,-9-1 0,11 2-86,-9-1-340,0-2-1,-25-10 1,22 5-6400</inkml:trace>
</inkml:ink>
</file>

<file path=ppt/ink/ink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9:15.637"/>
    </inkml:context>
    <inkml:brush xml:id="br0">
      <inkml:brushProperty name="width" value="0.05" units="cm"/>
      <inkml:brushProperty name="height" value="0.05" units="cm"/>
    </inkml:brush>
  </inkml:definitions>
  <inkml:trace contextRef="#ctx0" brushRef="#br0">125 130 24575,'0'251'0,"-1"-278"0,-1-1 0,-2 1 0,-1 1 0,-15-53 0,18 75 0,0-1 0,1 1 0,0-1 0,0 0 0,1 0 0,-1 0 0,1 1 0,0-1 0,0 0 0,0 0 0,1 0 0,0 1 0,0-1 0,0 0 0,1 1 0,-1-1 0,1 1 0,0-1 0,4-5 0,-1 4 0,0 0 0,0 0 0,1 0 0,0 1 0,0 0 0,0 0 0,1 0 0,-1 1 0,1 0 0,15-6 0,-9 4 0,1 0 0,0 1 0,1 1 0,-1 0 0,16-2 0,-28 5 0,1 1 0,-1 0 0,1-1 0,-1 1 0,1 0 0,0 0 0,-1 1 0,1-1 0,-1 0 0,1 1 0,-1 0 0,1-1 0,-1 1 0,1 0 0,-1 0 0,0 1 0,0-1 0,1 0 0,-1 1 0,0-1 0,0 1 0,0 0 0,-1 0 0,1 0 0,0 0 0,-1 0 0,1 0 0,-1 0 0,1 0 0,-1 0 0,0 1 0,0-1 0,0 1 0,-1-1 0,1 1 0,0 3 0,1 5 0,-1-1 0,0 1 0,-1 0 0,-1-1 0,1 1 0,-1 0 0,-1-1 0,0 1 0,-1-1 0,0 0 0,0 0 0,-1 0 0,-1 0 0,1-1 0,-2 1 0,1-1 0,-1 0 0,-1-1 0,1 0 0,-1 0 0,-1 0 0,0-1 0,-11 9 0,14-13 0,-2 0 0,1 0 0,0 0 0,-1-1 0,1 0 0,-1 0 0,0-1 0,1 1 0,-1-2 0,0 1 0,0-1 0,-12-1 0,70 0 0,50-9 0,-39 3 0,-60 6 0,1 1 0,-1 0 0,1 0 0,-1 0 0,1 0 0,-1 0 0,0 0 0,1 1 0,-1-1 0,1 1 0,-1 0 0,0 0 0,1 0 0,-1 0 0,0 0 0,4 3 0,-4-3 0,-1 0 0,0 1 0,0-1 0,0 1 0,0-1 0,0 1 0,0 0 0,0-1 0,-1 1 0,1 0 0,0 0 0,-1 0 0,0-1 0,1 1 0,-1 0 0,0 0 0,0 2 0,-1 5 0,0-2 0,0 1 0,-1 0 0,0 0 0,0 0 0,-1-1 0,0 1 0,-6 11 0,5-13 0,0 0 0,0 0 0,0 0 0,-1 0 0,1-1 0,-1 0 0,-1 0 0,1 0 0,-1 0 0,0-1 0,0 0 0,0 0 0,0-1 0,-1 0 0,1 0 0,-1 0 0,0-1 0,0 0 0,0 0 0,-11 1 0,-24 2-38,-1-2-1,-69-4 1,52 0-1212,38 0-5576</inkml:trace>
</inkml:ink>
</file>

<file path=ppt/ink/ink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9:16.767"/>
    </inkml:context>
    <inkml:brush xml:id="br0">
      <inkml:brushProperty name="width" value="0.05" units="cm"/>
      <inkml:brushProperty name="height" value="0.05" units="cm"/>
    </inkml:brush>
  </inkml:definitions>
  <inkml:trace contextRef="#ctx0" brushRef="#br0">11 0 24575,'0'4'0,"0"6"0,0 6 0,0 4 0,0 3 0,0 2 0,0 1 0,0 0 0,0 1 0,0-1 0,0 0 0,0 0 0,-5-4 0,0-7-8191</inkml:trace>
</inkml:ink>
</file>

<file path=ppt/ink/ink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9:18.266"/>
    </inkml:context>
    <inkml:brush xml:id="br0">
      <inkml:brushProperty name="width" value="0.05" units="cm"/>
      <inkml:brushProperty name="height" value="0.05" units="cm"/>
    </inkml:brush>
  </inkml:definitions>
  <inkml:trace contextRef="#ctx0" brushRef="#br0">0 7 24575,'4'0'0,"6"0"0,2-5 0,-3 4 0,-5 1 0,-5 6 0,-1 5 0,-1 6 0,0 4 0,1 3 0,0 1 0,6-3 0,5-6 0,7-5 0,0-9 0,-3-9 0,-3-8 0,-4-1-8191</inkml:trace>
</inkml:ink>
</file>

<file path=ppt/ink/ink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9:19.887"/>
    </inkml:context>
    <inkml:brush xml:id="br0">
      <inkml:brushProperty name="width" value="0.05" units="cm"/>
      <inkml:brushProperty name="height" value="0.05" units="cm"/>
    </inkml:brush>
  </inkml:definitions>
  <inkml:trace contextRef="#ctx0" brushRef="#br0">3 0 24575,'-2'147'0,"4"157"0,-2-302 0,0 0 0,0 1 0,0-1 0,1 0 0,-1 0 0,0 1 0,1-1 0,0 0 0,-1 0 0,1 0 0,0 1 0,0-1 0,0 0 0,0 0 0,1 0 0,-1-1 0,0 1 0,1 0 0,-1 0 0,1-1 0,0 1 0,0-1 0,0 1 0,-1-1 0,1 0 0,0 0 0,3 1 0,-1-1 0,0-1 0,0 1 0,1-1 0,-1 0 0,0 0 0,1 0 0,-1-1 0,0 0 0,0 0 0,1 0 0,-1 0 0,0 0 0,6-4 0,68-24-1365,-55 23-5461</inkml:trace>
</inkml:ink>
</file>

<file path=ppt/ink/ink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9:20.884"/>
    </inkml:context>
    <inkml:brush xml:id="br0">
      <inkml:brushProperty name="width" value="0.05" units="cm"/>
      <inkml:brushProperty name="height" value="0.05" units="cm"/>
    </inkml:brush>
  </inkml:definitions>
  <inkml:trace contextRef="#ctx0" brushRef="#br0">1 0 24575,'0'474'0,"0"-467"0,0 0 0,0 0 0,1 0 0,0 0 0,0 0 0,3 8 0,-3-13 0,0 0 0,0 0 0,0 0 0,0 0 0,0 0 0,1 0 0,-1 0 0,0-1 0,1 1 0,0-1 0,-1 1 0,1-1 0,0 1 0,0-1 0,0 0 0,0 0 0,0 0 0,0 0 0,0 0 0,0-1 0,0 1 0,0-1 0,5 1 0,10 0 0,0-1 0,0-1 0,0 0 0,-1-1 0,1-1 0,0-1 0,15-5 0,17-3 0,7 3 0,-36 6 0,-1 0 0,35-10 0,-53 13 5,0-1 0,0 1-1,0 0 1,0-1-1,0 1 1,0-1 0,0 1-1,0-1 1,0 0 0,0 1-1,0-1 1,0 0-1,0 0 1,-1 0 0,1 0-1,0 0 1,0 1 0,-1-1-1,1 0 1,-1-1-1,1 0 1,-1 1-69,0 0 1,0 0-1,0 0 0,0 0 0,0 0 0,-1 0 1,1 0-1,0 0 0,-1 0 0,1 0 0,-1 0 1,1 0-1,-1 0 0,1 1 0,-1-1 0,0 0 1,1 0-1,-1 1 0,0-1 0,0 0 1,0 1-1,-1-2 0,-17-11-6762</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1:38.922"/>
    </inkml:context>
    <inkml:brush xml:id="br0">
      <inkml:brushProperty name="width" value="0.05" units="cm"/>
      <inkml:brushProperty name="height" value="0.05" units="cm"/>
    </inkml:brush>
  </inkml:definitions>
  <inkml:trace contextRef="#ctx0" brushRef="#br0">0 1 24575,'4'0'0,"6"0"0,6 0 0,4 0 0,3 0 0,1 0 0,2 0 0,0 0 0,1 0 0,-6 0-8191</inkml:trace>
</inkml:ink>
</file>

<file path=ppt/ink/ink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9:21.536"/>
    </inkml:context>
    <inkml:brush xml:id="br0">
      <inkml:brushProperty name="width" value="0.05" units="cm"/>
      <inkml:brushProperty name="height" value="0.05" units="cm"/>
    </inkml:brush>
  </inkml:definitions>
  <inkml:trace contextRef="#ctx0" brushRef="#br0">0 41 24575,'5'0'0,"9"-5"0,8 0 0,3-1 0,2-2 0,2-1 0,-5 1-8191</inkml:trace>
</inkml:ink>
</file>

<file path=ppt/ink/ink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9:22.286"/>
    </inkml:context>
    <inkml:brush xml:id="br0">
      <inkml:brushProperty name="width" value="0.05" units="cm"/>
      <inkml:brushProperty name="height" value="0.05" units="cm"/>
    </inkml:brush>
  </inkml:definitions>
  <inkml:trace contextRef="#ctx0" brushRef="#br0">0 42 24575,'9'0'0,"7"-4"0,9-2 0,10 0 0,2 2 0,0 1 0,2 1 0,3-3 0,-1-1 0,-8 0-8191</inkml:trace>
</inkml:ink>
</file>

<file path=ppt/ink/ink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9:36.383"/>
    </inkml:context>
    <inkml:brush xml:id="br0">
      <inkml:brushProperty name="width" value="0.05" units="cm"/>
      <inkml:brushProperty name="height" value="0.05" units="cm"/>
    </inkml:brush>
  </inkml:definitions>
  <inkml:trace contextRef="#ctx0" brushRef="#br0">0 0 24575,'1'74'0,"4"0"0,2-1 0,30 127 0,-30-173 0,-5-13 0,1-1 0,1 1 0,0-1 0,1 0 0,13 24 0,-17-34 0,1-1 0,0 1 0,0-1 0,0 0 0,0 0 0,0 0 0,0 0 0,1 0 0,-1 0 0,1-1 0,-1 1 0,1-1 0,-1 0 0,1 0 0,0 0 0,0 0 0,0 0 0,0 0 0,0-1 0,0 1 0,-1-1 0,1 0 0,0 0 0,0 0 0,0-1 0,0 1 0,0 0 0,0-1 0,0 0 0,0 0 0,0 0 0,-1 0 0,6-3 0,-6 3-76,1 0 1,0-1-1,-1 0 0,1 1 0,-1-1 0,1 0 0,-1 0 0,0 0 1,0-1-1,0 1 0,0 0 0,0-1 0,0 0 0,-1 1 1,1-1-1,-1 0 0,2-4 0,2-11-6750</inkml:trace>
</inkml:ink>
</file>

<file path=ppt/ink/ink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9:37.429"/>
    </inkml:context>
    <inkml:brush xml:id="br0">
      <inkml:brushProperty name="width" value="0.05" units="cm"/>
      <inkml:brushProperty name="height" value="0.05" units="cm"/>
    </inkml:brush>
  </inkml:definitions>
  <inkml:trace contextRef="#ctx0" brushRef="#br0">0 126 24575,'0'-4'0,"4"-2"0,2-4 0,4-4 0,4-4 0,5 0 0,-1 0 0,-4-2 0,-4 2-8191</inkml:trace>
</inkml:ink>
</file>

<file path=ppt/ink/ink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9:38.177"/>
    </inkml:context>
    <inkml:brush xml:id="br0">
      <inkml:brushProperty name="width" value="0.05" units="cm"/>
      <inkml:brushProperty name="height" value="0.05" units="cm"/>
    </inkml:brush>
  </inkml:definitions>
  <inkml:trace contextRef="#ctx0" brushRef="#br0">0 16 24575,'4'0'0,"6"0"0,6 0 0,4 0 0,3 0 0,-2-4 0,-1-2 0,-3 0-8191</inkml:trace>
</inkml:ink>
</file>

<file path=ppt/ink/ink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9:40.466"/>
    </inkml:context>
    <inkml:brush xml:id="br0">
      <inkml:brushProperty name="width" value="0.05" units="cm"/>
      <inkml:brushProperty name="height" value="0.05" units="cm"/>
    </inkml:brush>
  </inkml:definitions>
  <inkml:trace contextRef="#ctx0" brushRef="#br0">1 467 24575,'0'-384'0,"0"381"0,0 0 0,-1 0 0,1 0 0,0 0 0,0 0 0,0-1 0,1 1 0,-1 0 0,1 0 0,0 0 0,0 0 0,0 0 0,0 0 0,0 0 0,1 0 0,-1 0 0,4-4 0,-4 7 0,-1 0 0,1-1 0,-1 1 0,1 0 0,-1 0 0,1 0 0,-1 0 0,1-1 0,-1 1 0,1 0 0,-1 0 0,1 0 0,-1 0 0,1 0 0,-1 1 0,1-1 0,-1 0 0,1 0 0,-1 0 0,1 0 0,-1 0 0,1 1 0,-1-1 0,1 0 0,-1 0 0,1 1 0,-1-1 0,0 0 0,1 1 0,-1-1 0,0 0 0,1 1 0,-1-1 0,0 1 0,1-1 0,-1 1 0,13 21 0,-9-16 0,24 50 0,22 35 0,-50-89 0,1-1 0,0 1 0,0-1 0,0 0 0,0 1 0,0-1 0,0 0 0,0 0 0,1 1 0,-1-1 0,0 0 0,1 0 0,-1-1 0,0 1 0,1 0 0,0 0 0,-1-1 0,1 1 0,-1-1 0,1 1 0,0-1 0,-1 0 0,1 1 0,0-1 0,2 0 0,-2-1 0,1 0 0,-1 0 0,1 0 0,-1 0 0,1-1 0,-1 1 0,0 0 0,0-1 0,0 0 0,0 0 0,0 1 0,0-1 0,0 0 0,2-3 0,4-7 0,-1 0 0,0 0 0,-1 0 0,0-1 0,5-15 0,-3 1 0,-5 15 0,1 0 0,0 0 0,0 0 0,11-18 0,-15 30 0,0-1 0,0 1 0,1 0 0,-1-1 0,0 1 0,0-1 0,0 1 0,1 0 0,-1-1 0,0 1 0,1 0 0,-1-1 0,0 1 0,0 0 0,1 0 0,-1-1 0,1 1 0,-1 0 0,0 0 0,1 0 0,-1-1 0,0 1 0,1 0 0,-1 0 0,1 0 0,-1 0 0,1 0 0,-1 0 0,0 0 0,1 0 0,-1 0 0,1 0 0,-1 0 0,1 0 0,-1 0 0,8 15 0,-3 23 0,-5 193 90,-1-109-1545,1-96-5371</inkml:trace>
</inkml:ink>
</file>

<file path=ppt/ink/ink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9:41.555"/>
    </inkml:context>
    <inkml:brush xml:id="br0">
      <inkml:brushProperty name="width" value="0.05" units="cm"/>
      <inkml:brushProperty name="height" value="0.05" units="cm"/>
    </inkml:brush>
  </inkml:definitions>
  <inkml:trace contextRef="#ctx0" brushRef="#br0">32 0 24575,'-8'26'0,"1"-7"0,4 3 0,0 1 0,1-1 0,1 1 0,2-1 0,0 1 0,1-1 0,1 0 0,1 0 0,2 0 0,10 31 0,-16-44-66,-9-14 230,-10-17-1627,7 6-5363</inkml:trace>
</inkml:ink>
</file>

<file path=ppt/ink/ink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9:43.732"/>
    </inkml:context>
    <inkml:brush xml:id="br0">
      <inkml:brushProperty name="width" value="0.05" units="cm"/>
      <inkml:brushProperty name="height" value="0.05" units="cm"/>
    </inkml:brush>
  </inkml:definitions>
  <inkml:trace contextRef="#ctx0" brushRef="#br0">0 130 24575,'16'-38'0,"-13"29"0,0 0 0,1 0 0,1 0 0,-1 0 0,1 1 0,7-9 0,-10 15 0,0 0 0,0 0 0,0 0 0,0 1 0,1-1 0,-1 1 0,1-1 0,-1 1 0,1 0 0,0-1 0,-1 1 0,1 1 0,0-1 0,0 0 0,0 1 0,-1-1 0,1 1 0,0 0 0,0 0 0,0 0 0,0 1 0,0-1 0,0 0 0,-1 1 0,5 1 0,-4-1 0,0 0 0,0 0 0,0 0 0,-1 1 0,1-1 0,0 1 0,-1-1 0,1 1 0,-1 0 0,0 0 0,0 0 0,1 0 0,-1 1 0,-1-1 0,1 0 0,0 1 0,0-1 0,-1 1 0,0 0 0,1 0 0,-1-1 0,0 1 0,-1 0 0,1 0 0,0 4 0,0-3 0,-1 0 0,0-1 0,1 1 0,-2 0 0,1 0 0,0 0 0,-1 0 0,0-1 0,0 1 0,0 0 0,0-1 0,-1 1 0,1-1 0,-1 1 0,0-1 0,0 0 0,0 1 0,0-1 0,-4 3 0,-40 30 0,46-36 0,0 0 0,0 0 0,0 0 0,0 0 0,0 0 0,0 1 0,-1-1 0,1 0 0,0 0 0,0 0 0,0 0 0,0 0 0,0 0 0,0 0 0,0 1 0,0-1 0,0 0 0,0 0 0,0 0 0,0 0 0,0 0 0,0 0 0,0 1 0,0-1 0,0 0 0,0 0 0,0 0 0,0 0 0,0 0 0,0 0 0,0 1 0,0-1 0,0 0 0,0 0 0,0 0 0,0 0 0,0 0 0,0 0 0,0 0 0,1 0 0,-1 1 0,0-1 0,0 0 0,0 0 0,0 0 0,0 0 0,0 0 0,0 0 0,0 0 0,1 0 0,-1 0 0,0 0 0,0 0 0,0 0 0,0 0 0,13 3 0,13-2 0,-15-1 0,1 0 0,-1 0 0,0 1 0,0 0 0,17 6 0,-24-6 0,0 1 0,0-1 0,0 1 0,-1 0 0,1 1 0,-1-1 0,1 0 0,-1 1 0,0 0 0,0 0 0,0 0 0,0 0 0,0 1 0,-1-1 0,0 1 0,1-1 0,-1 1 0,1 4 0,1 4 0,0 0 0,-1 0 0,0 0 0,-1 0 0,0 0 0,-1 0 0,-1 1 0,0-1 0,-2 13 0,2-22 0,-1 0 0,0 0 0,0 0 0,0 0 0,0 0 0,0 0 0,0-1 0,-1 1 0,1 0 0,-1-1 0,0 1 0,0-1 0,0 0 0,0 0 0,0 0 0,-1 0 0,1 0 0,0 0 0,-1 0 0,0-1 0,1 1 0,-1-1 0,-4 2 0,-8 2 0,0 0 0,0-1 0,-24 3 0,3-1 0,-12 6-1365,28-8-5461</inkml:trace>
</inkml:ink>
</file>

<file path=ppt/ink/ink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9:45.382"/>
    </inkml:context>
    <inkml:brush xml:id="br0">
      <inkml:brushProperty name="width" value="0.05" units="cm"/>
      <inkml:brushProperty name="height" value="0.05" units="cm"/>
    </inkml:brush>
  </inkml:definitions>
  <inkml:trace contextRef="#ctx0" brushRef="#br0">0 414 24575,'2'0'0,"1"-1"0,-1 1 0,0-1 0,0 1 0,0-1 0,0 0 0,1 0 0,-1 0 0,0 0 0,0 0 0,-1 0 0,1-1 0,0 1 0,0-1 0,-1 1 0,1-1 0,0 1 0,-1-1 0,0 0 0,1 0 0,-1 0 0,0 0 0,0 0 0,0 0 0,0 0 0,-1 0 0,1-1 0,0 1 0,-1 0 0,0 0 0,1-4 0,1-11 0,0 0 0,-1 0 0,-1-20 0,-1 19 0,-1-35 0,1 36 0,0 1 0,1 0 0,0-1 0,1 1 0,6-25 0,-5 35 0,0 1 0,0-1 0,1 1 0,0-1 0,0 1 0,0 0 0,1 0 0,0 1 0,0-1 0,0 1 0,0 0 0,8-6 0,-11 9 0,1 0 0,0 0 0,-1 0 0,1 0 0,0 0 0,0 0 0,0 0 0,0 1 0,0-1 0,0 0 0,0 1 0,0 0 0,0 0 0,0-1 0,0 1 0,0 0 0,0 1 0,0-1 0,0 0 0,0 0 0,0 1 0,0-1 0,0 1 0,-1 0 0,1 0 0,0 0 0,0 0 0,0 0 0,-1 0 0,1 0 0,0 0 0,-1 1 0,1-1 0,-1 0 0,0 1 0,1-1 0,-1 1 0,2 3 0,9 16 0,-1 0 0,-1 0 0,-1 2 0,7 24 0,1 2 0,8 21 52,12 33-1469,-29-87-5409</inkml:trace>
</inkml:ink>
</file>

<file path=ppt/ink/ink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9:46.134"/>
    </inkml:context>
    <inkml:brush xml:id="br0">
      <inkml:brushProperty name="width" value="0.05" units="cm"/>
      <inkml:brushProperty name="height" value="0.05" units="cm"/>
    </inkml:brush>
  </inkml:definitions>
  <inkml:trace contextRef="#ctx0" brushRef="#br0">1 11 24575,'4'0'0,"10"0"0,8 0 0,3 0 0,3-4 0,-4-2-8191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1:40.055"/>
    </inkml:context>
    <inkml:brush xml:id="br0">
      <inkml:brushProperty name="width" value="0.05" units="cm"/>
      <inkml:brushProperty name="height" value="0.05" units="cm"/>
    </inkml:brush>
  </inkml:definitions>
  <inkml:trace contextRef="#ctx0" brushRef="#br0">0 0 24575,'5'0'0,"4"0"0,2 5 0,3 0 0,4 1 0,2-2 0,3-1 0,1-1 0,1-1 0,1-1 0,0 0 0,-5 0-8191</inkml:trace>
</inkml:ink>
</file>

<file path=ppt/ink/ink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9:47.099"/>
    </inkml:context>
    <inkml:brush xml:id="br0">
      <inkml:brushProperty name="width" value="0.05" units="cm"/>
      <inkml:brushProperty name="height" value="0.05" units="cm"/>
    </inkml:brush>
  </inkml:definitions>
  <inkml:trace contextRef="#ctx0" brushRef="#br0">0 0 24575,'0'4'0,"0"6"0,0 6 0,0 4 0,0 3 0,0 7 0,0 1 0,0 1 0,0-1 0,5-5 0,0-4 0,1-1 0,-2 1 0,-1-4-8191</inkml:trace>
</inkml:ink>
</file>

<file path=ppt/ink/ink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9:49.049"/>
    </inkml:context>
    <inkml:brush xml:id="br0">
      <inkml:brushProperty name="width" value="0.05" units="cm"/>
      <inkml:brushProperty name="height" value="0.05" units="cm"/>
    </inkml:brush>
  </inkml:definitions>
  <inkml:trace contextRef="#ctx0" brushRef="#br0">0 53 24575,'1'-3'0,"-1"1"0,1 0 0,-1 0 0,1-1 0,0 1 0,0 0 0,0 0 0,0 0 0,0 0 0,0 0 0,1 0 0,-1 0 0,1 1 0,-1-1 0,1 0 0,-1 1 0,1-1 0,0 1 0,0 0 0,0 0 0,0-1 0,0 1 0,0 0 0,0 1 0,0-1 0,1 0 0,-1 1 0,0-1 0,4 0 0,5-1 0,0 0 0,0 1 0,0 0 0,20 2 0,-29-1 0,1 0 0,-1 0 0,0 0 0,0 1 0,1-1 0,-1 1 0,0 0 0,0-1 0,0 1 0,0 0 0,0 0 0,0 1 0,0-1 0,0 0 0,0 0 0,0 1 0,-1-1 0,1 1 0,-1 0 0,1 0 0,-1-1 0,1 1 0,-1 0 0,0 0 0,0 0 0,0 0 0,0 0 0,-1 0 0,1 1 0,0 2 0,0-1 0,-1-1 0,0 1 0,0-1 0,0 1 0,0-1 0,-1 0 0,0 1 0,1-1 0,-1 0 0,0 1 0,-1-1 0,1 0 0,-1 0 0,1 0 0,-1 0 0,0 0 0,0 0 0,0-1 0,-4 5 0,0-2 0,0-1 0,0 1 0,0-1 0,0 0 0,-1-1 0,1 0 0,-1 0 0,0 0 0,-11 3 0,1-1 0,8 1 0,14 0 0,21 5 0,-16-7 0,123 66 0,-74-32 78,19 9-1521,-61-38-5383</inkml:trace>
</inkml:ink>
</file>

<file path=ppt/ink/ink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9:50.348"/>
    </inkml:context>
    <inkml:brush xml:id="br0">
      <inkml:brushProperty name="width" value="0.05" units="cm"/>
      <inkml:brushProperty name="height" value="0.05" units="cm"/>
    </inkml:brush>
  </inkml:definitions>
  <inkml:trace contextRef="#ctx0" brushRef="#br0">132 93 24575,'1'-3'0,"0"1"0,-1-1 0,1 1 0,0 0 0,0-1 0,1 1 0,-1 0 0,0-1 0,1 1 0,-1 0 0,1 0 0,0 0 0,0 0 0,-1 0 0,1 1 0,5-4 0,-5 4 0,-1 0 0,1 0 0,0 0 0,-1 0 0,1-1 0,-1 1 0,1 0 0,-1-1 0,0 1 0,1-1 0,-1 0 0,0 1 0,0-1 0,0 0 0,-1 0 0,1 0 0,0 0 0,-1 0 0,1 0 0,-1 0 0,1 0 0,-1 0 0,0 0 0,0 0 0,0-3 0,0 5 0,-1-1 0,1 1 0,0-1 0,0 1 0,-1 0 0,1-1 0,-1 1 0,1-1 0,0 1 0,-1 0 0,1-1 0,-1 1 0,1 0 0,0 0 0,-1-1 0,1 1 0,-1 0 0,1 0 0,-1 0 0,1 0 0,-1-1 0,0 1 0,1 0 0,-1 0 0,1 0 0,-1 0 0,1 0 0,-1 0 0,1 1 0,-1-1 0,1 0 0,-1 0 0,1 0 0,-1 0 0,1 0 0,-1 1 0,1-1 0,-1 0 0,1 1 0,0-1 0,-1 0 0,1 1 0,-1-1 0,1 0 0,-1 1 0,-20 17 0,-47 62 0,32-35 0,31-38 0,1 0 0,-1 1 0,1-1 0,1 1 0,-1 0 0,2 0 0,-1 0 0,1 0 0,0 0 0,0 1 0,1-1 0,0 1 0,1-1 0,0 1 0,0-1 0,1 1 0,0-1 0,4 15 0,-3-19 0,0-1 0,0 1 0,1-1 0,-1 0 0,1 0 0,0 0 0,0 0 0,0-1 0,1 1 0,-1-1 0,1 1 0,-1-1 0,1 0 0,0-1 0,0 1 0,-1-1 0,1 1 0,5 0 0,2 0 0,0 1 0,0-2 0,0 1 0,0-1 0,18-2 0,-24 0 0,0 0 0,0 0 0,0-1 0,0 0 0,0 0 0,0-1 0,0 1 0,-1-1 0,1 0 0,-1 0 0,0-1 0,0 1 0,0-1 0,0 0 0,0 0 0,-1 0 0,0 0 0,0-1 0,4-7 0,-1 1 0,0-1 0,0 0 0,-1 0 0,-1 0 0,0-1 0,-1 1 0,2-14 0,-3 12 30,-1-1 0,0 1 0,-2-23 0,0 33-104,1 1-1,-1-1 1,1 1 0,-1-1 0,0 1-1,0-1 1,-1 1 0,1-1 0,-1 1-1,0 0 1,1 0 0,-2 0 0,1 0-1,0 0 1,0 0 0,-1 1 0,0-1-1,1 1 1,-5-4 0,-8-1-6752</inkml:trace>
</inkml:ink>
</file>

<file path=ppt/ink/ink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9:51.333"/>
    </inkml:context>
    <inkml:brush xml:id="br0">
      <inkml:brushProperty name="width" value="0.05" units="cm"/>
      <inkml:brushProperty name="height" value="0.05" units="cm"/>
    </inkml:brush>
  </inkml:definitions>
  <inkml:trace contextRef="#ctx0" brushRef="#br0">1 1 24575,'0'4'0,"0"6"0,0 5 0,4 5 0,2 3 0,-1 2 0,-1 1 0,4-3 0,-1-7-8191</inkml:trace>
</inkml:ink>
</file>

<file path=ppt/ink/ink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9:52.683"/>
    </inkml:context>
    <inkml:brush xml:id="br0">
      <inkml:brushProperty name="width" value="0.05" units="cm"/>
      <inkml:brushProperty name="height" value="0.05" units="cm"/>
    </inkml:brush>
  </inkml:definitions>
  <inkml:trace contextRef="#ctx0" brushRef="#br0">56 1 24575,'-1'7'0,"-1"0"0,1 0 0,-1 0 0,0 0 0,-1-1 0,-3 8 0,-2 4 0,0 10 0,1 0 0,2 1 0,0-1 0,2 1 0,1 0 0,1 0 0,6 54 0,-5-80 0,0-1 0,1 1 0,-1 0 0,1-1 0,0 1 0,-1-1 0,1 1 0,0-1 0,0 0 0,1 1 0,-1-1 0,0 0 0,1 0 0,-1 0 0,4 3 0,-4-4 0,1 0 0,-1 0 0,1 0 0,-1 0 0,1 0 0,0 0 0,0-1 0,-1 1 0,1-1 0,0 1 0,0-1 0,0 0 0,-1 1 0,1-1 0,0 0 0,0 0 0,2-1 0,1 0 0,-1 0 0,1 0 0,0-1 0,-1 1 0,0-1 0,1 0 0,-1-1 0,0 1 0,0-1 0,0 0 0,0 0 0,-1 0 0,1 0 0,-1 0 0,5-6 0,0-4 0,-1 0 0,0-1 0,-1 0 0,0 0 0,-1 0 0,3-16 0,-2 9 0,1 1 0,11-25 0,-12 34-170,-1 0-1,-1-1 0,0 0 1,0 0-1,-1 0 0,-1 0 1,2-21-1,-3 11-6655</inkml:trace>
</inkml:ink>
</file>

<file path=ppt/ink/ink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9:54.005"/>
    </inkml:context>
    <inkml:brush xml:id="br0">
      <inkml:brushProperty name="width" value="0.05" units="cm"/>
      <inkml:brushProperty name="height" value="0.05" units="cm"/>
    </inkml:brush>
  </inkml:definitions>
  <inkml:trace contextRef="#ctx0" brushRef="#br0">99 0 24575,'-2'1'0,"0"-1"0,0 1 0,0-1 0,0 1 0,0 0 0,0 0 0,1 0 0,-1 0 0,0 0 0,0 0 0,1 1 0,-1-1 0,0 0 0,1 1 0,-1-1 0,1 1 0,0 0 0,0 0 0,0-1 0,-1 1 0,2 0 0,-1 0 0,0 0 0,0 0 0,1 0 0,-1 0 0,0 4 0,-2 7 0,0 0 0,-1 26 0,4-38 0,0 3 0,-2 29 0,-1 0 0,-1 0 0,-2 0 0,-14 45 0,17-70 0,0 0 0,1 0 0,1 0 0,-1 0 0,1 0 0,0 11 0,1-17 0,0-1 0,0 1 0,0-1 0,0 1 0,0-1 0,1 1 0,-1-1 0,0 1 0,1-1 0,-1 1 0,1-1 0,0 1 0,-1-1 0,1 0 0,0 1 0,0-1 0,0 0 0,0 0 0,0 1 0,0-1 0,0 0 0,1 0 0,-1 0 0,0 0 0,1-1 0,-1 1 0,0 0 0,1-1 0,-1 1 0,1 0 0,-1-1 0,1 0 0,-1 1 0,1-1 0,-1 0 0,1 0 0,0 0 0,-1 0 0,1 0 0,1 0 0,7-2-3,1 0 0,-1 0 0,0-1 0,0 0 1,0 0-1,-1-1 0,0-1 0,1 1 0,8-7 0,20-10-1333,-22 14-5490</inkml:trace>
</inkml:ink>
</file>

<file path=ppt/ink/ink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9:54.665"/>
    </inkml:context>
    <inkml:brush xml:id="br0">
      <inkml:brushProperty name="width" value="0.05" units="cm"/>
      <inkml:brushProperty name="height" value="0.05" units="cm"/>
    </inkml:brush>
  </inkml:definitions>
  <inkml:trace contextRef="#ctx0" brushRef="#br0">0 0 24575,'4'0'0,"6"0"0,6 0 0,4 0 0,3 0 0,2 0 0,-3 0-8191</inkml:trace>
</inkml:ink>
</file>

<file path=ppt/ink/ink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0:59:56.067"/>
    </inkml:context>
    <inkml:brush xml:id="br0">
      <inkml:brushProperty name="width" value="0.05" units="cm"/>
      <inkml:brushProperty name="height" value="0.05" units="cm"/>
    </inkml:brush>
  </inkml:definitions>
  <inkml:trace contextRef="#ctx0" brushRef="#br0">0 21 24575,'5'0'0,"5"0"0,1-5 0,3 0 0,4-1 0,-2 2-8191</inkml:trace>
</inkml:ink>
</file>

<file path=ppt/ink/ink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0:01.662"/>
    </inkml:context>
    <inkml:brush xml:id="br0">
      <inkml:brushProperty name="width" value="0.05" units="cm"/>
      <inkml:brushProperty name="height" value="0.05" units="cm"/>
    </inkml:brush>
  </inkml:definitions>
  <inkml:trace contextRef="#ctx0" brushRef="#br0">1 109 24575,'4'-5'0,"2"-5"0,4-6 0,5 0 0,-1-1 0,2 2 0,-1-1 0,-4 3-8191</inkml:trace>
</inkml:ink>
</file>

<file path=ppt/ink/ink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1:25.523"/>
    </inkml:context>
    <inkml:brush xml:id="br0">
      <inkml:brushProperty name="width" value="0.1" units="cm"/>
      <inkml:brushProperty name="height" value="0.1" units="cm"/>
    </inkml:brush>
  </inkml:definitions>
  <inkml:trace contextRef="#ctx0" brushRef="#br0">2 1684 24575,'-2'-174'0,"9"-245"0,28 201 0,-22 152 0,-2 0 0,3-86 0,-12 120 0,1 1 0,15-59 0,0-2 0,-15 68 0,6-35 0,-8 54 0,0 1 0,0 1 0,1-1 0,-1 0 0,1 0 0,0 0 0,0 1 0,0-1 0,0 1 0,5-6 0,-5 8 0,-1 0 0,0 0 0,0 1 0,0-1 0,0 1 0,1-1 0,-1 1 0,0-1 0,1 1 0,-1 0 0,0 0 0,0 0 0,1-1 0,-1 1 0,0 0 0,1 1 0,-1-1 0,0 0 0,1 0 0,-1 1 0,0-1 0,1 0 0,-1 1 0,0-1 0,0 1 0,0 0 0,1-1 0,-1 1 0,0 0 0,0 0 0,0 0 0,1 1 0,35 37 0,-32-33 0,132 172 0,-37-44 0,-67-91 0,-16-19 0,2-1 0,24 25 0,-40-46 0,0 0 0,0 0 0,0 0 0,0 0 0,0 0 0,1 0 0,-1-1 0,0 0 0,1 1 0,-1-1 0,1-1 0,-1 1 0,1 0 0,-1-1 0,1 0 0,0 0 0,-1 0 0,1 0 0,-1 0 0,1-1 0,0 0 0,-1 1 0,1-1 0,-1-1 0,0 1 0,1 0 0,-1-1 0,5-3 0,7-4 0,-1-1 0,0-1 0,-1 0 0,20-20 0,66-70 0,111-146 0,-180 208 0,1 2 0,67-64 0,11-3 0,-107 102 0,-1 0 0,1 1 0,-1-1 0,1 1 0,0 0 0,0-1 0,0 1 0,0 0 0,0 0 0,0 0 0,0 1 0,0-1 0,0 0 0,0 1 0,1-1 0,-1 1 0,0 0 0,0 0 0,4 0 0,-4 1 0,0 0 0,1 0 0,-1 0 0,1 0 0,-1 1 0,0-1 0,0 1 0,0 0 0,0 0 0,0 0 0,0 0 0,-1 0 0,1 0 0,-1 0 0,1 0 0,-1 1 0,2 2 0,10 25 0,-1 0 0,-1 1 0,-1 0 0,-2 0 0,6 49 0,-6-37 0,64 608 0,-29-290 0,-26-242 0,-14-103 0,1 0 0,0 0 0,1 0 0,1-1 0,0 0 0,1 0 0,1 0 0,0-1 0,1 0 0,13 14 0,-13-14 7,0 1 0,-1-1 1,-1 2-1,-1-1 0,9 29 0,13 84-228,-15-58-966,-8-46-5639</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1:41.490"/>
    </inkml:context>
    <inkml:brush xml:id="br0">
      <inkml:brushProperty name="width" value="0.05" units="cm"/>
      <inkml:brushProperty name="height" value="0.05" units="cm"/>
    </inkml:brush>
  </inkml:definitions>
  <inkml:trace contextRef="#ctx0" brushRef="#br0">0 48 24575,'2'14'0,"1"0"0,0 0 0,1 0 0,1-1 0,0 1 0,0-1 0,2 0 0,-1 0 0,2-1 0,9 13 0,24 48 0,-28-49 0,0 0 0,32 41 0,-32-47 0,-13-18 0,0 0 0,0 0 0,0 1 0,0-1 0,0 0 0,1 0 0,-1 0 0,0 1 0,0-1 0,0 0 0,1 0 0,-1 0 0,0 0 0,0 1 0,0-1 0,1 0 0,-1 0 0,0 0 0,0 0 0,1 0 0,-1 0 0,0 0 0,0 0 0,1 0 0,-1 0 0,0 0 0,0 0 0,1 0 0,-1 0 0,0 0 0,0 0 0,1 0 0,-1 0 0,0 0 0,0 0 0,1 0 0,-1 0 0,0 0 0,0 0 0,0-1 0,1 1 0,-1 0 0,0 0 0,0 0 0,0 0 0,1-1 0,-1 1 0,0 0 0,9-18 0,1-23 0,13-194 0,-15 142-1365,-7 69-5461</inkml:trace>
</inkml:ink>
</file>

<file path=ppt/ink/ink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1:26.506"/>
    </inkml:context>
    <inkml:brush xml:id="br0">
      <inkml:brushProperty name="width" value="0.1" units="cm"/>
      <inkml:brushProperty name="height" value="0.1" units="cm"/>
    </inkml:brush>
  </inkml:definitions>
  <inkml:trace contextRef="#ctx0" brushRef="#br0">82 0 24575,'1'0'0,"1"1"0,0-1 0,-1 1 0,1-1 0,-1 1 0,1 0 0,-1-1 0,1 1 0,-1 0 0,1 0 0,-1 0 0,0 0 0,1 0 0,-1 1 0,0-1 0,0 0 0,0 0 0,0 1 0,0-1 0,0 1 0,-1-1 0,1 1 0,0-1 0,-1 1 0,1-1 0,0 4 0,10 46 0,-11-47 0,7 85 0,-3 1 0,-5 0 0,-20 150 0,-33 52 0,5-40 0,48-244 0,-3 11 0,1 1 0,1 0 0,1-1 0,1 1 0,5 39 0,-4-56 0,0 0 0,1 1 0,-1-1 0,1 0 0,0 0 0,0-1 0,0 1 0,1 0 0,-1-1 0,1 1 0,-1-1 0,1 0 0,0 0 0,0 0 0,0 0 0,0 0 0,0 0 0,0-1 0,0 0 0,1 0 0,-1 0 0,4 1 0,10 2 0,1 0 0,-1-1 0,19 0 0,77 0 0,115-12 0,-119 3 0,826-33 0,-914 38-113,-14 2-1,1-1 0,0 0 0,0-1 1,-1 0-1,1 0 0,0 0 0,-1-1 0,1 0 1,-1-1-1,14-6 0,-8-7-6712</inkml:trace>
</inkml:ink>
</file>

<file path=ppt/ink/ink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1:27.206"/>
    </inkml:context>
    <inkml:brush xml:id="br0">
      <inkml:brushProperty name="width" value="0.1" units="cm"/>
      <inkml:brushProperty name="height" value="0.1" units="cm"/>
    </inkml:brush>
  </inkml:definitions>
  <inkml:trace contextRef="#ctx0" brushRef="#br0">1 0 24575,'8'5'0,"13"1"0,5 0 0,9-2 0,10-1 0,2-1 0,1 0 0,2-2 0,-3 0 0,-2 0 0,-4 0 0,1-1 0,-4 1 0,-8-5 0,-9-1-8191</inkml:trace>
</inkml:ink>
</file>

<file path=ppt/ink/ink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1:28.037"/>
    </inkml:context>
    <inkml:brush xml:id="br0">
      <inkml:brushProperty name="width" value="0.1" units="cm"/>
      <inkml:brushProperty name="height" value="0.1" units="cm"/>
    </inkml:brush>
  </inkml:definitions>
  <inkml:trace contextRef="#ctx0" brushRef="#br0">1 1 24575,'4'0'0,"15"0"0,21 4 0,25 2 0,24 3 0,9 1 0,1-1 0,-12-3 0,-12-2 0,-14-1 0,-14-2 0,-10-1 0,-12 0-8191</inkml:trace>
</inkml:ink>
</file>

<file path=ppt/ink/ink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1:30.058"/>
    </inkml:context>
    <inkml:brush xml:id="br0">
      <inkml:brushProperty name="width" value="0.1" units="cm"/>
      <inkml:brushProperty name="height" value="0.1" units="cm"/>
    </inkml:brush>
  </inkml:definitions>
  <inkml:trace contextRef="#ctx0" brushRef="#br0">466 1274 24575,'-1'-27'0,"0"-1"0,-2 1 0,-1 0 0,-1 0 0,-2 0 0,-1 0 0,0 1 0,-16-30 0,-140-309 0,-27-29 0,180 374 0,4 8 0,0-1 0,0 0 0,-7-23 0,14 34 0,-1 0 0,0-1 0,1 1 0,-1 0 0,1-1 0,0 1 0,-1 0 0,1-1 0,0 1 0,1 0 0,-1-1 0,0 1 0,1 0 0,-1-1 0,1 1 0,0 0 0,-1 0 0,1-1 0,0 1 0,1 0 0,-1 0 0,0 0 0,1 0 0,-1 0 0,1 1 0,-1-1 0,1 0 0,2-1 0,8-3 0,0 0 0,0 0 0,0 2 0,1-1 0,-1 2 0,26-5 0,6-2 0,0-1 0,0 2 0,1 2 0,0 2 0,0 2 0,0 1 0,55 7 0,-95-5 0,1 1 0,0 0 0,-1 0 0,0 1 0,1-1 0,-1 1 0,0 0 0,0 1 0,0-1 0,0 1 0,0 0 0,-1 0 0,1 1 0,-1-1 0,0 1 0,0 0 0,0 0 0,0 1 0,-1-1 0,0 1 0,0 0 0,0-1 0,0 1 0,-1 0 0,0 1 0,0-1 0,0 0 0,1 10 0,2 12 0,-2 0 0,0 1 0,-2 0 0,-4 44 0,2-30 0,1-25 0,0-4 0,-1 1 0,0 0 0,-5 23 0,5-32 0,-1 1 0,0-1 0,0 0 0,-1 0 0,0 0 0,0 0 0,0 0 0,0-1 0,-1 1 0,1-1 0,-1 0 0,-7 6 0,-26 18 0,-2-2 0,0-1 0,-2-2 0,-83 33 0,121-54 0,-1-1 0,1 1 0,-1-1 0,1 1 0,0 0 0,-1 0 0,-3 4 0,7-6 0,-1 1 0,1 0 0,0 0 0,-1-1 0,1 1 0,0 0 0,-1 0 0,1-1 0,0 1 0,0 0 0,0 0 0,-1 0 0,1 0 0,0-1 0,0 1 0,0 0 0,0 0 0,1 0 0,-1 0 0,0-1 0,0 1 0,0 0 0,1 0 0,-1-1 0,0 1 0,1 0 0,-1 0 0,1-1 0,-1 1 0,1 0 0,-1-1 0,1 1 0,-1 0 0,1-1 0,0 1 0,-1-1 0,1 1 0,1 0 0,13 12 0,1 0 0,0-2 0,1 1 0,29 13 0,80 31 0,-70-33 0,24 10 0,328 152 0,-338-148 0,-1 4 0,-1 3 0,98 83 0,-115-80 2,46 38-1369,-74-69-5459</inkml:trace>
</inkml:ink>
</file>

<file path=ppt/ink/ink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1:31.677"/>
    </inkml:context>
    <inkml:brush xml:id="br0">
      <inkml:brushProperty name="width" value="0.1" units="cm"/>
      <inkml:brushProperty name="height" value="0.1" units="cm"/>
    </inkml:brush>
  </inkml:definitions>
  <inkml:trace contextRef="#ctx0" brushRef="#br0">1047 0 24575,'-534'0'0,"505"1"0,0 0 0,1 2 0,-1 2 0,1 0 0,0 2 0,0 1 0,1 1 0,0 1 0,-35 19 0,52-22 0,0 0 0,1 1 0,0 0 0,0 0 0,1 1 0,0 0 0,1 0 0,-1 1 0,2 0 0,-8 16 0,-7 15 0,-19 57 0,40-98 0,-9 24 0,2 1 0,0-1 0,2 1 0,1 0 0,1 0 0,0 49 0,4-56 0,0 1 0,1-1 0,1 0 0,1 0 0,1 0 0,0 0 0,2-1 0,0 0 0,0 0 0,13 19 0,5 4 0,101 148 0,-106-163 0,1 0 0,1-2 0,1 0 0,51 38 0,-18-23 0,1-3 0,2-3 0,1-2 0,67 22 0,-59-28 0,87 18 0,-117-34 0,1-2 0,0-1 0,76-2 0,-102-5 0,0 0 0,0 0 0,0-1 0,0 0 0,23-11 0,58-34 0,-75 38 0,29-19-53,-37 21-111,1 0 0,0 1 0,1 0 0,0 1 0,0 1 0,0 0 0,26-6 0,-20 10-6662</inkml:trace>
</inkml:ink>
</file>

<file path=ppt/ink/ink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1:32.969"/>
    </inkml:context>
    <inkml:brush xml:id="br0">
      <inkml:brushProperty name="width" value="0.1" units="cm"/>
      <inkml:brushProperty name="height" value="0.1" units="cm"/>
    </inkml:brush>
  </inkml:definitions>
  <inkml:trace contextRef="#ctx0" brushRef="#br0">0 1 24575,'2'0'0,"-1"0"0,1 1 0,-1-1 0,1 1 0,-1-1 0,0 1 0,1-1 0,-1 1 0,0 0 0,0 0 0,1 0 0,-1 0 0,0 0 0,0 0 0,0 0 0,0 0 0,0 0 0,0 0 0,0 1 0,0-1 0,-1 0 0,1 1 0,0-1 0,-1 0 0,1 3 0,11 42 0,-10-37 0,9 41 0,6 27 0,12 119 0,-29-173 0,2 0 0,1 0 0,1 0 0,1 0 0,1 0 0,0-1 0,11 23 0,-2-14 0,-1 0 0,-2 1 0,15 63 0,-14-42 0,20 50 0,-24-82 40,0-2 0,13 21 0,-12-22-535,0 1 0,8 23 0</inkml:trace>
</inkml:ink>
</file>

<file path=ppt/ink/ink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1:34.672"/>
    </inkml:context>
    <inkml:brush xml:id="br0">
      <inkml:brushProperty name="width" value="0.1" units="cm"/>
      <inkml:brushProperty name="height" value="0.1" units="cm"/>
    </inkml:brush>
  </inkml:definitions>
  <inkml:trace contextRef="#ctx0" brushRef="#br0">83 55 24575,'0'0'0,"0"-1"0,0 1 0,0-1 0,0 0 0,0 1 0,0-1 0,0 1 0,0-1 0,0 1 0,0-1 0,-1 1 0,1-1 0,0 1 0,0-1 0,-1 1 0,1-1 0,0 1 0,-1-1 0,1 1 0,0-1 0,-1 1 0,1 0 0,-1-1 0,1 1 0,-1 0 0,1-1 0,0 1 0,-1 0 0,1 0 0,-1 0 0,0-1 0,1 1 0,-1 0 0,1 0 0,-1 0 0,1 0 0,-1 0 0,1 0 0,-1 0 0,0 0 0,-13 4 0,15-4 0,-1 0 0,0 0 0,0 0 0,0 0 0,1 0 0,-1 0 0,0 0 0,0 0 0,0 0 0,1 0 0,-1 0 0,0 0 0,0 0 0,1 0 0,-1-1 0,0 1 0,0 0 0,0 0 0,0 0 0,1 0 0,-1 0 0,0 0 0,0 0 0,0-1 0,0 1 0,1 0 0,-1 0 0,0 0 0,0 0 0,0-1 0,0 1 0,0 0 0,0 0 0,0 0 0,1-1 0,-1 1 0,0 0 0,0 0 0,0 0 0,0-1 0,0 1 0,0 0 0,0 0 0,0 0 0,0-1 0,0 1 0,0 0 0,0 0 0,0-1 0,0 1 0,-1 0 0,-4-18 0,-5 5 0,10 13 0,-1 0 0,1 0 0,0 0 0,0 0 0,-1 0 0,1 0 0,0 0 0,-1 0 0,1 0 0,0 0 0,-1 0 0,1 0 0,0 0 0,-1 0 0,1 1 0,0-1 0,-1 0 0,1 0 0,0 0 0,0 0 0,-1 1 0,1-1 0,0 0 0,0 0 0,-1 0 0,1 1 0,0-1 0,0 0 0,0 0 0,0 1 0,-1-1 0,1 0 0,0 1 0,0-1 0,0 0 0,0 1 0,0-1 0,0 0 0,0 1 0,0-1 0,0 0 0,0 0 0,0 1 0,-1 1 0,1 0 0,0 0 0,-1 0 0,1 1 0,0-1 0,0 0 0,0 0 0,1 0 0,-1 0 0,0 0 0,1 0 0,-1 0 0,1 0 0,0 0 0,0 0 0,0 0 0,0 0 0,0-1 0,0 1 0,0 0 0,0-1 0,1 1 0,-1 0 0,1-1 0,-1 0 0,1 1 0,0-1 0,-1 0 0,1 0 0,0 0 0,0 0 0,0 0 0,0 0 0,3 0 0,0 1 0,0 0 0,0-1 0,0 0 0,0 0 0,1 0 0,-1 0 0,0-1 0,0 0 0,1 0 0,-1 0 0,0-1 0,0 0 0,7-2 0,-11 3 0,0 0 0,0 0 0,-1 0 0,1 0 0,0-1 0,0 1 0,-1 0 0,1 0 0,0-1 0,0 1 0,-1 0 0,1-1 0,0 1 0,-1-1 0,1 1 0,0-1 0,-1 1 0,1-1 0,-1 0 0,1 1 0,-1-1 0,1 0 0,-1 1 0,0-1 0,1 0 0,-1 0 0,0 1 0,1-1 0,-1 0 0,0 0 0,0 0 0,0 1 0,0-1 0,0 0 0,0 0 0,0 0 0,0 1 0,0-1 0,0 0 0,0 0 0,0 0 0,-1 1 0,1-1 0,0 0 0,-1 0 0,1 1 0,0-1 0,-1 0 0,1 1 0,-1-1 0,1 0 0,-1 1 0,1-1 0,-1 1 0,-1-2 0,-2-1 0,0-1 0,0 1 0,-1-1 0,1 1 0,-1 1 0,0-1 0,-6-2 0,0 1 0,-1 1 0,-24-5 0,32 7 0,1 1 0,0-1 0,-1 1 0,1 0 0,0 0 0,-1 0 0,1 1 0,0-1 0,-1 1 0,1-1 0,0 1 0,0 0 0,-1 1 0,1-1 0,-4 3 0,5 2-1365</inkml:trace>
</inkml:ink>
</file>

<file path=ppt/ink/ink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4:12.721"/>
    </inkml:context>
    <inkml:brush xml:id="br0">
      <inkml:brushProperty name="width" value="0.05" units="cm"/>
      <inkml:brushProperty name="height" value="0.05" units="cm"/>
    </inkml:brush>
  </inkml:definitions>
  <inkml:trace contextRef="#ctx0" brushRef="#br0">308 2 24575,'-65'-1'0,"-72"2"0,133 0 0,-1 0 0,1 0 0,0 1 0,0-1 0,0 1 0,0 0 0,0 0 0,0 0 0,0 1 0,0-1 0,1 1 0,0 0 0,-1 0 0,1 0 0,0 0 0,0 1 0,1-1 0,-1 1 0,1 0 0,0 0 0,0 0 0,-3 7 0,0 1 0,0 1 0,1 0 0,1 0 0,0 0 0,1 0 0,-1 18 0,2-20 0,1 0 0,1 0 0,-1 0 0,2-1 0,-1 1 0,7 19 0,-6-25 0,0 0 0,0 0 0,1 0 0,-1 0 0,1 0 0,1-1 0,-1 0 0,1 1 0,-1-1 0,1-1 0,0 1 0,0 0 0,1-1 0,-1 0 0,8 4 0,16 5 0,0 0 0,0-2 0,1-2 0,1 0 0,-1-2 0,56 4 0,-75-8 0,0-1 0,0 1 0,0 1 0,-1 0 0,1 1 0,-1 0 0,1 0 0,-1 1 0,0 0 0,-1 0 0,1 1 0,-1 0 0,0 1 0,9 10 0,-13-13 0,0 1 0,0 0 0,-1 0 0,0 0 0,0 0 0,0 0 0,-1 1 0,1-1 0,-1 1 0,-1 0 0,1-1 0,-1 1 0,0 0 0,0 0 0,-1 0 0,1 0 0,-2 0 0,1 0 0,0 0 0,-1 0 0,0 0 0,-1 0 0,1-1 0,-1 1 0,-3 7 0,2-7 0,0 0 0,0 0 0,0 0 0,-1 0 0,0-1 0,0 1 0,-1-1 0,1 0 0,-1 0 0,0-1 0,0 1 0,-1-1 0,1 0 0,-1 0 0,0-1 0,0 0 0,-11 4 0,9-5 0,1 0 0,-1-1 0,0 0 0,0 0 0,1-1 0,-1 0 0,0 0 0,0-1 0,0 0 0,1 0 0,-1-1 0,1 0 0,-1 0 0,1-1 0,-10-4 0,2-1 24,1-1 1,-1-1-1,1 0 0,-14-14 0,-25-17-1510,28 25-5340</inkml:trace>
</inkml:ink>
</file>

<file path=ppt/ink/ink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4:14.855"/>
    </inkml:context>
    <inkml:brush xml:id="br0">
      <inkml:brushProperty name="width" value="0.05" units="cm"/>
      <inkml:brushProperty name="height" value="0.05" units="cm"/>
    </inkml:brush>
  </inkml:definitions>
  <inkml:trace contextRef="#ctx0" brushRef="#br0">98 1 24575,'4'0'0,"-1"0"0,1 1 0,-1 0 0,0-1 0,0 1 0,1 0 0,-1 1 0,4 2 0,-6-5 0,-1 1 0,0 0 0,0 0 0,0 0 0,0 0 0,0 0 0,0 0 0,1 0 0,-1 0 0,0 0 0,0 1 0,0-1 0,0 0 0,0 0 0,0 0 0,1 0 0,-1 0 0,0 0 0,0 0 0,0 0 0,0 0 0,0 0 0,0 0 0,0 0 0,0 0 0,0 1 0,0-1 0,1 0 0,-1 0 0,0 0 0,0 0 0,0 0 0,0 0 0,0 0 0,0 1 0,0-1 0,0 0 0,0 0 0,0 0 0,0 0 0,0 0 0,0 0 0,0 1 0,0-1 0,0 0 0,0 0 0,0 0 0,0 0 0,0 0 0,0 0 0,0 0 0,0 1 0,0-1 0,0 0 0,-1 0 0,1 0 0,0 0 0,0 0 0,-20-2 0,14 1 0,0 0 0,0 0 0,0 0 0,-1 1 0,1 0 0,0 1 0,0-1 0,0 1 0,-1 0 0,1 0 0,0 1 0,0 0 0,0 0 0,1 1 0,-1-1 0,1 1 0,-8 5 0,15-4 0,-1 0 0,1 1 0,0-1 0,1 0 0,-1 0 0,1-1 0,-1 1 0,1-1 0,0 1 0,1-1 0,4 5 0,-7-8-33,0 0 0,0 1-1,-1-1 1,1 1 0,0-1-1,0 0 1,0 0 0,0 0 0,0 0-1,0 1 1,0-1 0,-1 0-1,1 0 1,0-1 0,0 1-1,0 0 1,0 0 0,0 0 0,0-1-1,0 1 1,-1 0 0,1-1-1,0 1 1,0 0 0,0-1-1,-1 1 1,1-1 0,0 0 0,-1 1-1,1-1 1,0 0 0,-1 1-1,1-1 1,-1 0 0,1 1-1,-1-1 1,1 0 0,-1 0 0,0 0-1,1-1 1,5-12-6793</inkml:trace>
</inkml:ink>
</file>

<file path=ppt/ink/ink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4:16.680"/>
    </inkml:context>
    <inkml:brush xml:id="br0">
      <inkml:brushProperty name="width" value="0.05" units="cm"/>
      <inkml:brushProperty name="height" value="0.05" units="cm"/>
    </inkml:brush>
  </inkml:definitions>
  <inkml:trace contextRef="#ctx0" brushRef="#br0">91 0 24575,'0'10'0,"0"-3"0,0 0 0,0 0 0,1 0 0,-1 0 0,1 0 0,1-1 0,4 14 0,-11-24 0,1 0 0,-1 0 0,1 0 0,-1 1 0,0 0 0,-7-4 0,10 6 0,0-1 0,0 1 0,-1 0 0,1 0 0,0 0 0,0 0 0,-1 0 0,1 1 0,0-1 0,-1 0 0,1 1 0,-1 0 0,1 0 0,-1 0 0,1 0 0,-1 0 0,1 0 0,0 0 0,-1 1 0,1-1 0,-5 2 0,7-1 0,0-1 0,-1 0 0,1 1 0,0-1 0,-1 0 0,1 1 0,0-1 0,-1 0 0,1 1 0,0-1 0,0 1 0,-1-1 0,1 1 0,0-1 0,0 0 0,0 1 0,0-1 0,0 1 0,0-1 0,0 1 0,0-1 0,-1 1 0,2-1 0,-1 1 0,0-1 0,0 1 0,0-1 0,0 1 0,0-1 0,0 0 0,0 1 0,1-1 0,-1 1 0,0-1 0,0 1 0,1-1 0,-1 0 0,0 1 0,0-1 0,1 0 0,-1 1 0,0-1 0,1 0 0,-1 1 0,1-1 0,-1 0 0,0 0 0,1 1 0,-1-1 0,1 0 0,-1 0 0,1 0 0,0 0 0,26 10 0,14-9 0,-23-9 0,-17 8 0,-1 0 0,0-1 0,0 1 0,1-1 0,-1 1 0,0-1 0,0 1 0,0-1 0,1 1 0,-1-1 0,0 1 0,0-1 0,0 1 0,0-1 0,0 1 0,0-1 0,0 1 0,0-1 0,0 1 0,0-1 0,0 1 0,-1-1 0,1 1 0,0-1 0,0 1 0,0-1 0,-1 1 0,1-1 0,0 1 0,0 0 0,-1-1 0,1 1 0,-1-1 0,0-1-52,-1 1-1,1 0 1,-1-1-1,0 1 1,0 0-1,1 0 1,-1 0-1,0 0 1,0 0-1,0 0 1,0 0-1,0 1 1,0-1-1,0 1 1,0-1-1,-1 1 1,1 0-1,0 0 1,0 0-1,0 0 1,0 0-1,0 0 0,0 1 1,0-1-1,-4 2 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8:31:44.154"/>
    </inkml:context>
    <inkml:brush xml:id="br0">
      <inkml:brushProperty name="width" value="0.05" units="cm"/>
      <inkml:brushProperty name="height" value="0.05" units="cm"/>
    </inkml:brush>
  </inkml:definitions>
  <inkml:trace contextRef="#ctx0" brushRef="#br0">146 772 24575,'-63'763'-2,"29"-474"-178,-14 330-277,60 1162 1,93-860 456,68-9 0,-127-706-58,9-1 0,94 230 0,-107-339 18,5-2 0,69 106 0,-74-137 27,3-3-1,3-2 1,99 95-1,-104-117 116,2-2 1,0-3-1,3-1 0,0-2 1,2-2-1,0-3 0,68 22 1,387 84 656,-429-113-894,1000 169 135,115 53-410,-459-80 30,6-43 199,-456-89 181,315-10 0,-459-22 0,-1-5 0,-1-6 0,0-7 0,183-55 0,-244 53-2,-1-3 1,-1-4 0,-1-3-1,-2-2 1,-2-4 0,73-59-1,-69 42 0,-3-4 0,-2-3 0,-3-3 1,105-149-1,101-227 39,-33-19-224,-118 209 37,-12-4 0,-11-5 0,-11-4 0,90-501 0,-159 657 260,-5-1-1,-4 0 1,-6 0-1,-4 0 1,-35-212 0,-86-234 389,-3-24 234,109 490-733,-26-187 0,15 93 0,11 97 0,-116-489 0,-39 7 0,86 293 0,53 167 0,-148-535 0,141 414 0,41 233 0,0-1 0,0 1 0,-1-1 0,1 0 0,0 1 0,0-1 0,0 0 0,0 1 0,0-1 0,0 0 0,0 1 0,0-1 0,0 0 0,0 1 0,0-1 0,0 1 0,0-1 0,1 0 0,-1 1 0,0-1 0,0 1 0,1-1 0,-1 0 0,0 1 0,1-1 0,-1 1 0,1-1 0,-1 1 0,1-1 0,0 1 0,1 1 0,-1 0 0,0-1 0,0 1 0,0 0 0,0 0 0,0 0 0,0-1 0,0 1 0,0 0 0,-1 0 0,1 0 0,0 0 0,0 1 0,-1-1 0,1 0 0,0 2 0,19 40-1365,0 10-5461</inkml:trace>
</inkml:ink>
</file>

<file path=ppt/ink/ink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3:54.170"/>
    </inkml:context>
    <inkml:brush xml:id="br0">
      <inkml:brushProperty name="width" value="0.05" units="cm"/>
      <inkml:brushProperty name="height" value="0.05" units="cm"/>
    </inkml:brush>
  </inkml:definitions>
  <inkml:trace contextRef="#ctx0" brushRef="#br0">819 1 24575,'-80'-1'0,"-103"3"0,152 1 0,1 0 0,0 2 0,-58 18 0,16-2 0,38-11 0,-53 22 0,75-26 0,1 0 0,0 1 0,0 0 0,0 0 0,1 1 0,0 1 0,1 0 0,-11 11 0,11-7 0,0 0 0,0 1 0,1 0 0,1 0 0,0 1 0,1 0 0,1 0 0,0 0 0,1 1 0,1-1 0,0 1 0,1 0 0,1 0 0,1 0 0,0 0 0,4 29 0,0-18 0,1 0 0,1 0 0,2-1 0,0 0 0,2 0 0,1-1 0,1 0 0,30 45 0,-30-51 0,2-2 0,0 0 0,0-1 0,33 28 0,-37-36 0,2 0 0,-1-1 0,1 0 0,0-1 0,0-1 0,1 0 0,-1 0 0,1-1 0,15 3 0,34 5 0,6 2 0,0-2 0,95 3 0,-130-15-1365,-6 0-5461</inkml:trace>
</inkml:ink>
</file>

<file path=ppt/ink/ink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3:55.149"/>
    </inkml:context>
    <inkml:brush xml:id="br0">
      <inkml:brushProperty name="width" value="0.05" units="cm"/>
      <inkml:brushProperty name="height" value="0.05" units="cm"/>
    </inkml:brush>
  </inkml:definitions>
  <inkml:trace contextRef="#ctx0" brushRef="#br0">59 0 24575,'0'789'0,"-3"-760"0,3-29 0,0 0 0,0 1 0,0-1 0,0 0 0,0 0 0,0 0 0,0 1 0,0-1 0,0 0 0,-1 0 0,1 0 0,0 0 0,0 1 0,0-1 0,0 0 0,0 0 0,-1 0 0,1 0 0,0 0 0,0 0 0,0 1 0,0-1 0,-1 0 0,1 0 0,0 0 0,0 0 0,0 0 0,-1 0 0,1 0 0,0 0 0,0 0 0,0 0 0,-1 0 0,1 0 0,0 0 0,0 0 0,0 0 0,-1 0 0,1 0 0,-12-14 0,-5-13-1365,-3-3-5461</inkml:trace>
</inkml:ink>
</file>

<file path=ppt/ink/ink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3:56.663"/>
    </inkml:context>
    <inkml:brush xml:id="br0">
      <inkml:brushProperty name="width" value="0.05" units="cm"/>
      <inkml:brushProperty name="height" value="0.05" units="cm"/>
    </inkml:brush>
  </inkml:definitions>
  <inkml:trace contextRef="#ctx0" brushRef="#br0">0 82 24575,'1'-2'0,"0"1"0,-1-1 0,1 0 0,0 1 0,0-1 0,0 1 0,0-1 0,0 1 0,0 0 0,1-1 0,-1 1 0,0 0 0,1 0 0,-1 0 0,1 0 0,-1 0 0,4-1 0,29-14 0,8 5 0,0 1 0,1 2 0,-1 3 0,1 1 0,1 2 0,81 7 0,-92-1 0,0 3 0,0 0 0,-1 3 0,0 0 0,-1 2 0,47 25 0,-76-36 0,1 0 0,0 0 0,-1 0 0,1 1 0,-1-1 0,0 1 0,1 0 0,-1 0 0,0 0 0,0 0 0,0 0 0,0 0 0,-1 1 0,1-1 0,-1 0 0,1 1 0,-1-1 0,2 5 0,-3-4 0,0 0 0,0 0 0,0 0 0,0 1 0,0-1 0,0 0 0,-1 0 0,0 1 0,0-1 0,0 0 0,0 0 0,0 0 0,0 0 0,-1 0 0,0-1 0,-2 4 0,-7 11 0,-1-1 0,0-1 0,-2 0 0,0-1 0,0 0 0,-1-1 0,-1-1 0,0 0 0,-1-1 0,0-1 0,-34 15 0,25-14 0,-1-2 0,-1 0 0,0-2 0,0-1 0,0-1 0,0-1 0,-49 0 0,-46-9 0,131 6 0,8-1 0,-1 1 0,0 1 0,0 0 0,0 1 0,24 8 0,-3 6 0,-2 2 0,1 2 0,-2 1 0,55 48 0,17 11 0,-89-70 0,33 14 0,-36-20 0,-1 1 0,0 1 0,-1 0 0,0 0 0,17 15 0,42 32-1365,-56-40-5461</inkml:trace>
</inkml:ink>
</file>

<file path=ppt/ink/ink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3:57.844"/>
    </inkml:context>
    <inkml:brush xml:id="br0">
      <inkml:brushProperty name="width" value="0.05" units="cm"/>
      <inkml:brushProperty name="height" value="0.05" units="cm"/>
    </inkml:brush>
  </inkml:definitions>
  <inkml:trace contextRef="#ctx0" brushRef="#br0">53 0 24575,'-1'1'0,"0"-1"0,0 1 0,0-1 0,0 1 0,0-1 0,0 1 0,0 0 0,1-1 0,-1 1 0,0 0 0,0 0 0,0-1 0,1 1 0,-1 0 0,0 0 0,1 0 0,-1 0 0,1 0 0,-1 0 0,1 0 0,0 0 0,-1 0 0,1 0 0,0 2 0,-9 35 0,7-27 0,-8 40 0,3-1 0,2 1 0,2 57 0,3-103 0,1 0 0,-1 0 0,1-1 0,0 1 0,0-1 0,1 1 0,0 0 0,-1-1 0,1 0 0,1 1 0,-1-1 0,0 0 0,1 0 0,0-1 0,0 1 0,0 0 0,1-1 0,-1 0 0,1 0 0,0 0 0,0 0 0,0-1 0,0 1 0,0-1 0,0 0 0,7 2 0,13 5 0,0-2 0,0-1 0,48 6 0,-38-6 0,4-2 0,1-1 0,38-2 0,26 2 0,-101-3-50,0 0-1,0 0 1,0 0-1,0 0 0,-1 0 1,1 1-1,0-1 1,0 1-1,0-1 1,-1 1-1,1 0 0,0-1 1,-1 1-1,1 0 1,-1 0-1,1 0 1,-1 1-1,1-1 0,-1 0 1,0 0-1,0 1 1,1-1-1,-1 1 1,0-1-1,0 1 1,0 1-1,0 7-6775</inkml:trace>
</inkml:ink>
</file>

<file path=ppt/ink/ink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3:58.463"/>
    </inkml:context>
    <inkml:brush xml:id="br0">
      <inkml:brushProperty name="width" value="0.05" units="cm"/>
      <inkml:brushProperty name="height" value="0.05" units="cm"/>
    </inkml:brush>
  </inkml:definitions>
  <inkml:trace contextRef="#ctx0" brushRef="#br0">0 62 24575,'9'-4'0,"11"-2"0,6 1 0,8 1 0,3 0 0,-2-2 0,-1 0 0,-3 0 0,-2 1 0,-2 2 0,-1-3 0,-5 0-8191</inkml:trace>
</inkml:ink>
</file>

<file path=ppt/ink/ink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3:59.055"/>
    </inkml:context>
    <inkml:brush xml:id="br0">
      <inkml:brushProperty name="width" value="0.05" units="cm"/>
      <inkml:brushProperty name="height" value="0.05" units="cm"/>
    </inkml:brush>
  </inkml:definitions>
  <inkml:trace contextRef="#ctx0" brushRef="#br0">0 87 24575,'0'-4'0,"9"-6"0,11-1 0,7 1 0,7 2 0,2 3 0,4 2 0,-1 2 0,2-4 0,3 0 0,-3 0 0,1 1 0,-2 1 0,-4 1 0,-4 2 0,-7-5 0,-8-1-8191</inkml:trace>
</inkml:ink>
</file>

<file path=ppt/ink/ink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3:59.566"/>
    </inkml:context>
    <inkml:brush xml:id="br0">
      <inkml:brushProperty name="width" value="0.05" units="cm"/>
      <inkml:brushProperty name="height" value="0.05" units="cm"/>
    </inkml:brush>
  </inkml:definitions>
  <inkml:trace contextRef="#ctx0" brushRef="#br0">0 444 24575,'0'-4'0,"5"-6"0,0-6 0,5-4 0,4-3 0,5-6 0,3-3 0,-2 0 0,-4-3 0,-1-1 0,-3-1 0,-4 0 0,-2 2 0,1 7 0,0 4 0,3 7 0,-1 1 0,-1 3-8191</inkml:trace>
</inkml:ink>
</file>

<file path=ppt/ink/ink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4:01.380"/>
    </inkml:context>
    <inkml:brush xml:id="br0">
      <inkml:brushProperty name="width" value="0.05" units="cm"/>
      <inkml:brushProperty name="height" value="0.05" units="cm"/>
    </inkml:brush>
  </inkml:definitions>
  <inkml:trace contextRef="#ctx0" brushRef="#br0">1 33 24575,'2'58'0,"4"1"0,19 89 0,-20-125 0,8 128 0,-25-280 0,6 84 0,-1-67 0,7 107 0,1 0 0,0 0 0,0-1 0,0 2 0,0-1 0,1 0 0,0 0 0,0 0 0,0 1 0,1-1 0,0 1 0,5-7 0,3-3 0,2 1 0,17-15 0,-6 6 0,-20 18 0,1 0 0,0 0 0,1 1 0,-1-1 0,1 1 0,-1 0 0,1 1 0,0-1 0,0 1 0,0 0 0,0 1 0,0-1 0,1 1 0,-1 0 0,0 1 0,1 0 0,-1 0 0,0 0 0,1 1 0,-1-1 0,0 2 0,0-1 0,8 3 0,-1 1 0,-1-1 0,0 2 0,0 0 0,0 0 0,-1 1 0,1 1 0,-2 0 0,1 0 0,-1 1 0,8 10 0,-13-14 0,0 1 0,-1 0 0,0 0 0,0 0 0,-1 0 0,1 0 0,-1 1 0,-1-1 0,1 1 0,1 7 0,-2 2 0,0 0 0,0-1 0,-2 24 0,0-15 0,-1-1 0,-1 1 0,-1 0 0,-9 31 0,10-47 0,-1 0 0,0 0 0,0 0 0,-1 0 0,0 0 0,-1-1 0,0 0 0,0 0 0,0 0 0,-1 0 0,0-1 0,0 0 0,-1 0 0,1-1 0,-11 7 0,16-12 0,-19 13 0,0-2 0,-1 0 0,-31 11 0,44-19 0,0-1 0,1 0 0,-1-1 0,0 0 0,0 0 0,0-1 0,0 0 0,0 0 0,0-1 0,0 0 0,0-1 0,0 1 0,-15-7 0,1 1 0,14 5 0,-1-1 0,1 0 0,0 0 0,1-1 0,-11-6 0,16 2-1365,8 0-5461</inkml:trace>
</inkml:ink>
</file>

<file path=ppt/ink/ink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4:02.152"/>
    </inkml:context>
    <inkml:brush xml:id="br0">
      <inkml:brushProperty name="width" value="0.05" units="cm"/>
      <inkml:brushProperty name="height" value="0.05" units="cm"/>
    </inkml:brush>
  </inkml:definitions>
  <inkml:trace contextRef="#ctx0" brushRef="#br0">0 1 24575,'4'4'0,"6"10"0,6 12 0,0 5 0,-3 6 0,-3 1 0,-4-1 0,2-3 0,-1-3 0,-2-2 0,4 2 0,-1 1 0,-2-6-8191</inkml:trace>
</inkml:ink>
</file>

<file path=ppt/ink/ink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1:04:03.158"/>
    </inkml:context>
    <inkml:brush xml:id="br0">
      <inkml:brushProperty name="width" value="0.05" units="cm"/>
      <inkml:brushProperty name="height" value="0.05" units="cm"/>
    </inkml:brush>
  </inkml:definitions>
  <inkml:trace contextRef="#ctx0" brushRef="#br0">20 87 24575,'4'-4'0,"-3"-2"0,-5 1 0,-7 0 0,3 2 0,7 1 0,8 1 0,7 1 0,5 0 0,0-4 0,-3-11 0,-5-6 0,-4 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30A069-2C03-4F74-82AC-09F8C82EF808}" type="datetimeFigureOut">
              <a:rPr lang="fr-FR" smtClean="0"/>
              <a:t>04/12/2024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1A203C-1B0E-45AC-BA30-DE8D706F78E6}" type="slidenum">
              <a:rPr lang="fr-FR" smtClean="0"/>
              <a:t>‹N°›</a:t>
            </a:fld>
            <a:endParaRPr lang="fr-FR"/>
          </a:p>
        </p:txBody>
      </p:sp>
    </p:spTree>
    <p:extLst>
      <p:ext uri="{BB962C8B-B14F-4D97-AF65-F5344CB8AC3E}">
        <p14:creationId xmlns:p14="http://schemas.microsoft.com/office/powerpoint/2010/main" val="2414212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31A203C-1B0E-45AC-BA30-DE8D706F78E6}" type="slidenum">
              <a:rPr lang="fr-FR" smtClean="0"/>
              <a:t>9</a:t>
            </a:fld>
            <a:endParaRPr lang="fr-FR"/>
          </a:p>
        </p:txBody>
      </p:sp>
    </p:spTree>
    <p:extLst>
      <p:ext uri="{BB962C8B-B14F-4D97-AF65-F5344CB8AC3E}">
        <p14:creationId xmlns:p14="http://schemas.microsoft.com/office/powerpoint/2010/main" val="40485162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kaizen-solutions.net/" TargetMode="External"/><Relationship Id="rId3" Type="http://schemas.openxmlformats.org/officeDocument/2006/relationships/hyperlink" Target="https://www.linkedin.com/company/kzs/" TargetMode="External"/><Relationship Id="rId7"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hyperlink" Target="https://www.youtube.com/c/KAIZENSolutions" TargetMode="External"/><Relationship Id="rId4" Type="http://schemas.openxmlformats.org/officeDocument/2006/relationships/image" Target="../media/image9.png"/><Relationship Id="rId9"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www.linkedin.com/company/kzs/" TargetMode="External"/><Relationship Id="rId7" Type="http://schemas.openxmlformats.org/officeDocument/2006/relationships/hyperlink" Target="https://kaizen-solutions.net/" TargetMode="External"/><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hyperlink" Target="https://www.youtube.com/c/KAIZENSolutions" TargetMode="External"/><Relationship Id="rId4" Type="http://schemas.openxmlformats.org/officeDocument/2006/relationships/image" Target="../media/image9.png"/><Relationship Id="rId9"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www.linkedin.com/company/kzs/" TargetMode="External"/><Relationship Id="rId7" Type="http://schemas.openxmlformats.org/officeDocument/2006/relationships/hyperlink" Target="https://kaizen-solutions.net/" TargetMode="External"/><Relationship Id="rId2" Type="http://schemas.openxmlformats.org/officeDocument/2006/relationships/image" Target="../media/image13.jpe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hyperlink" Target="https://www.youtube.com/c/KAIZENSolutions" TargetMode="External"/><Relationship Id="rId4" Type="http://schemas.openxmlformats.org/officeDocument/2006/relationships/image" Target="../media/image9.png"/><Relationship Id="rId9"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www.linkedin.com/company/kzs/" TargetMode="External"/><Relationship Id="rId7" Type="http://schemas.openxmlformats.org/officeDocument/2006/relationships/hyperlink" Target="https://kaizen-solutions.net/" TargetMode="External"/><Relationship Id="rId2" Type="http://schemas.openxmlformats.org/officeDocument/2006/relationships/image" Target="../media/image14.jpe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hyperlink" Target="https://www.youtube.com/c/KAIZENSolutions" TargetMode="External"/><Relationship Id="rId4" Type="http://schemas.openxmlformats.org/officeDocument/2006/relationships/image" Target="../media/image9.png"/><Relationship Id="rId9"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_Disposition personnalisée">
    <p:spTree>
      <p:nvGrpSpPr>
        <p:cNvPr id="1" name=""/>
        <p:cNvGrpSpPr/>
        <p:nvPr/>
      </p:nvGrpSpPr>
      <p:grpSpPr>
        <a:xfrm>
          <a:off x="0" y="0"/>
          <a:ext cx="0" cy="0"/>
          <a:chOff x="0" y="0"/>
          <a:chExt cx="0" cy="0"/>
        </a:xfrm>
      </p:grpSpPr>
      <p:pic>
        <p:nvPicPr>
          <p:cNvPr id="20" name="Image 19">
            <a:extLst>
              <a:ext uri="{FF2B5EF4-FFF2-40B4-BE49-F238E27FC236}">
                <a16:creationId xmlns:a16="http://schemas.microsoft.com/office/drawing/2014/main" id="{5D30299E-C291-45F9-A7AB-3B97B6BC5A50}"/>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2" y="1"/>
            <a:ext cx="12192001" cy="6858000"/>
          </a:xfrm>
          <a:prstGeom prst="rect">
            <a:avLst/>
          </a:prstGeom>
        </p:spPr>
      </p:pic>
      <p:sp>
        <p:nvSpPr>
          <p:cNvPr id="3" name="Rectangle 2">
            <a:extLst>
              <a:ext uri="{FF2B5EF4-FFF2-40B4-BE49-F238E27FC236}">
                <a16:creationId xmlns:a16="http://schemas.microsoft.com/office/drawing/2014/main" id="{0A4FC3EC-A5AC-44B1-824B-A791BDCC07BB}"/>
              </a:ext>
            </a:extLst>
          </p:cNvPr>
          <p:cNvSpPr/>
          <p:nvPr userDrawn="1"/>
        </p:nvSpPr>
        <p:spPr>
          <a:xfrm>
            <a:off x="-2" y="-19049"/>
            <a:ext cx="12192002" cy="6857999"/>
          </a:xfrm>
          <a:prstGeom prst="rect">
            <a:avLst/>
          </a:prstGeom>
          <a:solidFill>
            <a:schemeClr val="dk1">
              <a:alpha val="46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D1D39979-E8DB-499A-983F-607DDE701B85}"/>
              </a:ext>
            </a:extLst>
          </p:cNvPr>
          <p:cNvSpPr/>
          <p:nvPr userDrawn="1"/>
        </p:nvSpPr>
        <p:spPr>
          <a:xfrm rot="10800000" flipV="1">
            <a:off x="-3" y="791442"/>
            <a:ext cx="12192000" cy="2812471"/>
          </a:xfrm>
          <a:prstGeom prst="rect">
            <a:avLst/>
          </a:prstGeom>
          <a:gradFill flip="none" rotWithShape="1">
            <a:gsLst>
              <a:gs pos="23000">
                <a:srgbClr val="19EFEF"/>
              </a:gs>
              <a:gs pos="100000">
                <a:srgbClr val="BEFFB5"/>
              </a:gs>
            </a:gsLst>
            <a:lin ang="0" scaled="1"/>
            <a:tileRect/>
          </a:gradFill>
          <a:ln w="12700" cap="flat" cmpd="sng" algn="ctr">
            <a:noFill/>
            <a:prstDash val="solid"/>
            <a:miter lim="800000"/>
          </a:ln>
          <a:effectLst/>
        </p:spPr>
        <p:txBody>
          <a:bodyPr rtlCol="0" anchor="ctr"/>
          <a:lstStyle/>
          <a:p>
            <a:pPr algn="ctr"/>
            <a:endParaRPr lang="fr-FR" sz="6000">
              <a:latin typeface="Bebas Neue" panose="020B0606020202050201" pitchFamily="34" charset="0"/>
              <a:cs typeface="Calibri" panose="020F0502020204030204" pitchFamily="34" charset="0"/>
            </a:endParaRPr>
          </a:p>
        </p:txBody>
      </p:sp>
      <p:sp>
        <p:nvSpPr>
          <p:cNvPr id="2" name="Titre 1">
            <a:extLst>
              <a:ext uri="{FF2B5EF4-FFF2-40B4-BE49-F238E27FC236}">
                <a16:creationId xmlns:a16="http://schemas.microsoft.com/office/drawing/2014/main" id="{AE8378DA-F57D-4EBB-9C29-E383670F5FC8}"/>
              </a:ext>
            </a:extLst>
          </p:cNvPr>
          <p:cNvSpPr>
            <a:spLocks noGrp="1"/>
          </p:cNvSpPr>
          <p:nvPr>
            <p:ph type="title"/>
          </p:nvPr>
        </p:nvSpPr>
        <p:spPr>
          <a:xfrm>
            <a:off x="1191487" y="985405"/>
            <a:ext cx="9809019" cy="2424546"/>
          </a:xfrm>
        </p:spPr>
        <p:txBody>
          <a:bodyPr/>
          <a:lstStyle/>
          <a:p>
            <a:r>
              <a:rPr lang="fr-FR"/>
              <a:t>Modifiez le style du titre</a:t>
            </a:r>
          </a:p>
        </p:txBody>
      </p:sp>
      <p:pic>
        <p:nvPicPr>
          <p:cNvPr id="14" name="Image 13">
            <a:extLst>
              <a:ext uri="{FF2B5EF4-FFF2-40B4-BE49-F238E27FC236}">
                <a16:creationId xmlns:a16="http://schemas.microsoft.com/office/drawing/2014/main" id="{973D1F07-AC13-4211-B00A-E27664C50B4D}"/>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5267187" y="4396366"/>
            <a:ext cx="1657623" cy="1812922"/>
          </a:xfrm>
          <a:prstGeom prst="rect">
            <a:avLst/>
          </a:prstGeom>
          <a:effectLst/>
        </p:spPr>
      </p:pic>
      <p:sp>
        <p:nvSpPr>
          <p:cNvPr id="5" name="Espace réservé du texte 6">
            <a:extLst>
              <a:ext uri="{FF2B5EF4-FFF2-40B4-BE49-F238E27FC236}">
                <a16:creationId xmlns:a16="http://schemas.microsoft.com/office/drawing/2014/main" id="{E387FB2A-BB45-44A8-1521-86AEBFB0A82B}"/>
              </a:ext>
            </a:extLst>
          </p:cNvPr>
          <p:cNvSpPr>
            <a:spLocks noGrp="1"/>
          </p:cNvSpPr>
          <p:nvPr>
            <p:ph type="body" sz="quarter" idx="17" hasCustomPrompt="1"/>
          </p:nvPr>
        </p:nvSpPr>
        <p:spPr>
          <a:xfrm>
            <a:off x="0" y="6592912"/>
            <a:ext cx="803565" cy="222251"/>
          </a:xfrm>
          <a:prstGeom prst="rect">
            <a:avLst/>
          </a:prstGeom>
        </p:spPr>
        <p:txBody>
          <a:bodyPr>
            <a:noAutofit/>
          </a:bodyPr>
          <a:lstStyle>
            <a:lvl1pPr marL="0" indent="0" algn="l">
              <a:buNone/>
              <a:defRPr sz="1200">
                <a:solidFill>
                  <a:schemeClr val="bg1"/>
                </a:solidFill>
              </a:defRPr>
            </a:lvl1pPr>
          </a:lstStyle>
          <a:p>
            <a:pPr lvl="0"/>
            <a:r>
              <a:rPr lang="fr-FR" dirty="0"/>
              <a:t>Version</a:t>
            </a:r>
          </a:p>
        </p:txBody>
      </p:sp>
    </p:spTree>
    <p:extLst>
      <p:ext uri="{BB962C8B-B14F-4D97-AF65-F5344CB8AC3E}">
        <p14:creationId xmlns:p14="http://schemas.microsoft.com/office/powerpoint/2010/main" val="2842458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2980D64F-EB31-455F-84F4-EABDEB8EDD8B}"/>
              </a:ext>
            </a:extLst>
          </p:cNvPr>
          <p:cNvSpPr>
            <a:spLocks noGrp="1"/>
          </p:cNvSpPr>
          <p:nvPr>
            <p:ph type="pic" sz="quarter" idx="13"/>
          </p:nvPr>
        </p:nvSpPr>
        <p:spPr>
          <a:xfrm>
            <a:off x="-26619" y="895350"/>
            <a:ext cx="12192000" cy="2800350"/>
          </a:xfrm>
          <a:prstGeom prst="rect">
            <a:avLst/>
          </a:prstGeom>
        </p:spPr>
      </p:sp>
      <p:sp>
        <p:nvSpPr>
          <p:cNvPr id="2" name="Titre 1">
            <a:extLst>
              <a:ext uri="{FF2B5EF4-FFF2-40B4-BE49-F238E27FC236}">
                <a16:creationId xmlns:a16="http://schemas.microsoft.com/office/drawing/2014/main" id="{C7A6E8E2-1605-4097-B55E-24BE84E2F932}"/>
              </a:ext>
            </a:extLst>
          </p:cNvPr>
          <p:cNvSpPr>
            <a:spLocks noGrp="1"/>
          </p:cNvSpPr>
          <p:nvPr>
            <p:ph type="title"/>
          </p:nvPr>
        </p:nvSpPr>
        <p:spPr/>
        <p:txBody>
          <a:bodyPr/>
          <a:lstStyle/>
          <a:p>
            <a:r>
              <a:rPr lang="fr-FR"/>
              <a:t>Modifiez le style du titre</a:t>
            </a:r>
          </a:p>
        </p:txBody>
      </p:sp>
      <p:sp>
        <p:nvSpPr>
          <p:cNvPr id="7" name="Shape 5113">
            <a:extLst>
              <a:ext uri="{FF2B5EF4-FFF2-40B4-BE49-F238E27FC236}">
                <a16:creationId xmlns:a16="http://schemas.microsoft.com/office/drawing/2014/main" id="{CABCF038-596A-41BB-B803-5ADF054211B7}"/>
              </a:ext>
            </a:extLst>
          </p:cNvPr>
          <p:cNvSpPr/>
          <p:nvPr userDrawn="1"/>
        </p:nvSpPr>
        <p:spPr>
          <a:xfrm>
            <a:off x="5888499" y="4441372"/>
            <a:ext cx="361765" cy="358815"/>
          </a:xfrm>
          <a:custGeom>
            <a:avLst/>
            <a:gdLst/>
            <a:ahLst/>
            <a:cxnLst/>
            <a:rect l="0" t="0" r="0" b="0"/>
            <a:pathLst>
              <a:path w="120000" h="120000" extrusionOk="0">
                <a:moveTo>
                  <a:pt x="109640" y="58417"/>
                </a:moveTo>
                <a:lnTo>
                  <a:pt x="109640" y="58417"/>
                </a:lnTo>
                <a:cubicBezTo>
                  <a:pt x="109640" y="50935"/>
                  <a:pt x="114820" y="45755"/>
                  <a:pt x="119712" y="40575"/>
                </a:cubicBezTo>
                <a:cubicBezTo>
                  <a:pt x="119712" y="37985"/>
                  <a:pt x="117410" y="33093"/>
                  <a:pt x="117410" y="30503"/>
                </a:cubicBezTo>
                <a:cubicBezTo>
                  <a:pt x="107050" y="33093"/>
                  <a:pt x="101870" y="27913"/>
                  <a:pt x="96978" y="22733"/>
                </a:cubicBezTo>
                <a:cubicBezTo>
                  <a:pt x="91798" y="17841"/>
                  <a:pt x="89208" y="12661"/>
                  <a:pt x="91798" y="4892"/>
                </a:cubicBezTo>
                <a:cubicBezTo>
                  <a:pt x="89208" y="2589"/>
                  <a:pt x="84316" y="0"/>
                  <a:pt x="79136" y="0"/>
                </a:cubicBezTo>
                <a:cubicBezTo>
                  <a:pt x="76546" y="4892"/>
                  <a:pt x="69064" y="10071"/>
                  <a:pt x="61294" y="10071"/>
                </a:cubicBezTo>
                <a:cubicBezTo>
                  <a:pt x="53812" y="10071"/>
                  <a:pt x="46043" y="4892"/>
                  <a:pt x="43453" y="0"/>
                </a:cubicBezTo>
                <a:cubicBezTo>
                  <a:pt x="38273" y="0"/>
                  <a:pt x="33381" y="2589"/>
                  <a:pt x="30791" y="4892"/>
                </a:cubicBezTo>
                <a:cubicBezTo>
                  <a:pt x="33381" y="12661"/>
                  <a:pt x="30791" y="17841"/>
                  <a:pt x="25611" y="22733"/>
                </a:cubicBezTo>
                <a:cubicBezTo>
                  <a:pt x="20719" y="27913"/>
                  <a:pt x="12661" y="33093"/>
                  <a:pt x="5179" y="30503"/>
                </a:cubicBezTo>
                <a:cubicBezTo>
                  <a:pt x="5179" y="33093"/>
                  <a:pt x="2589" y="37985"/>
                  <a:pt x="0" y="40575"/>
                </a:cubicBezTo>
                <a:cubicBezTo>
                  <a:pt x="7769" y="45755"/>
                  <a:pt x="12661" y="50935"/>
                  <a:pt x="12661" y="58417"/>
                </a:cubicBezTo>
                <a:cubicBezTo>
                  <a:pt x="12661" y="66187"/>
                  <a:pt x="7769" y="73669"/>
                  <a:pt x="0" y="79136"/>
                </a:cubicBezTo>
                <a:cubicBezTo>
                  <a:pt x="2589" y="81438"/>
                  <a:pt x="5179" y="86618"/>
                  <a:pt x="5179" y="89208"/>
                </a:cubicBezTo>
                <a:cubicBezTo>
                  <a:pt x="12661" y="89208"/>
                  <a:pt x="20719" y="89208"/>
                  <a:pt x="25611" y="94388"/>
                </a:cubicBezTo>
                <a:cubicBezTo>
                  <a:pt x="30791" y="99280"/>
                  <a:pt x="33381" y="107050"/>
                  <a:pt x="30791" y="114532"/>
                </a:cubicBezTo>
                <a:cubicBezTo>
                  <a:pt x="33381" y="117122"/>
                  <a:pt x="38273" y="117122"/>
                  <a:pt x="43453" y="119712"/>
                </a:cubicBezTo>
                <a:cubicBezTo>
                  <a:pt x="46043" y="111942"/>
                  <a:pt x="53812" y="107050"/>
                  <a:pt x="61294" y="107050"/>
                </a:cubicBezTo>
                <a:cubicBezTo>
                  <a:pt x="69064" y="107050"/>
                  <a:pt x="76546" y="111942"/>
                  <a:pt x="79136" y="119712"/>
                </a:cubicBezTo>
                <a:cubicBezTo>
                  <a:pt x="84316" y="117122"/>
                  <a:pt x="89208" y="117122"/>
                  <a:pt x="91798" y="114532"/>
                </a:cubicBezTo>
                <a:cubicBezTo>
                  <a:pt x="89208" y="107050"/>
                  <a:pt x="91798" y="99280"/>
                  <a:pt x="96978" y="94388"/>
                </a:cubicBezTo>
                <a:cubicBezTo>
                  <a:pt x="101870" y="89208"/>
                  <a:pt x="107050" y="86618"/>
                  <a:pt x="117410" y="89208"/>
                </a:cubicBezTo>
                <a:cubicBezTo>
                  <a:pt x="117410" y="84028"/>
                  <a:pt x="119712" y="81438"/>
                  <a:pt x="119712" y="76258"/>
                </a:cubicBezTo>
                <a:cubicBezTo>
                  <a:pt x="114820" y="73669"/>
                  <a:pt x="109640" y="66187"/>
                  <a:pt x="109640" y="58417"/>
                </a:cubicBezTo>
                <a:close/>
                <a:moveTo>
                  <a:pt x="61294" y="84028"/>
                </a:moveTo>
                <a:lnTo>
                  <a:pt x="61294" y="84028"/>
                </a:lnTo>
                <a:cubicBezTo>
                  <a:pt x="46043" y="84028"/>
                  <a:pt x="35971" y="73669"/>
                  <a:pt x="35971" y="58417"/>
                </a:cubicBezTo>
                <a:cubicBezTo>
                  <a:pt x="35971" y="45755"/>
                  <a:pt x="46043" y="33093"/>
                  <a:pt x="61294" y="33093"/>
                </a:cubicBezTo>
                <a:cubicBezTo>
                  <a:pt x="76546" y="33093"/>
                  <a:pt x="86618" y="45755"/>
                  <a:pt x="86618" y="58417"/>
                </a:cubicBezTo>
                <a:cubicBezTo>
                  <a:pt x="86618" y="73669"/>
                  <a:pt x="76546" y="84028"/>
                  <a:pt x="61294" y="84028"/>
                </a:cubicBezTo>
                <a:close/>
              </a:path>
            </a:pathLst>
          </a:custGeom>
          <a:solidFill>
            <a:srgbClr val="29CCD9"/>
          </a:solidFill>
          <a:ln>
            <a:noFill/>
          </a:ln>
        </p:spPr>
        <p:txBody>
          <a:bodyPr lIns="45700" tIns="22850" rIns="45700" bIns="22850" anchor="ctr" anchorCtr="0">
            <a:noAutofit/>
          </a:bodyPr>
          <a:lstStyle/>
          <a:p>
            <a:endParaRPr>
              <a:solidFill>
                <a:schemeClr val="dk1"/>
              </a:solidFill>
              <a:ea typeface="Roboto"/>
              <a:cs typeface="Roboto"/>
              <a:sym typeface="Roboto"/>
            </a:endParaRPr>
          </a:p>
        </p:txBody>
      </p:sp>
      <p:sp>
        <p:nvSpPr>
          <p:cNvPr id="8" name="Shape 5150">
            <a:extLst>
              <a:ext uri="{FF2B5EF4-FFF2-40B4-BE49-F238E27FC236}">
                <a16:creationId xmlns:a16="http://schemas.microsoft.com/office/drawing/2014/main" id="{9960C70D-73CB-4155-BA2D-054F8789F27F}"/>
              </a:ext>
            </a:extLst>
          </p:cNvPr>
          <p:cNvSpPr/>
          <p:nvPr userDrawn="1"/>
        </p:nvSpPr>
        <p:spPr>
          <a:xfrm>
            <a:off x="9767573" y="4499429"/>
            <a:ext cx="451020" cy="300758"/>
          </a:xfrm>
          <a:custGeom>
            <a:avLst/>
            <a:gdLst/>
            <a:ahLst/>
            <a:cxnLst/>
            <a:rect l="0" t="0" r="0" b="0"/>
            <a:pathLst>
              <a:path w="120000" h="120000" extrusionOk="0">
                <a:moveTo>
                  <a:pt x="49014" y="91513"/>
                </a:moveTo>
                <a:lnTo>
                  <a:pt x="49014" y="91513"/>
                </a:lnTo>
                <a:cubicBezTo>
                  <a:pt x="44909" y="100771"/>
                  <a:pt x="46841" y="110385"/>
                  <a:pt x="53360" y="116439"/>
                </a:cubicBezTo>
                <a:cubicBezTo>
                  <a:pt x="57706" y="119643"/>
                  <a:pt x="64225" y="119643"/>
                  <a:pt x="68329" y="110385"/>
                </a:cubicBezTo>
                <a:cubicBezTo>
                  <a:pt x="72676" y="97566"/>
                  <a:pt x="98269" y="3204"/>
                  <a:pt x="96096" y="3204"/>
                </a:cubicBezTo>
                <a:cubicBezTo>
                  <a:pt x="93923" y="0"/>
                  <a:pt x="53360" y="81899"/>
                  <a:pt x="49014" y="91513"/>
                </a:cubicBezTo>
                <a:close/>
                <a:moveTo>
                  <a:pt x="59879" y="25281"/>
                </a:moveTo>
                <a:lnTo>
                  <a:pt x="59879" y="25281"/>
                </a:lnTo>
                <a:cubicBezTo>
                  <a:pt x="62052" y="25281"/>
                  <a:pt x="64225" y="25281"/>
                  <a:pt x="66156" y="25281"/>
                </a:cubicBezTo>
                <a:cubicBezTo>
                  <a:pt x="70503" y="18872"/>
                  <a:pt x="72676" y="15667"/>
                  <a:pt x="74849" y="9258"/>
                </a:cubicBezTo>
                <a:cubicBezTo>
                  <a:pt x="70503" y="6053"/>
                  <a:pt x="66156" y="6053"/>
                  <a:pt x="59879" y="6053"/>
                </a:cubicBezTo>
                <a:cubicBezTo>
                  <a:pt x="25593" y="6053"/>
                  <a:pt x="0" y="47359"/>
                  <a:pt x="0" y="100771"/>
                </a:cubicBezTo>
                <a:cubicBezTo>
                  <a:pt x="0" y="103976"/>
                  <a:pt x="0" y="107181"/>
                  <a:pt x="0" y="110385"/>
                </a:cubicBezTo>
                <a:cubicBezTo>
                  <a:pt x="0" y="116439"/>
                  <a:pt x="4104" y="119643"/>
                  <a:pt x="6277" y="119643"/>
                </a:cubicBezTo>
                <a:cubicBezTo>
                  <a:pt x="10623" y="119643"/>
                  <a:pt x="12796" y="113590"/>
                  <a:pt x="12796" y="110385"/>
                </a:cubicBezTo>
                <a:cubicBezTo>
                  <a:pt x="12796" y="107181"/>
                  <a:pt x="12796" y="103976"/>
                  <a:pt x="12796" y="100771"/>
                </a:cubicBezTo>
                <a:cubicBezTo>
                  <a:pt x="12796" y="56973"/>
                  <a:pt x="31871" y="25281"/>
                  <a:pt x="59879" y="25281"/>
                </a:cubicBezTo>
                <a:close/>
                <a:moveTo>
                  <a:pt x="102615" y="34896"/>
                </a:moveTo>
                <a:lnTo>
                  <a:pt x="102615" y="34896"/>
                </a:lnTo>
                <a:cubicBezTo>
                  <a:pt x="100442" y="40949"/>
                  <a:pt x="100442" y="47359"/>
                  <a:pt x="98269" y="53768"/>
                </a:cubicBezTo>
                <a:cubicBezTo>
                  <a:pt x="104547" y="66231"/>
                  <a:pt x="106720" y="85103"/>
                  <a:pt x="106720" y="100771"/>
                </a:cubicBezTo>
                <a:cubicBezTo>
                  <a:pt x="106720" y="103976"/>
                  <a:pt x="106720" y="107181"/>
                  <a:pt x="106720" y="110385"/>
                </a:cubicBezTo>
                <a:cubicBezTo>
                  <a:pt x="106720" y="113590"/>
                  <a:pt x="108893" y="119643"/>
                  <a:pt x="113239" y="119643"/>
                </a:cubicBezTo>
                <a:lnTo>
                  <a:pt x="113239" y="119643"/>
                </a:lnTo>
                <a:cubicBezTo>
                  <a:pt x="115412" y="119643"/>
                  <a:pt x="119758" y="116439"/>
                  <a:pt x="119758" y="110385"/>
                </a:cubicBezTo>
                <a:cubicBezTo>
                  <a:pt x="119758" y="107181"/>
                  <a:pt x="119758" y="103976"/>
                  <a:pt x="119758" y="100771"/>
                </a:cubicBezTo>
                <a:cubicBezTo>
                  <a:pt x="119758" y="75845"/>
                  <a:pt x="113239" y="53768"/>
                  <a:pt x="102615" y="34896"/>
                </a:cubicBezTo>
                <a:close/>
              </a:path>
            </a:pathLst>
          </a:custGeom>
          <a:solidFill>
            <a:srgbClr val="29CCD9"/>
          </a:solidFill>
          <a:ln>
            <a:noFill/>
          </a:ln>
        </p:spPr>
        <p:txBody>
          <a:bodyPr lIns="45700" tIns="22850" rIns="45700" bIns="22850" anchor="ctr" anchorCtr="0">
            <a:noAutofit/>
          </a:bodyPr>
          <a:lstStyle/>
          <a:p>
            <a:endParaRPr>
              <a:solidFill>
                <a:schemeClr val="dk1"/>
              </a:solidFill>
              <a:ea typeface="Roboto"/>
              <a:cs typeface="Roboto"/>
              <a:sym typeface="Roboto"/>
            </a:endParaRPr>
          </a:p>
        </p:txBody>
      </p:sp>
      <p:sp>
        <p:nvSpPr>
          <p:cNvPr id="10" name="AutoShape 113">
            <a:extLst>
              <a:ext uri="{FF2B5EF4-FFF2-40B4-BE49-F238E27FC236}">
                <a16:creationId xmlns:a16="http://schemas.microsoft.com/office/drawing/2014/main" id="{C2E34052-F6E9-4C0A-9EF1-4DCD927A9C56}"/>
              </a:ext>
            </a:extLst>
          </p:cNvPr>
          <p:cNvSpPr>
            <a:spLocks/>
          </p:cNvSpPr>
          <p:nvPr userDrawn="1"/>
        </p:nvSpPr>
        <p:spPr bwMode="auto">
          <a:xfrm>
            <a:off x="1973407" y="4435061"/>
            <a:ext cx="250474" cy="3651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29CCD9"/>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400">
              <a:solidFill>
                <a:schemeClr val="accent1">
                  <a:lumMod val="50000"/>
                </a:schemeClr>
              </a:solidFill>
              <a:effectLst>
                <a:outerShdw blurRad="38100" dist="38100" dir="2700000" algn="tl">
                  <a:srgbClr val="000000"/>
                </a:outerShdw>
              </a:effectLst>
              <a:ea typeface="Lato" panose="020F0502020204030203" pitchFamily="34" charset="0"/>
              <a:cs typeface="Lato" panose="020F0502020204030203" pitchFamily="34" charset="0"/>
              <a:sym typeface="Gill Sans" charset="0"/>
            </a:endParaRPr>
          </a:p>
        </p:txBody>
      </p:sp>
      <p:sp>
        <p:nvSpPr>
          <p:cNvPr id="21" name="Espace réservé du texte 20">
            <a:extLst>
              <a:ext uri="{FF2B5EF4-FFF2-40B4-BE49-F238E27FC236}">
                <a16:creationId xmlns:a16="http://schemas.microsoft.com/office/drawing/2014/main" id="{12614132-A156-4ADC-806D-8960A00F899F}"/>
              </a:ext>
            </a:extLst>
          </p:cNvPr>
          <p:cNvSpPr>
            <a:spLocks noGrp="1"/>
          </p:cNvSpPr>
          <p:nvPr>
            <p:ph type="body" sz="quarter" idx="14" hasCustomPrompt="1"/>
          </p:nvPr>
        </p:nvSpPr>
        <p:spPr>
          <a:xfrm>
            <a:off x="774669" y="5001909"/>
            <a:ext cx="2647950" cy="358775"/>
          </a:xfrm>
          <a:prstGeom prst="rect">
            <a:avLst/>
          </a:prstGeom>
        </p:spPr>
        <p:txBody>
          <a:bodyPr/>
          <a:lstStyle>
            <a:lvl1pPr marL="0" indent="0" algn="ctr">
              <a:buNone/>
              <a:defRPr sz="2200">
                <a:latin typeface="+mj-lt"/>
              </a:defRPr>
            </a:lvl1pPr>
          </a:lstStyle>
          <a:p>
            <a:pPr lvl="0"/>
            <a:r>
              <a:rPr lang="fr-FR"/>
              <a:t>titre</a:t>
            </a:r>
          </a:p>
        </p:txBody>
      </p:sp>
      <p:sp>
        <p:nvSpPr>
          <p:cNvPr id="22" name="Espace réservé du texte 20">
            <a:extLst>
              <a:ext uri="{FF2B5EF4-FFF2-40B4-BE49-F238E27FC236}">
                <a16:creationId xmlns:a16="http://schemas.microsoft.com/office/drawing/2014/main" id="{3480E266-9984-4B53-84BB-37DB2EEC7B06}"/>
              </a:ext>
            </a:extLst>
          </p:cNvPr>
          <p:cNvSpPr>
            <a:spLocks noGrp="1"/>
          </p:cNvSpPr>
          <p:nvPr>
            <p:ph type="body" sz="quarter" idx="15" hasCustomPrompt="1"/>
          </p:nvPr>
        </p:nvSpPr>
        <p:spPr>
          <a:xfrm>
            <a:off x="4772025" y="5001909"/>
            <a:ext cx="2647950" cy="358775"/>
          </a:xfrm>
          <a:prstGeom prst="rect">
            <a:avLst/>
          </a:prstGeom>
        </p:spPr>
        <p:txBody>
          <a:bodyPr/>
          <a:lstStyle>
            <a:lvl1pPr marL="0" indent="0" algn="ctr">
              <a:buNone/>
              <a:defRPr sz="2200">
                <a:latin typeface="+mj-lt"/>
              </a:defRPr>
            </a:lvl1pPr>
          </a:lstStyle>
          <a:p>
            <a:pPr lvl="0"/>
            <a:r>
              <a:rPr lang="fr-FR"/>
              <a:t>titre</a:t>
            </a:r>
          </a:p>
        </p:txBody>
      </p:sp>
      <p:sp>
        <p:nvSpPr>
          <p:cNvPr id="23" name="Espace réservé du texte 20">
            <a:extLst>
              <a:ext uri="{FF2B5EF4-FFF2-40B4-BE49-F238E27FC236}">
                <a16:creationId xmlns:a16="http://schemas.microsoft.com/office/drawing/2014/main" id="{8818F4B2-D07E-44F4-8519-CAD34B6B5797}"/>
              </a:ext>
            </a:extLst>
          </p:cNvPr>
          <p:cNvSpPr>
            <a:spLocks noGrp="1"/>
          </p:cNvSpPr>
          <p:nvPr>
            <p:ph type="body" sz="quarter" idx="16" hasCustomPrompt="1"/>
          </p:nvPr>
        </p:nvSpPr>
        <p:spPr>
          <a:xfrm>
            <a:off x="8669108" y="5001908"/>
            <a:ext cx="2647950" cy="358775"/>
          </a:xfrm>
          <a:prstGeom prst="rect">
            <a:avLst/>
          </a:prstGeom>
        </p:spPr>
        <p:txBody>
          <a:bodyPr/>
          <a:lstStyle>
            <a:lvl1pPr marL="0" indent="0" algn="ctr">
              <a:buNone/>
              <a:defRPr sz="2200">
                <a:latin typeface="+mj-lt"/>
              </a:defRPr>
            </a:lvl1pPr>
          </a:lstStyle>
          <a:p>
            <a:pPr lvl="0"/>
            <a:r>
              <a:rPr lang="fr-FR"/>
              <a:t>titre</a:t>
            </a:r>
          </a:p>
        </p:txBody>
      </p:sp>
      <p:sp>
        <p:nvSpPr>
          <p:cNvPr id="25" name="Espace réservé du texte 24">
            <a:extLst>
              <a:ext uri="{FF2B5EF4-FFF2-40B4-BE49-F238E27FC236}">
                <a16:creationId xmlns:a16="http://schemas.microsoft.com/office/drawing/2014/main" id="{611346F5-752C-4B68-AB60-41179BD45454}"/>
              </a:ext>
            </a:extLst>
          </p:cNvPr>
          <p:cNvSpPr>
            <a:spLocks noGrp="1"/>
          </p:cNvSpPr>
          <p:nvPr>
            <p:ph type="body" sz="quarter" idx="17" hasCustomPrompt="1"/>
          </p:nvPr>
        </p:nvSpPr>
        <p:spPr>
          <a:xfrm>
            <a:off x="774669" y="5454140"/>
            <a:ext cx="2647950" cy="1304507"/>
          </a:xfrm>
          <a:prstGeom prst="rect">
            <a:avLst/>
          </a:prstGeom>
        </p:spPr>
        <p:txBody>
          <a:bodyPr/>
          <a:lstStyle>
            <a:lvl1pPr marL="0" indent="0" algn="just">
              <a:buNone/>
              <a:defRPr sz="1400"/>
            </a:lvl1pPr>
            <a:lvl2pPr marL="457200" indent="0" algn="just">
              <a:buNone/>
              <a:defRPr sz="1400"/>
            </a:lvl2pPr>
            <a:lvl3pPr marL="914400" indent="0" algn="just">
              <a:buNone/>
              <a:defRPr sz="1400"/>
            </a:lvl3pPr>
            <a:lvl4pPr marL="1371600" indent="0" algn="just">
              <a:buNone/>
              <a:defRPr sz="1400"/>
            </a:lvl4pPr>
            <a:lvl5pPr marL="1828800" indent="0" algn="just">
              <a:buNone/>
              <a:defRPr sz="1400"/>
            </a:lvl5pPr>
          </a:lstStyle>
          <a:p>
            <a:pPr lvl="0"/>
            <a:r>
              <a:rPr lang="fr-FR"/>
              <a:t>texte</a:t>
            </a:r>
          </a:p>
        </p:txBody>
      </p:sp>
      <p:sp>
        <p:nvSpPr>
          <p:cNvPr id="26" name="Espace réservé du texte 24">
            <a:extLst>
              <a:ext uri="{FF2B5EF4-FFF2-40B4-BE49-F238E27FC236}">
                <a16:creationId xmlns:a16="http://schemas.microsoft.com/office/drawing/2014/main" id="{5C5768D7-76CC-4085-9485-5471DB8F78A5}"/>
              </a:ext>
            </a:extLst>
          </p:cNvPr>
          <p:cNvSpPr>
            <a:spLocks noGrp="1"/>
          </p:cNvSpPr>
          <p:nvPr>
            <p:ph type="body" sz="quarter" idx="18" hasCustomPrompt="1"/>
          </p:nvPr>
        </p:nvSpPr>
        <p:spPr>
          <a:xfrm>
            <a:off x="4785728" y="5454140"/>
            <a:ext cx="2647950" cy="1304507"/>
          </a:xfrm>
          <a:prstGeom prst="rect">
            <a:avLst/>
          </a:prstGeom>
        </p:spPr>
        <p:txBody>
          <a:bodyPr/>
          <a:lstStyle>
            <a:lvl1pPr marL="0" indent="0" algn="just">
              <a:buNone/>
              <a:defRPr sz="1400"/>
            </a:lvl1pPr>
            <a:lvl2pPr marL="457200" indent="0" algn="just">
              <a:buNone/>
              <a:defRPr sz="1400"/>
            </a:lvl2pPr>
            <a:lvl3pPr marL="914400" indent="0" algn="just">
              <a:buNone/>
              <a:defRPr sz="1400"/>
            </a:lvl3pPr>
            <a:lvl4pPr marL="1371600" indent="0" algn="just">
              <a:buNone/>
              <a:defRPr sz="1400"/>
            </a:lvl4pPr>
            <a:lvl5pPr marL="1828800" indent="0" algn="just">
              <a:buNone/>
              <a:defRPr sz="1400"/>
            </a:lvl5pPr>
          </a:lstStyle>
          <a:p>
            <a:pPr lvl="0"/>
            <a:r>
              <a:rPr lang="fr-FR"/>
              <a:t>texte</a:t>
            </a:r>
          </a:p>
        </p:txBody>
      </p:sp>
      <p:sp>
        <p:nvSpPr>
          <p:cNvPr id="27" name="Espace réservé du texte 24">
            <a:extLst>
              <a:ext uri="{FF2B5EF4-FFF2-40B4-BE49-F238E27FC236}">
                <a16:creationId xmlns:a16="http://schemas.microsoft.com/office/drawing/2014/main" id="{34D9B4EC-503A-48F4-A756-C8BE346515A9}"/>
              </a:ext>
            </a:extLst>
          </p:cNvPr>
          <p:cNvSpPr>
            <a:spLocks noGrp="1"/>
          </p:cNvSpPr>
          <p:nvPr>
            <p:ph type="body" sz="quarter" idx="19" hasCustomPrompt="1"/>
          </p:nvPr>
        </p:nvSpPr>
        <p:spPr>
          <a:xfrm>
            <a:off x="8679316" y="5454141"/>
            <a:ext cx="2647950" cy="1304507"/>
          </a:xfrm>
          <a:prstGeom prst="rect">
            <a:avLst/>
          </a:prstGeom>
        </p:spPr>
        <p:txBody>
          <a:bodyPr/>
          <a:lstStyle>
            <a:lvl1pPr marL="0" indent="0" algn="just">
              <a:buNone/>
              <a:defRPr sz="1400"/>
            </a:lvl1pPr>
            <a:lvl2pPr marL="457200" indent="0" algn="just">
              <a:buNone/>
              <a:defRPr sz="1400"/>
            </a:lvl2pPr>
            <a:lvl3pPr marL="914400" indent="0" algn="just">
              <a:buNone/>
              <a:defRPr sz="1400"/>
            </a:lvl3pPr>
            <a:lvl4pPr marL="1371600" indent="0" algn="just">
              <a:buNone/>
              <a:defRPr sz="1400"/>
            </a:lvl4pPr>
            <a:lvl5pPr marL="1828800" indent="0" algn="just">
              <a:buNone/>
              <a:defRPr sz="1400"/>
            </a:lvl5pPr>
          </a:lstStyle>
          <a:p>
            <a:pPr lvl="0"/>
            <a:r>
              <a:rPr lang="fr-FR"/>
              <a:t>texte</a:t>
            </a:r>
          </a:p>
        </p:txBody>
      </p:sp>
    </p:spTree>
    <p:extLst>
      <p:ext uri="{BB962C8B-B14F-4D97-AF65-F5344CB8AC3E}">
        <p14:creationId xmlns:p14="http://schemas.microsoft.com/office/powerpoint/2010/main" val="2319037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E20B8B0-AA48-429F-965F-90FCFBF5ED4A}"/>
              </a:ext>
            </a:extLst>
          </p:cNvPr>
          <p:cNvSpPr/>
          <p:nvPr userDrawn="1"/>
        </p:nvSpPr>
        <p:spPr>
          <a:xfrm>
            <a:off x="838200" y="1468583"/>
            <a:ext cx="3932237" cy="526471"/>
          </a:xfrm>
          <a:prstGeom prst="rect">
            <a:avLst/>
          </a:prstGeom>
          <a:solidFill>
            <a:srgbClr val="29CC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CB870B07-D15E-4319-9650-23D225069C3C}"/>
              </a:ext>
            </a:extLst>
          </p:cNvPr>
          <p:cNvSpPr/>
          <p:nvPr userDrawn="1"/>
        </p:nvSpPr>
        <p:spPr>
          <a:xfrm>
            <a:off x="678872" y="1731819"/>
            <a:ext cx="4281053" cy="4281054"/>
          </a:xfrm>
          <a:prstGeom prst="rect">
            <a:avLst/>
          </a:prstGeom>
          <a:noFill/>
          <a:ln w="28575">
            <a:solidFill>
              <a:srgbClr val="29CC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70B4E7A8-71A4-47FF-9525-9A54A98E94BD}"/>
              </a:ext>
            </a:extLst>
          </p:cNvPr>
          <p:cNvSpPr>
            <a:spLocks noGrp="1"/>
          </p:cNvSpPr>
          <p:nvPr>
            <p:ph type="title"/>
          </p:nvPr>
        </p:nvSpPr>
        <p:spPr>
          <a:xfrm>
            <a:off x="838200" y="1484169"/>
            <a:ext cx="3932237" cy="526471"/>
          </a:xfrm>
        </p:spPr>
        <p:txBody>
          <a:bodyPr anchor="ctr"/>
          <a:lstStyle>
            <a:lvl1pPr>
              <a:defRPr sz="2400">
                <a:solidFill>
                  <a:schemeClr val="bg1"/>
                </a:solidFill>
              </a:defRPr>
            </a:lvl1pPr>
          </a:lstStyle>
          <a:p>
            <a:r>
              <a:rPr lang="fr-FR"/>
              <a:t>Modifiez le style du titre</a:t>
            </a:r>
          </a:p>
        </p:txBody>
      </p:sp>
      <p:sp>
        <p:nvSpPr>
          <p:cNvPr id="3" name="Espace réservé du contenu 2">
            <a:extLst>
              <a:ext uri="{FF2B5EF4-FFF2-40B4-BE49-F238E27FC236}">
                <a16:creationId xmlns:a16="http://schemas.microsoft.com/office/drawing/2014/main" id="{49CD61B5-3DD9-4529-B8EC-58F3931A5F24}"/>
              </a:ext>
            </a:extLst>
          </p:cNvPr>
          <p:cNvSpPr>
            <a:spLocks noGrp="1"/>
          </p:cNvSpPr>
          <p:nvPr>
            <p:ph idx="1"/>
          </p:nvPr>
        </p:nvSpPr>
        <p:spPr>
          <a:xfrm>
            <a:off x="5180012" y="1139248"/>
            <a:ext cx="6172200" cy="4873625"/>
          </a:xfrm>
          <a:prstGeom prst="rect">
            <a:avLst/>
          </a:prstGeom>
        </p:spPr>
        <p:txBody>
          <a:bodyPr/>
          <a:lstStyle>
            <a:lvl1pPr marL="228600" indent="-228600">
              <a:buClr>
                <a:srgbClr val="29CCD9"/>
              </a:buClr>
              <a:buFont typeface="Abadi" panose="020B0604020104020204" pitchFamily="34" charset="0"/>
              <a:buChar char="►"/>
              <a:defRPr sz="1400"/>
            </a:lvl1pPr>
            <a:lvl2pPr marL="685800" indent="-228600">
              <a:buClr>
                <a:srgbClr val="29CCD9"/>
              </a:buClr>
              <a:buFont typeface="Arial" panose="020B0604020202020204" pitchFamily="34" charset="0"/>
              <a:buChar char="●"/>
              <a:defRPr sz="1400"/>
            </a:lvl2pPr>
            <a:lvl3pPr>
              <a:buClr>
                <a:srgbClr val="29CCD9"/>
              </a:buClr>
              <a:defRPr sz="1400"/>
            </a:lvl3pPr>
            <a:lvl4pPr>
              <a:defRPr sz="1400"/>
            </a:lvl4pPr>
            <a:lvl5pPr>
              <a:defRPr sz="14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p:txBody>
      </p:sp>
      <p:sp>
        <p:nvSpPr>
          <p:cNvPr id="4" name="Espace réservé du texte 3">
            <a:extLst>
              <a:ext uri="{FF2B5EF4-FFF2-40B4-BE49-F238E27FC236}">
                <a16:creationId xmlns:a16="http://schemas.microsoft.com/office/drawing/2014/main" id="{492B6255-C9F7-4C09-9468-46237F4C4AAF}"/>
              </a:ext>
            </a:extLst>
          </p:cNvPr>
          <p:cNvSpPr>
            <a:spLocks noGrp="1"/>
          </p:cNvSpPr>
          <p:nvPr>
            <p:ph type="body" sz="half" idx="2"/>
          </p:nvPr>
        </p:nvSpPr>
        <p:spPr>
          <a:xfrm>
            <a:off x="839788" y="2258290"/>
            <a:ext cx="3932237" cy="3610697"/>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143D0DA-AAE0-45A8-A41C-2A751E19C1D6}"/>
              </a:ext>
            </a:extLst>
          </p:cNvPr>
          <p:cNvSpPr>
            <a:spLocks noGrp="1"/>
          </p:cNvSpPr>
          <p:nvPr>
            <p:ph type="dt" sz="half" idx="10"/>
          </p:nvPr>
        </p:nvSpPr>
        <p:spPr>
          <a:xfrm>
            <a:off x="838200" y="6356350"/>
            <a:ext cx="2743200" cy="365125"/>
          </a:xfrm>
          <a:prstGeom prst="rect">
            <a:avLst/>
          </a:prstGeom>
        </p:spPr>
        <p:txBody>
          <a:bodyPr/>
          <a:lstStyle>
            <a:lvl1pPr>
              <a:defRPr sz="1200"/>
            </a:lvl1pPr>
          </a:lstStyle>
          <a:p>
            <a:fld id="{E9D765A7-E8AF-4059-A516-24CFDDCAA0E3}" type="datetimeFigureOut">
              <a:rPr lang="fr-FR" smtClean="0"/>
              <a:pPr/>
              <a:t>04/12/2024</a:t>
            </a:fld>
            <a:endParaRPr lang="fr-FR"/>
          </a:p>
        </p:txBody>
      </p:sp>
      <p:sp>
        <p:nvSpPr>
          <p:cNvPr id="6" name="Espace réservé du pied de page 5">
            <a:extLst>
              <a:ext uri="{FF2B5EF4-FFF2-40B4-BE49-F238E27FC236}">
                <a16:creationId xmlns:a16="http://schemas.microsoft.com/office/drawing/2014/main" id="{71638E2B-FB87-45C1-B078-576C37B96576}"/>
              </a:ext>
            </a:extLst>
          </p:cNvPr>
          <p:cNvSpPr>
            <a:spLocks noGrp="1"/>
          </p:cNvSpPr>
          <p:nvPr>
            <p:ph type="ftr" sz="quarter" idx="11"/>
          </p:nvPr>
        </p:nvSpPr>
        <p:spPr>
          <a:xfrm>
            <a:off x="4038600" y="6356350"/>
            <a:ext cx="4114800" cy="365125"/>
          </a:xfrm>
          <a:prstGeom prst="rect">
            <a:avLst/>
          </a:prstGeom>
        </p:spPr>
        <p:txBody>
          <a:bodyPr/>
          <a:lstStyle>
            <a:lvl1pPr>
              <a:defRPr sz="1200"/>
            </a:lvl1pPr>
          </a:lstStyle>
          <a:p>
            <a:endParaRPr lang="fr-FR"/>
          </a:p>
        </p:txBody>
      </p:sp>
      <p:sp>
        <p:nvSpPr>
          <p:cNvPr id="7" name="Espace réservé du numéro de diapositive 6">
            <a:extLst>
              <a:ext uri="{FF2B5EF4-FFF2-40B4-BE49-F238E27FC236}">
                <a16:creationId xmlns:a16="http://schemas.microsoft.com/office/drawing/2014/main" id="{3EECD7C9-1CA7-4EA3-A188-321C5169D123}"/>
              </a:ext>
            </a:extLst>
          </p:cNvPr>
          <p:cNvSpPr>
            <a:spLocks noGrp="1"/>
          </p:cNvSpPr>
          <p:nvPr>
            <p:ph type="sldNum" sz="quarter" idx="12"/>
          </p:nvPr>
        </p:nvSpPr>
        <p:spPr>
          <a:xfrm>
            <a:off x="8610600" y="6356350"/>
            <a:ext cx="2743200" cy="365125"/>
          </a:xfrm>
          <a:prstGeom prst="rect">
            <a:avLst/>
          </a:prstGeom>
        </p:spPr>
        <p:txBody>
          <a:bodyPr/>
          <a:lstStyle>
            <a:lvl1pPr>
              <a:defRPr sz="1200"/>
            </a:lvl1pPr>
          </a:lstStyle>
          <a:p>
            <a:fld id="{932DE19B-D651-4E8E-9121-1573A69C3287}" type="slidenum">
              <a:rPr lang="fr-FR" smtClean="0"/>
              <a:pPr/>
              <a:t>‹N°›</a:t>
            </a:fld>
            <a:endParaRPr lang="fr-FR"/>
          </a:p>
        </p:txBody>
      </p:sp>
      <p:sp>
        <p:nvSpPr>
          <p:cNvPr id="13" name="Espace réservé du texte 12">
            <a:extLst>
              <a:ext uri="{FF2B5EF4-FFF2-40B4-BE49-F238E27FC236}">
                <a16:creationId xmlns:a16="http://schemas.microsoft.com/office/drawing/2014/main" id="{8EE01E77-3BC0-448A-A326-E1F5D63A6712}"/>
              </a:ext>
            </a:extLst>
          </p:cNvPr>
          <p:cNvSpPr>
            <a:spLocks noGrp="1"/>
          </p:cNvSpPr>
          <p:nvPr>
            <p:ph type="body" sz="quarter" idx="13" hasCustomPrompt="1"/>
          </p:nvPr>
        </p:nvSpPr>
        <p:spPr>
          <a:xfrm>
            <a:off x="0" y="0"/>
            <a:ext cx="12192000" cy="987425"/>
          </a:xfrm>
          <a:prstGeom prst="rect">
            <a:avLst/>
          </a:prstGeom>
        </p:spPr>
        <p:txBody>
          <a:bodyPr anchor="ctr"/>
          <a:lstStyle>
            <a:lvl1pPr marL="0" indent="0" algn="ctr">
              <a:buNone/>
              <a:defRPr sz="6000">
                <a:latin typeface="+mj-lt"/>
              </a:defRPr>
            </a:lvl1pPr>
          </a:lstStyle>
          <a:p>
            <a:pPr lvl="0"/>
            <a:r>
              <a:rPr lang="fr-FR"/>
              <a:t>Modifier le titre</a:t>
            </a:r>
          </a:p>
        </p:txBody>
      </p:sp>
    </p:spTree>
    <p:extLst>
      <p:ext uri="{BB962C8B-B14F-4D97-AF65-F5344CB8AC3E}">
        <p14:creationId xmlns:p14="http://schemas.microsoft.com/office/powerpoint/2010/main" val="337167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Disposition personnalisée">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D7D70130-2C0B-43AC-8E83-3262CB062E2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21194"/>
            <a:ext cx="12192000" cy="6858000"/>
          </a:xfrm>
          <a:prstGeom prst="rect">
            <a:avLst/>
          </a:prstGeom>
        </p:spPr>
      </p:pic>
      <p:sp>
        <p:nvSpPr>
          <p:cNvPr id="3" name="Rectangle 2">
            <a:extLst>
              <a:ext uri="{FF2B5EF4-FFF2-40B4-BE49-F238E27FC236}">
                <a16:creationId xmlns:a16="http://schemas.microsoft.com/office/drawing/2014/main" id="{A4E2BE55-4B99-41B5-A10E-F4E7A5641E27}"/>
              </a:ext>
            </a:extLst>
          </p:cNvPr>
          <p:cNvSpPr/>
          <p:nvPr userDrawn="1"/>
        </p:nvSpPr>
        <p:spPr>
          <a:xfrm>
            <a:off x="-12032" y="-21194"/>
            <a:ext cx="12216063" cy="6921582"/>
          </a:xfrm>
          <a:prstGeom prst="rect">
            <a:avLst/>
          </a:prstGeom>
          <a:solidFill>
            <a:schemeClr val="tx1">
              <a:lumMod val="85000"/>
              <a:lumOff val="1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2BD10091-B7A4-49FB-A90C-B0598CF82750}"/>
              </a:ext>
            </a:extLst>
          </p:cNvPr>
          <p:cNvSpPr txBox="1"/>
          <p:nvPr userDrawn="1"/>
        </p:nvSpPr>
        <p:spPr>
          <a:xfrm>
            <a:off x="8305797" y="3719323"/>
            <a:ext cx="3886200" cy="1231106"/>
          </a:xfrm>
          <a:prstGeom prst="rect">
            <a:avLst/>
          </a:prstGeom>
          <a:noFill/>
        </p:spPr>
        <p:txBody>
          <a:bodyPr wrap="square" rtlCol="0">
            <a:spAutoFit/>
          </a:bodyPr>
          <a:lstStyle/>
          <a:p>
            <a:pPr algn="ctr"/>
            <a:r>
              <a:rPr lang="fr-FR" sz="2400">
                <a:solidFill>
                  <a:schemeClr val="bg1"/>
                </a:solidFill>
                <a:latin typeface="Bebas Neue" panose="020B0606020202050201" pitchFamily="34" charset="0"/>
                <a:ea typeface="Arial" charset="0"/>
                <a:cs typeface="Arial" charset="0"/>
              </a:rPr>
              <a:t>KAIZEN SOLUTIONS</a:t>
            </a:r>
          </a:p>
          <a:p>
            <a:pPr algn="ctr"/>
            <a:r>
              <a:rPr lang="fr-FR" sz="1600">
                <a:solidFill>
                  <a:schemeClr val="bg1"/>
                </a:solidFill>
                <a:latin typeface="Arial" charset="0"/>
                <a:ea typeface="Arial" charset="0"/>
                <a:cs typeface="Arial" charset="0"/>
              </a:rPr>
              <a:t>26,</a:t>
            </a:r>
            <a:r>
              <a:rPr lang="fr-FR" sz="1600" baseline="0">
                <a:solidFill>
                  <a:schemeClr val="bg1"/>
                </a:solidFill>
                <a:latin typeface="Arial" charset="0"/>
                <a:ea typeface="Arial" charset="0"/>
                <a:cs typeface="Arial" charset="0"/>
              </a:rPr>
              <a:t> avenue Jean </a:t>
            </a:r>
            <a:r>
              <a:rPr lang="fr-FR" sz="1600" baseline="0" err="1">
                <a:solidFill>
                  <a:schemeClr val="bg1"/>
                </a:solidFill>
                <a:latin typeface="Arial" charset="0"/>
                <a:ea typeface="Arial" charset="0"/>
                <a:cs typeface="Arial" charset="0"/>
              </a:rPr>
              <a:t>Kuntzmann</a:t>
            </a:r>
            <a:endParaRPr lang="fr-FR" sz="1600" baseline="0">
              <a:solidFill>
                <a:schemeClr val="bg1"/>
              </a:solidFill>
              <a:latin typeface="Arial" charset="0"/>
              <a:ea typeface="Arial" charset="0"/>
              <a:cs typeface="Arial" charset="0"/>
            </a:endParaRPr>
          </a:p>
          <a:p>
            <a:pPr algn="ctr"/>
            <a:r>
              <a:rPr lang="fr-FR" sz="1600" baseline="0">
                <a:solidFill>
                  <a:schemeClr val="bg1"/>
                </a:solidFill>
                <a:latin typeface="Arial" charset="0"/>
                <a:ea typeface="Arial" charset="0"/>
                <a:cs typeface="Arial" charset="0"/>
              </a:rPr>
              <a:t>38330 Montbonnot-Saint-Martin</a:t>
            </a:r>
          </a:p>
          <a:p>
            <a:endParaRPr lang="fr-FR"/>
          </a:p>
        </p:txBody>
      </p:sp>
      <p:sp>
        <p:nvSpPr>
          <p:cNvPr id="6" name="ZoneTexte 5">
            <a:extLst>
              <a:ext uri="{FF2B5EF4-FFF2-40B4-BE49-F238E27FC236}">
                <a16:creationId xmlns:a16="http://schemas.microsoft.com/office/drawing/2014/main" id="{F2F08B32-B77D-4B18-9662-C81116B39316}"/>
              </a:ext>
            </a:extLst>
          </p:cNvPr>
          <p:cNvSpPr txBox="1"/>
          <p:nvPr userDrawn="1"/>
        </p:nvSpPr>
        <p:spPr>
          <a:xfrm>
            <a:off x="4365751" y="5156733"/>
            <a:ext cx="3886200" cy="784830"/>
          </a:xfrm>
          <a:prstGeom prst="rect">
            <a:avLst/>
          </a:prstGeom>
          <a:noFill/>
        </p:spPr>
        <p:txBody>
          <a:bodyPr wrap="square" rtlCol="0">
            <a:spAutoFit/>
          </a:bodyPr>
          <a:lstStyle/>
          <a:p>
            <a:pPr algn="ctr">
              <a:lnSpc>
                <a:spcPts val="1800"/>
              </a:lnSpc>
            </a:pPr>
            <a:r>
              <a:rPr lang="fr-FR">
                <a:solidFill>
                  <a:schemeClr val="bg1"/>
                </a:solidFill>
                <a:latin typeface="Arial" charset="0"/>
                <a:ea typeface="Arial" charset="0"/>
                <a:cs typeface="Arial" charset="0"/>
              </a:rPr>
              <a:t>www.kaizen-solutions.net</a:t>
            </a:r>
          </a:p>
          <a:p>
            <a:pPr algn="ctr">
              <a:lnSpc>
                <a:spcPts val="1800"/>
              </a:lnSpc>
            </a:pPr>
            <a:r>
              <a:rPr lang="fr-FR">
                <a:solidFill>
                  <a:schemeClr val="bg1"/>
                </a:solidFill>
                <a:latin typeface="Arial" charset="0"/>
                <a:ea typeface="Arial" charset="0"/>
                <a:cs typeface="Arial" charset="0"/>
              </a:rPr>
              <a:t>--</a:t>
            </a:r>
          </a:p>
          <a:p>
            <a:pPr algn="ctr">
              <a:lnSpc>
                <a:spcPts val="1800"/>
              </a:lnSpc>
            </a:pPr>
            <a:r>
              <a:rPr lang="fr-FR">
                <a:solidFill>
                  <a:schemeClr val="bg1"/>
                </a:solidFill>
                <a:latin typeface="Arial" charset="0"/>
                <a:ea typeface="Arial" charset="0"/>
                <a:cs typeface="Arial" charset="0"/>
              </a:rPr>
              <a:t>contact@kaizen-solutions.net</a:t>
            </a:r>
          </a:p>
        </p:txBody>
      </p:sp>
      <p:pic>
        <p:nvPicPr>
          <p:cNvPr id="7" name="Image 6">
            <a:hlinkClick r:id="rId3"/>
            <a:extLst>
              <a:ext uri="{FF2B5EF4-FFF2-40B4-BE49-F238E27FC236}">
                <a16:creationId xmlns:a16="http://schemas.microsoft.com/office/drawing/2014/main" id="{56554597-9F78-46F2-9993-05DF3B1C845F}"/>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427102" y="6245112"/>
            <a:ext cx="418979" cy="396978"/>
          </a:xfrm>
          <a:prstGeom prst="rect">
            <a:avLst/>
          </a:prstGeom>
        </p:spPr>
      </p:pic>
      <p:pic>
        <p:nvPicPr>
          <p:cNvPr id="8" name="Image 7">
            <a:hlinkClick r:id="rId5"/>
            <a:extLst>
              <a:ext uri="{FF2B5EF4-FFF2-40B4-BE49-F238E27FC236}">
                <a16:creationId xmlns:a16="http://schemas.microsoft.com/office/drawing/2014/main" id="{664D4D1E-8B93-4F9B-AE17-96B074D39987}"/>
              </a:ext>
            </a:extLst>
          </p:cNvPr>
          <p:cNvPicPr>
            <a:picLocks noChangeAspect="1"/>
          </p:cNvPicPr>
          <p:nvPr userDrawn="1"/>
        </p:nvPicPr>
        <p:blipFill>
          <a:blip r:embed="rId6" cstate="email">
            <a:extLst>
              <a:ext uri="{28A0092B-C50C-407E-A947-70E740481C1C}">
                <a14:useLocalDpi xmlns:a14="http://schemas.microsoft.com/office/drawing/2010/main"/>
              </a:ext>
            </a:extLst>
          </a:blip>
          <a:srcRect/>
          <a:stretch/>
        </p:blipFill>
        <p:spPr>
          <a:xfrm>
            <a:off x="6687612" y="6228997"/>
            <a:ext cx="644563" cy="413093"/>
          </a:xfrm>
          <a:prstGeom prst="rect">
            <a:avLst/>
          </a:prstGeom>
        </p:spPr>
      </p:pic>
      <p:sp>
        <p:nvSpPr>
          <p:cNvPr id="9" name="Rectangle 8">
            <a:extLst>
              <a:ext uri="{FF2B5EF4-FFF2-40B4-BE49-F238E27FC236}">
                <a16:creationId xmlns:a16="http://schemas.microsoft.com/office/drawing/2014/main" id="{03F3F603-322A-4223-B641-A7A154990C6D}"/>
              </a:ext>
            </a:extLst>
          </p:cNvPr>
          <p:cNvSpPr/>
          <p:nvPr userDrawn="1"/>
        </p:nvSpPr>
        <p:spPr>
          <a:xfrm rot="10800000" flipV="1">
            <a:off x="-12033" y="577049"/>
            <a:ext cx="12216064" cy="1409808"/>
          </a:xfrm>
          <a:prstGeom prst="rect">
            <a:avLst/>
          </a:prstGeom>
          <a:gradFill flip="none" rotWithShape="1">
            <a:gsLst>
              <a:gs pos="23000">
                <a:srgbClr val="19EFEF"/>
              </a:gs>
              <a:gs pos="100000">
                <a:srgbClr val="BEFFB5"/>
              </a:gs>
            </a:gsLst>
            <a:lin ang="0" scaled="1"/>
            <a:tileRect/>
          </a:gradFill>
          <a:ln w="12700" cap="flat" cmpd="sng" algn="ctr">
            <a:noFill/>
            <a:prstDash val="solid"/>
            <a:miter lim="800000"/>
          </a:ln>
          <a:effectLst/>
        </p:spPr>
        <p:txBody>
          <a:bodyPr rtlCol="0" anchor="ctr"/>
          <a:lstStyle/>
          <a:p>
            <a:pPr algn="ctr"/>
            <a:r>
              <a:rPr lang="en-US" sz="10000">
                <a:solidFill>
                  <a:schemeClr val="bg1"/>
                </a:solidFill>
                <a:latin typeface="Bebas Neue" panose="020B0606020202050201" pitchFamily="34" charset="0"/>
              </a:rPr>
              <a:t>merci</a:t>
            </a:r>
          </a:p>
        </p:txBody>
      </p:sp>
      <p:pic>
        <p:nvPicPr>
          <p:cNvPr id="10" name="Image 9">
            <a:extLst>
              <a:ext uri="{FF2B5EF4-FFF2-40B4-BE49-F238E27FC236}">
                <a16:creationId xmlns:a16="http://schemas.microsoft.com/office/drawing/2014/main" id="{034D3697-271C-4CAF-BE6A-CE0B4B4DF76E}"/>
              </a:ext>
            </a:extLst>
          </p:cNvPr>
          <p:cNvPicPr>
            <a:picLocks noChangeAspect="1"/>
          </p:cNvPicPr>
          <p:nvPr userDrawn="1"/>
        </p:nvPicPr>
        <p:blipFill>
          <a:blip r:embed="rId7">
            <a:extLst>
              <a:ext uri="{28A0092B-C50C-407E-A947-70E740481C1C}">
                <a14:useLocalDpi xmlns:a14="http://schemas.microsoft.com/office/drawing/2010/main" val="0"/>
              </a:ext>
            </a:extLst>
          </a:blip>
          <a:srcRect/>
          <a:stretch/>
        </p:blipFill>
        <p:spPr>
          <a:xfrm>
            <a:off x="5771686" y="3656403"/>
            <a:ext cx="1074331" cy="1174983"/>
          </a:xfrm>
          <a:prstGeom prst="rect">
            <a:avLst/>
          </a:prstGeom>
        </p:spPr>
      </p:pic>
      <p:sp>
        <p:nvSpPr>
          <p:cNvPr id="4" name="Espace réservé du texte 3">
            <a:extLst>
              <a:ext uri="{FF2B5EF4-FFF2-40B4-BE49-F238E27FC236}">
                <a16:creationId xmlns:a16="http://schemas.microsoft.com/office/drawing/2014/main" id="{60331FF7-3E1A-4595-BFD5-712436808F0F}"/>
              </a:ext>
            </a:extLst>
          </p:cNvPr>
          <p:cNvSpPr>
            <a:spLocks noGrp="1"/>
          </p:cNvSpPr>
          <p:nvPr>
            <p:ph type="body" sz="quarter" idx="11" hasCustomPrompt="1"/>
          </p:nvPr>
        </p:nvSpPr>
        <p:spPr>
          <a:xfrm>
            <a:off x="460375" y="3825803"/>
            <a:ext cx="3851275" cy="435427"/>
          </a:xfrm>
          <a:prstGeom prst="rect">
            <a:avLst/>
          </a:prstGeom>
        </p:spPr>
        <p:txBody>
          <a:bodyPr/>
          <a:lstStyle>
            <a:lvl1pPr marL="0" indent="0" algn="ctr">
              <a:buNone/>
              <a:defRPr sz="2400">
                <a:solidFill>
                  <a:schemeClr val="bg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fr-FR"/>
              <a:t>Nom prénom</a:t>
            </a:r>
          </a:p>
        </p:txBody>
      </p:sp>
      <p:sp>
        <p:nvSpPr>
          <p:cNvPr id="13" name="Espace réservé du texte 12">
            <a:extLst>
              <a:ext uri="{FF2B5EF4-FFF2-40B4-BE49-F238E27FC236}">
                <a16:creationId xmlns:a16="http://schemas.microsoft.com/office/drawing/2014/main" id="{AA368F18-4739-4CAF-913D-19EC83F1A006}"/>
              </a:ext>
            </a:extLst>
          </p:cNvPr>
          <p:cNvSpPr>
            <a:spLocks noGrp="1"/>
          </p:cNvSpPr>
          <p:nvPr>
            <p:ph type="body" sz="quarter" idx="12" hasCustomPrompt="1"/>
          </p:nvPr>
        </p:nvSpPr>
        <p:spPr>
          <a:xfrm>
            <a:off x="460375" y="4243266"/>
            <a:ext cx="3851275" cy="435427"/>
          </a:xfrm>
          <a:prstGeom prst="rect">
            <a:avLst/>
          </a:prstGeom>
        </p:spPr>
        <p:txBody>
          <a:bodyPr/>
          <a:lstStyle>
            <a:lvl1pPr marL="0" indent="0" algn="ctr">
              <a:buNone/>
              <a:defRPr sz="1600">
                <a:solidFill>
                  <a:schemeClr val="bg1"/>
                </a:solidFill>
              </a:defRPr>
            </a:lvl1pPr>
            <a:lvl2pPr marL="457200" indent="0" algn="ctr">
              <a:buNone/>
              <a:defRPr sz="1600">
                <a:solidFill>
                  <a:schemeClr val="bg1"/>
                </a:solidFill>
              </a:defRPr>
            </a:lvl2pPr>
            <a:lvl3pPr marL="914400" indent="0" algn="ctr">
              <a:buNone/>
              <a:defRPr sz="1600">
                <a:solidFill>
                  <a:schemeClr val="bg1"/>
                </a:solidFill>
              </a:defRPr>
            </a:lvl3pPr>
            <a:lvl4pPr marL="1371600" indent="0" algn="ctr">
              <a:buNone/>
              <a:defRPr sz="1600">
                <a:solidFill>
                  <a:schemeClr val="bg1"/>
                </a:solidFill>
              </a:defRPr>
            </a:lvl4pPr>
            <a:lvl5pPr marL="1828800" indent="0" algn="ctr">
              <a:buNone/>
              <a:defRPr sz="1600">
                <a:solidFill>
                  <a:schemeClr val="bg1"/>
                </a:solidFill>
              </a:defRPr>
            </a:lvl5pPr>
          </a:lstStyle>
          <a:p>
            <a:pPr lvl="0"/>
            <a:r>
              <a:rPr lang="fr-FR"/>
              <a:t>Titre</a:t>
            </a:r>
          </a:p>
        </p:txBody>
      </p:sp>
      <p:sp>
        <p:nvSpPr>
          <p:cNvPr id="16" name="Espace réservé du texte 15">
            <a:extLst>
              <a:ext uri="{FF2B5EF4-FFF2-40B4-BE49-F238E27FC236}">
                <a16:creationId xmlns:a16="http://schemas.microsoft.com/office/drawing/2014/main" id="{8EAEFDF6-4F9D-44CB-8F55-0A22761B8D5B}"/>
              </a:ext>
            </a:extLst>
          </p:cNvPr>
          <p:cNvSpPr>
            <a:spLocks noGrp="1"/>
          </p:cNvSpPr>
          <p:nvPr>
            <p:ph type="body" sz="quarter" idx="13" hasCustomPrompt="1"/>
          </p:nvPr>
        </p:nvSpPr>
        <p:spPr>
          <a:xfrm>
            <a:off x="460375" y="4669365"/>
            <a:ext cx="3851275" cy="434975"/>
          </a:xfrm>
          <a:prstGeom prst="rect">
            <a:avLst/>
          </a:prstGeom>
        </p:spPr>
        <p:txBody>
          <a:bodyPr/>
          <a:lstStyle>
            <a:lvl1pPr marL="0" indent="0" algn="ctr">
              <a:buNone/>
              <a:defRPr sz="1600">
                <a:solidFill>
                  <a:schemeClr val="bg1"/>
                </a:solidFill>
              </a:defRPr>
            </a:lvl1pPr>
            <a:lvl2pPr marL="457200" indent="0">
              <a:buNone/>
              <a:defRPr sz="1600">
                <a:solidFill>
                  <a:schemeClr val="bg1"/>
                </a:solidFill>
              </a:defRPr>
            </a:lvl2pPr>
            <a:lvl3pPr marL="914400" indent="0">
              <a:buNone/>
              <a:defRPr sz="1600">
                <a:solidFill>
                  <a:schemeClr val="bg1"/>
                </a:solidFill>
              </a:defRPr>
            </a:lvl3pPr>
            <a:lvl4pPr marL="1371600" indent="0">
              <a:buNone/>
              <a:defRPr sz="1600">
                <a:solidFill>
                  <a:schemeClr val="bg1"/>
                </a:solidFill>
              </a:defRPr>
            </a:lvl4pPr>
            <a:lvl5pPr marL="1828800" indent="0">
              <a:buNone/>
              <a:defRPr sz="1600">
                <a:solidFill>
                  <a:schemeClr val="bg1"/>
                </a:solidFill>
              </a:defRPr>
            </a:lvl5pPr>
          </a:lstStyle>
          <a:p>
            <a:pPr lvl="0"/>
            <a:r>
              <a:rPr lang="fr-FR"/>
              <a:t>07 28 66 16 45</a:t>
            </a:r>
          </a:p>
        </p:txBody>
      </p:sp>
      <p:sp>
        <p:nvSpPr>
          <p:cNvPr id="18" name="Espace réservé du texte 17">
            <a:extLst>
              <a:ext uri="{FF2B5EF4-FFF2-40B4-BE49-F238E27FC236}">
                <a16:creationId xmlns:a16="http://schemas.microsoft.com/office/drawing/2014/main" id="{CCE8A50F-00C4-489E-979C-C63EBC238FED}"/>
              </a:ext>
            </a:extLst>
          </p:cNvPr>
          <p:cNvSpPr>
            <a:spLocks noGrp="1"/>
          </p:cNvSpPr>
          <p:nvPr>
            <p:ph type="body" sz="quarter" idx="14" hasCustomPrompt="1"/>
          </p:nvPr>
        </p:nvSpPr>
        <p:spPr>
          <a:xfrm>
            <a:off x="448343" y="5117303"/>
            <a:ext cx="3851275" cy="434975"/>
          </a:xfrm>
          <a:prstGeom prst="rect">
            <a:avLst/>
          </a:prstGeom>
        </p:spPr>
        <p:txBody>
          <a:bodyPr/>
          <a:lstStyle>
            <a:lvl1pPr marL="0" indent="0" algn="ctr">
              <a:buNone/>
              <a:defRPr sz="1600">
                <a:solidFill>
                  <a:schemeClr val="bg1"/>
                </a:solidFill>
              </a:defRPr>
            </a:lvl1pPr>
            <a:lvl2pPr marL="457200" indent="0" algn="ctr">
              <a:buNone/>
              <a:defRPr sz="1600">
                <a:solidFill>
                  <a:schemeClr val="bg1"/>
                </a:solidFill>
              </a:defRPr>
            </a:lvl2pPr>
            <a:lvl3pPr marL="914400" indent="0" algn="ctr">
              <a:buNone/>
              <a:defRPr sz="1600">
                <a:solidFill>
                  <a:schemeClr val="bg1"/>
                </a:solidFill>
              </a:defRPr>
            </a:lvl3pPr>
            <a:lvl4pPr marL="1371600" indent="0" algn="ctr">
              <a:buNone/>
              <a:defRPr sz="1600">
                <a:solidFill>
                  <a:schemeClr val="bg1"/>
                </a:solidFill>
              </a:defRPr>
            </a:lvl4pPr>
            <a:lvl5pPr marL="1828800" indent="0" algn="ctr">
              <a:buNone/>
              <a:defRPr sz="1600">
                <a:solidFill>
                  <a:schemeClr val="bg1"/>
                </a:solidFill>
              </a:defRPr>
            </a:lvl5pPr>
          </a:lstStyle>
          <a:p>
            <a:pPr lvl="0"/>
            <a:r>
              <a:rPr lang="fr-FR"/>
              <a:t>prénom.nom@kaizen-solutions.net</a:t>
            </a:r>
          </a:p>
        </p:txBody>
      </p:sp>
      <p:pic>
        <p:nvPicPr>
          <p:cNvPr id="15" name="Image 14">
            <a:hlinkClick r:id="rId8"/>
            <a:extLst>
              <a:ext uri="{FF2B5EF4-FFF2-40B4-BE49-F238E27FC236}">
                <a16:creationId xmlns:a16="http://schemas.microsoft.com/office/drawing/2014/main" id="{060204DA-267C-0938-2E85-CD5340359601}"/>
              </a:ext>
            </a:extLst>
          </p:cNvPr>
          <p:cNvPicPr>
            <a:picLocks noChangeAspect="1"/>
          </p:cNvPicPr>
          <p:nvPr userDrawn="1"/>
        </p:nvPicPr>
        <p:blipFill>
          <a:blip r:embed="rId9" cstate="email">
            <a:extLst>
              <a:ext uri="{28A0092B-C50C-407E-A947-70E740481C1C}">
                <a14:useLocalDpi xmlns:a14="http://schemas.microsoft.com/office/drawing/2010/main"/>
              </a:ext>
            </a:extLst>
          </a:blip>
          <a:stretch>
            <a:fillRect/>
          </a:stretch>
        </p:blipFill>
        <p:spPr>
          <a:xfrm>
            <a:off x="6079999" y="6207201"/>
            <a:ext cx="457703" cy="456686"/>
          </a:xfrm>
          <a:prstGeom prst="rect">
            <a:avLst/>
          </a:prstGeom>
        </p:spPr>
      </p:pic>
    </p:spTree>
    <p:extLst>
      <p:ext uri="{BB962C8B-B14F-4D97-AF65-F5344CB8AC3E}">
        <p14:creationId xmlns:p14="http://schemas.microsoft.com/office/powerpoint/2010/main" val="14437147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Disposition personnalisée">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C89396CF-AFED-45F5-AD4D-ACBDC4D9C4F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220"/>
            <a:ext cx="12192001" cy="6856780"/>
          </a:xfrm>
          <a:prstGeom prst="rect">
            <a:avLst/>
          </a:prstGeom>
        </p:spPr>
      </p:pic>
      <p:sp>
        <p:nvSpPr>
          <p:cNvPr id="3" name="Rectangle 2">
            <a:extLst>
              <a:ext uri="{FF2B5EF4-FFF2-40B4-BE49-F238E27FC236}">
                <a16:creationId xmlns:a16="http://schemas.microsoft.com/office/drawing/2014/main" id="{A4E2BE55-4B99-41B5-A10E-F4E7A5641E27}"/>
              </a:ext>
            </a:extLst>
          </p:cNvPr>
          <p:cNvSpPr/>
          <p:nvPr userDrawn="1"/>
        </p:nvSpPr>
        <p:spPr>
          <a:xfrm>
            <a:off x="-24066" y="-1220"/>
            <a:ext cx="12216063" cy="6858000"/>
          </a:xfrm>
          <a:prstGeom prst="rect">
            <a:avLst/>
          </a:prstGeom>
          <a:solidFill>
            <a:schemeClr val="tx1">
              <a:lumMod val="85000"/>
              <a:lumOff val="1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2BD10091-B7A4-49FB-A90C-B0598CF82750}"/>
              </a:ext>
            </a:extLst>
          </p:cNvPr>
          <p:cNvSpPr txBox="1"/>
          <p:nvPr userDrawn="1"/>
        </p:nvSpPr>
        <p:spPr>
          <a:xfrm>
            <a:off x="8305797" y="3719323"/>
            <a:ext cx="3886200" cy="1477328"/>
          </a:xfrm>
          <a:prstGeom prst="rect">
            <a:avLst/>
          </a:prstGeom>
          <a:noFill/>
        </p:spPr>
        <p:txBody>
          <a:bodyPr wrap="square" rtlCol="0">
            <a:spAutoFit/>
          </a:bodyPr>
          <a:lstStyle/>
          <a:p>
            <a:pPr algn="ctr"/>
            <a:r>
              <a:rPr lang="fr-FR" sz="2400">
                <a:solidFill>
                  <a:schemeClr val="bg1"/>
                </a:solidFill>
                <a:latin typeface="Bebas Neue" panose="020B0606020202050201" pitchFamily="34" charset="0"/>
                <a:ea typeface="Arial" charset="0"/>
                <a:cs typeface="Arial" charset="0"/>
              </a:rPr>
              <a:t>KAIZEN SOLUTIONS</a:t>
            </a:r>
          </a:p>
          <a:p>
            <a:pPr algn="ctr"/>
            <a:r>
              <a:rPr lang="fr-FR" sz="1600">
                <a:solidFill>
                  <a:schemeClr val="bg1"/>
                </a:solidFill>
                <a:latin typeface="Arial" charset="0"/>
                <a:ea typeface="Arial" charset="0"/>
                <a:cs typeface="Arial" charset="0"/>
              </a:rPr>
              <a:t>Tour de l’Horloge</a:t>
            </a:r>
          </a:p>
          <a:p>
            <a:pPr algn="ctr"/>
            <a:r>
              <a:rPr lang="fr-FR" sz="1600">
                <a:solidFill>
                  <a:schemeClr val="bg1"/>
                </a:solidFill>
                <a:latin typeface="Arial" charset="0"/>
                <a:ea typeface="Arial" charset="0"/>
                <a:cs typeface="Arial" charset="0"/>
              </a:rPr>
              <a:t>4, place Louis Armand</a:t>
            </a:r>
          </a:p>
          <a:p>
            <a:pPr algn="ctr"/>
            <a:r>
              <a:rPr lang="fr-FR" sz="1600">
                <a:solidFill>
                  <a:schemeClr val="bg1"/>
                </a:solidFill>
                <a:latin typeface="Arial" charset="0"/>
                <a:ea typeface="Arial" charset="0"/>
                <a:cs typeface="Arial" charset="0"/>
              </a:rPr>
              <a:t>75012 Paris</a:t>
            </a:r>
          </a:p>
          <a:p>
            <a:endParaRPr lang="fr-FR"/>
          </a:p>
        </p:txBody>
      </p:sp>
      <p:sp>
        <p:nvSpPr>
          <p:cNvPr id="6" name="ZoneTexte 5">
            <a:extLst>
              <a:ext uri="{FF2B5EF4-FFF2-40B4-BE49-F238E27FC236}">
                <a16:creationId xmlns:a16="http://schemas.microsoft.com/office/drawing/2014/main" id="{F2F08B32-B77D-4B18-9662-C81116B39316}"/>
              </a:ext>
            </a:extLst>
          </p:cNvPr>
          <p:cNvSpPr txBox="1"/>
          <p:nvPr userDrawn="1"/>
        </p:nvSpPr>
        <p:spPr>
          <a:xfrm>
            <a:off x="4365751" y="5156733"/>
            <a:ext cx="3886200" cy="784830"/>
          </a:xfrm>
          <a:prstGeom prst="rect">
            <a:avLst/>
          </a:prstGeom>
          <a:noFill/>
        </p:spPr>
        <p:txBody>
          <a:bodyPr wrap="square" rtlCol="0">
            <a:spAutoFit/>
          </a:bodyPr>
          <a:lstStyle/>
          <a:p>
            <a:pPr algn="ctr">
              <a:lnSpc>
                <a:spcPts val="1800"/>
              </a:lnSpc>
            </a:pPr>
            <a:r>
              <a:rPr lang="fr-FR">
                <a:solidFill>
                  <a:schemeClr val="bg1"/>
                </a:solidFill>
                <a:latin typeface="Arial" charset="0"/>
                <a:ea typeface="Arial" charset="0"/>
                <a:cs typeface="Arial" charset="0"/>
              </a:rPr>
              <a:t>www.kaizen-solutions.net</a:t>
            </a:r>
          </a:p>
          <a:p>
            <a:pPr algn="ctr">
              <a:lnSpc>
                <a:spcPts val="1800"/>
              </a:lnSpc>
            </a:pPr>
            <a:r>
              <a:rPr lang="fr-FR">
                <a:solidFill>
                  <a:schemeClr val="bg1"/>
                </a:solidFill>
                <a:latin typeface="Arial" charset="0"/>
                <a:ea typeface="Arial" charset="0"/>
                <a:cs typeface="Arial" charset="0"/>
              </a:rPr>
              <a:t>--</a:t>
            </a:r>
          </a:p>
          <a:p>
            <a:pPr algn="ctr">
              <a:lnSpc>
                <a:spcPts val="1800"/>
              </a:lnSpc>
            </a:pPr>
            <a:r>
              <a:rPr lang="fr-FR">
                <a:solidFill>
                  <a:schemeClr val="bg1"/>
                </a:solidFill>
                <a:latin typeface="Arial" charset="0"/>
                <a:ea typeface="Arial" charset="0"/>
                <a:cs typeface="Arial" charset="0"/>
              </a:rPr>
              <a:t>contact@kaizen-solutions.net</a:t>
            </a:r>
          </a:p>
        </p:txBody>
      </p:sp>
      <p:sp>
        <p:nvSpPr>
          <p:cNvPr id="11" name="Espace réservé du texte 3">
            <a:extLst>
              <a:ext uri="{FF2B5EF4-FFF2-40B4-BE49-F238E27FC236}">
                <a16:creationId xmlns:a16="http://schemas.microsoft.com/office/drawing/2014/main" id="{479DE4DF-C9C0-4969-80AC-712C48AF4595}"/>
              </a:ext>
            </a:extLst>
          </p:cNvPr>
          <p:cNvSpPr>
            <a:spLocks noGrp="1"/>
          </p:cNvSpPr>
          <p:nvPr>
            <p:ph type="body" sz="quarter" idx="11" hasCustomPrompt="1"/>
          </p:nvPr>
        </p:nvSpPr>
        <p:spPr>
          <a:xfrm>
            <a:off x="460375" y="3825803"/>
            <a:ext cx="3851275" cy="435427"/>
          </a:xfrm>
          <a:prstGeom prst="rect">
            <a:avLst/>
          </a:prstGeom>
        </p:spPr>
        <p:txBody>
          <a:bodyPr/>
          <a:lstStyle>
            <a:lvl1pPr marL="0" indent="0" algn="ctr">
              <a:buNone/>
              <a:defRPr sz="2400">
                <a:solidFill>
                  <a:schemeClr val="bg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fr-FR"/>
              <a:t>Nom prénom</a:t>
            </a:r>
          </a:p>
        </p:txBody>
      </p:sp>
      <p:sp>
        <p:nvSpPr>
          <p:cNvPr id="13" name="Espace réservé du texte 12">
            <a:extLst>
              <a:ext uri="{FF2B5EF4-FFF2-40B4-BE49-F238E27FC236}">
                <a16:creationId xmlns:a16="http://schemas.microsoft.com/office/drawing/2014/main" id="{1F368A32-62F0-4505-80A9-21DAEC7DFBDB}"/>
              </a:ext>
            </a:extLst>
          </p:cNvPr>
          <p:cNvSpPr>
            <a:spLocks noGrp="1"/>
          </p:cNvSpPr>
          <p:nvPr>
            <p:ph type="body" sz="quarter" idx="12" hasCustomPrompt="1"/>
          </p:nvPr>
        </p:nvSpPr>
        <p:spPr>
          <a:xfrm>
            <a:off x="460375" y="4243266"/>
            <a:ext cx="3851275" cy="435427"/>
          </a:xfrm>
          <a:prstGeom prst="rect">
            <a:avLst/>
          </a:prstGeom>
        </p:spPr>
        <p:txBody>
          <a:bodyPr/>
          <a:lstStyle>
            <a:lvl1pPr marL="0" indent="0" algn="ctr">
              <a:buNone/>
              <a:defRPr sz="1600">
                <a:solidFill>
                  <a:schemeClr val="bg1"/>
                </a:solidFill>
              </a:defRPr>
            </a:lvl1pPr>
            <a:lvl2pPr marL="457200" indent="0" algn="ctr">
              <a:buNone/>
              <a:defRPr sz="1600">
                <a:solidFill>
                  <a:schemeClr val="bg1"/>
                </a:solidFill>
              </a:defRPr>
            </a:lvl2pPr>
            <a:lvl3pPr marL="914400" indent="0" algn="ctr">
              <a:buNone/>
              <a:defRPr sz="1600">
                <a:solidFill>
                  <a:schemeClr val="bg1"/>
                </a:solidFill>
              </a:defRPr>
            </a:lvl3pPr>
            <a:lvl4pPr marL="1371600" indent="0" algn="ctr">
              <a:buNone/>
              <a:defRPr sz="1600">
                <a:solidFill>
                  <a:schemeClr val="bg1"/>
                </a:solidFill>
              </a:defRPr>
            </a:lvl4pPr>
            <a:lvl5pPr marL="1828800" indent="0" algn="ctr">
              <a:buNone/>
              <a:defRPr sz="1600">
                <a:solidFill>
                  <a:schemeClr val="bg1"/>
                </a:solidFill>
              </a:defRPr>
            </a:lvl5pPr>
          </a:lstStyle>
          <a:p>
            <a:pPr lvl="0"/>
            <a:r>
              <a:rPr lang="fr-FR"/>
              <a:t>Titre</a:t>
            </a:r>
          </a:p>
        </p:txBody>
      </p:sp>
      <p:sp>
        <p:nvSpPr>
          <p:cNvPr id="14" name="Espace réservé du texte 15">
            <a:extLst>
              <a:ext uri="{FF2B5EF4-FFF2-40B4-BE49-F238E27FC236}">
                <a16:creationId xmlns:a16="http://schemas.microsoft.com/office/drawing/2014/main" id="{C3672594-E6BC-498C-8657-50E04576EF1E}"/>
              </a:ext>
            </a:extLst>
          </p:cNvPr>
          <p:cNvSpPr>
            <a:spLocks noGrp="1"/>
          </p:cNvSpPr>
          <p:nvPr>
            <p:ph type="body" sz="quarter" idx="13" hasCustomPrompt="1"/>
          </p:nvPr>
        </p:nvSpPr>
        <p:spPr>
          <a:xfrm>
            <a:off x="460375" y="4669365"/>
            <a:ext cx="3851275" cy="434975"/>
          </a:xfrm>
          <a:prstGeom prst="rect">
            <a:avLst/>
          </a:prstGeom>
        </p:spPr>
        <p:txBody>
          <a:bodyPr/>
          <a:lstStyle>
            <a:lvl1pPr marL="0" indent="0" algn="ctr">
              <a:buNone/>
              <a:defRPr sz="1600">
                <a:solidFill>
                  <a:schemeClr val="bg1"/>
                </a:solidFill>
              </a:defRPr>
            </a:lvl1pPr>
            <a:lvl2pPr marL="457200" indent="0">
              <a:buNone/>
              <a:defRPr sz="1600">
                <a:solidFill>
                  <a:schemeClr val="bg1"/>
                </a:solidFill>
              </a:defRPr>
            </a:lvl2pPr>
            <a:lvl3pPr marL="914400" indent="0">
              <a:buNone/>
              <a:defRPr sz="1600">
                <a:solidFill>
                  <a:schemeClr val="bg1"/>
                </a:solidFill>
              </a:defRPr>
            </a:lvl3pPr>
            <a:lvl4pPr marL="1371600" indent="0">
              <a:buNone/>
              <a:defRPr sz="1600">
                <a:solidFill>
                  <a:schemeClr val="bg1"/>
                </a:solidFill>
              </a:defRPr>
            </a:lvl4pPr>
            <a:lvl5pPr marL="1828800" indent="0">
              <a:buNone/>
              <a:defRPr sz="1600">
                <a:solidFill>
                  <a:schemeClr val="bg1"/>
                </a:solidFill>
              </a:defRPr>
            </a:lvl5pPr>
          </a:lstStyle>
          <a:p>
            <a:pPr lvl="0"/>
            <a:r>
              <a:rPr lang="fr-FR"/>
              <a:t>07 28 66 16 45</a:t>
            </a:r>
          </a:p>
        </p:txBody>
      </p:sp>
      <p:sp>
        <p:nvSpPr>
          <p:cNvPr id="15" name="Espace réservé du texte 17">
            <a:extLst>
              <a:ext uri="{FF2B5EF4-FFF2-40B4-BE49-F238E27FC236}">
                <a16:creationId xmlns:a16="http://schemas.microsoft.com/office/drawing/2014/main" id="{931ED5B4-FA72-4D76-A336-10884895EFD8}"/>
              </a:ext>
            </a:extLst>
          </p:cNvPr>
          <p:cNvSpPr>
            <a:spLocks noGrp="1"/>
          </p:cNvSpPr>
          <p:nvPr>
            <p:ph type="body" sz="quarter" idx="14" hasCustomPrompt="1"/>
          </p:nvPr>
        </p:nvSpPr>
        <p:spPr>
          <a:xfrm>
            <a:off x="448343" y="5117303"/>
            <a:ext cx="3851275" cy="434975"/>
          </a:xfrm>
          <a:prstGeom prst="rect">
            <a:avLst/>
          </a:prstGeom>
        </p:spPr>
        <p:txBody>
          <a:bodyPr/>
          <a:lstStyle>
            <a:lvl1pPr marL="0" indent="0" algn="ctr">
              <a:buNone/>
              <a:defRPr sz="1600">
                <a:solidFill>
                  <a:schemeClr val="bg1"/>
                </a:solidFill>
              </a:defRPr>
            </a:lvl1pPr>
            <a:lvl2pPr marL="457200" indent="0" algn="ctr">
              <a:buNone/>
              <a:defRPr sz="1600">
                <a:solidFill>
                  <a:schemeClr val="bg1"/>
                </a:solidFill>
              </a:defRPr>
            </a:lvl2pPr>
            <a:lvl3pPr marL="914400" indent="0" algn="ctr">
              <a:buNone/>
              <a:defRPr sz="1600">
                <a:solidFill>
                  <a:schemeClr val="bg1"/>
                </a:solidFill>
              </a:defRPr>
            </a:lvl3pPr>
            <a:lvl4pPr marL="1371600" indent="0" algn="ctr">
              <a:buNone/>
              <a:defRPr sz="1600">
                <a:solidFill>
                  <a:schemeClr val="bg1"/>
                </a:solidFill>
              </a:defRPr>
            </a:lvl4pPr>
            <a:lvl5pPr marL="1828800" indent="0" algn="ctr">
              <a:buNone/>
              <a:defRPr sz="1600">
                <a:solidFill>
                  <a:schemeClr val="bg1"/>
                </a:solidFill>
              </a:defRPr>
            </a:lvl5pPr>
          </a:lstStyle>
          <a:p>
            <a:pPr lvl="0"/>
            <a:r>
              <a:rPr lang="fr-FR"/>
              <a:t>prénom.nom@kaizen-solutions.net</a:t>
            </a:r>
          </a:p>
        </p:txBody>
      </p:sp>
      <p:sp>
        <p:nvSpPr>
          <p:cNvPr id="16" name="Rectangle 15">
            <a:extLst>
              <a:ext uri="{FF2B5EF4-FFF2-40B4-BE49-F238E27FC236}">
                <a16:creationId xmlns:a16="http://schemas.microsoft.com/office/drawing/2014/main" id="{E1D8CC0A-E413-AF98-A36C-8A4C3830044F}"/>
              </a:ext>
            </a:extLst>
          </p:cNvPr>
          <p:cNvSpPr/>
          <p:nvPr userDrawn="1"/>
        </p:nvSpPr>
        <p:spPr>
          <a:xfrm rot="10800000" flipV="1">
            <a:off x="-24067" y="577049"/>
            <a:ext cx="12216067" cy="1409808"/>
          </a:xfrm>
          <a:prstGeom prst="rect">
            <a:avLst/>
          </a:prstGeom>
          <a:gradFill flip="none" rotWithShape="1">
            <a:gsLst>
              <a:gs pos="23000">
                <a:srgbClr val="19EFEF"/>
              </a:gs>
              <a:gs pos="100000">
                <a:srgbClr val="BEFFB5"/>
              </a:gs>
            </a:gsLst>
            <a:lin ang="0" scaled="1"/>
            <a:tileRect/>
          </a:gradFill>
          <a:ln w="12700" cap="flat" cmpd="sng" algn="ctr">
            <a:noFill/>
            <a:prstDash val="solid"/>
            <a:miter lim="800000"/>
          </a:ln>
          <a:effectLst/>
        </p:spPr>
        <p:txBody>
          <a:bodyPr rtlCol="0" anchor="ctr"/>
          <a:lstStyle/>
          <a:p>
            <a:pPr algn="ctr"/>
            <a:r>
              <a:rPr lang="en-US" sz="10000">
                <a:solidFill>
                  <a:schemeClr val="bg1"/>
                </a:solidFill>
                <a:latin typeface="Bebas Neue" panose="020B0606020202050201" pitchFamily="34" charset="0"/>
              </a:rPr>
              <a:t>merci</a:t>
            </a:r>
          </a:p>
        </p:txBody>
      </p:sp>
      <p:pic>
        <p:nvPicPr>
          <p:cNvPr id="2" name="Image 1">
            <a:hlinkClick r:id="rId3"/>
            <a:extLst>
              <a:ext uri="{FF2B5EF4-FFF2-40B4-BE49-F238E27FC236}">
                <a16:creationId xmlns:a16="http://schemas.microsoft.com/office/drawing/2014/main" id="{69582252-CEC6-5D0B-BF07-765FB9EB4B2F}"/>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427102" y="6245112"/>
            <a:ext cx="418979" cy="396978"/>
          </a:xfrm>
          <a:prstGeom prst="rect">
            <a:avLst/>
          </a:prstGeom>
        </p:spPr>
      </p:pic>
      <p:pic>
        <p:nvPicPr>
          <p:cNvPr id="4" name="Image 3">
            <a:hlinkClick r:id="rId5"/>
            <a:extLst>
              <a:ext uri="{FF2B5EF4-FFF2-40B4-BE49-F238E27FC236}">
                <a16:creationId xmlns:a16="http://schemas.microsoft.com/office/drawing/2014/main" id="{1FD73148-6473-1284-F174-CF7810E625C2}"/>
              </a:ext>
            </a:extLst>
          </p:cNvPr>
          <p:cNvPicPr>
            <a:picLocks noChangeAspect="1"/>
          </p:cNvPicPr>
          <p:nvPr userDrawn="1"/>
        </p:nvPicPr>
        <p:blipFill>
          <a:blip r:embed="rId6" cstate="email">
            <a:extLst>
              <a:ext uri="{28A0092B-C50C-407E-A947-70E740481C1C}">
                <a14:useLocalDpi xmlns:a14="http://schemas.microsoft.com/office/drawing/2010/main"/>
              </a:ext>
            </a:extLst>
          </a:blip>
          <a:srcRect/>
          <a:stretch/>
        </p:blipFill>
        <p:spPr>
          <a:xfrm>
            <a:off x="6687612" y="6228997"/>
            <a:ext cx="644563" cy="413093"/>
          </a:xfrm>
          <a:prstGeom prst="rect">
            <a:avLst/>
          </a:prstGeom>
        </p:spPr>
      </p:pic>
      <p:pic>
        <p:nvPicPr>
          <p:cNvPr id="9" name="Image 8">
            <a:hlinkClick r:id="rId7"/>
            <a:extLst>
              <a:ext uri="{FF2B5EF4-FFF2-40B4-BE49-F238E27FC236}">
                <a16:creationId xmlns:a16="http://schemas.microsoft.com/office/drawing/2014/main" id="{09702C25-7582-CAF0-107E-7B7968B92AD8}"/>
              </a:ext>
            </a:extLst>
          </p:cNvPr>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6079999" y="6207201"/>
            <a:ext cx="457703" cy="456686"/>
          </a:xfrm>
          <a:prstGeom prst="rect">
            <a:avLst/>
          </a:prstGeom>
        </p:spPr>
      </p:pic>
      <p:pic>
        <p:nvPicPr>
          <p:cNvPr id="7" name="Image 6">
            <a:extLst>
              <a:ext uri="{FF2B5EF4-FFF2-40B4-BE49-F238E27FC236}">
                <a16:creationId xmlns:a16="http://schemas.microsoft.com/office/drawing/2014/main" id="{87B6C0CD-C1A3-BE26-0C58-95EEECBA41D2}"/>
              </a:ext>
            </a:extLst>
          </p:cNvPr>
          <p:cNvPicPr>
            <a:picLocks noChangeAspect="1"/>
          </p:cNvPicPr>
          <p:nvPr userDrawn="1"/>
        </p:nvPicPr>
        <p:blipFill>
          <a:blip r:embed="rId9">
            <a:extLst>
              <a:ext uri="{28A0092B-C50C-407E-A947-70E740481C1C}">
                <a14:useLocalDpi xmlns:a14="http://schemas.microsoft.com/office/drawing/2010/main" val="0"/>
              </a:ext>
            </a:extLst>
          </a:blip>
          <a:srcRect/>
          <a:stretch/>
        </p:blipFill>
        <p:spPr>
          <a:xfrm>
            <a:off x="5771686" y="3656403"/>
            <a:ext cx="1074331" cy="1174983"/>
          </a:xfrm>
          <a:prstGeom prst="rect">
            <a:avLst/>
          </a:prstGeom>
        </p:spPr>
      </p:pic>
    </p:spTree>
    <p:extLst>
      <p:ext uri="{BB962C8B-B14F-4D97-AF65-F5344CB8AC3E}">
        <p14:creationId xmlns:p14="http://schemas.microsoft.com/office/powerpoint/2010/main" val="2107452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Disposition personnalisée">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CA693117-FBE2-4482-9426-F64361F8F9D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4067" y="1"/>
            <a:ext cx="12216063" cy="7148322"/>
          </a:xfrm>
          <a:prstGeom prst="rect">
            <a:avLst/>
          </a:prstGeom>
        </p:spPr>
      </p:pic>
      <p:sp>
        <p:nvSpPr>
          <p:cNvPr id="3" name="Rectangle 2">
            <a:extLst>
              <a:ext uri="{FF2B5EF4-FFF2-40B4-BE49-F238E27FC236}">
                <a16:creationId xmlns:a16="http://schemas.microsoft.com/office/drawing/2014/main" id="{A4E2BE55-4B99-41B5-A10E-F4E7A5641E27}"/>
              </a:ext>
            </a:extLst>
          </p:cNvPr>
          <p:cNvSpPr/>
          <p:nvPr userDrawn="1"/>
        </p:nvSpPr>
        <p:spPr>
          <a:xfrm>
            <a:off x="-24067" y="0"/>
            <a:ext cx="12216064" cy="7148322"/>
          </a:xfrm>
          <a:prstGeom prst="rect">
            <a:avLst/>
          </a:prstGeom>
          <a:solidFill>
            <a:schemeClr val="tx1">
              <a:lumMod val="85000"/>
              <a:lumOff val="1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2BD10091-B7A4-49FB-A90C-B0598CF82750}"/>
              </a:ext>
            </a:extLst>
          </p:cNvPr>
          <p:cNvSpPr txBox="1"/>
          <p:nvPr userDrawn="1"/>
        </p:nvSpPr>
        <p:spPr>
          <a:xfrm>
            <a:off x="8305797" y="3719323"/>
            <a:ext cx="3886200" cy="1231106"/>
          </a:xfrm>
          <a:prstGeom prst="rect">
            <a:avLst/>
          </a:prstGeom>
          <a:noFill/>
        </p:spPr>
        <p:txBody>
          <a:bodyPr wrap="square" rtlCol="0">
            <a:spAutoFit/>
          </a:bodyPr>
          <a:lstStyle/>
          <a:p>
            <a:pPr algn="ctr"/>
            <a:r>
              <a:rPr lang="fr-FR" sz="2400" dirty="0">
                <a:solidFill>
                  <a:schemeClr val="bg1"/>
                </a:solidFill>
                <a:latin typeface="Bebas Neue" panose="020B0606020202050201" pitchFamily="34" charset="0"/>
                <a:ea typeface="Arial" charset="0"/>
                <a:cs typeface="Arial" charset="0"/>
              </a:rPr>
              <a:t>KAIZEN SOLUTIONS</a:t>
            </a:r>
          </a:p>
          <a:p>
            <a:pPr algn="ctr"/>
            <a:r>
              <a:rPr lang="fr-FR" sz="1600" dirty="0">
                <a:solidFill>
                  <a:schemeClr val="bg1"/>
                </a:solidFill>
                <a:latin typeface="Arial" charset="0"/>
                <a:ea typeface="Arial" charset="0"/>
                <a:cs typeface="Arial" charset="0"/>
              </a:rPr>
              <a:t>26 rue Général Mouton-Duvernet</a:t>
            </a:r>
          </a:p>
          <a:p>
            <a:pPr algn="ctr"/>
            <a:r>
              <a:rPr lang="fr-FR" sz="1600" dirty="0">
                <a:solidFill>
                  <a:schemeClr val="bg1"/>
                </a:solidFill>
                <a:latin typeface="Arial" charset="0"/>
                <a:ea typeface="Arial" charset="0"/>
                <a:cs typeface="Arial" charset="0"/>
              </a:rPr>
              <a:t>69003 Lyon</a:t>
            </a:r>
          </a:p>
          <a:p>
            <a:endParaRPr lang="fr-FR" dirty="0"/>
          </a:p>
        </p:txBody>
      </p:sp>
      <p:sp>
        <p:nvSpPr>
          <p:cNvPr id="6" name="ZoneTexte 5">
            <a:extLst>
              <a:ext uri="{FF2B5EF4-FFF2-40B4-BE49-F238E27FC236}">
                <a16:creationId xmlns:a16="http://schemas.microsoft.com/office/drawing/2014/main" id="{F2F08B32-B77D-4B18-9662-C81116B39316}"/>
              </a:ext>
            </a:extLst>
          </p:cNvPr>
          <p:cNvSpPr txBox="1"/>
          <p:nvPr userDrawn="1"/>
        </p:nvSpPr>
        <p:spPr>
          <a:xfrm>
            <a:off x="4365751" y="5156733"/>
            <a:ext cx="3886200" cy="784830"/>
          </a:xfrm>
          <a:prstGeom prst="rect">
            <a:avLst/>
          </a:prstGeom>
          <a:noFill/>
        </p:spPr>
        <p:txBody>
          <a:bodyPr wrap="square" rtlCol="0">
            <a:spAutoFit/>
          </a:bodyPr>
          <a:lstStyle/>
          <a:p>
            <a:pPr algn="ctr">
              <a:lnSpc>
                <a:spcPts val="1800"/>
              </a:lnSpc>
            </a:pPr>
            <a:r>
              <a:rPr lang="fr-FR">
                <a:solidFill>
                  <a:schemeClr val="bg1"/>
                </a:solidFill>
                <a:latin typeface="Arial" charset="0"/>
                <a:ea typeface="Arial" charset="0"/>
                <a:cs typeface="Arial" charset="0"/>
              </a:rPr>
              <a:t>www.kaizen-solutions.net</a:t>
            </a:r>
          </a:p>
          <a:p>
            <a:pPr algn="ctr">
              <a:lnSpc>
                <a:spcPts val="1800"/>
              </a:lnSpc>
            </a:pPr>
            <a:r>
              <a:rPr lang="fr-FR">
                <a:solidFill>
                  <a:schemeClr val="bg1"/>
                </a:solidFill>
                <a:latin typeface="Arial" charset="0"/>
                <a:ea typeface="Arial" charset="0"/>
                <a:cs typeface="Arial" charset="0"/>
              </a:rPr>
              <a:t>--</a:t>
            </a:r>
          </a:p>
          <a:p>
            <a:pPr algn="ctr">
              <a:lnSpc>
                <a:spcPts val="1800"/>
              </a:lnSpc>
            </a:pPr>
            <a:r>
              <a:rPr lang="fr-FR">
                <a:solidFill>
                  <a:schemeClr val="bg1"/>
                </a:solidFill>
                <a:latin typeface="Arial" charset="0"/>
                <a:ea typeface="Arial" charset="0"/>
                <a:cs typeface="Arial" charset="0"/>
              </a:rPr>
              <a:t>contact@kaizen-solutions.net</a:t>
            </a:r>
          </a:p>
        </p:txBody>
      </p:sp>
      <p:sp>
        <p:nvSpPr>
          <p:cNvPr id="13" name="Espace réservé du texte 3">
            <a:extLst>
              <a:ext uri="{FF2B5EF4-FFF2-40B4-BE49-F238E27FC236}">
                <a16:creationId xmlns:a16="http://schemas.microsoft.com/office/drawing/2014/main" id="{1D5A3B96-7662-465D-90EA-5CA73115EC9D}"/>
              </a:ext>
            </a:extLst>
          </p:cNvPr>
          <p:cNvSpPr>
            <a:spLocks noGrp="1"/>
          </p:cNvSpPr>
          <p:nvPr>
            <p:ph type="body" sz="quarter" idx="11" hasCustomPrompt="1"/>
          </p:nvPr>
        </p:nvSpPr>
        <p:spPr>
          <a:xfrm>
            <a:off x="460375" y="3825803"/>
            <a:ext cx="3851275" cy="435427"/>
          </a:xfrm>
          <a:prstGeom prst="rect">
            <a:avLst/>
          </a:prstGeom>
        </p:spPr>
        <p:txBody>
          <a:bodyPr/>
          <a:lstStyle>
            <a:lvl1pPr marL="0" indent="0" algn="ctr">
              <a:buNone/>
              <a:defRPr sz="2400">
                <a:solidFill>
                  <a:schemeClr val="bg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fr-FR"/>
              <a:t>Nom prénom</a:t>
            </a:r>
          </a:p>
        </p:txBody>
      </p:sp>
      <p:sp>
        <p:nvSpPr>
          <p:cNvPr id="14" name="Espace réservé du texte 12">
            <a:extLst>
              <a:ext uri="{FF2B5EF4-FFF2-40B4-BE49-F238E27FC236}">
                <a16:creationId xmlns:a16="http://schemas.microsoft.com/office/drawing/2014/main" id="{8F3D0ACB-0A90-4F08-9BF2-2638A7D92C4B}"/>
              </a:ext>
            </a:extLst>
          </p:cNvPr>
          <p:cNvSpPr>
            <a:spLocks noGrp="1"/>
          </p:cNvSpPr>
          <p:nvPr>
            <p:ph type="body" sz="quarter" idx="12" hasCustomPrompt="1"/>
          </p:nvPr>
        </p:nvSpPr>
        <p:spPr>
          <a:xfrm>
            <a:off x="460375" y="4243266"/>
            <a:ext cx="3851275" cy="435427"/>
          </a:xfrm>
          <a:prstGeom prst="rect">
            <a:avLst/>
          </a:prstGeom>
        </p:spPr>
        <p:txBody>
          <a:bodyPr/>
          <a:lstStyle>
            <a:lvl1pPr marL="0" indent="0" algn="ctr">
              <a:buNone/>
              <a:defRPr sz="1600">
                <a:solidFill>
                  <a:schemeClr val="bg1"/>
                </a:solidFill>
              </a:defRPr>
            </a:lvl1pPr>
            <a:lvl2pPr marL="457200" indent="0" algn="ctr">
              <a:buNone/>
              <a:defRPr sz="1600">
                <a:solidFill>
                  <a:schemeClr val="bg1"/>
                </a:solidFill>
              </a:defRPr>
            </a:lvl2pPr>
            <a:lvl3pPr marL="914400" indent="0" algn="ctr">
              <a:buNone/>
              <a:defRPr sz="1600">
                <a:solidFill>
                  <a:schemeClr val="bg1"/>
                </a:solidFill>
              </a:defRPr>
            </a:lvl3pPr>
            <a:lvl4pPr marL="1371600" indent="0" algn="ctr">
              <a:buNone/>
              <a:defRPr sz="1600">
                <a:solidFill>
                  <a:schemeClr val="bg1"/>
                </a:solidFill>
              </a:defRPr>
            </a:lvl4pPr>
            <a:lvl5pPr marL="1828800" indent="0" algn="ctr">
              <a:buNone/>
              <a:defRPr sz="1600">
                <a:solidFill>
                  <a:schemeClr val="bg1"/>
                </a:solidFill>
              </a:defRPr>
            </a:lvl5pPr>
          </a:lstStyle>
          <a:p>
            <a:pPr lvl="0"/>
            <a:r>
              <a:rPr lang="fr-FR"/>
              <a:t>Titre</a:t>
            </a:r>
          </a:p>
        </p:txBody>
      </p:sp>
      <p:sp>
        <p:nvSpPr>
          <p:cNvPr id="15" name="Espace réservé du texte 15">
            <a:extLst>
              <a:ext uri="{FF2B5EF4-FFF2-40B4-BE49-F238E27FC236}">
                <a16:creationId xmlns:a16="http://schemas.microsoft.com/office/drawing/2014/main" id="{AC3789D0-7D7F-4EF2-973A-BB01D1EB2F7B}"/>
              </a:ext>
            </a:extLst>
          </p:cNvPr>
          <p:cNvSpPr>
            <a:spLocks noGrp="1"/>
          </p:cNvSpPr>
          <p:nvPr>
            <p:ph type="body" sz="quarter" idx="13" hasCustomPrompt="1"/>
          </p:nvPr>
        </p:nvSpPr>
        <p:spPr>
          <a:xfrm>
            <a:off x="460375" y="4669365"/>
            <a:ext cx="3851275" cy="434975"/>
          </a:xfrm>
          <a:prstGeom prst="rect">
            <a:avLst/>
          </a:prstGeom>
        </p:spPr>
        <p:txBody>
          <a:bodyPr/>
          <a:lstStyle>
            <a:lvl1pPr marL="0" indent="0" algn="ctr">
              <a:buNone/>
              <a:defRPr sz="1600">
                <a:solidFill>
                  <a:schemeClr val="bg1"/>
                </a:solidFill>
              </a:defRPr>
            </a:lvl1pPr>
            <a:lvl2pPr marL="457200" indent="0">
              <a:buNone/>
              <a:defRPr sz="1600">
                <a:solidFill>
                  <a:schemeClr val="bg1"/>
                </a:solidFill>
              </a:defRPr>
            </a:lvl2pPr>
            <a:lvl3pPr marL="914400" indent="0">
              <a:buNone/>
              <a:defRPr sz="1600">
                <a:solidFill>
                  <a:schemeClr val="bg1"/>
                </a:solidFill>
              </a:defRPr>
            </a:lvl3pPr>
            <a:lvl4pPr marL="1371600" indent="0">
              <a:buNone/>
              <a:defRPr sz="1600">
                <a:solidFill>
                  <a:schemeClr val="bg1"/>
                </a:solidFill>
              </a:defRPr>
            </a:lvl4pPr>
            <a:lvl5pPr marL="1828800" indent="0">
              <a:buNone/>
              <a:defRPr sz="1600">
                <a:solidFill>
                  <a:schemeClr val="bg1"/>
                </a:solidFill>
              </a:defRPr>
            </a:lvl5pPr>
          </a:lstStyle>
          <a:p>
            <a:pPr lvl="0"/>
            <a:r>
              <a:rPr lang="fr-FR"/>
              <a:t>07 28 66 16 45</a:t>
            </a:r>
          </a:p>
        </p:txBody>
      </p:sp>
      <p:sp>
        <p:nvSpPr>
          <p:cNvPr id="16" name="Espace réservé du texte 17">
            <a:extLst>
              <a:ext uri="{FF2B5EF4-FFF2-40B4-BE49-F238E27FC236}">
                <a16:creationId xmlns:a16="http://schemas.microsoft.com/office/drawing/2014/main" id="{956D9C70-E7C6-4F73-BF67-3C8FE8F88E1D}"/>
              </a:ext>
            </a:extLst>
          </p:cNvPr>
          <p:cNvSpPr>
            <a:spLocks noGrp="1"/>
          </p:cNvSpPr>
          <p:nvPr>
            <p:ph type="body" sz="quarter" idx="14" hasCustomPrompt="1"/>
          </p:nvPr>
        </p:nvSpPr>
        <p:spPr>
          <a:xfrm>
            <a:off x="448343" y="5117303"/>
            <a:ext cx="3851275" cy="434975"/>
          </a:xfrm>
          <a:prstGeom prst="rect">
            <a:avLst/>
          </a:prstGeom>
        </p:spPr>
        <p:txBody>
          <a:bodyPr/>
          <a:lstStyle>
            <a:lvl1pPr marL="0" indent="0" algn="ctr">
              <a:buNone/>
              <a:defRPr sz="1600">
                <a:solidFill>
                  <a:schemeClr val="bg1"/>
                </a:solidFill>
              </a:defRPr>
            </a:lvl1pPr>
            <a:lvl2pPr marL="457200" indent="0" algn="ctr">
              <a:buNone/>
              <a:defRPr sz="1600">
                <a:solidFill>
                  <a:schemeClr val="bg1"/>
                </a:solidFill>
              </a:defRPr>
            </a:lvl2pPr>
            <a:lvl3pPr marL="914400" indent="0" algn="ctr">
              <a:buNone/>
              <a:defRPr sz="1600">
                <a:solidFill>
                  <a:schemeClr val="bg1"/>
                </a:solidFill>
              </a:defRPr>
            </a:lvl3pPr>
            <a:lvl4pPr marL="1371600" indent="0" algn="ctr">
              <a:buNone/>
              <a:defRPr sz="1600">
                <a:solidFill>
                  <a:schemeClr val="bg1"/>
                </a:solidFill>
              </a:defRPr>
            </a:lvl4pPr>
            <a:lvl5pPr marL="1828800" indent="0" algn="ctr">
              <a:buNone/>
              <a:defRPr sz="1600">
                <a:solidFill>
                  <a:schemeClr val="bg1"/>
                </a:solidFill>
              </a:defRPr>
            </a:lvl5pPr>
          </a:lstStyle>
          <a:p>
            <a:pPr lvl="0"/>
            <a:r>
              <a:rPr lang="fr-FR"/>
              <a:t>prénom.nom@kaizen-solutions.net</a:t>
            </a:r>
          </a:p>
        </p:txBody>
      </p:sp>
      <p:sp>
        <p:nvSpPr>
          <p:cNvPr id="17" name="Rectangle 16">
            <a:extLst>
              <a:ext uri="{FF2B5EF4-FFF2-40B4-BE49-F238E27FC236}">
                <a16:creationId xmlns:a16="http://schemas.microsoft.com/office/drawing/2014/main" id="{983ED264-2701-D1C5-E840-0130CF313A63}"/>
              </a:ext>
            </a:extLst>
          </p:cNvPr>
          <p:cNvSpPr/>
          <p:nvPr userDrawn="1"/>
        </p:nvSpPr>
        <p:spPr>
          <a:xfrm rot="10800000" flipV="1">
            <a:off x="-24068" y="577049"/>
            <a:ext cx="12216068" cy="1409808"/>
          </a:xfrm>
          <a:prstGeom prst="rect">
            <a:avLst/>
          </a:prstGeom>
          <a:gradFill flip="none" rotWithShape="1">
            <a:gsLst>
              <a:gs pos="23000">
                <a:srgbClr val="19EFEF"/>
              </a:gs>
              <a:gs pos="100000">
                <a:srgbClr val="BEFFB5"/>
              </a:gs>
            </a:gsLst>
            <a:lin ang="0" scaled="1"/>
            <a:tileRect/>
          </a:gradFill>
          <a:ln w="12700" cap="flat" cmpd="sng" algn="ctr">
            <a:noFill/>
            <a:prstDash val="solid"/>
            <a:miter lim="800000"/>
          </a:ln>
          <a:effectLst/>
        </p:spPr>
        <p:txBody>
          <a:bodyPr rtlCol="0" anchor="ctr"/>
          <a:lstStyle/>
          <a:p>
            <a:pPr algn="ctr"/>
            <a:r>
              <a:rPr lang="en-US" sz="10000">
                <a:solidFill>
                  <a:schemeClr val="bg1"/>
                </a:solidFill>
                <a:latin typeface="Bebas Neue" panose="020B0606020202050201" pitchFamily="34" charset="0"/>
              </a:rPr>
              <a:t>merci</a:t>
            </a:r>
          </a:p>
        </p:txBody>
      </p:sp>
      <p:pic>
        <p:nvPicPr>
          <p:cNvPr id="2" name="Image 1">
            <a:hlinkClick r:id="rId3"/>
            <a:extLst>
              <a:ext uri="{FF2B5EF4-FFF2-40B4-BE49-F238E27FC236}">
                <a16:creationId xmlns:a16="http://schemas.microsoft.com/office/drawing/2014/main" id="{72107415-821D-0AAD-89C9-A34386E47C49}"/>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427102" y="6245112"/>
            <a:ext cx="418979" cy="396978"/>
          </a:xfrm>
          <a:prstGeom prst="rect">
            <a:avLst/>
          </a:prstGeom>
        </p:spPr>
      </p:pic>
      <p:pic>
        <p:nvPicPr>
          <p:cNvPr id="4" name="Image 3">
            <a:hlinkClick r:id="rId5"/>
            <a:extLst>
              <a:ext uri="{FF2B5EF4-FFF2-40B4-BE49-F238E27FC236}">
                <a16:creationId xmlns:a16="http://schemas.microsoft.com/office/drawing/2014/main" id="{51733685-2545-DF4E-9D4A-C1A0732CA261}"/>
              </a:ext>
            </a:extLst>
          </p:cNvPr>
          <p:cNvPicPr>
            <a:picLocks noChangeAspect="1"/>
          </p:cNvPicPr>
          <p:nvPr userDrawn="1"/>
        </p:nvPicPr>
        <p:blipFill>
          <a:blip r:embed="rId6" cstate="email">
            <a:extLst>
              <a:ext uri="{28A0092B-C50C-407E-A947-70E740481C1C}">
                <a14:useLocalDpi xmlns:a14="http://schemas.microsoft.com/office/drawing/2010/main"/>
              </a:ext>
            </a:extLst>
          </a:blip>
          <a:srcRect/>
          <a:stretch/>
        </p:blipFill>
        <p:spPr>
          <a:xfrm>
            <a:off x="6687612" y="6228997"/>
            <a:ext cx="644563" cy="413093"/>
          </a:xfrm>
          <a:prstGeom prst="rect">
            <a:avLst/>
          </a:prstGeom>
        </p:spPr>
      </p:pic>
      <p:pic>
        <p:nvPicPr>
          <p:cNvPr id="9" name="Image 8">
            <a:hlinkClick r:id="rId7"/>
            <a:extLst>
              <a:ext uri="{FF2B5EF4-FFF2-40B4-BE49-F238E27FC236}">
                <a16:creationId xmlns:a16="http://schemas.microsoft.com/office/drawing/2014/main" id="{6DC10302-F577-55DB-82A0-A281880E9AEC}"/>
              </a:ext>
            </a:extLst>
          </p:cNvPr>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6079999" y="6207201"/>
            <a:ext cx="457703" cy="456686"/>
          </a:xfrm>
          <a:prstGeom prst="rect">
            <a:avLst/>
          </a:prstGeom>
        </p:spPr>
      </p:pic>
      <p:pic>
        <p:nvPicPr>
          <p:cNvPr id="7" name="Image 6">
            <a:extLst>
              <a:ext uri="{FF2B5EF4-FFF2-40B4-BE49-F238E27FC236}">
                <a16:creationId xmlns:a16="http://schemas.microsoft.com/office/drawing/2014/main" id="{81CD6D35-5BA2-7B9E-E474-38989BAF1453}"/>
              </a:ext>
            </a:extLst>
          </p:cNvPr>
          <p:cNvPicPr>
            <a:picLocks noChangeAspect="1"/>
          </p:cNvPicPr>
          <p:nvPr userDrawn="1"/>
        </p:nvPicPr>
        <p:blipFill>
          <a:blip r:embed="rId9">
            <a:extLst>
              <a:ext uri="{28A0092B-C50C-407E-A947-70E740481C1C}">
                <a14:useLocalDpi xmlns:a14="http://schemas.microsoft.com/office/drawing/2010/main" val="0"/>
              </a:ext>
            </a:extLst>
          </a:blip>
          <a:srcRect/>
          <a:stretch/>
        </p:blipFill>
        <p:spPr>
          <a:xfrm>
            <a:off x="5771686" y="3656403"/>
            <a:ext cx="1074331" cy="1174983"/>
          </a:xfrm>
          <a:prstGeom prst="rect">
            <a:avLst/>
          </a:prstGeom>
        </p:spPr>
      </p:pic>
    </p:spTree>
    <p:extLst>
      <p:ext uri="{BB962C8B-B14F-4D97-AF65-F5344CB8AC3E}">
        <p14:creationId xmlns:p14="http://schemas.microsoft.com/office/powerpoint/2010/main" val="4154568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Disposition personnalisée">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CA693117-FBE2-4482-9426-F64361F8F9D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0"/>
            <a:ext cx="12191997" cy="6857999"/>
          </a:xfrm>
          <a:prstGeom prst="rect">
            <a:avLst/>
          </a:prstGeom>
        </p:spPr>
      </p:pic>
      <p:sp>
        <p:nvSpPr>
          <p:cNvPr id="3" name="Rectangle 2">
            <a:extLst>
              <a:ext uri="{FF2B5EF4-FFF2-40B4-BE49-F238E27FC236}">
                <a16:creationId xmlns:a16="http://schemas.microsoft.com/office/drawing/2014/main" id="{A4E2BE55-4B99-41B5-A10E-F4E7A5641E27}"/>
              </a:ext>
            </a:extLst>
          </p:cNvPr>
          <p:cNvSpPr/>
          <p:nvPr userDrawn="1"/>
        </p:nvSpPr>
        <p:spPr>
          <a:xfrm>
            <a:off x="0" y="-145162"/>
            <a:ext cx="12216064" cy="7148322"/>
          </a:xfrm>
          <a:prstGeom prst="rect">
            <a:avLst/>
          </a:prstGeom>
          <a:solidFill>
            <a:schemeClr val="tx1">
              <a:lumMod val="85000"/>
              <a:lumOff val="1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2BD10091-B7A4-49FB-A90C-B0598CF82750}"/>
              </a:ext>
            </a:extLst>
          </p:cNvPr>
          <p:cNvSpPr txBox="1"/>
          <p:nvPr userDrawn="1"/>
        </p:nvSpPr>
        <p:spPr>
          <a:xfrm>
            <a:off x="8305797" y="3719323"/>
            <a:ext cx="3886200" cy="1446550"/>
          </a:xfrm>
          <a:prstGeom prst="rect">
            <a:avLst/>
          </a:prstGeom>
          <a:noFill/>
        </p:spPr>
        <p:txBody>
          <a:bodyPr wrap="square" rtlCol="0">
            <a:spAutoFit/>
          </a:bodyPr>
          <a:lstStyle/>
          <a:p>
            <a:pPr algn="ctr"/>
            <a:r>
              <a:rPr lang="fr-FR" sz="2400">
                <a:solidFill>
                  <a:schemeClr val="bg1"/>
                </a:solidFill>
                <a:latin typeface="Bebas Neue" panose="020B0606020202050201" pitchFamily="34" charset="0"/>
                <a:ea typeface="Arial" charset="0"/>
                <a:cs typeface="Arial" charset="0"/>
              </a:rPr>
              <a:t>KAIZEN SOLUTIONS</a:t>
            </a:r>
          </a:p>
          <a:p>
            <a:pPr algn="ctr"/>
            <a:r>
              <a:rPr lang="fr-FR" sz="1600">
                <a:solidFill>
                  <a:schemeClr val="bg1"/>
                </a:solidFill>
                <a:latin typeface="Arial" charset="0"/>
                <a:ea typeface="Arial" charset="0"/>
                <a:cs typeface="Arial" charset="0"/>
              </a:rPr>
              <a:t>Toulouse Ramonville Business center </a:t>
            </a:r>
          </a:p>
          <a:p>
            <a:pPr algn="ctr"/>
            <a:r>
              <a:rPr lang="fr-FR" sz="1600">
                <a:solidFill>
                  <a:schemeClr val="bg1"/>
                </a:solidFill>
                <a:latin typeface="Arial" charset="0"/>
                <a:ea typeface="Arial" charset="0"/>
                <a:cs typeface="Arial" charset="0"/>
              </a:rPr>
              <a:t>5 avenue Pierre-Georges Latécoère Bâtiment B</a:t>
            </a:r>
          </a:p>
          <a:p>
            <a:pPr algn="ctr"/>
            <a:r>
              <a:rPr lang="fr-FR" sz="1600">
                <a:solidFill>
                  <a:schemeClr val="bg1"/>
                </a:solidFill>
                <a:latin typeface="Arial" charset="0"/>
                <a:ea typeface="Arial" charset="0"/>
                <a:cs typeface="Arial" charset="0"/>
              </a:rPr>
              <a:t>31 520 Ramonville </a:t>
            </a:r>
            <a:r>
              <a:rPr lang="fr-FR" sz="1600" err="1">
                <a:solidFill>
                  <a:schemeClr val="bg1"/>
                </a:solidFill>
                <a:latin typeface="Arial" charset="0"/>
                <a:ea typeface="Arial" charset="0"/>
                <a:cs typeface="Arial" charset="0"/>
              </a:rPr>
              <a:t>Saint-Agne</a:t>
            </a:r>
            <a:endParaRPr lang="fr-FR"/>
          </a:p>
        </p:txBody>
      </p:sp>
      <p:sp>
        <p:nvSpPr>
          <p:cNvPr id="6" name="ZoneTexte 5">
            <a:extLst>
              <a:ext uri="{FF2B5EF4-FFF2-40B4-BE49-F238E27FC236}">
                <a16:creationId xmlns:a16="http://schemas.microsoft.com/office/drawing/2014/main" id="{F2F08B32-B77D-4B18-9662-C81116B39316}"/>
              </a:ext>
            </a:extLst>
          </p:cNvPr>
          <p:cNvSpPr txBox="1"/>
          <p:nvPr userDrawn="1"/>
        </p:nvSpPr>
        <p:spPr>
          <a:xfrm>
            <a:off x="4365751" y="5156733"/>
            <a:ext cx="3886200" cy="784830"/>
          </a:xfrm>
          <a:prstGeom prst="rect">
            <a:avLst/>
          </a:prstGeom>
          <a:noFill/>
        </p:spPr>
        <p:txBody>
          <a:bodyPr wrap="square" rtlCol="0">
            <a:spAutoFit/>
          </a:bodyPr>
          <a:lstStyle/>
          <a:p>
            <a:pPr algn="ctr">
              <a:lnSpc>
                <a:spcPts val="1800"/>
              </a:lnSpc>
            </a:pPr>
            <a:r>
              <a:rPr lang="fr-FR">
                <a:solidFill>
                  <a:schemeClr val="bg1"/>
                </a:solidFill>
                <a:latin typeface="Arial" charset="0"/>
                <a:ea typeface="Arial" charset="0"/>
                <a:cs typeface="Arial" charset="0"/>
              </a:rPr>
              <a:t>www.kaizen-solutions.net</a:t>
            </a:r>
          </a:p>
          <a:p>
            <a:pPr algn="ctr">
              <a:lnSpc>
                <a:spcPts val="1800"/>
              </a:lnSpc>
            </a:pPr>
            <a:r>
              <a:rPr lang="fr-FR">
                <a:solidFill>
                  <a:schemeClr val="bg1"/>
                </a:solidFill>
                <a:latin typeface="Arial" charset="0"/>
                <a:ea typeface="Arial" charset="0"/>
                <a:cs typeface="Arial" charset="0"/>
              </a:rPr>
              <a:t>--</a:t>
            </a:r>
          </a:p>
          <a:p>
            <a:pPr algn="ctr">
              <a:lnSpc>
                <a:spcPts val="1800"/>
              </a:lnSpc>
            </a:pPr>
            <a:r>
              <a:rPr lang="fr-FR">
                <a:solidFill>
                  <a:schemeClr val="bg1"/>
                </a:solidFill>
                <a:latin typeface="Arial" charset="0"/>
                <a:ea typeface="Arial" charset="0"/>
                <a:cs typeface="Arial" charset="0"/>
              </a:rPr>
              <a:t>contact@kaizen-solutions.net</a:t>
            </a:r>
          </a:p>
        </p:txBody>
      </p:sp>
      <p:sp>
        <p:nvSpPr>
          <p:cNvPr id="13" name="Espace réservé du texte 3">
            <a:extLst>
              <a:ext uri="{FF2B5EF4-FFF2-40B4-BE49-F238E27FC236}">
                <a16:creationId xmlns:a16="http://schemas.microsoft.com/office/drawing/2014/main" id="{11383199-6F2D-4CC4-9718-A648E49EF9E4}"/>
              </a:ext>
            </a:extLst>
          </p:cNvPr>
          <p:cNvSpPr>
            <a:spLocks noGrp="1"/>
          </p:cNvSpPr>
          <p:nvPr>
            <p:ph type="body" sz="quarter" idx="11" hasCustomPrompt="1"/>
          </p:nvPr>
        </p:nvSpPr>
        <p:spPr>
          <a:xfrm>
            <a:off x="460375" y="3825803"/>
            <a:ext cx="3851275" cy="435427"/>
          </a:xfrm>
          <a:prstGeom prst="rect">
            <a:avLst/>
          </a:prstGeom>
        </p:spPr>
        <p:txBody>
          <a:bodyPr/>
          <a:lstStyle>
            <a:lvl1pPr marL="0" indent="0" algn="ctr">
              <a:buNone/>
              <a:defRPr sz="2400">
                <a:solidFill>
                  <a:schemeClr val="bg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fr-FR"/>
              <a:t>Nom prénom</a:t>
            </a:r>
          </a:p>
        </p:txBody>
      </p:sp>
      <p:sp>
        <p:nvSpPr>
          <p:cNvPr id="14" name="Espace réservé du texte 12">
            <a:extLst>
              <a:ext uri="{FF2B5EF4-FFF2-40B4-BE49-F238E27FC236}">
                <a16:creationId xmlns:a16="http://schemas.microsoft.com/office/drawing/2014/main" id="{9F520461-D698-4C3D-AEDE-12D06E0E2DD4}"/>
              </a:ext>
            </a:extLst>
          </p:cNvPr>
          <p:cNvSpPr>
            <a:spLocks noGrp="1"/>
          </p:cNvSpPr>
          <p:nvPr>
            <p:ph type="body" sz="quarter" idx="12" hasCustomPrompt="1"/>
          </p:nvPr>
        </p:nvSpPr>
        <p:spPr>
          <a:xfrm>
            <a:off x="460375" y="4243266"/>
            <a:ext cx="3851275" cy="435427"/>
          </a:xfrm>
          <a:prstGeom prst="rect">
            <a:avLst/>
          </a:prstGeom>
        </p:spPr>
        <p:txBody>
          <a:bodyPr/>
          <a:lstStyle>
            <a:lvl1pPr marL="0" indent="0" algn="ctr">
              <a:buNone/>
              <a:defRPr sz="1600">
                <a:solidFill>
                  <a:schemeClr val="bg1"/>
                </a:solidFill>
              </a:defRPr>
            </a:lvl1pPr>
            <a:lvl2pPr marL="457200" indent="0" algn="ctr">
              <a:buNone/>
              <a:defRPr sz="1600">
                <a:solidFill>
                  <a:schemeClr val="bg1"/>
                </a:solidFill>
              </a:defRPr>
            </a:lvl2pPr>
            <a:lvl3pPr marL="914400" indent="0" algn="ctr">
              <a:buNone/>
              <a:defRPr sz="1600">
                <a:solidFill>
                  <a:schemeClr val="bg1"/>
                </a:solidFill>
              </a:defRPr>
            </a:lvl3pPr>
            <a:lvl4pPr marL="1371600" indent="0" algn="ctr">
              <a:buNone/>
              <a:defRPr sz="1600">
                <a:solidFill>
                  <a:schemeClr val="bg1"/>
                </a:solidFill>
              </a:defRPr>
            </a:lvl4pPr>
            <a:lvl5pPr marL="1828800" indent="0" algn="ctr">
              <a:buNone/>
              <a:defRPr sz="1600">
                <a:solidFill>
                  <a:schemeClr val="bg1"/>
                </a:solidFill>
              </a:defRPr>
            </a:lvl5pPr>
          </a:lstStyle>
          <a:p>
            <a:pPr lvl="0"/>
            <a:r>
              <a:rPr lang="fr-FR"/>
              <a:t>Titre</a:t>
            </a:r>
          </a:p>
        </p:txBody>
      </p:sp>
      <p:sp>
        <p:nvSpPr>
          <p:cNvPr id="15" name="Espace réservé du texte 15">
            <a:extLst>
              <a:ext uri="{FF2B5EF4-FFF2-40B4-BE49-F238E27FC236}">
                <a16:creationId xmlns:a16="http://schemas.microsoft.com/office/drawing/2014/main" id="{7217D0D1-D698-4F65-952F-92A343B1061F}"/>
              </a:ext>
            </a:extLst>
          </p:cNvPr>
          <p:cNvSpPr>
            <a:spLocks noGrp="1"/>
          </p:cNvSpPr>
          <p:nvPr>
            <p:ph type="body" sz="quarter" idx="13" hasCustomPrompt="1"/>
          </p:nvPr>
        </p:nvSpPr>
        <p:spPr>
          <a:xfrm>
            <a:off x="460375" y="4669365"/>
            <a:ext cx="3851275" cy="434975"/>
          </a:xfrm>
          <a:prstGeom prst="rect">
            <a:avLst/>
          </a:prstGeom>
        </p:spPr>
        <p:txBody>
          <a:bodyPr/>
          <a:lstStyle>
            <a:lvl1pPr marL="0" indent="0" algn="ctr">
              <a:buNone/>
              <a:defRPr sz="1600">
                <a:solidFill>
                  <a:schemeClr val="bg1"/>
                </a:solidFill>
              </a:defRPr>
            </a:lvl1pPr>
            <a:lvl2pPr marL="457200" indent="0">
              <a:buNone/>
              <a:defRPr sz="1600">
                <a:solidFill>
                  <a:schemeClr val="bg1"/>
                </a:solidFill>
              </a:defRPr>
            </a:lvl2pPr>
            <a:lvl3pPr marL="914400" indent="0">
              <a:buNone/>
              <a:defRPr sz="1600">
                <a:solidFill>
                  <a:schemeClr val="bg1"/>
                </a:solidFill>
              </a:defRPr>
            </a:lvl3pPr>
            <a:lvl4pPr marL="1371600" indent="0">
              <a:buNone/>
              <a:defRPr sz="1600">
                <a:solidFill>
                  <a:schemeClr val="bg1"/>
                </a:solidFill>
              </a:defRPr>
            </a:lvl4pPr>
            <a:lvl5pPr marL="1828800" indent="0">
              <a:buNone/>
              <a:defRPr sz="1600">
                <a:solidFill>
                  <a:schemeClr val="bg1"/>
                </a:solidFill>
              </a:defRPr>
            </a:lvl5pPr>
          </a:lstStyle>
          <a:p>
            <a:pPr lvl="0"/>
            <a:r>
              <a:rPr lang="fr-FR"/>
              <a:t>07 28 66 16 45</a:t>
            </a:r>
          </a:p>
        </p:txBody>
      </p:sp>
      <p:sp>
        <p:nvSpPr>
          <p:cNvPr id="16" name="Espace réservé du texte 17">
            <a:extLst>
              <a:ext uri="{FF2B5EF4-FFF2-40B4-BE49-F238E27FC236}">
                <a16:creationId xmlns:a16="http://schemas.microsoft.com/office/drawing/2014/main" id="{20531130-451E-4295-8FFF-7B416398B534}"/>
              </a:ext>
            </a:extLst>
          </p:cNvPr>
          <p:cNvSpPr>
            <a:spLocks noGrp="1"/>
          </p:cNvSpPr>
          <p:nvPr>
            <p:ph type="body" sz="quarter" idx="14" hasCustomPrompt="1"/>
          </p:nvPr>
        </p:nvSpPr>
        <p:spPr>
          <a:xfrm>
            <a:off x="448343" y="5117303"/>
            <a:ext cx="3851275" cy="434975"/>
          </a:xfrm>
          <a:prstGeom prst="rect">
            <a:avLst/>
          </a:prstGeom>
        </p:spPr>
        <p:txBody>
          <a:bodyPr/>
          <a:lstStyle>
            <a:lvl1pPr marL="0" indent="0" algn="ctr">
              <a:buNone/>
              <a:defRPr sz="1600">
                <a:solidFill>
                  <a:schemeClr val="bg1"/>
                </a:solidFill>
              </a:defRPr>
            </a:lvl1pPr>
            <a:lvl2pPr marL="457200" indent="0" algn="ctr">
              <a:buNone/>
              <a:defRPr sz="1600">
                <a:solidFill>
                  <a:schemeClr val="bg1"/>
                </a:solidFill>
              </a:defRPr>
            </a:lvl2pPr>
            <a:lvl3pPr marL="914400" indent="0" algn="ctr">
              <a:buNone/>
              <a:defRPr sz="1600">
                <a:solidFill>
                  <a:schemeClr val="bg1"/>
                </a:solidFill>
              </a:defRPr>
            </a:lvl3pPr>
            <a:lvl4pPr marL="1371600" indent="0" algn="ctr">
              <a:buNone/>
              <a:defRPr sz="1600">
                <a:solidFill>
                  <a:schemeClr val="bg1"/>
                </a:solidFill>
              </a:defRPr>
            </a:lvl4pPr>
            <a:lvl5pPr marL="1828800" indent="0" algn="ctr">
              <a:buNone/>
              <a:defRPr sz="1600">
                <a:solidFill>
                  <a:schemeClr val="bg1"/>
                </a:solidFill>
              </a:defRPr>
            </a:lvl5pPr>
          </a:lstStyle>
          <a:p>
            <a:pPr lvl="0"/>
            <a:r>
              <a:rPr lang="fr-FR"/>
              <a:t>prénom.nom@kaizen-solutions.net</a:t>
            </a:r>
          </a:p>
        </p:txBody>
      </p:sp>
      <p:sp>
        <p:nvSpPr>
          <p:cNvPr id="17" name="Rectangle 16">
            <a:extLst>
              <a:ext uri="{FF2B5EF4-FFF2-40B4-BE49-F238E27FC236}">
                <a16:creationId xmlns:a16="http://schemas.microsoft.com/office/drawing/2014/main" id="{B53AE8CE-1C14-4A0E-4211-C679335BD5F4}"/>
              </a:ext>
            </a:extLst>
          </p:cNvPr>
          <p:cNvSpPr/>
          <p:nvPr userDrawn="1"/>
        </p:nvSpPr>
        <p:spPr>
          <a:xfrm rot="10800000" flipV="1">
            <a:off x="-1" y="577049"/>
            <a:ext cx="12216064" cy="1409808"/>
          </a:xfrm>
          <a:prstGeom prst="rect">
            <a:avLst/>
          </a:prstGeom>
          <a:gradFill flip="none" rotWithShape="1">
            <a:gsLst>
              <a:gs pos="23000">
                <a:srgbClr val="19EFEF"/>
              </a:gs>
              <a:gs pos="100000">
                <a:srgbClr val="BEFFB5"/>
              </a:gs>
            </a:gsLst>
            <a:lin ang="0" scaled="1"/>
            <a:tileRect/>
          </a:gradFill>
          <a:ln w="12700" cap="flat" cmpd="sng" algn="ctr">
            <a:noFill/>
            <a:prstDash val="solid"/>
            <a:miter lim="800000"/>
          </a:ln>
          <a:effectLst/>
        </p:spPr>
        <p:txBody>
          <a:bodyPr rtlCol="0" anchor="ctr"/>
          <a:lstStyle/>
          <a:p>
            <a:pPr algn="ctr"/>
            <a:r>
              <a:rPr lang="en-US" sz="10000">
                <a:solidFill>
                  <a:schemeClr val="bg1"/>
                </a:solidFill>
                <a:latin typeface="Bebas Neue" panose="020B0606020202050201" pitchFamily="34" charset="0"/>
              </a:rPr>
              <a:t>merci</a:t>
            </a:r>
          </a:p>
        </p:txBody>
      </p:sp>
      <p:pic>
        <p:nvPicPr>
          <p:cNvPr id="2" name="Image 1">
            <a:hlinkClick r:id="rId3"/>
            <a:extLst>
              <a:ext uri="{FF2B5EF4-FFF2-40B4-BE49-F238E27FC236}">
                <a16:creationId xmlns:a16="http://schemas.microsoft.com/office/drawing/2014/main" id="{04D760CB-E037-BDCF-8B9D-B70FCED5222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427102" y="6245112"/>
            <a:ext cx="418979" cy="396978"/>
          </a:xfrm>
          <a:prstGeom prst="rect">
            <a:avLst/>
          </a:prstGeom>
        </p:spPr>
      </p:pic>
      <p:pic>
        <p:nvPicPr>
          <p:cNvPr id="4" name="Image 3">
            <a:hlinkClick r:id="rId5"/>
            <a:extLst>
              <a:ext uri="{FF2B5EF4-FFF2-40B4-BE49-F238E27FC236}">
                <a16:creationId xmlns:a16="http://schemas.microsoft.com/office/drawing/2014/main" id="{143C2EAF-26F2-6812-D0A4-F2D0A4B6C3D2}"/>
              </a:ext>
            </a:extLst>
          </p:cNvPr>
          <p:cNvPicPr>
            <a:picLocks noChangeAspect="1"/>
          </p:cNvPicPr>
          <p:nvPr userDrawn="1"/>
        </p:nvPicPr>
        <p:blipFill>
          <a:blip r:embed="rId6" cstate="email">
            <a:extLst>
              <a:ext uri="{28A0092B-C50C-407E-A947-70E740481C1C}">
                <a14:useLocalDpi xmlns:a14="http://schemas.microsoft.com/office/drawing/2010/main"/>
              </a:ext>
            </a:extLst>
          </a:blip>
          <a:srcRect/>
          <a:stretch/>
        </p:blipFill>
        <p:spPr>
          <a:xfrm>
            <a:off x="6687612" y="6228997"/>
            <a:ext cx="644563" cy="413093"/>
          </a:xfrm>
          <a:prstGeom prst="rect">
            <a:avLst/>
          </a:prstGeom>
        </p:spPr>
      </p:pic>
      <p:pic>
        <p:nvPicPr>
          <p:cNvPr id="9" name="Image 8">
            <a:hlinkClick r:id="rId7"/>
            <a:extLst>
              <a:ext uri="{FF2B5EF4-FFF2-40B4-BE49-F238E27FC236}">
                <a16:creationId xmlns:a16="http://schemas.microsoft.com/office/drawing/2014/main" id="{B5EEDD53-22B8-5C20-EF3E-87EFFCCDE4F0}"/>
              </a:ext>
            </a:extLst>
          </p:cNvPr>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6079999" y="6207201"/>
            <a:ext cx="457703" cy="456686"/>
          </a:xfrm>
          <a:prstGeom prst="rect">
            <a:avLst/>
          </a:prstGeom>
        </p:spPr>
      </p:pic>
      <p:pic>
        <p:nvPicPr>
          <p:cNvPr id="7" name="Image 6">
            <a:extLst>
              <a:ext uri="{FF2B5EF4-FFF2-40B4-BE49-F238E27FC236}">
                <a16:creationId xmlns:a16="http://schemas.microsoft.com/office/drawing/2014/main" id="{5933F8D6-C427-2A54-5795-7648FE8E36A4}"/>
              </a:ext>
            </a:extLst>
          </p:cNvPr>
          <p:cNvPicPr>
            <a:picLocks noChangeAspect="1"/>
          </p:cNvPicPr>
          <p:nvPr userDrawn="1"/>
        </p:nvPicPr>
        <p:blipFill>
          <a:blip r:embed="rId9">
            <a:extLst>
              <a:ext uri="{28A0092B-C50C-407E-A947-70E740481C1C}">
                <a14:useLocalDpi xmlns:a14="http://schemas.microsoft.com/office/drawing/2010/main" val="0"/>
              </a:ext>
            </a:extLst>
          </a:blip>
          <a:srcRect/>
          <a:stretch/>
        </p:blipFill>
        <p:spPr>
          <a:xfrm>
            <a:off x="5771686" y="3656403"/>
            <a:ext cx="1074331" cy="1174983"/>
          </a:xfrm>
          <a:prstGeom prst="rect">
            <a:avLst/>
          </a:prstGeom>
        </p:spPr>
      </p:pic>
    </p:spTree>
    <p:extLst>
      <p:ext uri="{BB962C8B-B14F-4D97-AF65-F5344CB8AC3E}">
        <p14:creationId xmlns:p14="http://schemas.microsoft.com/office/powerpoint/2010/main" val="472822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Disposition personnalisé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78C5420-8D9A-4C59-B3C2-61214C59992C}"/>
              </a:ext>
            </a:extLst>
          </p:cNvPr>
          <p:cNvSpPr/>
          <p:nvPr userDrawn="1"/>
        </p:nvSpPr>
        <p:spPr>
          <a:xfrm>
            <a:off x="0" y="3440161"/>
            <a:ext cx="12191999" cy="3417839"/>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Picture Placeholder 1">
            <a:extLst>
              <a:ext uri="{FF2B5EF4-FFF2-40B4-BE49-F238E27FC236}">
                <a16:creationId xmlns:a16="http://schemas.microsoft.com/office/drawing/2014/main" id="{7C8B4A22-E056-4017-8948-6A16B037811C}"/>
              </a:ext>
            </a:extLst>
          </p:cNvPr>
          <p:cNvSpPr>
            <a:spLocks noGrp="1"/>
          </p:cNvSpPr>
          <p:nvPr>
            <p:ph type="pic" sz="quarter" idx="12"/>
          </p:nvPr>
        </p:nvSpPr>
        <p:spPr>
          <a:xfrm>
            <a:off x="623213" y="2559501"/>
            <a:ext cx="3408114" cy="2607056"/>
          </a:xfrm>
          <a:prstGeom prst="roundRect">
            <a:avLst>
              <a:gd name="adj" fmla="val 2838"/>
            </a:avLst>
          </a:prstGeom>
        </p:spPr>
      </p:sp>
      <p:sp>
        <p:nvSpPr>
          <p:cNvPr id="19" name="Picture Placeholder 2">
            <a:extLst>
              <a:ext uri="{FF2B5EF4-FFF2-40B4-BE49-F238E27FC236}">
                <a16:creationId xmlns:a16="http://schemas.microsoft.com/office/drawing/2014/main" id="{74644D7A-804B-4366-A15F-BFA4D45228AA}"/>
              </a:ext>
            </a:extLst>
          </p:cNvPr>
          <p:cNvSpPr>
            <a:spLocks noGrp="1"/>
          </p:cNvSpPr>
          <p:nvPr>
            <p:ph type="pic" sz="quarter" idx="13"/>
          </p:nvPr>
        </p:nvSpPr>
        <p:spPr>
          <a:xfrm>
            <a:off x="8149345" y="2551031"/>
            <a:ext cx="3408114" cy="2607056"/>
          </a:xfrm>
          <a:prstGeom prst="roundRect">
            <a:avLst>
              <a:gd name="adj" fmla="val 2838"/>
            </a:avLst>
          </a:prstGeom>
        </p:spPr>
      </p:sp>
      <p:sp>
        <p:nvSpPr>
          <p:cNvPr id="2" name="Titre 1">
            <a:extLst>
              <a:ext uri="{FF2B5EF4-FFF2-40B4-BE49-F238E27FC236}">
                <a16:creationId xmlns:a16="http://schemas.microsoft.com/office/drawing/2014/main" id="{4D0F7A6A-21E3-4E52-A423-260B56E0770D}"/>
              </a:ext>
            </a:extLst>
          </p:cNvPr>
          <p:cNvSpPr>
            <a:spLocks noGrp="1"/>
          </p:cNvSpPr>
          <p:nvPr>
            <p:ph type="title"/>
          </p:nvPr>
        </p:nvSpPr>
        <p:spPr/>
        <p:txBody>
          <a:bodyPr/>
          <a:lstStyle/>
          <a:p>
            <a:r>
              <a:rPr lang="fr-FR"/>
              <a:t>Modifiez le style du titre</a:t>
            </a:r>
          </a:p>
        </p:txBody>
      </p:sp>
      <p:sp>
        <p:nvSpPr>
          <p:cNvPr id="6" name="Rectangle 5">
            <a:extLst>
              <a:ext uri="{FF2B5EF4-FFF2-40B4-BE49-F238E27FC236}">
                <a16:creationId xmlns:a16="http://schemas.microsoft.com/office/drawing/2014/main" id="{8BBA50C2-3C5F-4ED8-8173-1364F5496079}"/>
              </a:ext>
            </a:extLst>
          </p:cNvPr>
          <p:cNvSpPr/>
          <p:nvPr userDrawn="1"/>
        </p:nvSpPr>
        <p:spPr>
          <a:xfrm>
            <a:off x="1383373" y="4818193"/>
            <a:ext cx="1887794" cy="619432"/>
          </a:xfrm>
          <a:prstGeom prst="rect">
            <a:avLst/>
          </a:prstGeom>
          <a:solidFill>
            <a:schemeClr val="accent1"/>
          </a:solidFill>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Bef>
                <a:spcPts val="1000"/>
              </a:spcBef>
            </a:pPr>
            <a:endParaRPr lang="en-US" sz="2400">
              <a:solidFill>
                <a:schemeClr val="tx1"/>
              </a:solidFill>
              <a:ea typeface="Lato" panose="020F0502020204030203" pitchFamily="34" charset="0"/>
              <a:cs typeface="Lato" panose="020F0502020204030203" pitchFamily="34" charset="0"/>
            </a:endParaRPr>
          </a:p>
        </p:txBody>
      </p:sp>
      <p:grpSp>
        <p:nvGrpSpPr>
          <p:cNvPr id="7" name="Group 14">
            <a:extLst>
              <a:ext uri="{FF2B5EF4-FFF2-40B4-BE49-F238E27FC236}">
                <a16:creationId xmlns:a16="http://schemas.microsoft.com/office/drawing/2014/main" id="{51FEAE41-B96D-465A-B4B3-BCA6D16FC703}"/>
              </a:ext>
            </a:extLst>
          </p:cNvPr>
          <p:cNvGrpSpPr/>
          <p:nvPr userDrawn="1"/>
        </p:nvGrpSpPr>
        <p:grpSpPr>
          <a:xfrm>
            <a:off x="8909505" y="4818193"/>
            <a:ext cx="1887794" cy="619432"/>
            <a:chOff x="5319743" y="3119284"/>
            <a:chExt cx="1887794" cy="619432"/>
          </a:xfrm>
          <a:effectLst/>
        </p:grpSpPr>
        <p:sp>
          <p:nvSpPr>
            <p:cNvPr id="8" name="Rectangle 7">
              <a:extLst>
                <a:ext uri="{FF2B5EF4-FFF2-40B4-BE49-F238E27FC236}">
                  <a16:creationId xmlns:a16="http://schemas.microsoft.com/office/drawing/2014/main" id="{6C3B3351-A59B-470D-8FEF-08177160EF7A}"/>
                </a:ext>
              </a:extLst>
            </p:cNvPr>
            <p:cNvSpPr/>
            <p:nvPr/>
          </p:nvSpPr>
          <p:spPr>
            <a:xfrm>
              <a:off x="5319743" y="3119284"/>
              <a:ext cx="1887794" cy="619432"/>
            </a:xfrm>
            <a:prstGeom prst="rect">
              <a:avLst/>
            </a:prstGeom>
            <a:solidFill>
              <a:schemeClr val="accent1"/>
            </a:solidFill>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Bef>
                  <a:spcPts val="1000"/>
                </a:spcBef>
              </a:pPr>
              <a:endParaRPr lang="en-US" sz="2400">
                <a:solidFill>
                  <a:schemeClr val="tx1"/>
                </a:solidFill>
                <a:ea typeface="Lato" panose="020F0502020204030203" pitchFamily="34" charset="0"/>
                <a:cs typeface="Lato" panose="020F0502020204030203" pitchFamily="34" charset="0"/>
              </a:endParaRPr>
            </a:p>
          </p:txBody>
        </p:sp>
        <p:grpSp>
          <p:nvGrpSpPr>
            <p:cNvPr id="9" name="Group 16">
              <a:extLst>
                <a:ext uri="{FF2B5EF4-FFF2-40B4-BE49-F238E27FC236}">
                  <a16:creationId xmlns:a16="http://schemas.microsoft.com/office/drawing/2014/main" id="{2CD3A28E-CF98-41BE-AA35-12E4324AEBC2}"/>
                </a:ext>
              </a:extLst>
            </p:cNvPr>
            <p:cNvGrpSpPr/>
            <p:nvPr/>
          </p:nvGrpSpPr>
          <p:grpSpPr>
            <a:xfrm>
              <a:off x="6157355" y="3274064"/>
              <a:ext cx="212571" cy="309872"/>
              <a:chOff x="5145950" y="4138953"/>
              <a:chExt cx="212571" cy="309872"/>
            </a:xfrm>
          </p:grpSpPr>
          <p:sp>
            <p:nvSpPr>
              <p:cNvPr id="10" name="AutoShape 113">
                <a:extLst>
                  <a:ext uri="{FF2B5EF4-FFF2-40B4-BE49-F238E27FC236}">
                    <a16:creationId xmlns:a16="http://schemas.microsoft.com/office/drawing/2014/main" id="{23862F21-5ECA-4E02-847C-7C88A3420B15}"/>
                  </a:ext>
                </a:extLst>
              </p:cNvPr>
              <p:cNvSpPr>
                <a:spLocks/>
              </p:cNvSpPr>
              <p:nvPr/>
            </p:nvSpPr>
            <p:spPr bwMode="auto">
              <a:xfrm>
                <a:off x="5145950" y="4138953"/>
                <a:ext cx="212571" cy="3098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400">
                  <a:solidFill>
                    <a:schemeClr val="accent1">
                      <a:lumMod val="50000"/>
                    </a:schemeClr>
                  </a:solidFill>
                  <a:effectLst>
                    <a:outerShdw blurRad="38100" dist="38100" dir="2700000" algn="tl">
                      <a:srgbClr val="000000"/>
                    </a:outerShdw>
                  </a:effectLst>
                  <a:ea typeface="Lato" panose="020F0502020204030203" pitchFamily="34" charset="0"/>
                  <a:cs typeface="Lato" panose="020F0502020204030203" pitchFamily="34" charset="0"/>
                  <a:sym typeface="Gill Sans" charset="0"/>
                </a:endParaRPr>
              </a:p>
            </p:txBody>
          </p:sp>
          <p:sp>
            <p:nvSpPr>
              <p:cNvPr id="11" name="AutoShape 114">
                <a:extLst>
                  <a:ext uri="{FF2B5EF4-FFF2-40B4-BE49-F238E27FC236}">
                    <a16:creationId xmlns:a16="http://schemas.microsoft.com/office/drawing/2014/main" id="{6C2CF85A-82EF-4D4C-ADEA-EB30F574F5DA}"/>
                  </a:ext>
                </a:extLst>
              </p:cNvPr>
              <p:cNvSpPr>
                <a:spLocks/>
              </p:cNvSpPr>
              <p:nvPr/>
            </p:nvSpPr>
            <p:spPr bwMode="auto">
              <a:xfrm>
                <a:off x="5194069" y="4187602"/>
                <a:ext cx="62925" cy="629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400">
                  <a:solidFill>
                    <a:schemeClr val="accent1">
                      <a:lumMod val="50000"/>
                    </a:schemeClr>
                  </a:solidFill>
                  <a:effectLst>
                    <a:outerShdw blurRad="38100" dist="38100" dir="2700000" algn="tl">
                      <a:srgbClr val="000000"/>
                    </a:outerShdw>
                  </a:effectLst>
                  <a:ea typeface="Lato" panose="020F0502020204030203" pitchFamily="34" charset="0"/>
                  <a:cs typeface="Lato" panose="020F0502020204030203" pitchFamily="34" charset="0"/>
                  <a:sym typeface="Gill Sans" charset="0"/>
                </a:endParaRPr>
              </a:p>
            </p:txBody>
          </p:sp>
        </p:grpSp>
      </p:grpSp>
      <p:grpSp>
        <p:nvGrpSpPr>
          <p:cNvPr id="12" name="Groupe 11">
            <a:extLst>
              <a:ext uri="{FF2B5EF4-FFF2-40B4-BE49-F238E27FC236}">
                <a16:creationId xmlns:a16="http://schemas.microsoft.com/office/drawing/2014/main" id="{94AC2973-B03D-47D9-9956-1088DD37BA63}"/>
              </a:ext>
            </a:extLst>
          </p:cNvPr>
          <p:cNvGrpSpPr/>
          <p:nvPr userDrawn="1"/>
        </p:nvGrpSpPr>
        <p:grpSpPr>
          <a:xfrm>
            <a:off x="2139201" y="4953113"/>
            <a:ext cx="329732" cy="329732"/>
            <a:chOff x="2086871" y="4964820"/>
            <a:chExt cx="386534" cy="386534"/>
          </a:xfrm>
        </p:grpSpPr>
        <p:sp>
          <p:nvSpPr>
            <p:cNvPr id="13" name="Freeform 132">
              <a:extLst>
                <a:ext uri="{FF2B5EF4-FFF2-40B4-BE49-F238E27FC236}">
                  <a16:creationId xmlns:a16="http://schemas.microsoft.com/office/drawing/2014/main" id="{D1B6C63B-A6E4-4F96-A44A-2E0D33B29F25}"/>
                </a:ext>
              </a:extLst>
            </p:cNvPr>
            <p:cNvSpPr>
              <a:spLocks noEditPoints="1"/>
            </p:cNvSpPr>
            <p:nvPr/>
          </p:nvSpPr>
          <p:spPr bwMode="auto">
            <a:xfrm>
              <a:off x="2086871" y="4964820"/>
              <a:ext cx="386534" cy="386534"/>
            </a:xfrm>
            <a:custGeom>
              <a:avLst/>
              <a:gdLst>
                <a:gd name="T0" fmla="*/ 248 w 256"/>
                <a:gd name="T1" fmla="*/ 0 h 256"/>
                <a:gd name="T2" fmla="*/ 8 w 256"/>
                <a:gd name="T3" fmla="*/ 0 h 256"/>
                <a:gd name="T4" fmla="*/ 0 w 256"/>
                <a:gd name="T5" fmla="*/ 8 h 256"/>
                <a:gd name="T6" fmla="*/ 0 w 256"/>
                <a:gd name="T7" fmla="*/ 248 h 256"/>
                <a:gd name="T8" fmla="*/ 8 w 256"/>
                <a:gd name="T9" fmla="*/ 256 h 256"/>
                <a:gd name="T10" fmla="*/ 248 w 256"/>
                <a:gd name="T11" fmla="*/ 256 h 256"/>
                <a:gd name="T12" fmla="*/ 256 w 256"/>
                <a:gd name="T13" fmla="*/ 248 h 256"/>
                <a:gd name="T14" fmla="*/ 256 w 256"/>
                <a:gd name="T15" fmla="*/ 8 h 256"/>
                <a:gd name="T16" fmla="*/ 248 w 256"/>
                <a:gd name="T17" fmla="*/ 0 h 256"/>
                <a:gd name="T18" fmla="*/ 240 w 256"/>
                <a:gd name="T19" fmla="*/ 240 h 256"/>
                <a:gd name="T20" fmla="*/ 16 w 256"/>
                <a:gd name="T21" fmla="*/ 240 h 256"/>
                <a:gd name="T22" fmla="*/ 16 w 256"/>
                <a:gd name="T23" fmla="*/ 16 h 256"/>
                <a:gd name="T24" fmla="*/ 240 w 256"/>
                <a:gd name="T25" fmla="*/ 16 h 256"/>
                <a:gd name="T26" fmla="*/ 240 w 256"/>
                <a:gd name="T27" fmla="*/ 24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56">
                  <a:moveTo>
                    <a:pt x="248" y="0"/>
                  </a:moveTo>
                  <a:cubicBezTo>
                    <a:pt x="8" y="0"/>
                    <a:pt x="8" y="0"/>
                    <a:pt x="8" y="0"/>
                  </a:cubicBezTo>
                  <a:cubicBezTo>
                    <a:pt x="4" y="0"/>
                    <a:pt x="0" y="4"/>
                    <a:pt x="0" y="8"/>
                  </a:cubicBezTo>
                  <a:cubicBezTo>
                    <a:pt x="0" y="248"/>
                    <a:pt x="0" y="248"/>
                    <a:pt x="0" y="248"/>
                  </a:cubicBezTo>
                  <a:cubicBezTo>
                    <a:pt x="0" y="252"/>
                    <a:pt x="4" y="256"/>
                    <a:pt x="8" y="256"/>
                  </a:cubicBezTo>
                  <a:cubicBezTo>
                    <a:pt x="248" y="256"/>
                    <a:pt x="248" y="256"/>
                    <a:pt x="248" y="256"/>
                  </a:cubicBezTo>
                  <a:cubicBezTo>
                    <a:pt x="252" y="256"/>
                    <a:pt x="256" y="252"/>
                    <a:pt x="256" y="248"/>
                  </a:cubicBezTo>
                  <a:cubicBezTo>
                    <a:pt x="256" y="8"/>
                    <a:pt x="256" y="8"/>
                    <a:pt x="256" y="8"/>
                  </a:cubicBezTo>
                  <a:cubicBezTo>
                    <a:pt x="256" y="4"/>
                    <a:pt x="252" y="0"/>
                    <a:pt x="248" y="0"/>
                  </a:cubicBezTo>
                  <a:close/>
                  <a:moveTo>
                    <a:pt x="240" y="240"/>
                  </a:moveTo>
                  <a:cubicBezTo>
                    <a:pt x="16" y="240"/>
                    <a:pt x="16" y="240"/>
                    <a:pt x="16" y="240"/>
                  </a:cubicBezTo>
                  <a:cubicBezTo>
                    <a:pt x="16" y="16"/>
                    <a:pt x="16" y="16"/>
                    <a:pt x="16" y="16"/>
                  </a:cubicBezTo>
                  <a:cubicBezTo>
                    <a:pt x="240" y="16"/>
                    <a:pt x="240" y="16"/>
                    <a:pt x="240" y="16"/>
                  </a:cubicBezTo>
                  <a:lnTo>
                    <a:pt x="240"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ea typeface="Lato" panose="020F0502020204030203" pitchFamily="34" charset="0"/>
                <a:cs typeface="Lato" panose="020F0502020204030203" pitchFamily="34" charset="0"/>
              </a:endParaRPr>
            </a:p>
          </p:txBody>
        </p:sp>
        <p:sp>
          <p:nvSpPr>
            <p:cNvPr id="14" name="Freeform 133">
              <a:extLst>
                <a:ext uri="{FF2B5EF4-FFF2-40B4-BE49-F238E27FC236}">
                  <a16:creationId xmlns:a16="http://schemas.microsoft.com/office/drawing/2014/main" id="{62668D0F-D5C2-4763-9FCC-804CC66071ED}"/>
                </a:ext>
              </a:extLst>
            </p:cNvPr>
            <p:cNvSpPr>
              <a:spLocks/>
            </p:cNvSpPr>
            <p:nvPr/>
          </p:nvSpPr>
          <p:spPr bwMode="auto">
            <a:xfrm>
              <a:off x="2135351" y="5013300"/>
              <a:ext cx="96961" cy="289573"/>
            </a:xfrm>
            <a:custGeom>
              <a:avLst/>
              <a:gdLst>
                <a:gd name="T0" fmla="*/ 8 w 64"/>
                <a:gd name="T1" fmla="*/ 32 h 192"/>
                <a:gd name="T2" fmla="*/ 24 w 64"/>
                <a:gd name="T3" fmla="*/ 32 h 192"/>
                <a:gd name="T4" fmla="*/ 24 w 64"/>
                <a:gd name="T5" fmla="*/ 184 h 192"/>
                <a:gd name="T6" fmla="*/ 32 w 64"/>
                <a:gd name="T7" fmla="*/ 192 h 192"/>
                <a:gd name="T8" fmla="*/ 40 w 64"/>
                <a:gd name="T9" fmla="*/ 184 h 192"/>
                <a:gd name="T10" fmla="*/ 40 w 64"/>
                <a:gd name="T11" fmla="*/ 32 h 192"/>
                <a:gd name="T12" fmla="*/ 56 w 64"/>
                <a:gd name="T13" fmla="*/ 32 h 192"/>
                <a:gd name="T14" fmla="*/ 64 w 64"/>
                <a:gd name="T15" fmla="*/ 24 h 192"/>
                <a:gd name="T16" fmla="*/ 56 w 64"/>
                <a:gd name="T17" fmla="*/ 16 h 192"/>
                <a:gd name="T18" fmla="*/ 40 w 64"/>
                <a:gd name="T19" fmla="*/ 16 h 192"/>
                <a:gd name="T20" fmla="*/ 40 w 64"/>
                <a:gd name="T21" fmla="*/ 8 h 192"/>
                <a:gd name="T22" fmla="*/ 32 w 64"/>
                <a:gd name="T23" fmla="*/ 0 h 192"/>
                <a:gd name="T24" fmla="*/ 24 w 64"/>
                <a:gd name="T25" fmla="*/ 8 h 192"/>
                <a:gd name="T26" fmla="*/ 24 w 64"/>
                <a:gd name="T27" fmla="*/ 16 h 192"/>
                <a:gd name="T28" fmla="*/ 8 w 64"/>
                <a:gd name="T29" fmla="*/ 16 h 192"/>
                <a:gd name="T30" fmla="*/ 0 w 64"/>
                <a:gd name="T31" fmla="*/ 24 h 192"/>
                <a:gd name="T32" fmla="*/ 8 w 64"/>
                <a:gd name="T33" fmla="*/ 3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192">
                  <a:moveTo>
                    <a:pt x="8" y="32"/>
                  </a:moveTo>
                  <a:cubicBezTo>
                    <a:pt x="24" y="32"/>
                    <a:pt x="24" y="32"/>
                    <a:pt x="24" y="32"/>
                  </a:cubicBezTo>
                  <a:cubicBezTo>
                    <a:pt x="24" y="184"/>
                    <a:pt x="24" y="184"/>
                    <a:pt x="24" y="184"/>
                  </a:cubicBezTo>
                  <a:cubicBezTo>
                    <a:pt x="24" y="188"/>
                    <a:pt x="28" y="192"/>
                    <a:pt x="32" y="192"/>
                  </a:cubicBezTo>
                  <a:cubicBezTo>
                    <a:pt x="36" y="192"/>
                    <a:pt x="40" y="188"/>
                    <a:pt x="40" y="184"/>
                  </a:cubicBezTo>
                  <a:cubicBezTo>
                    <a:pt x="40" y="32"/>
                    <a:pt x="40" y="32"/>
                    <a:pt x="40" y="32"/>
                  </a:cubicBezTo>
                  <a:cubicBezTo>
                    <a:pt x="56" y="32"/>
                    <a:pt x="56" y="32"/>
                    <a:pt x="56" y="32"/>
                  </a:cubicBezTo>
                  <a:cubicBezTo>
                    <a:pt x="60" y="32"/>
                    <a:pt x="64" y="28"/>
                    <a:pt x="64" y="24"/>
                  </a:cubicBezTo>
                  <a:cubicBezTo>
                    <a:pt x="64" y="20"/>
                    <a:pt x="60" y="16"/>
                    <a:pt x="56" y="16"/>
                  </a:cubicBezTo>
                  <a:cubicBezTo>
                    <a:pt x="40" y="16"/>
                    <a:pt x="40" y="16"/>
                    <a:pt x="40" y="16"/>
                  </a:cubicBezTo>
                  <a:cubicBezTo>
                    <a:pt x="40" y="8"/>
                    <a:pt x="40" y="8"/>
                    <a:pt x="40" y="8"/>
                  </a:cubicBezTo>
                  <a:cubicBezTo>
                    <a:pt x="40" y="4"/>
                    <a:pt x="36" y="0"/>
                    <a:pt x="32" y="0"/>
                  </a:cubicBezTo>
                  <a:cubicBezTo>
                    <a:pt x="28" y="0"/>
                    <a:pt x="24" y="4"/>
                    <a:pt x="24" y="8"/>
                  </a:cubicBezTo>
                  <a:cubicBezTo>
                    <a:pt x="24" y="16"/>
                    <a:pt x="24" y="16"/>
                    <a:pt x="24" y="16"/>
                  </a:cubicBezTo>
                  <a:cubicBezTo>
                    <a:pt x="8" y="16"/>
                    <a:pt x="8" y="16"/>
                    <a:pt x="8" y="16"/>
                  </a:cubicBezTo>
                  <a:cubicBezTo>
                    <a:pt x="4" y="16"/>
                    <a:pt x="0" y="20"/>
                    <a:pt x="0" y="24"/>
                  </a:cubicBezTo>
                  <a:cubicBezTo>
                    <a:pt x="0" y="28"/>
                    <a:pt x="4" y="32"/>
                    <a:pt x="8" y="3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ea typeface="Lato" panose="020F0502020204030203" pitchFamily="34" charset="0"/>
                <a:cs typeface="Lato" panose="020F0502020204030203" pitchFamily="34" charset="0"/>
              </a:endParaRPr>
            </a:p>
          </p:txBody>
        </p:sp>
        <p:sp>
          <p:nvSpPr>
            <p:cNvPr id="15" name="Freeform 134">
              <a:extLst>
                <a:ext uri="{FF2B5EF4-FFF2-40B4-BE49-F238E27FC236}">
                  <a16:creationId xmlns:a16="http://schemas.microsoft.com/office/drawing/2014/main" id="{7BB078D8-A8DE-47A3-94C9-9FC5B4F5282A}"/>
                </a:ext>
              </a:extLst>
            </p:cNvPr>
            <p:cNvSpPr>
              <a:spLocks/>
            </p:cNvSpPr>
            <p:nvPr/>
          </p:nvSpPr>
          <p:spPr bwMode="auto">
            <a:xfrm>
              <a:off x="2329274" y="5013300"/>
              <a:ext cx="96961" cy="289573"/>
            </a:xfrm>
            <a:custGeom>
              <a:avLst/>
              <a:gdLst>
                <a:gd name="T0" fmla="*/ 8 w 64"/>
                <a:gd name="T1" fmla="*/ 176 h 192"/>
                <a:gd name="T2" fmla="*/ 24 w 64"/>
                <a:gd name="T3" fmla="*/ 176 h 192"/>
                <a:gd name="T4" fmla="*/ 24 w 64"/>
                <a:gd name="T5" fmla="*/ 184 h 192"/>
                <a:gd name="T6" fmla="*/ 32 w 64"/>
                <a:gd name="T7" fmla="*/ 192 h 192"/>
                <a:gd name="T8" fmla="*/ 40 w 64"/>
                <a:gd name="T9" fmla="*/ 184 h 192"/>
                <a:gd name="T10" fmla="*/ 40 w 64"/>
                <a:gd name="T11" fmla="*/ 176 h 192"/>
                <a:gd name="T12" fmla="*/ 56 w 64"/>
                <a:gd name="T13" fmla="*/ 176 h 192"/>
                <a:gd name="T14" fmla="*/ 64 w 64"/>
                <a:gd name="T15" fmla="*/ 168 h 192"/>
                <a:gd name="T16" fmla="*/ 56 w 64"/>
                <a:gd name="T17" fmla="*/ 160 h 192"/>
                <a:gd name="T18" fmla="*/ 40 w 64"/>
                <a:gd name="T19" fmla="*/ 160 h 192"/>
                <a:gd name="T20" fmla="*/ 40 w 64"/>
                <a:gd name="T21" fmla="*/ 8 h 192"/>
                <a:gd name="T22" fmla="*/ 32 w 64"/>
                <a:gd name="T23" fmla="*/ 0 h 192"/>
                <a:gd name="T24" fmla="*/ 24 w 64"/>
                <a:gd name="T25" fmla="*/ 8 h 192"/>
                <a:gd name="T26" fmla="*/ 24 w 64"/>
                <a:gd name="T27" fmla="*/ 160 h 192"/>
                <a:gd name="T28" fmla="*/ 8 w 64"/>
                <a:gd name="T29" fmla="*/ 160 h 192"/>
                <a:gd name="T30" fmla="*/ 0 w 64"/>
                <a:gd name="T31" fmla="*/ 168 h 192"/>
                <a:gd name="T32" fmla="*/ 8 w 64"/>
                <a:gd name="T33" fmla="*/ 17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192">
                  <a:moveTo>
                    <a:pt x="8" y="176"/>
                  </a:moveTo>
                  <a:cubicBezTo>
                    <a:pt x="24" y="176"/>
                    <a:pt x="24" y="176"/>
                    <a:pt x="24" y="176"/>
                  </a:cubicBezTo>
                  <a:cubicBezTo>
                    <a:pt x="24" y="184"/>
                    <a:pt x="24" y="184"/>
                    <a:pt x="24" y="184"/>
                  </a:cubicBezTo>
                  <a:cubicBezTo>
                    <a:pt x="24" y="188"/>
                    <a:pt x="28" y="192"/>
                    <a:pt x="32" y="192"/>
                  </a:cubicBezTo>
                  <a:cubicBezTo>
                    <a:pt x="36" y="192"/>
                    <a:pt x="40" y="188"/>
                    <a:pt x="40" y="184"/>
                  </a:cubicBezTo>
                  <a:cubicBezTo>
                    <a:pt x="40" y="176"/>
                    <a:pt x="40" y="176"/>
                    <a:pt x="40" y="176"/>
                  </a:cubicBezTo>
                  <a:cubicBezTo>
                    <a:pt x="56" y="176"/>
                    <a:pt x="56" y="176"/>
                    <a:pt x="56" y="176"/>
                  </a:cubicBezTo>
                  <a:cubicBezTo>
                    <a:pt x="60" y="176"/>
                    <a:pt x="64" y="172"/>
                    <a:pt x="64" y="168"/>
                  </a:cubicBezTo>
                  <a:cubicBezTo>
                    <a:pt x="64" y="164"/>
                    <a:pt x="60" y="160"/>
                    <a:pt x="56" y="160"/>
                  </a:cubicBezTo>
                  <a:cubicBezTo>
                    <a:pt x="40" y="160"/>
                    <a:pt x="40" y="160"/>
                    <a:pt x="40" y="160"/>
                  </a:cubicBezTo>
                  <a:cubicBezTo>
                    <a:pt x="40" y="8"/>
                    <a:pt x="40" y="8"/>
                    <a:pt x="40" y="8"/>
                  </a:cubicBezTo>
                  <a:cubicBezTo>
                    <a:pt x="40" y="4"/>
                    <a:pt x="36" y="0"/>
                    <a:pt x="32" y="0"/>
                  </a:cubicBezTo>
                  <a:cubicBezTo>
                    <a:pt x="28" y="0"/>
                    <a:pt x="24" y="4"/>
                    <a:pt x="24" y="8"/>
                  </a:cubicBezTo>
                  <a:cubicBezTo>
                    <a:pt x="24" y="160"/>
                    <a:pt x="24" y="160"/>
                    <a:pt x="24" y="160"/>
                  </a:cubicBezTo>
                  <a:cubicBezTo>
                    <a:pt x="8" y="160"/>
                    <a:pt x="8" y="160"/>
                    <a:pt x="8" y="160"/>
                  </a:cubicBezTo>
                  <a:cubicBezTo>
                    <a:pt x="4" y="160"/>
                    <a:pt x="0" y="164"/>
                    <a:pt x="0" y="168"/>
                  </a:cubicBezTo>
                  <a:cubicBezTo>
                    <a:pt x="0" y="172"/>
                    <a:pt x="4" y="176"/>
                    <a:pt x="8" y="17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ea typeface="Lato" panose="020F0502020204030203" pitchFamily="34" charset="0"/>
                <a:cs typeface="Lato" panose="020F0502020204030203" pitchFamily="34" charset="0"/>
              </a:endParaRPr>
            </a:p>
          </p:txBody>
        </p:sp>
        <p:sp>
          <p:nvSpPr>
            <p:cNvPr id="16" name="Freeform 135">
              <a:extLst>
                <a:ext uri="{FF2B5EF4-FFF2-40B4-BE49-F238E27FC236}">
                  <a16:creationId xmlns:a16="http://schemas.microsoft.com/office/drawing/2014/main" id="{B7B35A53-BECA-4517-95B1-8FFF66259D6B}"/>
                </a:ext>
              </a:extLst>
            </p:cNvPr>
            <p:cNvSpPr>
              <a:spLocks/>
            </p:cNvSpPr>
            <p:nvPr/>
          </p:nvSpPr>
          <p:spPr bwMode="auto">
            <a:xfrm>
              <a:off x="2232313" y="5013300"/>
              <a:ext cx="96961" cy="289573"/>
            </a:xfrm>
            <a:custGeom>
              <a:avLst/>
              <a:gdLst>
                <a:gd name="T0" fmla="*/ 8 w 64"/>
                <a:gd name="T1" fmla="*/ 104 h 192"/>
                <a:gd name="T2" fmla="*/ 24 w 64"/>
                <a:gd name="T3" fmla="*/ 104 h 192"/>
                <a:gd name="T4" fmla="*/ 24 w 64"/>
                <a:gd name="T5" fmla="*/ 184 h 192"/>
                <a:gd name="T6" fmla="*/ 32 w 64"/>
                <a:gd name="T7" fmla="*/ 192 h 192"/>
                <a:gd name="T8" fmla="*/ 40 w 64"/>
                <a:gd name="T9" fmla="*/ 184 h 192"/>
                <a:gd name="T10" fmla="*/ 40 w 64"/>
                <a:gd name="T11" fmla="*/ 104 h 192"/>
                <a:gd name="T12" fmla="*/ 56 w 64"/>
                <a:gd name="T13" fmla="*/ 104 h 192"/>
                <a:gd name="T14" fmla="*/ 64 w 64"/>
                <a:gd name="T15" fmla="*/ 96 h 192"/>
                <a:gd name="T16" fmla="*/ 56 w 64"/>
                <a:gd name="T17" fmla="*/ 88 h 192"/>
                <a:gd name="T18" fmla="*/ 40 w 64"/>
                <a:gd name="T19" fmla="*/ 88 h 192"/>
                <a:gd name="T20" fmla="*/ 40 w 64"/>
                <a:gd name="T21" fmla="*/ 8 h 192"/>
                <a:gd name="T22" fmla="*/ 32 w 64"/>
                <a:gd name="T23" fmla="*/ 0 h 192"/>
                <a:gd name="T24" fmla="*/ 24 w 64"/>
                <a:gd name="T25" fmla="*/ 8 h 192"/>
                <a:gd name="T26" fmla="*/ 24 w 64"/>
                <a:gd name="T27" fmla="*/ 88 h 192"/>
                <a:gd name="T28" fmla="*/ 8 w 64"/>
                <a:gd name="T29" fmla="*/ 88 h 192"/>
                <a:gd name="T30" fmla="*/ 0 w 64"/>
                <a:gd name="T31" fmla="*/ 96 h 192"/>
                <a:gd name="T32" fmla="*/ 8 w 64"/>
                <a:gd name="T33" fmla="*/ 10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192">
                  <a:moveTo>
                    <a:pt x="8" y="104"/>
                  </a:moveTo>
                  <a:cubicBezTo>
                    <a:pt x="24" y="104"/>
                    <a:pt x="24" y="104"/>
                    <a:pt x="24" y="104"/>
                  </a:cubicBezTo>
                  <a:cubicBezTo>
                    <a:pt x="24" y="184"/>
                    <a:pt x="24" y="184"/>
                    <a:pt x="24" y="184"/>
                  </a:cubicBezTo>
                  <a:cubicBezTo>
                    <a:pt x="24" y="188"/>
                    <a:pt x="28" y="192"/>
                    <a:pt x="32" y="192"/>
                  </a:cubicBezTo>
                  <a:cubicBezTo>
                    <a:pt x="36" y="192"/>
                    <a:pt x="40" y="188"/>
                    <a:pt x="40" y="184"/>
                  </a:cubicBezTo>
                  <a:cubicBezTo>
                    <a:pt x="40" y="104"/>
                    <a:pt x="40" y="104"/>
                    <a:pt x="40" y="104"/>
                  </a:cubicBezTo>
                  <a:cubicBezTo>
                    <a:pt x="56" y="104"/>
                    <a:pt x="56" y="104"/>
                    <a:pt x="56" y="104"/>
                  </a:cubicBezTo>
                  <a:cubicBezTo>
                    <a:pt x="60" y="104"/>
                    <a:pt x="64" y="100"/>
                    <a:pt x="64" y="96"/>
                  </a:cubicBezTo>
                  <a:cubicBezTo>
                    <a:pt x="64" y="92"/>
                    <a:pt x="60" y="88"/>
                    <a:pt x="56" y="88"/>
                  </a:cubicBezTo>
                  <a:cubicBezTo>
                    <a:pt x="40" y="88"/>
                    <a:pt x="40" y="88"/>
                    <a:pt x="40" y="88"/>
                  </a:cubicBezTo>
                  <a:cubicBezTo>
                    <a:pt x="40" y="8"/>
                    <a:pt x="40" y="8"/>
                    <a:pt x="40" y="8"/>
                  </a:cubicBezTo>
                  <a:cubicBezTo>
                    <a:pt x="40" y="4"/>
                    <a:pt x="36" y="0"/>
                    <a:pt x="32" y="0"/>
                  </a:cubicBezTo>
                  <a:cubicBezTo>
                    <a:pt x="28" y="0"/>
                    <a:pt x="24" y="4"/>
                    <a:pt x="24" y="8"/>
                  </a:cubicBezTo>
                  <a:cubicBezTo>
                    <a:pt x="24" y="88"/>
                    <a:pt x="24" y="88"/>
                    <a:pt x="24" y="88"/>
                  </a:cubicBezTo>
                  <a:cubicBezTo>
                    <a:pt x="8" y="88"/>
                    <a:pt x="8" y="88"/>
                    <a:pt x="8" y="88"/>
                  </a:cubicBezTo>
                  <a:cubicBezTo>
                    <a:pt x="4" y="88"/>
                    <a:pt x="0" y="92"/>
                    <a:pt x="0" y="96"/>
                  </a:cubicBezTo>
                  <a:cubicBezTo>
                    <a:pt x="0" y="100"/>
                    <a:pt x="4" y="104"/>
                    <a:pt x="8" y="10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ea typeface="Lato" panose="020F0502020204030203" pitchFamily="34" charset="0"/>
                <a:cs typeface="Lato" panose="020F0502020204030203" pitchFamily="34" charset="0"/>
              </a:endParaRPr>
            </a:p>
          </p:txBody>
        </p:sp>
      </p:grpSp>
      <p:sp>
        <p:nvSpPr>
          <p:cNvPr id="22" name="Espace réservé du texte 21">
            <a:extLst>
              <a:ext uri="{FF2B5EF4-FFF2-40B4-BE49-F238E27FC236}">
                <a16:creationId xmlns:a16="http://schemas.microsoft.com/office/drawing/2014/main" id="{081593FD-9E12-4936-A763-5B48D3ECDDAF}"/>
              </a:ext>
            </a:extLst>
          </p:cNvPr>
          <p:cNvSpPr>
            <a:spLocks noGrp="1"/>
          </p:cNvSpPr>
          <p:nvPr>
            <p:ph type="body" sz="quarter" idx="14" hasCustomPrompt="1"/>
          </p:nvPr>
        </p:nvSpPr>
        <p:spPr>
          <a:xfrm>
            <a:off x="4597132" y="2153851"/>
            <a:ext cx="3155950" cy="1181100"/>
          </a:xfrm>
          <a:prstGeom prst="rect">
            <a:avLst/>
          </a:prstGeom>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50" normalizeH="0" baseline="0" noProof="0" err="1">
                <a:ln>
                  <a:noFill/>
                </a:ln>
                <a:solidFill>
                  <a:srgbClr val="0C0C0C">
                    <a:lumMod val="75000"/>
                    <a:lumOff val="25000"/>
                  </a:srgbClr>
                </a:solidFill>
                <a:effectLst/>
                <a:uLnTx/>
                <a:uFillTx/>
                <a:latin typeface="Bebas Neue"/>
                <a:ea typeface="Montserrat" charset="0"/>
                <a:cs typeface="Montserrat" charset="0"/>
              </a:rPr>
              <a:t>Titre</a:t>
            </a:r>
            <a:endParaRPr kumimoji="0" lang="en-US" sz="4000" b="0" i="0" u="none" strike="noStrike" kern="1200" cap="none" spc="-150" normalizeH="0" baseline="0" noProof="0">
              <a:ln>
                <a:noFill/>
              </a:ln>
              <a:solidFill>
                <a:srgbClr val="0C0C0C">
                  <a:lumMod val="75000"/>
                  <a:lumOff val="25000"/>
                </a:srgbClr>
              </a:solidFill>
              <a:effectLst/>
              <a:uLnTx/>
              <a:uFillTx/>
              <a:latin typeface="Bebas Neue"/>
              <a:ea typeface="Montserrat" charset="0"/>
              <a:cs typeface="Montserrat"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50" normalizeH="0" baseline="0" noProof="0">
                <a:ln>
                  <a:noFill/>
                </a:ln>
                <a:solidFill>
                  <a:srgbClr val="0C0C0C">
                    <a:lumMod val="75000"/>
                    <a:lumOff val="25000"/>
                  </a:srgbClr>
                </a:solidFill>
                <a:effectLst/>
                <a:uLnTx/>
                <a:uFillTx/>
                <a:latin typeface="Bebas Neue"/>
                <a:ea typeface="Montserrat" charset="0"/>
                <a:cs typeface="Montserrat" charset="0"/>
              </a:rPr>
              <a:t>Sous-</a:t>
            </a:r>
            <a:r>
              <a:rPr kumimoji="0" lang="en-US" sz="4000" b="0" i="0" u="none" strike="noStrike" kern="1200" cap="none" spc="-150" normalizeH="0" baseline="0" noProof="0" err="1">
                <a:ln>
                  <a:noFill/>
                </a:ln>
                <a:solidFill>
                  <a:srgbClr val="0C0C0C">
                    <a:lumMod val="75000"/>
                    <a:lumOff val="25000"/>
                  </a:srgbClr>
                </a:solidFill>
                <a:effectLst/>
                <a:uLnTx/>
                <a:uFillTx/>
                <a:latin typeface="Bebas Neue"/>
                <a:ea typeface="Montserrat" charset="0"/>
                <a:cs typeface="Montserrat" charset="0"/>
              </a:rPr>
              <a:t>titre</a:t>
            </a:r>
            <a:endParaRPr kumimoji="0" lang="en-US" sz="4000" b="0" i="0" u="none" strike="noStrike" kern="1200" cap="none" spc="-150" normalizeH="0" baseline="0" noProof="0">
              <a:ln>
                <a:noFill/>
              </a:ln>
              <a:solidFill>
                <a:srgbClr val="0C0C0C">
                  <a:lumMod val="75000"/>
                  <a:lumOff val="25000"/>
                </a:srgbClr>
              </a:solidFill>
              <a:effectLst/>
              <a:uLnTx/>
              <a:uFillTx/>
              <a:latin typeface="Bebas Neue"/>
              <a:ea typeface="Montserrat" charset="0"/>
              <a:cs typeface="Montserrat" charset="0"/>
            </a:endParaRPr>
          </a:p>
        </p:txBody>
      </p:sp>
      <p:sp>
        <p:nvSpPr>
          <p:cNvPr id="24" name="Espace réservé du texte 23">
            <a:extLst>
              <a:ext uri="{FF2B5EF4-FFF2-40B4-BE49-F238E27FC236}">
                <a16:creationId xmlns:a16="http://schemas.microsoft.com/office/drawing/2014/main" id="{0BFF4E4D-1290-440F-9FBD-18416605E838}"/>
              </a:ext>
            </a:extLst>
          </p:cNvPr>
          <p:cNvSpPr>
            <a:spLocks noGrp="1"/>
          </p:cNvSpPr>
          <p:nvPr>
            <p:ph type="body" sz="quarter" idx="15" hasCustomPrompt="1"/>
          </p:nvPr>
        </p:nvSpPr>
        <p:spPr>
          <a:xfrm>
            <a:off x="4597132" y="3687015"/>
            <a:ext cx="3155950" cy="2090737"/>
          </a:xfrm>
          <a:prstGeom prst="rect">
            <a:avLst/>
          </a:prstGeom>
        </p:spPr>
        <p:txBody>
          <a:bodyPr/>
          <a:lstStyle>
            <a:lvl1pPr marL="0" indent="0" algn="just">
              <a:buNone/>
              <a:defRPr sz="1200">
                <a:solidFill>
                  <a:schemeClr val="tx1">
                    <a:lumMod val="50000"/>
                    <a:lumOff val="50000"/>
                  </a:schemeClr>
                </a:solidFill>
              </a:defRPr>
            </a:lvl1pPr>
          </a:lstStyle>
          <a:p>
            <a:pPr lvl="0"/>
            <a:r>
              <a:rPr lang="fr-FR"/>
              <a:t>texte</a:t>
            </a:r>
          </a:p>
        </p:txBody>
      </p:sp>
      <p:sp>
        <p:nvSpPr>
          <p:cNvPr id="26" name="Espace réservé du texte 25">
            <a:extLst>
              <a:ext uri="{FF2B5EF4-FFF2-40B4-BE49-F238E27FC236}">
                <a16:creationId xmlns:a16="http://schemas.microsoft.com/office/drawing/2014/main" id="{842D6FDC-E2AF-48F0-A24E-D697937CD7F5}"/>
              </a:ext>
            </a:extLst>
          </p:cNvPr>
          <p:cNvSpPr>
            <a:spLocks noGrp="1"/>
          </p:cNvSpPr>
          <p:nvPr>
            <p:ph type="body" sz="quarter" idx="16" hasCustomPrompt="1"/>
          </p:nvPr>
        </p:nvSpPr>
        <p:spPr>
          <a:xfrm>
            <a:off x="841806" y="5583238"/>
            <a:ext cx="2982049" cy="581025"/>
          </a:xfrm>
          <a:prstGeom prst="rect">
            <a:avLst/>
          </a:prstGeom>
        </p:spPr>
        <p:txBody>
          <a:bodyPr/>
          <a:lstStyle>
            <a:lvl1pPr marL="0" indent="0" algn="just">
              <a:buNone/>
              <a:defRPr sz="1200">
                <a:solidFill>
                  <a:schemeClr val="tx1">
                    <a:lumMod val="50000"/>
                    <a:lumOff val="50000"/>
                  </a:schemeClr>
                </a:solidFill>
              </a:defRPr>
            </a:lvl1pPr>
          </a:lstStyle>
          <a:p>
            <a:pPr lvl="0"/>
            <a:r>
              <a:rPr lang="fr-FR"/>
              <a:t>Texte</a:t>
            </a:r>
          </a:p>
        </p:txBody>
      </p:sp>
      <p:sp>
        <p:nvSpPr>
          <p:cNvPr id="28" name="Espace réservé du texte 27">
            <a:extLst>
              <a:ext uri="{FF2B5EF4-FFF2-40B4-BE49-F238E27FC236}">
                <a16:creationId xmlns:a16="http://schemas.microsoft.com/office/drawing/2014/main" id="{11B71584-1165-44E4-85BC-671D1B5F344E}"/>
              </a:ext>
            </a:extLst>
          </p:cNvPr>
          <p:cNvSpPr>
            <a:spLocks noGrp="1"/>
          </p:cNvSpPr>
          <p:nvPr>
            <p:ph type="body" sz="quarter" idx="17" hasCustomPrompt="1"/>
          </p:nvPr>
        </p:nvSpPr>
        <p:spPr>
          <a:xfrm>
            <a:off x="8356322" y="5583238"/>
            <a:ext cx="3155950" cy="580268"/>
          </a:xfrm>
          <a:prstGeom prst="rect">
            <a:avLst/>
          </a:prstGeom>
        </p:spPr>
        <p:txBody>
          <a:bodyPr/>
          <a:lstStyle>
            <a:lvl1pPr marL="0" indent="0" algn="just">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fr-FR"/>
              <a:t>Texte</a:t>
            </a:r>
          </a:p>
        </p:txBody>
      </p:sp>
      <p:pic>
        <p:nvPicPr>
          <p:cNvPr id="3" name="Image 2">
            <a:extLst>
              <a:ext uri="{FF2B5EF4-FFF2-40B4-BE49-F238E27FC236}">
                <a16:creationId xmlns:a16="http://schemas.microsoft.com/office/drawing/2014/main" id="{6FACEF12-90CC-607E-22A9-C5975DAAD42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6593" y="6130510"/>
            <a:ext cx="681037" cy="681037"/>
          </a:xfrm>
          <a:prstGeom prst="rect">
            <a:avLst/>
          </a:prstGeom>
        </p:spPr>
      </p:pic>
    </p:spTree>
    <p:extLst>
      <p:ext uri="{BB962C8B-B14F-4D97-AF65-F5344CB8AC3E}">
        <p14:creationId xmlns:p14="http://schemas.microsoft.com/office/powerpoint/2010/main" val="39857429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Picture Placeholder 10"/>
          <p:cNvSpPr>
            <a:spLocks noGrp="1"/>
          </p:cNvSpPr>
          <p:nvPr>
            <p:ph type="pic" sz="quarter" idx="10"/>
          </p:nvPr>
        </p:nvSpPr>
        <p:spPr>
          <a:xfrm>
            <a:off x="6125530" y="0"/>
            <a:ext cx="6066470" cy="6858000"/>
          </a:xfrm>
          <a:custGeom>
            <a:avLst/>
            <a:gdLst>
              <a:gd name="connsiteX0" fmla="*/ 0 w 6066470"/>
              <a:gd name="connsiteY0" fmla="*/ 0 h 6858000"/>
              <a:gd name="connsiteX1" fmla="*/ 6066470 w 6066470"/>
              <a:gd name="connsiteY1" fmla="*/ 0 h 6858000"/>
              <a:gd name="connsiteX2" fmla="*/ 6066470 w 6066470"/>
              <a:gd name="connsiteY2" fmla="*/ 6858000 h 6858000"/>
              <a:gd name="connsiteX3" fmla="*/ 150284 w 6066470"/>
              <a:gd name="connsiteY3" fmla="*/ 6858000 h 6858000"/>
              <a:gd name="connsiteX4" fmla="*/ 213491 w 6066470"/>
              <a:gd name="connsiteY4" fmla="*/ 6808329 h 6858000"/>
              <a:gd name="connsiteX5" fmla="*/ 1780220 w 6066470"/>
              <a:gd name="connsiteY5" fmla="*/ 3486150 h 6858000"/>
              <a:gd name="connsiteX6" fmla="*/ 50850 w 6066470"/>
              <a:gd name="connsiteY6" fmla="*/ 361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66470" h="6858000">
                <a:moveTo>
                  <a:pt x="0" y="0"/>
                </a:moveTo>
                <a:lnTo>
                  <a:pt x="6066470" y="0"/>
                </a:lnTo>
                <a:lnTo>
                  <a:pt x="6066470" y="6858000"/>
                </a:lnTo>
                <a:lnTo>
                  <a:pt x="150284" y="6858000"/>
                </a:lnTo>
                <a:lnTo>
                  <a:pt x="213491" y="6808329"/>
                </a:lnTo>
                <a:cubicBezTo>
                  <a:pt x="1170332" y="6018674"/>
                  <a:pt x="1780220" y="4823636"/>
                  <a:pt x="1780220" y="3486150"/>
                </a:cubicBezTo>
                <a:cubicBezTo>
                  <a:pt x="1780220" y="2074360"/>
                  <a:pt x="1100684" y="821284"/>
                  <a:pt x="50850" y="36161"/>
                </a:cubicBezTo>
                <a:close/>
              </a:path>
            </a:pathLst>
          </a:custGeom>
        </p:spPr>
        <p:txBody>
          <a:bodyPr wrap="square">
            <a:noAutofit/>
          </a:bodyPr>
          <a:lstStyle/>
          <a:p>
            <a:endParaRPr lang="en-US"/>
          </a:p>
        </p:txBody>
      </p:sp>
    </p:spTree>
    <p:extLst>
      <p:ext uri="{BB962C8B-B14F-4D97-AF65-F5344CB8AC3E}">
        <p14:creationId xmlns:p14="http://schemas.microsoft.com/office/powerpoint/2010/main" val="34647229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851648" y="0"/>
            <a:ext cx="4805082" cy="6858000"/>
          </a:xfrm>
          <a:custGeom>
            <a:avLst/>
            <a:gdLst>
              <a:gd name="connsiteX0" fmla="*/ 0 w 4805082"/>
              <a:gd name="connsiteY0" fmla="*/ 2752858 h 6858000"/>
              <a:gd name="connsiteX1" fmla="*/ 1432332 w 4805082"/>
              <a:gd name="connsiteY1" fmla="*/ 2752858 h 6858000"/>
              <a:gd name="connsiteX2" fmla="*/ 2726798 w 4805082"/>
              <a:gd name="connsiteY2" fmla="*/ 6858000 h 6858000"/>
              <a:gd name="connsiteX3" fmla="*/ 1294466 w 4805082"/>
              <a:gd name="connsiteY3" fmla="*/ 6858000 h 6858000"/>
              <a:gd name="connsiteX4" fmla="*/ 1039142 w 4805082"/>
              <a:gd name="connsiteY4" fmla="*/ 1376429 h 6858000"/>
              <a:gd name="connsiteX5" fmla="*/ 2471474 w 4805082"/>
              <a:gd name="connsiteY5" fmla="*/ 1376429 h 6858000"/>
              <a:gd name="connsiteX6" fmla="*/ 3765940 w 4805082"/>
              <a:gd name="connsiteY6" fmla="*/ 5481571 h 6858000"/>
              <a:gd name="connsiteX7" fmla="*/ 2333608 w 4805082"/>
              <a:gd name="connsiteY7" fmla="*/ 5481571 h 6858000"/>
              <a:gd name="connsiteX8" fmla="*/ 2078284 w 4805082"/>
              <a:gd name="connsiteY8" fmla="*/ 0 h 6858000"/>
              <a:gd name="connsiteX9" fmla="*/ 3510616 w 4805082"/>
              <a:gd name="connsiteY9" fmla="*/ 0 h 6858000"/>
              <a:gd name="connsiteX10" fmla="*/ 4805082 w 4805082"/>
              <a:gd name="connsiteY10" fmla="*/ 4105142 h 6858000"/>
              <a:gd name="connsiteX11" fmla="*/ 3372750 w 4805082"/>
              <a:gd name="connsiteY11" fmla="*/ 41051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05082" h="6858000">
                <a:moveTo>
                  <a:pt x="0" y="2752858"/>
                </a:moveTo>
                <a:lnTo>
                  <a:pt x="1432332" y="2752858"/>
                </a:lnTo>
                <a:lnTo>
                  <a:pt x="2726798" y="6858000"/>
                </a:lnTo>
                <a:lnTo>
                  <a:pt x="1294466" y="6858000"/>
                </a:lnTo>
                <a:close/>
                <a:moveTo>
                  <a:pt x="1039142" y="1376429"/>
                </a:moveTo>
                <a:lnTo>
                  <a:pt x="2471474" y="1376429"/>
                </a:lnTo>
                <a:lnTo>
                  <a:pt x="3765940" y="5481571"/>
                </a:lnTo>
                <a:lnTo>
                  <a:pt x="2333608" y="5481571"/>
                </a:lnTo>
                <a:close/>
                <a:moveTo>
                  <a:pt x="2078284" y="0"/>
                </a:moveTo>
                <a:lnTo>
                  <a:pt x="3510616" y="0"/>
                </a:lnTo>
                <a:lnTo>
                  <a:pt x="4805082" y="4105142"/>
                </a:lnTo>
                <a:lnTo>
                  <a:pt x="3372750" y="4105142"/>
                </a:lnTo>
                <a:close/>
              </a:path>
            </a:pathLst>
          </a:custGeom>
          <a:noFill/>
          <a:ln>
            <a:noFill/>
          </a:ln>
        </p:spPr>
      </p:sp>
    </p:spTree>
    <p:extLst>
      <p:ext uri="{BB962C8B-B14F-4D97-AF65-F5344CB8AC3E}">
        <p14:creationId xmlns:p14="http://schemas.microsoft.com/office/powerpoint/2010/main" val="31081867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a:xfrm>
            <a:off x="493575" y="636253"/>
            <a:ext cx="7067653" cy="5585494"/>
          </a:xfrm>
          <a:custGeom>
            <a:avLst/>
            <a:gdLst>
              <a:gd name="connsiteX0" fmla="*/ 6344826 w 7067653"/>
              <a:gd name="connsiteY0" fmla="*/ 2197340 h 5585494"/>
              <a:gd name="connsiteX1" fmla="*/ 6523167 w 7067653"/>
              <a:gd name="connsiteY1" fmla="*/ 2281346 h 5585494"/>
              <a:gd name="connsiteX2" fmla="*/ 7025861 w 7067653"/>
              <a:gd name="connsiteY2" fmla="*/ 2953848 h 5585494"/>
              <a:gd name="connsiteX3" fmla="*/ 6983407 w 7067653"/>
              <a:gd name="connsiteY3" fmla="*/ 3247656 h 5585494"/>
              <a:gd name="connsiteX4" fmla="*/ 4025997 w 7067653"/>
              <a:gd name="connsiteY4" fmla="*/ 5458315 h 5585494"/>
              <a:gd name="connsiteX5" fmla="*/ 3732189 w 7067653"/>
              <a:gd name="connsiteY5" fmla="*/ 5415862 h 5585494"/>
              <a:gd name="connsiteX6" fmla="*/ 3229495 w 7067653"/>
              <a:gd name="connsiteY6" fmla="*/ 4743360 h 5585494"/>
              <a:gd name="connsiteX7" fmla="*/ 3271948 w 7067653"/>
              <a:gd name="connsiteY7" fmla="*/ 4449552 h 5585494"/>
              <a:gd name="connsiteX8" fmla="*/ 6229359 w 7067653"/>
              <a:gd name="connsiteY8" fmla="*/ 2238893 h 5585494"/>
              <a:gd name="connsiteX9" fmla="*/ 6344826 w 7067653"/>
              <a:gd name="connsiteY9" fmla="*/ 2197340 h 5585494"/>
              <a:gd name="connsiteX10" fmla="*/ 5480830 w 7067653"/>
              <a:gd name="connsiteY10" fmla="*/ 56933 h 5585494"/>
              <a:gd name="connsiteX11" fmla="*/ 5779358 w 7067653"/>
              <a:gd name="connsiteY11" fmla="*/ 197553 h 5585494"/>
              <a:gd name="connsiteX12" fmla="*/ 6620826 w 7067653"/>
              <a:gd name="connsiteY12" fmla="*/ 1323265 h 5585494"/>
              <a:gd name="connsiteX13" fmla="*/ 6549763 w 7067653"/>
              <a:gd name="connsiteY13" fmla="*/ 1815075 h 5585494"/>
              <a:gd name="connsiteX14" fmla="*/ 1599303 w 7067653"/>
              <a:gd name="connsiteY14" fmla="*/ 5515535 h 5585494"/>
              <a:gd name="connsiteX15" fmla="*/ 1107493 w 7067653"/>
              <a:gd name="connsiteY15" fmla="*/ 5444472 h 5585494"/>
              <a:gd name="connsiteX16" fmla="*/ 266025 w 7067653"/>
              <a:gd name="connsiteY16" fmla="*/ 4318760 h 5585494"/>
              <a:gd name="connsiteX17" fmla="*/ 337087 w 7067653"/>
              <a:gd name="connsiteY17" fmla="*/ 3826950 h 5585494"/>
              <a:gd name="connsiteX18" fmla="*/ 5287547 w 7067653"/>
              <a:gd name="connsiteY18" fmla="*/ 126490 h 5585494"/>
              <a:gd name="connsiteX19" fmla="*/ 5480830 w 7067653"/>
              <a:gd name="connsiteY19" fmla="*/ 56933 h 5585494"/>
              <a:gd name="connsiteX20" fmla="*/ 3157125 w 7067653"/>
              <a:gd name="connsiteY20" fmla="*/ 240 h 5585494"/>
              <a:gd name="connsiteX21" fmla="*/ 3335466 w 7067653"/>
              <a:gd name="connsiteY21" fmla="*/ 84246 h 5585494"/>
              <a:gd name="connsiteX22" fmla="*/ 3838159 w 7067653"/>
              <a:gd name="connsiteY22" fmla="*/ 756748 h 5585494"/>
              <a:gd name="connsiteX23" fmla="*/ 3795706 w 7067653"/>
              <a:gd name="connsiteY23" fmla="*/ 1050556 h 5585494"/>
              <a:gd name="connsiteX24" fmla="*/ 838295 w 7067653"/>
              <a:gd name="connsiteY24" fmla="*/ 3261215 h 5585494"/>
              <a:gd name="connsiteX25" fmla="*/ 544488 w 7067653"/>
              <a:gd name="connsiteY25" fmla="*/ 3218762 h 5585494"/>
              <a:gd name="connsiteX26" fmla="*/ 41794 w 7067653"/>
              <a:gd name="connsiteY26" fmla="*/ 2546260 h 5585494"/>
              <a:gd name="connsiteX27" fmla="*/ 84247 w 7067653"/>
              <a:gd name="connsiteY27" fmla="*/ 2252452 h 5585494"/>
              <a:gd name="connsiteX28" fmla="*/ 3041658 w 7067653"/>
              <a:gd name="connsiteY28" fmla="*/ 41793 h 5585494"/>
              <a:gd name="connsiteX29" fmla="*/ 3157125 w 7067653"/>
              <a:gd name="connsiteY29" fmla="*/ 240 h 558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067653" h="5585494">
                <a:moveTo>
                  <a:pt x="6344826" y="2197340"/>
                </a:moveTo>
                <a:cubicBezTo>
                  <a:pt x="6412134" y="2194124"/>
                  <a:pt x="6479785" y="2223311"/>
                  <a:pt x="6523167" y="2281346"/>
                </a:cubicBezTo>
                <a:lnTo>
                  <a:pt x="7025861" y="2953848"/>
                </a:lnTo>
                <a:cubicBezTo>
                  <a:pt x="7095270" y="3046704"/>
                  <a:pt x="7076263" y="3178246"/>
                  <a:pt x="6983407" y="3247656"/>
                </a:cubicBezTo>
                <a:lnTo>
                  <a:pt x="4025997" y="5458315"/>
                </a:lnTo>
                <a:cubicBezTo>
                  <a:pt x="3933140" y="5527725"/>
                  <a:pt x="3801599" y="5508718"/>
                  <a:pt x="3732189" y="5415862"/>
                </a:cubicBezTo>
                <a:lnTo>
                  <a:pt x="3229495" y="4743360"/>
                </a:lnTo>
                <a:cubicBezTo>
                  <a:pt x="3160085" y="4650504"/>
                  <a:pt x="3179092" y="4518962"/>
                  <a:pt x="3271948" y="4449552"/>
                </a:cubicBezTo>
                <a:lnTo>
                  <a:pt x="6229359" y="2238893"/>
                </a:lnTo>
                <a:cubicBezTo>
                  <a:pt x="6264180" y="2212864"/>
                  <a:pt x="6304441" y="2199269"/>
                  <a:pt x="6344826" y="2197340"/>
                </a:cubicBezTo>
                <a:close/>
                <a:moveTo>
                  <a:pt x="5480830" y="56933"/>
                </a:moveTo>
                <a:cubicBezTo>
                  <a:pt x="5593498" y="51549"/>
                  <a:pt x="5706741" y="100407"/>
                  <a:pt x="5779358" y="197553"/>
                </a:cubicBezTo>
                <a:lnTo>
                  <a:pt x="6620826" y="1323265"/>
                </a:lnTo>
                <a:cubicBezTo>
                  <a:pt x="6737012" y="1478699"/>
                  <a:pt x="6705196" y="1698890"/>
                  <a:pt x="6549763" y="1815075"/>
                </a:cubicBezTo>
                <a:lnTo>
                  <a:pt x="1599303" y="5515535"/>
                </a:lnTo>
                <a:cubicBezTo>
                  <a:pt x="1443869" y="5631722"/>
                  <a:pt x="1223679" y="5599906"/>
                  <a:pt x="1107493" y="5444472"/>
                </a:cubicBezTo>
                <a:lnTo>
                  <a:pt x="266025" y="4318760"/>
                </a:lnTo>
                <a:cubicBezTo>
                  <a:pt x="149839" y="4163327"/>
                  <a:pt x="181655" y="3943136"/>
                  <a:pt x="337087" y="3826950"/>
                </a:cubicBezTo>
                <a:lnTo>
                  <a:pt x="5287547" y="126490"/>
                </a:lnTo>
                <a:cubicBezTo>
                  <a:pt x="5345836" y="82920"/>
                  <a:pt x="5413230" y="60163"/>
                  <a:pt x="5480830" y="56933"/>
                </a:cubicBezTo>
                <a:close/>
                <a:moveTo>
                  <a:pt x="3157125" y="240"/>
                </a:moveTo>
                <a:cubicBezTo>
                  <a:pt x="3224433" y="-2976"/>
                  <a:pt x="3292084" y="26211"/>
                  <a:pt x="3335466" y="84246"/>
                </a:cubicBezTo>
                <a:lnTo>
                  <a:pt x="3838159" y="756748"/>
                </a:lnTo>
                <a:cubicBezTo>
                  <a:pt x="3907569" y="849604"/>
                  <a:pt x="3888562" y="981146"/>
                  <a:pt x="3795706" y="1050556"/>
                </a:cubicBezTo>
                <a:lnTo>
                  <a:pt x="838295" y="3261215"/>
                </a:lnTo>
                <a:cubicBezTo>
                  <a:pt x="745439" y="3330625"/>
                  <a:pt x="613898" y="3311618"/>
                  <a:pt x="544488" y="3218762"/>
                </a:cubicBezTo>
                <a:lnTo>
                  <a:pt x="41794" y="2546260"/>
                </a:lnTo>
                <a:cubicBezTo>
                  <a:pt x="-27616" y="2453404"/>
                  <a:pt x="-8609" y="2321862"/>
                  <a:pt x="84247" y="2252452"/>
                </a:cubicBezTo>
                <a:lnTo>
                  <a:pt x="3041658" y="41793"/>
                </a:lnTo>
                <a:cubicBezTo>
                  <a:pt x="3076479" y="15764"/>
                  <a:pt x="3116740" y="2170"/>
                  <a:pt x="3157125" y="240"/>
                </a:cubicBezTo>
                <a:close/>
              </a:path>
            </a:pathLst>
          </a:custGeom>
        </p:spPr>
      </p:sp>
    </p:spTree>
    <p:extLst>
      <p:ext uri="{BB962C8B-B14F-4D97-AF65-F5344CB8AC3E}">
        <p14:creationId xmlns:p14="http://schemas.microsoft.com/office/powerpoint/2010/main" val="870835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0_Disposition personnalisée">
    <p:spTree>
      <p:nvGrpSpPr>
        <p:cNvPr id="1" name=""/>
        <p:cNvGrpSpPr/>
        <p:nvPr/>
      </p:nvGrpSpPr>
      <p:grpSpPr>
        <a:xfrm>
          <a:off x="0" y="0"/>
          <a:ext cx="0" cy="0"/>
          <a:chOff x="0" y="0"/>
          <a:chExt cx="0" cy="0"/>
        </a:xfrm>
      </p:grpSpPr>
      <p:pic>
        <p:nvPicPr>
          <p:cNvPr id="20" name="Image 19">
            <a:extLst>
              <a:ext uri="{FF2B5EF4-FFF2-40B4-BE49-F238E27FC236}">
                <a16:creationId xmlns:a16="http://schemas.microsoft.com/office/drawing/2014/main" id="{5D30299E-C291-45F9-A7AB-3B97B6BC5A50}"/>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2" y="1"/>
            <a:ext cx="12192001" cy="6858000"/>
          </a:xfrm>
          <a:prstGeom prst="rect">
            <a:avLst/>
          </a:prstGeom>
        </p:spPr>
      </p:pic>
      <p:sp>
        <p:nvSpPr>
          <p:cNvPr id="3" name="Rectangle 2">
            <a:extLst>
              <a:ext uri="{FF2B5EF4-FFF2-40B4-BE49-F238E27FC236}">
                <a16:creationId xmlns:a16="http://schemas.microsoft.com/office/drawing/2014/main" id="{0A4FC3EC-A5AC-44B1-824B-A791BDCC07BB}"/>
              </a:ext>
            </a:extLst>
          </p:cNvPr>
          <p:cNvSpPr/>
          <p:nvPr userDrawn="1"/>
        </p:nvSpPr>
        <p:spPr>
          <a:xfrm>
            <a:off x="-5" y="-19049"/>
            <a:ext cx="12192002" cy="6857999"/>
          </a:xfrm>
          <a:prstGeom prst="rect">
            <a:avLst/>
          </a:prstGeom>
          <a:solidFill>
            <a:schemeClr val="dk1">
              <a:alpha val="46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D1D39979-E8DB-499A-983F-607DDE701B85}"/>
              </a:ext>
            </a:extLst>
          </p:cNvPr>
          <p:cNvSpPr/>
          <p:nvPr userDrawn="1"/>
        </p:nvSpPr>
        <p:spPr>
          <a:xfrm rot="10800000" flipV="1">
            <a:off x="-3" y="791442"/>
            <a:ext cx="12192000" cy="2812471"/>
          </a:xfrm>
          <a:prstGeom prst="rect">
            <a:avLst/>
          </a:prstGeom>
          <a:gradFill flip="none" rotWithShape="1">
            <a:gsLst>
              <a:gs pos="23000">
                <a:srgbClr val="19EFEF"/>
              </a:gs>
              <a:gs pos="100000">
                <a:srgbClr val="BEFFB5"/>
              </a:gs>
            </a:gsLst>
            <a:lin ang="0" scaled="1"/>
            <a:tileRect/>
          </a:gradFill>
          <a:ln w="12700" cap="flat" cmpd="sng" algn="ctr">
            <a:noFill/>
            <a:prstDash val="solid"/>
            <a:miter lim="800000"/>
          </a:ln>
          <a:effectLst/>
        </p:spPr>
        <p:txBody>
          <a:bodyPr rtlCol="0" anchor="ctr"/>
          <a:lstStyle/>
          <a:p>
            <a:pPr algn="ctr"/>
            <a:endParaRPr lang="fr-FR" sz="6000">
              <a:latin typeface="Bebas Neue" panose="020B0606020202050201" pitchFamily="34" charset="0"/>
              <a:cs typeface="Calibri" panose="020F0502020204030204" pitchFamily="34" charset="0"/>
            </a:endParaRPr>
          </a:p>
        </p:txBody>
      </p:sp>
      <p:sp>
        <p:nvSpPr>
          <p:cNvPr id="2" name="Titre 1">
            <a:extLst>
              <a:ext uri="{FF2B5EF4-FFF2-40B4-BE49-F238E27FC236}">
                <a16:creationId xmlns:a16="http://schemas.microsoft.com/office/drawing/2014/main" id="{AE8378DA-F57D-4EBB-9C29-E383670F5FC8}"/>
              </a:ext>
            </a:extLst>
          </p:cNvPr>
          <p:cNvSpPr>
            <a:spLocks noGrp="1"/>
          </p:cNvSpPr>
          <p:nvPr>
            <p:ph type="title"/>
          </p:nvPr>
        </p:nvSpPr>
        <p:spPr>
          <a:xfrm>
            <a:off x="1191487" y="985405"/>
            <a:ext cx="9809019" cy="2424546"/>
          </a:xfrm>
        </p:spPr>
        <p:txBody>
          <a:bodyPr/>
          <a:lstStyle/>
          <a:p>
            <a:r>
              <a:rPr lang="fr-FR"/>
              <a:t>Modifiez le style du titre</a:t>
            </a:r>
          </a:p>
        </p:txBody>
      </p:sp>
      <p:sp>
        <p:nvSpPr>
          <p:cNvPr id="5" name="Espace réservé du texte 6">
            <a:extLst>
              <a:ext uri="{FF2B5EF4-FFF2-40B4-BE49-F238E27FC236}">
                <a16:creationId xmlns:a16="http://schemas.microsoft.com/office/drawing/2014/main" id="{46EE0FE3-03DE-0A52-C1F6-BCD3E06C5A43}"/>
              </a:ext>
            </a:extLst>
          </p:cNvPr>
          <p:cNvSpPr>
            <a:spLocks noGrp="1"/>
          </p:cNvSpPr>
          <p:nvPr>
            <p:ph type="body" sz="quarter" idx="17" hasCustomPrompt="1"/>
          </p:nvPr>
        </p:nvSpPr>
        <p:spPr>
          <a:xfrm>
            <a:off x="0" y="6592912"/>
            <a:ext cx="803565" cy="222251"/>
          </a:xfrm>
          <a:prstGeom prst="rect">
            <a:avLst/>
          </a:prstGeom>
        </p:spPr>
        <p:txBody>
          <a:bodyPr>
            <a:noAutofit/>
          </a:bodyPr>
          <a:lstStyle>
            <a:lvl1pPr marL="0" indent="0" algn="l">
              <a:buNone/>
              <a:defRPr sz="1200">
                <a:solidFill>
                  <a:schemeClr val="bg1"/>
                </a:solidFill>
              </a:defRPr>
            </a:lvl1pPr>
          </a:lstStyle>
          <a:p>
            <a:pPr lvl="0"/>
            <a:r>
              <a:rPr lang="fr-FR" dirty="0"/>
              <a:t>Version</a:t>
            </a:r>
          </a:p>
        </p:txBody>
      </p:sp>
      <p:pic>
        <p:nvPicPr>
          <p:cNvPr id="6" name="Image 5">
            <a:extLst>
              <a:ext uri="{FF2B5EF4-FFF2-40B4-BE49-F238E27FC236}">
                <a16:creationId xmlns:a16="http://schemas.microsoft.com/office/drawing/2014/main" id="{E97A9FDB-BA46-0F84-42C4-AA8E29DCBDC7}"/>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5267187" y="4396366"/>
            <a:ext cx="1657623" cy="1812922"/>
          </a:xfrm>
          <a:prstGeom prst="rect">
            <a:avLst/>
          </a:prstGeom>
          <a:effectLst/>
        </p:spPr>
      </p:pic>
    </p:spTree>
    <p:extLst>
      <p:ext uri="{BB962C8B-B14F-4D97-AF65-F5344CB8AC3E}">
        <p14:creationId xmlns:p14="http://schemas.microsoft.com/office/powerpoint/2010/main" val="36595022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4" name="Picture Placeholder 1"/>
          <p:cNvSpPr>
            <a:spLocks noGrp="1"/>
          </p:cNvSpPr>
          <p:nvPr>
            <p:ph type="pic" sz="quarter" idx="11"/>
          </p:nvPr>
        </p:nvSpPr>
        <p:spPr>
          <a:xfrm>
            <a:off x="7445668" y="1553935"/>
            <a:ext cx="4117682" cy="4985745"/>
          </a:xfrm>
          <a:custGeom>
            <a:avLst/>
            <a:gdLst>
              <a:gd name="connsiteX0" fmla="*/ 996950 w 1993900"/>
              <a:gd name="connsiteY0" fmla="*/ 0 h 2324100"/>
              <a:gd name="connsiteX1" fmla="*/ 1993900 w 1993900"/>
              <a:gd name="connsiteY1" fmla="*/ 498475 h 2324100"/>
              <a:gd name="connsiteX2" fmla="*/ 1993900 w 1993900"/>
              <a:gd name="connsiteY2" fmla="*/ 1825625 h 2324100"/>
              <a:gd name="connsiteX3" fmla="*/ 996950 w 1993900"/>
              <a:gd name="connsiteY3" fmla="*/ 2324100 h 2324100"/>
              <a:gd name="connsiteX4" fmla="*/ 0 w 1993900"/>
              <a:gd name="connsiteY4" fmla="*/ 1825625 h 2324100"/>
              <a:gd name="connsiteX5" fmla="*/ 0 w 1993900"/>
              <a:gd name="connsiteY5" fmla="*/ 498475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3900" h="2324100">
                <a:moveTo>
                  <a:pt x="996950" y="0"/>
                </a:moveTo>
                <a:lnTo>
                  <a:pt x="1993900" y="498475"/>
                </a:lnTo>
                <a:lnTo>
                  <a:pt x="1993900" y="1825625"/>
                </a:lnTo>
                <a:lnTo>
                  <a:pt x="996950" y="2324100"/>
                </a:lnTo>
                <a:lnTo>
                  <a:pt x="0" y="1825625"/>
                </a:lnTo>
                <a:lnTo>
                  <a:pt x="0" y="498475"/>
                </a:lnTo>
                <a:close/>
              </a:path>
            </a:pathLst>
          </a:custGeom>
        </p:spPr>
      </p:sp>
    </p:spTree>
    <p:extLst>
      <p:ext uri="{BB962C8B-B14F-4D97-AF65-F5344CB8AC3E}">
        <p14:creationId xmlns:p14="http://schemas.microsoft.com/office/powerpoint/2010/main" val="18708718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6" name="Rectangle 5"/>
          <p:cNvSpPr/>
          <p:nvPr userDrawn="1"/>
        </p:nvSpPr>
        <p:spPr>
          <a:xfrm>
            <a:off x="0" y="3457637"/>
            <a:ext cx="12191999" cy="34178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Picture Placeholder 2"/>
          <p:cNvSpPr>
            <a:spLocks noGrp="1"/>
          </p:cNvSpPr>
          <p:nvPr>
            <p:ph type="pic" sz="quarter" idx="12"/>
          </p:nvPr>
        </p:nvSpPr>
        <p:spPr>
          <a:xfrm>
            <a:off x="623213" y="2559501"/>
            <a:ext cx="3408114" cy="2607056"/>
          </a:xfrm>
          <a:prstGeom prst="roundRect">
            <a:avLst>
              <a:gd name="adj" fmla="val 2838"/>
            </a:avLst>
          </a:prstGeom>
          <a:noFill/>
        </p:spPr>
        <p:txBody>
          <a:bodyPr/>
          <a:lstStyle/>
          <a:p>
            <a:endParaRPr lang="en-US" sz="100"/>
          </a:p>
        </p:txBody>
      </p:sp>
      <p:sp>
        <p:nvSpPr>
          <p:cNvPr id="5" name="Picture Placeholder 2"/>
          <p:cNvSpPr>
            <a:spLocks noGrp="1"/>
          </p:cNvSpPr>
          <p:nvPr>
            <p:ph type="pic" sz="quarter" idx="13"/>
          </p:nvPr>
        </p:nvSpPr>
        <p:spPr>
          <a:xfrm>
            <a:off x="8149345" y="2551031"/>
            <a:ext cx="3408114" cy="2607056"/>
          </a:xfrm>
          <a:prstGeom prst="roundRect">
            <a:avLst>
              <a:gd name="adj" fmla="val 2838"/>
            </a:avLst>
          </a:prstGeom>
          <a:noFill/>
        </p:spPr>
        <p:txBody>
          <a:bodyPr/>
          <a:lstStyle/>
          <a:p>
            <a:endParaRPr lang="en-US" sz="100"/>
          </a:p>
        </p:txBody>
      </p:sp>
    </p:spTree>
    <p:extLst>
      <p:ext uri="{BB962C8B-B14F-4D97-AF65-F5344CB8AC3E}">
        <p14:creationId xmlns:p14="http://schemas.microsoft.com/office/powerpoint/2010/main" val="3882493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4_Disposition personnalisée">
    <p:spTree>
      <p:nvGrpSpPr>
        <p:cNvPr id="1" name=""/>
        <p:cNvGrpSpPr/>
        <p:nvPr/>
      </p:nvGrpSpPr>
      <p:grpSpPr>
        <a:xfrm>
          <a:off x="0" y="0"/>
          <a:ext cx="0" cy="0"/>
          <a:chOff x="0" y="0"/>
          <a:chExt cx="0" cy="0"/>
        </a:xfrm>
      </p:grpSpPr>
      <p:pic>
        <p:nvPicPr>
          <p:cNvPr id="20" name="Image 19">
            <a:extLst>
              <a:ext uri="{FF2B5EF4-FFF2-40B4-BE49-F238E27FC236}">
                <a16:creationId xmlns:a16="http://schemas.microsoft.com/office/drawing/2014/main" id="{5D30299E-C291-45F9-A7AB-3B97B6BC5A5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 y="1"/>
            <a:ext cx="12192000" cy="6858000"/>
          </a:xfrm>
          <a:prstGeom prst="rect">
            <a:avLst/>
          </a:prstGeom>
        </p:spPr>
      </p:pic>
      <p:sp>
        <p:nvSpPr>
          <p:cNvPr id="3" name="Rectangle 2">
            <a:extLst>
              <a:ext uri="{FF2B5EF4-FFF2-40B4-BE49-F238E27FC236}">
                <a16:creationId xmlns:a16="http://schemas.microsoft.com/office/drawing/2014/main" id="{0A4FC3EC-A5AC-44B1-824B-A791BDCC07BB}"/>
              </a:ext>
            </a:extLst>
          </p:cNvPr>
          <p:cNvSpPr/>
          <p:nvPr userDrawn="1"/>
        </p:nvSpPr>
        <p:spPr>
          <a:xfrm>
            <a:off x="0" y="1"/>
            <a:ext cx="12192002" cy="6857999"/>
          </a:xfrm>
          <a:prstGeom prst="rect">
            <a:avLst/>
          </a:prstGeom>
          <a:solidFill>
            <a:schemeClr val="dk1">
              <a:alpha val="46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D1D39979-E8DB-499A-983F-607DDE701B85}"/>
              </a:ext>
            </a:extLst>
          </p:cNvPr>
          <p:cNvSpPr/>
          <p:nvPr userDrawn="1"/>
        </p:nvSpPr>
        <p:spPr>
          <a:xfrm rot="10800000" flipV="1">
            <a:off x="-3" y="791442"/>
            <a:ext cx="12192000" cy="2812471"/>
          </a:xfrm>
          <a:prstGeom prst="rect">
            <a:avLst/>
          </a:prstGeom>
          <a:gradFill flip="none" rotWithShape="1">
            <a:gsLst>
              <a:gs pos="23000">
                <a:srgbClr val="19EFEF"/>
              </a:gs>
              <a:gs pos="100000">
                <a:srgbClr val="BEFFB5"/>
              </a:gs>
            </a:gsLst>
            <a:lin ang="0" scaled="1"/>
            <a:tileRect/>
          </a:gradFill>
          <a:ln w="12700" cap="flat" cmpd="sng" algn="ctr">
            <a:noFill/>
            <a:prstDash val="solid"/>
            <a:miter lim="800000"/>
          </a:ln>
          <a:effectLst/>
        </p:spPr>
        <p:txBody>
          <a:bodyPr rtlCol="0" anchor="ctr"/>
          <a:lstStyle/>
          <a:p>
            <a:pPr algn="ctr"/>
            <a:endParaRPr lang="fr-FR" sz="6000">
              <a:latin typeface="Bebas Neue" panose="020B0606020202050201" pitchFamily="34" charset="0"/>
              <a:cs typeface="Calibri" panose="020F0502020204030204" pitchFamily="34" charset="0"/>
            </a:endParaRPr>
          </a:p>
        </p:txBody>
      </p:sp>
      <p:sp>
        <p:nvSpPr>
          <p:cNvPr id="2" name="Titre 1">
            <a:extLst>
              <a:ext uri="{FF2B5EF4-FFF2-40B4-BE49-F238E27FC236}">
                <a16:creationId xmlns:a16="http://schemas.microsoft.com/office/drawing/2014/main" id="{AE8378DA-F57D-4EBB-9C29-E383670F5FC8}"/>
              </a:ext>
            </a:extLst>
          </p:cNvPr>
          <p:cNvSpPr>
            <a:spLocks noGrp="1"/>
          </p:cNvSpPr>
          <p:nvPr>
            <p:ph type="title"/>
          </p:nvPr>
        </p:nvSpPr>
        <p:spPr>
          <a:xfrm>
            <a:off x="1191487" y="985405"/>
            <a:ext cx="9809019" cy="2424546"/>
          </a:xfrm>
        </p:spPr>
        <p:txBody>
          <a:bodyPr/>
          <a:lstStyle/>
          <a:p>
            <a:r>
              <a:rPr lang="fr-FR"/>
              <a:t>Modifiez le style du titre</a:t>
            </a:r>
          </a:p>
        </p:txBody>
      </p:sp>
      <p:sp>
        <p:nvSpPr>
          <p:cNvPr id="5" name="Espace réservé du texte 6">
            <a:extLst>
              <a:ext uri="{FF2B5EF4-FFF2-40B4-BE49-F238E27FC236}">
                <a16:creationId xmlns:a16="http://schemas.microsoft.com/office/drawing/2014/main" id="{56C2811D-99F5-B38C-1433-ADD2CD7EACA1}"/>
              </a:ext>
            </a:extLst>
          </p:cNvPr>
          <p:cNvSpPr>
            <a:spLocks noGrp="1"/>
          </p:cNvSpPr>
          <p:nvPr>
            <p:ph type="body" sz="quarter" idx="17" hasCustomPrompt="1"/>
          </p:nvPr>
        </p:nvSpPr>
        <p:spPr>
          <a:xfrm>
            <a:off x="0" y="6592912"/>
            <a:ext cx="803565" cy="222251"/>
          </a:xfrm>
          <a:prstGeom prst="rect">
            <a:avLst/>
          </a:prstGeom>
        </p:spPr>
        <p:txBody>
          <a:bodyPr>
            <a:noAutofit/>
          </a:bodyPr>
          <a:lstStyle>
            <a:lvl1pPr marL="0" indent="0" algn="l">
              <a:buNone/>
              <a:defRPr sz="1200">
                <a:solidFill>
                  <a:schemeClr val="bg1"/>
                </a:solidFill>
              </a:defRPr>
            </a:lvl1pPr>
          </a:lstStyle>
          <a:p>
            <a:pPr lvl="0"/>
            <a:r>
              <a:rPr lang="fr-FR" dirty="0"/>
              <a:t>Version</a:t>
            </a:r>
          </a:p>
        </p:txBody>
      </p:sp>
      <p:pic>
        <p:nvPicPr>
          <p:cNvPr id="6" name="Image 5">
            <a:extLst>
              <a:ext uri="{FF2B5EF4-FFF2-40B4-BE49-F238E27FC236}">
                <a16:creationId xmlns:a16="http://schemas.microsoft.com/office/drawing/2014/main" id="{65D0786B-2B80-E07B-9EA7-C4718CCBB553}"/>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5267187" y="4396366"/>
            <a:ext cx="1657623" cy="1812922"/>
          </a:xfrm>
          <a:prstGeom prst="rect">
            <a:avLst/>
          </a:prstGeom>
          <a:effectLst/>
        </p:spPr>
      </p:pic>
    </p:spTree>
    <p:extLst>
      <p:ext uri="{BB962C8B-B14F-4D97-AF65-F5344CB8AC3E}">
        <p14:creationId xmlns:p14="http://schemas.microsoft.com/office/powerpoint/2010/main" val="3214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3_Disposition personnalisée">
    <p:spTree>
      <p:nvGrpSpPr>
        <p:cNvPr id="1" name=""/>
        <p:cNvGrpSpPr/>
        <p:nvPr/>
      </p:nvGrpSpPr>
      <p:grpSpPr>
        <a:xfrm>
          <a:off x="0" y="0"/>
          <a:ext cx="0" cy="0"/>
          <a:chOff x="0" y="0"/>
          <a:chExt cx="0" cy="0"/>
        </a:xfrm>
      </p:grpSpPr>
      <p:pic>
        <p:nvPicPr>
          <p:cNvPr id="20" name="Image 19">
            <a:extLst>
              <a:ext uri="{FF2B5EF4-FFF2-40B4-BE49-F238E27FC236}">
                <a16:creationId xmlns:a16="http://schemas.microsoft.com/office/drawing/2014/main" id="{5D30299E-C291-45F9-A7AB-3B97B6BC5A50}"/>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2" y="1"/>
            <a:ext cx="12192001" cy="6858000"/>
          </a:xfrm>
          <a:prstGeom prst="rect">
            <a:avLst/>
          </a:prstGeom>
        </p:spPr>
      </p:pic>
      <p:sp>
        <p:nvSpPr>
          <p:cNvPr id="3" name="Rectangle 2">
            <a:extLst>
              <a:ext uri="{FF2B5EF4-FFF2-40B4-BE49-F238E27FC236}">
                <a16:creationId xmlns:a16="http://schemas.microsoft.com/office/drawing/2014/main" id="{0A4FC3EC-A5AC-44B1-824B-A791BDCC07BB}"/>
              </a:ext>
            </a:extLst>
          </p:cNvPr>
          <p:cNvSpPr/>
          <p:nvPr userDrawn="1"/>
        </p:nvSpPr>
        <p:spPr>
          <a:xfrm>
            <a:off x="-5" y="1"/>
            <a:ext cx="12192002" cy="6857999"/>
          </a:xfrm>
          <a:prstGeom prst="rect">
            <a:avLst/>
          </a:prstGeom>
          <a:solidFill>
            <a:schemeClr val="dk1">
              <a:alpha val="46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D1D39979-E8DB-499A-983F-607DDE701B85}"/>
              </a:ext>
            </a:extLst>
          </p:cNvPr>
          <p:cNvSpPr/>
          <p:nvPr userDrawn="1"/>
        </p:nvSpPr>
        <p:spPr>
          <a:xfrm rot="10800000" flipV="1">
            <a:off x="-3" y="791442"/>
            <a:ext cx="12192000" cy="2812471"/>
          </a:xfrm>
          <a:prstGeom prst="rect">
            <a:avLst/>
          </a:prstGeom>
          <a:gradFill flip="none" rotWithShape="1">
            <a:gsLst>
              <a:gs pos="23000">
                <a:srgbClr val="19EFEF"/>
              </a:gs>
              <a:gs pos="100000">
                <a:srgbClr val="BEFFB5"/>
              </a:gs>
            </a:gsLst>
            <a:lin ang="0" scaled="1"/>
            <a:tileRect/>
          </a:gradFill>
          <a:ln w="12700" cap="flat" cmpd="sng" algn="ctr">
            <a:noFill/>
            <a:prstDash val="solid"/>
            <a:miter lim="800000"/>
          </a:ln>
          <a:effectLst/>
        </p:spPr>
        <p:txBody>
          <a:bodyPr rtlCol="0" anchor="ctr"/>
          <a:lstStyle/>
          <a:p>
            <a:pPr algn="ctr"/>
            <a:endParaRPr lang="fr-FR" sz="6000">
              <a:latin typeface="Bebas Neue" panose="020B0606020202050201" pitchFamily="34" charset="0"/>
              <a:cs typeface="Calibri" panose="020F0502020204030204" pitchFamily="34" charset="0"/>
            </a:endParaRPr>
          </a:p>
        </p:txBody>
      </p:sp>
      <p:sp>
        <p:nvSpPr>
          <p:cNvPr id="2" name="Titre 1">
            <a:extLst>
              <a:ext uri="{FF2B5EF4-FFF2-40B4-BE49-F238E27FC236}">
                <a16:creationId xmlns:a16="http://schemas.microsoft.com/office/drawing/2014/main" id="{AE8378DA-F57D-4EBB-9C29-E383670F5FC8}"/>
              </a:ext>
            </a:extLst>
          </p:cNvPr>
          <p:cNvSpPr>
            <a:spLocks noGrp="1"/>
          </p:cNvSpPr>
          <p:nvPr>
            <p:ph type="title"/>
          </p:nvPr>
        </p:nvSpPr>
        <p:spPr>
          <a:xfrm>
            <a:off x="1191487" y="985405"/>
            <a:ext cx="9809019" cy="2424546"/>
          </a:xfrm>
        </p:spPr>
        <p:txBody>
          <a:bodyPr/>
          <a:lstStyle/>
          <a:p>
            <a:r>
              <a:rPr lang="fr-FR"/>
              <a:t>Modifiez le style du titre</a:t>
            </a:r>
          </a:p>
        </p:txBody>
      </p:sp>
      <p:sp>
        <p:nvSpPr>
          <p:cNvPr id="5" name="Espace réservé du texte 6">
            <a:extLst>
              <a:ext uri="{FF2B5EF4-FFF2-40B4-BE49-F238E27FC236}">
                <a16:creationId xmlns:a16="http://schemas.microsoft.com/office/drawing/2014/main" id="{2235AB39-233E-B8F3-2987-74F2F748F0F6}"/>
              </a:ext>
            </a:extLst>
          </p:cNvPr>
          <p:cNvSpPr>
            <a:spLocks noGrp="1"/>
          </p:cNvSpPr>
          <p:nvPr>
            <p:ph type="body" sz="quarter" idx="17" hasCustomPrompt="1"/>
          </p:nvPr>
        </p:nvSpPr>
        <p:spPr>
          <a:xfrm>
            <a:off x="0" y="6592912"/>
            <a:ext cx="803565" cy="222251"/>
          </a:xfrm>
          <a:prstGeom prst="rect">
            <a:avLst/>
          </a:prstGeom>
        </p:spPr>
        <p:txBody>
          <a:bodyPr>
            <a:noAutofit/>
          </a:bodyPr>
          <a:lstStyle>
            <a:lvl1pPr marL="0" indent="0" algn="l">
              <a:buNone/>
              <a:defRPr sz="1200">
                <a:solidFill>
                  <a:schemeClr val="bg1"/>
                </a:solidFill>
              </a:defRPr>
            </a:lvl1pPr>
          </a:lstStyle>
          <a:p>
            <a:pPr lvl="0"/>
            <a:r>
              <a:rPr lang="fr-FR" dirty="0"/>
              <a:t>Version</a:t>
            </a:r>
          </a:p>
        </p:txBody>
      </p:sp>
      <p:pic>
        <p:nvPicPr>
          <p:cNvPr id="6" name="Image 5">
            <a:extLst>
              <a:ext uri="{FF2B5EF4-FFF2-40B4-BE49-F238E27FC236}">
                <a16:creationId xmlns:a16="http://schemas.microsoft.com/office/drawing/2014/main" id="{817134E5-20D9-D908-F638-8B4BD35D17E4}"/>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5267187" y="4396366"/>
            <a:ext cx="1657623" cy="1812922"/>
          </a:xfrm>
          <a:prstGeom prst="rect">
            <a:avLst/>
          </a:prstGeom>
          <a:effectLst/>
        </p:spPr>
      </p:pic>
    </p:spTree>
    <p:extLst>
      <p:ext uri="{BB962C8B-B14F-4D97-AF65-F5344CB8AC3E}">
        <p14:creationId xmlns:p14="http://schemas.microsoft.com/office/powerpoint/2010/main" val="2915292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_Disposition personnalisée">
    <p:spTree>
      <p:nvGrpSpPr>
        <p:cNvPr id="1" name=""/>
        <p:cNvGrpSpPr/>
        <p:nvPr/>
      </p:nvGrpSpPr>
      <p:grpSpPr>
        <a:xfrm>
          <a:off x="0" y="0"/>
          <a:ext cx="0" cy="0"/>
          <a:chOff x="0" y="0"/>
          <a:chExt cx="0" cy="0"/>
        </a:xfrm>
      </p:grpSpPr>
      <p:pic>
        <p:nvPicPr>
          <p:cNvPr id="20" name="Image 19">
            <a:extLst>
              <a:ext uri="{FF2B5EF4-FFF2-40B4-BE49-F238E27FC236}">
                <a16:creationId xmlns:a16="http://schemas.microsoft.com/office/drawing/2014/main" id="{5D30299E-C291-45F9-A7AB-3B97B6BC5A50}"/>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2" y="1"/>
            <a:ext cx="12192001" cy="6858000"/>
          </a:xfrm>
          <a:prstGeom prst="rect">
            <a:avLst/>
          </a:prstGeom>
        </p:spPr>
      </p:pic>
      <p:sp>
        <p:nvSpPr>
          <p:cNvPr id="3" name="Rectangle 2">
            <a:extLst>
              <a:ext uri="{FF2B5EF4-FFF2-40B4-BE49-F238E27FC236}">
                <a16:creationId xmlns:a16="http://schemas.microsoft.com/office/drawing/2014/main" id="{0A4FC3EC-A5AC-44B1-824B-A791BDCC07BB}"/>
              </a:ext>
            </a:extLst>
          </p:cNvPr>
          <p:cNvSpPr/>
          <p:nvPr userDrawn="1"/>
        </p:nvSpPr>
        <p:spPr>
          <a:xfrm>
            <a:off x="-5" y="-5194"/>
            <a:ext cx="12192002" cy="6857999"/>
          </a:xfrm>
          <a:prstGeom prst="rect">
            <a:avLst/>
          </a:prstGeom>
          <a:solidFill>
            <a:schemeClr val="dk1">
              <a:alpha val="46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D1D39979-E8DB-499A-983F-607DDE701B85}"/>
              </a:ext>
            </a:extLst>
          </p:cNvPr>
          <p:cNvSpPr/>
          <p:nvPr userDrawn="1"/>
        </p:nvSpPr>
        <p:spPr>
          <a:xfrm rot="10800000" flipV="1">
            <a:off x="-3" y="791442"/>
            <a:ext cx="12192000" cy="2812471"/>
          </a:xfrm>
          <a:prstGeom prst="rect">
            <a:avLst/>
          </a:prstGeom>
          <a:gradFill flip="none" rotWithShape="1">
            <a:gsLst>
              <a:gs pos="23000">
                <a:srgbClr val="19EFEF"/>
              </a:gs>
              <a:gs pos="100000">
                <a:srgbClr val="BEFFB5"/>
              </a:gs>
            </a:gsLst>
            <a:lin ang="0" scaled="1"/>
            <a:tileRect/>
          </a:gradFill>
          <a:ln w="12700" cap="flat" cmpd="sng" algn="ctr">
            <a:noFill/>
            <a:prstDash val="solid"/>
            <a:miter lim="800000"/>
          </a:ln>
          <a:effectLst/>
        </p:spPr>
        <p:txBody>
          <a:bodyPr rtlCol="0" anchor="ctr"/>
          <a:lstStyle/>
          <a:p>
            <a:pPr algn="ctr"/>
            <a:endParaRPr lang="fr-FR" sz="6000">
              <a:latin typeface="Bebas Neue" panose="020B0606020202050201" pitchFamily="34" charset="0"/>
              <a:cs typeface="Calibri" panose="020F0502020204030204" pitchFamily="34" charset="0"/>
            </a:endParaRPr>
          </a:p>
        </p:txBody>
      </p:sp>
      <p:sp>
        <p:nvSpPr>
          <p:cNvPr id="2" name="Titre 1">
            <a:extLst>
              <a:ext uri="{FF2B5EF4-FFF2-40B4-BE49-F238E27FC236}">
                <a16:creationId xmlns:a16="http://schemas.microsoft.com/office/drawing/2014/main" id="{AE8378DA-F57D-4EBB-9C29-E383670F5FC8}"/>
              </a:ext>
            </a:extLst>
          </p:cNvPr>
          <p:cNvSpPr>
            <a:spLocks noGrp="1"/>
          </p:cNvSpPr>
          <p:nvPr>
            <p:ph type="title"/>
          </p:nvPr>
        </p:nvSpPr>
        <p:spPr>
          <a:xfrm>
            <a:off x="1191487" y="985405"/>
            <a:ext cx="9809019" cy="2424546"/>
          </a:xfrm>
        </p:spPr>
        <p:txBody>
          <a:bodyPr/>
          <a:lstStyle/>
          <a:p>
            <a:r>
              <a:rPr lang="fr-FR"/>
              <a:t>Modifiez le style du titre</a:t>
            </a:r>
          </a:p>
        </p:txBody>
      </p:sp>
      <p:sp>
        <p:nvSpPr>
          <p:cNvPr id="5" name="Espace réservé du texte 6">
            <a:extLst>
              <a:ext uri="{FF2B5EF4-FFF2-40B4-BE49-F238E27FC236}">
                <a16:creationId xmlns:a16="http://schemas.microsoft.com/office/drawing/2014/main" id="{C355D991-0C40-D705-E3B1-6EAFAEA72F3E}"/>
              </a:ext>
            </a:extLst>
          </p:cNvPr>
          <p:cNvSpPr>
            <a:spLocks noGrp="1"/>
          </p:cNvSpPr>
          <p:nvPr>
            <p:ph type="body" sz="quarter" idx="17" hasCustomPrompt="1"/>
          </p:nvPr>
        </p:nvSpPr>
        <p:spPr>
          <a:xfrm>
            <a:off x="0" y="6592912"/>
            <a:ext cx="803565" cy="222251"/>
          </a:xfrm>
          <a:prstGeom prst="rect">
            <a:avLst/>
          </a:prstGeom>
        </p:spPr>
        <p:txBody>
          <a:bodyPr>
            <a:noAutofit/>
          </a:bodyPr>
          <a:lstStyle>
            <a:lvl1pPr marL="0" indent="0" algn="l">
              <a:buNone/>
              <a:defRPr sz="1200">
                <a:solidFill>
                  <a:schemeClr val="bg1"/>
                </a:solidFill>
              </a:defRPr>
            </a:lvl1pPr>
          </a:lstStyle>
          <a:p>
            <a:pPr lvl="0"/>
            <a:r>
              <a:rPr lang="fr-FR" dirty="0"/>
              <a:t>Version</a:t>
            </a:r>
          </a:p>
        </p:txBody>
      </p:sp>
      <p:pic>
        <p:nvPicPr>
          <p:cNvPr id="6" name="Image 5">
            <a:extLst>
              <a:ext uri="{FF2B5EF4-FFF2-40B4-BE49-F238E27FC236}">
                <a16:creationId xmlns:a16="http://schemas.microsoft.com/office/drawing/2014/main" id="{007E4A9A-AD62-3CA1-03CC-521A8483ED1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5267187" y="4396366"/>
            <a:ext cx="1657623" cy="1812922"/>
          </a:xfrm>
          <a:prstGeom prst="rect">
            <a:avLst/>
          </a:prstGeom>
          <a:effectLst/>
        </p:spPr>
      </p:pic>
    </p:spTree>
    <p:extLst>
      <p:ext uri="{BB962C8B-B14F-4D97-AF65-F5344CB8AC3E}">
        <p14:creationId xmlns:p14="http://schemas.microsoft.com/office/powerpoint/2010/main" val="1536788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A86EF7-22DC-4CFF-93E0-FCED3BCD8F31}"/>
              </a:ext>
            </a:extLst>
          </p:cNvPr>
          <p:cNvSpPr>
            <a:spLocks noGrp="1"/>
          </p:cNvSpPr>
          <p:nvPr>
            <p:ph type="title" hasCustomPrompt="1"/>
          </p:nvPr>
        </p:nvSpPr>
        <p:spPr/>
        <p:txBody>
          <a:bodyPr/>
          <a:lstStyle>
            <a:lvl1pPr>
              <a:defRPr/>
            </a:lvl1pPr>
          </a:lstStyle>
          <a:p>
            <a:r>
              <a:rPr lang="fr-FR"/>
              <a:t>sommaire</a:t>
            </a:r>
          </a:p>
        </p:txBody>
      </p:sp>
      <p:sp>
        <p:nvSpPr>
          <p:cNvPr id="9" name="Espace réservé du texte 8">
            <a:extLst>
              <a:ext uri="{FF2B5EF4-FFF2-40B4-BE49-F238E27FC236}">
                <a16:creationId xmlns:a16="http://schemas.microsoft.com/office/drawing/2014/main" id="{0E06C528-5CB9-40E5-97FC-01E281D0115D}"/>
              </a:ext>
            </a:extLst>
          </p:cNvPr>
          <p:cNvSpPr>
            <a:spLocks noGrp="1"/>
          </p:cNvSpPr>
          <p:nvPr>
            <p:ph type="body" sz="quarter" idx="11" hasCustomPrompt="1"/>
          </p:nvPr>
        </p:nvSpPr>
        <p:spPr>
          <a:xfrm>
            <a:off x="2916237" y="2050330"/>
            <a:ext cx="6359525" cy="4032250"/>
          </a:xfrm>
          <a:prstGeom prst="rect">
            <a:avLst/>
          </a:prstGeom>
        </p:spPr>
        <p:txBody>
          <a:bodyPr/>
          <a:lstStyle>
            <a:lvl1pPr marL="342900" indent="-342900" algn="just">
              <a:buClr>
                <a:srgbClr val="29CCD9"/>
              </a:buClr>
              <a:buFont typeface="+mj-lt"/>
              <a:buAutoNum type="arabicPeriod"/>
              <a:defRPr sz="2800">
                <a:latin typeface="+mj-lt"/>
              </a:defRPr>
            </a:lvl1pPr>
          </a:lstStyle>
          <a:p>
            <a:pPr lvl="0"/>
            <a:r>
              <a:rPr lang="fr-FR"/>
              <a:t>Texte</a:t>
            </a:r>
          </a:p>
          <a:p>
            <a:pPr lvl="0"/>
            <a:r>
              <a:rPr lang="fr-FR"/>
              <a:t>Texte</a:t>
            </a:r>
          </a:p>
          <a:p>
            <a:pPr lvl="0"/>
            <a:r>
              <a:rPr lang="fr-FR"/>
              <a:t>Texte</a:t>
            </a:r>
          </a:p>
          <a:p>
            <a:pPr lvl="0"/>
            <a:r>
              <a:rPr lang="fr-FR"/>
              <a:t>texte</a:t>
            </a:r>
          </a:p>
        </p:txBody>
      </p:sp>
      <p:sp>
        <p:nvSpPr>
          <p:cNvPr id="10" name="Picture Placeholder 1">
            <a:extLst>
              <a:ext uri="{FF2B5EF4-FFF2-40B4-BE49-F238E27FC236}">
                <a16:creationId xmlns:a16="http://schemas.microsoft.com/office/drawing/2014/main" id="{AEC5AF2F-FD61-43A0-AE30-8A86263D30E7}"/>
              </a:ext>
            </a:extLst>
          </p:cNvPr>
          <p:cNvSpPr>
            <a:spLocks noGrp="1"/>
          </p:cNvSpPr>
          <p:nvPr>
            <p:ph type="pic" sz="quarter" idx="12"/>
          </p:nvPr>
        </p:nvSpPr>
        <p:spPr>
          <a:xfrm>
            <a:off x="8271164" y="3214255"/>
            <a:ext cx="3241964" cy="3461184"/>
          </a:xfrm>
          <a:custGeom>
            <a:avLst/>
            <a:gdLst>
              <a:gd name="connsiteX0" fmla="*/ 996950 w 1993900"/>
              <a:gd name="connsiteY0" fmla="*/ 0 h 2324100"/>
              <a:gd name="connsiteX1" fmla="*/ 1993900 w 1993900"/>
              <a:gd name="connsiteY1" fmla="*/ 498475 h 2324100"/>
              <a:gd name="connsiteX2" fmla="*/ 1993900 w 1993900"/>
              <a:gd name="connsiteY2" fmla="*/ 1825625 h 2324100"/>
              <a:gd name="connsiteX3" fmla="*/ 996950 w 1993900"/>
              <a:gd name="connsiteY3" fmla="*/ 2324100 h 2324100"/>
              <a:gd name="connsiteX4" fmla="*/ 0 w 1993900"/>
              <a:gd name="connsiteY4" fmla="*/ 1825625 h 2324100"/>
              <a:gd name="connsiteX5" fmla="*/ 0 w 1993900"/>
              <a:gd name="connsiteY5" fmla="*/ 498475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3900" h="2324100">
                <a:moveTo>
                  <a:pt x="996950" y="0"/>
                </a:moveTo>
                <a:lnTo>
                  <a:pt x="1993900" y="498475"/>
                </a:lnTo>
                <a:lnTo>
                  <a:pt x="1993900" y="1825625"/>
                </a:lnTo>
                <a:lnTo>
                  <a:pt x="996950" y="2324100"/>
                </a:lnTo>
                <a:lnTo>
                  <a:pt x="0" y="1825625"/>
                </a:lnTo>
                <a:lnTo>
                  <a:pt x="0" y="498475"/>
                </a:lnTo>
                <a:close/>
              </a:path>
            </a:pathLst>
          </a:custGeom>
        </p:spPr>
      </p:sp>
    </p:spTree>
    <p:extLst>
      <p:ext uri="{BB962C8B-B14F-4D97-AF65-F5344CB8AC3E}">
        <p14:creationId xmlns:p14="http://schemas.microsoft.com/office/powerpoint/2010/main" val="340016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A86EF7-22DC-4CFF-93E0-FCED3BCD8F31}"/>
              </a:ext>
            </a:extLst>
          </p:cNvPr>
          <p:cNvSpPr>
            <a:spLocks noGrp="1"/>
          </p:cNvSpPr>
          <p:nvPr>
            <p:ph type="title"/>
          </p:nvPr>
        </p:nvSpPr>
        <p:spPr/>
        <p:txBody>
          <a:bodyPr/>
          <a:lstStyle/>
          <a:p>
            <a:r>
              <a:rPr lang="fr-FR"/>
              <a:t>Modifiez le style du titre</a:t>
            </a:r>
          </a:p>
        </p:txBody>
      </p:sp>
      <p:sp>
        <p:nvSpPr>
          <p:cNvPr id="7" name="Espace réservé du texte 6">
            <a:extLst>
              <a:ext uri="{FF2B5EF4-FFF2-40B4-BE49-F238E27FC236}">
                <a16:creationId xmlns:a16="http://schemas.microsoft.com/office/drawing/2014/main" id="{BE053378-A45A-4063-B5AD-7A5BE23E68AB}"/>
              </a:ext>
            </a:extLst>
          </p:cNvPr>
          <p:cNvSpPr>
            <a:spLocks noGrp="1"/>
          </p:cNvSpPr>
          <p:nvPr>
            <p:ph type="body" sz="quarter" idx="10" hasCustomPrompt="1"/>
          </p:nvPr>
        </p:nvSpPr>
        <p:spPr>
          <a:xfrm>
            <a:off x="1080076" y="1661824"/>
            <a:ext cx="7772977" cy="444067"/>
          </a:xfrm>
          <a:prstGeom prst="rect">
            <a:avLst/>
          </a:prstGeom>
        </p:spPr>
        <p:txBody>
          <a:bodyPr/>
          <a:lstStyle>
            <a:lvl1pPr marL="0" indent="0">
              <a:buNone/>
              <a:defRPr sz="2400">
                <a:latin typeface="+mj-lt"/>
              </a:defRPr>
            </a:lvl1pPr>
          </a:lstStyle>
          <a:p>
            <a:pPr lvl="0"/>
            <a:r>
              <a:rPr lang="fr-FR"/>
              <a:t>Titre</a:t>
            </a:r>
          </a:p>
        </p:txBody>
      </p:sp>
      <p:sp>
        <p:nvSpPr>
          <p:cNvPr id="8" name="Espace réservé du texte 5">
            <a:extLst>
              <a:ext uri="{FF2B5EF4-FFF2-40B4-BE49-F238E27FC236}">
                <a16:creationId xmlns:a16="http://schemas.microsoft.com/office/drawing/2014/main" id="{3F979690-267F-0FF7-A7E7-DCBE962591CF}"/>
              </a:ext>
            </a:extLst>
          </p:cNvPr>
          <p:cNvSpPr>
            <a:spLocks noGrp="1"/>
          </p:cNvSpPr>
          <p:nvPr>
            <p:ph type="body" sz="quarter" idx="12"/>
          </p:nvPr>
        </p:nvSpPr>
        <p:spPr>
          <a:xfrm>
            <a:off x="1080076" y="2230438"/>
            <a:ext cx="9963150" cy="4040696"/>
          </a:xfrm>
          <a:prstGeom prst="rect">
            <a:avLst/>
          </a:prstGeom>
        </p:spPr>
        <p:txBody>
          <a:bodyPr/>
          <a:lstStyle>
            <a:lvl1pPr>
              <a:defRPr sz="1600"/>
            </a:lvl1pPr>
            <a:lvl2pPr>
              <a:defRPr sz="1400"/>
            </a:lvl2pPr>
            <a:lvl3pPr>
              <a:defRPr sz="1200"/>
            </a:lvl3pPr>
          </a:lstStyle>
          <a:p>
            <a:pPr lvl="0"/>
            <a:r>
              <a:rPr lang="fr-FR"/>
              <a:t>Cliquez pour modifier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1665358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F20E92-FEF6-42FA-A95A-6058612B2E5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36C1131-2EE5-4A67-BA01-29DF8FE00F5A}"/>
              </a:ext>
            </a:extLst>
          </p:cNvPr>
          <p:cNvSpPr>
            <a:spLocks noGrp="1"/>
          </p:cNvSpPr>
          <p:nvPr>
            <p:ph sz="half" idx="1"/>
          </p:nvPr>
        </p:nvSpPr>
        <p:spPr>
          <a:xfrm>
            <a:off x="838200" y="1825625"/>
            <a:ext cx="5181600" cy="4351338"/>
          </a:xfrm>
          <a:prstGeom prst="rect">
            <a:avLst/>
          </a:prstGeom>
        </p:spPr>
        <p:txBody>
          <a:bodyPr/>
          <a:lstStyle>
            <a:lvl1pPr marL="228600" indent="-228600">
              <a:buClr>
                <a:srgbClr val="29CCD9"/>
              </a:buClr>
              <a:buFont typeface="Abadi" panose="020B0604020104020204" pitchFamily="34" charset="0"/>
              <a:buChar char="►"/>
              <a:defRPr sz="1400"/>
            </a:lvl1pPr>
            <a:lvl2pPr marL="685800" indent="-228600">
              <a:buClr>
                <a:srgbClr val="29CCD9"/>
              </a:buClr>
              <a:buFont typeface="Arial" panose="020B0604020202020204" pitchFamily="34" charset="0"/>
              <a:buChar char="●"/>
              <a:defRPr sz="1400"/>
            </a:lvl2pPr>
            <a:lvl3pPr marL="1143000" indent="-228600">
              <a:buClr>
                <a:srgbClr val="29CCD9"/>
              </a:buClr>
              <a:buFont typeface="Wingdings" panose="05000000000000000000" pitchFamily="2" charset="2"/>
              <a:buChar char="§"/>
              <a:defRPr sz="1400"/>
            </a:lvl3pPr>
            <a:lvl4pPr marL="1600200" indent="-228600">
              <a:buClr>
                <a:srgbClr val="29CCD9"/>
              </a:buClr>
              <a:buFont typeface="Wingdings" panose="05000000000000000000" pitchFamily="2" charset="2"/>
              <a:buChar char="§"/>
              <a:defRPr sz="1400"/>
            </a:lvl4pPr>
            <a:lvl5pPr marL="2057400" indent="-228600">
              <a:buClr>
                <a:srgbClr val="29CCD9"/>
              </a:buClr>
              <a:buFont typeface="Wingdings" panose="05000000000000000000" pitchFamily="2" charset="2"/>
              <a:buChar cha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3A9FC041-D202-475D-947C-203FB6E1B03B}"/>
              </a:ext>
            </a:extLst>
          </p:cNvPr>
          <p:cNvSpPr>
            <a:spLocks noGrp="1"/>
          </p:cNvSpPr>
          <p:nvPr>
            <p:ph sz="half" idx="2"/>
          </p:nvPr>
        </p:nvSpPr>
        <p:spPr>
          <a:xfrm>
            <a:off x="6172200" y="1825625"/>
            <a:ext cx="5181600" cy="4351338"/>
          </a:xfrm>
          <a:prstGeom prst="rect">
            <a:avLst/>
          </a:prstGeom>
        </p:spPr>
        <p:txBody>
          <a:bodyPr/>
          <a:lstStyle>
            <a:lvl1pPr marL="228600" indent="-228600">
              <a:buClr>
                <a:srgbClr val="3CD8AD"/>
              </a:buClr>
              <a:buFont typeface="Abadi" panose="020B0604020104020204" pitchFamily="34" charset="0"/>
              <a:buChar char="►"/>
              <a:defRPr sz="1400"/>
            </a:lvl1pPr>
            <a:lvl2pPr marL="685800" indent="-228600">
              <a:buClr>
                <a:srgbClr val="3CD8AD"/>
              </a:buClr>
              <a:buFont typeface="Arial" panose="020B0604020202020204" pitchFamily="34" charset="0"/>
              <a:buChar char="●"/>
              <a:defRPr sz="1400"/>
            </a:lvl2pPr>
            <a:lvl3pPr marL="1257300" indent="-342900">
              <a:buClr>
                <a:srgbClr val="3CD8AD"/>
              </a:buClr>
              <a:buFont typeface="Wingdings" panose="05000000000000000000" pitchFamily="2" charset="2"/>
              <a:buChar char="§"/>
              <a:defRPr sz="1400"/>
            </a:lvl3pPr>
            <a:lvl4pPr marL="1714500" indent="-342900">
              <a:buClr>
                <a:srgbClr val="3CD8AD"/>
              </a:buClr>
              <a:buFont typeface="Wingdings" panose="05000000000000000000" pitchFamily="2" charset="2"/>
              <a:buChar char="§"/>
              <a:defRPr sz="1400"/>
            </a:lvl4pPr>
            <a:lvl5pPr marL="2171700" indent="-342900">
              <a:buClr>
                <a:srgbClr val="3CD8AD"/>
              </a:buClr>
              <a:buFont typeface="Wingdings" panose="05000000000000000000" pitchFamily="2" charset="2"/>
              <a:buChar cha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53C121F-E8ED-4FB9-8014-064A3144EFF7}"/>
              </a:ext>
            </a:extLst>
          </p:cNvPr>
          <p:cNvSpPr>
            <a:spLocks noGrp="1"/>
          </p:cNvSpPr>
          <p:nvPr>
            <p:ph type="dt" sz="half" idx="10"/>
          </p:nvPr>
        </p:nvSpPr>
        <p:spPr>
          <a:xfrm>
            <a:off x="838200" y="6356350"/>
            <a:ext cx="2743200" cy="365125"/>
          </a:xfrm>
          <a:prstGeom prst="rect">
            <a:avLst/>
          </a:prstGeom>
        </p:spPr>
        <p:txBody>
          <a:bodyPr/>
          <a:lstStyle>
            <a:lvl1pPr>
              <a:defRPr sz="1200"/>
            </a:lvl1pPr>
          </a:lstStyle>
          <a:p>
            <a:fld id="{E9D765A7-E8AF-4059-A516-24CFDDCAA0E3}" type="datetimeFigureOut">
              <a:rPr lang="fr-FR" smtClean="0"/>
              <a:pPr/>
              <a:t>04/12/2024</a:t>
            </a:fld>
            <a:endParaRPr lang="fr-FR"/>
          </a:p>
        </p:txBody>
      </p:sp>
      <p:sp>
        <p:nvSpPr>
          <p:cNvPr id="6" name="Espace réservé du pied de page 5">
            <a:extLst>
              <a:ext uri="{FF2B5EF4-FFF2-40B4-BE49-F238E27FC236}">
                <a16:creationId xmlns:a16="http://schemas.microsoft.com/office/drawing/2014/main" id="{14C2BC7E-B9A2-4E05-B23C-66054A8C5BCB}"/>
              </a:ext>
            </a:extLst>
          </p:cNvPr>
          <p:cNvSpPr>
            <a:spLocks noGrp="1"/>
          </p:cNvSpPr>
          <p:nvPr>
            <p:ph type="ftr" sz="quarter" idx="11"/>
          </p:nvPr>
        </p:nvSpPr>
        <p:spPr>
          <a:xfrm>
            <a:off x="4038600" y="6356350"/>
            <a:ext cx="4114800" cy="365125"/>
          </a:xfrm>
          <a:prstGeom prst="rect">
            <a:avLst/>
          </a:prstGeom>
        </p:spPr>
        <p:txBody>
          <a:bodyPr/>
          <a:lstStyle>
            <a:lvl1pPr>
              <a:defRPr sz="1200"/>
            </a:lvl1pPr>
          </a:lstStyle>
          <a:p>
            <a:endParaRPr lang="fr-FR"/>
          </a:p>
        </p:txBody>
      </p:sp>
      <p:sp>
        <p:nvSpPr>
          <p:cNvPr id="7" name="Espace réservé du numéro de diapositive 6">
            <a:extLst>
              <a:ext uri="{FF2B5EF4-FFF2-40B4-BE49-F238E27FC236}">
                <a16:creationId xmlns:a16="http://schemas.microsoft.com/office/drawing/2014/main" id="{1D08F6F1-FCD6-457F-B0FE-FB7A55EBEE35}"/>
              </a:ext>
            </a:extLst>
          </p:cNvPr>
          <p:cNvSpPr>
            <a:spLocks noGrp="1"/>
          </p:cNvSpPr>
          <p:nvPr>
            <p:ph type="sldNum" sz="quarter" idx="12"/>
          </p:nvPr>
        </p:nvSpPr>
        <p:spPr>
          <a:xfrm>
            <a:off x="8610600" y="6356350"/>
            <a:ext cx="2743200" cy="365125"/>
          </a:xfrm>
          <a:prstGeom prst="rect">
            <a:avLst/>
          </a:prstGeom>
        </p:spPr>
        <p:txBody>
          <a:bodyPr/>
          <a:lstStyle>
            <a:lvl1pPr>
              <a:defRPr sz="1200"/>
            </a:lvl1pPr>
          </a:lstStyle>
          <a:p>
            <a:fld id="{932DE19B-D651-4E8E-9121-1573A69C3287}" type="slidenum">
              <a:rPr lang="fr-FR" smtClean="0"/>
              <a:pPr/>
              <a:t>‹N°›</a:t>
            </a:fld>
            <a:endParaRPr lang="fr-FR"/>
          </a:p>
        </p:txBody>
      </p:sp>
    </p:spTree>
    <p:extLst>
      <p:ext uri="{BB962C8B-B14F-4D97-AF65-F5344CB8AC3E}">
        <p14:creationId xmlns:p14="http://schemas.microsoft.com/office/powerpoint/2010/main" val="244145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8F49FE-4024-4457-9896-6981DDF0AC95}"/>
              </a:ext>
            </a:extLst>
          </p:cNvPr>
          <p:cNvSpPr>
            <a:spLocks noGrp="1"/>
          </p:cNvSpPr>
          <p:nvPr>
            <p:ph type="title"/>
          </p:nvPr>
        </p:nvSpPr>
        <p:spPr>
          <a:xfrm>
            <a:off x="0" y="35511"/>
            <a:ext cx="12192000" cy="979634"/>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4C180E4-8488-435E-8E3F-78657270BD37}"/>
              </a:ext>
            </a:extLst>
          </p:cNvPr>
          <p:cNvSpPr>
            <a:spLocks noGrp="1"/>
          </p:cNvSpPr>
          <p:nvPr>
            <p:ph type="body" idx="1"/>
          </p:nvPr>
        </p:nvSpPr>
        <p:spPr>
          <a:xfrm>
            <a:off x="839788" y="1681163"/>
            <a:ext cx="5157787" cy="823912"/>
          </a:xfrm>
          <a:prstGeom prst="rect">
            <a:avLst/>
          </a:prstGeo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06C0FD9-E03E-4003-9AAB-2286FB4670A9}"/>
              </a:ext>
            </a:extLst>
          </p:cNvPr>
          <p:cNvSpPr>
            <a:spLocks noGrp="1"/>
          </p:cNvSpPr>
          <p:nvPr>
            <p:ph sz="half" idx="2"/>
          </p:nvPr>
        </p:nvSpPr>
        <p:spPr>
          <a:xfrm>
            <a:off x="839788" y="2505075"/>
            <a:ext cx="5157787" cy="3684588"/>
          </a:xfrm>
          <a:prstGeom prst="rect">
            <a:avLst/>
          </a:prstGeom>
        </p:spPr>
        <p:txBody>
          <a:bodyPr/>
          <a:lstStyle>
            <a:lvl1pPr marL="228600" indent="-228600">
              <a:buClr>
                <a:srgbClr val="29CCD9"/>
              </a:buClr>
              <a:buFont typeface="Abadi" panose="020B0604020104020204" pitchFamily="34" charset="0"/>
              <a:buChar char="►"/>
              <a:defRPr sz="1400"/>
            </a:lvl1pPr>
            <a:lvl2pPr marL="685800" indent="-228600">
              <a:buClr>
                <a:srgbClr val="29CCD9"/>
              </a:buClr>
              <a:buFont typeface="Arial" panose="020B0604020202020204" pitchFamily="34" charset="0"/>
              <a:buChar char="●"/>
              <a:defRPr sz="1400"/>
            </a:lvl2pPr>
            <a:lvl3pPr>
              <a:defRPr sz="1400"/>
            </a:lvl3pPr>
            <a:lvl4pPr>
              <a:defRPr sz="1400"/>
            </a:lvl4pPr>
            <a:lvl5pP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2E713A0-7D80-4F4C-B188-569041DB4566}"/>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5155A97-6555-4538-BC75-CC8666FAD76C}"/>
              </a:ext>
            </a:extLst>
          </p:cNvPr>
          <p:cNvSpPr>
            <a:spLocks noGrp="1"/>
          </p:cNvSpPr>
          <p:nvPr>
            <p:ph sz="quarter" idx="4"/>
          </p:nvPr>
        </p:nvSpPr>
        <p:spPr>
          <a:xfrm>
            <a:off x="6172200" y="2505075"/>
            <a:ext cx="5183188" cy="3684588"/>
          </a:xfrm>
          <a:prstGeom prst="rect">
            <a:avLst/>
          </a:prstGeom>
        </p:spPr>
        <p:txBody>
          <a:bodyPr/>
          <a:lstStyle>
            <a:lvl1pPr marL="228600" indent="-228600">
              <a:buClr>
                <a:schemeClr val="accent2"/>
              </a:buClr>
              <a:buFont typeface="Abadi" panose="020B0604020104020204" pitchFamily="34" charset="0"/>
              <a:buChar char="►"/>
              <a:defRPr sz="1400"/>
            </a:lvl1pPr>
            <a:lvl2pPr marL="685800" indent="-228600">
              <a:buClr>
                <a:schemeClr val="accent2"/>
              </a:buClr>
              <a:buFont typeface="Arial" panose="020B0604020202020204" pitchFamily="34" charset="0"/>
              <a:buChar char="●"/>
              <a:defRPr sz="1400"/>
            </a:lvl2pPr>
            <a:lvl3pPr>
              <a:defRPr sz="1400"/>
            </a:lvl3pPr>
            <a:lvl4pPr>
              <a:defRPr sz="1400"/>
            </a:lvl4pPr>
            <a:lvl5pP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495DEC9-D092-42DB-9D63-A006DE9D3E1C}"/>
              </a:ext>
            </a:extLst>
          </p:cNvPr>
          <p:cNvSpPr>
            <a:spLocks noGrp="1"/>
          </p:cNvSpPr>
          <p:nvPr>
            <p:ph type="dt" sz="half" idx="10"/>
          </p:nvPr>
        </p:nvSpPr>
        <p:spPr>
          <a:xfrm>
            <a:off x="838200" y="6356350"/>
            <a:ext cx="2743200" cy="365125"/>
          </a:xfrm>
          <a:prstGeom prst="rect">
            <a:avLst/>
          </a:prstGeom>
        </p:spPr>
        <p:txBody>
          <a:bodyPr/>
          <a:lstStyle>
            <a:lvl1pPr>
              <a:defRPr sz="1200"/>
            </a:lvl1pPr>
          </a:lstStyle>
          <a:p>
            <a:fld id="{E9D765A7-E8AF-4059-A516-24CFDDCAA0E3}" type="datetimeFigureOut">
              <a:rPr lang="fr-FR" smtClean="0"/>
              <a:pPr/>
              <a:t>04/12/2024</a:t>
            </a:fld>
            <a:endParaRPr lang="fr-FR"/>
          </a:p>
        </p:txBody>
      </p:sp>
      <p:sp>
        <p:nvSpPr>
          <p:cNvPr id="8" name="Espace réservé du pied de page 7">
            <a:extLst>
              <a:ext uri="{FF2B5EF4-FFF2-40B4-BE49-F238E27FC236}">
                <a16:creationId xmlns:a16="http://schemas.microsoft.com/office/drawing/2014/main" id="{D76AF41C-C714-4083-940A-F7EC7B962C49}"/>
              </a:ext>
            </a:extLst>
          </p:cNvPr>
          <p:cNvSpPr>
            <a:spLocks noGrp="1"/>
          </p:cNvSpPr>
          <p:nvPr>
            <p:ph type="ftr" sz="quarter" idx="11"/>
          </p:nvPr>
        </p:nvSpPr>
        <p:spPr>
          <a:xfrm>
            <a:off x="4038600" y="6356350"/>
            <a:ext cx="4114800" cy="365125"/>
          </a:xfrm>
          <a:prstGeom prst="rect">
            <a:avLst/>
          </a:prstGeom>
        </p:spPr>
        <p:txBody>
          <a:bodyPr/>
          <a:lstStyle>
            <a:lvl1pPr>
              <a:defRPr sz="1200"/>
            </a:lvl1pPr>
          </a:lstStyle>
          <a:p>
            <a:endParaRPr lang="fr-FR"/>
          </a:p>
        </p:txBody>
      </p:sp>
      <p:sp>
        <p:nvSpPr>
          <p:cNvPr id="9" name="Espace réservé du numéro de diapositive 8">
            <a:extLst>
              <a:ext uri="{FF2B5EF4-FFF2-40B4-BE49-F238E27FC236}">
                <a16:creationId xmlns:a16="http://schemas.microsoft.com/office/drawing/2014/main" id="{D7E297F4-DE02-4D43-AE05-B7F6D708DA99}"/>
              </a:ext>
            </a:extLst>
          </p:cNvPr>
          <p:cNvSpPr>
            <a:spLocks noGrp="1"/>
          </p:cNvSpPr>
          <p:nvPr>
            <p:ph type="sldNum" sz="quarter" idx="12"/>
          </p:nvPr>
        </p:nvSpPr>
        <p:spPr>
          <a:xfrm>
            <a:off x="8610600" y="6356350"/>
            <a:ext cx="2743200" cy="365125"/>
          </a:xfrm>
          <a:prstGeom prst="rect">
            <a:avLst/>
          </a:prstGeom>
        </p:spPr>
        <p:txBody>
          <a:bodyPr/>
          <a:lstStyle>
            <a:lvl1pPr>
              <a:defRPr sz="1200"/>
            </a:lvl1pPr>
          </a:lstStyle>
          <a:p>
            <a:fld id="{932DE19B-D651-4E8E-9121-1573A69C3287}" type="slidenum">
              <a:rPr lang="fr-FR" smtClean="0"/>
              <a:pPr/>
              <a:t>‹N°›</a:t>
            </a:fld>
            <a:endParaRPr lang="fr-FR"/>
          </a:p>
        </p:txBody>
      </p:sp>
    </p:spTree>
    <p:extLst>
      <p:ext uri="{BB962C8B-B14F-4D97-AF65-F5344CB8AC3E}">
        <p14:creationId xmlns:p14="http://schemas.microsoft.com/office/powerpoint/2010/main" val="3968073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8.xml"/><Relationship Id="rId7"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10C3AF2-9298-4A3B-BB9C-464C6FA31111}"/>
              </a:ext>
            </a:extLst>
          </p:cNvPr>
          <p:cNvSpPr/>
          <p:nvPr userDrawn="1"/>
        </p:nvSpPr>
        <p:spPr>
          <a:xfrm rot="10800000" flipV="1">
            <a:off x="0" y="-1"/>
            <a:ext cx="12192000" cy="928256"/>
          </a:xfrm>
          <a:prstGeom prst="rect">
            <a:avLst/>
          </a:prstGeom>
          <a:gradFill flip="none" rotWithShape="1">
            <a:gsLst>
              <a:gs pos="23000">
                <a:srgbClr val="19EFEF"/>
              </a:gs>
              <a:gs pos="100000">
                <a:srgbClr val="BEFFB5"/>
              </a:gs>
            </a:gsLst>
            <a:lin ang="0" scaled="1"/>
            <a:tileRect/>
          </a:gradFill>
          <a:ln w="12700" cap="flat" cmpd="sng" algn="ctr">
            <a:noFill/>
            <a:prstDash val="solid"/>
            <a:miter lim="800000"/>
          </a:ln>
          <a:effectLst/>
        </p:spPr>
        <p:txBody>
          <a:bodyPr rtlCol="0" anchor="ctr"/>
          <a:lstStyle/>
          <a:p>
            <a:pPr algn="ctr"/>
            <a:endParaRPr lang="fr-FR" sz="6000">
              <a:latin typeface="Bebas Neue" panose="020B0606020202050201" pitchFamily="34" charset="0"/>
              <a:cs typeface="Calibri" panose="020F0502020204030204" pitchFamily="34" charset="0"/>
            </a:endParaRPr>
          </a:p>
        </p:txBody>
      </p:sp>
      <p:sp>
        <p:nvSpPr>
          <p:cNvPr id="2" name="Espace réservé du titre 1">
            <a:extLst>
              <a:ext uri="{FF2B5EF4-FFF2-40B4-BE49-F238E27FC236}">
                <a16:creationId xmlns:a16="http://schemas.microsoft.com/office/drawing/2014/main" id="{20F65DBF-316B-4158-9359-1E210AF286ED}"/>
              </a:ext>
            </a:extLst>
          </p:cNvPr>
          <p:cNvSpPr>
            <a:spLocks noGrp="1"/>
          </p:cNvSpPr>
          <p:nvPr>
            <p:ph type="title"/>
          </p:nvPr>
        </p:nvSpPr>
        <p:spPr>
          <a:xfrm>
            <a:off x="0" y="209195"/>
            <a:ext cx="12192000" cy="563131"/>
          </a:xfrm>
          <a:prstGeom prst="rect">
            <a:avLst/>
          </a:prstGeom>
        </p:spPr>
        <p:txBody>
          <a:bodyPr vert="horz" lIns="91440" tIns="45720" rIns="91440" bIns="45720" rtlCol="0" anchor="ctr">
            <a:noAutofit/>
          </a:bodyPr>
          <a:lstStyle/>
          <a:p>
            <a:r>
              <a:rPr lang="fr-FR"/>
              <a:t>Modifiez le style du titre</a:t>
            </a:r>
          </a:p>
        </p:txBody>
      </p:sp>
      <p:pic>
        <p:nvPicPr>
          <p:cNvPr id="9" name="Image 8">
            <a:extLst>
              <a:ext uri="{FF2B5EF4-FFF2-40B4-BE49-F238E27FC236}">
                <a16:creationId xmlns:a16="http://schemas.microsoft.com/office/drawing/2014/main" id="{26B61629-E716-4569-B3C9-B5305FEC2464}"/>
              </a:ext>
            </a:extLst>
          </p:cNvPr>
          <p:cNvPicPr>
            <a:picLocks noChangeAspect="1"/>
          </p:cNvPicPr>
          <p:nvPr userDrawn="1"/>
        </p:nvPicPr>
        <p:blipFill>
          <a:blip r:embed="rId17">
            <a:extLst>
              <a:ext uri="{28A0092B-C50C-407E-A947-70E740481C1C}">
                <a14:useLocalDpi xmlns:a14="http://schemas.microsoft.com/office/drawing/2010/main" val="0"/>
              </a:ext>
            </a:extLst>
          </a:blip>
          <a:srcRect/>
          <a:stretch/>
        </p:blipFill>
        <p:spPr>
          <a:xfrm>
            <a:off x="56593" y="6130510"/>
            <a:ext cx="681037" cy="681037"/>
          </a:xfrm>
          <a:prstGeom prst="rect">
            <a:avLst/>
          </a:prstGeom>
        </p:spPr>
      </p:pic>
      <p:sp>
        <p:nvSpPr>
          <p:cNvPr id="6" name="ZoneTexte 5">
            <a:extLst>
              <a:ext uri="{FF2B5EF4-FFF2-40B4-BE49-F238E27FC236}">
                <a16:creationId xmlns:a16="http://schemas.microsoft.com/office/drawing/2014/main" id="{E763FBEE-0C6E-5EAC-8C96-DD69E55819D5}"/>
              </a:ext>
            </a:extLst>
          </p:cNvPr>
          <p:cNvSpPr txBox="1"/>
          <p:nvPr>
            <p:extLst>
              <p:ext uri="{1162E1C5-73C7-4A58-AE30-91384D911F3F}">
                <p184:classification xmlns:p184="http://schemas.microsoft.com/office/powerpoint/2018/4/main" val="ftr"/>
              </p:ext>
            </p:extLst>
          </p:nvPr>
        </p:nvSpPr>
        <p:spPr>
          <a:xfrm>
            <a:off x="3836162" y="6766560"/>
            <a:ext cx="4537075" cy="91440"/>
          </a:xfrm>
          <a:prstGeom prst="rect">
            <a:avLst/>
          </a:prstGeom>
        </p:spPr>
        <p:txBody>
          <a:bodyPr horzOverflow="overflow" lIns="0" tIns="0" rIns="0" bIns="0">
            <a:spAutoFit/>
          </a:bodyPr>
          <a:lstStyle/>
          <a:p>
            <a:pPr algn="l"/>
            <a:r>
              <a:rPr lang="fr-FR" sz="600">
                <a:solidFill>
                  <a:srgbClr val="000000"/>
                </a:solidFill>
                <a:latin typeface="Calibri" panose="020F0502020204030204" pitchFamily="34" charset="0"/>
                <a:cs typeface="Calibri" panose="020F0502020204030204" pitchFamily="34" charset="0"/>
              </a:rPr>
              <a:t>KAIZEN Solutions - Diffusion interne La transmission et la publication de ce contenu à des tiers, en tout ou en partie, sont soumises à autorisation. </a:t>
            </a:r>
          </a:p>
        </p:txBody>
      </p:sp>
    </p:spTree>
    <p:extLst>
      <p:ext uri="{BB962C8B-B14F-4D97-AF65-F5344CB8AC3E}">
        <p14:creationId xmlns:p14="http://schemas.microsoft.com/office/powerpoint/2010/main" val="3016117405"/>
      </p:ext>
    </p:extLst>
  </p:cSld>
  <p:clrMap bg1="lt1" tx1="dk1" bg2="lt2" tx2="dk2" accent1="accent1" accent2="accent2" accent3="accent3" accent4="accent4" accent5="accent5" accent6="accent6" hlink="hlink" folHlink="folHlink"/>
  <p:sldLayoutIdLst>
    <p:sldLayoutId id="2147483699" r:id="rId1"/>
    <p:sldLayoutId id="2147483698" r:id="rId2"/>
    <p:sldLayoutId id="2147483702" r:id="rId3"/>
    <p:sldLayoutId id="2147483701" r:id="rId4"/>
    <p:sldLayoutId id="2147483700" r:id="rId5"/>
    <p:sldLayoutId id="2147483660" r:id="rId6"/>
    <p:sldLayoutId id="2147483703" r:id="rId7"/>
    <p:sldLayoutId id="2147483652" r:id="rId8"/>
    <p:sldLayoutId id="2147483653" r:id="rId9"/>
    <p:sldLayoutId id="2147483654" r:id="rId10"/>
    <p:sldLayoutId id="2147483656" r:id="rId11"/>
    <p:sldLayoutId id="2147483693" r:id="rId12"/>
    <p:sldLayoutId id="2147483694" r:id="rId13"/>
    <p:sldLayoutId id="2147483695" r:id="rId14"/>
    <p:sldLayoutId id="2147483706" r:id="rId15"/>
  </p:sldLayoutIdLst>
  <p:txStyles>
    <p:title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907107-338B-47A0-AC26-BDE668B52408}"/>
              </a:ext>
            </a:extLst>
          </p:cNvPr>
          <p:cNvSpPr/>
          <p:nvPr userDrawn="1"/>
        </p:nvSpPr>
        <p:spPr>
          <a:xfrm rot="10800000" flipV="1">
            <a:off x="0" y="-1"/>
            <a:ext cx="12192000" cy="928256"/>
          </a:xfrm>
          <a:prstGeom prst="rect">
            <a:avLst/>
          </a:prstGeom>
          <a:gradFill flip="none" rotWithShape="1">
            <a:gsLst>
              <a:gs pos="23000">
                <a:srgbClr val="19EFEF"/>
              </a:gs>
              <a:gs pos="100000">
                <a:srgbClr val="BEFFB5"/>
              </a:gs>
            </a:gsLst>
            <a:lin ang="0" scaled="1"/>
            <a:tileRect/>
          </a:gradFill>
          <a:ln w="12700" cap="flat" cmpd="sng" algn="ctr">
            <a:noFill/>
            <a:prstDash val="solid"/>
            <a:miter lim="800000"/>
          </a:ln>
          <a:effectLst/>
        </p:spPr>
        <p:txBody>
          <a:bodyPr rtlCol="0" anchor="ctr"/>
          <a:lstStyle/>
          <a:p>
            <a:pPr algn="ctr"/>
            <a:endParaRPr lang="fr-FR" sz="6000">
              <a:latin typeface="Bebas Neue" panose="020B0606020202050201" pitchFamily="34" charset="0"/>
              <a:cs typeface="Calibri" panose="020F0502020204030204" pitchFamily="34" charset="0"/>
            </a:endParaRPr>
          </a:p>
        </p:txBody>
      </p:sp>
      <p:sp>
        <p:nvSpPr>
          <p:cNvPr id="3" name="Espace réservé du titre 1">
            <a:extLst>
              <a:ext uri="{FF2B5EF4-FFF2-40B4-BE49-F238E27FC236}">
                <a16:creationId xmlns:a16="http://schemas.microsoft.com/office/drawing/2014/main" id="{8DDA4B13-D1BF-4832-9041-795178F638AD}"/>
              </a:ext>
            </a:extLst>
          </p:cNvPr>
          <p:cNvSpPr>
            <a:spLocks noGrp="1"/>
          </p:cNvSpPr>
          <p:nvPr>
            <p:ph type="title"/>
          </p:nvPr>
        </p:nvSpPr>
        <p:spPr>
          <a:xfrm>
            <a:off x="0" y="182561"/>
            <a:ext cx="12192000" cy="563131"/>
          </a:xfrm>
          <a:prstGeom prst="rect">
            <a:avLst/>
          </a:prstGeom>
        </p:spPr>
        <p:txBody>
          <a:bodyPr vert="horz" lIns="91440" tIns="45720" rIns="91440" bIns="45720" rtlCol="0" anchor="ctr">
            <a:noAutofit/>
          </a:bodyPr>
          <a:lstStyle/>
          <a:p>
            <a:r>
              <a:rPr lang="fr-FR"/>
              <a:t>Modifiez le style du titre</a:t>
            </a:r>
          </a:p>
        </p:txBody>
      </p:sp>
      <p:pic>
        <p:nvPicPr>
          <p:cNvPr id="5" name="Image 4">
            <a:extLst>
              <a:ext uri="{FF2B5EF4-FFF2-40B4-BE49-F238E27FC236}">
                <a16:creationId xmlns:a16="http://schemas.microsoft.com/office/drawing/2014/main" id="{3D831A07-A416-9A19-B1E6-9A151321D9A3}"/>
              </a:ext>
            </a:extLst>
          </p:cNvPr>
          <p:cNvPicPr>
            <a:picLocks noChangeAspect="1"/>
          </p:cNvPicPr>
          <p:nvPr userDrawn="1"/>
        </p:nvPicPr>
        <p:blipFill>
          <a:blip r:embed="rId8">
            <a:extLst>
              <a:ext uri="{28A0092B-C50C-407E-A947-70E740481C1C}">
                <a14:useLocalDpi xmlns:a14="http://schemas.microsoft.com/office/drawing/2010/main" val="0"/>
              </a:ext>
            </a:extLst>
          </a:blip>
          <a:srcRect/>
          <a:stretch/>
        </p:blipFill>
        <p:spPr>
          <a:xfrm>
            <a:off x="56593" y="6130510"/>
            <a:ext cx="681037" cy="681037"/>
          </a:xfrm>
          <a:prstGeom prst="rect">
            <a:avLst/>
          </a:prstGeom>
        </p:spPr>
      </p:pic>
      <p:sp>
        <p:nvSpPr>
          <p:cNvPr id="6" name="ZoneTexte 5">
            <a:extLst>
              <a:ext uri="{FF2B5EF4-FFF2-40B4-BE49-F238E27FC236}">
                <a16:creationId xmlns:a16="http://schemas.microsoft.com/office/drawing/2014/main" id="{1B84F040-0D6C-917F-D19E-A14A51907B36}"/>
              </a:ext>
            </a:extLst>
          </p:cNvPr>
          <p:cNvSpPr txBox="1"/>
          <p:nvPr>
            <p:extLst>
              <p:ext uri="{1162E1C5-73C7-4A58-AE30-91384D911F3F}">
                <p184:classification xmlns:p184="http://schemas.microsoft.com/office/powerpoint/2018/4/main" val="ftr"/>
              </p:ext>
            </p:extLst>
          </p:nvPr>
        </p:nvSpPr>
        <p:spPr>
          <a:xfrm>
            <a:off x="3836162" y="6766560"/>
            <a:ext cx="4537075" cy="91440"/>
          </a:xfrm>
          <a:prstGeom prst="rect">
            <a:avLst/>
          </a:prstGeom>
        </p:spPr>
        <p:txBody>
          <a:bodyPr horzOverflow="overflow" lIns="0" tIns="0" rIns="0" bIns="0">
            <a:spAutoFit/>
          </a:bodyPr>
          <a:lstStyle/>
          <a:p>
            <a:pPr algn="l"/>
            <a:r>
              <a:rPr lang="fr-FR" sz="600">
                <a:solidFill>
                  <a:srgbClr val="000000"/>
                </a:solidFill>
                <a:latin typeface="Calibri" panose="020F0502020204030204" pitchFamily="34" charset="0"/>
                <a:cs typeface="Calibri" panose="020F0502020204030204" pitchFamily="34" charset="0"/>
              </a:rPr>
              <a:t>KAIZEN Solutions - Diffusion interne La transmission et la publication de ce contenu à des tiers, en tout ou en partie, sont soumises à autorisation. </a:t>
            </a:r>
          </a:p>
        </p:txBody>
      </p:sp>
    </p:spTree>
    <p:extLst>
      <p:ext uri="{BB962C8B-B14F-4D97-AF65-F5344CB8AC3E}">
        <p14:creationId xmlns:p14="http://schemas.microsoft.com/office/powerpoint/2010/main" val="2101554451"/>
      </p:ext>
    </p:extLst>
  </p:cSld>
  <p:clrMap bg1="lt1" tx1="dk1" bg2="lt2" tx2="dk2" accent1="accent1" accent2="accent2" accent3="accent3" accent4="accent4" accent5="accent5" accent6="accent6" hlink="hlink" folHlink="folHlink"/>
  <p:sldLayoutIdLst>
    <p:sldLayoutId id="2147483688" r:id="rId1"/>
    <p:sldLayoutId id="2147483670" r:id="rId2"/>
    <p:sldLayoutId id="2147483671" r:id="rId3"/>
    <p:sldLayoutId id="2147483672" r:id="rId4"/>
    <p:sldLayoutId id="2147483675" r:id="rId5"/>
    <p:sldLayoutId id="2147483679" r:id="rId6"/>
  </p:sldLayoutIdLst>
  <p:txStyles>
    <p:titleStyle>
      <a:lvl1pPr algn="ctr"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7" Type="http://schemas.openxmlformats.org/officeDocument/2006/relationships/image" Target="../media/image72.png"/><Relationship Id="rId21" Type="http://schemas.openxmlformats.org/officeDocument/2006/relationships/image" Target="../media/image24.png"/><Relationship Id="rId42" Type="http://schemas.openxmlformats.org/officeDocument/2006/relationships/customXml" Target="../ink/ink21.xml"/><Relationship Id="rId63" Type="http://schemas.openxmlformats.org/officeDocument/2006/relationships/image" Target="../media/image45.png"/><Relationship Id="rId84" Type="http://schemas.openxmlformats.org/officeDocument/2006/relationships/customXml" Target="../ink/ink42.xml"/><Relationship Id="rId138" Type="http://schemas.openxmlformats.org/officeDocument/2006/relationships/customXml" Target="../ink/ink69.xml"/><Relationship Id="rId159" Type="http://schemas.openxmlformats.org/officeDocument/2006/relationships/image" Target="../media/image93.png"/><Relationship Id="rId107" Type="http://schemas.openxmlformats.org/officeDocument/2006/relationships/image" Target="../media/image67.png"/><Relationship Id="rId11" Type="http://schemas.openxmlformats.org/officeDocument/2006/relationships/image" Target="../media/image19.png"/><Relationship Id="rId32" Type="http://schemas.openxmlformats.org/officeDocument/2006/relationships/customXml" Target="../ink/ink16.xml"/><Relationship Id="rId53" Type="http://schemas.openxmlformats.org/officeDocument/2006/relationships/image" Target="../media/image40.png"/><Relationship Id="rId74" Type="http://schemas.openxmlformats.org/officeDocument/2006/relationships/customXml" Target="../ink/ink37.xml"/><Relationship Id="rId128" Type="http://schemas.openxmlformats.org/officeDocument/2006/relationships/customXml" Target="../ink/ink64.xml"/><Relationship Id="rId149" Type="http://schemas.openxmlformats.org/officeDocument/2006/relationships/image" Target="../media/image88.png"/><Relationship Id="rId5" Type="http://schemas.openxmlformats.org/officeDocument/2006/relationships/image" Target="../media/image16.png"/><Relationship Id="rId95" Type="http://schemas.openxmlformats.org/officeDocument/2006/relationships/image" Target="../media/image61.png"/><Relationship Id="rId160" Type="http://schemas.openxmlformats.org/officeDocument/2006/relationships/customXml" Target="../ink/ink80.xml"/><Relationship Id="rId22" Type="http://schemas.openxmlformats.org/officeDocument/2006/relationships/customXml" Target="../ink/ink11.xml"/><Relationship Id="rId43" Type="http://schemas.openxmlformats.org/officeDocument/2006/relationships/image" Target="../media/image35.png"/><Relationship Id="rId64" Type="http://schemas.openxmlformats.org/officeDocument/2006/relationships/customXml" Target="../ink/ink32.xml"/><Relationship Id="rId118" Type="http://schemas.openxmlformats.org/officeDocument/2006/relationships/customXml" Target="../ink/ink59.xml"/><Relationship Id="rId139" Type="http://schemas.openxmlformats.org/officeDocument/2006/relationships/image" Target="../media/image83.png"/><Relationship Id="rId85" Type="http://schemas.openxmlformats.org/officeDocument/2006/relationships/image" Target="../media/image56.png"/><Relationship Id="rId150" Type="http://schemas.openxmlformats.org/officeDocument/2006/relationships/customXml" Target="../ink/ink75.xml"/><Relationship Id="rId12" Type="http://schemas.openxmlformats.org/officeDocument/2006/relationships/customXml" Target="../ink/ink6.xml"/><Relationship Id="rId17" Type="http://schemas.openxmlformats.org/officeDocument/2006/relationships/image" Target="../media/image22.png"/><Relationship Id="rId33" Type="http://schemas.openxmlformats.org/officeDocument/2006/relationships/image" Target="../media/image30.png"/><Relationship Id="rId38" Type="http://schemas.openxmlformats.org/officeDocument/2006/relationships/customXml" Target="../ink/ink19.xml"/><Relationship Id="rId59" Type="http://schemas.openxmlformats.org/officeDocument/2006/relationships/image" Target="../media/image43.png"/><Relationship Id="rId103" Type="http://schemas.openxmlformats.org/officeDocument/2006/relationships/image" Target="../media/image65.png"/><Relationship Id="rId108" Type="http://schemas.openxmlformats.org/officeDocument/2006/relationships/customXml" Target="../ink/ink54.xml"/><Relationship Id="rId124" Type="http://schemas.openxmlformats.org/officeDocument/2006/relationships/customXml" Target="../ink/ink62.xml"/><Relationship Id="rId129" Type="http://schemas.openxmlformats.org/officeDocument/2006/relationships/image" Target="../media/image78.png"/><Relationship Id="rId54" Type="http://schemas.openxmlformats.org/officeDocument/2006/relationships/customXml" Target="../ink/ink27.xml"/><Relationship Id="rId70" Type="http://schemas.openxmlformats.org/officeDocument/2006/relationships/customXml" Target="../ink/ink35.xml"/><Relationship Id="rId75" Type="http://schemas.openxmlformats.org/officeDocument/2006/relationships/image" Target="../media/image51.png"/><Relationship Id="rId91" Type="http://schemas.openxmlformats.org/officeDocument/2006/relationships/image" Target="../media/image59.png"/><Relationship Id="rId96" Type="http://schemas.openxmlformats.org/officeDocument/2006/relationships/customXml" Target="../ink/ink48.xml"/><Relationship Id="rId140" Type="http://schemas.openxmlformats.org/officeDocument/2006/relationships/customXml" Target="../ink/ink70.xml"/><Relationship Id="rId145" Type="http://schemas.openxmlformats.org/officeDocument/2006/relationships/image" Target="../media/image86.png"/><Relationship Id="rId161" Type="http://schemas.openxmlformats.org/officeDocument/2006/relationships/image" Target="../media/image94.png"/><Relationship Id="rId1" Type="http://schemas.openxmlformats.org/officeDocument/2006/relationships/slideLayout" Target="../slideLayouts/slideLayout6.xml"/><Relationship Id="rId6" Type="http://schemas.openxmlformats.org/officeDocument/2006/relationships/customXml" Target="../ink/ink3.xml"/><Relationship Id="rId23" Type="http://schemas.openxmlformats.org/officeDocument/2006/relationships/image" Target="../media/image25.png"/><Relationship Id="rId28" Type="http://schemas.openxmlformats.org/officeDocument/2006/relationships/customXml" Target="../ink/ink14.xml"/><Relationship Id="rId49" Type="http://schemas.openxmlformats.org/officeDocument/2006/relationships/image" Target="../media/image38.png"/><Relationship Id="rId114" Type="http://schemas.openxmlformats.org/officeDocument/2006/relationships/customXml" Target="../ink/ink57.xml"/><Relationship Id="rId119" Type="http://schemas.openxmlformats.org/officeDocument/2006/relationships/image" Target="../media/image73.png"/><Relationship Id="rId44" Type="http://schemas.openxmlformats.org/officeDocument/2006/relationships/customXml" Target="../ink/ink22.xml"/><Relationship Id="rId60" Type="http://schemas.openxmlformats.org/officeDocument/2006/relationships/customXml" Target="../ink/ink30.xml"/><Relationship Id="rId65" Type="http://schemas.openxmlformats.org/officeDocument/2006/relationships/image" Target="../media/image46.png"/><Relationship Id="rId81" Type="http://schemas.openxmlformats.org/officeDocument/2006/relationships/image" Target="../media/image54.png"/><Relationship Id="rId86" Type="http://schemas.openxmlformats.org/officeDocument/2006/relationships/customXml" Target="../ink/ink43.xml"/><Relationship Id="rId130" Type="http://schemas.openxmlformats.org/officeDocument/2006/relationships/customXml" Target="../ink/ink65.xml"/><Relationship Id="rId135" Type="http://schemas.openxmlformats.org/officeDocument/2006/relationships/image" Target="../media/image81.png"/><Relationship Id="rId151" Type="http://schemas.openxmlformats.org/officeDocument/2006/relationships/image" Target="../media/image89.png"/><Relationship Id="rId156" Type="http://schemas.openxmlformats.org/officeDocument/2006/relationships/customXml" Target="../ink/ink78.xml"/><Relationship Id="rId13" Type="http://schemas.openxmlformats.org/officeDocument/2006/relationships/image" Target="../media/image20.png"/><Relationship Id="rId18" Type="http://schemas.openxmlformats.org/officeDocument/2006/relationships/customXml" Target="../ink/ink9.xml"/><Relationship Id="rId39" Type="http://schemas.openxmlformats.org/officeDocument/2006/relationships/image" Target="../media/image33.png"/><Relationship Id="rId109" Type="http://schemas.openxmlformats.org/officeDocument/2006/relationships/image" Target="../media/image68.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41.png"/><Relationship Id="rId76" Type="http://schemas.openxmlformats.org/officeDocument/2006/relationships/customXml" Target="../ink/ink38.xml"/><Relationship Id="rId97" Type="http://schemas.openxmlformats.org/officeDocument/2006/relationships/image" Target="../media/image62.png"/><Relationship Id="rId104" Type="http://schemas.openxmlformats.org/officeDocument/2006/relationships/customXml" Target="../ink/ink52.xml"/><Relationship Id="rId120" Type="http://schemas.openxmlformats.org/officeDocument/2006/relationships/customXml" Target="../ink/ink60.xml"/><Relationship Id="rId125" Type="http://schemas.openxmlformats.org/officeDocument/2006/relationships/image" Target="../media/image76.png"/><Relationship Id="rId141" Type="http://schemas.openxmlformats.org/officeDocument/2006/relationships/image" Target="../media/image84.png"/><Relationship Id="rId146" Type="http://schemas.openxmlformats.org/officeDocument/2006/relationships/customXml" Target="../ink/ink73.xml"/><Relationship Id="rId7" Type="http://schemas.openxmlformats.org/officeDocument/2006/relationships/image" Target="../media/image17.png"/><Relationship Id="rId71" Type="http://schemas.openxmlformats.org/officeDocument/2006/relationships/image" Target="../media/image49.png"/><Relationship Id="rId92" Type="http://schemas.openxmlformats.org/officeDocument/2006/relationships/customXml" Target="../ink/ink46.xml"/><Relationship Id="rId162" Type="http://schemas.openxmlformats.org/officeDocument/2006/relationships/customXml" Target="../ink/ink81.xml"/><Relationship Id="rId2" Type="http://schemas.openxmlformats.org/officeDocument/2006/relationships/customXml" Target="../ink/ink1.xml"/><Relationship Id="rId29" Type="http://schemas.openxmlformats.org/officeDocument/2006/relationships/image" Target="../media/image28.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36.png"/><Relationship Id="rId66" Type="http://schemas.openxmlformats.org/officeDocument/2006/relationships/customXml" Target="../ink/ink33.xml"/><Relationship Id="rId87" Type="http://schemas.openxmlformats.org/officeDocument/2006/relationships/image" Target="../media/image57.png"/><Relationship Id="rId110" Type="http://schemas.openxmlformats.org/officeDocument/2006/relationships/customXml" Target="../ink/ink55.xml"/><Relationship Id="rId115" Type="http://schemas.openxmlformats.org/officeDocument/2006/relationships/image" Target="../media/image71.png"/><Relationship Id="rId131" Type="http://schemas.openxmlformats.org/officeDocument/2006/relationships/image" Target="../media/image79.png"/><Relationship Id="rId136" Type="http://schemas.openxmlformats.org/officeDocument/2006/relationships/customXml" Target="../ink/ink68.xml"/><Relationship Id="rId157" Type="http://schemas.openxmlformats.org/officeDocument/2006/relationships/image" Target="../media/image92.png"/><Relationship Id="rId61" Type="http://schemas.openxmlformats.org/officeDocument/2006/relationships/image" Target="../media/image44.png"/><Relationship Id="rId82" Type="http://schemas.openxmlformats.org/officeDocument/2006/relationships/customXml" Target="../ink/ink41.xml"/><Relationship Id="rId152" Type="http://schemas.openxmlformats.org/officeDocument/2006/relationships/customXml" Target="../ink/ink76.xml"/><Relationship Id="rId19" Type="http://schemas.openxmlformats.org/officeDocument/2006/relationships/image" Target="../media/image23.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31.png"/><Relationship Id="rId56" Type="http://schemas.openxmlformats.org/officeDocument/2006/relationships/customXml" Target="../ink/ink28.xml"/><Relationship Id="rId77" Type="http://schemas.openxmlformats.org/officeDocument/2006/relationships/image" Target="../media/image52.png"/><Relationship Id="rId100" Type="http://schemas.openxmlformats.org/officeDocument/2006/relationships/customXml" Target="../ink/ink50.xml"/><Relationship Id="rId105" Type="http://schemas.openxmlformats.org/officeDocument/2006/relationships/image" Target="../media/image66.png"/><Relationship Id="rId126" Type="http://schemas.openxmlformats.org/officeDocument/2006/relationships/customXml" Target="../ink/ink63.xml"/><Relationship Id="rId147" Type="http://schemas.openxmlformats.org/officeDocument/2006/relationships/image" Target="../media/image87.png"/><Relationship Id="rId8" Type="http://schemas.openxmlformats.org/officeDocument/2006/relationships/customXml" Target="../ink/ink4.xml"/><Relationship Id="rId51" Type="http://schemas.openxmlformats.org/officeDocument/2006/relationships/image" Target="../media/image39.png"/><Relationship Id="rId72" Type="http://schemas.openxmlformats.org/officeDocument/2006/relationships/customXml" Target="../ink/ink36.xml"/><Relationship Id="rId93" Type="http://schemas.openxmlformats.org/officeDocument/2006/relationships/image" Target="../media/image60.png"/><Relationship Id="rId98" Type="http://schemas.openxmlformats.org/officeDocument/2006/relationships/customXml" Target="../ink/ink49.xml"/><Relationship Id="rId121" Type="http://schemas.openxmlformats.org/officeDocument/2006/relationships/image" Target="../media/image74.png"/><Relationship Id="rId142" Type="http://schemas.openxmlformats.org/officeDocument/2006/relationships/customXml" Target="../ink/ink71.xml"/><Relationship Id="rId163" Type="http://schemas.openxmlformats.org/officeDocument/2006/relationships/image" Target="../media/image95.png"/><Relationship Id="rId3" Type="http://schemas.openxmlformats.org/officeDocument/2006/relationships/image" Target="../media/image15.png"/><Relationship Id="rId25" Type="http://schemas.openxmlformats.org/officeDocument/2006/relationships/image" Target="../media/image26.png"/><Relationship Id="rId46" Type="http://schemas.openxmlformats.org/officeDocument/2006/relationships/customXml" Target="../ink/ink23.xml"/><Relationship Id="rId67" Type="http://schemas.openxmlformats.org/officeDocument/2006/relationships/image" Target="../media/image47.png"/><Relationship Id="rId116" Type="http://schemas.openxmlformats.org/officeDocument/2006/relationships/customXml" Target="../ink/ink58.xml"/><Relationship Id="rId137" Type="http://schemas.openxmlformats.org/officeDocument/2006/relationships/image" Target="../media/image82.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34.png"/><Relationship Id="rId62" Type="http://schemas.openxmlformats.org/officeDocument/2006/relationships/customXml" Target="../ink/ink31.xml"/><Relationship Id="rId83" Type="http://schemas.openxmlformats.org/officeDocument/2006/relationships/image" Target="../media/image55.png"/><Relationship Id="rId88" Type="http://schemas.openxmlformats.org/officeDocument/2006/relationships/customXml" Target="../ink/ink44.xml"/><Relationship Id="rId111" Type="http://schemas.openxmlformats.org/officeDocument/2006/relationships/image" Target="../media/image69.png"/><Relationship Id="rId132" Type="http://schemas.openxmlformats.org/officeDocument/2006/relationships/customXml" Target="../ink/ink66.xml"/><Relationship Id="rId153" Type="http://schemas.openxmlformats.org/officeDocument/2006/relationships/image" Target="../media/image90.png"/><Relationship Id="rId15" Type="http://schemas.openxmlformats.org/officeDocument/2006/relationships/image" Target="../media/image21.png"/><Relationship Id="rId36" Type="http://schemas.openxmlformats.org/officeDocument/2006/relationships/customXml" Target="../ink/ink18.xml"/><Relationship Id="rId57" Type="http://schemas.openxmlformats.org/officeDocument/2006/relationships/image" Target="../media/image42.png"/><Relationship Id="rId106" Type="http://schemas.openxmlformats.org/officeDocument/2006/relationships/customXml" Target="../ink/ink53.xml"/><Relationship Id="rId127" Type="http://schemas.openxmlformats.org/officeDocument/2006/relationships/image" Target="../media/image77.png"/><Relationship Id="rId10" Type="http://schemas.openxmlformats.org/officeDocument/2006/relationships/customXml" Target="../ink/ink5.xml"/><Relationship Id="rId31" Type="http://schemas.openxmlformats.org/officeDocument/2006/relationships/image" Target="../media/image29.png"/><Relationship Id="rId52" Type="http://schemas.openxmlformats.org/officeDocument/2006/relationships/customXml" Target="../ink/ink26.xml"/><Relationship Id="rId73" Type="http://schemas.openxmlformats.org/officeDocument/2006/relationships/image" Target="../media/image50.png"/><Relationship Id="rId78" Type="http://schemas.openxmlformats.org/officeDocument/2006/relationships/customXml" Target="../ink/ink39.xml"/><Relationship Id="rId94" Type="http://schemas.openxmlformats.org/officeDocument/2006/relationships/customXml" Target="../ink/ink47.xml"/><Relationship Id="rId99" Type="http://schemas.openxmlformats.org/officeDocument/2006/relationships/image" Target="../media/image63.png"/><Relationship Id="rId101" Type="http://schemas.openxmlformats.org/officeDocument/2006/relationships/image" Target="../media/image64.png"/><Relationship Id="rId122" Type="http://schemas.openxmlformats.org/officeDocument/2006/relationships/customXml" Target="../ink/ink61.xml"/><Relationship Id="rId143" Type="http://schemas.openxmlformats.org/officeDocument/2006/relationships/image" Target="../media/image85.png"/><Relationship Id="rId148" Type="http://schemas.openxmlformats.org/officeDocument/2006/relationships/customXml" Target="../ink/ink74.xml"/><Relationship Id="rId164" Type="http://schemas.openxmlformats.org/officeDocument/2006/relationships/customXml" Target="../ink/ink82.xml"/><Relationship Id="rId4" Type="http://schemas.openxmlformats.org/officeDocument/2006/relationships/customXml" Target="../ink/ink2.xml"/><Relationship Id="rId9" Type="http://schemas.openxmlformats.org/officeDocument/2006/relationships/image" Target="../media/image18.png"/><Relationship Id="rId26" Type="http://schemas.openxmlformats.org/officeDocument/2006/relationships/customXml" Target="../ink/ink13.xml"/><Relationship Id="rId47" Type="http://schemas.openxmlformats.org/officeDocument/2006/relationships/image" Target="../media/image37.png"/><Relationship Id="rId68" Type="http://schemas.openxmlformats.org/officeDocument/2006/relationships/customXml" Target="../ink/ink34.xml"/><Relationship Id="rId89" Type="http://schemas.openxmlformats.org/officeDocument/2006/relationships/image" Target="../media/image58.png"/><Relationship Id="rId112" Type="http://schemas.openxmlformats.org/officeDocument/2006/relationships/customXml" Target="../ink/ink56.xml"/><Relationship Id="rId133" Type="http://schemas.openxmlformats.org/officeDocument/2006/relationships/image" Target="../media/image80.png"/><Relationship Id="rId154" Type="http://schemas.openxmlformats.org/officeDocument/2006/relationships/customXml" Target="../ink/ink77.xml"/><Relationship Id="rId16" Type="http://schemas.openxmlformats.org/officeDocument/2006/relationships/customXml" Target="../ink/ink8.xml"/><Relationship Id="rId37" Type="http://schemas.openxmlformats.org/officeDocument/2006/relationships/image" Target="../media/image32.png"/><Relationship Id="rId58" Type="http://schemas.openxmlformats.org/officeDocument/2006/relationships/customXml" Target="../ink/ink29.xml"/><Relationship Id="rId79" Type="http://schemas.openxmlformats.org/officeDocument/2006/relationships/image" Target="../media/image53.png"/><Relationship Id="rId102" Type="http://schemas.openxmlformats.org/officeDocument/2006/relationships/customXml" Target="../ink/ink51.xml"/><Relationship Id="rId123" Type="http://schemas.openxmlformats.org/officeDocument/2006/relationships/image" Target="../media/image75.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96.png"/><Relationship Id="rId27" Type="http://schemas.openxmlformats.org/officeDocument/2006/relationships/image" Target="../media/image27.png"/><Relationship Id="rId48" Type="http://schemas.openxmlformats.org/officeDocument/2006/relationships/customXml" Target="../ink/ink24.xml"/><Relationship Id="rId69" Type="http://schemas.openxmlformats.org/officeDocument/2006/relationships/image" Target="../media/image48.png"/><Relationship Id="rId113" Type="http://schemas.openxmlformats.org/officeDocument/2006/relationships/image" Target="../media/image70.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91.png"/></Relationships>
</file>

<file path=ppt/slides/_rels/slide10.xml.rels><?xml version="1.0" encoding="UTF-8" standalone="yes"?>
<Relationships xmlns="http://schemas.openxmlformats.org/package/2006/relationships"><Relationship Id="rId2" Type="http://schemas.openxmlformats.org/officeDocument/2006/relationships/image" Target="../media/image885.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87.png"/><Relationship Id="rId2" Type="http://schemas.openxmlformats.org/officeDocument/2006/relationships/image" Target="../media/image886.png"/><Relationship Id="rId1" Type="http://schemas.openxmlformats.org/officeDocument/2006/relationships/slideLayout" Target="../slideLayouts/slideLayout6.xml"/><Relationship Id="rId4" Type="http://schemas.openxmlformats.org/officeDocument/2006/relationships/image" Target="../media/image888.png"/></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chart" Target="../charts/chart1.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88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17" Type="http://schemas.openxmlformats.org/officeDocument/2006/relationships/customXml" Target="../ink/ink141.xml"/><Relationship Id="rId21" Type="http://schemas.openxmlformats.org/officeDocument/2006/relationships/image" Target="../media/image2410.png"/><Relationship Id="rId324" Type="http://schemas.openxmlformats.org/officeDocument/2006/relationships/customXml" Target="../ink/ink251.xml"/><Relationship Id="rId531" Type="http://schemas.openxmlformats.org/officeDocument/2006/relationships/customXml" Target="../ink/ink356.xml"/><Relationship Id="rId170" Type="http://schemas.openxmlformats.org/officeDocument/2006/relationships/image" Target="../media/image98.png"/><Relationship Id="rId268" Type="http://schemas.openxmlformats.org/officeDocument/2006/relationships/image" Target="../media/image144.png"/><Relationship Id="rId475" Type="http://schemas.openxmlformats.org/officeDocument/2006/relationships/customXml" Target="../ink/ink328.xml"/><Relationship Id="rId32" Type="http://schemas.openxmlformats.org/officeDocument/2006/relationships/customXml" Target="../ink/ink98.xml"/><Relationship Id="rId128" Type="http://schemas.openxmlformats.org/officeDocument/2006/relationships/image" Target="../media/image7710.png"/><Relationship Id="rId335" Type="http://schemas.openxmlformats.org/officeDocument/2006/relationships/image" Target="../media/image174.png"/><Relationship Id="rId542" Type="http://schemas.openxmlformats.org/officeDocument/2006/relationships/image" Target="../media/image276.png"/><Relationship Id="rId181" Type="http://schemas.openxmlformats.org/officeDocument/2006/relationships/customXml" Target="../ink/ink173.xml"/><Relationship Id="rId402" Type="http://schemas.openxmlformats.org/officeDocument/2006/relationships/customXml" Target="../ink/ink291.xml"/><Relationship Id="rId279" Type="http://schemas.openxmlformats.org/officeDocument/2006/relationships/customXml" Target="../ink/ink226.xml"/><Relationship Id="rId486" Type="http://schemas.openxmlformats.org/officeDocument/2006/relationships/image" Target="../media/image248.png"/><Relationship Id="rId43" Type="http://schemas.openxmlformats.org/officeDocument/2006/relationships/image" Target="../media/image3510.png"/><Relationship Id="rId139" Type="http://schemas.openxmlformats.org/officeDocument/2006/relationships/customXml" Target="../ink/ink152.xml"/><Relationship Id="rId346" Type="http://schemas.openxmlformats.org/officeDocument/2006/relationships/customXml" Target="../ink/ink262.xml"/><Relationship Id="rId553" Type="http://schemas.openxmlformats.org/officeDocument/2006/relationships/customXml" Target="../ink/ink367.xml"/><Relationship Id="rId192" Type="http://schemas.openxmlformats.org/officeDocument/2006/relationships/customXml" Target="../ink/ink179.xml"/><Relationship Id="rId206" Type="http://schemas.openxmlformats.org/officeDocument/2006/relationships/image" Target="../media/image114.png"/><Relationship Id="rId413" Type="http://schemas.openxmlformats.org/officeDocument/2006/relationships/image" Target="../media/image212.png"/><Relationship Id="rId497" Type="http://schemas.openxmlformats.org/officeDocument/2006/relationships/customXml" Target="../ink/ink339.xml"/><Relationship Id="rId357" Type="http://schemas.openxmlformats.org/officeDocument/2006/relationships/customXml" Target="../ink/ink268.xml"/><Relationship Id="rId54" Type="http://schemas.openxmlformats.org/officeDocument/2006/relationships/customXml" Target="../ink/ink109.xml"/><Relationship Id="rId217" Type="http://schemas.openxmlformats.org/officeDocument/2006/relationships/customXml" Target="../ink/ink193.xml"/><Relationship Id="rId564" Type="http://schemas.openxmlformats.org/officeDocument/2006/relationships/image" Target="../media/image287.png"/><Relationship Id="rId424" Type="http://schemas.openxmlformats.org/officeDocument/2006/relationships/customXml" Target="../ink/ink302.xml"/><Relationship Id="rId270" Type="http://schemas.openxmlformats.org/officeDocument/2006/relationships/image" Target="../media/image145.png"/><Relationship Id="rId65" Type="http://schemas.openxmlformats.org/officeDocument/2006/relationships/image" Target="../media/image4610.png"/><Relationship Id="rId130" Type="http://schemas.openxmlformats.org/officeDocument/2006/relationships/image" Target="../media/image7810.png"/><Relationship Id="rId368" Type="http://schemas.openxmlformats.org/officeDocument/2006/relationships/customXml" Target="../ink/ink274.xml"/><Relationship Id="rId172" Type="http://schemas.openxmlformats.org/officeDocument/2006/relationships/image" Target="../media/image99.png"/><Relationship Id="rId228" Type="http://schemas.openxmlformats.org/officeDocument/2006/relationships/image" Target="../media/image125.png"/><Relationship Id="rId435" Type="http://schemas.openxmlformats.org/officeDocument/2006/relationships/customXml" Target="../ink/ink308.xml"/><Relationship Id="rId477" Type="http://schemas.openxmlformats.org/officeDocument/2006/relationships/customXml" Target="../ink/ink329.xml"/><Relationship Id="rId281" Type="http://schemas.openxmlformats.org/officeDocument/2006/relationships/customXml" Target="../ink/ink227.xml"/><Relationship Id="rId337" Type="http://schemas.openxmlformats.org/officeDocument/2006/relationships/image" Target="../media/image175.png"/><Relationship Id="rId502" Type="http://schemas.openxmlformats.org/officeDocument/2006/relationships/image" Target="../media/image256.png"/><Relationship Id="rId34" Type="http://schemas.openxmlformats.org/officeDocument/2006/relationships/customXml" Target="../ink/ink99.xml"/><Relationship Id="rId76" Type="http://schemas.openxmlformats.org/officeDocument/2006/relationships/image" Target="../media/image5110.png"/><Relationship Id="rId141" Type="http://schemas.openxmlformats.org/officeDocument/2006/relationships/customXml" Target="../ink/ink153.xml"/><Relationship Id="rId379" Type="http://schemas.openxmlformats.org/officeDocument/2006/relationships/image" Target="../media/image195.png"/><Relationship Id="rId544" Type="http://schemas.openxmlformats.org/officeDocument/2006/relationships/image" Target="../media/image277.png"/><Relationship Id="rId7" Type="http://schemas.openxmlformats.org/officeDocument/2006/relationships/image" Target="../media/image1710.png"/><Relationship Id="rId183" Type="http://schemas.openxmlformats.org/officeDocument/2006/relationships/customXml" Target="../ink/ink174.xml"/><Relationship Id="rId239" Type="http://schemas.openxmlformats.org/officeDocument/2006/relationships/customXml" Target="../ink/ink204.xml"/><Relationship Id="rId390" Type="http://schemas.openxmlformats.org/officeDocument/2006/relationships/customXml" Target="../ink/ink285.xml"/><Relationship Id="rId404" Type="http://schemas.openxmlformats.org/officeDocument/2006/relationships/customXml" Target="../ink/ink292.xml"/><Relationship Id="rId446" Type="http://schemas.openxmlformats.org/officeDocument/2006/relationships/image" Target="../media/image228.png"/><Relationship Id="rId250" Type="http://schemas.openxmlformats.org/officeDocument/2006/relationships/image" Target="../media/image136.png"/><Relationship Id="rId292" Type="http://schemas.openxmlformats.org/officeDocument/2006/relationships/customXml" Target="../ink/ink234.xml"/><Relationship Id="rId306" Type="http://schemas.openxmlformats.org/officeDocument/2006/relationships/image" Target="../media/image160.png"/><Relationship Id="rId488" Type="http://schemas.openxmlformats.org/officeDocument/2006/relationships/image" Target="../media/image249.png"/><Relationship Id="rId45" Type="http://schemas.openxmlformats.org/officeDocument/2006/relationships/image" Target="../media/image3610.png"/><Relationship Id="rId87" Type="http://schemas.openxmlformats.org/officeDocument/2006/relationships/customXml" Target="../ink/ink126.xml"/><Relationship Id="rId110" Type="http://schemas.openxmlformats.org/officeDocument/2006/relationships/image" Target="../media/image6810.png"/><Relationship Id="rId348" Type="http://schemas.openxmlformats.org/officeDocument/2006/relationships/customXml" Target="../ink/ink263.xml"/><Relationship Id="rId513" Type="http://schemas.openxmlformats.org/officeDocument/2006/relationships/customXml" Target="../ink/ink347.xml"/><Relationship Id="rId555" Type="http://schemas.openxmlformats.org/officeDocument/2006/relationships/customXml" Target="../ink/ink368.xml"/><Relationship Id="rId152" Type="http://schemas.openxmlformats.org/officeDocument/2006/relationships/image" Target="../media/image890.png"/><Relationship Id="rId194" Type="http://schemas.openxmlformats.org/officeDocument/2006/relationships/customXml" Target="../ink/ink180.xml"/><Relationship Id="rId208" Type="http://schemas.openxmlformats.org/officeDocument/2006/relationships/image" Target="../media/image115.png"/><Relationship Id="rId415" Type="http://schemas.openxmlformats.org/officeDocument/2006/relationships/image" Target="../media/image213.png"/><Relationship Id="rId457" Type="http://schemas.openxmlformats.org/officeDocument/2006/relationships/customXml" Target="../ink/ink319.xml"/><Relationship Id="rId261" Type="http://schemas.openxmlformats.org/officeDocument/2006/relationships/customXml" Target="../ink/ink216.xml"/><Relationship Id="rId499" Type="http://schemas.openxmlformats.org/officeDocument/2006/relationships/customXml" Target="../ink/ink340.xml"/><Relationship Id="rId14" Type="http://schemas.openxmlformats.org/officeDocument/2006/relationships/customXml" Target="../ink/ink89.xml"/><Relationship Id="rId56" Type="http://schemas.openxmlformats.org/officeDocument/2006/relationships/customXml" Target="../ink/ink110.xml"/><Relationship Id="rId317" Type="http://schemas.openxmlformats.org/officeDocument/2006/relationships/image" Target="../media/image165.png"/><Relationship Id="rId359" Type="http://schemas.openxmlformats.org/officeDocument/2006/relationships/image" Target="../media/image185.png"/><Relationship Id="rId524" Type="http://schemas.openxmlformats.org/officeDocument/2006/relationships/image" Target="../media/image267.png"/><Relationship Id="rId566" Type="http://schemas.openxmlformats.org/officeDocument/2006/relationships/image" Target="../media/image288.png"/><Relationship Id="rId98" Type="http://schemas.openxmlformats.org/officeDocument/2006/relationships/image" Target="../media/image6210.png"/><Relationship Id="rId121" Type="http://schemas.openxmlformats.org/officeDocument/2006/relationships/customXml" Target="../ink/ink143.xml"/><Relationship Id="rId163" Type="http://schemas.openxmlformats.org/officeDocument/2006/relationships/customXml" Target="../ink/ink164.xml"/><Relationship Id="rId219" Type="http://schemas.openxmlformats.org/officeDocument/2006/relationships/customXml" Target="../ink/ink194.xml"/><Relationship Id="rId370" Type="http://schemas.openxmlformats.org/officeDocument/2006/relationships/customXml" Target="../ink/ink275.xml"/><Relationship Id="rId426" Type="http://schemas.openxmlformats.org/officeDocument/2006/relationships/image" Target="../media/image218.png"/><Relationship Id="rId230" Type="http://schemas.openxmlformats.org/officeDocument/2006/relationships/image" Target="../media/image126.png"/><Relationship Id="rId468" Type="http://schemas.openxmlformats.org/officeDocument/2006/relationships/image" Target="../media/image239.png"/><Relationship Id="rId25" Type="http://schemas.openxmlformats.org/officeDocument/2006/relationships/image" Target="../media/image2610.png"/><Relationship Id="rId67" Type="http://schemas.openxmlformats.org/officeDocument/2006/relationships/image" Target="../media/image4710.png"/><Relationship Id="rId272" Type="http://schemas.openxmlformats.org/officeDocument/2006/relationships/image" Target="../media/image146.png"/><Relationship Id="rId328" Type="http://schemas.openxmlformats.org/officeDocument/2006/relationships/customXml" Target="../ink/ink253.xml"/><Relationship Id="rId535" Type="http://schemas.openxmlformats.org/officeDocument/2006/relationships/customXml" Target="../ink/ink358.xml"/><Relationship Id="rId132" Type="http://schemas.openxmlformats.org/officeDocument/2006/relationships/image" Target="../media/image7910.png"/><Relationship Id="rId174" Type="http://schemas.openxmlformats.org/officeDocument/2006/relationships/image" Target="../media/image100.png"/><Relationship Id="rId381" Type="http://schemas.openxmlformats.org/officeDocument/2006/relationships/image" Target="../media/image196.png"/><Relationship Id="rId241" Type="http://schemas.openxmlformats.org/officeDocument/2006/relationships/customXml" Target="../ink/ink205.xml"/><Relationship Id="rId437" Type="http://schemas.openxmlformats.org/officeDocument/2006/relationships/customXml" Target="../ink/ink309.xml"/><Relationship Id="rId479" Type="http://schemas.openxmlformats.org/officeDocument/2006/relationships/customXml" Target="../ink/ink330.xml"/><Relationship Id="rId36" Type="http://schemas.openxmlformats.org/officeDocument/2006/relationships/customXml" Target="../ink/ink100.xml"/><Relationship Id="rId283" Type="http://schemas.openxmlformats.org/officeDocument/2006/relationships/customXml" Target="../ink/ink228.xml"/><Relationship Id="rId339" Type="http://schemas.openxmlformats.org/officeDocument/2006/relationships/image" Target="../media/image176.png"/><Relationship Id="rId490" Type="http://schemas.openxmlformats.org/officeDocument/2006/relationships/image" Target="../media/image250.png"/><Relationship Id="rId504" Type="http://schemas.openxmlformats.org/officeDocument/2006/relationships/image" Target="../media/image257.png"/><Relationship Id="rId546" Type="http://schemas.openxmlformats.org/officeDocument/2006/relationships/image" Target="../media/image278.png"/><Relationship Id="rId78" Type="http://schemas.openxmlformats.org/officeDocument/2006/relationships/image" Target="../media/image5210.png"/><Relationship Id="rId101" Type="http://schemas.openxmlformats.org/officeDocument/2006/relationships/customXml" Target="../ink/ink133.xml"/><Relationship Id="rId143" Type="http://schemas.openxmlformats.org/officeDocument/2006/relationships/customXml" Target="../ink/ink154.xml"/><Relationship Id="rId185" Type="http://schemas.openxmlformats.org/officeDocument/2006/relationships/customXml" Target="../ink/ink175.xml"/><Relationship Id="rId350" Type="http://schemas.openxmlformats.org/officeDocument/2006/relationships/customXml" Target="../ink/ink264.xml"/><Relationship Id="rId406" Type="http://schemas.openxmlformats.org/officeDocument/2006/relationships/customXml" Target="../ink/ink293.xml"/><Relationship Id="rId9" Type="http://schemas.openxmlformats.org/officeDocument/2006/relationships/image" Target="../media/image1810.png"/><Relationship Id="rId210" Type="http://schemas.openxmlformats.org/officeDocument/2006/relationships/image" Target="../media/image116.png"/><Relationship Id="rId392" Type="http://schemas.openxmlformats.org/officeDocument/2006/relationships/customXml" Target="../ink/ink286.xml"/><Relationship Id="rId448" Type="http://schemas.openxmlformats.org/officeDocument/2006/relationships/image" Target="../media/image229.png"/><Relationship Id="rId252" Type="http://schemas.openxmlformats.org/officeDocument/2006/relationships/customXml" Target="../ink/ink211.xml"/><Relationship Id="rId294" Type="http://schemas.openxmlformats.org/officeDocument/2006/relationships/customXml" Target="../ink/ink235.xml"/><Relationship Id="rId308" Type="http://schemas.openxmlformats.org/officeDocument/2006/relationships/customXml" Target="../ink/ink243.xml"/><Relationship Id="rId515" Type="http://schemas.openxmlformats.org/officeDocument/2006/relationships/customXml" Target="../ink/ink348.xml"/><Relationship Id="rId47" Type="http://schemas.openxmlformats.org/officeDocument/2006/relationships/image" Target="../media/image3710.png"/><Relationship Id="rId89" Type="http://schemas.openxmlformats.org/officeDocument/2006/relationships/customXml" Target="../ink/ink127.xml"/><Relationship Id="rId112" Type="http://schemas.openxmlformats.org/officeDocument/2006/relationships/image" Target="../media/image6910.png"/><Relationship Id="rId154" Type="http://schemas.openxmlformats.org/officeDocument/2006/relationships/image" Target="../media/image900.png"/><Relationship Id="rId361" Type="http://schemas.openxmlformats.org/officeDocument/2006/relationships/image" Target="../media/image186.png"/><Relationship Id="rId557" Type="http://schemas.openxmlformats.org/officeDocument/2006/relationships/customXml" Target="../ink/ink369.xml"/><Relationship Id="rId196" Type="http://schemas.openxmlformats.org/officeDocument/2006/relationships/customXml" Target="../ink/ink182.xml"/><Relationship Id="rId417" Type="http://schemas.openxmlformats.org/officeDocument/2006/relationships/image" Target="../media/image214.png"/><Relationship Id="rId459" Type="http://schemas.openxmlformats.org/officeDocument/2006/relationships/customXml" Target="../ink/ink320.xml"/><Relationship Id="rId16" Type="http://schemas.openxmlformats.org/officeDocument/2006/relationships/customXml" Target="../ink/ink90.xml"/><Relationship Id="rId221" Type="http://schemas.openxmlformats.org/officeDocument/2006/relationships/customXml" Target="../ink/ink195.xml"/><Relationship Id="rId263" Type="http://schemas.openxmlformats.org/officeDocument/2006/relationships/customXml" Target="../ink/ink217.xml"/><Relationship Id="rId319" Type="http://schemas.openxmlformats.org/officeDocument/2006/relationships/image" Target="../media/image166.png"/><Relationship Id="rId470" Type="http://schemas.openxmlformats.org/officeDocument/2006/relationships/image" Target="../media/image240.png"/><Relationship Id="rId526" Type="http://schemas.openxmlformats.org/officeDocument/2006/relationships/image" Target="../media/image268.png"/><Relationship Id="rId58" Type="http://schemas.openxmlformats.org/officeDocument/2006/relationships/customXml" Target="../ink/ink111.xml"/><Relationship Id="rId123" Type="http://schemas.openxmlformats.org/officeDocument/2006/relationships/customXml" Target="../ink/ink144.xml"/><Relationship Id="rId330" Type="http://schemas.openxmlformats.org/officeDocument/2006/relationships/customXml" Target="../ink/ink254.xml"/><Relationship Id="rId568" Type="http://schemas.openxmlformats.org/officeDocument/2006/relationships/image" Target="../media/image289.png"/><Relationship Id="rId165" Type="http://schemas.openxmlformats.org/officeDocument/2006/relationships/customXml" Target="../ink/ink165.xml"/><Relationship Id="rId372" Type="http://schemas.openxmlformats.org/officeDocument/2006/relationships/customXml" Target="../ink/ink276.xml"/><Relationship Id="rId428" Type="http://schemas.openxmlformats.org/officeDocument/2006/relationships/image" Target="../media/image219.png"/><Relationship Id="rId232" Type="http://schemas.openxmlformats.org/officeDocument/2006/relationships/image" Target="../media/image127.png"/><Relationship Id="rId274" Type="http://schemas.openxmlformats.org/officeDocument/2006/relationships/image" Target="../media/image147.png"/><Relationship Id="rId481" Type="http://schemas.openxmlformats.org/officeDocument/2006/relationships/customXml" Target="../ink/ink331.xml"/><Relationship Id="rId27" Type="http://schemas.openxmlformats.org/officeDocument/2006/relationships/image" Target="../media/image2710.png"/><Relationship Id="rId69" Type="http://schemas.openxmlformats.org/officeDocument/2006/relationships/image" Target="../media/image4810.png"/><Relationship Id="rId134" Type="http://schemas.openxmlformats.org/officeDocument/2006/relationships/image" Target="../media/image8010.png"/><Relationship Id="rId537" Type="http://schemas.openxmlformats.org/officeDocument/2006/relationships/customXml" Target="../ink/ink359.xml"/><Relationship Id="rId80" Type="http://schemas.openxmlformats.org/officeDocument/2006/relationships/image" Target="../media/image5310.png"/><Relationship Id="rId176" Type="http://schemas.openxmlformats.org/officeDocument/2006/relationships/image" Target="../media/image101.png"/><Relationship Id="rId341" Type="http://schemas.openxmlformats.org/officeDocument/2006/relationships/image" Target="../media/image177.png"/><Relationship Id="rId383" Type="http://schemas.openxmlformats.org/officeDocument/2006/relationships/image" Target="../media/image197.png"/><Relationship Id="rId439" Type="http://schemas.openxmlformats.org/officeDocument/2006/relationships/customXml" Target="../ink/ink310.xml"/><Relationship Id="rId201" Type="http://schemas.openxmlformats.org/officeDocument/2006/relationships/customXml" Target="../ink/ink185.xml"/><Relationship Id="rId243" Type="http://schemas.openxmlformats.org/officeDocument/2006/relationships/customXml" Target="../ink/ink206.xml"/><Relationship Id="rId285" Type="http://schemas.openxmlformats.org/officeDocument/2006/relationships/customXml" Target="../ink/ink229.xml"/><Relationship Id="rId450" Type="http://schemas.openxmlformats.org/officeDocument/2006/relationships/image" Target="../media/image230.png"/><Relationship Id="rId506" Type="http://schemas.openxmlformats.org/officeDocument/2006/relationships/image" Target="../media/image258.png"/><Relationship Id="rId38" Type="http://schemas.openxmlformats.org/officeDocument/2006/relationships/customXml" Target="../ink/ink101.xml"/><Relationship Id="rId103" Type="http://schemas.openxmlformats.org/officeDocument/2006/relationships/customXml" Target="../ink/ink134.xml"/><Relationship Id="rId310" Type="http://schemas.openxmlformats.org/officeDocument/2006/relationships/customXml" Target="../ink/ink244.xml"/><Relationship Id="rId492" Type="http://schemas.openxmlformats.org/officeDocument/2006/relationships/image" Target="../media/image251.png"/><Relationship Id="rId548" Type="http://schemas.openxmlformats.org/officeDocument/2006/relationships/image" Target="../media/image279.png"/><Relationship Id="rId91" Type="http://schemas.openxmlformats.org/officeDocument/2006/relationships/customXml" Target="../ink/ink128.xml"/><Relationship Id="rId145" Type="http://schemas.openxmlformats.org/officeDocument/2006/relationships/customXml" Target="../ink/ink155.xml"/><Relationship Id="rId187" Type="http://schemas.openxmlformats.org/officeDocument/2006/relationships/customXml" Target="../ink/ink176.xml"/><Relationship Id="rId352" Type="http://schemas.openxmlformats.org/officeDocument/2006/relationships/customXml" Target="../ink/ink265.xml"/><Relationship Id="rId394" Type="http://schemas.openxmlformats.org/officeDocument/2006/relationships/customXml" Target="../ink/ink287.xml"/><Relationship Id="rId408" Type="http://schemas.openxmlformats.org/officeDocument/2006/relationships/customXml" Target="../ink/ink294.xml"/><Relationship Id="rId212" Type="http://schemas.openxmlformats.org/officeDocument/2006/relationships/image" Target="../media/image117.png"/><Relationship Id="rId254" Type="http://schemas.openxmlformats.org/officeDocument/2006/relationships/image" Target="../media/image137.png"/><Relationship Id="rId49" Type="http://schemas.openxmlformats.org/officeDocument/2006/relationships/image" Target="../media/image3810.png"/><Relationship Id="rId114" Type="http://schemas.openxmlformats.org/officeDocument/2006/relationships/image" Target="../media/image7010.png"/><Relationship Id="rId296" Type="http://schemas.openxmlformats.org/officeDocument/2006/relationships/customXml" Target="../ink/ink236.xml"/><Relationship Id="rId461" Type="http://schemas.openxmlformats.org/officeDocument/2006/relationships/customXml" Target="../ink/ink321.xml"/><Relationship Id="rId517" Type="http://schemas.openxmlformats.org/officeDocument/2006/relationships/customXml" Target="../ink/ink349.xml"/><Relationship Id="rId559" Type="http://schemas.openxmlformats.org/officeDocument/2006/relationships/customXml" Target="../ink/ink370.xml"/><Relationship Id="rId60" Type="http://schemas.openxmlformats.org/officeDocument/2006/relationships/customXml" Target="../ink/ink112.xml"/><Relationship Id="rId156" Type="http://schemas.openxmlformats.org/officeDocument/2006/relationships/image" Target="../media/image910.png"/><Relationship Id="rId198" Type="http://schemas.openxmlformats.org/officeDocument/2006/relationships/image" Target="../media/image110.png"/><Relationship Id="rId321" Type="http://schemas.openxmlformats.org/officeDocument/2006/relationships/image" Target="../media/image167.png"/><Relationship Id="rId363" Type="http://schemas.openxmlformats.org/officeDocument/2006/relationships/image" Target="../media/image187.png"/><Relationship Id="rId419" Type="http://schemas.openxmlformats.org/officeDocument/2006/relationships/image" Target="../media/image215.png"/><Relationship Id="rId223" Type="http://schemas.openxmlformats.org/officeDocument/2006/relationships/customXml" Target="../ink/ink196.xml"/><Relationship Id="rId430" Type="http://schemas.openxmlformats.org/officeDocument/2006/relationships/image" Target="../media/image220.png"/><Relationship Id="rId18" Type="http://schemas.openxmlformats.org/officeDocument/2006/relationships/customXml" Target="../ink/ink91.xml"/><Relationship Id="rId265" Type="http://schemas.openxmlformats.org/officeDocument/2006/relationships/customXml" Target="../ink/ink218.xml"/><Relationship Id="rId472" Type="http://schemas.openxmlformats.org/officeDocument/2006/relationships/image" Target="../media/image241.png"/><Relationship Id="rId528" Type="http://schemas.openxmlformats.org/officeDocument/2006/relationships/image" Target="../media/image269.png"/><Relationship Id="rId125" Type="http://schemas.openxmlformats.org/officeDocument/2006/relationships/customXml" Target="../ink/ink145.xml"/><Relationship Id="rId167" Type="http://schemas.openxmlformats.org/officeDocument/2006/relationships/customXml" Target="../ink/ink166.xml"/><Relationship Id="rId332" Type="http://schemas.openxmlformats.org/officeDocument/2006/relationships/customXml" Target="../ink/ink255.xml"/><Relationship Id="rId374" Type="http://schemas.openxmlformats.org/officeDocument/2006/relationships/customXml" Target="../ink/ink277.xml"/><Relationship Id="rId71" Type="http://schemas.openxmlformats.org/officeDocument/2006/relationships/image" Target="../media/image4910.png"/><Relationship Id="rId234" Type="http://schemas.openxmlformats.org/officeDocument/2006/relationships/image" Target="../media/image128.png"/><Relationship Id="rId2" Type="http://schemas.openxmlformats.org/officeDocument/2006/relationships/customXml" Target="../ink/ink83.xml"/><Relationship Id="rId29" Type="http://schemas.openxmlformats.org/officeDocument/2006/relationships/image" Target="../media/image2810.png"/><Relationship Id="rId276" Type="http://schemas.openxmlformats.org/officeDocument/2006/relationships/customXml" Target="../ink/ink224.xml"/><Relationship Id="rId441" Type="http://schemas.openxmlformats.org/officeDocument/2006/relationships/customXml" Target="../ink/ink311.xml"/><Relationship Id="rId483" Type="http://schemas.openxmlformats.org/officeDocument/2006/relationships/customXml" Target="../ink/ink332.xml"/><Relationship Id="rId539" Type="http://schemas.openxmlformats.org/officeDocument/2006/relationships/customXml" Target="../ink/ink360.xml"/><Relationship Id="rId40" Type="http://schemas.openxmlformats.org/officeDocument/2006/relationships/customXml" Target="../ink/ink102.xml"/><Relationship Id="rId136" Type="http://schemas.openxmlformats.org/officeDocument/2006/relationships/image" Target="../media/image8110.png"/><Relationship Id="rId178" Type="http://schemas.openxmlformats.org/officeDocument/2006/relationships/image" Target="../media/image102.png"/><Relationship Id="rId301" Type="http://schemas.openxmlformats.org/officeDocument/2006/relationships/customXml" Target="../ink/ink239.xml"/><Relationship Id="rId343" Type="http://schemas.openxmlformats.org/officeDocument/2006/relationships/image" Target="../media/image178.png"/><Relationship Id="rId550" Type="http://schemas.openxmlformats.org/officeDocument/2006/relationships/image" Target="../media/image280.png"/><Relationship Id="rId82" Type="http://schemas.openxmlformats.org/officeDocument/2006/relationships/image" Target="../media/image5410.png"/><Relationship Id="rId203" Type="http://schemas.openxmlformats.org/officeDocument/2006/relationships/customXml" Target="../ink/ink186.xml"/><Relationship Id="rId385" Type="http://schemas.openxmlformats.org/officeDocument/2006/relationships/image" Target="../media/image198.png"/><Relationship Id="rId245" Type="http://schemas.openxmlformats.org/officeDocument/2006/relationships/customXml" Target="../ink/ink207.xml"/><Relationship Id="rId287" Type="http://schemas.openxmlformats.org/officeDocument/2006/relationships/customXml" Target="../ink/ink230.xml"/><Relationship Id="rId410" Type="http://schemas.openxmlformats.org/officeDocument/2006/relationships/customXml" Target="../ink/ink295.xml"/><Relationship Id="rId452" Type="http://schemas.openxmlformats.org/officeDocument/2006/relationships/image" Target="../media/image231.png"/><Relationship Id="rId494" Type="http://schemas.openxmlformats.org/officeDocument/2006/relationships/image" Target="../media/image252.png"/><Relationship Id="rId508" Type="http://schemas.openxmlformats.org/officeDocument/2006/relationships/image" Target="../media/image259.png"/><Relationship Id="rId105" Type="http://schemas.openxmlformats.org/officeDocument/2006/relationships/customXml" Target="../ink/ink135.xml"/><Relationship Id="rId147" Type="http://schemas.openxmlformats.org/officeDocument/2006/relationships/customXml" Target="../ink/ink156.xml"/><Relationship Id="rId312" Type="http://schemas.openxmlformats.org/officeDocument/2006/relationships/customXml" Target="../ink/ink245.xml"/><Relationship Id="rId354" Type="http://schemas.openxmlformats.org/officeDocument/2006/relationships/customXml" Target="../ink/ink266.xml"/><Relationship Id="rId51" Type="http://schemas.openxmlformats.org/officeDocument/2006/relationships/image" Target="../media/image3910.png"/><Relationship Id="rId93" Type="http://schemas.openxmlformats.org/officeDocument/2006/relationships/customXml" Target="../ink/ink129.xml"/><Relationship Id="rId189" Type="http://schemas.openxmlformats.org/officeDocument/2006/relationships/image" Target="../media/image107.png"/><Relationship Id="rId396" Type="http://schemas.openxmlformats.org/officeDocument/2006/relationships/customXml" Target="../ink/ink288.xml"/><Relationship Id="rId561" Type="http://schemas.openxmlformats.org/officeDocument/2006/relationships/customXml" Target="../ink/ink371.xml"/><Relationship Id="rId214" Type="http://schemas.openxmlformats.org/officeDocument/2006/relationships/image" Target="../media/image118.png"/><Relationship Id="rId256" Type="http://schemas.openxmlformats.org/officeDocument/2006/relationships/image" Target="../media/image138.png"/><Relationship Id="rId298" Type="http://schemas.openxmlformats.org/officeDocument/2006/relationships/image" Target="../media/image156.png"/><Relationship Id="rId421" Type="http://schemas.openxmlformats.org/officeDocument/2006/relationships/image" Target="../media/image216.png"/><Relationship Id="rId463" Type="http://schemas.openxmlformats.org/officeDocument/2006/relationships/customXml" Target="../ink/ink322.xml"/><Relationship Id="rId519" Type="http://schemas.openxmlformats.org/officeDocument/2006/relationships/customXml" Target="../ink/ink350.xml"/><Relationship Id="rId116" Type="http://schemas.openxmlformats.org/officeDocument/2006/relationships/image" Target="../media/image7110.png"/><Relationship Id="rId158" Type="http://schemas.openxmlformats.org/officeDocument/2006/relationships/image" Target="../media/image920.png"/><Relationship Id="rId323" Type="http://schemas.openxmlformats.org/officeDocument/2006/relationships/image" Target="../media/image168.png"/><Relationship Id="rId530" Type="http://schemas.openxmlformats.org/officeDocument/2006/relationships/image" Target="../media/image270.png"/><Relationship Id="rId20" Type="http://schemas.openxmlformats.org/officeDocument/2006/relationships/customXml" Target="../ink/ink92.xml"/><Relationship Id="rId62" Type="http://schemas.openxmlformats.org/officeDocument/2006/relationships/customXml" Target="../ink/ink113.xml"/><Relationship Id="rId365" Type="http://schemas.openxmlformats.org/officeDocument/2006/relationships/image" Target="../media/image188.png"/><Relationship Id="rId225" Type="http://schemas.openxmlformats.org/officeDocument/2006/relationships/customXml" Target="../ink/ink197.xml"/><Relationship Id="rId267" Type="http://schemas.openxmlformats.org/officeDocument/2006/relationships/customXml" Target="../ink/ink219.xml"/><Relationship Id="rId432" Type="http://schemas.openxmlformats.org/officeDocument/2006/relationships/image" Target="../media/image221.png"/><Relationship Id="rId474" Type="http://schemas.openxmlformats.org/officeDocument/2006/relationships/image" Target="../media/image242.png"/><Relationship Id="rId127" Type="http://schemas.openxmlformats.org/officeDocument/2006/relationships/customXml" Target="../ink/ink146.xml"/><Relationship Id="rId31" Type="http://schemas.openxmlformats.org/officeDocument/2006/relationships/image" Target="../media/image2910.png"/><Relationship Id="rId73" Type="http://schemas.openxmlformats.org/officeDocument/2006/relationships/image" Target="../media/image5010.png"/><Relationship Id="rId169" Type="http://schemas.openxmlformats.org/officeDocument/2006/relationships/customXml" Target="../ink/ink167.xml"/><Relationship Id="rId334" Type="http://schemas.openxmlformats.org/officeDocument/2006/relationships/customXml" Target="../ink/ink256.xml"/><Relationship Id="rId376" Type="http://schemas.openxmlformats.org/officeDocument/2006/relationships/customXml" Target="../ink/ink278.xml"/><Relationship Id="rId541" Type="http://schemas.openxmlformats.org/officeDocument/2006/relationships/customXml" Target="../ink/ink361.xml"/><Relationship Id="rId4" Type="http://schemas.openxmlformats.org/officeDocument/2006/relationships/customXml" Target="../ink/ink84.xml"/><Relationship Id="rId180" Type="http://schemas.openxmlformats.org/officeDocument/2006/relationships/image" Target="../media/image103.png"/><Relationship Id="rId236" Type="http://schemas.openxmlformats.org/officeDocument/2006/relationships/image" Target="../media/image129.png"/><Relationship Id="rId278" Type="http://schemas.openxmlformats.org/officeDocument/2006/relationships/image" Target="../media/image148.png"/><Relationship Id="rId401" Type="http://schemas.openxmlformats.org/officeDocument/2006/relationships/image" Target="../media/image206.png"/><Relationship Id="rId443" Type="http://schemas.openxmlformats.org/officeDocument/2006/relationships/customXml" Target="../ink/ink312.xml"/><Relationship Id="rId303" Type="http://schemas.openxmlformats.org/officeDocument/2006/relationships/customXml" Target="../ink/ink240.xml"/><Relationship Id="rId485" Type="http://schemas.openxmlformats.org/officeDocument/2006/relationships/customXml" Target="../ink/ink333.xml"/><Relationship Id="rId42" Type="http://schemas.openxmlformats.org/officeDocument/2006/relationships/customXml" Target="../ink/ink103.xml"/><Relationship Id="rId84" Type="http://schemas.openxmlformats.org/officeDocument/2006/relationships/image" Target="../media/image5510.png"/><Relationship Id="rId138" Type="http://schemas.openxmlformats.org/officeDocument/2006/relationships/image" Target="../media/image8210.png"/><Relationship Id="rId345" Type="http://schemas.openxmlformats.org/officeDocument/2006/relationships/image" Target="../media/image179.png"/><Relationship Id="rId387" Type="http://schemas.openxmlformats.org/officeDocument/2006/relationships/image" Target="../media/image199.png"/><Relationship Id="rId510" Type="http://schemas.openxmlformats.org/officeDocument/2006/relationships/image" Target="../media/image260.png"/><Relationship Id="rId552" Type="http://schemas.openxmlformats.org/officeDocument/2006/relationships/image" Target="../media/image281.png"/><Relationship Id="rId191" Type="http://schemas.openxmlformats.org/officeDocument/2006/relationships/image" Target="../media/image108.png"/><Relationship Id="rId205" Type="http://schemas.openxmlformats.org/officeDocument/2006/relationships/customXml" Target="../ink/ink187.xml"/><Relationship Id="rId247" Type="http://schemas.openxmlformats.org/officeDocument/2006/relationships/customXml" Target="../ink/ink208.xml"/><Relationship Id="rId412" Type="http://schemas.openxmlformats.org/officeDocument/2006/relationships/customXml" Target="../ink/ink296.xml"/><Relationship Id="rId107" Type="http://schemas.openxmlformats.org/officeDocument/2006/relationships/customXml" Target="../ink/ink136.xml"/><Relationship Id="rId289" Type="http://schemas.openxmlformats.org/officeDocument/2006/relationships/customXml" Target="../ink/ink232.xml"/><Relationship Id="rId454" Type="http://schemas.openxmlformats.org/officeDocument/2006/relationships/image" Target="../media/image232.png"/><Relationship Id="rId496" Type="http://schemas.openxmlformats.org/officeDocument/2006/relationships/image" Target="../media/image253.png"/><Relationship Id="rId11" Type="http://schemas.openxmlformats.org/officeDocument/2006/relationships/image" Target="../media/image1910.png"/><Relationship Id="rId53" Type="http://schemas.openxmlformats.org/officeDocument/2006/relationships/image" Target="../media/image4010.png"/><Relationship Id="rId149" Type="http://schemas.openxmlformats.org/officeDocument/2006/relationships/customXml" Target="../ink/ink157.xml"/><Relationship Id="rId314" Type="http://schemas.openxmlformats.org/officeDocument/2006/relationships/customXml" Target="../ink/ink246.xml"/><Relationship Id="rId356" Type="http://schemas.openxmlformats.org/officeDocument/2006/relationships/customXml" Target="../ink/ink267.xml"/><Relationship Id="rId398" Type="http://schemas.openxmlformats.org/officeDocument/2006/relationships/customXml" Target="../ink/ink289.xml"/><Relationship Id="rId521" Type="http://schemas.openxmlformats.org/officeDocument/2006/relationships/customXml" Target="../ink/ink351.xml"/><Relationship Id="rId563" Type="http://schemas.openxmlformats.org/officeDocument/2006/relationships/customXml" Target="../ink/ink372.xml"/><Relationship Id="rId95" Type="http://schemas.openxmlformats.org/officeDocument/2006/relationships/customXml" Target="../ink/ink130.xml"/><Relationship Id="rId160" Type="http://schemas.openxmlformats.org/officeDocument/2006/relationships/image" Target="../media/image930.png"/><Relationship Id="rId216" Type="http://schemas.openxmlformats.org/officeDocument/2006/relationships/image" Target="../media/image119.png"/><Relationship Id="rId423" Type="http://schemas.openxmlformats.org/officeDocument/2006/relationships/image" Target="../media/image217.png"/><Relationship Id="rId258" Type="http://schemas.openxmlformats.org/officeDocument/2006/relationships/image" Target="../media/image139.png"/><Relationship Id="rId465" Type="http://schemas.openxmlformats.org/officeDocument/2006/relationships/customXml" Target="../ink/ink323.xml"/><Relationship Id="rId22" Type="http://schemas.openxmlformats.org/officeDocument/2006/relationships/customXml" Target="../ink/ink93.xml"/><Relationship Id="rId64" Type="http://schemas.openxmlformats.org/officeDocument/2006/relationships/customXml" Target="../ink/ink114.xml"/><Relationship Id="rId118" Type="http://schemas.openxmlformats.org/officeDocument/2006/relationships/image" Target="../media/image7210.png"/><Relationship Id="rId325" Type="http://schemas.openxmlformats.org/officeDocument/2006/relationships/image" Target="../media/image169.png"/><Relationship Id="rId367" Type="http://schemas.openxmlformats.org/officeDocument/2006/relationships/image" Target="../media/image189.png"/><Relationship Id="rId532" Type="http://schemas.openxmlformats.org/officeDocument/2006/relationships/image" Target="../media/image271.png"/><Relationship Id="rId171" Type="http://schemas.openxmlformats.org/officeDocument/2006/relationships/customXml" Target="../ink/ink168.xml"/><Relationship Id="rId227" Type="http://schemas.openxmlformats.org/officeDocument/2006/relationships/customXml" Target="../ink/ink198.xml"/><Relationship Id="rId269" Type="http://schemas.openxmlformats.org/officeDocument/2006/relationships/customXml" Target="../ink/ink220.xml"/><Relationship Id="rId434" Type="http://schemas.openxmlformats.org/officeDocument/2006/relationships/image" Target="../media/image222.png"/><Relationship Id="rId476" Type="http://schemas.openxmlformats.org/officeDocument/2006/relationships/image" Target="../media/image243.png"/><Relationship Id="rId33" Type="http://schemas.openxmlformats.org/officeDocument/2006/relationships/image" Target="../media/image3010.png"/><Relationship Id="rId129" Type="http://schemas.openxmlformats.org/officeDocument/2006/relationships/customXml" Target="../ink/ink147.xml"/><Relationship Id="rId280" Type="http://schemas.openxmlformats.org/officeDocument/2006/relationships/image" Target="../media/image149.png"/><Relationship Id="rId336" Type="http://schemas.openxmlformats.org/officeDocument/2006/relationships/customXml" Target="../ink/ink257.xml"/><Relationship Id="rId501" Type="http://schemas.openxmlformats.org/officeDocument/2006/relationships/customXml" Target="../ink/ink341.xml"/><Relationship Id="rId543" Type="http://schemas.openxmlformats.org/officeDocument/2006/relationships/customXml" Target="../ink/ink362.xml"/><Relationship Id="rId75" Type="http://schemas.openxmlformats.org/officeDocument/2006/relationships/customXml" Target="../ink/ink120.xml"/><Relationship Id="rId140" Type="http://schemas.openxmlformats.org/officeDocument/2006/relationships/image" Target="../media/image8310.png"/><Relationship Id="rId182" Type="http://schemas.openxmlformats.org/officeDocument/2006/relationships/image" Target="../media/image104.png"/><Relationship Id="rId378" Type="http://schemas.openxmlformats.org/officeDocument/2006/relationships/customXml" Target="../ink/ink279.xml"/><Relationship Id="rId403" Type="http://schemas.openxmlformats.org/officeDocument/2006/relationships/image" Target="../media/image207.png"/><Relationship Id="rId6" Type="http://schemas.openxmlformats.org/officeDocument/2006/relationships/customXml" Target="../ink/ink85.xml"/><Relationship Id="rId238" Type="http://schemas.openxmlformats.org/officeDocument/2006/relationships/image" Target="../media/image130.png"/><Relationship Id="rId445" Type="http://schemas.openxmlformats.org/officeDocument/2006/relationships/customXml" Target="../ink/ink313.xml"/><Relationship Id="rId487" Type="http://schemas.openxmlformats.org/officeDocument/2006/relationships/customXml" Target="../ink/ink334.xml"/><Relationship Id="rId291" Type="http://schemas.openxmlformats.org/officeDocument/2006/relationships/customXml" Target="../ink/ink233.xml"/><Relationship Id="rId305" Type="http://schemas.openxmlformats.org/officeDocument/2006/relationships/customXml" Target="../ink/ink241.xml"/><Relationship Id="rId347" Type="http://schemas.openxmlformats.org/officeDocument/2006/relationships/image" Target="../media/image180.png"/><Relationship Id="rId512" Type="http://schemas.openxmlformats.org/officeDocument/2006/relationships/image" Target="../media/image261.png"/><Relationship Id="rId44" Type="http://schemas.openxmlformats.org/officeDocument/2006/relationships/customXml" Target="../ink/ink104.xml"/><Relationship Id="rId86" Type="http://schemas.openxmlformats.org/officeDocument/2006/relationships/image" Target="../media/image5610.png"/><Relationship Id="rId151" Type="http://schemas.openxmlformats.org/officeDocument/2006/relationships/customXml" Target="../ink/ink158.xml"/><Relationship Id="rId389" Type="http://schemas.openxmlformats.org/officeDocument/2006/relationships/image" Target="../media/image200.png"/><Relationship Id="rId554" Type="http://schemas.openxmlformats.org/officeDocument/2006/relationships/image" Target="../media/image282.png"/><Relationship Id="rId193" Type="http://schemas.openxmlformats.org/officeDocument/2006/relationships/image" Target="../media/image109.png"/><Relationship Id="rId207" Type="http://schemas.openxmlformats.org/officeDocument/2006/relationships/customXml" Target="../ink/ink188.xml"/><Relationship Id="rId249" Type="http://schemas.openxmlformats.org/officeDocument/2006/relationships/customXml" Target="../ink/ink209.xml"/><Relationship Id="rId414" Type="http://schemas.openxmlformats.org/officeDocument/2006/relationships/customXml" Target="../ink/ink297.xml"/><Relationship Id="rId456" Type="http://schemas.openxmlformats.org/officeDocument/2006/relationships/image" Target="../media/image233.png"/><Relationship Id="rId498" Type="http://schemas.openxmlformats.org/officeDocument/2006/relationships/image" Target="../media/image254.png"/><Relationship Id="rId13" Type="http://schemas.openxmlformats.org/officeDocument/2006/relationships/image" Target="../media/image2010.png"/><Relationship Id="rId109" Type="http://schemas.openxmlformats.org/officeDocument/2006/relationships/customXml" Target="../ink/ink137.xml"/><Relationship Id="rId260" Type="http://schemas.openxmlformats.org/officeDocument/2006/relationships/image" Target="../media/image140.png"/><Relationship Id="rId316" Type="http://schemas.openxmlformats.org/officeDocument/2006/relationships/customXml" Target="../ink/ink247.xml"/><Relationship Id="rId523" Type="http://schemas.openxmlformats.org/officeDocument/2006/relationships/customXml" Target="../ink/ink352.xml"/><Relationship Id="rId55" Type="http://schemas.openxmlformats.org/officeDocument/2006/relationships/image" Target="../media/image4110.png"/><Relationship Id="rId97" Type="http://schemas.openxmlformats.org/officeDocument/2006/relationships/customXml" Target="../ink/ink131.xml"/><Relationship Id="rId120" Type="http://schemas.openxmlformats.org/officeDocument/2006/relationships/image" Target="../media/image7310.png"/><Relationship Id="rId358" Type="http://schemas.openxmlformats.org/officeDocument/2006/relationships/customXml" Target="../ink/ink269.xml"/><Relationship Id="rId565" Type="http://schemas.openxmlformats.org/officeDocument/2006/relationships/customXml" Target="../ink/ink373.xml"/><Relationship Id="rId162" Type="http://schemas.openxmlformats.org/officeDocument/2006/relationships/image" Target="../media/image940.png"/><Relationship Id="rId218" Type="http://schemas.openxmlformats.org/officeDocument/2006/relationships/image" Target="../media/image120.png"/><Relationship Id="rId425" Type="http://schemas.openxmlformats.org/officeDocument/2006/relationships/customXml" Target="../ink/ink303.xml"/><Relationship Id="rId467" Type="http://schemas.openxmlformats.org/officeDocument/2006/relationships/customXml" Target="../ink/ink324.xml"/><Relationship Id="rId271" Type="http://schemas.openxmlformats.org/officeDocument/2006/relationships/customXml" Target="../ink/ink221.xml"/><Relationship Id="rId24" Type="http://schemas.openxmlformats.org/officeDocument/2006/relationships/customXml" Target="../ink/ink94.xml"/><Relationship Id="rId66" Type="http://schemas.openxmlformats.org/officeDocument/2006/relationships/customXml" Target="../ink/ink115.xml"/><Relationship Id="rId131" Type="http://schemas.openxmlformats.org/officeDocument/2006/relationships/customXml" Target="../ink/ink148.xml"/><Relationship Id="rId327" Type="http://schemas.openxmlformats.org/officeDocument/2006/relationships/image" Target="../media/image170.png"/><Relationship Id="rId369" Type="http://schemas.openxmlformats.org/officeDocument/2006/relationships/image" Target="../media/image190.png"/><Relationship Id="rId534" Type="http://schemas.openxmlformats.org/officeDocument/2006/relationships/image" Target="../media/image272.png"/><Relationship Id="rId173" Type="http://schemas.openxmlformats.org/officeDocument/2006/relationships/customXml" Target="../ink/ink169.xml"/><Relationship Id="rId229" Type="http://schemas.openxmlformats.org/officeDocument/2006/relationships/customXml" Target="../ink/ink199.xml"/><Relationship Id="rId380" Type="http://schemas.openxmlformats.org/officeDocument/2006/relationships/customXml" Target="../ink/ink280.xml"/><Relationship Id="rId436" Type="http://schemas.openxmlformats.org/officeDocument/2006/relationships/image" Target="../media/image223.png"/><Relationship Id="rId240" Type="http://schemas.openxmlformats.org/officeDocument/2006/relationships/image" Target="../media/image131.png"/><Relationship Id="rId478" Type="http://schemas.openxmlformats.org/officeDocument/2006/relationships/image" Target="../media/image244.png"/><Relationship Id="rId35" Type="http://schemas.openxmlformats.org/officeDocument/2006/relationships/image" Target="../media/image3110.png"/><Relationship Id="rId77" Type="http://schemas.openxmlformats.org/officeDocument/2006/relationships/customXml" Target="../ink/ink121.xml"/><Relationship Id="rId100" Type="http://schemas.openxmlformats.org/officeDocument/2006/relationships/image" Target="../media/image6310.png"/><Relationship Id="rId282" Type="http://schemas.openxmlformats.org/officeDocument/2006/relationships/image" Target="../media/image150.png"/><Relationship Id="rId338" Type="http://schemas.openxmlformats.org/officeDocument/2006/relationships/customXml" Target="../ink/ink258.xml"/><Relationship Id="rId503" Type="http://schemas.openxmlformats.org/officeDocument/2006/relationships/customXml" Target="../ink/ink342.xml"/><Relationship Id="rId545" Type="http://schemas.openxmlformats.org/officeDocument/2006/relationships/customXml" Target="../ink/ink363.xml"/><Relationship Id="rId8" Type="http://schemas.openxmlformats.org/officeDocument/2006/relationships/customXml" Target="../ink/ink86.xml"/><Relationship Id="rId142" Type="http://schemas.openxmlformats.org/officeDocument/2006/relationships/image" Target="../media/image8410.png"/><Relationship Id="rId184" Type="http://schemas.openxmlformats.org/officeDocument/2006/relationships/image" Target="../media/image105.png"/><Relationship Id="rId391" Type="http://schemas.openxmlformats.org/officeDocument/2006/relationships/image" Target="../media/image201.png"/><Relationship Id="rId405" Type="http://schemas.openxmlformats.org/officeDocument/2006/relationships/image" Target="../media/image208.png"/><Relationship Id="rId447" Type="http://schemas.openxmlformats.org/officeDocument/2006/relationships/customXml" Target="../ink/ink314.xml"/><Relationship Id="rId251" Type="http://schemas.openxmlformats.org/officeDocument/2006/relationships/customXml" Target="../ink/ink210.xml"/><Relationship Id="rId489" Type="http://schemas.openxmlformats.org/officeDocument/2006/relationships/customXml" Target="../ink/ink335.xml"/><Relationship Id="rId46" Type="http://schemas.openxmlformats.org/officeDocument/2006/relationships/customXml" Target="../ink/ink105.xml"/><Relationship Id="rId293" Type="http://schemas.openxmlformats.org/officeDocument/2006/relationships/image" Target="../media/image154.png"/><Relationship Id="rId307" Type="http://schemas.openxmlformats.org/officeDocument/2006/relationships/customXml" Target="../ink/ink242.xml"/><Relationship Id="rId349" Type="http://schemas.openxmlformats.org/officeDocument/2006/relationships/image" Target="../media/image181.png"/><Relationship Id="rId514" Type="http://schemas.openxmlformats.org/officeDocument/2006/relationships/image" Target="../media/image262.png"/><Relationship Id="rId556" Type="http://schemas.openxmlformats.org/officeDocument/2006/relationships/image" Target="../media/image283.png"/><Relationship Id="rId88" Type="http://schemas.openxmlformats.org/officeDocument/2006/relationships/image" Target="../media/image5710.png"/><Relationship Id="rId111" Type="http://schemas.openxmlformats.org/officeDocument/2006/relationships/customXml" Target="../ink/ink138.xml"/><Relationship Id="rId153" Type="http://schemas.openxmlformats.org/officeDocument/2006/relationships/customXml" Target="../ink/ink159.xml"/><Relationship Id="rId195" Type="http://schemas.openxmlformats.org/officeDocument/2006/relationships/customXml" Target="../ink/ink181.xml"/><Relationship Id="rId209" Type="http://schemas.openxmlformats.org/officeDocument/2006/relationships/customXml" Target="../ink/ink189.xml"/><Relationship Id="rId360" Type="http://schemas.openxmlformats.org/officeDocument/2006/relationships/customXml" Target="../ink/ink270.xml"/><Relationship Id="rId416" Type="http://schemas.openxmlformats.org/officeDocument/2006/relationships/customXml" Target="../ink/ink298.xml"/><Relationship Id="rId220" Type="http://schemas.openxmlformats.org/officeDocument/2006/relationships/image" Target="../media/image121.png"/><Relationship Id="rId458" Type="http://schemas.openxmlformats.org/officeDocument/2006/relationships/image" Target="../media/image234.png"/><Relationship Id="rId15" Type="http://schemas.openxmlformats.org/officeDocument/2006/relationships/image" Target="../media/image2110.png"/><Relationship Id="rId57" Type="http://schemas.openxmlformats.org/officeDocument/2006/relationships/image" Target="../media/image4210.png"/><Relationship Id="rId262" Type="http://schemas.openxmlformats.org/officeDocument/2006/relationships/image" Target="../media/image141.png"/><Relationship Id="rId318" Type="http://schemas.openxmlformats.org/officeDocument/2006/relationships/customXml" Target="../ink/ink248.xml"/><Relationship Id="rId525" Type="http://schemas.openxmlformats.org/officeDocument/2006/relationships/customXml" Target="../ink/ink353.xml"/><Relationship Id="rId567" Type="http://schemas.openxmlformats.org/officeDocument/2006/relationships/customXml" Target="../ink/ink374.xml"/><Relationship Id="rId99" Type="http://schemas.openxmlformats.org/officeDocument/2006/relationships/customXml" Target="../ink/ink132.xml"/><Relationship Id="rId122" Type="http://schemas.openxmlformats.org/officeDocument/2006/relationships/image" Target="../media/image7410.png"/><Relationship Id="rId164" Type="http://schemas.openxmlformats.org/officeDocument/2006/relationships/image" Target="../media/image950.png"/><Relationship Id="rId371" Type="http://schemas.openxmlformats.org/officeDocument/2006/relationships/image" Target="../media/image191.png"/><Relationship Id="rId427" Type="http://schemas.openxmlformats.org/officeDocument/2006/relationships/customXml" Target="../ink/ink304.xml"/><Relationship Id="rId469" Type="http://schemas.openxmlformats.org/officeDocument/2006/relationships/customXml" Target="../ink/ink325.xml"/><Relationship Id="rId26" Type="http://schemas.openxmlformats.org/officeDocument/2006/relationships/customXml" Target="../ink/ink95.xml"/><Relationship Id="rId231" Type="http://schemas.openxmlformats.org/officeDocument/2006/relationships/customXml" Target="../ink/ink200.xml"/><Relationship Id="rId273" Type="http://schemas.openxmlformats.org/officeDocument/2006/relationships/customXml" Target="../ink/ink222.xml"/><Relationship Id="rId329" Type="http://schemas.openxmlformats.org/officeDocument/2006/relationships/image" Target="../media/image171.png"/><Relationship Id="rId480" Type="http://schemas.openxmlformats.org/officeDocument/2006/relationships/image" Target="../media/image245.png"/><Relationship Id="rId536" Type="http://schemas.openxmlformats.org/officeDocument/2006/relationships/image" Target="../media/image273.png"/><Relationship Id="rId68" Type="http://schemas.openxmlformats.org/officeDocument/2006/relationships/customXml" Target="../ink/ink116.xml"/><Relationship Id="rId133" Type="http://schemas.openxmlformats.org/officeDocument/2006/relationships/customXml" Target="../ink/ink149.xml"/><Relationship Id="rId175" Type="http://schemas.openxmlformats.org/officeDocument/2006/relationships/customXml" Target="../ink/ink170.xml"/><Relationship Id="rId340" Type="http://schemas.openxmlformats.org/officeDocument/2006/relationships/customXml" Target="../ink/ink259.xml"/><Relationship Id="rId200" Type="http://schemas.openxmlformats.org/officeDocument/2006/relationships/image" Target="../media/image111.png"/><Relationship Id="rId382" Type="http://schemas.openxmlformats.org/officeDocument/2006/relationships/customXml" Target="../ink/ink281.xml"/><Relationship Id="rId438" Type="http://schemas.openxmlformats.org/officeDocument/2006/relationships/image" Target="../media/image224.png"/><Relationship Id="rId242" Type="http://schemas.openxmlformats.org/officeDocument/2006/relationships/image" Target="../media/image132.png"/><Relationship Id="rId284" Type="http://schemas.openxmlformats.org/officeDocument/2006/relationships/image" Target="../media/image151.png"/><Relationship Id="rId491" Type="http://schemas.openxmlformats.org/officeDocument/2006/relationships/customXml" Target="../ink/ink336.xml"/><Relationship Id="rId505" Type="http://schemas.openxmlformats.org/officeDocument/2006/relationships/customXml" Target="../ink/ink343.xml"/><Relationship Id="rId37" Type="http://schemas.openxmlformats.org/officeDocument/2006/relationships/image" Target="../media/image3210.png"/><Relationship Id="rId79" Type="http://schemas.openxmlformats.org/officeDocument/2006/relationships/customXml" Target="../ink/ink122.xml"/><Relationship Id="rId102" Type="http://schemas.openxmlformats.org/officeDocument/2006/relationships/image" Target="../media/image6410.png"/><Relationship Id="rId144" Type="http://schemas.openxmlformats.org/officeDocument/2006/relationships/image" Target="../media/image8510.png"/><Relationship Id="rId547" Type="http://schemas.openxmlformats.org/officeDocument/2006/relationships/customXml" Target="../ink/ink364.xml"/><Relationship Id="rId90" Type="http://schemas.openxmlformats.org/officeDocument/2006/relationships/image" Target="../media/image5810.png"/><Relationship Id="rId186" Type="http://schemas.openxmlformats.org/officeDocument/2006/relationships/image" Target="../media/image106.png"/><Relationship Id="rId351" Type="http://schemas.openxmlformats.org/officeDocument/2006/relationships/image" Target="../media/image182.png"/><Relationship Id="rId393" Type="http://schemas.openxmlformats.org/officeDocument/2006/relationships/image" Target="../media/image202.png"/><Relationship Id="rId407" Type="http://schemas.openxmlformats.org/officeDocument/2006/relationships/image" Target="../media/image209.png"/><Relationship Id="rId449" Type="http://schemas.openxmlformats.org/officeDocument/2006/relationships/customXml" Target="../ink/ink315.xml"/><Relationship Id="rId211" Type="http://schemas.openxmlformats.org/officeDocument/2006/relationships/customXml" Target="../ink/ink190.xml"/><Relationship Id="rId253" Type="http://schemas.openxmlformats.org/officeDocument/2006/relationships/customXml" Target="../ink/ink212.xml"/><Relationship Id="rId295" Type="http://schemas.openxmlformats.org/officeDocument/2006/relationships/image" Target="../media/image155.png"/><Relationship Id="rId309" Type="http://schemas.openxmlformats.org/officeDocument/2006/relationships/image" Target="../media/image161.png"/><Relationship Id="rId460" Type="http://schemas.openxmlformats.org/officeDocument/2006/relationships/image" Target="../media/image235.png"/><Relationship Id="rId516" Type="http://schemas.openxmlformats.org/officeDocument/2006/relationships/image" Target="../media/image263.png"/><Relationship Id="rId48" Type="http://schemas.openxmlformats.org/officeDocument/2006/relationships/customXml" Target="../ink/ink106.xml"/><Relationship Id="rId113" Type="http://schemas.openxmlformats.org/officeDocument/2006/relationships/customXml" Target="../ink/ink139.xml"/><Relationship Id="rId320" Type="http://schemas.openxmlformats.org/officeDocument/2006/relationships/customXml" Target="../ink/ink249.xml"/><Relationship Id="rId558" Type="http://schemas.openxmlformats.org/officeDocument/2006/relationships/image" Target="../media/image284.png"/><Relationship Id="rId155" Type="http://schemas.openxmlformats.org/officeDocument/2006/relationships/customXml" Target="../ink/ink160.xml"/><Relationship Id="rId197" Type="http://schemas.openxmlformats.org/officeDocument/2006/relationships/customXml" Target="../ink/ink183.xml"/><Relationship Id="rId362" Type="http://schemas.openxmlformats.org/officeDocument/2006/relationships/customXml" Target="../ink/ink271.xml"/><Relationship Id="rId418" Type="http://schemas.openxmlformats.org/officeDocument/2006/relationships/customXml" Target="../ink/ink299.xml"/><Relationship Id="rId222" Type="http://schemas.openxmlformats.org/officeDocument/2006/relationships/image" Target="../media/image122.png"/><Relationship Id="rId264" Type="http://schemas.openxmlformats.org/officeDocument/2006/relationships/image" Target="../media/image142.png"/><Relationship Id="rId471" Type="http://schemas.openxmlformats.org/officeDocument/2006/relationships/customXml" Target="../ink/ink326.xml"/><Relationship Id="rId17" Type="http://schemas.openxmlformats.org/officeDocument/2006/relationships/image" Target="../media/image2210.png"/><Relationship Id="rId59" Type="http://schemas.openxmlformats.org/officeDocument/2006/relationships/image" Target="../media/image4310.png"/><Relationship Id="rId124" Type="http://schemas.openxmlformats.org/officeDocument/2006/relationships/image" Target="../media/image7510.png"/><Relationship Id="rId527" Type="http://schemas.openxmlformats.org/officeDocument/2006/relationships/customXml" Target="../ink/ink354.xml"/><Relationship Id="rId70" Type="http://schemas.openxmlformats.org/officeDocument/2006/relationships/customXml" Target="../ink/ink117.xml"/><Relationship Id="rId166" Type="http://schemas.openxmlformats.org/officeDocument/2006/relationships/image" Target="../media/image960.png"/><Relationship Id="rId331" Type="http://schemas.openxmlformats.org/officeDocument/2006/relationships/image" Target="../media/image172.png"/><Relationship Id="rId373" Type="http://schemas.openxmlformats.org/officeDocument/2006/relationships/image" Target="../media/image192.png"/><Relationship Id="rId429" Type="http://schemas.openxmlformats.org/officeDocument/2006/relationships/customXml" Target="../ink/ink305.xml"/><Relationship Id="rId1" Type="http://schemas.openxmlformats.org/officeDocument/2006/relationships/slideLayout" Target="../slideLayouts/slideLayout6.xml"/><Relationship Id="rId233" Type="http://schemas.openxmlformats.org/officeDocument/2006/relationships/customXml" Target="../ink/ink201.xml"/><Relationship Id="rId440" Type="http://schemas.openxmlformats.org/officeDocument/2006/relationships/image" Target="../media/image225.png"/><Relationship Id="rId28" Type="http://schemas.openxmlformats.org/officeDocument/2006/relationships/customXml" Target="../ink/ink96.xml"/><Relationship Id="rId275" Type="http://schemas.openxmlformats.org/officeDocument/2006/relationships/customXml" Target="../ink/ink223.xml"/><Relationship Id="rId300" Type="http://schemas.openxmlformats.org/officeDocument/2006/relationships/image" Target="../media/image157.png"/><Relationship Id="rId482" Type="http://schemas.openxmlformats.org/officeDocument/2006/relationships/image" Target="../media/image246.png"/><Relationship Id="rId538" Type="http://schemas.openxmlformats.org/officeDocument/2006/relationships/image" Target="../media/image274.png"/><Relationship Id="rId81" Type="http://schemas.openxmlformats.org/officeDocument/2006/relationships/customXml" Target="../ink/ink123.xml"/><Relationship Id="rId135" Type="http://schemas.openxmlformats.org/officeDocument/2006/relationships/customXml" Target="../ink/ink150.xml"/><Relationship Id="rId177" Type="http://schemas.openxmlformats.org/officeDocument/2006/relationships/customXml" Target="../ink/ink171.xml"/><Relationship Id="rId342" Type="http://schemas.openxmlformats.org/officeDocument/2006/relationships/customXml" Target="../ink/ink260.xml"/><Relationship Id="rId384" Type="http://schemas.openxmlformats.org/officeDocument/2006/relationships/customXml" Target="../ink/ink282.xml"/><Relationship Id="rId202" Type="http://schemas.openxmlformats.org/officeDocument/2006/relationships/image" Target="../media/image112.png"/><Relationship Id="rId244" Type="http://schemas.openxmlformats.org/officeDocument/2006/relationships/image" Target="../media/image133.png"/><Relationship Id="rId39" Type="http://schemas.openxmlformats.org/officeDocument/2006/relationships/image" Target="../media/image3310.png"/><Relationship Id="rId286" Type="http://schemas.openxmlformats.org/officeDocument/2006/relationships/image" Target="../media/image152.png"/><Relationship Id="rId451" Type="http://schemas.openxmlformats.org/officeDocument/2006/relationships/customXml" Target="../ink/ink316.xml"/><Relationship Id="rId493" Type="http://schemas.openxmlformats.org/officeDocument/2006/relationships/customXml" Target="../ink/ink337.xml"/><Relationship Id="rId507" Type="http://schemas.openxmlformats.org/officeDocument/2006/relationships/customXml" Target="../ink/ink344.xml"/><Relationship Id="rId549" Type="http://schemas.openxmlformats.org/officeDocument/2006/relationships/customXml" Target="../ink/ink365.xml"/><Relationship Id="rId50" Type="http://schemas.openxmlformats.org/officeDocument/2006/relationships/customXml" Target="../ink/ink107.xml"/><Relationship Id="rId104" Type="http://schemas.openxmlformats.org/officeDocument/2006/relationships/image" Target="../media/image6510.png"/><Relationship Id="rId146" Type="http://schemas.openxmlformats.org/officeDocument/2006/relationships/image" Target="../media/image8610.png"/><Relationship Id="rId188" Type="http://schemas.openxmlformats.org/officeDocument/2006/relationships/customXml" Target="../ink/ink177.xml"/><Relationship Id="rId311" Type="http://schemas.openxmlformats.org/officeDocument/2006/relationships/image" Target="../media/image162.png"/><Relationship Id="rId353" Type="http://schemas.openxmlformats.org/officeDocument/2006/relationships/image" Target="../media/image183.png"/><Relationship Id="rId395" Type="http://schemas.openxmlformats.org/officeDocument/2006/relationships/image" Target="../media/image203.png"/><Relationship Id="rId409" Type="http://schemas.openxmlformats.org/officeDocument/2006/relationships/image" Target="../media/image210.png"/><Relationship Id="rId560" Type="http://schemas.openxmlformats.org/officeDocument/2006/relationships/image" Target="../media/image285.png"/><Relationship Id="rId92" Type="http://schemas.openxmlformats.org/officeDocument/2006/relationships/image" Target="../media/image5910.png"/><Relationship Id="rId213" Type="http://schemas.openxmlformats.org/officeDocument/2006/relationships/customXml" Target="../ink/ink191.xml"/><Relationship Id="rId420" Type="http://schemas.openxmlformats.org/officeDocument/2006/relationships/customXml" Target="../ink/ink300.xml"/><Relationship Id="rId255" Type="http://schemas.openxmlformats.org/officeDocument/2006/relationships/customXml" Target="../ink/ink213.xml"/><Relationship Id="rId297" Type="http://schemas.openxmlformats.org/officeDocument/2006/relationships/customXml" Target="../ink/ink237.xml"/><Relationship Id="rId462" Type="http://schemas.openxmlformats.org/officeDocument/2006/relationships/image" Target="../media/image236.png"/><Relationship Id="rId518" Type="http://schemas.openxmlformats.org/officeDocument/2006/relationships/image" Target="../media/image264.png"/><Relationship Id="rId115" Type="http://schemas.openxmlformats.org/officeDocument/2006/relationships/customXml" Target="../ink/ink140.xml"/><Relationship Id="rId157" Type="http://schemas.openxmlformats.org/officeDocument/2006/relationships/customXml" Target="../ink/ink161.xml"/><Relationship Id="rId322" Type="http://schemas.openxmlformats.org/officeDocument/2006/relationships/customXml" Target="../ink/ink250.xml"/><Relationship Id="rId364" Type="http://schemas.openxmlformats.org/officeDocument/2006/relationships/customXml" Target="../ink/ink272.xml"/><Relationship Id="rId61" Type="http://schemas.openxmlformats.org/officeDocument/2006/relationships/image" Target="../media/image4410.png"/><Relationship Id="rId199" Type="http://schemas.openxmlformats.org/officeDocument/2006/relationships/customXml" Target="../ink/ink184.xml"/><Relationship Id="rId19" Type="http://schemas.openxmlformats.org/officeDocument/2006/relationships/image" Target="../media/image2310.png"/><Relationship Id="rId224" Type="http://schemas.openxmlformats.org/officeDocument/2006/relationships/image" Target="../media/image123.png"/><Relationship Id="rId266" Type="http://schemas.openxmlformats.org/officeDocument/2006/relationships/image" Target="../media/image143.png"/><Relationship Id="rId431" Type="http://schemas.openxmlformats.org/officeDocument/2006/relationships/customXml" Target="../ink/ink306.xml"/><Relationship Id="rId473" Type="http://schemas.openxmlformats.org/officeDocument/2006/relationships/customXml" Target="../ink/ink327.xml"/><Relationship Id="rId529" Type="http://schemas.openxmlformats.org/officeDocument/2006/relationships/customXml" Target="../ink/ink355.xml"/><Relationship Id="rId30" Type="http://schemas.openxmlformats.org/officeDocument/2006/relationships/customXml" Target="../ink/ink97.xml"/><Relationship Id="rId126" Type="http://schemas.openxmlformats.org/officeDocument/2006/relationships/image" Target="../media/image7610.png"/><Relationship Id="rId168" Type="http://schemas.openxmlformats.org/officeDocument/2006/relationships/image" Target="../media/image97.png"/><Relationship Id="rId333" Type="http://schemas.openxmlformats.org/officeDocument/2006/relationships/image" Target="../media/image173.png"/><Relationship Id="rId540" Type="http://schemas.openxmlformats.org/officeDocument/2006/relationships/image" Target="../media/image275.png"/><Relationship Id="rId72" Type="http://schemas.openxmlformats.org/officeDocument/2006/relationships/customXml" Target="../ink/ink118.xml"/><Relationship Id="rId375" Type="http://schemas.openxmlformats.org/officeDocument/2006/relationships/image" Target="../media/image193.png"/><Relationship Id="rId3" Type="http://schemas.openxmlformats.org/officeDocument/2006/relationships/image" Target="../media/image1510.png"/><Relationship Id="rId235" Type="http://schemas.openxmlformats.org/officeDocument/2006/relationships/customXml" Target="../ink/ink202.xml"/><Relationship Id="rId277" Type="http://schemas.openxmlformats.org/officeDocument/2006/relationships/customXml" Target="../ink/ink225.xml"/><Relationship Id="rId400" Type="http://schemas.openxmlformats.org/officeDocument/2006/relationships/customXml" Target="../ink/ink290.xml"/><Relationship Id="rId442" Type="http://schemas.openxmlformats.org/officeDocument/2006/relationships/image" Target="../media/image226.png"/><Relationship Id="rId484" Type="http://schemas.openxmlformats.org/officeDocument/2006/relationships/image" Target="../media/image247.png"/><Relationship Id="rId137" Type="http://schemas.openxmlformats.org/officeDocument/2006/relationships/customXml" Target="../ink/ink151.xml"/><Relationship Id="rId302" Type="http://schemas.openxmlformats.org/officeDocument/2006/relationships/image" Target="../media/image158.png"/><Relationship Id="rId344" Type="http://schemas.openxmlformats.org/officeDocument/2006/relationships/customXml" Target="../ink/ink261.xml"/><Relationship Id="rId41" Type="http://schemas.openxmlformats.org/officeDocument/2006/relationships/image" Target="../media/image3410.png"/><Relationship Id="rId83" Type="http://schemas.openxmlformats.org/officeDocument/2006/relationships/customXml" Target="../ink/ink124.xml"/><Relationship Id="rId179" Type="http://schemas.openxmlformats.org/officeDocument/2006/relationships/customXml" Target="../ink/ink172.xml"/><Relationship Id="rId386" Type="http://schemas.openxmlformats.org/officeDocument/2006/relationships/customXml" Target="../ink/ink283.xml"/><Relationship Id="rId551" Type="http://schemas.openxmlformats.org/officeDocument/2006/relationships/customXml" Target="../ink/ink366.xml"/><Relationship Id="rId190" Type="http://schemas.openxmlformats.org/officeDocument/2006/relationships/customXml" Target="../ink/ink178.xml"/><Relationship Id="rId204" Type="http://schemas.openxmlformats.org/officeDocument/2006/relationships/image" Target="../media/image113.png"/><Relationship Id="rId246" Type="http://schemas.openxmlformats.org/officeDocument/2006/relationships/image" Target="../media/image134.png"/><Relationship Id="rId288" Type="http://schemas.openxmlformats.org/officeDocument/2006/relationships/customXml" Target="../ink/ink231.xml"/><Relationship Id="rId411" Type="http://schemas.openxmlformats.org/officeDocument/2006/relationships/image" Target="../media/image211.png"/><Relationship Id="rId453" Type="http://schemas.openxmlformats.org/officeDocument/2006/relationships/customXml" Target="../ink/ink317.xml"/><Relationship Id="rId509" Type="http://schemas.openxmlformats.org/officeDocument/2006/relationships/customXml" Target="../ink/ink345.xml"/><Relationship Id="rId106" Type="http://schemas.openxmlformats.org/officeDocument/2006/relationships/image" Target="../media/image6610.png"/><Relationship Id="rId313" Type="http://schemas.openxmlformats.org/officeDocument/2006/relationships/image" Target="../media/image163.png"/><Relationship Id="rId495" Type="http://schemas.openxmlformats.org/officeDocument/2006/relationships/customXml" Target="../ink/ink338.xml"/><Relationship Id="rId10" Type="http://schemas.openxmlformats.org/officeDocument/2006/relationships/customXml" Target="../ink/ink87.xml"/><Relationship Id="rId52" Type="http://schemas.openxmlformats.org/officeDocument/2006/relationships/customXml" Target="../ink/ink108.xml"/><Relationship Id="rId94" Type="http://schemas.openxmlformats.org/officeDocument/2006/relationships/image" Target="../media/image6010.png"/><Relationship Id="rId148" Type="http://schemas.openxmlformats.org/officeDocument/2006/relationships/image" Target="../media/image8710.png"/><Relationship Id="rId355" Type="http://schemas.openxmlformats.org/officeDocument/2006/relationships/image" Target="../media/image184.png"/><Relationship Id="rId397" Type="http://schemas.openxmlformats.org/officeDocument/2006/relationships/image" Target="../media/image204.png"/><Relationship Id="rId520" Type="http://schemas.openxmlformats.org/officeDocument/2006/relationships/image" Target="../media/image265.png"/><Relationship Id="rId562" Type="http://schemas.openxmlformats.org/officeDocument/2006/relationships/image" Target="../media/image286.png"/><Relationship Id="rId215" Type="http://schemas.openxmlformats.org/officeDocument/2006/relationships/customXml" Target="../ink/ink192.xml"/><Relationship Id="rId257" Type="http://schemas.openxmlformats.org/officeDocument/2006/relationships/customXml" Target="../ink/ink214.xml"/><Relationship Id="rId422" Type="http://schemas.openxmlformats.org/officeDocument/2006/relationships/customXml" Target="../ink/ink301.xml"/><Relationship Id="rId464" Type="http://schemas.openxmlformats.org/officeDocument/2006/relationships/image" Target="../media/image237.png"/><Relationship Id="rId299" Type="http://schemas.openxmlformats.org/officeDocument/2006/relationships/customXml" Target="../ink/ink238.xml"/><Relationship Id="rId63" Type="http://schemas.openxmlformats.org/officeDocument/2006/relationships/image" Target="../media/image4510.png"/><Relationship Id="rId159" Type="http://schemas.openxmlformats.org/officeDocument/2006/relationships/customXml" Target="../ink/ink162.xml"/><Relationship Id="rId366" Type="http://schemas.openxmlformats.org/officeDocument/2006/relationships/customXml" Target="../ink/ink273.xml"/><Relationship Id="rId226" Type="http://schemas.openxmlformats.org/officeDocument/2006/relationships/image" Target="../media/image124.png"/><Relationship Id="rId433" Type="http://schemas.openxmlformats.org/officeDocument/2006/relationships/customXml" Target="../ink/ink307.xml"/><Relationship Id="rId74" Type="http://schemas.openxmlformats.org/officeDocument/2006/relationships/customXml" Target="../ink/ink119.xml"/><Relationship Id="rId377" Type="http://schemas.openxmlformats.org/officeDocument/2006/relationships/image" Target="../media/image194.png"/><Relationship Id="rId500" Type="http://schemas.openxmlformats.org/officeDocument/2006/relationships/image" Target="../media/image255.png"/><Relationship Id="rId5" Type="http://schemas.openxmlformats.org/officeDocument/2006/relationships/image" Target="../media/image1610.png"/><Relationship Id="rId237" Type="http://schemas.openxmlformats.org/officeDocument/2006/relationships/customXml" Target="../ink/ink203.xml"/><Relationship Id="rId444" Type="http://schemas.openxmlformats.org/officeDocument/2006/relationships/image" Target="../media/image227.png"/><Relationship Id="rId290" Type="http://schemas.openxmlformats.org/officeDocument/2006/relationships/image" Target="../media/image153.png"/><Relationship Id="rId304" Type="http://schemas.openxmlformats.org/officeDocument/2006/relationships/image" Target="../media/image159.png"/><Relationship Id="rId388" Type="http://schemas.openxmlformats.org/officeDocument/2006/relationships/customXml" Target="../ink/ink284.xml"/><Relationship Id="rId511" Type="http://schemas.openxmlformats.org/officeDocument/2006/relationships/customXml" Target="../ink/ink346.xml"/><Relationship Id="rId85" Type="http://schemas.openxmlformats.org/officeDocument/2006/relationships/customXml" Target="../ink/ink125.xml"/><Relationship Id="rId150" Type="http://schemas.openxmlformats.org/officeDocument/2006/relationships/image" Target="../media/image884.png"/><Relationship Id="rId248" Type="http://schemas.openxmlformats.org/officeDocument/2006/relationships/image" Target="../media/image135.png"/><Relationship Id="rId455" Type="http://schemas.openxmlformats.org/officeDocument/2006/relationships/customXml" Target="../ink/ink318.xml"/><Relationship Id="rId12" Type="http://schemas.openxmlformats.org/officeDocument/2006/relationships/customXml" Target="../ink/ink88.xml"/><Relationship Id="rId108" Type="http://schemas.openxmlformats.org/officeDocument/2006/relationships/image" Target="../media/image6710.png"/><Relationship Id="rId315" Type="http://schemas.openxmlformats.org/officeDocument/2006/relationships/image" Target="../media/image164.png"/><Relationship Id="rId522" Type="http://schemas.openxmlformats.org/officeDocument/2006/relationships/image" Target="../media/image266.png"/><Relationship Id="rId96" Type="http://schemas.openxmlformats.org/officeDocument/2006/relationships/image" Target="../media/image6110.png"/><Relationship Id="rId161" Type="http://schemas.openxmlformats.org/officeDocument/2006/relationships/customXml" Target="../ink/ink163.xml"/><Relationship Id="rId399" Type="http://schemas.openxmlformats.org/officeDocument/2006/relationships/image" Target="../media/image205.png"/><Relationship Id="rId259" Type="http://schemas.openxmlformats.org/officeDocument/2006/relationships/customXml" Target="../ink/ink215.xml"/><Relationship Id="rId466" Type="http://schemas.openxmlformats.org/officeDocument/2006/relationships/image" Target="../media/image238.png"/><Relationship Id="rId23" Type="http://schemas.openxmlformats.org/officeDocument/2006/relationships/image" Target="../media/image2510.png"/><Relationship Id="rId119" Type="http://schemas.openxmlformats.org/officeDocument/2006/relationships/customXml" Target="../ink/ink142.xml"/><Relationship Id="rId326" Type="http://schemas.openxmlformats.org/officeDocument/2006/relationships/customXml" Target="../ink/ink252.xml"/><Relationship Id="rId533" Type="http://schemas.openxmlformats.org/officeDocument/2006/relationships/customXml" Target="../ink/ink357.xml"/></Relationships>
</file>

<file path=ppt/slides/_rels/slide3.xml.rels><?xml version="1.0" encoding="UTF-8" standalone="yes"?>
<Relationships xmlns="http://schemas.openxmlformats.org/package/2006/relationships"><Relationship Id="rId13" Type="http://schemas.openxmlformats.org/officeDocument/2006/relationships/image" Target="../media/image290.png"/><Relationship Id="rId18" Type="http://schemas.openxmlformats.org/officeDocument/2006/relationships/customXml" Target="../ink/ink383.xml"/><Relationship Id="rId26" Type="http://schemas.openxmlformats.org/officeDocument/2006/relationships/customXml" Target="../ink/ink387.xml"/><Relationship Id="rId39" Type="http://schemas.openxmlformats.org/officeDocument/2006/relationships/image" Target="../media/image303.png"/><Relationship Id="rId21" Type="http://schemas.openxmlformats.org/officeDocument/2006/relationships/image" Target="../media/image294.png"/><Relationship Id="rId34" Type="http://schemas.openxmlformats.org/officeDocument/2006/relationships/customXml" Target="../ink/ink391.xml"/><Relationship Id="rId42" Type="http://schemas.openxmlformats.org/officeDocument/2006/relationships/customXml" Target="../ink/ink395.xml"/><Relationship Id="rId47" Type="http://schemas.openxmlformats.org/officeDocument/2006/relationships/image" Target="../media/image307.png"/><Relationship Id="rId7" Type="http://schemas.openxmlformats.org/officeDocument/2006/relationships/image" Target="../media/image2530.png"/><Relationship Id="rId2" Type="http://schemas.openxmlformats.org/officeDocument/2006/relationships/customXml" Target="../ink/ink375.xml"/><Relationship Id="rId16" Type="http://schemas.openxmlformats.org/officeDocument/2006/relationships/customXml" Target="../ink/ink382.xml"/><Relationship Id="rId29" Type="http://schemas.openxmlformats.org/officeDocument/2006/relationships/image" Target="../media/image298.png"/><Relationship Id="rId1" Type="http://schemas.openxmlformats.org/officeDocument/2006/relationships/slideLayout" Target="../slideLayouts/slideLayout6.xml"/><Relationship Id="rId6" Type="http://schemas.openxmlformats.org/officeDocument/2006/relationships/customXml" Target="../ink/ink377.xml"/><Relationship Id="rId11" Type="http://schemas.openxmlformats.org/officeDocument/2006/relationships/image" Target="../media/image2550.png"/><Relationship Id="rId24" Type="http://schemas.openxmlformats.org/officeDocument/2006/relationships/customXml" Target="../ink/ink386.xml"/><Relationship Id="rId32" Type="http://schemas.openxmlformats.org/officeDocument/2006/relationships/customXml" Target="../ink/ink390.xml"/><Relationship Id="rId37" Type="http://schemas.openxmlformats.org/officeDocument/2006/relationships/image" Target="../media/image302.png"/><Relationship Id="rId40" Type="http://schemas.openxmlformats.org/officeDocument/2006/relationships/customXml" Target="../ink/ink394.xml"/><Relationship Id="rId45" Type="http://schemas.openxmlformats.org/officeDocument/2006/relationships/image" Target="../media/image306.png"/><Relationship Id="rId5" Type="http://schemas.openxmlformats.org/officeDocument/2006/relationships/image" Target="../media/image3110.png"/><Relationship Id="rId15" Type="http://schemas.openxmlformats.org/officeDocument/2006/relationships/image" Target="../media/image291.png"/><Relationship Id="rId23" Type="http://schemas.openxmlformats.org/officeDocument/2006/relationships/image" Target="../media/image295.png"/><Relationship Id="rId28" Type="http://schemas.openxmlformats.org/officeDocument/2006/relationships/customXml" Target="../ink/ink388.xml"/><Relationship Id="rId36" Type="http://schemas.openxmlformats.org/officeDocument/2006/relationships/customXml" Target="../ink/ink392.xml"/><Relationship Id="rId10" Type="http://schemas.openxmlformats.org/officeDocument/2006/relationships/customXml" Target="../ink/ink379.xml"/><Relationship Id="rId19" Type="http://schemas.openxmlformats.org/officeDocument/2006/relationships/image" Target="../media/image293.png"/><Relationship Id="rId31" Type="http://schemas.openxmlformats.org/officeDocument/2006/relationships/image" Target="../media/image299.png"/><Relationship Id="rId44" Type="http://schemas.openxmlformats.org/officeDocument/2006/relationships/customXml" Target="../ink/ink396.xml"/><Relationship Id="rId4" Type="http://schemas.openxmlformats.org/officeDocument/2006/relationships/customXml" Target="../ink/ink376.xml"/><Relationship Id="rId9" Type="http://schemas.openxmlformats.org/officeDocument/2006/relationships/image" Target="../media/image2540.png"/><Relationship Id="rId14" Type="http://schemas.openxmlformats.org/officeDocument/2006/relationships/customXml" Target="../ink/ink381.xml"/><Relationship Id="rId22" Type="http://schemas.openxmlformats.org/officeDocument/2006/relationships/customXml" Target="../ink/ink385.xml"/><Relationship Id="rId27" Type="http://schemas.openxmlformats.org/officeDocument/2006/relationships/image" Target="../media/image297.png"/><Relationship Id="rId30" Type="http://schemas.openxmlformats.org/officeDocument/2006/relationships/customXml" Target="../ink/ink389.xml"/><Relationship Id="rId35" Type="http://schemas.openxmlformats.org/officeDocument/2006/relationships/image" Target="../media/image301.png"/><Relationship Id="rId43" Type="http://schemas.openxmlformats.org/officeDocument/2006/relationships/image" Target="../media/image305.png"/><Relationship Id="rId8" Type="http://schemas.openxmlformats.org/officeDocument/2006/relationships/customXml" Target="../ink/ink378.xml"/><Relationship Id="rId3" Type="http://schemas.openxmlformats.org/officeDocument/2006/relationships/image" Target="../media/image1510.png"/><Relationship Id="rId12" Type="http://schemas.openxmlformats.org/officeDocument/2006/relationships/customXml" Target="../ink/ink380.xml"/><Relationship Id="rId17" Type="http://schemas.openxmlformats.org/officeDocument/2006/relationships/image" Target="../media/image292.png"/><Relationship Id="rId25" Type="http://schemas.openxmlformats.org/officeDocument/2006/relationships/image" Target="../media/image296.png"/><Relationship Id="rId33" Type="http://schemas.openxmlformats.org/officeDocument/2006/relationships/image" Target="../media/image300.png"/><Relationship Id="rId38" Type="http://schemas.openxmlformats.org/officeDocument/2006/relationships/customXml" Target="../ink/ink393.xml"/><Relationship Id="rId46" Type="http://schemas.openxmlformats.org/officeDocument/2006/relationships/customXml" Target="../ink/ink397.xml"/><Relationship Id="rId20" Type="http://schemas.openxmlformats.org/officeDocument/2006/relationships/customXml" Target="../ink/ink384.xml"/><Relationship Id="rId41" Type="http://schemas.openxmlformats.org/officeDocument/2006/relationships/image" Target="../media/image304.png"/></Relationships>
</file>

<file path=ppt/slides/_rels/slide4.xml.rels><?xml version="1.0" encoding="UTF-8" standalone="yes"?>
<Relationships xmlns="http://schemas.openxmlformats.org/package/2006/relationships"><Relationship Id="rId117" Type="http://schemas.openxmlformats.org/officeDocument/2006/relationships/customXml" Target="../ink/ink455.xml"/><Relationship Id="rId21" Type="http://schemas.openxmlformats.org/officeDocument/2006/relationships/customXml" Target="../ink/ink407.xml"/><Relationship Id="rId42" Type="http://schemas.openxmlformats.org/officeDocument/2006/relationships/image" Target="../media/image2750.png"/><Relationship Id="rId63" Type="http://schemas.openxmlformats.org/officeDocument/2006/relationships/customXml" Target="../ink/ink428.xml"/><Relationship Id="rId84" Type="http://schemas.openxmlformats.org/officeDocument/2006/relationships/image" Target="../media/image2960.png"/><Relationship Id="rId138" Type="http://schemas.openxmlformats.org/officeDocument/2006/relationships/image" Target="../media/image323.png"/><Relationship Id="rId159" Type="http://schemas.openxmlformats.org/officeDocument/2006/relationships/customXml" Target="../ink/ink476.xml"/><Relationship Id="rId170" Type="http://schemas.openxmlformats.org/officeDocument/2006/relationships/image" Target="../media/image339.png"/><Relationship Id="rId191" Type="http://schemas.openxmlformats.org/officeDocument/2006/relationships/customXml" Target="../ink/ink492.xml"/><Relationship Id="rId205" Type="http://schemas.openxmlformats.org/officeDocument/2006/relationships/image" Target="../media/image356.png"/><Relationship Id="rId107" Type="http://schemas.openxmlformats.org/officeDocument/2006/relationships/customXml" Target="../ink/ink450.xml"/><Relationship Id="rId11" Type="http://schemas.openxmlformats.org/officeDocument/2006/relationships/customXml" Target="../ink/ink402.xml"/><Relationship Id="rId32" Type="http://schemas.openxmlformats.org/officeDocument/2006/relationships/image" Target="../media/image2700.png"/><Relationship Id="rId53" Type="http://schemas.openxmlformats.org/officeDocument/2006/relationships/customXml" Target="../ink/ink423.xml"/><Relationship Id="rId74" Type="http://schemas.openxmlformats.org/officeDocument/2006/relationships/image" Target="../media/image2911.png"/><Relationship Id="rId128" Type="http://schemas.openxmlformats.org/officeDocument/2006/relationships/image" Target="../media/image318.png"/><Relationship Id="rId149" Type="http://schemas.openxmlformats.org/officeDocument/2006/relationships/customXml" Target="../ink/ink471.xml"/><Relationship Id="rId5" Type="http://schemas.openxmlformats.org/officeDocument/2006/relationships/customXml" Target="../ink/ink399.xml"/><Relationship Id="rId95" Type="http://schemas.openxmlformats.org/officeDocument/2006/relationships/customXml" Target="../ink/ink444.xml"/><Relationship Id="rId160" Type="http://schemas.openxmlformats.org/officeDocument/2006/relationships/image" Target="../media/image334.png"/><Relationship Id="rId181" Type="http://schemas.openxmlformats.org/officeDocument/2006/relationships/customXml" Target="../ink/ink487.xml"/><Relationship Id="rId22" Type="http://schemas.openxmlformats.org/officeDocument/2006/relationships/image" Target="../media/image2650.png"/><Relationship Id="rId43" Type="http://schemas.openxmlformats.org/officeDocument/2006/relationships/customXml" Target="../ink/ink418.xml"/><Relationship Id="rId64" Type="http://schemas.openxmlformats.org/officeDocument/2006/relationships/image" Target="../media/image2860.png"/><Relationship Id="rId118" Type="http://schemas.openxmlformats.org/officeDocument/2006/relationships/image" Target="../media/image313.png"/><Relationship Id="rId139" Type="http://schemas.openxmlformats.org/officeDocument/2006/relationships/customXml" Target="../ink/ink466.xml"/><Relationship Id="rId85" Type="http://schemas.openxmlformats.org/officeDocument/2006/relationships/customXml" Target="../ink/ink439.xml"/><Relationship Id="rId150" Type="http://schemas.openxmlformats.org/officeDocument/2006/relationships/image" Target="../media/image329.png"/><Relationship Id="rId171" Type="http://schemas.openxmlformats.org/officeDocument/2006/relationships/customXml" Target="../ink/ink482.xml"/><Relationship Id="rId192" Type="http://schemas.openxmlformats.org/officeDocument/2006/relationships/image" Target="../media/image350.png"/><Relationship Id="rId206" Type="http://schemas.openxmlformats.org/officeDocument/2006/relationships/customXml" Target="../ink/ink500.xml"/><Relationship Id="rId12" Type="http://schemas.openxmlformats.org/officeDocument/2006/relationships/image" Target="../media/image2611.png"/><Relationship Id="rId33" Type="http://schemas.openxmlformats.org/officeDocument/2006/relationships/customXml" Target="../ink/ink413.xml"/><Relationship Id="rId108" Type="http://schemas.openxmlformats.org/officeDocument/2006/relationships/image" Target="../media/image3080.png"/><Relationship Id="rId129" Type="http://schemas.openxmlformats.org/officeDocument/2006/relationships/customXml" Target="../ink/ink461.xml"/><Relationship Id="rId54" Type="http://schemas.openxmlformats.org/officeDocument/2006/relationships/image" Target="../media/image2811.png"/><Relationship Id="rId75" Type="http://schemas.openxmlformats.org/officeDocument/2006/relationships/customXml" Target="../ink/ink434.xml"/><Relationship Id="rId96" Type="http://schemas.openxmlformats.org/officeDocument/2006/relationships/image" Target="../media/image3020.png"/><Relationship Id="rId140" Type="http://schemas.openxmlformats.org/officeDocument/2006/relationships/image" Target="../media/image324.png"/><Relationship Id="rId161" Type="http://schemas.openxmlformats.org/officeDocument/2006/relationships/customXml" Target="../ink/ink477.xml"/><Relationship Id="rId182" Type="http://schemas.openxmlformats.org/officeDocument/2006/relationships/image" Target="../media/image345.png"/><Relationship Id="rId6" Type="http://schemas.openxmlformats.org/officeDocument/2006/relationships/image" Target="../media/image2580.png"/><Relationship Id="rId23" Type="http://schemas.openxmlformats.org/officeDocument/2006/relationships/customXml" Target="../ink/ink408.xml"/><Relationship Id="rId119" Type="http://schemas.openxmlformats.org/officeDocument/2006/relationships/customXml" Target="../ink/ink456.xml"/><Relationship Id="rId44" Type="http://schemas.openxmlformats.org/officeDocument/2006/relationships/image" Target="../media/image2760.png"/><Relationship Id="rId65" Type="http://schemas.openxmlformats.org/officeDocument/2006/relationships/customXml" Target="../ink/ink429.xml"/><Relationship Id="rId86" Type="http://schemas.openxmlformats.org/officeDocument/2006/relationships/image" Target="../media/image2970.png"/><Relationship Id="rId130" Type="http://schemas.openxmlformats.org/officeDocument/2006/relationships/image" Target="../media/image319.png"/><Relationship Id="rId151" Type="http://schemas.openxmlformats.org/officeDocument/2006/relationships/customXml" Target="../ink/ink472.xml"/><Relationship Id="rId172" Type="http://schemas.openxmlformats.org/officeDocument/2006/relationships/image" Target="../media/image340.png"/><Relationship Id="rId193" Type="http://schemas.openxmlformats.org/officeDocument/2006/relationships/customXml" Target="../ink/ink493.xml"/><Relationship Id="rId207" Type="http://schemas.openxmlformats.org/officeDocument/2006/relationships/image" Target="../media/image357.png"/><Relationship Id="rId13" Type="http://schemas.openxmlformats.org/officeDocument/2006/relationships/customXml" Target="../ink/ink403.xml"/><Relationship Id="rId109" Type="http://schemas.openxmlformats.org/officeDocument/2006/relationships/customXml" Target="../ink/ink451.xml"/><Relationship Id="rId34" Type="http://schemas.openxmlformats.org/officeDocument/2006/relationships/image" Target="../media/image2711.png"/><Relationship Id="rId55" Type="http://schemas.openxmlformats.org/officeDocument/2006/relationships/customXml" Target="../ink/ink424.xml"/><Relationship Id="rId76" Type="http://schemas.openxmlformats.org/officeDocument/2006/relationships/image" Target="../media/image2920.png"/><Relationship Id="rId97" Type="http://schemas.openxmlformats.org/officeDocument/2006/relationships/customXml" Target="../ink/ink445.xml"/><Relationship Id="rId120" Type="http://schemas.openxmlformats.org/officeDocument/2006/relationships/image" Target="../media/image314.png"/><Relationship Id="rId141" Type="http://schemas.openxmlformats.org/officeDocument/2006/relationships/customXml" Target="../ink/ink467.xml"/><Relationship Id="rId7" Type="http://schemas.openxmlformats.org/officeDocument/2006/relationships/customXml" Target="../ink/ink400.xml"/><Relationship Id="rId162" Type="http://schemas.openxmlformats.org/officeDocument/2006/relationships/image" Target="../media/image335.png"/><Relationship Id="rId183" Type="http://schemas.openxmlformats.org/officeDocument/2006/relationships/customXml" Target="../ink/ink488.xml"/><Relationship Id="rId24" Type="http://schemas.openxmlformats.org/officeDocument/2006/relationships/image" Target="../media/image2660.png"/><Relationship Id="rId40" Type="http://schemas.openxmlformats.org/officeDocument/2006/relationships/image" Target="../media/image2740.png"/><Relationship Id="rId45" Type="http://schemas.openxmlformats.org/officeDocument/2006/relationships/customXml" Target="../ink/ink419.xml"/><Relationship Id="rId66" Type="http://schemas.openxmlformats.org/officeDocument/2006/relationships/image" Target="../media/image2870.png"/><Relationship Id="rId87" Type="http://schemas.openxmlformats.org/officeDocument/2006/relationships/customXml" Target="../ink/ink440.xml"/><Relationship Id="rId110" Type="http://schemas.openxmlformats.org/officeDocument/2006/relationships/image" Target="../media/image309.png"/><Relationship Id="rId115" Type="http://schemas.openxmlformats.org/officeDocument/2006/relationships/customXml" Target="../ink/ink454.xml"/><Relationship Id="rId131" Type="http://schemas.openxmlformats.org/officeDocument/2006/relationships/customXml" Target="../ink/ink462.xml"/><Relationship Id="rId136" Type="http://schemas.openxmlformats.org/officeDocument/2006/relationships/image" Target="../media/image322.png"/><Relationship Id="rId157" Type="http://schemas.openxmlformats.org/officeDocument/2006/relationships/customXml" Target="../ink/ink475.xml"/><Relationship Id="rId178" Type="http://schemas.openxmlformats.org/officeDocument/2006/relationships/image" Target="../media/image343.png"/><Relationship Id="rId61" Type="http://schemas.openxmlformats.org/officeDocument/2006/relationships/customXml" Target="../ink/ink427.xml"/><Relationship Id="rId82" Type="http://schemas.openxmlformats.org/officeDocument/2006/relationships/image" Target="../media/image2950.png"/><Relationship Id="rId152" Type="http://schemas.openxmlformats.org/officeDocument/2006/relationships/image" Target="../media/image330.png"/><Relationship Id="rId173" Type="http://schemas.openxmlformats.org/officeDocument/2006/relationships/customXml" Target="../ink/ink483.xml"/><Relationship Id="rId194" Type="http://schemas.openxmlformats.org/officeDocument/2006/relationships/image" Target="../media/image351.png"/><Relationship Id="rId199" Type="http://schemas.openxmlformats.org/officeDocument/2006/relationships/customXml" Target="../ink/ink496.xml"/><Relationship Id="rId203" Type="http://schemas.openxmlformats.org/officeDocument/2006/relationships/image" Target="../media/image355.png"/><Relationship Id="rId19" Type="http://schemas.openxmlformats.org/officeDocument/2006/relationships/customXml" Target="../ink/ink406.xml"/><Relationship Id="rId14" Type="http://schemas.openxmlformats.org/officeDocument/2006/relationships/image" Target="../media/image2620.png"/><Relationship Id="rId30" Type="http://schemas.openxmlformats.org/officeDocument/2006/relationships/image" Target="../media/image2690.png"/><Relationship Id="rId35" Type="http://schemas.openxmlformats.org/officeDocument/2006/relationships/customXml" Target="../ink/ink414.xml"/><Relationship Id="rId56" Type="http://schemas.openxmlformats.org/officeDocument/2006/relationships/image" Target="../media/image2820.png"/><Relationship Id="rId77" Type="http://schemas.openxmlformats.org/officeDocument/2006/relationships/customXml" Target="../ink/ink435.xml"/><Relationship Id="rId100" Type="http://schemas.openxmlformats.org/officeDocument/2006/relationships/image" Target="../media/image3040.png"/><Relationship Id="rId105" Type="http://schemas.openxmlformats.org/officeDocument/2006/relationships/customXml" Target="../ink/ink449.xml"/><Relationship Id="rId126" Type="http://schemas.openxmlformats.org/officeDocument/2006/relationships/image" Target="../media/image317.png"/><Relationship Id="rId147" Type="http://schemas.openxmlformats.org/officeDocument/2006/relationships/customXml" Target="../ink/ink470.xml"/><Relationship Id="rId168" Type="http://schemas.openxmlformats.org/officeDocument/2006/relationships/image" Target="../media/image338.png"/><Relationship Id="rId8" Type="http://schemas.openxmlformats.org/officeDocument/2006/relationships/image" Target="../media/image2590.png"/><Relationship Id="rId51" Type="http://schemas.openxmlformats.org/officeDocument/2006/relationships/customXml" Target="../ink/ink422.xml"/><Relationship Id="rId72" Type="http://schemas.openxmlformats.org/officeDocument/2006/relationships/image" Target="../media/image2900.png"/><Relationship Id="rId93" Type="http://schemas.openxmlformats.org/officeDocument/2006/relationships/customXml" Target="../ink/ink443.xml"/><Relationship Id="rId98" Type="http://schemas.openxmlformats.org/officeDocument/2006/relationships/image" Target="../media/image3030.png"/><Relationship Id="rId121" Type="http://schemas.openxmlformats.org/officeDocument/2006/relationships/customXml" Target="../ink/ink457.xml"/><Relationship Id="rId142" Type="http://schemas.openxmlformats.org/officeDocument/2006/relationships/image" Target="../media/image325.png"/><Relationship Id="rId163" Type="http://schemas.openxmlformats.org/officeDocument/2006/relationships/customXml" Target="../ink/ink478.xml"/><Relationship Id="rId184" Type="http://schemas.openxmlformats.org/officeDocument/2006/relationships/image" Target="../media/image346.png"/><Relationship Id="rId189" Type="http://schemas.openxmlformats.org/officeDocument/2006/relationships/customXml" Target="../ink/ink491.xml"/><Relationship Id="rId3" Type="http://schemas.openxmlformats.org/officeDocument/2006/relationships/customXml" Target="../ink/ink398.xml"/><Relationship Id="rId25" Type="http://schemas.openxmlformats.org/officeDocument/2006/relationships/customXml" Target="../ink/ink409.xml"/><Relationship Id="rId46" Type="http://schemas.openxmlformats.org/officeDocument/2006/relationships/image" Target="../media/image2770.png"/><Relationship Id="rId67" Type="http://schemas.openxmlformats.org/officeDocument/2006/relationships/customXml" Target="../ink/ink430.xml"/><Relationship Id="rId116" Type="http://schemas.openxmlformats.org/officeDocument/2006/relationships/image" Target="../media/image312.png"/><Relationship Id="rId137" Type="http://schemas.openxmlformats.org/officeDocument/2006/relationships/customXml" Target="../ink/ink465.xml"/><Relationship Id="rId158" Type="http://schemas.openxmlformats.org/officeDocument/2006/relationships/image" Target="../media/image333.png"/><Relationship Id="rId20" Type="http://schemas.openxmlformats.org/officeDocument/2006/relationships/image" Target="../media/image2640.png"/><Relationship Id="rId41" Type="http://schemas.openxmlformats.org/officeDocument/2006/relationships/customXml" Target="../ink/ink417.xml"/><Relationship Id="rId62" Type="http://schemas.openxmlformats.org/officeDocument/2006/relationships/image" Target="../media/image2850.png"/><Relationship Id="rId83" Type="http://schemas.openxmlformats.org/officeDocument/2006/relationships/customXml" Target="../ink/ink438.xml"/><Relationship Id="rId88" Type="http://schemas.openxmlformats.org/officeDocument/2006/relationships/image" Target="../media/image2980.png"/><Relationship Id="rId111" Type="http://schemas.openxmlformats.org/officeDocument/2006/relationships/customXml" Target="../ink/ink452.xml"/><Relationship Id="rId132" Type="http://schemas.openxmlformats.org/officeDocument/2006/relationships/image" Target="../media/image320.png"/><Relationship Id="rId153" Type="http://schemas.openxmlformats.org/officeDocument/2006/relationships/customXml" Target="../ink/ink473.xml"/><Relationship Id="rId174" Type="http://schemas.openxmlformats.org/officeDocument/2006/relationships/image" Target="../media/image341.png"/><Relationship Id="rId179" Type="http://schemas.openxmlformats.org/officeDocument/2006/relationships/customXml" Target="../ink/ink486.xml"/><Relationship Id="rId195" Type="http://schemas.openxmlformats.org/officeDocument/2006/relationships/customXml" Target="../ink/ink494.xml"/><Relationship Id="rId190" Type="http://schemas.openxmlformats.org/officeDocument/2006/relationships/image" Target="../media/image349.png"/><Relationship Id="rId204" Type="http://schemas.openxmlformats.org/officeDocument/2006/relationships/customXml" Target="../ink/ink499.xml"/><Relationship Id="rId15" Type="http://schemas.openxmlformats.org/officeDocument/2006/relationships/customXml" Target="../ink/ink404.xml"/><Relationship Id="rId36" Type="http://schemas.openxmlformats.org/officeDocument/2006/relationships/image" Target="../media/image2720.png"/><Relationship Id="rId57" Type="http://schemas.openxmlformats.org/officeDocument/2006/relationships/customXml" Target="../ink/ink425.xml"/><Relationship Id="rId106" Type="http://schemas.openxmlformats.org/officeDocument/2006/relationships/image" Target="../media/image3070.png"/><Relationship Id="rId127" Type="http://schemas.openxmlformats.org/officeDocument/2006/relationships/customXml" Target="../ink/ink460.xml"/><Relationship Id="rId10" Type="http://schemas.openxmlformats.org/officeDocument/2006/relationships/image" Target="../media/image2600.png"/><Relationship Id="rId31" Type="http://schemas.openxmlformats.org/officeDocument/2006/relationships/customXml" Target="../ink/ink412.xml"/><Relationship Id="rId52" Type="http://schemas.openxmlformats.org/officeDocument/2006/relationships/image" Target="../media/image2800.png"/><Relationship Id="rId73" Type="http://schemas.openxmlformats.org/officeDocument/2006/relationships/customXml" Target="../ink/ink433.xml"/><Relationship Id="rId78" Type="http://schemas.openxmlformats.org/officeDocument/2006/relationships/image" Target="../media/image2930.png"/><Relationship Id="rId94" Type="http://schemas.openxmlformats.org/officeDocument/2006/relationships/image" Target="../media/image3011.png"/><Relationship Id="rId99" Type="http://schemas.openxmlformats.org/officeDocument/2006/relationships/customXml" Target="../ink/ink446.xml"/><Relationship Id="rId101" Type="http://schemas.openxmlformats.org/officeDocument/2006/relationships/customXml" Target="../ink/ink447.xml"/><Relationship Id="rId122" Type="http://schemas.openxmlformats.org/officeDocument/2006/relationships/image" Target="../media/image315.png"/><Relationship Id="rId143" Type="http://schemas.openxmlformats.org/officeDocument/2006/relationships/customXml" Target="../ink/ink468.xml"/><Relationship Id="rId148" Type="http://schemas.openxmlformats.org/officeDocument/2006/relationships/image" Target="../media/image328.png"/><Relationship Id="rId164" Type="http://schemas.openxmlformats.org/officeDocument/2006/relationships/image" Target="../media/image336.png"/><Relationship Id="rId169" Type="http://schemas.openxmlformats.org/officeDocument/2006/relationships/customXml" Target="../ink/ink481.xml"/><Relationship Id="rId185" Type="http://schemas.openxmlformats.org/officeDocument/2006/relationships/customXml" Target="../ink/ink489.xml"/><Relationship Id="rId4" Type="http://schemas.openxmlformats.org/officeDocument/2006/relationships/image" Target="../media/image2570.png"/><Relationship Id="rId9" Type="http://schemas.openxmlformats.org/officeDocument/2006/relationships/customXml" Target="../ink/ink401.xml"/><Relationship Id="rId180" Type="http://schemas.openxmlformats.org/officeDocument/2006/relationships/image" Target="../media/image344.png"/><Relationship Id="rId26" Type="http://schemas.openxmlformats.org/officeDocument/2006/relationships/image" Target="../media/image2670.png"/><Relationship Id="rId47" Type="http://schemas.openxmlformats.org/officeDocument/2006/relationships/customXml" Target="../ink/ink420.xml"/><Relationship Id="rId68" Type="http://schemas.openxmlformats.org/officeDocument/2006/relationships/image" Target="../media/image2880.png"/><Relationship Id="rId89" Type="http://schemas.openxmlformats.org/officeDocument/2006/relationships/customXml" Target="../ink/ink441.xml"/><Relationship Id="rId112" Type="http://schemas.openxmlformats.org/officeDocument/2006/relationships/image" Target="../media/image310.png"/><Relationship Id="rId133" Type="http://schemas.openxmlformats.org/officeDocument/2006/relationships/customXml" Target="../ink/ink463.xml"/><Relationship Id="rId154" Type="http://schemas.openxmlformats.org/officeDocument/2006/relationships/image" Target="../media/image331.png"/><Relationship Id="rId175" Type="http://schemas.openxmlformats.org/officeDocument/2006/relationships/customXml" Target="../ink/ink484.xml"/><Relationship Id="rId196" Type="http://schemas.openxmlformats.org/officeDocument/2006/relationships/image" Target="../media/image352.png"/><Relationship Id="rId200" Type="http://schemas.openxmlformats.org/officeDocument/2006/relationships/customXml" Target="../ink/ink497.xml"/><Relationship Id="rId16" Type="http://schemas.openxmlformats.org/officeDocument/2006/relationships/image" Target="../media/image109.png"/><Relationship Id="rId37" Type="http://schemas.openxmlformats.org/officeDocument/2006/relationships/customXml" Target="../ink/ink415.xml"/><Relationship Id="rId58" Type="http://schemas.openxmlformats.org/officeDocument/2006/relationships/image" Target="../media/image2830.png"/><Relationship Id="rId79" Type="http://schemas.openxmlformats.org/officeDocument/2006/relationships/customXml" Target="../ink/ink436.xml"/><Relationship Id="rId102" Type="http://schemas.openxmlformats.org/officeDocument/2006/relationships/image" Target="../media/image3050.png"/><Relationship Id="rId123" Type="http://schemas.openxmlformats.org/officeDocument/2006/relationships/customXml" Target="../ink/ink458.xml"/><Relationship Id="rId144" Type="http://schemas.openxmlformats.org/officeDocument/2006/relationships/image" Target="../media/image326.png"/><Relationship Id="rId90" Type="http://schemas.openxmlformats.org/officeDocument/2006/relationships/image" Target="../media/image2990.png"/><Relationship Id="rId165" Type="http://schemas.openxmlformats.org/officeDocument/2006/relationships/customXml" Target="../ink/ink479.xml"/><Relationship Id="rId186" Type="http://schemas.openxmlformats.org/officeDocument/2006/relationships/image" Target="../media/image347.png"/><Relationship Id="rId27" Type="http://schemas.openxmlformats.org/officeDocument/2006/relationships/customXml" Target="../ink/ink410.xml"/><Relationship Id="rId48" Type="http://schemas.openxmlformats.org/officeDocument/2006/relationships/image" Target="../media/image2780.png"/><Relationship Id="rId69" Type="http://schemas.openxmlformats.org/officeDocument/2006/relationships/customXml" Target="../ink/ink431.xml"/><Relationship Id="rId113" Type="http://schemas.openxmlformats.org/officeDocument/2006/relationships/customXml" Target="../ink/ink453.xml"/><Relationship Id="rId134" Type="http://schemas.openxmlformats.org/officeDocument/2006/relationships/image" Target="../media/image321.png"/><Relationship Id="rId80" Type="http://schemas.openxmlformats.org/officeDocument/2006/relationships/image" Target="../media/image2940.png"/><Relationship Id="rId155" Type="http://schemas.openxmlformats.org/officeDocument/2006/relationships/customXml" Target="../ink/ink474.xml"/><Relationship Id="rId176" Type="http://schemas.openxmlformats.org/officeDocument/2006/relationships/image" Target="../media/image342.png"/><Relationship Id="rId197" Type="http://schemas.openxmlformats.org/officeDocument/2006/relationships/customXml" Target="../ink/ink495.xml"/><Relationship Id="rId201" Type="http://schemas.openxmlformats.org/officeDocument/2006/relationships/image" Target="../media/image354.png"/><Relationship Id="rId17" Type="http://schemas.openxmlformats.org/officeDocument/2006/relationships/customXml" Target="../ink/ink405.xml"/><Relationship Id="rId38" Type="http://schemas.openxmlformats.org/officeDocument/2006/relationships/image" Target="../media/image2730.png"/><Relationship Id="rId59" Type="http://schemas.openxmlformats.org/officeDocument/2006/relationships/customXml" Target="../ink/ink426.xml"/><Relationship Id="rId103" Type="http://schemas.openxmlformats.org/officeDocument/2006/relationships/customXml" Target="../ink/ink448.xml"/><Relationship Id="rId124" Type="http://schemas.openxmlformats.org/officeDocument/2006/relationships/image" Target="../media/image316.png"/><Relationship Id="rId70" Type="http://schemas.openxmlformats.org/officeDocument/2006/relationships/image" Target="../media/image2890.png"/><Relationship Id="rId91" Type="http://schemas.openxmlformats.org/officeDocument/2006/relationships/customXml" Target="../ink/ink442.xml"/><Relationship Id="rId145" Type="http://schemas.openxmlformats.org/officeDocument/2006/relationships/customXml" Target="../ink/ink469.xml"/><Relationship Id="rId166" Type="http://schemas.openxmlformats.org/officeDocument/2006/relationships/image" Target="../media/image337.png"/><Relationship Id="rId187" Type="http://schemas.openxmlformats.org/officeDocument/2006/relationships/customXml" Target="../ink/ink490.xml"/><Relationship Id="rId1" Type="http://schemas.openxmlformats.org/officeDocument/2006/relationships/slideLayout" Target="../slideLayouts/slideLayout6.xml"/><Relationship Id="rId28" Type="http://schemas.openxmlformats.org/officeDocument/2006/relationships/image" Target="../media/image2680.png"/><Relationship Id="rId49" Type="http://schemas.openxmlformats.org/officeDocument/2006/relationships/customXml" Target="../ink/ink421.xml"/><Relationship Id="rId114" Type="http://schemas.openxmlformats.org/officeDocument/2006/relationships/image" Target="../media/image311.png"/><Relationship Id="rId60" Type="http://schemas.openxmlformats.org/officeDocument/2006/relationships/image" Target="../media/image2840.png"/><Relationship Id="rId81" Type="http://schemas.openxmlformats.org/officeDocument/2006/relationships/customXml" Target="../ink/ink437.xml"/><Relationship Id="rId135" Type="http://schemas.openxmlformats.org/officeDocument/2006/relationships/customXml" Target="../ink/ink464.xml"/><Relationship Id="rId156" Type="http://schemas.openxmlformats.org/officeDocument/2006/relationships/image" Target="../media/image332.png"/><Relationship Id="rId177" Type="http://schemas.openxmlformats.org/officeDocument/2006/relationships/customXml" Target="../ink/ink485.xml"/><Relationship Id="rId198" Type="http://schemas.openxmlformats.org/officeDocument/2006/relationships/image" Target="../media/image353.png"/><Relationship Id="rId202" Type="http://schemas.openxmlformats.org/officeDocument/2006/relationships/customXml" Target="../ink/ink498.xml"/><Relationship Id="rId18" Type="http://schemas.openxmlformats.org/officeDocument/2006/relationships/image" Target="../media/image2630.png"/><Relationship Id="rId39" Type="http://schemas.openxmlformats.org/officeDocument/2006/relationships/customXml" Target="../ink/ink416.xml"/><Relationship Id="rId50" Type="http://schemas.openxmlformats.org/officeDocument/2006/relationships/image" Target="../media/image2790.png"/><Relationship Id="rId104" Type="http://schemas.openxmlformats.org/officeDocument/2006/relationships/image" Target="../media/image3060.png"/><Relationship Id="rId125" Type="http://schemas.openxmlformats.org/officeDocument/2006/relationships/customXml" Target="../ink/ink459.xml"/><Relationship Id="rId146" Type="http://schemas.openxmlformats.org/officeDocument/2006/relationships/image" Target="../media/image327.png"/><Relationship Id="rId167" Type="http://schemas.openxmlformats.org/officeDocument/2006/relationships/customXml" Target="../ink/ink480.xml"/><Relationship Id="rId188" Type="http://schemas.openxmlformats.org/officeDocument/2006/relationships/image" Target="../media/image348.png"/><Relationship Id="rId71" Type="http://schemas.openxmlformats.org/officeDocument/2006/relationships/customXml" Target="../ink/ink432.xml"/><Relationship Id="rId92" Type="http://schemas.openxmlformats.org/officeDocument/2006/relationships/image" Target="../media/image3000.png"/><Relationship Id="rId2" Type="http://schemas.openxmlformats.org/officeDocument/2006/relationships/image" Target="../media/image308.png"/><Relationship Id="rId29" Type="http://schemas.openxmlformats.org/officeDocument/2006/relationships/customXml" Target="../ink/ink411.xml"/></Relationships>
</file>

<file path=ppt/slides/_rels/slide5.xml.rels><?xml version="1.0" encoding="UTF-8" standalone="yes"?>
<Relationships xmlns="http://schemas.openxmlformats.org/package/2006/relationships"><Relationship Id="rId117" Type="http://schemas.openxmlformats.org/officeDocument/2006/relationships/image" Target="../media/image394.png"/><Relationship Id="rId671" Type="http://schemas.openxmlformats.org/officeDocument/2006/relationships/customXml" Target="../ink/ink837.xml"/><Relationship Id="rId21" Type="http://schemas.openxmlformats.org/officeDocument/2006/relationships/image" Target="../media/image3460.png"/><Relationship Id="rId324" Type="http://schemas.openxmlformats.org/officeDocument/2006/relationships/image" Target="../media/image494.png"/><Relationship Id="rId531" Type="http://schemas.openxmlformats.org/officeDocument/2006/relationships/customXml" Target="../ink/ink767.xml"/><Relationship Id="rId629" Type="http://schemas.openxmlformats.org/officeDocument/2006/relationships/customXml" Target="../ink/ink816.xml"/><Relationship Id="rId170" Type="http://schemas.openxmlformats.org/officeDocument/2006/relationships/customXml" Target="../ink/ink585.xml"/><Relationship Id="rId268" Type="http://schemas.openxmlformats.org/officeDocument/2006/relationships/image" Target="../media/image466.png"/><Relationship Id="rId475" Type="http://schemas.openxmlformats.org/officeDocument/2006/relationships/customXml" Target="../ink/ink739.xml"/><Relationship Id="rId682" Type="http://schemas.openxmlformats.org/officeDocument/2006/relationships/image" Target="../media/image668.png"/><Relationship Id="rId32" Type="http://schemas.openxmlformats.org/officeDocument/2006/relationships/customXml" Target="../ink/ink516.xml"/><Relationship Id="rId128" Type="http://schemas.openxmlformats.org/officeDocument/2006/relationships/customXml" Target="../ink/ink564.xml"/><Relationship Id="rId335" Type="http://schemas.openxmlformats.org/officeDocument/2006/relationships/customXml" Target="../ink/ink668.xml"/><Relationship Id="rId542" Type="http://schemas.openxmlformats.org/officeDocument/2006/relationships/image" Target="../media/image600.png"/><Relationship Id="rId181" Type="http://schemas.openxmlformats.org/officeDocument/2006/relationships/image" Target="../media/image425.png"/><Relationship Id="rId402" Type="http://schemas.openxmlformats.org/officeDocument/2006/relationships/customXml" Target="../ink/ink702.xml"/><Relationship Id="rId279" Type="http://schemas.openxmlformats.org/officeDocument/2006/relationships/customXml" Target="../ink/ink640.xml"/><Relationship Id="rId486" Type="http://schemas.openxmlformats.org/officeDocument/2006/relationships/image" Target="../media/image572.png"/><Relationship Id="rId693" Type="http://schemas.openxmlformats.org/officeDocument/2006/relationships/image" Target="../media/image673.png"/><Relationship Id="rId43" Type="http://schemas.openxmlformats.org/officeDocument/2006/relationships/image" Target="../media/image3570.png"/><Relationship Id="rId139" Type="http://schemas.openxmlformats.org/officeDocument/2006/relationships/image" Target="../media/image405.png"/><Relationship Id="rId346" Type="http://schemas.openxmlformats.org/officeDocument/2006/relationships/image" Target="../media/image505.png"/><Relationship Id="rId553" Type="http://schemas.openxmlformats.org/officeDocument/2006/relationships/customXml" Target="../ink/ink778.xml"/><Relationship Id="rId192" Type="http://schemas.openxmlformats.org/officeDocument/2006/relationships/customXml" Target="../ink/ink596.xml"/><Relationship Id="rId206" Type="http://schemas.openxmlformats.org/officeDocument/2006/relationships/customXml" Target="../ink/ink603.xml"/><Relationship Id="rId413" Type="http://schemas.openxmlformats.org/officeDocument/2006/relationships/image" Target="../media/image538.png"/><Relationship Id="rId497" Type="http://schemas.openxmlformats.org/officeDocument/2006/relationships/customXml" Target="../ink/ink750.xml"/><Relationship Id="rId620" Type="http://schemas.openxmlformats.org/officeDocument/2006/relationships/image" Target="../media/image638.png"/><Relationship Id="rId357" Type="http://schemas.openxmlformats.org/officeDocument/2006/relationships/customXml" Target="../ink/ink679.xml"/><Relationship Id="rId54" Type="http://schemas.openxmlformats.org/officeDocument/2006/relationships/customXml" Target="../ink/ink527.xml"/><Relationship Id="rId217" Type="http://schemas.openxmlformats.org/officeDocument/2006/relationships/image" Target="../media/image442.png"/><Relationship Id="rId564" Type="http://schemas.openxmlformats.org/officeDocument/2006/relationships/image" Target="../media/image611.png"/><Relationship Id="rId424" Type="http://schemas.openxmlformats.org/officeDocument/2006/relationships/customXml" Target="../ink/ink713.xml"/><Relationship Id="rId631" Type="http://schemas.openxmlformats.org/officeDocument/2006/relationships/customXml" Target="../ink/ink817.xml"/><Relationship Id="rId270" Type="http://schemas.openxmlformats.org/officeDocument/2006/relationships/image" Target="../media/image467.png"/><Relationship Id="rId65" Type="http://schemas.openxmlformats.org/officeDocument/2006/relationships/image" Target="../media/image368.png"/><Relationship Id="rId130" Type="http://schemas.openxmlformats.org/officeDocument/2006/relationships/customXml" Target="../ink/ink565.xml"/><Relationship Id="rId368" Type="http://schemas.openxmlformats.org/officeDocument/2006/relationships/image" Target="../media/image516.png"/><Relationship Id="rId575" Type="http://schemas.openxmlformats.org/officeDocument/2006/relationships/customXml" Target="../ink/ink789.xml"/><Relationship Id="rId228" Type="http://schemas.openxmlformats.org/officeDocument/2006/relationships/customXml" Target="../ink/ink614.xml"/><Relationship Id="rId435" Type="http://schemas.openxmlformats.org/officeDocument/2006/relationships/customXml" Target="../ink/ink719.xml"/><Relationship Id="rId642" Type="http://schemas.openxmlformats.org/officeDocument/2006/relationships/image" Target="../media/image649.png"/><Relationship Id="rId281" Type="http://schemas.openxmlformats.org/officeDocument/2006/relationships/customXml" Target="../ink/ink641.xml"/><Relationship Id="rId502" Type="http://schemas.openxmlformats.org/officeDocument/2006/relationships/image" Target="../media/image580.png"/><Relationship Id="rId76" Type="http://schemas.openxmlformats.org/officeDocument/2006/relationships/customXml" Target="../ink/ink538.xml"/><Relationship Id="rId141" Type="http://schemas.openxmlformats.org/officeDocument/2006/relationships/image" Target="../media/image406.png"/><Relationship Id="rId379" Type="http://schemas.openxmlformats.org/officeDocument/2006/relationships/image" Target="../media/image521.png"/><Relationship Id="rId586" Type="http://schemas.openxmlformats.org/officeDocument/2006/relationships/image" Target="../media/image621.png"/><Relationship Id="rId7" Type="http://schemas.openxmlformats.org/officeDocument/2006/relationships/image" Target="../media/image175.png"/><Relationship Id="rId239" Type="http://schemas.openxmlformats.org/officeDocument/2006/relationships/image" Target="../media/image452.png"/><Relationship Id="rId446" Type="http://schemas.openxmlformats.org/officeDocument/2006/relationships/image" Target="../media/image554.png"/><Relationship Id="rId653" Type="http://schemas.openxmlformats.org/officeDocument/2006/relationships/customXml" Target="../ink/ink828.xml"/><Relationship Id="rId292" Type="http://schemas.openxmlformats.org/officeDocument/2006/relationships/image" Target="../media/image478.png"/><Relationship Id="rId306" Type="http://schemas.openxmlformats.org/officeDocument/2006/relationships/image" Target="../media/image485.png"/><Relationship Id="rId87" Type="http://schemas.openxmlformats.org/officeDocument/2006/relationships/image" Target="../media/image379.png"/><Relationship Id="rId513" Type="http://schemas.openxmlformats.org/officeDocument/2006/relationships/customXml" Target="../ink/ink758.xml"/><Relationship Id="rId597" Type="http://schemas.openxmlformats.org/officeDocument/2006/relationships/customXml" Target="../ink/ink800.xml"/><Relationship Id="rId152" Type="http://schemas.openxmlformats.org/officeDocument/2006/relationships/customXml" Target="../ink/ink576.xml"/><Relationship Id="rId457" Type="http://schemas.openxmlformats.org/officeDocument/2006/relationships/customXml" Target="../ink/ink730.xml"/><Relationship Id="rId664" Type="http://schemas.openxmlformats.org/officeDocument/2006/relationships/image" Target="../media/image659.png"/><Relationship Id="rId14" Type="http://schemas.openxmlformats.org/officeDocument/2006/relationships/customXml" Target="../ink/ink507.xml"/><Relationship Id="rId317" Type="http://schemas.openxmlformats.org/officeDocument/2006/relationships/customXml" Target="../ink/ink659.xml"/><Relationship Id="rId524" Type="http://schemas.openxmlformats.org/officeDocument/2006/relationships/image" Target="../media/image591.png"/><Relationship Id="rId98" Type="http://schemas.openxmlformats.org/officeDocument/2006/relationships/customXml" Target="../ink/ink549.xml"/><Relationship Id="rId163" Type="http://schemas.openxmlformats.org/officeDocument/2006/relationships/image" Target="../media/image417.png"/><Relationship Id="rId370" Type="http://schemas.openxmlformats.org/officeDocument/2006/relationships/image" Target="../media/image517.png"/><Relationship Id="rId230" Type="http://schemas.openxmlformats.org/officeDocument/2006/relationships/customXml" Target="../ink/ink615.xml"/><Relationship Id="rId468" Type="http://schemas.openxmlformats.org/officeDocument/2006/relationships/image" Target="../media/image564.png"/><Relationship Id="rId675" Type="http://schemas.openxmlformats.org/officeDocument/2006/relationships/customXml" Target="../ink/ink839.xml"/><Relationship Id="rId25" Type="http://schemas.openxmlformats.org/officeDocument/2006/relationships/image" Target="../media/image3480.png"/><Relationship Id="rId328" Type="http://schemas.openxmlformats.org/officeDocument/2006/relationships/image" Target="../media/image496.png"/><Relationship Id="rId535" Type="http://schemas.openxmlformats.org/officeDocument/2006/relationships/customXml" Target="../ink/ink769.xml"/><Relationship Id="rId174" Type="http://schemas.openxmlformats.org/officeDocument/2006/relationships/customXml" Target="../ink/ink587.xml"/><Relationship Id="rId381" Type="http://schemas.openxmlformats.org/officeDocument/2006/relationships/image" Target="../media/image522.png"/><Relationship Id="rId602" Type="http://schemas.openxmlformats.org/officeDocument/2006/relationships/image" Target="../media/image629.png"/><Relationship Id="rId241" Type="http://schemas.openxmlformats.org/officeDocument/2006/relationships/image" Target="../media/image453.png"/><Relationship Id="rId479" Type="http://schemas.openxmlformats.org/officeDocument/2006/relationships/customXml" Target="../ink/ink741.xml"/><Relationship Id="rId686" Type="http://schemas.openxmlformats.org/officeDocument/2006/relationships/image" Target="../media/image670.png"/><Relationship Id="rId36" Type="http://schemas.openxmlformats.org/officeDocument/2006/relationships/customXml" Target="../ink/ink518.xml"/><Relationship Id="rId339" Type="http://schemas.openxmlformats.org/officeDocument/2006/relationships/customXml" Target="../ink/ink670.xml"/><Relationship Id="rId546" Type="http://schemas.openxmlformats.org/officeDocument/2006/relationships/image" Target="../media/image602.png"/><Relationship Id="rId101" Type="http://schemas.openxmlformats.org/officeDocument/2006/relationships/image" Target="../media/image386.png"/><Relationship Id="rId185" Type="http://schemas.openxmlformats.org/officeDocument/2006/relationships/image" Target="../media/image427.png"/><Relationship Id="rId406" Type="http://schemas.openxmlformats.org/officeDocument/2006/relationships/customXml" Target="../ink/ink704.xml"/><Relationship Id="rId392" Type="http://schemas.openxmlformats.org/officeDocument/2006/relationships/customXml" Target="../ink/ink697.xml"/><Relationship Id="rId613" Type="http://schemas.openxmlformats.org/officeDocument/2006/relationships/customXml" Target="../ink/ink808.xml"/><Relationship Id="rId697" Type="http://schemas.openxmlformats.org/officeDocument/2006/relationships/image" Target="../media/image675.png"/><Relationship Id="rId252" Type="http://schemas.openxmlformats.org/officeDocument/2006/relationships/customXml" Target="../ink/ink626.xml"/><Relationship Id="rId47" Type="http://schemas.openxmlformats.org/officeDocument/2006/relationships/image" Target="../media/image359.png"/><Relationship Id="rId112" Type="http://schemas.openxmlformats.org/officeDocument/2006/relationships/customXml" Target="../ink/ink556.xml"/><Relationship Id="rId557" Type="http://schemas.openxmlformats.org/officeDocument/2006/relationships/customXml" Target="../ink/ink780.xml"/><Relationship Id="rId196" Type="http://schemas.openxmlformats.org/officeDocument/2006/relationships/customXml" Target="../ink/ink598.xml"/><Relationship Id="rId417" Type="http://schemas.openxmlformats.org/officeDocument/2006/relationships/image" Target="../media/image540.png"/><Relationship Id="rId624" Type="http://schemas.openxmlformats.org/officeDocument/2006/relationships/image" Target="../media/image640.png"/><Relationship Id="rId263" Type="http://schemas.openxmlformats.org/officeDocument/2006/relationships/customXml" Target="../ink/ink632.xml"/><Relationship Id="rId470" Type="http://schemas.openxmlformats.org/officeDocument/2006/relationships/image" Target="../media/image565.png"/><Relationship Id="rId58" Type="http://schemas.openxmlformats.org/officeDocument/2006/relationships/customXml" Target="../ink/ink529.xml"/><Relationship Id="rId123" Type="http://schemas.openxmlformats.org/officeDocument/2006/relationships/image" Target="../media/image397.png"/><Relationship Id="rId330" Type="http://schemas.openxmlformats.org/officeDocument/2006/relationships/image" Target="../media/image497.png"/><Relationship Id="rId568" Type="http://schemas.openxmlformats.org/officeDocument/2006/relationships/image" Target="../media/image613.png"/><Relationship Id="rId428" Type="http://schemas.openxmlformats.org/officeDocument/2006/relationships/customXml" Target="../ink/ink715.xml"/><Relationship Id="rId635" Type="http://schemas.openxmlformats.org/officeDocument/2006/relationships/customXml" Target="../ink/ink819.xml"/><Relationship Id="rId274" Type="http://schemas.openxmlformats.org/officeDocument/2006/relationships/image" Target="../media/image469.png"/><Relationship Id="rId481" Type="http://schemas.openxmlformats.org/officeDocument/2006/relationships/customXml" Target="../ink/ink742.xml"/><Relationship Id="rId702" Type="http://schemas.openxmlformats.org/officeDocument/2006/relationships/customXml" Target="../ink/ink853.xml"/><Relationship Id="rId69" Type="http://schemas.openxmlformats.org/officeDocument/2006/relationships/image" Target="../media/image370.png"/><Relationship Id="rId134" Type="http://schemas.openxmlformats.org/officeDocument/2006/relationships/customXml" Target="../ink/ink567.xml"/><Relationship Id="rId579" Type="http://schemas.openxmlformats.org/officeDocument/2006/relationships/customXml" Target="../ink/ink791.xml"/><Relationship Id="rId341" Type="http://schemas.openxmlformats.org/officeDocument/2006/relationships/customXml" Target="../ink/ink671.xml"/><Relationship Id="rId439" Type="http://schemas.openxmlformats.org/officeDocument/2006/relationships/customXml" Target="../ink/ink721.xml"/><Relationship Id="rId646" Type="http://schemas.openxmlformats.org/officeDocument/2006/relationships/image" Target="../media/image651.png"/><Relationship Id="rId201" Type="http://schemas.openxmlformats.org/officeDocument/2006/relationships/image" Target="../media/image2710.png"/><Relationship Id="rId285" Type="http://schemas.openxmlformats.org/officeDocument/2006/relationships/customXml" Target="../ink/ink643.xml"/><Relationship Id="rId506" Type="http://schemas.openxmlformats.org/officeDocument/2006/relationships/image" Target="../media/image582.png"/><Relationship Id="rId492" Type="http://schemas.openxmlformats.org/officeDocument/2006/relationships/image" Target="../media/image575.png"/><Relationship Id="rId145" Type="http://schemas.openxmlformats.org/officeDocument/2006/relationships/image" Target="../media/image408.png"/><Relationship Id="rId352" Type="http://schemas.openxmlformats.org/officeDocument/2006/relationships/image" Target="../media/image508.png"/><Relationship Id="rId212" Type="http://schemas.openxmlformats.org/officeDocument/2006/relationships/customXml" Target="../ink/ink606.xml"/><Relationship Id="rId657" Type="http://schemas.openxmlformats.org/officeDocument/2006/relationships/customXml" Target="../ink/ink830.xml"/><Relationship Id="rId296" Type="http://schemas.openxmlformats.org/officeDocument/2006/relationships/image" Target="../media/image480.png"/><Relationship Id="rId517" Type="http://schemas.openxmlformats.org/officeDocument/2006/relationships/customXml" Target="../ink/ink760.xml"/><Relationship Id="rId60" Type="http://schemas.openxmlformats.org/officeDocument/2006/relationships/customXml" Target="../ink/ink530.xml"/><Relationship Id="rId156" Type="http://schemas.openxmlformats.org/officeDocument/2006/relationships/customXml" Target="../ink/ink578.xml"/><Relationship Id="rId363" Type="http://schemas.openxmlformats.org/officeDocument/2006/relationships/customXml" Target="../ink/ink682.xml"/><Relationship Id="rId570" Type="http://schemas.openxmlformats.org/officeDocument/2006/relationships/image" Target="../media/image614.png"/><Relationship Id="rId223" Type="http://schemas.openxmlformats.org/officeDocument/2006/relationships/image" Target="../media/image445.png"/><Relationship Id="rId430" Type="http://schemas.openxmlformats.org/officeDocument/2006/relationships/image" Target="../media/image546.png"/><Relationship Id="rId668" Type="http://schemas.openxmlformats.org/officeDocument/2006/relationships/image" Target="../media/image661.png"/><Relationship Id="rId18" Type="http://schemas.openxmlformats.org/officeDocument/2006/relationships/customXml" Target="../ink/ink509.xml"/><Relationship Id="rId265" Type="http://schemas.openxmlformats.org/officeDocument/2006/relationships/customXml" Target="../ink/ink633.xml"/><Relationship Id="rId472" Type="http://schemas.openxmlformats.org/officeDocument/2006/relationships/image" Target="../media/image566.png"/><Relationship Id="rId528" Type="http://schemas.openxmlformats.org/officeDocument/2006/relationships/image" Target="../media/image593.png"/><Relationship Id="rId125" Type="http://schemas.openxmlformats.org/officeDocument/2006/relationships/image" Target="../media/image398.png"/><Relationship Id="rId167" Type="http://schemas.openxmlformats.org/officeDocument/2006/relationships/image" Target="../media/image419.png"/><Relationship Id="rId332" Type="http://schemas.openxmlformats.org/officeDocument/2006/relationships/image" Target="../media/image498.png"/><Relationship Id="rId374" Type="http://schemas.openxmlformats.org/officeDocument/2006/relationships/customXml" Target="../ink/ink688.xml"/><Relationship Id="rId581" Type="http://schemas.openxmlformats.org/officeDocument/2006/relationships/customXml" Target="../ink/ink792.xml"/><Relationship Id="rId71" Type="http://schemas.openxmlformats.org/officeDocument/2006/relationships/image" Target="../media/image371.png"/><Relationship Id="rId234" Type="http://schemas.openxmlformats.org/officeDocument/2006/relationships/customXml" Target="../ink/ink617.xml"/><Relationship Id="rId637" Type="http://schemas.openxmlformats.org/officeDocument/2006/relationships/customXml" Target="../ink/ink820.xml"/><Relationship Id="rId679" Type="http://schemas.openxmlformats.org/officeDocument/2006/relationships/customXml" Target="../ink/ink841.xml"/><Relationship Id="rId2" Type="http://schemas.openxmlformats.org/officeDocument/2006/relationships/customXml" Target="../ink/ink501.xml"/><Relationship Id="rId29" Type="http://schemas.openxmlformats.org/officeDocument/2006/relationships/image" Target="../media/image3500.png"/><Relationship Id="rId276" Type="http://schemas.openxmlformats.org/officeDocument/2006/relationships/image" Target="../media/image470.png"/><Relationship Id="rId441" Type="http://schemas.openxmlformats.org/officeDocument/2006/relationships/customXml" Target="../ink/ink722.xml"/><Relationship Id="rId483" Type="http://schemas.openxmlformats.org/officeDocument/2006/relationships/customXml" Target="../ink/ink743.xml"/><Relationship Id="rId539" Type="http://schemas.openxmlformats.org/officeDocument/2006/relationships/customXml" Target="../ink/ink771.xml"/><Relationship Id="rId690" Type="http://schemas.openxmlformats.org/officeDocument/2006/relationships/customXml" Target="../ink/ink847.xml"/><Relationship Id="rId40" Type="http://schemas.openxmlformats.org/officeDocument/2006/relationships/customXml" Target="../ink/ink520.xml"/><Relationship Id="rId136" Type="http://schemas.openxmlformats.org/officeDocument/2006/relationships/customXml" Target="../ink/ink568.xml"/><Relationship Id="rId178" Type="http://schemas.openxmlformats.org/officeDocument/2006/relationships/customXml" Target="../ink/ink589.xml"/><Relationship Id="rId301" Type="http://schemas.openxmlformats.org/officeDocument/2006/relationships/customXml" Target="../ink/ink651.xml"/><Relationship Id="rId343" Type="http://schemas.openxmlformats.org/officeDocument/2006/relationships/customXml" Target="../ink/ink672.xml"/><Relationship Id="rId550" Type="http://schemas.openxmlformats.org/officeDocument/2006/relationships/image" Target="../media/image604.png"/><Relationship Id="rId82" Type="http://schemas.openxmlformats.org/officeDocument/2006/relationships/customXml" Target="../ink/ink541.xml"/><Relationship Id="rId203" Type="http://schemas.openxmlformats.org/officeDocument/2006/relationships/image" Target="../media/image435.png"/><Relationship Id="rId385" Type="http://schemas.openxmlformats.org/officeDocument/2006/relationships/image" Target="../media/image524.png"/><Relationship Id="rId592" Type="http://schemas.openxmlformats.org/officeDocument/2006/relationships/image" Target="../media/image624.png"/><Relationship Id="rId606" Type="http://schemas.openxmlformats.org/officeDocument/2006/relationships/image" Target="../media/image631.png"/><Relationship Id="rId648" Type="http://schemas.openxmlformats.org/officeDocument/2006/relationships/image" Target="../media/image652.png"/><Relationship Id="rId245" Type="http://schemas.openxmlformats.org/officeDocument/2006/relationships/image" Target="../media/image455.png"/><Relationship Id="rId287" Type="http://schemas.openxmlformats.org/officeDocument/2006/relationships/customXml" Target="../ink/ink644.xml"/><Relationship Id="rId410" Type="http://schemas.openxmlformats.org/officeDocument/2006/relationships/customXml" Target="../ink/ink706.xml"/><Relationship Id="rId452" Type="http://schemas.openxmlformats.org/officeDocument/2006/relationships/image" Target="../media/image7610.png"/><Relationship Id="rId494" Type="http://schemas.openxmlformats.org/officeDocument/2006/relationships/image" Target="../media/image576.png"/><Relationship Id="rId508" Type="http://schemas.openxmlformats.org/officeDocument/2006/relationships/image" Target="../media/image583.png"/><Relationship Id="rId105" Type="http://schemas.openxmlformats.org/officeDocument/2006/relationships/image" Target="../media/image388.png"/><Relationship Id="rId147" Type="http://schemas.openxmlformats.org/officeDocument/2006/relationships/image" Target="../media/image409.png"/><Relationship Id="rId312" Type="http://schemas.openxmlformats.org/officeDocument/2006/relationships/image" Target="../media/image488.png"/><Relationship Id="rId354" Type="http://schemas.openxmlformats.org/officeDocument/2006/relationships/image" Target="../media/image509.png"/><Relationship Id="rId51" Type="http://schemas.openxmlformats.org/officeDocument/2006/relationships/image" Target="../media/image361.png"/><Relationship Id="rId93" Type="http://schemas.openxmlformats.org/officeDocument/2006/relationships/image" Target="../media/image382.png"/><Relationship Id="rId189" Type="http://schemas.openxmlformats.org/officeDocument/2006/relationships/image" Target="../media/image429.png"/><Relationship Id="rId396" Type="http://schemas.openxmlformats.org/officeDocument/2006/relationships/customXml" Target="../ink/ink699.xml"/><Relationship Id="rId561" Type="http://schemas.openxmlformats.org/officeDocument/2006/relationships/customXml" Target="../ink/ink782.xml"/><Relationship Id="rId617" Type="http://schemas.openxmlformats.org/officeDocument/2006/relationships/customXml" Target="../ink/ink810.xml"/><Relationship Id="rId659" Type="http://schemas.openxmlformats.org/officeDocument/2006/relationships/customXml" Target="../ink/ink831.xml"/><Relationship Id="rId214" Type="http://schemas.openxmlformats.org/officeDocument/2006/relationships/customXml" Target="../ink/ink607.xml"/><Relationship Id="rId256" Type="http://schemas.openxmlformats.org/officeDocument/2006/relationships/customXml" Target="../ink/ink628.xml"/><Relationship Id="rId298" Type="http://schemas.openxmlformats.org/officeDocument/2006/relationships/image" Target="../media/image481.png"/><Relationship Id="rId421" Type="http://schemas.openxmlformats.org/officeDocument/2006/relationships/image" Target="../media/image542.png"/><Relationship Id="rId463" Type="http://schemas.openxmlformats.org/officeDocument/2006/relationships/customXml" Target="../ink/ink733.xml"/><Relationship Id="rId519" Type="http://schemas.openxmlformats.org/officeDocument/2006/relationships/customXml" Target="../ink/ink761.xml"/><Relationship Id="rId670" Type="http://schemas.openxmlformats.org/officeDocument/2006/relationships/image" Target="../media/image662.png"/><Relationship Id="rId116" Type="http://schemas.openxmlformats.org/officeDocument/2006/relationships/customXml" Target="../ink/ink558.xml"/><Relationship Id="rId158" Type="http://schemas.openxmlformats.org/officeDocument/2006/relationships/customXml" Target="../ink/ink579.xml"/><Relationship Id="rId323" Type="http://schemas.openxmlformats.org/officeDocument/2006/relationships/customXml" Target="../ink/ink662.xml"/><Relationship Id="rId530" Type="http://schemas.openxmlformats.org/officeDocument/2006/relationships/image" Target="../media/image594.png"/><Relationship Id="rId20" Type="http://schemas.openxmlformats.org/officeDocument/2006/relationships/customXml" Target="../ink/ink510.xml"/><Relationship Id="rId62" Type="http://schemas.openxmlformats.org/officeDocument/2006/relationships/customXml" Target="../ink/ink531.xml"/><Relationship Id="rId365" Type="http://schemas.openxmlformats.org/officeDocument/2006/relationships/customXml" Target="../ink/ink683.xml"/><Relationship Id="rId572" Type="http://schemas.openxmlformats.org/officeDocument/2006/relationships/image" Target="../media/image615.png"/><Relationship Id="rId628" Type="http://schemas.openxmlformats.org/officeDocument/2006/relationships/image" Target="../media/image642.png"/><Relationship Id="rId225" Type="http://schemas.openxmlformats.org/officeDocument/2006/relationships/image" Target="../media/image446.png"/><Relationship Id="rId267" Type="http://schemas.openxmlformats.org/officeDocument/2006/relationships/customXml" Target="../ink/ink634.xml"/><Relationship Id="rId432" Type="http://schemas.openxmlformats.org/officeDocument/2006/relationships/image" Target="../media/image547.png"/><Relationship Id="rId474" Type="http://schemas.openxmlformats.org/officeDocument/2006/relationships/image" Target="../media/image567.png"/><Relationship Id="rId127" Type="http://schemas.openxmlformats.org/officeDocument/2006/relationships/image" Target="../media/image399.png"/><Relationship Id="rId681" Type="http://schemas.openxmlformats.org/officeDocument/2006/relationships/customXml" Target="../ink/ink842.xml"/><Relationship Id="rId31" Type="http://schemas.openxmlformats.org/officeDocument/2006/relationships/image" Target="../media/image3511.png"/><Relationship Id="rId73" Type="http://schemas.openxmlformats.org/officeDocument/2006/relationships/image" Target="../media/image372.png"/><Relationship Id="rId169" Type="http://schemas.openxmlformats.org/officeDocument/2006/relationships/image" Target="../media/image420.png"/><Relationship Id="rId334" Type="http://schemas.openxmlformats.org/officeDocument/2006/relationships/image" Target="../media/image499.png"/><Relationship Id="rId376" Type="http://schemas.openxmlformats.org/officeDocument/2006/relationships/customXml" Target="../ink/ink689.xml"/><Relationship Id="rId541" Type="http://schemas.openxmlformats.org/officeDocument/2006/relationships/customXml" Target="../ink/ink772.xml"/><Relationship Id="rId583" Type="http://schemas.openxmlformats.org/officeDocument/2006/relationships/customXml" Target="../ink/ink793.xml"/><Relationship Id="rId639" Type="http://schemas.openxmlformats.org/officeDocument/2006/relationships/customXml" Target="../ink/ink821.xml"/><Relationship Id="rId4" Type="http://schemas.openxmlformats.org/officeDocument/2006/relationships/customXml" Target="../ink/ink502.xml"/><Relationship Id="rId180" Type="http://schemas.openxmlformats.org/officeDocument/2006/relationships/customXml" Target="../ink/ink590.xml"/><Relationship Id="rId236" Type="http://schemas.openxmlformats.org/officeDocument/2006/relationships/customXml" Target="../ink/ink618.xml"/><Relationship Id="rId278" Type="http://schemas.openxmlformats.org/officeDocument/2006/relationships/image" Target="../media/image471.png"/><Relationship Id="rId401" Type="http://schemas.openxmlformats.org/officeDocument/2006/relationships/image" Target="../media/image532.png"/><Relationship Id="rId443" Type="http://schemas.openxmlformats.org/officeDocument/2006/relationships/customXml" Target="../ink/ink723.xml"/><Relationship Id="rId650" Type="http://schemas.openxmlformats.org/officeDocument/2006/relationships/image" Target="../media/image653.png"/><Relationship Id="rId303" Type="http://schemas.openxmlformats.org/officeDocument/2006/relationships/customXml" Target="../ink/ink652.xml"/><Relationship Id="rId485" Type="http://schemas.openxmlformats.org/officeDocument/2006/relationships/customXml" Target="../ink/ink744.xml"/><Relationship Id="rId692" Type="http://schemas.openxmlformats.org/officeDocument/2006/relationships/customXml" Target="../ink/ink848.xml"/><Relationship Id="rId42" Type="http://schemas.openxmlformats.org/officeDocument/2006/relationships/customXml" Target="../ink/ink521.xml"/><Relationship Id="rId84" Type="http://schemas.openxmlformats.org/officeDocument/2006/relationships/customXml" Target="../ink/ink542.xml"/><Relationship Id="rId138" Type="http://schemas.openxmlformats.org/officeDocument/2006/relationships/customXml" Target="../ink/ink569.xml"/><Relationship Id="rId345" Type="http://schemas.openxmlformats.org/officeDocument/2006/relationships/customXml" Target="../ink/ink673.xml"/><Relationship Id="rId387" Type="http://schemas.openxmlformats.org/officeDocument/2006/relationships/image" Target="../media/image525.png"/><Relationship Id="rId510" Type="http://schemas.openxmlformats.org/officeDocument/2006/relationships/image" Target="../media/image584.png"/><Relationship Id="rId552" Type="http://schemas.openxmlformats.org/officeDocument/2006/relationships/image" Target="../media/image605.png"/><Relationship Id="rId594" Type="http://schemas.openxmlformats.org/officeDocument/2006/relationships/image" Target="../media/image625.png"/><Relationship Id="rId608" Type="http://schemas.openxmlformats.org/officeDocument/2006/relationships/image" Target="../media/image632.png"/><Relationship Id="rId191" Type="http://schemas.openxmlformats.org/officeDocument/2006/relationships/image" Target="../media/image430.png"/><Relationship Id="rId205" Type="http://schemas.openxmlformats.org/officeDocument/2006/relationships/image" Target="../media/image436.png"/><Relationship Id="rId247" Type="http://schemas.openxmlformats.org/officeDocument/2006/relationships/image" Target="../media/image456.png"/><Relationship Id="rId412" Type="http://schemas.openxmlformats.org/officeDocument/2006/relationships/customXml" Target="../ink/ink707.xml"/><Relationship Id="rId107" Type="http://schemas.openxmlformats.org/officeDocument/2006/relationships/image" Target="../media/image389.png"/><Relationship Id="rId289" Type="http://schemas.openxmlformats.org/officeDocument/2006/relationships/customXml" Target="../ink/ink645.xml"/><Relationship Id="rId454" Type="http://schemas.openxmlformats.org/officeDocument/2006/relationships/image" Target="../media/image557.png"/><Relationship Id="rId496" Type="http://schemas.openxmlformats.org/officeDocument/2006/relationships/image" Target="../media/image577.png"/><Relationship Id="rId661" Type="http://schemas.openxmlformats.org/officeDocument/2006/relationships/customXml" Target="../ink/ink832.xml"/><Relationship Id="rId11" Type="http://schemas.openxmlformats.org/officeDocument/2006/relationships/image" Target="../media/image3411.png"/><Relationship Id="rId53" Type="http://schemas.openxmlformats.org/officeDocument/2006/relationships/image" Target="../media/image362.png"/><Relationship Id="rId149" Type="http://schemas.openxmlformats.org/officeDocument/2006/relationships/image" Target="../media/image410.png"/><Relationship Id="rId314" Type="http://schemas.openxmlformats.org/officeDocument/2006/relationships/image" Target="../media/image489.png"/><Relationship Id="rId356" Type="http://schemas.openxmlformats.org/officeDocument/2006/relationships/image" Target="../media/image510.png"/><Relationship Id="rId398" Type="http://schemas.openxmlformats.org/officeDocument/2006/relationships/customXml" Target="../ink/ink700.xml"/><Relationship Id="rId521" Type="http://schemas.openxmlformats.org/officeDocument/2006/relationships/customXml" Target="../ink/ink762.xml"/><Relationship Id="rId563" Type="http://schemas.openxmlformats.org/officeDocument/2006/relationships/customXml" Target="../ink/ink783.xml"/><Relationship Id="rId619" Type="http://schemas.openxmlformats.org/officeDocument/2006/relationships/customXml" Target="../ink/ink811.xml"/><Relationship Id="rId95" Type="http://schemas.openxmlformats.org/officeDocument/2006/relationships/image" Target="../media/image383.png"/><Relationship Id="rId160" Type="http://schemas.openxmlformats.org/officeDocument/2006/relationships/customXml" Target="../ink/ink580.xml"/><Relationship Id="rId216" Type="http://schemas.openxmlformats.org/officeDocument/2006/relationships/customXml" Target="../ink/ink608.xml"/><Relationship Id="rId423" Type="http://schemas.openxmlformats.org/officeDocument/2006/relationships/image" Target="../media/image543.png"/><Relationship Id="rId258" Type="http://schemas.openxmlformats.org/officeDocument/2006/relationships/customXml" Target="../ink/ink629.xml"/><Relationship Id="rId465" Type="http://schemas.openxmlformats.org/officeDocument/2006/relationships/customXml" Target="../ink/ink734.xml"/><Relationship Id="rId630" Type="http://schemas.openxmlformats.org/officeDocument/2006/relationships/image" Target="../media/image643.png"/><Relationship Id="rId672" Type="http://schemas.openxmlformats.org/officeDocument/2006/relationships/image" Target="../media/image663.png"/><Relationship Id="rId22" Type="http://schemas.openxmlformats.org/officeDocument/2006/relationships/customXml" Target="../ink/ink511.xml"/><Relationship Id="rId64" Type="http://schemas.openxmlformats.org/officeDocument/2006/relationships/customXml" Target="../ink/ink532.xml"/><Relationship Id="rId118" Type="http://schemas.openxmlformats.org/officeDocument/2006/relationships/customXml" Target="../ink/ink559.xml"/><Relationship Id="rId325" Type="http://schemas.openxmlformats.org/officeDocument/2006/relationships/customXml" Target="../ink/ink663.xml"/><Relationship Id="rId367" Type="http://schemas.openxmlformats.org/officeDocument/2006/relationships/customXml" Target="../ink/ink684.xml"/><Relationship Id="rId532" Type="http://schemas.openxmlformats.org/officeDocument/2006/relationships/image" Target="../media/image595.png"/><Relationship Id="rId574" Type="http://schemas.openxmlformats.org/officeDocument/2006/relationships/image" Target="../media/image616.png"/><Relationship Id="rId171" Type="http://schemas.openxmlformats.org/officeDocument/2006/relationships/image" Target="../media/image421.png"/><Relationship Id="rId227" Type="http://schemas.openxmlformats.org/officeDocument/2006/relationships/image" Target="../media/image447.png"/><Relationship Id="rId269" Type="http://schemas.openxmlformats.org/officeDocument/2006/relationships/customXml" Target="../ink/ink635.xml"/><Relationship Id="rId434" Type="http://schemas.openxmlformats.org/officeDocument/2006/relationships/image" Target="../media/image548.png"/><Relationship Id="rId476" Type="http://schemas.openxmlformats.org/officeDocument/2006/relationships/image" Target="../media/image227.png"/><Relationship Id="rId641" Type="http://schemas.openxmlformats.org/officeDocument/2006/relationships/customXml" Target="../ink/ink822.xml"/><Relationship Id="rId683" Type="http://schemas.openxmlformats.org/officeDocument/2006/relationships/customXml" Target="../ink/ink843.xml"/><Relationship Id="rId33" Type="http://schemas.openxmlformats.org/officeDocument/2006/relationships/image" Target="../media/image3520.png"/><Relationship Id="rId129" Type="http://schemas.openxmlformats.org/officeDocument/2006/relationships/image" Target="../media/image400.png"/><Relationship Id="rId280" Type="http://schemas.openxmlformats.org/officeDocument/2006/relationships/image" Target="../media/image472.png"/><Relationship Id="rId336" Type="http://schemas.openxmlformats.org/officeDocument/2006/relationships/image" Target="../media/image500.png"/><Relationship Id="rId501" Type="http://schemas.openxmlformats.org/officeDocument/2006/relationships/customXml" Target="../ink/ink752.xml"/><Relationship Id="rId543" Type="http://schemas.openxmlformats.org/officeDocument/2006/relationships/customXml" Target="../ink/ink773.xml"/><Relationship Id="rId75" Type="http://schemas.openxmlformats.org/officeDocument/2006/relationships/image" Target="../media/image373.png"/><Relationship Id="rId140" Type="http://schemas.openxmlformats.org/officeDocument/2006/relationships/customXml" Target="../ink/ink570.xml"/><Relationship Id="rId182" Type="http://schemas.openxmlformats.org/officeDocument/2006/relationships/customXml" Target="../ink/ink591.xml"/><Relationship Id="rId378" Type="http://schemas.openxmlformats.org/officeDocument/2006/relationships/customXml" Target="../ink/ink690.xml"/><Relationship Id="rId403" Type="http://schemas.openxmlformats.org/officeDocument/2006/relationships/image" Target="../media/image533.png"/><Relationship Id="rId585" Type="http://schemas.openxmlformats.org/officeDocument/2006/relationships/customXml" Target="../ink/ink794.xml"/><Relationship Id="rId6" Type="http://schemas.openxmlformats.org/officeDocument/2006/relationships/customXml" Target="../ink/ink503.xml"/><Relationship Id="rId238" Type="http://schemas.openxmlformats.org/officeDocument/2006/relationships/customXml" Target="../ink/ink619.xml"/><Relationship Id="rId445" Type="http://schemas.openxmlformats.org/officeDocument/2006/relationships/customXml" Target="../ink/ink724.xml"/><Relationship Id="rId487" Type="http://schemas.openxmlformats.org/officeDocument/2006/relationships/customXml" Target="../ink/ink745.xml"/><Relationship Id="rId610" Type="http://schemas.openxmlformats.org/officeDocument/2006/relationships/image" Target="../media/image633.png"/><Relationship Id="rId652" Type="http://schemas.openxmlformats.org/officeDocument/2006/relationships/image" Target="../media/image275.png"/><Relationship Id="rId694" Type="http://schemas.openxmlformats.org/officeDocument/2006/relationships/customXml" Target="../ink/ink849.xml"/><Relationship Id="rId291" Type="http://schemas.openxmlformats.org/officeDocument/2006/relationships/customXml" Target="../ink/ink646.xml"/><Relationship Id="rId305" Type="http://schemas.openxmlformats.org/officeDocument/2006/relationships/customXml" Target="../ink/ink653.xml"/><Relationship Id="rId347" Type="http://schemas.openxmlformats.org/officeDocument/2006/relationships/customXml" Target="../ink/ink674.xml"/><Relationship Id="rId512" Type="http://schemas.openxmlformats.org/officeDocument/2006/relationships/image" Target="../media/image585.png"/><Relationship Id="rId44" Type="http://schemas.openxmlformats.org/officeDocument/2006/relationships/customXml" Target="../ink/ink522.xml"/><Relationship Id="rId86" Type="http://schemas.openxmlformats.org/officeDocument/2006/relationships/customXml" Target="../ink/ink543.xml"/><Relationship Id="rId151" Type="http://schemas.openxmlformats.org/officeDocument/2006/relationships/image" Target="../media/image411.png"/><Relationship Id="rId389" Type="http://schemas.openxmlformats.org/officeDocument/2006/relationships/image" Target="../media/image526.png"/><Relationship Id="rId554" Type="http://schemas.openxmlformats.org/officeDocument/2006/relationships/image" Target="../media/image606.png"/><Relationship Id="rId596" Type="http://schemas.openxmlformats.org/officeDocument/2006/relationships/image" Target="../media/image626.png"/><Relationship Id="rId193" Type="http://schemas.openxmlformats.org/officeDocument/2006/relationships/image" Target="../media/image431.png"/><Relationship Id="rId207" Type="http://schemas.openxmlformats.org/officeDocument/2006/relationships/image" Target="../media/image437.png"/><Relationship Id="rId249" Type="http://schemas.openxmlformats.org/officeDocument/2006/relationships/image" Target="../media/image457.png"/><Relationship Id="rId414" Type="http://schemas.openxmlformats.org/officeDocument/2006/relationships/customXml" Target="../ink/ink708.xml"/><Relationship Id="rId456" Type="http://schemas.openxmlformats.org/officeDocument/2006/relationships/image" Target="../media/image558.png"/><Relationship Id="rId498" Type="http://schemas.openxmlformats.org/officeDocument/2006/relationships/image" Target="../media/image578.png"/><Relationship Id="rId621" Type="http://schemas.openxmlformats.org/officeDocument/2006/relationships/customXml" Target="../ink/ink812.xml"/><Relationship Id="rId663" Type="http://schemas.openxmlformats.org/officeDocument/2006/relationships/customXml" Target="../ink/ink833.xml"/><Relationship Id="rId13" Type="http://schemas.openxmlformats.org/officeDocument/2006/relationships/image" Target="../media/image3420.png"/><Relationship Id="rId109" Type="http://schemas.openxmlformats.org/officeDocument/2006/relationships/image" Target="../media/image390.png"/><Relationship Id="rId260" Type="http://schemas.openxmlformats.org/officeDocument/2006/relationships/customXml" Target="../ink/ink630.xml"/><Relationship Id="rId316" Type="http://schemas.openxmlformats.org/officeDocument/2006/relationships/image" Target="../media/image490.png"/><Relationship Id="rId523" Type="http://schemas.openxmlformats.org/officeDocument/2006/relationships/customXml" Target="../ink/ink763.xml"/><Relationship Id="rId55" Type="http://schemas.openxmlformats.org/officeDocument/2006/relationships/image" Target="../media/image363.png"/><Relationship Id="rId97" Type="http://schemas.openxmlformats.org/officeDocument/2006/relationships/image" Target="../media/image384.png"/><Relationship Id="rId120" Type="http://schemas.openxmlformats.org/officeDocument/2006/relationships/customXml" Target="../ink/ink560.xml"/><Relationship Id="rId358" Type="http://schemas.openxmlformats.org/officeDocument/2006/relationships/image" Target="../media/image511.png"/><Relationship Id="rId565" Type="http://schemas.openxmlformats.org/officeDocument/2006/relationships/customXml" Target="../ink/ink784.xml"/><Relationship Id="rId162" Type="http://schemas.openxmlformats.org/officeDocument/2006/relationships/customXml" Target="../ink/ink581.xml"/><Relationship Id="rId218" Type="http://schemas.openxmlformats.org/officeDocument/2006/relationships/customXml" Target="../ink/ink609.xml"/><Relationship Id="rId425" Type="http://schemas.openxmlformats.org/officeDocument/2006/relationships/image" Target="../media/image544.png"/><Relationship Id="rId467" Type="http://schemas.openxmlformats.org/officeDocument/2006/relationships/customXml" Target="../ink/ink735.xml"/><Relationship Id="rId632" Type="http://schemas.openxmlformats.org/officeDocument/2006/relationships/image" Target="../media/image644.png"/><Relationship Id="rId271" Type="http://schemas.openxmlformats.org/officeDocument/2006/relationships/customXml" Target="../ink/ink636.xml"/><Relationship Id="rId674" Type="http://schemas.openxmlformats.org/officeDocument/2006/relationships/image" Target="../media/image664.png"/><Relationship Id="rId24" Type="http://schemas.openxmlformats.org/officeDocument/2006/relationships/customXml" Target="../ink/ink512.xml"/><Relationship Id="rId66" Type="http://schemas.openxmlformats.org/officeDocument/2006/relationships/customXml" Target="../ink/ink533.xml"/><Relationship Id="rId131" Type="http://schemas.openxmlformats.org/officeDocument/2006/relationships/image" Target="../media/image401.png"/><Relationship Id="rId327" Type="http://schemas.openxmlformats.org/officeDocument/2006/relationships/customXml" Target="../ink/ink664.xml"/><Relationship Id="rId369" Type="http://schemas.openxmlformats.org/officeDocument/2006/relationships/customXml" Target="../ink/ink685.xml"/><Relationship Id="rId534" Type="http://schemas.openxmlformats.org/officeDocument/2006/relationships/image" Target="../media/image596.png"/><Relationship Id="rId576" Type="http://schemas.openxmlformats.org/officeDocument/2006/relationships/image" Target="../media/image105.png"/><Relationship Id="rId173" Type="http://schemas.openxmlformats.org/officeDocument/2006/relationships/image" Target="../media/image422.png"/><Relationship Id="rId229" Type="http://schemas.openxmlformats.org/officeDocument/2006/relationships/image" Target="../media/image448.png"/><Relationship Id="rId380" Type="http://schemas.openxmlformats.org/officeDocument/2006/relationships/customXml" Target="../ink/ink691.xml"/><Relationship Id="rId436" Type="http://schemas.openxmlformats.org/officeDocument/2006/relationships/image" Target="../media/image549.png"/><Relationship Id="rId601" Type="http://schemas.openxmlformats.org/officeDocument/2006/relationships/customXml" Target="../ink/ink802.xml"/><Relationship Id="rId643" Type="http://schemas.openxmlformats.org/officeDocument/2006/relationships/customXml" Target="../ink/ink823.xml"/><Relationship Id="rId240" Type="http://schemas.openxmlformats.org/officeDocument/2006/relationships/customXml" Target="../ink/ink620.xml"/><Relationship Id="rId478" Type="http://schemas.openxmlformats.org/officeDocument/2006/relationships/image" Target="../media/image568.png"/><Relationship Id="rId685" Type="http://schemas.openxmlformats.org/officeDocument/2006/relationships/customXml" Target="../ink/ink844.xml"/><Relationship Id="rId35" Type="http://schemas.openxmlformats.org/officeDocument/2006/relationships/image" Target="../media/image3530.png"/><Relationship Id="rId77" Type="http://schemas.openxmlformats.org/officeDocument/2006/relationships/image" Target="../media/image374.png"/><Relationship Id="rId100" Type="http://schemas.openxmlformats.org/officeDocument/2006/relationships/customXml" Target="../ink/ink550.xml"/><Relationship Id="rId282" Type="http://schemas.openxmlformats.org/officeDocument/2006/relationships/image" Target="../media/image473.png"/><Relationship Id="rId338" Type="http://schemas.openxmlformats.org/officeDocument/2006/relationships/image" Target="../media/image501.png"/><Relationship Id="rId503" Type="http://schemas.openxmlformats.org/officeDocument/2006/relationships/customXml" Target="../ink/ink753.xml"/><Relationship Id="rId545" Type="http://schemas.openxmlformats.org/officeDocument/2006/relationships/customXml" Target="../ink/ink774.xml"/><Relationship Id="rId587" Type="http://schemas.openxmlformats.org/officeDocument/2006/relationships/customXml" Target="../ink/ink795.xml"/><Relationship Id="rId8" Type="http://schemas.openxmlformats.org/officeDocument/2006/relationships/customXml" Target="../ink/ink504.xml"/><Relationship Id="rId142" Type="http://schemas.openxmlformats.org/officeDocument/2006/relationships/customXml" Target="../ink/ink571.xml"/><Relationship Id="rId184" Type="http://schemas.openxmlformats.org/officeDocument/2006/relationships/customXml" Target="../ink/ink592.xml"/><Relationship Id="rId391" Type="http://schemas.openxmlformats.org/officeDocument/2006/relationships/image" Target="../media/image527.png"/><Relationship Id="rId405" Type="http://schemas.openxmlformats.org/officeDocument/2006/relationships/image" Target="../media/image534.png"/><Relationship Id="rId447" Type="http://schemas.openxmlformats.org/officeDocument/2006/relationships/customXml" Target="../ink/ink725.xml"/><Relationship Id="rId612" Type="http://schemas.openxmlformats.org/officeDocument/2006/relationships/image" Target="../media/image634.png"/><Relationship Id="rId251" Type="http://schemas.openxmlformats.org/officeDocument/2006/relationships/image" Target="../media/image458.png"/><Relationship Id="rId489" Type="http://schemas.openxmlformats.org/officeDocument/2006/relationships/customXml" Target="../ink/ink746.xml"/><Relationship Id="rId654" Type="http://schemas.openxmlformats.org/officeDocument/2006/relationships/image" Target="../media/image654.png"/><Relationship Id="rId696" Type="http://schemas.openxmlformats.org/officeDocument/2006/relationships/customXml" Target="../ink/ink850.xml"/><Relationship Id="rId46" Type="http://schemas.openxmlformats.org/officeDocument/2006/relationships/customXml" Target="../ink/ink523.xml"/><Relationship Id="rId293" Type="http://schemas.openxmlformats.org/officeDocument/2006/relationships/customXml" Target="../ink/ink647.xml"/><Relationship Id="rId307" Type="http://schemas.openxmlformats.org/officeDocument/2006/relationships/customXml" Target="../ink/ink654.xml"/><Relationship Id="rId349" Type="http://schemas.openxmlformats.org/officeDocument/2006/relationships/customXml" Target="../ink/ink675.xml"/><Relationship Id="rId514" Type="http://schemas.openxmlformats.org/officeDocument/2006/relationships/image" Target="../media/image586.png"/><Relationship Id="rId556" Type="http://schemas.openxmlformats.org/officeDocument/2006/relationships/image" Target="../media/image607.png"/><Relationship Id="rId88" Type="http://schemas.openxmlformats.org/officeDocument/2006/relationships/customXml" Target="../ink/ink544.xml"/><Relationship Id="rId111" Type="http://schemas.openxmlformats.org/officeDocument/2006/relationships/image" Target="../media/image391.png"/><Relationship Id="rId153" Type="http://schemas.openxmlformats.org/officeDocument/2006/relationships/image" Target="../media/image412.png"/><Relationship Id="rId195" Type="http://schemas.openxmlformats.org/officeDocument/2006/relationships/image" Target="../media/image432.png"/><Relationship Id="rId209" Type="http://schemas.openxmlformats.org/officeDocument/2006/relationships/image" Target="../media/image438.png"/><Relationship Id="rId360" Type="http://schemas.openxmlformats.org/officeDocument/2006/relationships/image" Target="../media/image512.png"/><Relationship Id="rId416" Type="http://schemas.openxmlformats.org/officeDocument/2006/relationships/customXml" Target="../ink/ink709.xml"/><Relationship Id="rId598" Type="http://schemas.openxmlformats.org/officeDocument/2006/relationships/image" Target="../media/image627.png"/><Relationship Id="rId220" Type="http://schemas.openxmlformats.org/officeDocument/2006/relationships/customXml" Target="../ink/ink610.xml"/><Relationship Id="rId458" Type="http://schemas.openxmlformats.org/officeDocument/2006/relationships/image" Target="../media/image559.png"/><Relationship Id="rId623" Type="http://schemas.openxmlformats.org/officeDocument/2006/relationships/customXml" Target="../ink/ink813.xml"/><Relationship Id="rId665" Type="http://schemas.openxmlformats.org/officeDocument/2006/relationships/customXml" Target="../ink/ink834.xml"/><Relationship Id="rId15" Type="http://schemas.openxmlformats.org/officeDocument/2006/relationships/image" Target="../media/image3430.png"/><Relationship Id="rId57" Type="http://schemas.openxmlformats.org/officeDocument/2006/relationships/image" Target="../media/image364.png"/><Relationship Id="rId262" Type="http://schemas.openxmlformats.org/officeDocument/2006/relationships/customXml" Target="../ink/ink631.xml"/><Relationship Id="rId318" Type="http://schemas.openxmlformats.org/officeDocument/2006/relationships/image" Target="../media/image491.png"/><Relationship Id="rId525" Type="http://schemas.openxmlformats.org/officeDocument/2006/relationships/customXml" Target="../ink/ink764.xml"/><Relationship Id="rId567" Type="http://schemas.openxmlformats.org/officeDocument/2006/relationships/customXml" Target="../ink/ink785.xml"/><Relationship Id="rId99" Type="http://schemas.openxmlformats.org/officeDocument/2006/relationships/image" Target="../media/image385.png"/><Relationship Id="rId122" Type="http://schemas.openxmlformats.org/officeDocument/2006/relationships/customXml" Target="../ink/ink561.xml"/><Relationship Id="rId164" Type="http://schemas.openxmlformats.org/officeDocument/2006/relationships/customXml" Target="../ink/ink582.xml"/><Relationship Id="rId371" Type="http://schemas.openxmlformats.org/officeDocument/2006/relationships/customXml" Target="../ink/ink686.xml"/><Relationship Id="rId427" Type="http://schemas.openxmlformats.org/officeDocument/2006/relationships/image" Target="../media/image545.png"/><Relationship Id="rId469" Type="http://schemas.openxmlformats.org/officeDocument/2006/relationships/customXml" Target="../ink/ink736.xml"/><Relationship Id="rId634" Type="http://schemas.openxmlformats.org/officeDocument/2006/relationships/image" Target="../media/image645.png"/><Relationship Id="rId676" Type="http://schemas.openxmlformats.org/officeDocument/2006/relationships/image" Target="../media/image665.png"/><Relationship Id="rId26" Type="http://schemas.openxmlformats.org/officeDocument/2006/relationships/customXml" Target="../ink/ink513.xml"/><Relationship Id="rId231" Type="http://schemas.openxmlformats.org/officeDocument/2006/relationships/image" Target="../media/image449.png"/><Relationship Id="rId273" Type="http://schemas.openxmlformats.org/officeDocument/2006/relationships/customXml" Target="../ink/ink637.xml"/><Relationship Id="rId329" Type="http://schemas.openxmlformats.org/officeDocument/2006/relationships/customXml" Target="../ink/ink665.xml"/><Relationship Id="rId480" Type="http://schemas.openxmlformats.org/officeDocument/2006/relationships/image" Target="../media/image569.png"/><Relationship Id="rId536" Type="http://schemas.openxmlformats.org/officeDocument/2006/relationships/image" Target="../media/image597.png"/><Relationship Id="rId701" Type="http://schemas.openxmlformats.org/officeDocument/2006/relationships/image" Target="../media/image677.png"/><Relationship Id="rId68" Type="http://schemas.openxmlformats.org/officeDocument/2006/relationships/customXml" Target="../ink/ink534.xml"/><Relationship Id="rId133" Type="http://schemas.openxmlformats.org/officeDocument/2006/relationships/image" Target="../media/image402.png"/><Relationship Id="rId175" Type="http://schemas.openxmlformats.org/officeDocument/2006/relationships/image" Target="../media/image423.png"/><Relationship Id="rId340" Type="http://schemas.openxmlformats.org/officeDocument/2006/relationships/image" Target="../media/image502.png"/><Relationship Id="rId578" Type="http://schemas.openxmlformats.org/officeDocument/2006/relationships/image" Target="../media/image617.png"/><Relationship Id="rId200" Type="http://schemas.openxmlformats.org/officeDocument/2006/relationships/customXml" Target="../ink/ink600.xml"/><Relationship Id="rId382" Type="http://schemas.openxmlformats.org/officeDocument/2006/relationships/customXml" Target="../ink/ink692.xml"/><Relationship Id="rId438" Type="http://schemas.openxmlformats.org/officeDocument/2006/relationships/image" Target="../media/image550.png"/><Relationship Id="rId603" Type="http://schemas.openxmlformats.org/officeDocument/2006/relationships/customXml" Target="../ink/ink803.xml"/><Relationship Id="rId645" Type="http://schemas.openxmlformats.org/officeDocument/2006/relationships/customXml" Target="../ink/ink824.xml"/><Relationship Id="rId687" Type="http://schemas.openxmlformats.org/officeDocument/2006/relationships/customXml" Target="../ink/ink845.xml"/><Relationship Id="rId242" Type="http://schemas.openxmlformats.org/officeDocument/2006/relationships/customXml" Target="../ink/ink621.xml"/><Relationship Id="rId284" Type="http://schemas.openxmlformats.org/officeDocument/2006/relationships/image" Target="../media/image474.png"/><Relationship Id="rId491" Type="http://schemas.openxmlformats.org/officeDocument/2006/relationships/customXml" Target="../ink/ink747.xml"/><Relationship Id="rId505" Type="http://schemas.openxmlformats.org/officeDocument/2006/relationships/customXml" Target="../ink/ink754.xml"/><Relationship Id="rId37" Type="http://schemas.openxmlformats.org/officeDocument/2006/relationships/image" Target="../media/image3540.png"/><Relationship Id="rId79" Type="http://schemas.openxmlformats.org/officeDocument/2006/relationships/image" Target="../media/image375.png"/><Relationship Id="rId102" Type="http://schemas.openxmlformats.org/officeDocument/2006/relationships/customXml" Target="../ink/ink551.xml"/><Relationship Id="rId144" Type="http://schemas.openxmlformats.org/officeDocument/2006/relationships/customXml" Target="../ink/ink572.xml"/><Relationship Id="rId547" Type="http://schemas.openxmlformats.org/officeDocument/2006/relationships/customXml" Target="../ink/ink775.xml"/><Relationship Id="rId589" Type="http://schemas.openxmlformats.org/officeDocument/2006/relationships/customXml" Target="../ink/ink796.xml"/><Relationship Id="rId90" Type="http://schemas.openxmlformats.org/officeDocument/2006/relationships/customXml" Target="../ink/ink545.xml"/><Relationship Id="rId186" Type="http://schemas.openxmlformats.org/officeDocument/2006/relationships/customXml" Target="../ink/ink593.xml"/><Relationship Id="rId351" Type="http://schemas.openxmlformats.org/officeDocument/2006/relationships/customXml" Target="../ink/ink676.xml"/><Relationship Id="rId393" Type="http://schemas.openxmlformats.org/officeDocument/2006/relationships/image" Target="../media/image528.png"/><Relationship Id="rId407" Type="http://schemas.openxmlformats.org/officeDocument/2006/relationships/image" Target="../media/image535.png"/><Relationship Id="rId449" Type="http://schemas.openxmlformats.org/officeDocument/2006/relationships/customXml" Target="../ink/ink726.xml"/><Relationship Id="rId614" Type="http://schemas.openxmlformats.org/officeDocument/2006/relationships/image" Target="../media/image635.png"/><Relationship Id="rId656" Type="http://schemas.openxmlformats.org/officeDocument/2006/relationships/image" Target="../media/image655.png"/><Relationship Id="rId211" Type="http://schemas.openxmlformats.org/officeDocument/2006/relationships/image" Target="../media/image439.png"/><Relationship Id="rId253" Type="http://schemas.openxmlformats.org/officeDocument/2006/relationships/image" Target="../media/image459.png"/><Relationship Id="rId295" Type="http://schemas.openxmlformats.org/officeDocument/2006/relationships/customXml" Target="../ink/ink648.xml"/><Relationship Id="rId309" Type="http://schemas.openxmlformats.org/officeDocument/2006/relationships/customXml" Target="../ink/ink655.xml"/><Relationship Id="rId460" Type="http://schemas.openxmlformats.org/officeDocument/2006/relationships/image" Target="../media/image560.png"/><Relationship Id="rId516" Type="http://schemas.openxmlformats.org/officeDocument/2006/relationships/image" Target="../media/image587.png"/><Relationship Id="rId698" Type="http://schemas.openxmlformats.org/officeDocument/2006/relationships/customXml" Target="../ink/ink851.xml"/><Relationship Id="rId48" Type="http://schemas.openxmlformats.org/officeDocument/2006/relationships/customXml" Target="../ink/ink524.xml"/><Relationship Id="rId113" Type="http://schemas.openxmlformats.org/officeDocument/2006/relationships/image" Target="../media/image392.png"/><Relationship Id="rId320" Type="http://schemas.openxmlformats.org/officeDocument/2006/relationships/image" Target="../media/image492.png"/><Relationship Id="rId558" Type="http://schemas.openxmlformats.org/officeDocument/2006/relationships/image" Target="../media/image608.png"/><Relationship Id="rId155" Type="http://schemas.openxmlformats.org/officeDocument/2006/relationships/image" Target="../media/image413.png"/><Relationship Id="rId197" Type="http://schemas.openxmlformats.org/officeDocument/2006/relationships/image" Target="../media/image433.png"/><Relationship Id="rId362" Type="http://schemas.openxmlformats.org/officeDocument/2006/relationships/image" Target="../media/image513.png"/><Relationship Id="rId418" Type="http://schemas.openxmlformats.org/officeDocument/2006/relationships/customXml" Target="../ink/ink710.xml"/><Relationship Id="rId625" Type="http://schemas.openxmlformats.org/officeDocument/2006/relationships/customXml" Target="../ink/ink814.xml"/><Relationship Id="rId222" Type="http://schemas.openxmlformats.org/officeDocument/2006/relationships/customXml" Target="../ink/ink611.xml"/><Relationship Id="rId264" Type="http://schemas.openxmlformats.org/officeDocument/2006/relationships/image" Target="../media/image464.png"/><Relationship Id="rId471" Type="http://schemas.openxmlformats.org/officeDocument/2006/relationships/customXml" Target="../ink/ink737.xml"/><Relationship Id="rId667" Type="http://schemas.openxmlformats.org/officeDocument/2006/relationships/customXml" Target="../ink/ink835.xml"/><Relationship Id="rId17" Type="http://schemas.openxmlformats.org/officeDocument/2006/relationships/image" Target="../media/image3440.png"/><Relationship Id="rId59" Type="http://schemas.openxmlformats.org/officeDocument/2006/relationships/image" Target="../media/image365.png"/><Relationship Id="rId124" Type="http://schemas.openxmlformats.org/officeDocument/2006/relationships/customXml" Target="../ink/ink562.xml"/><Relationship Id="rId527" Type="http://schemas.openxmlformats.org/officeDocument/2006/relationships/customXml" Target="../ink/ink765.xml"/><Relationship Id="rId569" Type="http://schemas.openxmlformats.org/officeDocument/2006/relationships/customXml" Target="../ink/ink786.xml"/><Relationship Id="rId70" Type="http://schemas.openxmlformats.org/officeDocument/2006/relationships/customXml" Target="../ink/ink535.xml"/><Relationship Id="rId166" Type="http://schemas.openxmlformats.org/officeDocument/2006/relationships/customXml" Target="../ink/ink583.xml"/><Relationship Id="rId331" Type="http://schemas.openxmlformats.org/officeDocument/2006/relationships/customXml" Target="../ink/ink666.xml"/><Relationship Id="rId373" Type="http://schemas.openxmlformats.org/officeDocument/2006/relationships/customXml" Target="../ink/ink687.xml"/><Relationship Id="rId429" Type="http://schemas.openxmlformats.org/officeDocument/2006/relationships/customXml" Target="../ink/ink716.xml"/><Relationship Id="rId580" Type="http://schemas.openxmlformats.org/officeDocument/2006/relationships/image" Target="../media/image618.png"/><Relationship Id="rId636" Type="http://schemas.openxmlformats.org/officeDocument/2006/relationships/image" Target="../media/image646.png"/><Relationship Id="rId1" Type="http://schemas.openxmlformats.org/officeDocument/2006/relationships/slideLayout" Target="../slideLayouts/slideLayout6.xml"/><Relationship Id="rId233" Type="http://schemas.openxmlformats.org/officeDocument/2006/relationships/image" Target="../media/image450.png"/><Relationship Id="rId440" Type="http://schemas.openxmlformats.org/officeDocument/2006/relationships/image" Target="../media/image551.png"/><Relationship Id="rId678" Type="http://schemas.openxmlformats.org/officeDocument/2006/relationships/image" Target="../media/image666.png"/><Relationship Id="rId28" Type="http://schemas.openxmlformats.org/officeDocument/2006/relationships/customXml" Target="../ink/ink514.xml"/><Relationship Id="rId275" Type="http://schemas.openxmlformats.org/officeDocument/2006/relationships/customXml" Target="../ink/ink638.xml"/><Relationship Id="rId300" Type="http://schemas.openxmlformats.org/officeDocument/2006/relationships/image" Target="../media/image482.png"/><Relationship Id="rId482" Type="http://schemas.openxmlformats.org/officeDocument/2006/relationships/image" Target="../media/image570.png"/><Relationship Id="rId538" Type="http://schemas.openxmlformats.org/officeDocument/2006/relationships/image" Target="../media/image598.png"/><Relationship Id="rId703" Type="http://schemas.openxmlformats.org/officeDocument/2006/relationships/image" Target="../media/image678.png"/><Relationship Id="rId81" Type="http://schemas.openxmlformats.org/officeDocument/2006/relationships/image" Target="../media/image376.png"/><Relationship Id="rId135" Type="http://schemas.openxmlformats.org/officeDocument/2006/relationships/image" Target="../media/image403.png"/><Relationship Id="rId177" Type="http://schemas.openxmlformats.org/officeDocument/2006/relationships/image" Target="../media/image424.png"/><Relationship Id="rId342" Type="http://schemas.openxmlformats.org/officeDocument/2006/relationships/image" Target="../media/image503.png"/><Relationship Id="rId384" Type="http://schemas.openxmlformats.org/officeDocument/2006/relationships/customXml" Target="../ink/ink693.xml"/><Relationship Id="rId591" Type="http://schemas.openxmlformats.org/officeDocument/2006/relationships/customXml" Target="../ink/ink797.xml"/><Relationship Id="rId605" Type="http://schemas.openxmlformats.org/officeDocument/2006/relationships/customXml" Target="../ink/ink804.xml"/><Relationship Id="rId202" Type="http://schemas.openxmlformats.org/officeDocument/2006/relationships/customXml" Target="../ink/ink601.xml"/><Relationship Id="rId244" Type="http://schemas.openxmlformats.org/officeDocument/2006/relationships/customXml" Target="../ink/ink622.xml"/><Relationship Id="rId647" Type="http://schemas.openxmlformats.org/officeDocument/2006/relationships/customXml" Target="../ink/ink825.xml"/><Relationship Id="rId689" Type="http://schemas.openxmlformats.org/officeDocument/2006/relationships/image" Target="../media/image671.png"/><Relationship Id="rId39" Type="http://schemas.openxmlformats.org/officeDocument/2006/relationships/image" Target="../media/image3550.png"/><Relationship Id="rId286" Type="http://schemas.openxmlformats.org/officeDocument/2006/relationships/image" Target="../media/image475.png"/><Relationship Id="rId451" Type="http://schemas.openxmlformats.org/officeDocument/2006/relationships/customXml" Target="../ink/ink727.xml"/><Relationship Id="rId493" Type="http://schemas.openxmlformats.org/officeDocument/2006/relationships/customXml" Target="../ink/ink748.xml"/><Relationship Id="rId507" Type="http://schemas.openxmlformats.org/officeDocument/2006/relationships/customXml" Target="../ink/ink755.xml"/><Relationship Id="rId549" Type="http://schemas.openxmlformats.org/officeDocument/2006/relationships/customXml" Target="../ink/ink776.xml"/><Relationship Id="rId50" Type="http://schemas.openxmlformats.org/officeDocument/2006/relationships/customXml" Target="../ink/ink525.xml"/><Relationship Id="rId104" Type="http://schemas.openxmlformats.org/officeDocument/2006/relationships/customXml" Target="../ink/ink552.xml"/><Relationship Id="rId146" Type="http://schemas.openxmlformats.org/officeDocument/2006/relationships/customXml" Target="../ink/ink573.xml"/><Relationship Id="rId188" Type="http://schemas.openxmlformats.org/officeDocument/2006/relationships/customXml" Target="../ink/ink594.xml"/><Relationship Id="rId311" Type="http://schemas.openxmlformats.org/officeDocument/2006/relationships/customXml" Target="../ink/ink656.xml"/><Relationship Id="rId353" Type="http://schemas.openxmlformats.org/officeDocument/2006/relationships/customXml" Target="../ink/ink677.xml"/><Relationship Id="rId395" Type="http://schemas.openxmlformats.org/officeDocument/2006/relationships/image" Target="../media/image529.png"/><Relationship Id="rId409" Type="http://schemas.openxmlformats.org/officeDocument/2006/relationships/image" Target="../media/image536.png"/><Relationship Id="rId560" Type="http://schemas.openxmlformats.org/officeDocument/2006/relationships/image" Target="../media/image609.png"/><Relationship Id="rId92" Type="http://schemas.openxmlformats.org/officeDocument/2006/relationships/customXml" Target="../ink/ink546.xml"/><Relationship Id="rId213" Type="http://schemas.openxmlformats.org/officeDocument/2006/relationships/image" Target="../media/image440.png"/><Relationship Id="rId420" Type="http://schemas.openxmlformats.org/officeDocument/2006/relationships/customXml" Target="../ink/ink711.xml"/><Relationship Id="rId616" Type="http://schemas.openxmlformats.org/officeDocument/2006/relationships/image" Target="../media/image636.png"/><Relationship Id="rId658" Type="http://schemas.openxmlformats.org/officeDocument/2006/relationships/image" Target="../media/image656.png"/><Relationship Id="rId255" Type="http://schemas.openxmlformats.org/officeDocument/2006/relationships/image" Target="../media/image460.png"/><Relationship Id="rId297" Type="http://schemas.openxmlformats.org/officeDocument/2006/relationships/customXml" Target="../ink/ink649.xml"/><Relationship Id="rId462" Type="http://schemas.openxmlformats.org/officeDocument/2006/relationships/image" Target="../media/image561.png"/><Relationship Id="rId518" Type="http://schemas.openxmlformats.org/officeDocument/2006/relationships/image" Target="../media/image588.png"/><Relationship Id="rId115" Type="http://schemas.openxmlformats.org/officeDocument/2006/relationships/image" Target="../media/image393.png"/><Relationship Id="rId157" Type="http://schemas.openxmlformats.org/officeDocument/2006/relationships/image" Target="../media/image414.png"/><Relationship Id="rId322" Type="http://schemas.openxmlformats.org/officeDocument/2006/relationships/image" Target="../media/image493.png"/><Relationship Id="rId364" Type="http://schemas.openxmlformats.org/officeDocument/2006/relationships/image" Target="../media/image514.png"/><Relationship Id="rId61" Type="http://schemas.openxmlformats.org/officeDocument/2006/relationships/image" Target="../media/image366.png"/><Relationship Id="rId199" Type="http://schemas.openxmlformats.org/officeDocument/2006/relationships/image" Target="../media/image434.png"/><Relationship Id="rId571" Type="http://schemas.openxmlformats.org/officeDocument/2006/relationships/customXml" Target="../ink/ink787.xml"/><Relationship Id="rId627" Type="http://schemas.openxmlformats.org/officeDocument/2006/relationships/customXml" Target="../ink/ink815.xml"/><Relationship Id="rId669" Type="http://schemas.openxmlformats.org/officeDocument/2006/relationships/customXml" Target="../ink/ink836.xml"/><Relationship Id="rId19" Type="http://schemas.openxmlformats.org/officeDocument/2006/relationships/image" Target="../media/image3450.png"/><Relationship Id="rId224" Type="http://schemas.openxmlformats.org/officeDocument/2006/relationships/customXml" Target="../ink/ink612.xml"/><Relationship Id="rId266" Type="http://schemas.openxmlformats.org/officeDocument/2006/relationships/image" Target="../media/image465.png"/><Relationship Id="rId431" Type="http://schemas.openxmlformats.org/officeDocument/2006/relationships/customXml" Target="../ink/ink717.xml"/><Relationship Id="rId473" Type="http://schemas.openxmlformats.org/officeDocument/2006/relationships/customXml" Target="../ink/ink738.xml"/><Relationship Id="rId529" Type="http://schemas.openxmlformats.org/officeDocument/2006/relationships/customXml" Target="../ink/ink766.xml"/><Relationship Id="rId680" Type="http://schemas.openxmlformats.org/officeDocument/2006/relationships/image" Target="../media/image667.png"/><Relationship Id="rId30" Type="http://schemas.openxmlformats.org/officeDocument/2006/relationships/customXml" Target="../ink/ink515.xml"/><Relationship Id="rId126" Type="http://schemas.openxmlformats.org/officeDocument/2006/relationships/customXml" Target="../ink/ink563.xml"/><Relationship Id="rId168" Type="http://schemas.openxmlformats.org/officeDocument/2006/relationships/customXml" Target="../ink/ink584.xml"/><Relationship Id="rId333" Type="http://schemas.openxmlformats.org/officeDocument/2006/relationships/customXml" Target="../ink/ink667.xml"/><Relationship Id="rId540" Type="http://schemas.openxmlformats.org/officeDocument/2006/relationships/image" Target="../media/image599.png"/><Relationship Id="rId72" Type="http://schemas.openxmlformats.org/officeDocument/2006/relationships/customXml" Target="../ink/ink536.xml"/><Relationship Id="rId375" Type="http://schemas.openxmlformats.org/officeDocument/2006/relationships/image" Target="../media/image519.png"/><Relationship Id="rId582" Type="http://schemas.openxmlformats.org/officeDocument/2006/relationships/image" Target="../media/image619.png"/><Relationship Id="rId638" Type="http://schemas.openxmlformats.org/officeDocument/2006/relationships/image" Target="../media/image647.png"/><Relationship Id="rId3" Type="http://schemas.openxmlformats.org/officeDocument/2006/relationships/image" Target="../media/image3380.png"/><Relationship Id="rId235" Type="http://schemas.openxmlformats.org/officeDocument/2006/relationships/image" Target="../media/image451.png"/><Relationship Id="rId277" Type="http://schemas.openxmlformats.org/officeDocument/2006/relationships/customXml" Target="../ink/ink639.xml"/><Relationship Id="rId400" Type="http://schemas.openxmlformats.org/officeDocument/2006/relationships/customXml" Target="../ink/ink701.xml"/><Relationship Id="rId442" Type="http://schemas.openxmlformats.org/officeDocument/2006/relationships/image" Target="../media/image552.png"/><Relationship Id="rId484" Type="http://schemas.openxmlformats.org/officeDocument/2006/relationships/image" Target="../media/image571.png"/><Relationship Id="rId137" Type="http://schemas.openxmlformats.org/officeDocument/2006/relationships/image" Target="../media/image404.png"/><Relationship Id="rId302" Type="http://schemas.openxmlformats.org/officeDocument/2006/relationships/image" Target="../media/image483.png"/><Relationship Id="rId344" Type="http://schemas.openxmlformats.org/officeDocument/2006/relationships/image" Target="../media/image504.png"/><Relationship Id="rId691" Type="http://schemas.openxmlformats.org/officeDocument/2006/relationships/image" Target="../media/image672.png"/><Relationship Id="rId41" Type="http://schemas.openxmlformats.org/officeDocument/2006/relationships/image" Target="../media/image3560.png"/><Relationship Id="rId83" Type="http://schemas.openxmlformats.org/officeDocument/2006/relationships/image" Target="../media/image377.png"/><Relationship Id="rId179" Type="http://schemas.openxmlformats.org/officeDocument/2006/relationships/image" Target="../media/image147.png"/><Relationship Id="rId386" Type="http://schemas.openxmlformats.org/officeDocument/2006/relationships/customXml" Target="../ink/ink694.xml"/><Relationship Id="rId551" Type="http://schemas.openxmlformats.org/officeDocument/2006/relationships/customXml" Target="../ink/ink777.xml"/><Relationship Id="rId593" Type="http://schemas.openxmlformats.org/officeDocument/2006/relationships/customXml" Target="../ink/ink798.xml"/><Relationship Id="rId607" Type="http://schemas.openxmlformats.org/officeDocument/2006/relationships/customXml" Target="../ink/ink805.xml"/><Relationship Id="rId649" Type="http://schemas.openxmlformats.org/officeDocument/2006/relationships/customXml" Target="../ink/ink826.xml"/><Relationship Id="rId190" Type="http://schemas.openxmlformats.org/officeDocument/2006/relationships/customXml" Target="../ink/ink595.xml"/><Relationship Id="rId204" Type="http://schemas.openxmlformats.org/officeDocument/2006/relationships/customXml" Target="../ink/ink602.xml"/><Relationship Id="rId246" Type="http://schemas.openxmlformats.org/officeDocument/2006/relationships/customXml" Target="../ink/ink623.xml"/><Relationship Id="rId288" Type="http://schemas.openxmlformats.org/officeDocument/2006/relationships/image" Target="../media/image476.png"/><Relationship Id="rId411" Type="http://schemas.openxmlformats.org/officeDocument/2006/relationships/image" Target="../media/image537.png"/><Relationship Id="rId453" Type="http://schemas.openxmlformats.org/officeDocument/2006/relationships/customXml" Target="../ink/ink728.xml"/><Relationship Id="rId509" Type="http://schemas.openxmlformats.org/officeDocument/2006/relationships/customXml" Target="../ink/ink756.xml"/><Relationship Id="rId660" Type="http://schemas.openxmlformats.org/officeDocument/2006/relationships/image" Target="../media/image657.png"/><Relationship Id="rId106" Type="http://schemas.openxmlformats.org/officeDocument/2006/relationships/customXml" Target="../ink/ink553.xml"/><Relationship Id="rId313" Type="http://schemas.openxmlformats.org/officeDocument/2006/relationships/customXml" Target="../ink/ink657.xml"/><Relationship Id="rId495" Type="http://schemas.openxmlformats.org/officeDocument/2006/relationships/customXml" Target="../ink/ink749.xml"/><Relationship Id="rId10" Type="http://schemas.openxmlformats.org/officeDocument/2006/relationships/customXml" Target="../ink/ink505.xml"/><Relationship Id="rId52" Type="http://schemas.openxmlformats.org/officeDocument/2006/relationships/customXml" Target="../ink/ink526.xml"/><Relationship Id="rId94" Type="http://schemas.openxmlformats.org/officeDocument/2006/relationships/customXml" Target="../ink/ink547.xml"/><Relationship Id="rId148" Type="http://schemas.openxmlformats.org/officeDocument/2006/relationships/customXml" Target="../ink/ink574.xml"/><Relationship Id="rId355" Type="http://schemas.openxmlformats.org/officeDocument/2006/relationships/customXml" Target="../ink/ink678.xml"/><Relationship Id="rId397" Type="http://schemas.openxmlformats.org/officeDocument/2006/relationships/image" Target="../media/image530.png"/><Relationship Id="rId520" Type="http://schemas.openxmlformats.org/officeDocument/2006/relationships/image" Target="../media/image589.png"/><Relationship Id="rId562" Type="http://schemas.openxmlformats.org/officeDocument/2006/relationships/image" Target="../media/image610.png"/><Relationship Id="rId618" Type="http://schemas.openxmlformats.org/officeDocument/2006/relationships/image" Target="../media/image637.png"/><Relationship Id="rId215" Type="http://schemas.openxmlformats.org/officeDocument/2006/relationships/image" Target="../media/image441.png"/><Relationship Id="rId257" Type="http://schemas.openxmlformats.org/officeDocument/2006/relationships/image" Target="../media/image461.png"/><Relationship Id="rId422" Type="http://schemas.openxmlformats.org/officeDocument/2006/relationships/customXml" Target="../ink/ink712.xml"/><Relationship Id="rId464" Type="http://schemas.openxmlformats.org/officeDocument/2006/relationships/image" Target="../media/image562.png"/><Relationship Id="rId299" Type="http://schemas.openxmlformats.org/officeDocument/2006/relationships/customXml" Target="../ink/ink650.xml"/><Relationship Id="rId63" Type="http://schemas.openxmlformats.org/officeDocument/2006/relationships/image" Target="../media/image367.png"/><Relationship Id="rId159" Type="http://schemas.openxmlformats.org/officeDocument/2006/relationships/image" Target="../media/image415.png"/><Relationship Id="rId366" Type="http://schemas.openxmlformats.org/officeDocument/2006/relationships/image" Target="../media/image515.png"/><Relationship Id="rId573" Type="http://schemas.openxmlformats.org/officeDocument/2006/relationships/customXml" Target="../ink/ink788.xml"/><Relationship Id="rId226" Type="http://schemas.openxmlformats.org/officeDocument/2006/relationships/customXml" Target="../ink/ink613.xml"/><Relationship Id="rId433" Type="http://schemas.openxmlformats.org/officeDocument/2006/relationships/customXml" Target="../ink/ink718.xml"/><Relationship Id="rId640" Type="http://schemas.openxmlformats.org/officeDocument/2006/relationships/image" Target="../media/image648.png"/><Relationship Id="rId74" Type="http://schemas.openxmlformats.org/officeDocument/2006/relationships/customXml" Target="../ink/ink537.xml"/><Relationship Id="rId377" Type="http://schemas.openxmlformats.org/officeDocument/2006/relationships/image" Target="../media/image520.png"/><Relationship Id="rId500" Type="http://schemas.openxmlformats.org/officeDocument/2006/relationships/image" Target="../media/image579.png"/><Relationship Id="rId584" Type="http://schemas.openxmlformats.org/officeDocument/2006/relationships/image" Target="../media/image620.png"/><Relationship Id="rId5" Type="http://schemas.openxmlformats.org/officeDocument/2006/relationships/image" Target="../media/image3390.png"/><Relationship Id="rId237" Type="http://schemas.openxmlformats.org/officeDocument/2006/relationships/image" Target="../media/image109.png"/><Relationship Id="rId444" Type="http://schemas.openxmlformats.org/officeDocument/2006/relationships/image" Target="../media/image553.png"/><Relationship Id="rId651" Type="http://schemas.openxmlformats.org/officeDocument/2006/relationships/customXml" Target="../ink/ink827.xml"/><Relationship Id="rId290" Type="http://schemas.openxmlformats.org/officeDocument/2006/relationships/image" Target="../media/image477.png"/><Relationship Id="rId304" Type="http://schemas.openxmlformats.org/officeDocument/2006/relationships/image" Target="../media/image484.png"/><Relationship Id="rId388" Type="http://schemas.openxmlformats.org/officeDocument/2006/relationships/customXml" Target="../ink/ink695.xml"/><Relationship Id="rId511" Type="http://schemas.openxmlformats.org/officeDocument/2006/relationships/customXml" Target="../ink/ink757.xml"/><Relationship Id="rId609" Type="http://schemas.openxmlformats.org/officeDocument/2006/relationships/customXml" Target="../ink/ink806.xml"/><Relationship Id="rId85" Type="http://schemas.openxmlformats.org/officeDocument/2006/relationships/image" Target="../media/image378.png"/><Relationship Id="rId150" Type="http://schemas.openxmlformats.org/officeDocument/2006/relationships/customXml" Target="../ink/ink575.xml"/><Relationship Id="rId595" Type="http://schemas.openxmlformats.org/officeDocument/2006/relationships/customXml" Target="../ink/ink799.xml"/><Relationship Id="rId248" Type="http://schemas.openxmlformats.org/officeDocument/2006/relationships/customXml" Target="../ink/ink624.xml"/><Relationship Id="rId455" Type="http://schemas.openxmlformats.org/officeDocument/2006/relationships/customXml" Target="../ink/ink729.xml"/><Relationship Id="rId662" Type="http://schemas.openxmlformats.org/officeDocument/2006/relationships/image" Target="../media/image658.png"/><Relationship Id="rId12" Type="http://schemas.openxmlformats.org/officeDocument/2006/relationships/customXml" Target="../ink/ink506.xml"/><Relationship Id="rId108" Type="http://schemas.openxmlformats.org/officeDocument/2006/relationships/customXml" Target="../ink/ink554.xml"/><Relationship Id="rId315" Type="http://schemas.openxmlformats.org/officeDocument/2006/relationships/customXml" Target="../ink/ink658.xml"/><Relationship Id="rId522" Type="http://schemas.openxmlformats.org/officeDocument/2006/relationships/image" Target="../media/image590.png"/><Relationship Id="rId96" Type="http://schemas.openxmlformats.org/officeDocument/2006/relationships/customXml" Target="../ink/ink548.xml"/><Relationship Id="rId161" Type="http://schemas.openxmlformats.org/officeDocument/2006/relationships/image" Target="../media/image416.png"/><Relationship Id="rId399" Type="http://schemas.openxmlformats.org/officeDocument/2006/relationships/image" Target="../media/image531.png"/><Relationship Id="rId259" Type="http://schemas.openxmlformats.org/officeDocument/2006/relationships/image" Target="../media/image462.png"/><Relationship Id="rId466" Type="http://schemas.openxmlformats.org/officeDocument/2006/relationships/image" Target="../media/image563.png"/><Relationship Id="rId673" Type="http://schemas.openxmlformats.org/officeDocument/2006/relationships/customXml" Target="../ink/ink838.xml"/><Relationship Id="rId23" Type="http://schemas.openxmlformats.org/officeDocument/2006/relationships/image" Target="../media/image3470.png"/><Relationship Id="rId119" Type="http://schemas.openxmlformats.org/officeDocument/2006/relationships/image" Target="../media/image395.png"/><Relationship Id="rId326" Type="http://schemas.openxmlformats.org/officeDocument/2006/relationships/image" Target="../media/image495.png"/><Relationship Id="rId533" Type="http://schemas.openxmlformats.org/officeDocument/2006/relationships/customXml" Target="../ink/ink768.xml"/><Relationship Id="rId172" Type="http://schemas.openxmlformats.org/officeDocument/2006/relationships/customXml" Target="../ink/ink586.xml"/><Relationship Id="rId477" Type="http://schemas.openxmlformats.org/officeDocument/2006/relationships/customXml" Target="../ink/ink740.xml"/><Relationship Id="rId600" Type="http://schemas.openxmlformats.org/officeDocument/2006/relationships/image" Target="../media/image628.png"/><Relationship Id="rId684" Type="http://schemas.openxmlformats.org/officeDocument/2006/relationships/image" Target="../media/image669.png"/><Relationship Id="rId337" Type="http://schemas.openxmlformats.org/officeDocument/2006/relationships/customXml" Target="../ink/ink669.xml"/><Relationship Id="rId34" Type="http://schemas.openxmlformats.org/officeDocument/2006/relationships/customXml" Target="../ink/ink517.xml"/><Relationship Id="rId544" Type="http://schemas.openxmlformats.org/officeDocument/2006/relationships/image" Target="../media/image601.png"/><Relationship Id="rId183" Type="http://schemas.openxmlformats.org/officeDocument/2006/relationships/image" Target="../media/image426.png"/><Relationship Id="rId390" Type="http://schemas.openxmlformats.org/officeDocument/2006/relationships/customXml" Target="../ink/ink696.xml"/><Relationship Id="rId404" Type="http://schemas.openxmlformats.org/officeDocument/2006/relationships/customXml" Target="../ink/ink703.xml"/><Relationship Id="rId611" Type="http://schemas.openxmlformats.org/officeDocument/2006/relationships/customXml" Target="../ink/ink807.xml"/><Relationship Id="rId250" Type="http://schemas.openxmlformats.org/officeDocument/2006/relationships/customXml" Target="../ink/ink625.xml"/><Relationship Id="rId488" Type="http://schemas.openxmlformats.org/officeDocument/2006/relationships/image" Target="../media/image573.png"/><Relationship Id="rId695" Type="http://schemas.openxmlformats.org/officeDocument/2006/relationships/image" Target="../media/image674.png"/><Relationship Id="rId45" Type="http://schemas.openxmlformats.org/officeDocument/2006/relationships/image" Target="../media/image358.png"/><Relationship Id="rId110" Type="http://schemas.openxmlformats.org/officeDocument/2006/relationships/customXml" Target="../ink/ink555.xml"/><Relationship Id="rId348" Type="http://schemas.openxmlformats.org/officeDocument/2006/relationships/image" Target="../media/image506.png"/><Relationship Id="rId555" Type="http://schemas.openxmlformats.org/officeDocument/2006/relationships/customXml" Target="../ink/ink779.xml"/><Relationship Id="rId194" Type="http://schemas.openxmlformats.org/officeDocument/2006/relationships/customXml" Target="../ink/ink597.xml"/><Relationship Id="rId208" Type="http://schemas.openxmlformats.org/officeDocument/2006/relationships/customXml" Target="../ink/ink604.xml"/><Relationship Id="rId415" Type="http://schemas.openxmlformats.org/officeDocument/2006/relationships/image" Target="../media/image539.png"/><Relationship Id="rId622" Type="http://schemas.openxmlformats.org/officeDocument/2006/relationships/image" Target="../media/image639.png"/><Relationship Id="rId261" Type="http://schemas.openxmlformats.org/officeDocument/2006/relationships/image" Target="../media/image463.png"/><Relationship Id="rId499" Type="http://schemas.openxmlformats.org/officeDocument/2006/relationships/customXml" Target="../ink/ink751.xml"/><Relationship Id="rId56" Type="http://schemas.openxmlformats.org/officeDocument/2006/relationships/customXml" Target="../ink/ink528.xml"/><Relationship Id="rId359" Type="http://schemas.openxmlformats.org/officeDocument/2006/relationships/customXml" Target="../ink/ink680.xml"/><Relationship Id="rId566" Type="http://schemas.openxmlformats.org/officeDocument/2006/relationships/image" Target="../media/image612.png"/><Relationship Id="rId121" Type="http://schemas.openxmlformats.org/officeDocument/2006/relationships/image" Target="../media/image396.png"/><Relationship Id="rId219" Type="http://schemas.openxmlformats.org/officeDocument/2006/relationships/image" Target="../media/image443.png"/><Relationship Id="rId426" Type="http://schemas.openxmlformats.org/officeDocument/2006/relationships/customXml" Target="../ink/ink714.xml"/><Relationship Id="rId633" Type="http://schemas.openxmlformats.org/officeDocument/2006/relationships/customXml" Target="../ink/ink818.xml"/><Relationship Id="rId67" Type="http://schemas.openxmlformats.org/officeDocument/2006/relationships/image" Target="../media/image369.png"/><Relationship Id="rId272" Type="http://schemas.openxmlformats.org/officeDocument/2006/relationships/image" Target="../media/image468.png"/><Relationship Id="rId577" Type="http://schemas.openxmlformats.org/officeDocument/2006/relationships/customXml" Target="../ink/ink790.xml"/><Relationship Id="rId700" Type="http://schemas.openxmlformats.org/officeDocument/2006/relationships/customXml" Target="../ink/ink852.xml"/><Relationship Id="rId132" Type="http://schemas.openxmlformats.org/officeDocument/2006/relationships/customXml" Target="../ink/ink566.xml"/><Relationship Id="rId437" Type="http://schemas.openxmlformats.org/officeDocument/2006/relationships/customXml" Target="../ink/ink720.xml"/><Relationship Id="rId644" Type="http://schemas.openxmlformats.org/officeDocument/2006/relationships/image" Target="../media/image650.png"/><Relationship Id="rId283" Type="http://schemas.openxmlformats.org/officeDocument/2006/relationships/customXml" Target="../ink/ink642.xml"/><Relationship Id="rId490" Type="http://schemas.openxmlformats.org/officeDocument/2006/relationships/image" Target="../media/image574.png"/><Relationship Id="rId504" Type="http://schemas.openxmlformats.org/officeDocument/2006/relationships/image" Target="../media/image581.png"/><Relationship Id="rId78" Type="http://schemas.openxmlformats.org/officeDocument/2006/relationships/customXml" Target="../ink/ink539.xml"/><Relationship Id="rId143" Type="http://schemas.openxmlformats.org/officeDocument/2006/relationships/image" Target="../media/image407.png"/><Relationship Id="rId350" Type="http://schemas.openxmlformats.org/officeDocument/2006/relationships/image" Target="../media/image507.png"/><Relationship Id="rId588" Type="http://schemas.openxmlformats.org/officeDocument/2006/relationships/image" Target="../media/image622.png"/><Relationship Id="rId9" Type="http://schemas.openxmlformats.org/officeDocument/2006/relationships/image" Target="../media/image3400.png"/><Relationship Id="rId210" Type="http://schemas.openxmlformats.org/officeDocument/2006/relationships/customXml" Target="../ink/ink605.xml"/><Relationship Id="rId448" Type="http://schemas.openxmlformats.org/officeDocument/2006/relationships/image" Target="../media/image555.png"/><Relationship Id="rId655" Type="http://schemas.openxmlformats.org/officeDocument/2006/relationships/customXml" Target="../ink/ink829.xml"/><Relationship Id="rId294" Type="http://schemas.openxmlformats.org/officeDocument/2006/relationships/image" Target="../media/image479.png"/><Relationship Id="rId308" Type="http://schemas.openxmlformats.org/officeDocument/2006/relationships/image" Target="../media/image486.png"/><Relationship Id="rId515" Type="http://schemas.openxmlformats.org/officeDocument/2006/relationships/customXml" Target="../ink/ink759.xml"/><Relationship Id="rId89" Type="http://schemas.openxmlformats.org/officeDocument/2006/relationships/image" Target="../media/image380.png"/><Relationship Id="rId154" Type="http://schemas.openxmlformats.org/officeDocument/2006/relationships/customXml" Target="../ink/ink577.xml"/><Relationship Id="rId361" Type="http://schemas.openxmlformats.org/officeDocument/2006/relationships/customXml" Target="../ink/ink681.xml"/><Relationship Id="rId599" Type="http://schemas.openxmlformats.org/officeDocument/2006/relationships/customXml" Target="../ink/ink801.xml"/><Relationship Id="rId459" Type="http://schemas.openxmlformats.org/officeDocument/2006/relationships/customXml" Target="../ink/ink731.xml"/><Relationship Id="rId666" Type="http://schemas.openxmlformats.org/officeDocument/2006/relationships/image" Target="../media/image660.png"/><Relationship Id="rId16" Type="http://schemas.openxmlformats.org/officeDocument/2006/relationships/customXml" Target="../ink/ink508.xml"/><Relationship Id="rId221" Type="http://schemas.openxmlformats.org/officeDocument/2006/relationships/image" Target="../media/image444.png"/><Relationship Id="rId319" Type="http://schemas.openxmlformats.org/officeDocument/2006/relationships/customXml" Target="../ink/ink660.xml"/><Relationship Id="rId526" Type="http://schemas.openxmlformats.org/officeDocument/2006/relationships/image" Target="../media/image592.png"/><Relationship Id="rId165" Type="http://schemas.openxmlformats.org/officeDocument/2006/relationships/image" Target="../media/image418.png"/><Relationship Id="rId372" Type="http://schemas.openxmlformats.org/officeDocument/2006/relationships/image" Target="../media/image518.png"/><Relationship Id="rId677" Type="http://schemas.openxmlformats.org/officeDocument/2006/relationships/customXml" Target="../ink/ink840.xml"/><Relationship Id="rId232" Type="http://schemas.openxmlformats.org/officeDocument/2006/relationships/customXml" Target="../ink/ink616.xml"/><Relationship Id="rId27" Type="http://schemas.openxmlformats.org/officeDocument/2006/relationships/image" Target="../media/image3490.png"/><Relationship Id="rId537" Type="http://schemas.openxmlformats.org/officeDocument/2006/relationships/customXml" Target="../ink/ink770.xml"/><Relationship Id="rId80" Type="http://schemas.openxmlformats.org/officeDocument/2006/relationships/customXml" Target="../ink/ink540.xml"/><Relationship Id="rId176" Type="http://schemas.openxmlformats.org/officeDocument/2006/relationships/customXml" Target="../ink/ink588.xml"/><Relationship Id="rId383" Type="http://schemas.openxmlformats.org/officeDocument/2006/relationships/image" Target="../media/image523.png"/><Relationship Id="rId590" Type="http://schemas.openxmlformats.org/officeDocument/2006/relationships/image" Target="../media/image623.png"/><Relationship Id="rId604" Type="http://schemas.openxmlformats.org/officeDocument/2006/relationships/image" Target="../media/image630.png"/><Relationship Id="rId243" Type="http://schemas.openxmlformats.org/officeDocument/2006/relationships/image" Target="../media/image454.png"/><Relationship Id="rId450" Type="http://schemas.openxmlformats.org/officeDocument/2006/relationships/image" Target="../media/image556.png"/><Relationship Id="rId688" Type="http://schemas.openxmlformats.org/officeDocument/2006/relationships/customXml" Target="../ink/ink846.xml"/><Relationship Id="rId38" Type="http://schemas.openxmlformats.org/officeDocument/2006/relationships/customXml" Target="../ink/ink519.xml"/><Relationship Id="rId103" Type="http://schemas.openxmlformats.org/officeDocument/2006/relationships/image" Target="../media/image387.png"/><Relationship Id="rId310" Type="http://schemas.openxmlformats.org/officeDocument/2006/relationships/image" Target="../media/image487.png"/><Relationship Id="rId548" Type="http://schemas.openxmlformats.org/officeDocument/2006/relationships/image" Target="../media/image603.png"/><Relationship Id="rId91" Type="http://schemas.openxmlformats.org/officeDocument/2006/relationships/image" Target="../media/image381.png"/><Relationship Id="rId187" Type="http://schemas.openxmlformats.org/officeDocument/2006/relationships/image" Target="../media/image428.png"/><Relationship Id="rId394" Type="http://schemas.openxmlformats.org/officeDocument/2006/relationships/customXml" Target="../ink/ink698.xml"/><Relationship Id="rId408" Type="http://schemas.openxmlformats.org/officeDocument/2006/relationships/customXml" Target="../ink/ink705.xml"/><Relationship Id="rId615" Type="http://schemas.openxmlformats.org/officeDocument/2006/relationships/customXml" Target="../ink/ink809.xml"/><Relationship Id="rId254" Type="http://schemas.openxmlformats.org/officeDocument/2006/relationships/customXml" Target="../ink/ink627.xml"/><Relationship Id="rId699" Type="http://schemas.openxmlformats.org/officeDocument/2006/relationships/image" Target="../media/image676.png"/><Relationship Id="rId49" Type="http://schemas.openxmlformats.org/officeDocument/2006/relationships/image" Target="../media/image360.png"/><Relationship Id="rId114" Type="http://schemas.openxmlformats.org/officeDocument/2006/relationships/customXml" Target="../ink/ink557.xml"/><Relationship Id="rId461" Type="http://schemas.openxmlformats.org/officeDocument/2006/relationships/customXml" Target="../ink/ink732.xml"/><Relationship Id="rId559" Type="http://schemas.openxmlformats.org/officeDocument/2006/relationships/customXml" Target="../ink/ink781.xml"/><Relationship Id="rId198" Type="http://schemas.openxmlformats.org/officeDocument/2006/relationships/customXml" Target="../ink/ink599.xml"/><Relationship Id="rId321" Type="http://schemas.openxmlformats.org/officeDocument/2006/relationships/customXml" Target="../ink/ink661.xml"/><Relationship Id="rId419" Type="http://schemas.openxmlformats.org/officeDocument/2006/relationships/image" Target="../media/image541.png"/><Relationship Id="rId626" Type="http://schemas.openxmlformats.org/officeDocument/2006/relationships/image" Target="../media/image641.png"/></Relationships>
</file>

<file path=ppt/slides/_rels/slide6.xml.rels><?xml version="1.0" encoding="UTF-8" standalone="yes"?>
<Relationships xmlns="http://schemas.openxmlformats.org/package/2006/relationships"><Relationship Id="rId117" Type="http://schemas.openxmlformats.org/officeDocument/2006/relationships/image" Target="../media/image724.png"/><Relationship Id="rId21" Type="http://schemas.openxmlformats.org/officeDocument/2006/relationships/image" Target="../media/image6500.png"/><Relationship Id="rId42" Type="http://schemas.openxmlformats.org/officeDocument/2006/relationships/customXml" Target="../ink/ink874.xml"/><Relationship Id="rId63" Type="http://schemas.openxmlformats.org/officeDocument/2006/relationships/image" Target="../media/image697.png"/><Relationship Id="rId84" Type="http://schemas.openxmlformats.org/officeDocument/2006/relationships/customXml" Target="../ink/ink895.xml"/><Relationship Id="rId138" Type="http://schemas.openxmlformats.org/officeDocument/2006/relationships/customXml" Target="../ink/ink922.xml"/><Relationship Id="rId159" Type="http://schemas.openxmlformats.org/officeDocument/2006/relationships/customXml" Target="../ink/ink933.xml"/><Relationship Id="rId170" Type="http://schemas.openxmlformats.org/officeDocument/2006/relationships/image" Target="../media/image750.png"/><Relationship Id="rId191" Type="http://schemas.openxmlformats.org/officeDocument/2006/relationships/customXml" Target="../ink/ink949.xml"/><Relationship Id="rId205" Type="http://schemas.openxmlformats.org/officeDocument/2006/relationships/customXml" Target="../ink/ink956.xml"/><Relationship Id="rId226" Type="http://schemas.openxmlformats.org/officeDocument/2006/relationships/image" Target="../media/image778.png"/><Relationship Id="rId247" Type="http://schemas.openxmlformats.org/officeDocument/2006/relationships/customXml" Target="../ink/ink977.xml"/><Relationship Id="rId107" Type="http://schemas.openxmlformats.org/officeDocument/2006/relationships/image" Target="../media/image719.png"/><Relationship Id="rId11" Type="http://schemas.openxmlformats.org/officeDocument/2006/relationships/image" Target="../media/image683.png"/><Relationship Id="rId32" Type="http://schemas.openxmlformats.org/officeDocument/2006/relationships/customXml" Target="../ink/ink869.xml"/><Relationship Id="rId53" Type="http://schemas.openxmlformats.org/officeDocument/2006/relationships/image" Target="../media/image692.png"/><Relationship Id="rId74" Type="http://schemas.openxmlformats.org/officeDocument/2006/relationships/customXml" Target="../ink/ink890.xml"/><Relationship Id="rId128" Type="http://schemas.openxmlformats.org/officeDocument/2006/relationships/customXml" Target="../ink/ink917.xml"/><Relationship Id="rId149" Type="http://schemas.openxmlformats.org/officeDocument/2006/relationships/customXml" Target="../ink/ink928.xml"/><Relationship Id="rId5" Type="http://schemas.openxmlformats.org/officeDocument/2006/relationships/image" Target="../media/image680.png"/><Relationship Id="rId95" Type="http://schemas.openxmlformats.org/officeDocument/2006/relationships/image" Target="../media/image713.png"/><Relationship Id="rId160" Type="http://schemas.openxmlformats.org/officeDocument/2006/relationships/image" Target="../media/image745.png"/><Relationship Id="rId181" Type="http://schemas.openxmlformats.org/officeDocument/2006/relationships/customXml" Target="../ink/ink944.xml"/><Relationship Id="rId216" Type="http://schemas.openxmlformats.org/officeDocument/2006/relationships/image" Target="../media/image773.png"/><Relationship Id="rId237" Type="http://schemas.openxmlformats.org/officeDocument/2006/relationships/customXml" Target="../ink/ink972.xml"/><Relationship Id="rId22" Type="http://schemas.openxmlformats.org/officeDocument/2006/relationships/customXml" Target="../ink/ink864.xml"/><Relationship Id="rId43" Type="http://schemas.openxmlformats.org/officeDocument/2006/relationships/image" Target="../media/image6611.png"/><Relationship Id="rId64" Type="http://schemas.openxmlformats.org/officeDocument/2006/relationships/customXml" Target="../ink/ink885.xml"/><Relationship Id="rId118" Type="http://schemas.openxmlformats.org/officeDocument/2006/relationships/customXml" Target="../ink/ink912.xml"/><Relationship Id="rId139" Type="http://schemas.openxmlformats.org/officeDocument/2006/relationships/customXml" Target="../ink/ink923.xml"/><Relationship Id="rId85" Type="http://schemas.openxmlformats.org/officeDocument/2006/relationships/image" Target="../media/image708.png"/><Relationship Id="rId150" Type="http://schemas.openxmlformats.org/officeDocument/2006/relationships/image" Target="../media/image740.png"/><Relationship Id="rId171" Type="http://schemas.openxmlformats.org/officeDocument/2006/relationships/customXml" Target="../ink/ink939.xml"/><Relationship Id="rId192" Type="http://schemas.openxmlformats.org/officeDocument/2006/relationships/image" Target="../media/image761.png"/><Relationship Id="rId206" Type="http://schemas.openxmlformats.org/officeDocument/2006/relationships/image" Target="../media/image768.png"/><Relationship Id="rId227" Type="http://schemas.openxmlformats.org/officeDocument/2006/relationships/customXml" Target="../ink/ink967.xml"/><Relationship Id="rId248" Type="http://schemas.openxmlformats.org/officeDocument/2006/relationships/image" Target="../media/image789.png"/><Relationship Id="rId12" Type="http://schemas.openxmlformats.org/officeDocument/2006/relationships/customXml" Target="../ink/ink859.xml"/><Relationship Id="rId33" Type="http://schemas.openxmlformats.org/officeDocument/2006/relationships/image" Target="../media/image6560.png"/><Relationship Id="rId108" Type="http://schemas.openxmlformats.org/officeDocument/2006/relationships/customXml" Target="../ink/ink907.xml"/><Relationship Id="rId129" Type="http://schemas.openxmlformats.org/officeDocument/2006/relationships/image" Target="../media/image730.png"/><Relationship Id="rId54" Type="http://schemas.openxmlformats.org/officeDocument/2006/relationships/customXml" Target="../ink/ink880.xml"/><Relationship Id="rId75" Type="http://schemas.openxmlformats.org/officeDocument/2006/relationships/image" Target="../media/image703.png"/><Relationship Id="rId96" Type="http://schemas.openxmlformats.org/officeDocument/2006/relationships/customXml" Target="../ink/ink901.xml"/><Relationship Id="rId140" Type="http://schemas.openxmlformats.org/officeDocument/2006/relationships/image" Target="../media/image735.png"/><Relationship Id="rId161" Type="http://schemas.openxmlformats.org/officeDocument/2006/relationships/customXml" Target="../ink/ink934.xml"/><Relationship Id="rId182" Type="http://schemas.openxmlformats.org/officeDocument/2006/relationships/image" Target="../media/image756.png"/><Relationship Id="rId217" Type="http://schemas.openxmlformats.org/officeDocument/2006/relationships/customXml" Target="../ink/ink962.xml"/><Relationship Id="rId6" Type="http://schemas.openxmlformats.org/officeDocument/2006/relationships/customXml" Target="../ink/ink856.xml"/><Relationship Id="rId238" Type="http://schemas.openxmlformats.org/officeDocument/2006/relationships/image" Target="../media/image784.png"/><Relationship Id="rId23" Type="http://schemas.openxmlformats.org/officeDocument/2006/relationships/image" Target="../media/image6511.png"/><Relationship Id="rId119" Type="http://schemas.openxmlformats.org/officeDocument/2006/relationships/image" Target="../media/image725.png"/><Relationship Id="rId44" Type="http://schemas.openxmlformats.org/officeDocument/2006/relationships/customXml" Target="../ink/ink875.xml"/><Relationship Id="rId65" Type="http://schemas.openxmlformats.org/officeDocument/2006/relationships/image" Target="../media/image698.png"/><Relationship Id="rId86" Type="http://schemas.openxmlformats.org/officeDocument/2006/relationships/customXml" Target="../ink/ink896.xml"/><Relationship Id="rId130" Type="http://schemas.openxmlformats.org/officeDocument/2006/relationships/customXml" Target="../ink/ink918.xml"/><Relationship Id="rId151" Type="http://schemas.openxmlformats.org/officeDocument/2006/relationships/customXml" Target="../ink/ink929.xml"/><Relationship Id="rId172" Type="http://schemas.openxmlformats.org/officeDocument/2006/relationships/image" Target="../media/image751.png"/><Relationship Id="rId193" Type="http://schemas.openxmlformats.org/officeDocument/2006/relationships/customXml" Target="../ink/ink950.xml"/><Relationship Id="rId207" Type="http://schemas.openxmlformats.org/officeDocument/2006/relationships/customXml" Target="../ink/ink957.xml"/><Relationship Id="rId228" Type="http://schemas.openxmlformats.org/officeDocument/2006/relationships/image" Target="../media/image779.png"/><Relationship Id="rId249" Type="http://schemas.openxmlformats.org/officeDocument/2006/relationships/customXml" Target="../ink/ink978.xml"/><Relationship Id="rId13" Type="http://schemas.openxmlformats.org/officeDocument/2006/relationships/image" Target="../media/image684.png"/><Relationship Id="rId109" Type="http://schemas.openxmlformats.org/officeDocument/2006/relationships/image" Target="../media/image720.png"/><Relationship Id="rId34" Type="http://schemas.openxmlformats.org/officeDocument/2006/relationships/customXml" Target="../ink/ink870.xml"/><Relationship Id="rId55" Type="http://schemas.openxmlformats.org/officeDocument/2006/relationships/image" Target="../media/image693.png"/><Relationship Id="rId76" Type="http://schemas.openxmlformats.org/officeDocument/2006/relationships/customXml" Target="../ink/ink891.xml"/><Relationship Id="rId97" Type="http://schemas.openxmlformats.org/officeDocument/2006/relationships/image" Target="../media/image714.png"/><Relationship Id="rId120" Type="http://schemas.openxmlformats.org/officeDocument/2006/relationships/customXml" Target="../ink/ink913.xml"/><Relationship Id="rId141" Type="http://schemas.openxmlformats.org/officeDocument/2006/relationships/customXml" Target="../ink/ink924.xml"/><Relationship Id="rId7" Type="http://schemas.openxmlformats.org/officeDocument/2006/relationships/image" Target="../media/image681.png"/><Relationship Id="rId162" Type="http://schemas.openxmlformats.org/officeDocument/2006/relationships/image" Target="../media/image746.png"/><Relationship Id="rId183" Type="http://schemas.openxmlformats.org/officeDocument/2006/relationships/customXml" Target="../ink/ink945.xml"/><Relationship Id="rId218" Type="http://schemas.openxmlformats.org/officeDocument/2006/relationships/image" Target="../media/image774.png"/><Relationship Id="rId239" Type="http://schemas.openxmlformats.org/officeDocument/2006/relationships/customXml" Target="../ink/ink973.xml"/><Relationship Id="rId250" Type="http://schemas.openxmlformats.org/officeDocument/2006/relationships/image" Target="../media/image790.png"/><Relationship Id="rId24" Type="http://schemas.openxmlformats.org/officeDocument/2006/relationships/customXml" Target="../ink/ink865.xml"/><Relationship Id="rId45" Type="http://schemas.openxmlformats.org/officeDocument/2006/relationships/image" Target="../media/image688.png"/><Relationship Id="rId66" Type="http://schemas.openxmlformats.org/officeDocument/2006/relationships/customXml" Target="../ink/ink886.xml"/><Relationship Id="rId87" Type="http://schemas.openxmlformats.org/officeDocument/2006/relationships/image" Target="../media/image709.png"/><Relationship Id="rId110" Type="http://schemas.openxmlformats.org/officeDocument/2006/relationships/customXml" Target="../ink/ink908.xml"/><Relationship Id="rId131" Type="http://schemas.openxmlformats.org/officeDocument/2006/relationships/image" Target="../media/image731.png"/><Relationship Id="rId152" Type="http://schemas.openxmlformats.org/officeDocument/2006/relationships/image" Target="../media/image741.png"/><Relationship Id="rId173" Type="http://schemas.openxmlformats.org/officeDocument/2006/relationships/customXml" Target="../ink/ink940.xml"/><Relationship Id="rId194" Type="http://schemas.openxmlformats.org/officeDocument/2006/relationships/image" Target="../media/image762.png"/><Relationship Id="rId208" Type="http://schemas.openxmlformats.org/officeDocument/2006/relationships/image" Target="../media/image769.png"/><Relationship Id="rId229" Type="http://schemas.openxmlformats.org/officeDocument/2006/relationships/customXml" Target="../ink/ink968.xml"/><Relationship Id="rId240" Type="http://schemas.openxmlformats.org/officeDocument/2006/relationships/image" Target="../media/image785.png"/><Relationship Id="rId14" Type="http://schemas.openxmlformats.org/officeDocument/2006/relationships/customXml" Target="../ink/ink860.xml"/><Relationship Id="rId35" Type="http://schemas.openxmlformats.org/officeDocument/2006/relationships/image" Target="../media/image6570.png"/><Relationship Id="rId56" Type="http://schemas.openxmlformats.org/officeDocument/2006/relationships/customXml" Target="../ink/ink881.xml"/><Relationship Id="rId77" Type="http://schemas.openxmlformats.org/officeDocument/2006/relationships/image" Target="../media/image704.png"/><Relationship Id="rId100" Type="http://schemas.openxmlformats.org/officeDocument/2006/relationships/customXml" Target="../ink/ink903.xml"/><Relationship Id="rId8" Type="http://schemas.openxmlformats.org/officeDocument/2006/relationships/customXml" Target="../ink/ink857.xml"/><Relationship Id="rId98" Type="http://schemas.openxmlformats.org/officeDocument/2006/relationships/customXml" Target="../ink/ink902.xml"/><Relationship Id="rId121" Type="http://schemas.openxmlformats.org/officeDocument/2006/relationships/image" Target="../media/image726.png"/><Relationship Id="rId142" Type="http://schemas.openxmlformats.org/officeDocument/2006/relationships/image" Target="../media/image736.png"/><Relationship Id="rId163" Type="http://schemas.openxmlformats.org/officeDocument/2006/relationships/customXml" Target="../ink/ink935.xml"/><Relationship Id="rId184" Type="http://schemas.openxmlformats.org/officeDocument/2006/relationships/image" Target="../media/image757.png"/><Relationship Id="rId219" Type="http://schemas.openxmlformats.org/officeDocument/2006/relationships/customXml" Target="../ink/ink963.xml"/><Relationship Id="rId230" Type="http://schemas.openxmlformats.org/officeDocument/2006/relationships/image" Target="../media/image780.png"/><Relationship Id="rId25" Type="http://schemas.openxmlformats.org/officeDocument/2006/relationships/image" Target="../media/image6520.png"/><Relationship Id="rId46" Type="http://schemas.openxmlformats.org/officeDocument/2006/relationships/customXml" Target="../ink/ink876.xml"/><Relationship Id="rId67" Type="http://schemas.openxmlformats.org/officeDocument/2006/relationships/image" Target="../media/image699.png"/><Relationship Id="rId88" Type="http://schemas.openxmlformats.org/officeDocument/2006/relationships/customXml" Target="../ink/ink897.xml"/><Relationship Id="rId111" Type="http://schemas.openxmlformats.org/officeDocument/2006/relationships/image" Target="../media/image721.png"/><Relationship Id="rId132" Type="http://schemas.openxmlformats.org/officeDocument/2006/relationships/customXml" Target="../ink/ink919.xml"/><Relationship Id="rId153" Type="http://schemas.openxmlformats.org/officeDocument/2006/relationships/customXml" Target="../ink/ink930.xml"/><Relationship Id="rId174" Type="http://schemas.openxmlformats.org/officeDocument/2006/relationships/image" Target="../media/image752.png"/><Relationship Id="rId195" Type="http://schemas.openxmlformats.org/officeDocument/2006/relationships/customXml" Target="../ink/ink951.xml"/><Relationship Id="rId209" Type="http://schemas.openxmlformats.org/officeDocument/2006/relationships/customXml" Target="../ink/ink958.xml"/><Relationship Id="rId220" Type="http://schemas.openxmlformats.org/officeDocument/2006/relationships/image" Target="../media/image775.png"/><Relationship Id="rId241" Type="http://schemas.openxmlformats.org/officeDocument/2006/relationships/customXml" Target="../ink/ink974.xml"/><Relationship Id="rId15" Type="http://schemas.openxmlformats.org/officeDocument/2006/relationships/image" Target="../media/image685.png"/><Relationship Id="rId36" Type="http://schemas.openxmlformats.org/officeDocument/2006/relationships/customXml" Target="../ink/ink871.xml"/><Relationship Id="rId57" Type="http://schemas.openxmlformats.org/officeDocument/2006/relationships/image" Target="../media/image694.png"/><Relationship Id="rId78" Type="http://schemas.openxmlformats.org/officeDocument/2006/relationships/customXml" Target="../ink/ink892.xml"/><Relationship Id="rId99" Type="http://schemas.openxmlformats.org/officeDocument/2006/relationships/image" Target="../media/image715.png"/><Relationship Id="rId101" Type="http://schemas.openxmlformats.org/officeDocument/2006/relationships/image" Target="../media/image716.png"/><Relationship Id="rId122" Type="http://schemas.openxmlformats.org/officeDocument/2006/relationships/customXml" Target="../ink/ink914.xml"/><Relationship Id="rId143" Type="http://schemas.openxmlformats.org/officeDocument/2006/relationships/customXml" Target="../ink/ink925.xml"/><Relationship Id="rId164" Type="http://schemas.openxmlformats.org/officeDocument/2006/relationships/image" Target="../media/image747.png"/><Relationship Id="rId185" Type="http://schemas.openxmlformats.org/officeDocument/2006/relationships/customXml" Target="../ink/ink946.xml"/><Relationship Id="rId4" Type="http://schemas.openxmlformats.org/officeDocument/2006/relationships/customXml" Target="../ink/ink855.xml"/><Relationship Id="rId9" Type="http://schemas.openxmlformats.org/officeDocument/2006/relationships/image" Target="../media/image682.png"/><Relationship Id="rId180" Type="http://schemas.openxmlformats.org/officeDocument/2006/relationships/image" Target="../media/image755.png"/><Relationship Id="rId210" Type="http://schemas.openxmlformats.org/officeDocument/2006/relationships/image" Target="../media/image770.png"/><Relationship Id="rId215" Type="http://schemas.openxmlformats.org/officeDocument/2006/relationships/customXml" Target="../ink/ink961.xml"/><Relationship Id="rId236" Type="http://schemas.openxmlformats.org/officeDocument/2006/relationships/image" Target="../media/image783.png"/><Relationship Id="rId26" Type="http://schemas.openxmlformats.org/officeDocument/2006/relationships/customXml" Target="../ink/ink866.xml"/><Relationship Id="rId231" Type="http://schemas.openxmlformats.org/officeDocument/2006/relationships/customXml" Target="../ink/ink969.xml"/><Relationship Id="rId47" Type="http://schemas.openxmlformats.org/officeDocument/2006/relationships/image" Target="../media/image689.png"/><Relationship Id="rId68" Type="http://schemas.openxmlformats.org/officeDocument/2006/relationships/customXml" Target="../ink/ink887.xml"/><Relationship Id="rId89" Type="http://schemas.openxmlformats.org/officeDocument/2006/relationships/image" Target="../media/image710.png"/><Relationship Id="rId112" Type="http://schemas.openxmlformats.org/officeDocument/2006/relationships/customXml" Target="../ink/ink909.xml"/><Relationship Id="rId133" Type="http://schemas.openxmlformats.org/officeDocument/2006/relationships/image" Target="../media/image732.png"/><Relationship Id="rId154" Type="http://schemas.openxmlformats.org/officeDocument/2006/relationships/image" Target="../media/image742.png"/><Relationship Id="rId175" Type="http://schemas.openxmlformats.org/officeDocument/2006/relationships/customXml" Target="../ink/ink941.xml"/><Relationship Id="rId196" Type="http://schemas.openxmlformats.org/officeDocument/2006/relationships/image" Target="../media/image763.png"/><Relationship Id="rId200" Type="http://schemas.openxmlformats.org/officeDocument/2006/relationships/image" Target="../media/image765.png"/><Relationship Id="rId16" Type="http://schemas.openxmlformats.org/officeDocument/2006/relationships/customXml" Target="../ink/ink861.xml"/><Relationship Id="rId221" Type="http://schemas.openxmlformats.org/officeDocument/2006/relationships/customXml" Target="../ink/ink964.xml"/><Relationship Id="rId242" Type="http://schemas.openxmlformats.org/officeDocument/2006/relationships/image" Target="../media/image786.png"/><Relationship Id="rId37" Type="http://schemas.openxmlformats.org/officeDocument/2006/relationships/image" Target="../media/image6580.png"/><Relationship Id="rId58" Type="http://schemas.openxmlformats.org/officeDocument/2006/relationships/customXml" Target="../ink/ink882.xml"/><Relationship Id="rId79" Type="http://schemas.openxmlformats.org/officeDocument/2006/relationships/image" Target="../media/image705.png"/><Relationship Id="rId102" Type="http://schemas.openxmlformats.org/officeDocument/2006/relationships/customXml" Target="../ink/ink904.xml"/><Relationship Id="rId123" Type="http://schemas.openxmlformats.org/officeDocument/2006/relationships/image" Target="../media/image727.png"/><Relationship Id="rId144" Type="http://schemas.openxmlformats.org/officeDocument/2006/relationships/image" Target="../media/image737.png"/><Relationship Id="rId90" Type="http://schemas.openxmlformats.org/officeDocument/2006/relationships/customXml" Target="../ink/ink898.xml"/><Relationship Id="rId165" Type="http://schemas.openxmlformats.org/officeDocument/2006/relationships/customXml" Target="../ink/ink936.xml"/><Relationship Id="rId186" Type="http://schemas.openxmlformats.org/officeDocument/2006/relationships/image" Target="../media/image758.png"/><Relationship Id="rId211" Type="http://schemas.openxmlformats.org/officeDocument/2006/relationships/customXml" Target="../ink/ink959.xml"/><Relationship Id="rId232" Type="http://schemas.openxmlformats.org/officeDocument/2006/relationships/image" Target="../media/image781.png"/><Relationship Id="rId27" Type="http://schemas.openxmlformats.org/officeDocument/2006/relationships/image" Target="../media/image6530.png"/><Relationship Id="rId48" Type="http://schemas.openxmlformats.org/officeDocument/2006/relationships/customXml" Target="../ink/ink877.xml"/><Relationship Id="rId69" Type="http://schemas.openxmlformats.org/officeDocument/2006/relationships/image" Target="../media/image700.png"/><Relationship Id="rId113" Type="http://schemas.openxmlformats.org/officeDocument/2006/relationships/image" Target="../media/image722.png"/><Relationship Id="rId134" Type="http://schemas.openxmlformats.org/officeDocument/2006/relationships/customXml" Target="../ink/ink920.xml"/><Relationship Id="rId80" Type="http://schemas.openxmlformats.org/officeDocument/2006/relationships/customXml" Target="../ink/ink893.xml"/><Relationship Id="rId155" Type="http://schemas.openxmlformats.org/officeDocument/2006/relationships/customXml" Target="../ink/ink931.xml"/><Relationship Id="rId176" Type="http://schemas.openxmlformats.org/officeDocument/2006/relationships/image" Target="../media/image753.png"/><Relationship Id="rId197" Type="http://schemas.openxmlformats.org/officeDocument/2006/relationships/customXml" Target="../ink/ink952.xml"/><Relationship Id="rId201" Type="http://schemas.openxmlformats.org/officeDocument/2006/relationships/customXml" Target="../ink/ink954.xml"/><Relationship Id="rId222" Type="http://schemas.openxmlformats.org/officeDocument/2006/relationships/image" Target="../media/image776.png"/><Relationship Id="rId243" Type="http://schemas.openxmlformats.org/officeDocument/2006/relationships/customXml" Target="../ink/ink975.xml"/><Relationship Id="rId17" Type="http://schemas.openxmlformats.org/officeDocument/2006/relationships/image" Target="../media/image686.png"/><Relationship Id="rId38" Type="http://schemas.openxmlformats.org/officeDocument/2006/relationships/customXml" Target="../ink/ink872.xml"/><Relationship Id="rId59" Type="http://schemas.openxmlformats.org/officeDocument/2006/relationships/image" Target="../media/image695.png"/><Relationship Id="rId103" Type="http://schemas.openxmlformats.org/officeDocument/2006/relationships/image" Target="../media/image717.png"/><Relationship Id="rId124" Type="http://schemas.openxmlformats.org/officeDocument/2006/relationships/customXml" Target="../ink/ink915.xml"/><Relationship Id="rId70" Type="http://schemas.openxmlformats.org/officeDocument/2006/relationships/customXml" Target="../ink/ink888.xml"/><Relationship Id="rId91" Type="http://schemas.openxmlformats.org/officeDocument/2006/relationships/image" Target="../media/image711.png"/><Relationship Id="rId145" Type="http://schemas.openxmlformats.org/officeDocument/2006/relationships/customXml" Target="../ink/ink926.xml"/><Relationship Id="rId166" Type="http://schemas.openxmlformats.org/officeDocument/2006/relationships/image" Target="../media/image748.png"/><Relationship Id="rId187" Type="http://schemas.openxmlformats.org/officeDocument/2006/relationships/customXml" Target="../ink/ink947.xml"/><Relationship Id="rId1" Type="http://schemas.openxmlformats.org/officeDocument/2006/relationships/slideLayout" Target="../slideLayouts/slideLayout6.xml"/><Relationship Id="rId212" Type="http://schemas.openxmlformats.org/officeDocument/2006/relationships/image" Target="../media/image771.png"/><Relationship Id="rId233" Type="http://schemas.openxmlformats.org/officeDocument/2006/relationships/customXml" Target="../ink/ink970.xml"/><Relationship Id="rId28" Type="http://schemas.openxmlformats.org/officeDocument/2006/relationships/customXml" Target="../ink/ink867.xml"/><Relationship Id="rId49" Type="http://schemas.openxmlformats.org/officeDocument/2006/relationships/image" Target="../media/image690.png"/><Relationship Id="rId114" Type="http://schemas.openxmlformats.org/officeDocument/2006/relationships/customXml" Target="../ink/ink910.xml"/><Relationship Id="rId60" Type="http://schemas.openxmlformats.org/officeDocument/2006/relationships/customXml" Target="../ink/ink883.xml"/><Relationship Id="rId81" Type="http://schemas.openxmlformats.org/officeDocument/2006/relationships/image" Target="../media/image706.png"/><Relationship Id="rId135" Type="http://schemas.openxmlformats.org/officeDocument/2006/relationships/image" Target="../media/image733.png"/><Relationship Id="rId156" Type="http://schemas.openxmlformats.org/officeDocument/2006/relationships/image" Target="../media/image743.png"/><Relationship Id="rId177" Type="http://schemas.openxmlformats.org/officeDocument/2006/relationships/customXml" Target="../ink/ink942.xml"/><Relationship Id="rId198" Type="http://schemas.openxmlformats.org/officeDocument/2006/relationships/image" Target="../media/image764.png"/><Relationship Id="rId202" Type="http://schemas.openxmlformats.org/officeDocument/2006/relationships/image" Target="../media/image766.png"/><Relationship Id="rId223" Type="http://schemas.openxmlformats.org/officeDocument/2006/relationships/customXml" Target="../ink/ink965.xml"/><Relationship Id="rId244" Type="http://schemas.openxmlformats.org/officeDocument/2006/relationships/image" Target="../media/image787.png"/><Relationship Id="rId18" Type="http://schemas.openxmlformats.org/officeDocument/2006/relationships/customXml" Target="../ink/ink862.xml"/><Relationship Id="rId39" Type="http://schemas.openxmlformats.org/officeDocument/2006/relationships/image" Target="../media/image6590.png"/><Relationship Id="rId50" Type="http://schemas.openxmlformats.org/officeDocument/2006/relationships/customXml" Target="../ink/ink878.xml"/><Relationship Id="rId104" Type="http://schemas.openxmlformats.org/officeDocument/2006/relationships/customXml" Target="../ink/ink905.xml"/><Relationship Id="rId125" Type="http://schemas.openxmlformats.org/officeDocument/2006/relationships/image" Target="../media/image728.png"/><Relationship Id="rId146" Type="http://schemas.openxmlformats.org/officeDocument/2006/relationships/image" Target="../media/image738.png"/><Relationship Id="rId167" Type="http://schemas.openxmlformats.org/officeDocument/2006/relationships/customXml" Target="../ink/ink937.xml"/><Relationship Id="rId188" Type="http://schemas.openxmlformats.org/officeDocument/2006/relationships/image" Target="../media/image759.png"/><Relationship Id="rId71" Type="http://schemas.openxmlformats.org/officeDocument/2006/relationships/image" Target="../media/image701.png"/><Relationship Id="rId92" Type="http://schemas.openxmlformats.org/officeDocument/2006/relationships/customXml" Target="../ink/ink899.xml"/><Relationship Id="rId213" Type="http://schemas.openxmlformats.org/officeDocument/2006/relationships/customXml" Target="../ink/ink960.xml"/><Relationship Id="rId234" Type="http://schemas.openxmlformats.org/officeDocument/2006/relationships/image" Target="../media/image782.png"/><Relationship Id="rId2" Type="http://schemas.openxmlformats.org/officeDocument/2006/relationships/customXml" Target="../ink/ink854.xml"/><Relationship Id="rId29" Type="http://schemas.openxmlformats.org/officeDocument/2006/relationships/image" Target="../media/image6540.png"/><Relationship Id="rId40" Type="http://schemas.openxmlformats.org/officeDocument/2006/relationships/customXml" Target="../ink/ink873.xml"/><Relationship Id="rId115" Type="http://schemas.openxmlformats.org/officeDocument/2006/relationships/image" Target="../media/image723.png"/><Relationship Id="rId136" Type="http://schemas.openxmlformats.org/officeDocument/2006/relationships/customXml" Target="../ink/ink921.xml"/><Relationship Id="rId157" Type="http://schemas.openxmlformats.org/officeDocument/2006/relationships/customXml" Target="../ink/ink932.xml"/><Relationship Id="rId178" Type="http://schemas.openxmlformats.org/officeDocument/2006/relationships/image" Target="../media/image754.png"/><Relationship Id="rId61" Type="http://schemas.openxmlformats.org/officeDocument/2006/relationships/image" Target="../media/image696.png"/><Relationship Id="rId82" Type="http://schemas.openxmlformats.org/officeDocument/2006/relationships/customXml" Target="../ink/ink894.xml"/><Relationship Id="rId199" Type="http://schemas.openxmlformats.org/officeDocument/2006/relationships/customXml" Target="../ink/ink953.xml"/><Relationship Id="rId203" Type="http://schemas.openxmlformats.org/officeDocument/2006/relationships/customXml" Target="../ink/ink955.xml"/><Relationship Id="rId19" Type="http://schemas.openxmlformats.org/officeDocument/2006/relationships/image" Target="../media/image687.png"/><Relationship Id="rId224" Type="http://schemas.openxmlformats.org/officeDocument/2006/relationships/image" Target="../media/image777.png"/><Relationship Id="rId245" Type="http://schemas.openxmlformats.org/officeDocument/2006/relationships/customXml" Target="../ink/ink976.xml"/><Relationship Id="rId30" Type="http://schemas.openxmlformats.org/officeDocument/2006/relationships/customXml" Target="../ink/ink868.xml"/><Relationship Id="rId105" Type="http://schemas.openxmlformats.org/officeDocument/2006/relationships/image" Target="../media/image718.png"/><Relationship Id="rId126" Type="http://schemas.openxmlformats.org/officeDocument/2006/relationships/customXml" Target="../ink/ink916.xml"/><Relationship Id="rId147" Type="http://schemas.openxmlformats.org/officeDocument/2006/relationships/customXml" Target="../ink/ink927.xml"/><Relationship Id="rId168" Type="http://schemas.openxmlformats.org/officeDocument/2006/relationships/image" Target="../media/image749.png"/><Relationship Id="rId51" Type="http://schemas.openxmlformats.org/officeDocument/2006/relationships/image" Target="../media/image691.png"/><Relationship Id="rId72" Type="http://schemas.openxmlformats.org/officeDocument/2006/relationships/customXml" Target="../ink/ink889.xml"/><Relationship Id="rId93" Type="http://schemas.openxmlformats.org/officeDocument/2006/relationships/image" Target="../media/image712.png"/><Relationship Id="rId189" Type="http://schemas.openxmlformats.org/officeDocument/2006/relationships/customXml" Target="../ink/ink948.xml"/><Relationship Id="rId3" Type="http://schemas.openxmlformats.org/officeDocument/2006/relationships/image" Target="../media/image679.png"/><Relationship Id="rId214" Type="http://schemas.openxmlformats.org/officeDocument/2006/relationships/image" Target="../media/image772.png"/><Relationship Id="rId235" Type="http://schemas.openxmlformats.org/officeDocument/2006/relationships/customXml" Target="../ink/ink971.xml"/><Relationship Id="rId116" Type="http://schemas.openxmlformats.org/officeDocument/2006/relationships/customXml" Target="../ink/ink911.xml"/><Relationship Id="rId137" Type="http://schemas.openxmlformats.org/officeDocument/2006/relationships/image" Target="../media/image734.png"/><Relationship Id="rId158" Type="http://schemas.openxmlformats.org/officeDocument/2006/relationships/image" Target="../media/image744.png"/><Relationship Id="rId20" Type="http://schemas.openxmlformats.org/officeDocument/2006/relationships/customXml" Target="../ink/ink863.xml"/><Relationship Id="rId41" Type="http://schemas.openxmlformats.org/officeDocument/2006/relationships/image" Target="../media/image6600.png"/><Relationship Id="rId62" Type="http://schemas.openxmlformats.org/officeDocument/2006/relationships/customXml" Target="../ink/ink884.xml"/><Relationship Id="rId83" Type="http://schemas.openxmlformats.org/officeDocument/2006/relationships/image" Target="../media/image707.png"/><Relationship Id="rId179" Type="http://schemas.openxmlformats.org/officeDocument/2006/relationships/customXml" Target="../ink/ink943.xml"/><Relationship Id="rId190" Type="http://schemas.openxmlformats.org/officeDocument/2006/relationships/image" Target="../media/image760.png"/><Relationship Id="rId204" Type="http://schemas.openxmlformats.org/officeDocument/2006/relationships/image" Target="../media/image767.png"/><Relationship Id="rId225" Type="http://schemas.openxmlformats.org/officeDocument/2006/relationships/customXml" Target="../ink/ink966.xml"/><Relationship Id="rId246" Type="http://schemas.openxmlformats.org/officeDocument/2006/relationships/image" Target="../media/image788.png"/><Relationship Id="rId106" Type="http://schemas.openxmlformats.org/officeDocument/2006/relationships/customXml" Target="../ink/ink906.xml"/><Relationship Id="rId127" Type="http://schemas.openxmlformats.org/officeDocument/2006/relationships/image" Target="../media/image729.png"/><Relationship Id="rId10" Type="http://schemas.openxmlformats.org/officeDocument/2006/relationships/customXml" Target="../ink/ink858.xml"/><Relationship Id="rId31" Type="http://schemas.openxmlformats.org/officeDocument/2006/relationships/image" Target="../media/image6550.png"/><Relationship Id="rId52" Type="http://schemas.openxmlformats.org/officeDocument/2006/relationships/customXml" Target="../ink/ink879.xml"/><Relationship Id="rId73" Type="http://schemas.openxmlformats.org/officeDocument/2006/relationships/image" Target="../media/image702.png"/><Relationship Id="rId94" Type="http://schemas.openxmlformats.org/officeDocument/2006/relationships/customXml" Target="../ink/ink900.xml"/><Relationship Id="rId148" Type="http://schemas.openxmlformats.org/officeDocument/2006/relationships/image" Target="../media/image739.png"/><Relationship Id="rId169" Type="http://schemas.openxmlformats.org/officeDocument/2006/relationships/customXml" Target="../ink/ink938.xml"/></Relationships>
</file>

<file path=ppt/slides/_rels/slide7.xml.rels><?xml version="1.0" encoding="UTF-8" standalone="yes"?>
<Relationships xmlns="http://schemas.openxmlformats.org/package/2006/relationships"><Relationship Id="rId117" Type="http://schemas.openxmlformats.org/officeDocument/2006/relationships/customXml" Target="../ink/ink1036.xml"/><Relationship Id="rId21" Type="http://schemas.openxmlformats.org/officeDocument/2006/relationships/customXml" Target="../ink/ink988.xml"/><Relationship Id="rId42" Type="http://schemas.openxmlformats.org/officeDocument/2006/relationships/image" Target="../media/image811.png"/><Relationship Id="rId63" Type="http://schemas.openxmlformats.org/officeDocument/2006/relationships/customXml" Target="../ink/ink1009.xml"/><Relationship Id="rId84" Type="http://schemas.openxmlformats.org/officeDocument/2006/relationships/image" Target="../media/image832.png"/><Relationship Id="rId138" Type="http://schemas.openxmlformats.org/officeDocument/2006/relationships/image" Target="../media/image857.png"/><Relationship Id="rId159" Type="http://schemas.openxmlformats.org/officeDocument/2006/relationships/image" Target="../media/image867.png"/><Relationship Id="rId170" Type="http://schemas.openxmlformats.org/officeDocument/2006/relationships/customXml" Target="../ink/ink1063.xml"/><Relationship Id="rId107" Type="http://schemas.openxmlformats.org/officeDocument/2006/relationships/customXml" Target="../ink/ink1031.xml"/><Relationship Id="rId11" Type="http://schemas.openxmlformats.org/officeDocument/2006/relationships/customXml" Target="../ink/ink983.xml"/><Relationship Id="rId32" Type="http://schemas.openxmlformats.org/officeDocument/2006/relationships/image" Target="../media/image806.png"/><Relationship Id="rId53" Type="http://schemas.openxmlformats.org/officeDocument/2006/relationships/customXml" Target="../ink/ink1004.xml"/><Relationship Id="rId74" Type="http://schemas.openxmlformats.org/officeDocument/2006/relationships/image" Target="../media/image827.png"/><Relationship Id="rId128" Type="http://schemas.openxmlformats.org/officeDocument/2006/relationships/image" Target="../media/image853.png"/><Relationship Id="rId149" Type="http://schemas.openxmlformats.org/officeDocument/2006/relationships/customXml" Target="../ink/ink1052.xml"/><Relationship Id="rId5" Type="http://schemas.openxmlformats.org/officeDocument/2006/relationships/customXml" Target="../ink/ink980.xml"/><Relationship Id="rId95" Type="http://schemas.openxmlformats.org/officeDocument/2006/relationships/customXml" Target="../ink/ink1025.xml"/><Relationship Id="rId160" Type="http://schemas.openxmlformats.org/officeDocument/2006/relationships/customXml" Target="../ink/ink1058.xml"/><Relationship Id="rId181" Type="http://schemas.openxmlformats.org/officeDocument/2006/relationships/image" Target="../media/image878.png"/><Relationship Id="rId22" Type="http://schemas.openxmlformats.org/officeDocument/2006/relationships/image" Target="../media/image801.png"/><Relationship Id="rId43" Type="http://schemas.openxmlformats.org/officeDocument/2006/relationships/customXml" Target="../ink/ink999.xml"/><Relationship Id="rId64" Type="http://schemas.openxmlformats.org/officeDocument/2006/relationships/image" Target="../media/image822.png"/><Relationship Id="rId118" Type="http://schemas.openxmlformats.org/officeDocument/2006/relationships/image" Target="../media/image848.png"/><Relationship Id="rId139" Type="http://schemas.openxmlformats.org/officeDocument/2006/relationships/customXml" Target="../ink/ink1047.xml"/><Relationship Id="rId85" Type="http://schemas.openxmlformats.org/officeDocument/2006/relationships/customXml" Target="../ink/ink1020.xml"/><Relationship Id="rId150" Type="http://schemas.openxmlformats.org/officeDocument/2006/relationships/customXml" Target="../ink/ink1053.xml"/><Relationship Id="rId171" Type="http://schemas.openxmlformats.org/officeDocument/2006/relationships/image" Target="../media/image873.png"/><Relationship Id="rId12" Type="http://schemas.openxmlformats.org/officeDocument/2006/relationships/image" Target="../media/image796.png"/><Relationship Id="rId33" Type="http://schemas.openxmlformats.org/officeDocument/2006/relationships/customXml" Target="../ink/ink994.xml"/><Relationship Id="rId108" Type="http://schemas.openxmlformats.org/officeDocument/2006/relationships/image" Target="../media/image844.png"/><Relationship Id="rId129" Type="http://schemas.openxmlformats.org/officeDocument/2006/relationships/customXml" Target="../ink/ink1042.xml"/><Relationship Id="rId54" Type="http://schemas.openxmlformats.org/officeDocument/2006/relationships/image" Target="../media/image817.png"/><Relationship Id="rId75" Type="http://schemas.openxmlformats.org/officeDocument/2006/relationships/customXml" Target="../ink/ink1015.xml"/><Relationship Id="rId96" Type="http://schemas.openxmlformats.org/officeDocument/2006/relationships/image" Target="../media/image838.png"/><Relationship Id="rId140" Type="http://schemas.openxmlformats.org/officeDocument/2006/relationships/image" Target="../media/image858.png"/><Relationship Id="rId161" Type="http://schemas.openxmlformats.org/officeDocument/2006/relationships/image" Target="../media/image868.png"/><Relationship Id="rId182" Type="http://schemas.openxmlformats.org/officeDocument/2006/relationships/customXml" Target="../ink/ink1069.xml"/><Relationship Id="rId6" Type="http://schemas.openxmlformats.org/officeDocument/2006/relationships/image" Target="../media/image793.png"/><Relationship Id="rId23" Type="http://schemas.openxmlformats.org/officeDocument/2006/relationships/customXml" Target="../ink/ink989.xml"/><Relationship Id="rId119" Type="http://schemas.openxmlformats.org/officeDocument/2006/relationships/customXml" Target="../ink/ink1037.xml"/><Relationship Id="rId44" Type="http://schemas.openxmlformats.org/officeDocument/2006/relationships/image" Target="../media/image812.png"/><Relationship Id="rId65" Type="http://schemas.openxmlformats.org/officeDocument/2006/relationships/customXml" Target="../ink/ink1010.xml"/><Relationship Id="rId86" Type="http://schemas.openxmlformats.org/officeDocument/2006/relationships/image" Target="../media/image833.png"/><Relationship Id="rId130" Type="http://schemas.openxmlformats.org/officeDocument/2006/relationships/image" Target="../media/image788.png"/><Relationship Id="rId151" Type="http://schemas.openxmlformats.org/officeDocument/2006/relationships/image" Target="../media/image863.png"/><Relationship Id="rId172" Type="http://schemas.openxmlformats.org/officeDocument/2006/relationships/customXml" Target="../ink/ink1064.xml"/><Relationship Id="rId13" Type="http://schemas.openxmlformats.org/officeDocument/2006/relationships/customXml" Target="../ink/ink984.xml"/><Relationship Id="rId18" Type="http://schemas.openxmlformats.org/officeDocument/2006/relationships/image" Target="../media/image799.png"/><Relationship Id="rId39" Type="http://schemas.openxmlformats.org/officeDocument/2006/relationships/customXml" Target="../ink/ink997.xml"/><Relationship Id="rId109" Type="http://schemas.openxmlformats.org/officeDocument/2006/relationships/customXml" Target="../ink/ink1032.xml"/><Relationship Id="rId34" Type="http://schemas.openxmlformats.org/officeDocument/2006/relationships/image" Target="../media/image807.png"/><Relationship Id="rId50" Type="http://schemas.openxmlformats.org/officeDocument/2006/relationships/image" Target="../media/image815.png"/><Relationship Id="rId55" Type="http://schemas.openxmlformats.org/officeDocument/2006/relationships/customXml" Target="../ink/ink1005.xml"/><Relationship Id="rId76" Type="http://schemas.openxmlformats.org/officeDocument/2006/relationships/image" Target="../media/image828.png"/><Relationship Id="rId97" Type="http://schemas.openxmlformats.org/officeDocument/2006/relationships/customXml" Target="../ink/ink1026.xml"/><Relationship Id="rId104" Type="http://schemas.openxmlformats.org/officeDocument/2006/relationships/image" Target="../media/image842.png"/><Relationship Id="rId120" Type="http://schemas.openxmlformats.org/officeDocument/2006/relationships/image" Target="../media/image849.png"/><Relationship Id="rId125" Type="http://schemas.openxmlformats.org/officeDocument/2006/relationships/customXml" Target="../ink/ink1040.xml"/><Relationship Id="rId141" Type="http://schemas.openxmlformats.org/officeDocument/2006/relationships/customXml" Target="../ink/ink1048.xml"/><Relationship Id="rId146" Type="http://schemas.openxmlformats.org/officeDocument/2006/relationships/image" Target="../media/image861.png"/><Relationship Id="rId167" Type="http://schemas.openxmlformats.org/officeDocument/2006/relationships/image" Target="../media/image871.png"/><Relationship Id="rId7" Type="http://schemas.openxmlformats.org/officeDocument/2006/relationships/customXml" Target="../ink/ink981.xml"/><Relationship Id="rId71" Type="http://schemas.openxmlformats.org/officeDocument/2006/relationships/customXml" Target="../ink/ink1013.xml"/><Relationship Id="rId92" Type="http://schemas.openxmlformats.org/officeDocument/2006/relationships/image" Target="../media/image836.png"/><Relationship Id="rId162" Type="http://schemas.openxmlformats.org/officeDocument/2006/relationships/customXml" Target="../ink/ink1059.xml"/><Relationship Id="rId183" Type="http://schemas.openxmlformats.org/officeDocument/2006/relationships/image" Target="../media/image879.png"/><Relationship Id="rId2" Type="http://schemas.openxmlformats.org/officeDocument/2006/relationships/image" Target="../media/image791.png"/><Relationship Id="rId29" Type="http://schemas.openxmlformats.org/officeDocument/2006/relationships/customXml" Target="../ink/ink992.xml"/><Relationship Id="rId24" Type="http://schemas.openxmlformats.org/officeDocument/2006/relationships/image" Target="../media/image802.png"/><Relationship Id="rId40" Type="http://schemas.openxmlformats.org/officeDocument/2006/relationships/image" Target="../media/image810.png"/><Relationship Id="rId45" Type="http://schemas.openxmlformats.org/officeDocument/2006/relationships/customXml" Target="../ink/ink1000.xml"/><Relationship Id="rId66" Type="http://schemas.openxmlformats.org/officeDocument/2006/relationships/image" Target="../media/image823.png"/><Relationship Id="rId87" Type="http://schemas.openxmlformats.org/officeDocument/2006/relationships/customXml" Target="../ink/ink1021.xml"/><Relationship Id="rId110" Type="http://schemas.openxmlformats.org/officeDocument/2006/relationships/image" Target="../media/image845.png"/><Relationship Id="rId115" Type="http://schemas.openxmlformats.org/officeDocument/2006/relationships/customXml" Target="../ink/ink1035.xml"/><Relationship Id="rId131" Type="http://schemas.openxmlformats.org/officeDocument/2006/relationships/customXml" Target="../ink/ink1043.xml"/><Relationship Id="rId136" Type="http://schemas.openxmlformats.org/officeDocument/2006/relationships/image" Target="../media/image856.png"/><Relationship Id="rId157" Type="http://schemas.openxmlformats.org/officeDocument/2006/relationships/image" Target="../media/image866.png"/><Relationship Id="rId178" Type="http://schemas.openxmlformats.org/officeDocument/2006/relationships/customXml" Target="../ink/ink1067.xml"/><Relationship Id="rId61" Type="http://schemas.openxmlformats.org/officeDocument/2006/relationships/customXml" Target="../ink/ink1008.xml"/><Relationship Id="rId82" Type="http://schemas.openxmlformats.org/officeDocument/2006/relationships/image" Target="../media/image831.png"/><Relationship Id="rId152" Type="http://schemas.openxmlformats.org/officeDocument/2006/relationships/customXml" Target="../ink/ink1054.xml"/><Relationship Id="rId173" Type="http://schemas.openxmlformats.org/officeDocument/2006/relationships/image" Target="../media/image874.png"/><Relationship Id="rId19" Type="http://schemas.openxmlformats.org/officeDocument/2006/relationships/customXml" Target="../ink/ink987.xml"/><Relationship Id="rId14" Type="http://schemas.openxmlformats.org/officeDocument/2006/relationships/image" Target="../media/image797.png"/><Relationship Id="rId30" Type="http://schemas.openxmlformats.org/officeDocument/2006/relationships/image" Target="../media/image805.png"/><Relationship Id="rId35" Type="http://schemas.openxmlformats.org/officeDocument/2006/relationships/customXml" Target="../ink/ink995.xml"/><Relationship Id="rId56" Type="http://schemas.openxmlformats.org/officeDocument/2006/relationships/image" Target="../media/image818.png"/><Relationship Id="rId77" Type="http://schemas.openxmlformats.org/officeDocument/2006/relationships/customXml" Target="../ink/ink1016.xml"/><Relationship Id="rId100" Type="http://schemas.openxmlformats.org/officeDocument/2006/relationships/image" Target="../media/image840.png"/><Relationship Id="rId105" Type="http://schemas.openxmlformats.org/officeDocument/2006/relationships/customXml" Target="../ink/ink1030.xml"/><Relationship Id="rId126" Type="http://schemas.openxmlformats.org/officeDocument/2006/relationships/image" Target="../media/image852.png"/><Relationship Id="rId147" Type="http://schemas.openxmlformats.org/officeDocument/2006/relationships/customXml" Target="../ink/ink1051.xml"/><Relationship Id="rId168" Type="http://schemas.openxmlformats.org/officeDocument/2006/relationships/customXml" Target="../ink/ink1062.xml"/><Relationship Id="rId8" Type="http://schemas.openxmlformats.org/officeDocument/2006/relationships/image" Target="../media/image794.png"/><Relationship Id="rId51" Type="http://schemas.openxmlformats.org/officeDocument/2006/relationships/customXml" Target="../ink/ink1003.xml"/><Relationship Id="rId72" Type="http://schemas.openxmlformats.org/officeDocument/2006/relationships/image" Target="../media/image826.png"/><Relationship Id="rId93" Type="http://schemas.openxmlformats.org/officeDocument/2006/relationships/customXml" Target="../ink/ink1024.xml"/><Relationship Id="rId98" Type="http://schemas.openxmlformats.org/officeDocument/2006/relationships/image" Target="../media/image839.png"/><Relationship Id="rId121" Type="http://schemas.openxmlformats.org/officeDocument/2006/relationships/customXml" Target="../ink/ink1038.xml"/><Relationship Id="rId142" Type="http://schemas.openxmlformats.org/officeDocument/2006/relationships/image" Target="../media/image859.png"/><Relationship Id="rId163" Type="http://schemas.openxmlformats.org/officeDocument/2006/relationships/image" Target="../media/image869.png"/><Relationship Id="rId184" Type="http://schemas.openxmlformats.org/officeDocument/2006/relationships/customXml" Target="../ink/ink1070.xml"/><Relationship Id="rId3" Type="http://schemas.openxmlformats.org/officeDocument/2006/relationships/customXml" Target="../ink/ink979.xml"/><Relationship Id="rId25" Type="http://schemas.openxmlformats.org/officeDocument/2006/relationships/customXml" Target="../ink/ink990.xml"/><Relationship Id="rId46" Type="http://schemas.openxmlformats.org/officeDocument/2006/relationships/image" Target="../media/image813.png"/><Relationship Id="rId67" Type="http://schemas.openxmlformats.org/officeDocument/2006/relationships/customXml" Target="../ink/ink1011.xml"/><Relationship Id="rId116" Type="http://schemas.openxmlformats.org/officeDocument/2006/relationships/image" Target="../media/image45.png"/><Relationship Id="rId137" Type="http://schemas.openxmlformats.org/officeDocument/2006/relationships/customXml" Target="../ink/ink1046.xml"/><Relationship Id="rId158" Type="http://schemas.openxmlformats.org/officeDocument/2006/relationships/customXml" Target="../ink/ink1057.xml"/><Relationship Id="rId20" Type="http://schemas.openxmlformats.org/officeDocument/2006/relationships/image" Target="../media/image800.png"/><Relationship Id="rId41" Type="http://schemas.openxmlformats.org/officeDocument/2006/relationships/customXml" Target="../ink/ink998.xml"/><Relationship Id="rId62" Type="http://schemas.openxmlformats.org/officeDocument/2006/relationships/image" Target="../media/image821.png"/><Relationship Id="rId83" Type="http://schemas.openxmlformats.org/officeDocument/2006/relationships/customXml" Target="../ink/ink1019.xml"/><Relationship Id="rId88" Type="http://schemas.openxmlformats.org/officeDocument/2006/relationships/image" Target="../media/image834.png"/><Relationship Id="rId111" Type="http://schemas.openxmlformats.org/officeDocument/2006/relationships/customXml" Target="../ink/ink1033.xml"/><Relationship Id="rId132" Type="http://schemas.openxmlformats.org/officeDocument/2006/relationships/image" Target="../media/image854.png"/><Relationship Id="rId153" Type="http://schemas.openxmlformats.org/officeDocument/2006/relationships/image" Target="../media/image864.png"/><Relationship Id="rId174" Type="http://schemas.openxmlformats.org/officeDocument/2006/relationships/customXml" Target="../ink/ink1065.xml"/><Relationship Id="rId179" Type="http://schemas.openxmlformats.org/officeDocument/2006/relationships/image" Target="../media/image877.png"/><Relationship Id="rId15" Type="http://schemas.openxmlformats.org/officeDocument/2006/relationships/customXml" Target="../ink/ink985.xml"/><Relationship Id="rId36" Type="http://schemas.openxmlformats.org/officeDocument/2006/relationships/image" Target="../media/image808.png"/><Relationship Id="rId57" Type="http://schemas.openxmlformats.org/officeDocument/2006/relationships/customXml" Target="../ink/ink1006.xml"/><Relationship Id="rId106" Type="http://schemas.openxmlformats.org/officeDocument/2006/relationships/image" Target="../media/image843.png"/><Relationship Id="rId127" Type="http://schemas.openxmlformats.org/officeDocument/2006/relationships/customXml" Target="../ink/ink1041.xml"/><Relationship Id="rId10" Type="http://schemas.openxmlformats.org/officeDocument/2006/relationships/image" Target="../media/image795.png"/><Relationship Id="rId31" Type="http://schemas.openxmlformats.org/officeDocument/2006/relationships/customXml" Target="../ink/ink993.xml"/><Relationship Id="rId52" Type="http://schemas.openxmlformats.org/officeDocument/2006/relationships/image" Target="../media/image816.png"/><Relationship Id="rId73" Type="http://schemas.openxmlformats.org/officeDocument/2006/relationships/customXml" Target="../ink/ink1014.xml"/><Relationship Id="rId78" Type="http://schemas.openxmlformats.org/officeDocument/2006/relationships/image" Target="../media/image829.png"/><Relationship Id="rId94" Type="http://schemas.openxmlformats.org/officeDocument/2006/relationships/image" Target="../media/image837.png"/><Relationship Id="rId99" Type="http://schemas.openxmlformats.org/officeDocument/2006/relationships/customXml" Target="../ink/ink1027.xml"/><Relationship Id="rId101" Type="http://schemas.openxmlformats.org/officeDocument/2006/relationships/customXml" Target="../ink/ink1028.xml"/><Relationship Id="rId122" Type="http://schemas.openxmlformats.org/officeDocument/2006/relationships/image" Target="../media/image850.png"/><Relationship Id="rId143" Type="http://schemas.openxmlformats.org/officeDocument/2006/relationships/customXml" Target="../ink/ink1049.xml"/><Relationship Id="rId148" Type="http://schemas.openxmlformats.org/officeDocument/2006/relationships/image" Target="../media/image862.png"/><Relationship Id="rId164" Type="http://schemas.openxmlformats.org/officeDocument/2006/relationships/customXml" Target="../ink/ink1060.xml"/><Relationship Id="rId169" Type="http://schemas.openxmlformats.org/officeDocument/2006/relationships/image" Target="../media/image872.png"/><Relationship Id="rId185" Type="http://schemas.openxmlformats.org/officeDocument/2006/relationships/image" Target="../media/image880.png"/><Relationship Id="rId4" Type="http://schemas.openxmlformats.org/officeDocument/2006/relationships/image" Target="../media/image792.png"/><Relationship Id="rId9" Type="http://schemas.openxmlformats.org/officeDocument/2006/relationships/customXml" Target="../ink/ink982.xml"/><Relationship Id="rId180" Type="http://schemas.openxmlformats.org/officeDocument/2006/relationships/customXml" Target="../ink/ink1068.xml"/><Relationship Id="rId26" Type="http://schemas.openxmlformats.org/officeDocument/2006/relationships/image" Target="../media/image803.png"/><Relationship Id="rId47" Type="http://schemas.openxmlformats.org/officeDocument/2006/relationships/customXml" Target="../ink/ink1001.xml"/><Relationship Id="rId68" Type="http://schemas.openxmlformats.org/officeDocument/2006/relationships/image" Target="../media/image824.png"/><Relationship Id="rId89" Type="http://schemas.openxmlformats.org/officeDocument/2006/relationships/customXml" Target="../ink/ink1022.xml"/><Relationship Id="rId112" Type="http://schemas.openxmlformats.org/officeDocument/2006/relationships/image" Target="../media/image846.png"/><Relationship Id="rId133" Type="http://schemas.openxmlformats.org/officeDocument/2006/relationships/customXml" Target="../ink/ink1044.xml"/><Relationship Id="rId154" Type="http://schemas.openxmlformats.org/officeDocument/2006/relationships/customXml" Target="../ink/ink1055.xml"/><Relationship Id="rId175" Type="http://schemas.openxmlformats.org/officeDocument/2006/relationships/image" Target="../media/image875.png"/><Relationship Id="rId16" Type="http://schemas.openxmlformats.org/officeDocument/2006/relationships/image" Target="../media/image798.png"/><Relationship Id="rId37" Type="http://schemas.openxmlformats.org/officeDocument/2006/relationships/customXml" Target="../ink/ink996.xml"/><Relationship Id="rId58" Type="http://schemas.openxmlformats.org/officeDocument/2006/relationships/image" Target="../media/image819.png"/><Relationship Id="rId79" Type="http://schemas.openxmlformats.org/officeDocument/2006/relationships/customXml" Target="../ink/ink1017.xml"/><Relationship Id="rId102" Type="http://schemas.openxmlformats.org/officeDocument/2006/relationships/image" Target="../media/image841.png"/><Relationship Id="rId123" Type="http://schemas.openxmlformats.org/officeDocument/2006/relationships/customXml" Target="../ink/ink1039.xml"/><Relationship Id="rId144" Type="http://schemas.openxmlformats.org/officeDocument/2006/relationships/image" Target="../media/image860.png"/><Relationship Id="rId90" Type="http://schemas.openxmlformats.org/officeDocument/2006/relationships/image" Target="../media/image835.png"/><Relationship Id="rId165" Type="http://schemas.openxmlformats.org/officeDocument/2006/relationships/image" Target="../media/image870.png"/><Relationship Id="rId27" Type="http://schemas.openxmlformats.org/officeDocument/2006/relationships/customXml" Target="../ink/ink991.xml"/><Relationship Id="rId48" Type="http://schemas.openxmlformats.org/officeDocument/2006/relationships/image" Target="../media/image814.png"/><Relationship Id="rId69" Type="http://schemas.openxmlformats.org/officeDocument/2006/relationships/customXml" Target="../ink/ink1012.xml"/><Relationship Id="rId113" Type="http://schemas.openxmlformats.org/officeDocument/2006/relationships/customXml" Target="../ink/ink1034.xml"/><Relationship Id="rId134" Type="http://schemas.openxmlformats.org/officeDocument/2006/relationships/image" Target="../media/image855.png"/><Relationship Id="rId80" Type="http://schemas.openxmlformats.org/officeDocument/2006/relationships/image" Target="../media/image830.png"/><Relationship Id="rId155" Type="http://schemas.openxmlformats.org/officeDocument/2006/relationships/image" Target="../media/image865.png"/><Relationship Id="rId176" Type="http://schemas.openxmlformats.org/officeDocument/2006/relationships/customXml" Target="../ink/ink1066.xml"/><Relationship Id="rId17" Type="http://schemas.openxmlformats.org/officeDocument/2006/relationships/customXml" Target="../ink/ink986.xml"/><Relationship Id="rId38" Type="http://schemas.openxmlformats.org/officeDocument/2006/relationships/image" Target="../media/image809.png"/><Relationship Id="rId59" Type="http://schemas.openxmlformats.org/officeDocument/2006/relationships/customXml" Target="../ink/ink1007.xml"/><Relationship Id="rId103" Type="http://schemas.openxmlformats.org/officeDocument/2006/relationships/customXml" Target="../ink/ink1029.xml"/><Relationship Id="rId124" Type="http://schemas.openxmlformats.org/officeDocument/2006/relationships/image" Target="../media/image851.png"/><Relationship Id="rId70" Type="http://schemas.openxmlformats.org/officeDocument/2006/relationships/image" Target="../media/image825.png"/><Relationship Id="rId91" Type="http://schemas.openxmlformats.org/officeDocument/2006/relationships/customXml" Target="../ink/ink1023.xml"/><Relationship Id="rId145" Type="http://schemas.openxmlformats.org/officeDocument/2006/relationships/customXml" Target="../ink/ink1050.xml"/><Relationship Id="rId166" Type="http://schemas.openxmlformats.org/officeDocument/2006/relationships/customXml" Target="../ink/ink1061.xml"/><Relationship Id="rId1" Type="http://schemas.openxmlformats.org/officeDocument/2006/relationships/slideLayout" Target="../slideLayouts/slideLayout6.xml"/><Relationship Id="rId28" Type="http://schemas.openxmlformats.org/officeDocument/2006/relationships/image" Target="../media/image804.png"/><Relationship Id="rId49" Type="http://schemas.openxmlformats.org/officeDocument/2006/relationships/customXml" Target="../ink/ink1002.xml"/><Relationship Id="rId114" Type="http://schemas.openxmlformats.org/officeDocument/2006/relationships/image" Target="../media/image847.png"/><Relationship Id="rId60" Type="http://schemas.openxmlformats.org/officeDocument/2006/relationships/image" Target="../media/image820.png"/><Relationship Id="rId81" Type="http://schemas.openxmlformats.org/officeDocument/2006/relationships/customXml" Target="../ink/ink1018.xml"/><Relationship Id="rId135" Type="http://schemas.openxmlformats.org/officeDocument/2006/relationships/customXml" Target="../ink/ink1045.xml"/><Relationship Id="rId156" Type="http://schemas.openxmlformats.org/officeDocument/2006/relationships/customXml" Target="../ink/ink1056.xml"/><Relationship Id="rId177" Type="http://schemas.openxmlformats.org/officeDocument/2006/relationships/image" Target="../media/image876.png"/></Relationships>
</file>

<file path=ppt/slides/_rels/slide8.xml.rels><?xml version="1.0" encoding="UTF-8" standalone="yes"?>
<Relationships xmlns="http://schemas.openxmlformats.org/package/2006/relationships"><Relationship Id="rId2" Type="http://schemas.openxmlformats.org/officeDocument/2006/relationships/image" Target="../media/image88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wiki.kaizen-solutions.net/bin/view/Communication/Main/%C3%89l%C3%A9ments%20graphiques/Polices%20et%20couleurs/"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884.emf"/><Relationship Id="rId5" Type="http://schemas.openxmlformats.org/officeDocument/2006/relationships/image" Target="../media/image883.png"/><Relationship Id="rId4" Type="http://schemas.openxmlformats.org/officeDocument/2006/relationships/image" Target="../media/image88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7" name="Encre 26">
                <a:extLst>
                  <a:ext uri="{FF2B5EF4-FFF2-40B4-BE49-F238E27FC236}">
                    <a16:creationId xmlns:a16="http://schemas.microsoft.com/office/drawing/2014/main" id="{D8B9E399-7657-7C37-24CC-4CD440E1B980}"/>
                  </a:ext>
                </a:extLst>
              </p14:cNvPr>
              <p14:cNvContentPartPr/>
              <p14:nvPr/>
            </p14:nvContentPartPr>
            <p14:xfrm>
              <a:off x="4543344" y="4323744"/>
              <a:ext cx="373680" cy="339840"/>
            </p14:xfrm>
          </p:contentPart>
        </mc:Choice>
        <mc:Fallback>
          <p:pic>
            <p:nvPicPr>
              <p:cNvPr id="27" name="Encre 26">
                <a:extLst>
                  <a:ext uri="{FF2B5EF4-FFF2-40B4-BE49-F238E27FC236}">
                    <a16:creationId xmlns:a16="http://schemas.microsoft.com/office/drawing/2014/main" id="{D8B9E399-7657-7C37-24CC-4CD440E1B980}"/>
                  </a:ext>
                </a:extLst>
              </p:cNvPr>
              <p:cNvPicPr/>
              <p:nvPr/>
            </p:nvPicPr>
            <p:blipFill>
              <a:blip r:embed="rId3"/>
              <a:stretch>
                <a:fillRect/>
              </a:stretch>
            </p:blipFill>
            <p:spPr>
              <a:xfrm>
                <a:off x="4534704" y="4315104"/>
                <a:ext cx="391320" cy="357480"/>
              </a:xfrm>
              <a:prstGeom prst="rect">
                <a:avLst/>
              </a:prstGeom>
            </p:spPr>
          </p:pic>
        </mc:Fallback>
      </mc:AlternateContent>
      <p:grpSp>
        <p:nvGrpSpPr>
          <p:cNvPr id="33" name="Groupe 32">
            <a:extLst>
              <a:ext uri="{FF2B5EF4-FFF2-40B4-BE49-F238E27FC236}">
                <a16:creationId xmlns:a16="http://schemas.microsoft.com/office/drawing/2014/main" id="{28A471F0-79A2-F30E-76C3-855F29D655B4}"/>
              </a:ext>
            </a:extLst>
          </p:cNvPr>
          <p:cNvGrpSpPr/>
          <p:nvPr/>
        </p:nvGrpSpPr>
        <p:grpSpPr>
          <a:xfrm>
            <a:off x="5385384" y="4333824"/>
            <a:ext cx="445320" cy="344520"/>
            <a:chOff x="9500184" y="4461840"/>
            <a:chExt cx="445320" cy="344520"/>
          </a:xfrm>
        </p:grpSpPr>
        <mc:AlternateContent xmlns:mc="http://schemas.openxmlformats.org/markup-compatibility/2006">
          <mc:Choice xmlns:p14="http://schemas.microsoft.com/office/powerpoint/2010/main" Requires="p14">
            <p:contentPart p14:bwMode="auto" r:id="rId4">
              <p14:nvContentPartPr>
                <p14:cNvPr id="28" name="Encre 27">
                  <a:extLst>
                    <a:ext uri="{FF2B5EF4-FFF2-40B4-BE49-F238E27FC236}">
                      <a16:creationId xmlns:a16="http://schemas.microsoft.com/office/drawing/2014/main" id="{DEA4D5CC-169E-97C2-6F3F-40F0AC522CB5}"/>
                    </a:ext>
                  </a:extLst>
                </p14:cNvPr>
                <p14:cNvContentPartPr/>
                <p14:nvPr/>
              </p14:nvContentPartPr>
              <p14:xfrm>
                <a:off x="9500184" y="4480200"/>
                <a:ext cx="249120" cy="278280"/>
              </p14:xfrm>
            </p:contentPart>
          </mc:Choice>
          <mc:Fallback>
            <p:pic>
              <p:nvPicPr>
                <p:cNvPr id="28" name="Encre 27">
                  <a:extLst>
                    <a:ext uri="{FF2B5EF4-FFF2-40B4-BE49-F238E27FC236}">
                      <a16:creationId xmlns:a16="http://schemas.microsoft.com/office/drawing/2014/main" id="{DEA4D5CC-169E-97C2-6F3F-40F0AC522CB5}"/>
                    </a:ext>
                  </a:extLst>
                </p:cNvPr>
                <p:cNvPicPr/>
                <p:nvPr/>
              </p:nvPicPr>
              <p:blipFill>
                <a:blip r:embed="rId5"/>
                <a:stretch>
                  <a:fillRect/>
                </a:stretch>
              </p:blipFill>
              <p:spPr>
                <a:xfrm>
                  <a:off x="9491544" y="4471200"/>
                  <a:ext cx="26676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9" name="Encre 28">
                  <a:extLst>
                    <a:ext uri="{FF2B5EF4-FFF2-40B4-BE49-F238E27FC236}">
                      <a16:creationId xmlns:a16="http://schemas.microsoft.com/office/drawing/2014/main" id="{03A7DAF8-20F6-7603-2942-F735ABABB9AB}"/>
                    </a:ext>
                  </a:extLst>
                </p14:cNvPr>
                <p14:cNvContentPartPr/>
                <p14:nvPr/>
              </p14:nvContentPartPr>
              <p14:xfrm>
                <a:off x="9683064" y="4644720"/>
                <a:ext cx="111240" cy="102960"/>
              </p14:xfrm>
            </p:contentPart>
          </mc:Choice>
          <mc:Fallback>
            <p:pic>
              <p:nvPicPr>
                <p:cNvPr id="29" name="Encre 28">
                  <a:extLst>
                    <a:ext uri="{FF2B5EF4-FFF2-40B4-BE49-F238E27FC236}">
                      <a16:creationId xmlns:a16="http://schemas.microsoft.com/office/drawing/2014/main" id="{03A7DAF8-20F6-7603-2942-F735ABABB9AB}"/>
                    </a:ext>
                  </a:extLst>
                </p:cNvPr>
                <p:cNvPicPr/>
                <p:nvPr/>
              </p:nvPicPr>
              <p:blipFill>
                <a:blip r:embed="rId7"/>
                <a:stretch>
                  <a:fillRect/>
                </a:stretch>
              </p:blipFill>
              <p:spPr>
                <a:xfrm>
                  <a:off x="9674064" y="4635720"/>
                  <a:ext cx="12888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0" name="Encre 29">
                  <a:extLst>
                    <a:ext uri="{FF2B5EF4-FFF2-40B4-BE49-F238E27FC236}">
                      <a16:creationId xmlns:a16="http://schemas.microsoft.com/office/drawing/2014/main" id="{7320BB12-45AC-4522-789C-4E5D5BDD6590}"/>
                    </a:ext>
                  </a:extLst>
                </p14:cNvPr>
                <p14:cNvContentPartPr/>
                <p14:nvPr/>
              </p14:nvContentPartPr>
              <p14:xfrm>
                <a:off x="9838584" y="4608360"/>
                <a:ext cx="106920" cy="198000"/>
              </p14:xfrm>
            </p:contentPart>
          </mc:Choice>
          <mc:Fallback>
            <p:pic>
              <p:nvPicPr>
                <p:cNvPr id="30" name="Encre 29">
                  <a:extLst>
                    <a:ext uri="{FF2B5EF4-FFF2-40B4-BE49-F238E27FC236}">
                      <a16:creationId xmlns:a16="http://schemas.microsoft.com/office/drawing/2014/main" id="{7320BB12-45AC-4522-789C-4E5D5BDD6590}"/>
                    </a:ext>
                  </a:extLst>
                </p:cNvPr>
                <p:cNvPicPr/>
                <p:nvPr/>
              </p:nvPicPr>
              <p:blipFill>
                <a:blip r:embed="rId9"/>
                <a:stretch>
                  <a:fillRect/>
                </a:stretch>
              </p:blipFill>
              <p:spPr>
                <a:xfrm>
                  <a:off x="9829584" y="4599360"/>
                  <a:ext cx="12456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1" name="Encre 30">
                  <a:extLst>
                    <a:ext uri="{FF2B5EF4-FFF2-40B4-BE49-F238E27FC236}">
                      <a16:creationId xmlns:a16="http://schemas.microsoft.com/office/drawing/2014/main" id="{216CE4AB-E099-24F4-CAE9-4C82DC43EF0D}"/>
                    </a:ext>
                  </a:extLst>
                </p14:cNvPr>
                <p14:cNvContentPartPr/>
                <p14:nvPr/>
              </p14:nvContentPartPr>
              <p14:xfrm>
                <a:off x="9792864" y="4461840"/>
                <a:ext cx="34560" cy="16560"/>
              </p14:xfrm>
            </p:contentPart>
          </mc:Choice>
          <mc:Fallback>
            <p:pic>
              <p:nvPicPr>
                <p:cNvPr id="31" name="Encre 30">
                  <a:extLst>
                    <a:ext uri="{FF2B5EF4-FFF2-40B4-BE49-F238E27FC236}">
                      <a16:creationId xmlns:a16="http://schemas.microsoft.com/office/drawing/2014/main" id="{216CE4AB-E099-24F4-CAE9-4C82DC43EF0D}"/>
                    </a:ext>
                  </a:extLst>
                </p:cNvPr>
                <p:cNvPicPr/>
                <p:nvPr/>
              </p:nvPicPr>
              <p:blipFill>
                <a:blip r:embed="rId11"/>
                <a:stretch>
                  <a:fillRect/>
                </a:stretch>
              </p:blipFill>
              <p:spPr>
                <a:xfrm>
                  <a:off x="9783864" y="4453200"/>
                  <a:ext cx="52200" cy="34200"/>
                </a:xfrm>
                <a:prstGeom prst="rect">
                  <a:avLst/>
                </a:prstGeom>
              </p:spPr>
            </p:pic>
          </mc:Fallback>
        </mc:AlternateContent>
      </p:grpSp>
      <p:grpSp>
        <p:nvGrpSpPr>
          <p:cNvPr id="36" name="Groupe 35">
            <a:extLst>
              <a:ext uri="{FF2B5EF4-FFF2-40B4-BE49-F238E27FC236}">
                <a16:creationId xmlns:a16="http://schemas.microsoft.com/office/drawing/2014/main" id="{E17A76D9-B7E4-3B84-5CBE-8970A35FAED9}"/>
              </a:ext>
            </a:extLst>
          </p:cNvPr>
          <p:cNvGrpSpPr/>
          <p:nvPr/>
        </p:nvGrpSpPr>
        <p:grpSpPr>
          <a:xfrm>
            <a:off x="6110424" y="4385664"/>
            <a:ext cx="163080" cy="470160"/>
            <a:chOff x="10225224" y="4513680"/>
            <a:chExt cx="163080" cy="470160"/>
          </a:xfrm>
        </p:grpSpPr>
        <mc:AlternateContent xmlns:mc="http://schemas.openxmlformats.org/markup-compatibility/2006">
          <mc:Choice xmlns:p14="http://schemas.microsoft.com/office/powerpoint/2010/main" Requires="p14">
            <p:contentPart p14:bwMode="auto" r:id="rId12">
              <p14:nvContentPartPr>
                <p14:cNvPr id="32" name="Encre 31">
                  <a:extLst>
                    <a:ext uri="{FF2B5EF4-FFF2-40B4-BE49-F238E27FC236}">
                      <a16:creationId xmlns:a16="http://schemas.microsoft.com/office/drawing/2014/main" id="{CB852986-B6DE-E83F-AE4D-2710B835460F}"/>
                    </a:ext>
                  </a:extLst>
                </p14:cNvPr>
                <p14:cNvContentPartPr/>
                <p14:nvPr/>
              </p14:nvContentPartPr>
              <p14:xfrm>
                <a:off x="10225224" y="4513680"/>
                <a:ext cx="163080" cy="342000"/>
              </p14:xfrm>
            </p:contentPart>
          </mc:Choice>
          <mc:Fallback>
            <p:pic>
              <p:nvPicPr>
                <p:cNvPr id="32" name="Encre 31">
                  <a:extLst>
                    <a:ext uri="{FF2B5EF4-FFF2-40B4-BE49-F238E27FC236}">
                      <a16:creationId xmlns:a16="http://schemas.microsoft.com/office/drawing/2014/main" id="{CB852986-B6DE-E83F-AE4D-2710B835460F}"/>
                    </a:ext>
                  </a:extLst>
                </p:cNvPr>
                <p:cNvPicPr/>
                <p:nvPr/>
              </p:nvPicPr>
              <p:blipFill>
                <a:blip r:embed="rId13"/>
                <a:stretch>
                  <a:fillRect/>
                </a:stretch>
              </p:blipFill>
              <p:spPr>
                <a:xfrm>
                  <a:off x="10216224" y="4504680"/>
                  <a:ext cx="180720" cy="359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4" name="Encre 33">
                  <a:extLst>
                    <a:ext uri="{FF2B5EF4-FFF2-40B4-BE49-F238E27FC236}">
                      <a16:creationId xmlns:a16="http://schemas.microsoft.com/office/drawing/2014/main" id="{A0C7938F-8055-74ED-6784-E5C7D6E7EDB8}"/>
                    </a:ext>
                  </a:extLst>
                </p14:cNvPr>
                <p14:cNvContentPartPr/>
                <p14:nvPr/>
              </p14:nvContentPartPr>
              <p14:xfrm>
                <a:off x="10320264" y="4945680"/>
                <a:ext cx="30960" cy="38160"/>
              </p14:xfrm>
            </p:contentPart>
          </mc:Choice>
          <mc:Fallback>
            <p:pic>
              <p:nvPicPr>
                <p:cNvPr id="34" name="Encre 33">
                  <a:extLst>
                    <a:ext uri="{FF2B5EF4-FFF2-40B4-BE49-F238E27FC236}">
                      <a16:creationId xmlns:a16="http://schemas.microsoft.com/office/drawing/2014/main" id="{A0C7938F-8055-74ED-6784-E5C7D6E7EDB8}"/>
                    </a:ext>
                  </a:extLst>
                </p:cNvPr>
                <p:cNvPicPr/>
                <p:nvPr/>
              </p:nvPicPr>
              <p:blipFill>
                <a:blip r:embed="rId15"/>
                <a:stretch>
                  <a:fillRect/>
                </a:stretch>
              </p:blipFill>
              <p:spPr>
                <a:xfrm>
                  <a:off x="10311264" y="4936680"/>
                  <a:ext cx="48600" cy="55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35" name="Encre 34">
                <a:extLst>
                  <a:ext uri="{FF2B5EF4-FFF2-40B4-BE49-F238E27FC236}">
                    <a16:creationId xmlns:a16="http://schemas.microsoft.com/office/drawing/2014/main" id="{C0ACD20A-9D15-562A-FEB6-04B4EB4BB104}"/>
                  </a:ext>
                </a:extLst>
              </p14:cNvPr>
              <p14:cNvContentPartPr/>
              <p14:nvPr/>
            </p14:nvContentPartPr>
            <p14:xfrm>
              <a:off x="4607424" y="5137704"/>
              <a:ext cx="366840" cy="295200"/>
            </p14:xfrm>
          </p:contentPart>
        </mc:Choice>
        <mc:Fallback>
          <p:pic>
            <p:nvPicPr>
              <p:cNvPr id="35" name="Encre 34">
                <a:extLst>
                  <a:ext uri="{FF2B5EF4-FFF2-40B4-BE49-F238E27FC236}">
                    <a16:creationId xmlns:a16="http://schemas.microsoft.com/office/drawing/2014/main" id="{C0ACD20A-9D15-562A-FEB6-04B4EB4BB104}"/>
                  </a:ext>
                </a:extLst>
              </p:cNvPr>
              <p:cNvPicPr/>
              <p:nvPr/>
            </p:nvPicPr>
            <p:blipFill>
              <a:blip r:embed="rId17"/>
              <a:stretch>
                <a:fillRect/>
              </a:stretch>
            </p:blipFill>
            <p:spPr>
              <a:xfrm>
                <a:off x="4598424" y="5128704"/>
                <a:ext cx="384480" cy="312840"/>
              </a:xfrm>
              <a:prstGeom prst="rect">
                <a:avLst/>
              </a:prstGeom>
            </p:spPr>
          </p:pic>
        </mc:Fallback>
      </mc:AlternateContent>
      <p:grpSp>
        <p:nvGrpSpPr>
          <p:cNvPr id="43" name="Groupe 42">
            <a:extLst>
              <a:ext uri="{FF2B5EF4-FFF2-40B4-BE49-F238E27FC236}">
                <a16:creationId xmlns:a16="http://schemas.microsoft.com/office/drawing/2014/main" id="{A5FA34BB-CB11-6AFA-B063-CB117C017664}"/>
              </a:ext>
            </a:extLst>
          </p:cNvPr>
          <p:cNvGrpSpPr/>
          <p:nvPr/>
        </p:nvGrpSpPr>
        <p:grpSpPr>
          <a:xfrm>
            <a:off x="5339664" y="5074704"/>
            <a:ext cx="629640" cy="339480"/>
            <a:chOff x="9454464" y="5202720"/>
            <a:chExt cx="629640" cy="339480"/>
          </a:xfrm>
        </p:grpSpPr>
        <mc:AlternateContent xmlns:mc="http://schemas.openxmlformats.org/markup-compatibility/2006">
          <mc:Choice xmlns:p14="http://schemas.microsoft.com/office/powerpoint/2010/main" Requires="p14">
            <p:contentPart p14:bwMode="auto" r:id="rId18">
              <p14:nvContentPartPr>
                <p14:cNvPr id="37" name="Encre 36">
                  <a:extLst>
                    <a:ext uri="{FF2B5EF4-FFF2-40B4-BE49-F238E27FC236}">
                      <a16:creationId xmlns:a16="http://schemas.microsoft.com/office/drawing/2014/main" id="{2C6F55E6-E581-8ABF-CA00-06D245699675}"/>
                    </a:ext>
                  </a:extLst>
                </p14:cNvPr>
                <p14:cNvContentPartPr/>
                <p14:nvPr/>
              </p14:nvContentPartPr>
              <p14:xfrm>
                <a:off x="9454464" y="5202720"/>
                <a:ext cx="285480" cy="298080"/>
              </p14:xfrm>
            </p:contentPart>
          </mc:Choice>
          <mc:Fallback>
            <p:pic>
              <p:nvPicPr>
                <p:cNvPr id="37" name="Encre 36">
                  <a:extLst>
                    <a:ext uri="{FF2B5EF4-FFF2-40B4-BE49-F238E27FC236}">
                      <a16:creationId xmlns:a16="http://schemas.microsoft.com/office/drawing/2014/main" id="{2C6F55E6-E581-8ABF-CA00-06D245699675}"/>
                    </a:ext>
                  </a:extLst>
                </p:cNvPr>
                <p:cNvPicPr/>
                <p:nvPr/>
              </p:nvPicPr>
              <p:blipFill>
                <a:blip r:embed="rId19"/>
                <a:stretch>
                  <a:fillRect/>
                </a:stretch>
              </p:blipFill>
              <p:spPr>
                <a:xfrm>
                  <a:off x="9445464" y="5194080"/>
                  <a:ext cx="303120" cy="3157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8" name="Encre 37">
                  <a:extLst>
                    <a:ext uri="{FF2B5EF4-FFF2-40B4-BE49-F238E27FC236}">
                      <a16:creationId xmlns:a16="http://schemas.microsoft.com/office/drawing/2014/main" id="{ADAB116C-054F-243B-1647-7728977E4382}"/>
                    </a:ext>
                  </a:extLst>
                </p14:cNvPr>
                <p14:cNvContentPartPr/>
                <p14:nvPr/>
              </p14:nvContentPartPr>
              <p14:xfrm>
                <a:off x="9646704" y="5367240"/>
                <a:ext cx="75600" cy="129600"/>
              </p14:xfrm>
            </p:contentPart>
          </mc:Choice>
          <mc:Fallback>
            <p:pic>
              <p:nvPicPr>
                <p:cNvPr id="38" name="Encre 37">
                  <a:extLst>
                    <a:ext uri="{FF2B5EF4-FFF2-40B4-BE49-F238E27FC236}">
                      <a16:creationId xmlns:a16="http://schemas.microsoft.com/office/drawing/2014/main" id="{ADAB116C-054F-243B-1647-7728977E4382}"/>
                    </a:ext>
                  </a:extLst>
                </p:cNvPr>
                <p:cNvPicPr/>
                <p:nvPr/>
              </p:nvPicPr>
              <p:blipFill>
                <a:blip r:embed="rId21"/>
                <a:stretch>
                  <a:fillRect/>
                </a:stretch>
              </p:blipFill>
              <p:spPr>
                <a:xfrm>
                  <a:off x="9637704" y="5358600"/>
                  <a:ext cx="9324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9" name="Encre 38">
                  <a:extLst>
                    <a:ext uri="{FF2B5EF4-FFF2-40B4-BE49-F238E27FC236}">
                      <a16:creationId xmlns:a16="http://schemas.microsoft.com/office/drawing/2014/main" id="{464D95D0-C48A-5820-BC8B-9D9635AC2E03}"/>
                    </a:ext>
                  </a:extLst>
                </p14:cNvPr>
                <p14:cNvContentPartPr/>
                <p14:nvPr/>
              </p14:nvContentPartPr>
              <p14:xfrm>
                <a:off x="9745344" y="5364720"/>
                <a:ext cx="203040" cy="177480"/>
              </p14:xfrm>
            </p:contentPart>
          </mc:Choice>
          <mc:Fallback>
            <p:pic>
              <p:nvPicPr>
                <p:cNvPr id="39" name="Encre 38">
                  <a:extLst>
                    <a:ext uri="{FF2B5EF4-FFF2-40B4-BE49-F238E27FC236}">
                      <a16:creationId xmlns:a16="http://schemas.microsoft.com/office/drawing/2014/main" id="{464D95D0-C48A-5820-BC8B-9D9635AC2E03}"/>
                    </a:ext>
                  </a:extLst>
                </p:cNvPr>
                <p:cNvPicPr/>
                <p:nvPr/>
              </p:nvPicPr>
              <p:blipFill>
                <a:blip r:embed="rId23"/>
                <a:stretch>
                  <a:fillRect/>
                </a:stretch>
              </p:blipFill>
              <p:spPr>
                <a:xfrm>
                  <a:off x="9736704" y="5355720"/>
                  <a:ext cx="22068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40" name="Encre 39">
                  <a:extLst>
                    <a:ext uri="{FF2B5EF4-FFF2-40B4-BE49-F238E27FC236}">
                      <a16:creationId xmlns:a16="http://schemas.microsoft.com/office/drawing/2014/main" id="{230CD574-E11C-A1ED-058B-9EF47168A741}"/>
                    </a:ext>
                  </a:extLst>
                </p14:cNvPr>
                <p14:cNvContentPartPr/>
                <p14:nvPr/>
              </p14:nvContentPartPr>
              <p14:xfrm>
                <a:off x="10075824" y="5330520"/>
                <a:ext cx="8280" cy="190440"/>
              </p14:xfrm>
            </p:contentPart>
          </mc:Choice>
          <mc:Fallback>
            <p:pic>
              <p:nvPicPr>
                <p:cNvPr id="40" name="Encre 39">
                  <a:extLst>
                    <a:ext uri="{FF2B5EF4-FFF2-40B4-BE49-F238E27FC236}">
                      <a16:creationId xmlns:a16="http://schemas.microsoft.com/office/drawing/2014/main" id="{230CD574-E11C-A1ED-058B-9EF47168A741}"/>
                    </a:ext>
                  </a:extLst>
                </p:cNvPr>
                <p:cNvPicPr/>
                <p:nvPr/>
              </p:nvPicPr>
              <p:blipFill>
                <a:blip r:embed="rId25"/>
                <a:stretch>
                  <a:fillRect/>
                </a:stretch>
              </p:blipFill>
              <p:spPr>
                <a:xfrm>
                  <a:off x="10067184" y="5321880"/>
                  <a:ext cx="2592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2" name="Encre 41">
                  <a:extLst>
                    <a:ext uri="{FF2B5EF4-FFF2-40B4-BE49-F238E27FC236}">
                      <a16:creationId xmlns:a16="http://schemas.microsoft.com/office/drawing/2014/main" id="{27FC4B88-A923-3B62-0372-AA7132483008}"/>
                    </a:ext>
                  </a:extLst>
                </p14:cNvPr>
                <p14:cNvContentPartPr/>
                <p14:nvPr/>
              </p14:nvContentPartPr>
              <p14:xfrm>
                <a:off x="10057824" y="5211720"/>
                <a:ext cx="12240" cy="33840"/>
              </p14:xfrm>
            </p:contentPart>
          </mc:Choice>
          <mc:Fallback>
            <p:pic>
              <p:nvPicPr>
                <p:cNvPr id="42" name="Encre 41">
                  <a:extLst>
                    <a:ext uri="{FF2B5EF4-FFF2-40B4-BE49-F238E27FC236}">
                      <a16:creationId xmlns:a16="http://schemas.microsoft.com/office/drawing/2014/main" id="{27FC4B88-A923-3B62-0372-AA7132483008}"/>
                    </a:ext>
                  </a:extLst>
                </p:cNvPr>
                <p:cNvPicPr/>
                <p:nvPr/>
              </p:nvPicPr>
              <p:blipFill>
                <a:blip r:embed="rId27"/>
                <a:stretch>
                  <a:fillRect/>
                </a:stretch>
              </p:blipFill>
              <p:spPr>
                <a:xfrm>
                  <a:off x="10049184" y="5203080"/>
                  <a:ext cx="29880" cy="51480"/>
                </a:xfrm>
                <a:prstGeom prst="rect">
                  <a:avLst/>
                </a:prstGeom>
              </p:spPr>
            </p:pic>
          </mc:Fallback>
        </mc:AlternateContent>
      </p:grpSp>
      <p:grpSp>
        <p:nvGrpSpPr>
          <p:cNvPr id="46" name="Groupe 45">
            <a:extLst>
              <a:ext uri="{FF2B5EF4-FFF2-40B4-BE49-F238E27FC236}">
                <a16:creationId xmlns:a16="http://schemas.microsoft.com/office/drawing/2014/main" id="{CE37E380-28FD-0377-EF31-BA3DBE02E508}"/>
              </a:ext>
            </a:extLst>
          </p:cNvPr>
          <p:cNvGrpSpPr/>
          <p:nvPr/>
        </p:nvGrpSpPr>
        <p:grpSpPr>
          <a:xfrm>
            <a:off x="6223824" y="5117904"/>
            <a:ext cx="179280" cy="303480"/>
            <a:chOff x="10338624" y="5245920"/>
            <a:chExt cx="179280" cy="303480"/>
          </a:xfrm>
        </p:grpSpPr>
        <mc:AlternateContent xmlns:mc="http://schemas.openxmlformats.org/markup-compatibility/2006">
          <mc:Choice xmlns:p14="http://schemas.microsoft.com/office/powerpoint/2010/main" Requires="p14">
            <p:contentPart p14:bwMode="auto" r:id="rId28">
              <p14:nvContentPartPr>
                <p14:cNvPr id="44" name="Encre 43">
                  <a:extLst>
                    <a:ext uri="{FF2B5EF4-FFF2-40B4-BE49-F238E27FC236}">
                      <a16:creationId xmlns:a16="http://schemas.microsoft.com/office/drawing/2014/main" id="{670903AC-ABB6-A850-239D-702A05AAAF40}"/>
                    </a:ext>
                  </a:extLst>
                </p14:cNvPr>
                <p14:cNvContentPartPr/>
                <p14:nvPr/>
              </p14:nvContentPartPr>
              <p14:xfrm>
                <a:off x="10409184" y="5527800"/>
                <a:ext cx="34560" cy="21600"/>
              </p14:xfrm>
            </p:contentPart>
          </mc:Choice>
          <mc:Fallback>
            <p:pic>
              <p:nvPicPr>
                <p:cNvPr id="44" name="Encre 43">
                  <a:extLst>
                    <a:ext uri="{FF2B5EF4-FFF2-40B4-BE49-F238E27FC236}">
                      <a16:creationId xmlns:a16="http://schemas.microsoft.com/office/drawing/2014/main" id="{670903AC-ABB6-A850-239D-702A05AAAF40}"/>
                    </a:ext>
                  </a:extLst>
                </p:cNvPr>
                <p:cNvPicPr/>
                <p:nvPr/>
              </p:nvPicPr>
              <p:blipFill>
                <a:blip r:embed="rId29"/>
                <a:stretch>
                  <a:fillRect/>
                </a:stretch>
              </p:blipFill>
              <p:spPr>
                <a:xfrm>
                  <a:off x="10400184" y="5519160"/>
                  <a:ext cx="5220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5" name="Encre 44">
                  <a:extLst>
                    <a:ext uri="{FF2B5EF4-FFF2-40B4-BE49-F238E27FC236}">
                      <a16:creationId xmlns:a16="http://schemas.microsoft.com/office/drawing/2014/main" id="{D6DD4D91-B3F2-6FCA-8423-2B48BC884C4D}"/>
                    </a:ext>
                  </a:extLst>
                </p14:cNvPr>
                <p14:cNvContentPartPr/>
                <p14:nvPr/>
              </p14:nvContentPartPr>
              <p14:xfrm>
                <a:off x="10338624" y="5245920"/>
                <a:ext cx="179280" cy="194760"/>
              </p14:xfrm>
            </p:contentPart>
          </mc:Choice>
          <mc:Fallback>
            <p:pic>
              <p:nvPicPr>
                <p:cNvPr id="45" name="Encre 44">
                  <a:extLst>
                    <a:ext uri="{FF2B5EF4-FFF2-40B4-BE49-F238E27FC236}">
                      <a16:creationId xmlns:a16="http://schemas.microsoft.com/office/drawing/2014/main" id="{D6DD4D91-B3F2-6FCA-8423-2B48BC884C4D}"/>
                    </a:ext>
                  </a:extLst>
                </p:cNvPr>
                <p:cNvPicPr/>
                <p:nvPr/>
              </p:nvPicPr>
              <p:blipFill>
                <a:blip r:embed="rId31"/>
                <a:stretch>
                  <a:fillRect/>
                </a:stretch>
              </p:blipFill>
              <p:spPr>
                <a:xfrm>
                  <a:off x="10329984" y="5236920"/>
                  <a:ext cx="196920" cy="212400"/>
                </a:xfrm>
                <a:prstGeom prst="rect">
                  <a:avLst/>
                </a:prstGeom>
              </p:spPr>
            </p:pic>
          </mc:Fallback>
        </mc:AlternateContent>
      </p:grpSp>
      <p:grpSp>
        <p:nvGrpSpPr>
          <p:cNvPr id="51" name="Groupe 50">
            <a:extLst>
              <a:ext uri="{FF2B5EF4-FFF2-40B4-BE49-F238E27FC236}">
                <a16:creationId xmlns:a16="http://schemas.microsoft.com/office/drawing/2014/main" id="{5144EDB8-1C49-FA1F-3E0D-4AC20EFF2C99}"/>
              </a:ext>
            </a:extLst>
          </p:cNvPr>
          <p:cNvGrpSpPr/>
          <p:nvPr/>
        </p:nvGrpSpPr>
        <p:grpSpPr>
          <a:xfrm>
            <a:off x="4559904" y="5668704"/>
            <a:ext cx="470880" cy="402120"/>
            <a:chOff x="8674704" y="5796720"/>
            <a:chExt cx="470880" cy="402120"/>
          </a:xfrm>
        </p:grpSpPr>
        <mc:AlternateContent xmlns:mc="http://schemas.openxmlformats.org/markup-compatibility/2006">
          <mc:Choice xmlns:p14="http://schemas.microsoft.com/office/powerpoint/2010/main" Requires="p14">
            <p:contentPart p14:bwMode="auto" r:id="rId32">
              <p14:nvContentPartPr>
                <p14:cNvPr id="47" name="Encre 46">
                  <a:extLst>
                    <a:ext uri="{FF2B5EF4-FFF2-40B4-BE49-F238E27FC236}">
                      <a16:creationId xmlns:a16="http://schemas.microsoft.com/office/drawing/2014/main" id="{EE915528-A2B9-695D-AB79-52644B570062}"/>
                    </a:ext>
                  </a:extLst>
                </p14:cNvPr>
                <p14:cNvContentPartPr/>
                <p14:nvPr/>
              </p14:nvContentPartPr>
              <p14:xfrm>
                <a:off x="8674704" y="5796720"/>
                <a:ext cx="215640" cy="263880"/>
              </p14:xfrm>
            </p:contentPart>
          </mc:Choice>
          <mc:Fallback>
            <p:pic>
              <p:nvPicPr>
                <p:cNvPr id="47" name="Encre 46">
                  <a:extLst>
                    <a:ext uri="{FF2B5EF4-FFF2-40B4-BE49-F238E27FC236}">
                      <a16:creationId xmlns:a16="http://schemas.microsoft.com/office/drawing/2014/main" id="{EE915528-A2B9-695D-AB79-52644B570062}"/>
                    </a:ext>
                  </a:extLst>
                </p:cNvPr>
                <p:cNvPicPr/>
                <p:nvPr/>
              </p:nvPicPr>
              <p:blipFill>
                <a:blip r:embed="rId33"/>
                <a:stretch>
                  <a:fillRect/>
                </a:stretch>
              </p:blipFill>
              <p:spPr>
                <a:xfrm>
                  <a:off x="8665704" y="5787720"/>
                  <a:ext cx="23328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8" name="Encre 47">
                  <a:extLst>
                    <a:ext uri="{FF2B5EF4-FFF2-40B4-BE49-F238E27FC236}">
                      <a16:creationId xmlns:a16="http://schemas.microsoft.com/office/drawing/2014/main" id="{B3D087DB-61FB-464F-002A-35B0D4353964}"/>
                    </a:ext>
                  </a:extLst>
                </p14:cNvPr>
                <p14:cNvContentPartPr/>
                <p14:nvPr/>
              </p14:nvContentPartPr>
              <p14:xfrm>
                <a:off x="8751744" y="6044040"/>
                <a:ext cx="63360" cy="154800"/>
              </p14:xfrm>
            </p:contentPart>
          </mc:Choice>
          <mc:Fallback>
            <p:pic>
              <p:nvPicPr>
                <p:cNvPr id="48" name="Encre 47">
                  <a:extLst>
                    <a:ext uri="{FF2B5EF4-FFF2-40B4-BE49-F238E27FC236}">
                      <a16:creationId xmlns:a16="http://schemas.microsoft.com/office/drawing/2014/main" id="{B3D087DB-61FB-464F-002A-35B0D4353964}"/>
                    </a:ext>
                  </a:extLst>
                </p:cNvPr>
                <p:cNvPicPr/>
                <p:nvPr/>
              </p:nvPicPr>
              <p:blipFill>
                <a:blip r:embed="rId35"/>
                <a:stretch>
                  <a:fillRect/>
                </a:stretch>
              </p:blipFill>
              <p:spPr>
                <a:xfrm>
                  <a:off x="8742744" y="6035040"/>
                  <a:ext cx="8100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9" name="Encre 48">
                  <a:extLst>
                    <a:ext uri="{FF2B5EF4-FFF2-40B4-BE49-F238E27FC236}">
                      <a16:creationId xmlns:a16="http://schemas.microsoft.com/office/drawing/2014/main" id="{A077B34F-69EE-6153-DBAD-048B7FBB95F0}"/>
                    </a:ext>
                  </a:extLst>
                </p14:cNvPr>
                <p14:cNvContentPartPr/>
                <p14:nvPr/>
              </p14:nvContentPartPr>
              <p14:xfrm>
                <a:off x="8969904" y="5811480"/>
                <a:ext cx="175680" cy="270360"/>
              </p14:xfrm>
            </p:contentPart>
          </mc:Choice>
          <mc:Fallback>
            <p:pic>
              <p:nvPicPr>
                <p:cNvPr id="49" name="Encre 48">
                  <a:extLst>
                    <a:ext uri="{FF2B5EF4-FFF2-40B4-BE49-F238E27FC236}">
                      <a16:creationId xmlns:a16="http://schemas.microsoft.com/office/drawing/2014/main" id="{A077B34F-69EE-6153-DBAD-048B7FBB95F0}"/>
                    </a:ext>
                  </a:extLst>
                </p:cNvPr>
                <p:cNvPicPr/>
                <p:nvPr/>
              </p:nvPicPr>
              <p:blipFill>
                <a:blip r:embed="rId37"/>
                <a:stretch>
                  <a:fillRect/>
                </a:stretch>
              </p:blipFill>
              <p:spPr>
                <a:xfrm>
                  <a:off x="8960904" y="5802480"/>
                  <a:ext cx="19332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50" name="Encre 49">
                  <a:extLst>
                    <a:ext uri="{FF2B5EF4-FFF2-40B4-BE49-F238E27FC236}">
                      <a16:creationId xmlns:a16="http://schemas.microsoft.com/office/drawing/2014/main" id="{F9C3FE1D-9CE1-9EBD-C6C0-0DB1838BACAD}"/>
                    </a:ext>
                  </a:extLst>
                </p14:cNvPr>
                <p14:cNvContentPartPr/>
                <p14:nvPr/>
              </p14:nvContentPartPr>
              <p14:xfrm>
                <a:off x="8969904" y="5957640"/>
                <a:ext cx="115200" cy="3960"/>
              </p14:xfrm>
            </p:contentPart>
          </mc:Choice>
          <mc:Fallback>
            <p:pic>
              <p:nvPicPr>
                <p:cNvPr id="50" name="Encre 49">
                  <a:extLst>
                    <a:ext uri="{FF2B5EF4-FFF2-40B4-BE49-F238E27FC236}">
                      <a16:creationId xmlns:a16="http://schemas.microsoft.com/office/drawing/2014/main" id="{F9C3FE1D-9CE1-9EBD-C6C0-0DB1838BACAD}"/>
                    </a:ext>
                  </a:extLst>
                </p:cNvPr>
                <p:cNvPicPr/>
                <p:nvPr/>
              </p:nvPicPr>
              <p:blipFill>
                <a:blip r:embed="rId39"/>
                <a:stretch>
                  <a:fillRect/>
                </a:stretch>
              </p:blipFill>
              <p:spPr>
                <a:xfrm>
                  <a:off x="8960904" y="5949000"/>
                  <a:ext cx="132840" cy="21600"/>
                </a:xfrm>
                <a:prstGeom prst="rect">
                  <a:avLst/>
                </a:prstGeom>
              </p:spPr>
            </p:pic>
          </mc:Fallback>
        </mc:AlternateContent>
      </p:grpSp>
      <p:grpSp>
        <p:nvGrpSpPr>
          <p:cNvPr id="59" name="Groupe 58">
            <a:extLst>
              <a:ext uri="{FF2B5EF4-FFF2-40B4-BE49-F238E27FC236}">
                <a16:creationId xmlns:a16="http://schemas.microsoft.com/office/drawing/2014/main" id="{E5A9C0F6-1CFA-BC21-38DE-EDF5EBDB6EA0}"/>
              </a:ext>
            </a:extLst>
          </p:cNvPr>
          <p:cNvGrpSpPr/>
          <p:nvPr/>
        </p:nvGrpSpPr>
        <p:grpSpPr>
          <a:xfrm>
            <a:off x="5445144" y="5687424"/>
            <a:ext cx="391320" cy="385200"/>
            <a:chOff x="9559944" y="5815440"/>
            <a:chExt cx="391320" cy="385200"/>
          </a:xfrm>
        </p:grpSpPr>
        <mc:AlternateContent xmlns:mc="http://schemas.openxmlformats.org/markup-compatibility/2006">
          <mc:Choice xmlns:p14="http://schemas.microsoft.com/office/powerpoint/2010/main" Requires="p14">
            <p:contentPart p14:bwMode="auto" r:id="rId40">
              <p14:nvContentPartPr>
                <p14:cNvPr id="52" name="Encre 51">
                  <a:extLst>
                    <a:ext uri="{FF2B5EF4-FFF2-40B4-BE49-F238E27FC236}">
                      <a16:creationId xmlns:a16="http://schemas.microsoft.com/office/drawing/2014/main" id="{B39D6DEC-DF1B-3455-CDA4-79448BDD70FE}"/>
                    </a:ext>
                  </a:extLst>
                </p14:cNvPr>
                <p14:cNvContentPartPr/>
                <p14:nvPr/>
              </p14:nvContentPartPr>
              <p14:xfrm>
                <a:off x="9559944" y="5815440"/>
                <a:ext cx="169200" cy="333720"/>
              </p14:xfrm>
            </p:contentPart>
          </mc:Choice>
          <mc:Fallback>
            <p:pic>
              <p:nvPicPr>
                <p:cNvPr id="52" name="Encre 51">
                  <a:extLst>
                    <a:ext uri="{FF2B5EF4-FFF2-40B4-BE49-F238E27FC236}">
                      <a16:creationId xmlns:a16="http://schemas.microsoft.com/office/drawing/2014/main" id="{B39D6DEC-DF1B-3455-CDA4-79448BDD70FE}"/>
                    </a:ext>
                  </a:extLst>
                </p:cNvPr>
                <p:cNvPicPr/>
                <p:nvPr/>
              </p:nvPicPr>
              <p:blipFill>
                <a:blip r:embed="rId41"/>
                <a:stretch>
                  <a:fillRect/>
                </a:stretch>
              </p:blipFill>
              <p:spPr>
                <a:xfrm>
                  <a:off x="9550944" y="5806440"/>
                  <a:ext cx="186840" cy="3513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3" name="Encre 52">
                  <a:extLst>
                    <a:ext uri="{FF2B5EF4-FFF2-40B4-BE49-F238E27FC236}">
                      <a16:creationId xmlns:a16="http://schemas.microsoft.com/office/drawing/2014/main" id="{354F66A6-7390-08AF-C30B-93EB970AA008}"/>
                    </a:ext>
                  </a:extLst>
                </p14:cNvPr>
                <p14:cNvContentPartPr/>
                <p14:nvPr/>
              </p14:nvContentPartPr>
              <p14:xfrm>
                <a:off x="9791784" y="5906520"/>
                <a:ext cx="128880" cy="294120"/>
              </p14:xfrm>
            </p:contentPart>
          </mc:Choice>
          <mc:Fallback>
            <p:pic>
              <p:nvPicPr>
                <p:cNvPr id="53" name="Encre 52">
                  <a:extLst>
                    <a:ext uri="{FF2B5EF4-FFF2-40B4-BE49-F238E27FC236}">
                      <a16:creationId xmlns:a16="http://schemas.microsoft.com/office/drawing/2014/main" id="{354F66A6-7390-08AF-C30B-93EB970AA008}"/>
                    </a:ext>
                  </a:extLst>
                </p:cNvPr>
                <p:cNvPicPr/>
                <p:nvPr/>
              </p:nvPicPr>
              <p:blipFill>
                <a:blip r:embed="rId43"/>
                <a:stretch>
                  <a:fillRect/>
                </a:stretch>
              </p:blipFill>
              <p:spPr>
                <a:xfrm>
                  <a:off x="9782784" y="5897520"/>
                  <a:ext cx="146520"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54" name="Encre 53">
                  <a:extLst>
                    <a:ext uri="{FF2B5EF4-FFF2-40B4-BE49-F238E27FC236}">
                      <a16:creationId xmlns:a16="http://schemas.microsoft.com/office/drawing/2014/main" id="{127D485A-4898-2335-44E9-4592A293BB12}"/>
                    </a:ext>
                  </a:extLst>
                </p14:cNvPr>
                <p14:cNvContentPartPr/>
                <p14:nvPr/>
              </p14:nvContentPartPr>
              <p14:xfrm>
                <a:off x="9811224" y="6007320"/>
                <a:ext cx="70200" cy="36720"/>
              </p14:xfrm>
            </p:contentPart>
          </mc:Choice>
          <mc:Fallback>
            <p:pic>
              <p:nvPicPr>
                <p:cNvPr id="54" name="Encre 53">
                  <a:extLst>
                    <a:ext uri="{FF2B5EF4-FFF2-40B4-BE49-F238E27FC236}">
                      <a16:creationId xmlns:a16="http://schemas.microsoft.com/office/drawing/2014/main" id="{127D485A-4898-2335-44E9-4592A293BB12}"/>
                    </a:ext>
                  </a:extLst>
                </p:cNvPr>
                <p:cNvPicPr/>
                <p:nvPr/>
              </p:nvPicPr>
              <p:blipFill>
                <a:blip r:embed="rId45"/>
                <a:stretch>
                  <a:fillRect/>
                </a:stretch>
              </p:blipFill>
              <p:spPr>
                <a:xfrm>
                  <a:off x="9802584" y="5998680"/>
                  <a:ext cx="8784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55" name="Encre 54">
                  <a:extLst>
                    <a:ext uri="{FF2B5EF4-FFF2-40B4-BE49-F238E27FC236}">
                      <a16:creationId xmlns:a16="http://schemas.microsoft.com/office/drawing/2014/main" id="{5E2CF1E4-D5AE-E9E1-C382-84BE98A7E84D}"/>
                    </a:ext>
                  </a:extLst>
                </p14:cNvPr>
                <p14:cNvContentPartPr/>
                <p14:nvPr/>
              </p14:nvContentPartPr>
              <p14:xfrm>
                <a:off x="9811224" y="5854680"/>
                <a:ext cx="140040" cy="52200"/>
              </p14:xfrm>
            </p:contentPart>
          </mc:Choice>
          <mc:Fallback>
            <p:pic>
              <p:nvPicPr>
                <p:cNvPr id="55" name="Encre 54">
                  <a:extLst>
                    <a:ext uri="{FF2B5EF4-FFF2-40B4-BE49-F238E27FC236}">
                      <a16:creationId xmlns:a16="http://schemas.microsoft.com/office/drawing/2014/main" id="{5E2CF1E4-D5AE-E9E1-C382-84BE98A7E84D}"/>
                    </a:ext>
                  </a:extLst>
                </p:cNvPr>
                <p:cNvPicPr/>
                <p:nvPr/>
              </p:nvPicPr>
              <p:blipFill>
                <a:blip r:embed="rId47"/>
                <a:stretch>
                  <a:fillRect/>
                </a:stretch>
              </p:blipFill>
              <p:spPr>
                <a:xfrm>
                  <a:off x="9802584" y="5845680"/>
                  <a:ext cx="157680" cy="69840"/>
                </a:xfrm>
                <a:prstGeom prst="rect">
                  <a:avLst/>
                </a:prstGeom>
              </p:spPr>
            </p:pic>
          </mc:Fallback>
        </mc:AlternateContent>
      </p:grpSp>
      <p:grpSp>
        <p:nvGrpSpPr>
          <p:cNvPr id="69" name="Groupe 68">
            <a:extLst>
              <a:ext uri="{FF2B5EF4-FFF2-40B4-BE49-F238E27FC236}">
                <a16:creationId xmlns:a16="http://schemas.microsoft.com/office/drawing/2014/main" id="{DB3DFCC0-CC4C-6E66-B248-0C2EF31DBD92}"/>
              </a:ext>
            </a:extLst>
          </p:cNvPr>
          <p:cNvGrpSpPr/>
          <p:nvPr/>
        </p:nvGrpSpPr>
        <p:grpSpPr>
          <a:xfrm>
            <a:off x="6097464" y="5642424"/>
            <a:ext cx="1355760" cy="433080"/>
            <a:chOff x="10212264" y="5770440"/>
            <a:chExt cx="1355760" cy="433080"/>
          </a:xfrm>
        </p:grpSpPr>
        <mc:AlternateContent xmlns:mc="http://schemas.openxmlformats.org/markup-compatibility/2006">
          <mc:Choice xmlns:p14="http://schemas.microsoft.com/office/powerpoint/2010/main" Requires="p14">
            <p:contentPart p14:bwMode="auto" r:id="rId48">
              <p14:nvContentPartPr>
                <p14:cNvPr id="56" name="Encre 55">
                  <a:extLst>
                    <a:ext uri="{FF2B5EF4-FFF2-40B4-BE49-F238E27FC236}">
                      <a16:creationId xmlns:a16="http://schemas.microsoft.com/office/drawing/2014/main" id="{70804DDF-8F9C-1B70-99BC-D57B86276AAC}"/>
                    </a:ext>
                  </a:extLst>
                </p14:cNvPr>
                <p14:cNvContentPartPr/>
                <p14:nvPr/>
              </p14:nvContentPartPr>
              <p14:xfrm>
                <a:off x="10212264" y="5854680"/>
                <a:ext cx="215640" cy="335880"/>
              </p14:xfrm>
            </p:contentPart>
          </mc:Choice>
          <mc:Fallback>
            <p:pic>
              <p:nvPicPr>
                <p:cNvPr id="56" name="Encre 55">
                  <a:extLst>
                    <a:ext uri="{FF2B5EF4-FFF2-40B4-BE49-F238E27FC236}">
                      <a16:creationId xmlns:a16="http://schemas.microsoft.com/office/drawing/2014/main" id="{70804DDF-8F9C-1B70-99BC-D57B86276AAC}"/>
                    </a:ext>
                  </a:extLst>
                </p:cNvPr>
                <p:cNvPicPr/>
                <p:nvPr/>
              </p:nvPicPr>
              <p:blipFill>
                <a:blip r:embed="rId49"/>
                <a:stretch>
                  <a:fillRect/>
                </a:stretch>
              </p:blipFill>
              <p:spPr>
                <a:xfrm>
                  <a:off x="10203264" y="5846040"/>
                  <a:ext cx="233280" cy="3535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7" name="Encre 56">
                  <a:extLst>
                    <a:ext uri="{FF2B5EF4-FFF2-40B4-BE49-F238E27FC236}">
                      <a16:creationId xmlns:a16="http://schemas.microsoft.com/office/drawing/2014/main" id="{3F8C569C-A03F-DC78-D3A0-B05B477CC072}"/>
                    </a:ext>
                  </a:extLst>
                </p14:cNvPr>
                <p14:cNvContentPartPr/>
                <p14:nvPr/>
              </p14:nvContentPartPr>
              <p14:xfrm>
                <a:off x="10497024" y="5901840"/>
                <a:ext cx="178200" cy="301680"/>
              </p14:xfrm>
            </p:contentPart>
          </mc:Choice>
          <mc:Fallback>
            <p:pic>
              <p:nvPicPr>
                <p:cNvPr id="57" name="Encre 56">
                  <a:extLst>
                    <a:ext uri="{FF2B5EF4-FFF2-40B4-BE49-F238E27FC236}">
                      <a16:creationId xmlns:a16="http://schemas.microsoft.com/office/drawing/2014/main" id="{3F8C569C-A03F-DC78-D3A0-B05B477CC072}"/>
                    </a:ext>
                  </a:extLst>
                </p:cNvPr>
                <p:cNvPicPr/>
                <p:nvPr/>
              </p:nvPicPr>
              <p:blipFill>
                <a:blip r:embed="rId51"/>
                <a:stretch>
                  <a:fillRect/>
                </a:stretch>
              </p:blipFill>
              <p:spPr>
                <a:xfrm>
                  <a:off x="10488024" y="5893200"/>
                  <a:ext cx="19584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60" name="Encre 59">
                  <a:extLst>
                    <a:ext uri="{FF2B5EF4-FFF2-40B4-BE49-F238E27FC236}">
                      <a16:creationId xmlns:a16="http://schemas.microsoft.com/office/drawing/2014/main" id="{BB7741D5-BFA7-893A-63D5-CF2089319748}"/>
                    </a:ext>
                  </a:extLst>
                </p14:cNvPr>
                <p14:cNvContentPartPr/>
                <p14:nvPr/>
              </p14:nvContentPartPr>
              <p14:xfrm>
                <a:off x="10506024" y="6046920"/>
                <a:ext cx="118440" cy="43200"/>
              </p14:xfrm>
            </p:contentPart>
          </mc:Choice>
          <mc:Fallback>
            <p:pic>
              <p:nvPicPr>
                <p:cNvPr id="60" name="Encre 59">
                  <a:extLst>
                    <a:ext uri="{FF2B5EF4-FFF2-40B4-BE49-F238E27FC236}">
                      <a16:creationId xmlns:a16="http://schemas.microsoft.com/office/drawing/2014/main" id="{BB7741D5-BFA7-893A-63D5-CF2089319748}"/>
                    </a:ext>
                  </a:extLst>
                </p:cNvPr>
                <p:cNvPicPr/>
                <p:nvPr/>
              </p:nvPicPr>
              <p:blipFill>
                <a:blip r:embed="rId53"/>
                <a:stretch>
                  <a:fillRect/>
                </a:stretch>
              </p:blipFill>
              <p:spPr>
                <a:xfrm>
                  <a:off x="10497024" y="6038280"/>
                  <a:ext cx="13608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61" name="Encre 60">
                  <a:extLst>
                    <a:ext uri="{FF2B5EF4-FFF2-40B4-BE49-F238E27FC236}">
                      <a16:creationId xmlns:a16="http://schemas.microsoft.com/office/drawing/2014/main" id="{5B616726-EF2C-3AE6-A174-DE894E11DB79}"/>
                    </a:ext>
                  </a:extLst>
                </p14:cNvPr>
                <p14:cNvContentPartPr/>
                <p14:nvPr/>
              </p14:nvContentPartPr>
              <p14:xfrm>
                <a:off x="10660464" y="5879880"/>
                <a:ext cx="194400" cy="291960"/>
              </p14:xfrm>
            </p:contentPart>
          </mc:Choice>
          <mc:Fallback>
            <p:pic>
              <p:nvPicPr>
                <p:cNvPr id="61" name="Encre 60">
                  <a:extLst>
                    <a:ext uri="{FF2B5EF4-FFF2-40B4-BE49-F238E27FC236}">
                      <a16:creationId xmlns:a16="http://schemas.microsoft.com/office/drawing/2014/main" id="{5B616726-EF2C-3AE6-A174-DE894E11DB79}"/>
                    </a:ext>
                  </a:extLst>
                </p:cNvPr>
                <p:cNvPicPr/>
                <p:nvPr/>
              </p:nvPicPr>
              <p:blipFill>
                <a:blip r:embed="rId55"/>
                <a:stretch>
                  <a:fillRect/>
                </a:stretch>
              </p:blipFill>
              <p:spPr>
                <a:xfrm>
                  <a:off x="10651464" y="5871240"/>
                  <a:ext cx="21204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63" name="Encre 62">
                  <a:extLst>
                    <a:ext uri="{FF2B5EF4-FFF2-40B4-BE49-F238E27FC236}">
                      <a16:creationId xmlns:a16="http://schemas.microsoft.com/office/drawing/2014/main" id="{DAFE43B4-22B1-A005-4FC9-4256C1A8764D}"/>
                    </a:ext>
                  </a:extLst>
                </p14:cNvPr>
                <p14:cNvContentPartPr/>
                <p14:nvPr/>
              </p14:nvContentPartPr>
              <p14:xfrm>
                <a:off x="10880064" y="5851080"/>
                <a:ext cx="176760" cy="282960"/>
              </p14:xfrm>
            </p:contentPart>
          </mc:Choice>
          <mc:Fallback>
            <p:pic>
              <p:nvPicPr>
                <p:cNvPr id="63" name="Encre 62">
                  <a:extLst>
                    <a:ext uri="{FF2B5EF4-FFF2-40B4-BE49-F238E27FC236}">
                      <a16:creationId xmlns:a16="http://schemas.microsoft.com/office/drawing/2014/main" id="{DAFE43B4-22B1-A005-4FC9-4256C1A8764D}"/>
                    </a:ext>
                  </a:extLst>
                </p:cNvPr>
                <p:cNvPicPr/>
                <p:nvPr/>
              </p:nvPicPr>
              <p:blipFill>
                <a:blip r:embed="rId57"/>
                <a:stretch>
                  <a:fillRect/>
                </a:stretch>
              </p:blipFill>
              <p:spPr>
                <a:xfrm>
                  <a:off x="10871424" y="5842080"/>
                  <a:ext cx="19440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64" name="Encre 63">
                  <a:extLst>
                    <a:ext uri="{FF2B5EF4-FFF2-40B4-BE49-F238E27FC236}">
                      <a16:creationId xmlns:a16="http://schemas.microsoft.com/office/drawing/2014/main" id="{12A1E541-978A-31B6-A5A8-9A86C4B47882}"/>
                    </a:ext>
                  </a:extLst>
                </p14:cNvPr>
                <p14:cNvContentPartPr/>
                <p14:nvPr/>
              </p14:nvContentPartPr>
              <p14:xfrm>
                <a:off x="11154744" y="5897520"/>
                <a:ext cx="87840" cy="231120"/>
              </p14:xfrm>
            </p:contentPart>
          </mc:Choice>
          <mc:Fallback>
            <p:pic>
              <p:nvPicPr>
                <p:cNvPr id="64" name="Encre 63">
                  <a:extLst>
                    <a:ext uri="{FF2B5EF4-FFF2-40B4-BE49-F238E27FC236}">
                      <a16:creationId xmlns:a16="http://schemas.microsoft.com/office/drawing/2014/main" id="{12A1E541-978A-31B6-A5A8-9A86C4B47882}"/>
                    </a:ext>
                  </a:extLst>
                </p:cNvPr>
                <p:cNvPicPr/>
                <p:nvPr/>
              </p:nvPicPr>
              <p:blipFill>
                <a:blip r:embed="rId59"/>
                <a:stretch>
                  <a:fillRect/>
                </a:stretch>
              </p:blipFill>
              <p:spPr>
                <a:xfrm>
                  <a:off x="11145744" y="5888520"/>
                  <a:ext cx="10548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65" name="Encre 64">
                  <a:extLst>
                    <a:ext uri="{FF2B5EF4-FFF2-40B4-BE49-F238E27FC236}">
                      <a16:creationId xmlns:a16="http://schemas.microsoft.com/office/drawing/2014/main" id="{56D45CAD-AA86-ACF1-BCFA-FBB8E2C989A4}"/>
                    </a:ext>
                  </a:extLst>
                </p14:cNvPr>
                <p14:cNvContentPartPr/>
                <p14:nvPr/>
              </p14:nvContentPartPr>
              <p14:xfrm>
                <a:off x="11173824" y="5994000"/>
                <a:ext cx="77760" cy="13320"/>
              </p14:xfrm>
            </p:contentPart>
          </mc:Choice>
          <mc:Fallback>
            <p:pic>
              <p:nvPicPr>
                <p:cNvPr id="65" name="Encre 64">
                  <a:extLst>
                    <a:ext uri="{FF2B5EF4-FFF2-40B4-BE49-F238E27FC236}">
                      <a16:creationId xmlns:a16="http://schemas.microsoft.com/office/drawing/2014/main" id="{56D45CAD-AA86-ACF1-BCFA-FBB8E2C989A4}"/>
                    </a:ext>
                  </a:extLst>
                </p:cNvPr>
                <p:cNvPicPr/>
                <p:nvPr/>
              </p:nvPicPr>
              <p:blipFill>
                <a:blip r:embed="rId61"/>
                <a:stretch>
                  <a:fillRect/>
                </a:stretch>
              </p:blipFill>
              <p:spPr>
                <a:xfrm>
                  <a:off x="11164824" y="5985360"/>
                  <a:ext cx="9540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66" name="Encre 65">
                  <a:extLst>
                    <a:ext uri="{FF2B5EF4-FFF2-40B4-BE49-F238E27FC236}">
                      <a16:creationId xmlns:a16="http://schemas.microsoft.com/office/drawing/2014/main" id="{BA68F390-8A62-97D7-0BC4-14E47A225612}"/>
                    </a:ext>
                  </a:extLst>
                </p14:cNvPr>
                <p14:cNvContentPartPr/>
                <p14:nvPr/>
              </p14:nvContentPartPr>
              <p14:xfrm>
                <a:off x="11173824" y="5888520"/>
                <a:ext cx="81360" cy="360"/>
              </p14:xfrm>
            </p:contentPart>
          </mc:Choice>
          <mc:Fallback>
            <p:pic>
              <p:nvPicPr>
                <p:cNvPr id="66" name="Encre 65">
                  <a:extLst>
                    <a:ext uri="{FF2B5EF4-FFF2-40B4-BE49-F238E27FC236}">
                      <a16:creationId xmlns:a16="http://schemas.microsoft.com/office/drawing/2014/main" id="{BA68F390-8A62-97D7-0BC4-14E47A225612}"/>
                    </a:ext>
                  </a:extLst>
                </p:cNvPr>
                <p:cNvPicPr/>
                <p:nvPr/>
              </p:nvPicPr>
              <p:blipFill>
                <a:blip r:embed="rId63"/>
                <a:stretch>
                  <a:fillRect/>
                </a:stretch>
              </p:blipFill>
              <p:spPr>
                <a:xfrm>
                  <a:off x="11164824" y="5879520"/>
                  <a:ext cx="99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67" name="Encre 66">
                  <a:extLst>
                    <a:ext uri="{FF2B5EF4-FFF2-40B4-BE49-F238E27FC236}">
                      <a16:creationId xmlns:a16="http://schemas.microsoft.com/office/drawing/2014/main" id="{C23DA167-16D7-6424-637D-8B8032BA2B5B}"/>
                    </a:ext>
                  </a:extLst>
                </p14:cNvPr>
                <p14:cNvContentPartPr/>
                <p14:nvPr/>
              </p14:nvContentPartPr>
              <p14:xfrm>
                <a:off x="11514384" y="6123960"/>
                <a:ext cx="18000" cy="22680"/>
              </p14:xfrm>
            </p:contentPart>
          </mc:Choice>
          <mc:Fallback>
            <p:pic>
              <p:nvPicPr>
                <p:cNvPr id="67" name="Encre 66">
                  <a:extLst>
                    <a:ext uri="{FF2B5EF4-FFF2-40B4-BE49-F238E27FC236}">
                      <a16:creationId xmlns:a16="http://schemas.microsoft.com/office/drawing/2014/main" id="{C23DA167-16D7-6424-637D-8B8032BA2B5B}"/>
                    </a:ext>
                  </a:extLst>
                </p:cNvPr>
                <p:cNvPicPr/>
                <p:nvPr/>
              </p:nvPicPr>
              <p:blipFill>
                <a:blip r:embed="rId65"/>
                <a:stretch>
                  <a:fillRect/>
                </a:stretch>
              </p:blipFill>
              <p:spPr>
                <a:xfrm>
                  <a:off x="11505744" y="6114960"/>
                  <a:ext cx="3564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68" name="Encre 67">
                  <a:extLst>
                    <a:ext uri="{FF2B5EF4-FFF2-40B4-BE49-F238E27FC236}">
                      <a16:creationId xmlns:a16="http://schemas.microsoft.com/office/drawing/2014/main" id="{A4A72197-7912-286F-9243-81F87269DC9C}"/>
                    </a:ext>
                  </a:extLst>
                </p14:cNvPr>
                <p14:cNvContentPartPr/>
                <p14:nvPr/>
              </p14:nvContentPartPr>
              <p14:xfrm>
                <a:off x="11415024" y="5770440"/>
                <a:ext cx="153000" cy="300960"/>
              </p14:xfrm>
            </p:contentPart>
          </mc:Choice>
          <mc:Fallback>
            <p:pic>
              <p:nvPicPr>
                <p:cNvPr id="68" name="Encre 67">
                  <a:extLst>
                    <a:ext uri="{FF2B5EF4-FFF2-40B4-BE49-F238E27FC236}">
                      <a16:creationId xmlns:a16="http://schemas.microsoft.com/office/drawing/2014/main" id="{A4A72197-7912-286F-9243-81F87269DC9C}"/>
                    </a:ext>
                  </a:extLst>
                </p:cNvPr>
                <p:cNvPicPr/>
                <p:nvPr/>
              </p:nvPicPr>
              <p:blipFill>
                <a:blip r:embed="rId67"/>
                <a:stretch>
                  <a:fillRect/>
                </a:stretch>
              </p:blipFill>
              <p:spPr>
                <a:xfrm>
                  <a:off x="11406024" y="5761800"/>
                  <a:ext cx="170640" cy="318600"/>
                </a:xfrm>
                <a:prstGeom prst="rect">
                  <a:avLst/>
                </a:prstGeom>
              </p:spPr>
            </p:pic>
          </mc:Fallback>
        </mc:AlternateContent>
      </p:grpSp>
      <p:grpSp>
        <p:nvGrpSpPr>
          <p:cNvPr id="73" name="Groupe 72">
            <a:extLst>
              <a:ext uri="{FF2B5EF4-FFF2-40B4-BE49-F238E27FC236}">
                <a16:creationId xmlns:a16="http://schemas.microsoft.com/office/drawing/2014/main" id="{F36E3384-99E1-05A7-E3C0-D7A4EC213704}"/>
              </a:ext>
            </a:extLst>
          </p:cNvPr>
          <p:cNvGrpSpPr/>
          <p:nvPr/>
        </p:nvGrpSpPr>
        <p:grpSpPr>
          <a:xfrm>
            <a:off x="2303136" y="2078255"/>
            <a:ext cx="982800" cy="1030320"/>
            <a:chOff x="2367144" y="2212560"/>
            <a:chExt cx="982800" cy="1030320"/>
          </a:xfrm>
        </p:grpSpPr>
        <mc:AlternateContent xmlns:mc="http://schemas.openxmlformats.org/markup-compatibility/2006">
          <mc:Choice xmlns:p14="http://schemas.microsoft.com/office/powerpoint/2010/main" Requires="p14">
            <p:contentPart p14:bwMode="auto" r:id="rId68">
              <p14:nvContentPartPr>
                <p14:cNvPr id="71" name="Encre 70">
                  <a:extLst>
                    <a:ext uri="{FF2B5EF4-FFF2-40B4-BE49-F238E27FC236}">
                      <a16:creationId xmlns:a16="http://schemas.microsoft.com/office/drawing/2014/main" id="{BCCE88F3-277E-1A0D-E7B0-240382EC2EB5}"/>
                    </a:ext>
                  </a:extLst>
                </p14:cNvPr>
                <p14:cNvContentPartPr/>
                <p14:nvPr/>
              </p14:nvContentPartPr>
              <p14:xfrm>
                <a:off x="2367144" y="2212560"/>
                <a:ext cx="480240" cy="1030320"/>
              </p14:xfrm>
            </p:contentPart>
          </mc:Choice>
          <mc:Fallback>
            <p:pic>
              <p:nvPicPr>
                <p:cNvPr id="71" name="Encre 70">
                  <a:extLst>
                    <a:ext uri="{FF2B5EF4-FFF2-40B4-BE49-F238E27FC236}">
                      <a16:creationId xmlns:a16="http://schemas.microsoft.com/office/drawing/2014/main" id="{BCCE88F3-277E-1A0D-E7B0-240382EC2EB5}"/>
                    </a:ext>
                  </a:extLst>
                </p:cNvPr>
                <p:cNvPicPr/>
                <p:nvPr/>
              </p:nvPicPr>
              <p:blipFill>
                <a:blip r:embed="rId69"/>
                <a:stretch>
                  <a:fillRect/>
                </a:stretch>
              </p:blipFill>
              <p:spPr>
                <a:xfrm>
                  <a:off x="2349144" y="2194560"/>
                  <a:ext cx="515880" cy="10659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72" name="Encre 71">
                  <a:extLst>
                    <a:ext uri="{FF2B5EF4-FFF2-40B4-BE49-F238E27FC236}">
                      <a16:creationId xmlns:a16="http://schemas.microsoft.com/office/drawing/2014/main" id="{3C180EBB-C292-A9BF-B376-D60135DFB42E}"/>
                    </a:ext>
                  </a:extLst>
                </p14:cNvPr>
                <p14:cNvContentPartPr/>
                <p14:nvPr/>
              </p14:nvContentPartPr>
              <p14:xfrm>
                <a:off x="2924784" y="2676600"/>
                <a:ext cx="425160" cy="527400"/>
              </p14:xfrm>
            </p:contentPart>
          </mc:Choice>
          <mc:Fallback>
            <p:pic>
              <p:nvPicPr>
                <p:cNvPr id="72" name="Encre 71">
                  <a:extLst>
                    <a:ext uri="{FF2B5EF4-FFF2-40B4-BE49-F238E27FC236}">
                      <a16:creationId xmlns:a16="http://schemas.microsoft.com/office/drawing/2014/main" id="{3C180EBB-C292-A9BF-B376-D60135DFB42E}"/>
                    </a:ext>
                  </a:extLst>
                </p:cNvPr>
                <p:cNvPicPr/>
                <p:nvPr/>
              </p:nvPicPr>
              <p:blipFill>
                <a:blip r:embed="rId71"/>
                <a:stretch>
                  <a:fillRect/>
                </a:stretch>
              </p:blipFill>
              <p:spPr>
                <a:xfrm>
                  <a:off x="2907144" y="2658600"/>
                  <a:ext cx="460800" cy="563040"/>
                </a:xfrm>
                <a:prstGeom prst="rect">
                  <a:avLst/>
                </a:prstGeom>
              </p:spPr>
            </p:pic>
          </mc:Fallback>
        </mc:AlternateContent>
      </p:grpSp>
      <p:grpSp>
        <p:nvGrpSpPr>
          <p:cNvPr id="81" name="Groupe 80">
            <a:extLst>
              <a:ext uri="{FF2B5EF4-FFF2-40B4-BE49-F238E27FC236}">
                <a16:creationId xmlns:a16="http://schemas.microsoft.com/office/drawing/2014/main" id="{7532C084-70D6-5380-DE38-A6C67E9F071A}"/>
              </a:ext>
            </a:extLst>
          </p:cNvPr>
          <p:cNvGrpSpPr/>
          <p:nvPr/>
        </p:nvGrpSpPr>
        <p:grpSpPr>
          <a:xfrm>
            <a:off x="4260816" y="1812935"/>
            <a:ext cx="2436120" cy="1475640"/>
            <a:chOff x="4324824" y="1947240"/>
            <a:chExt cx="2436120" cy="1475640"/>
          </a:xfrm>
        </p:grpSpPr>
        <mc:AlternateContent xmlns:mc="http://schemas.openxmlformats.org/markup-compatibility/2006">
          <mc:Choice xmlns:p14="http://schemas.microsoft.com/office/powerpoint/2010/main" Requires="p14">
            <p:contentPart p14:bwMode="auto" r:id="rId72">
              <p14:nvContentPartPr>
                <p14:cNvPr id="74" name="Encre 73">
                  <a:extLst>
                    <a:ext uri="{FF2B5EF4-FFF2-40B4-BE49-F238E27FC236}">
                      <a16:creationId xmlns:a16="http://schemas.microsoft.com/office/drawing/2014/main" id="{520562C2-D771-4202-C583-A4B354059554}"/>
                    </a:ext>
                  </a:extLst>
                </p14:cNvPr>
                <p14:cNvContentPartPr/>
                <p14:nvPr/>
              </p14:nvContentPartPr>
              <p14:xfrm>
                <a:off x="4590144" y="1947240"/>
                <a:ext cx="293760" cy="1475640"/>
              </p14:xfrm>
            </p:contentPart>
          </mc:Choice>
          <mc:Fallback>
            <p:pic>
              <p:nvPicPr>
                <p:cNvPr id="74" name="Encre 73">
                  <a:extLst>
                    <a:ext uri="{FF2B5EF4-FFF2-40B4-BE49-F238E27FC236}">
                      <a16:creationId xmlns:a16="http://schemas.microsoft.com/office/drawing/2014/main" id="{520562C2-D771-4202-C583-A4B354059554}"/>
                    </a:ext>
                  </a:extLst>
                </p:cNvPr>
                <p:cNvPicPr/>
                <p:nvPr/>
              </p:nvPicPr>
              <p:blipFill>
                <a:blip r:embed="rId73"/>
                <a:stretch>
                  <a:fillRect/>
                </a:stretch>
              </p:blipFill>
              <p:spPr>
                <a:xfrm>
                  <a:off x="4572144" y="1929240"/>
                  <a:ext cx="329400" cy="15112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75" name="Encre 74">
                  <a:extLst>
                    <a:ext uri="{FF2B5EF4-FFF2-40B4-BE49-F238E27FC236}">
                      <a16:creationId xmlns:a16="http://schemas.microsoft.com/office/drawing/2014/main" id="{DB0C5CD0-2892-320E-7D19-C56A8A8AC868}"/>
                    </a:ext>
                  </a:extLst>
                </p14:cNvPr>
                <p14:cNvContentPartPr/>
                <p14:nvPr/>
              </p14:nvContentPartPr>
              <p14:xfrm>
                <a:off x="4324824" y="2048760"/>
                <a:ext cx="1537560" cy="1231560"/>
              </p14:xfrm>
            </p:contentPart>
          </mc:Choice>
          <mc:Fallback>
            <p:pic>
              <p:nvPicPr>
                <p:cNvPr id="75" name="Encre 74">
                  <a:extLst>
                    <a:ext uri="{FF2B5EF4-FFF2-40B4-BE49-F238E27FC236}">
                      <a16:creationId xmlns:a16="http://schemas.microsoft.com/office/drawing/2014/main" id="{DB0C5CD0-2892-320E-7D19-C56A8A8AC868}"/>
                    </a:ext>
                  </a:extLst>
                </p:cNvPr>
                <p:cNvPicPr/>
                <p:nvPr/>
              </p:nvPicPr>
              <p:blipFill>
                <a:blip r:embed="rId75"/>
                <a:stretch>
                  <a:fillRect/>
                </a:stretch>
              </p:blipFill>
              <p:spPr>
                <a:xfrm>
                  <a:off x="4307184" y="2031120"/>
                  <a:ext cx="1573200" cy="12672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77" name="Encre 76">
                  <a:extLst>
                    <a:ext uri="{FF2B5EF4-FFF2-40B4-BE49-F238E27FC236}">
                      <a16:creationId xmlns:a16="http://schemas.microsoft.com/office/drawing/2014/main" id="{482DAC6D-6468-4C1C-3CAA-125080212447}"/>
                    </a:ext>
                  </a:extLst>
                </p14:cNvPr>
                <p14:cNvContentPartPr/>
                <p14:nvPr/>
              </p14:nvContentPartPr>
              <p14:xfrm>
                <a:off x="5797224" y="2818080"/>
                <a:ext cx="421560" cy="394200"/>
              </p14:xfrm>
            </p:contentPart>
          </mc:Choice>
          <mc:Fallback>
            <p:pic>
              <p:nvPicPr>
                <p:cNvPr id="77" name="Encre 76">
                  <a:extLst>
                    <a:ext uri="{FF2B5EF4-FFF2-40B4-BE49-F238E27FC236}">
                      <a16:creationId xmlns:a16="http://schemas.microsoft.com/office/drawing/2014/main" id="{482DAC6D-6468-4C1C-3CAA-125080212447}"/>
                    </a:ext>
                  </a:extLst>
                </p:cNvPr>
                <p:cNvPicPr/>
                <p:nvPr/>
              </p:nvPicPr>
              <p:blipFill>
                <a:blip r:embed="rId77"/>
                <a:stretch>
                  <a:fillRect/>
                </a:stretch>
              </p:blipFill>
              <p:spPr>
                <a:xfrm>
                  <a:off x="5779224" y="2800440"/>
                  <a:ext cx="457200" cy="4298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79" name="Encre 78">
                  <a:extLst>
                    <a:ext uri="{FF2B5EF4-FFF2-40B4-BE49-F238E27FC236}">
                      <a16:creationId xmlns:a16="http://schemas.microsoft.com/office/drawing/2014/main" id="{15E88C27-BB01-D2BE-EAD5-001E67BCBC91}"/>
                    </a:ext>
                  </a:extLst>
                </p14:cNvPr>
                <p14:cNvContentPartPr/>
                <p14:nvPr/>
              </p14:nvContentPartPr>
              <p14:xfrm>
                <a:off x="6290784" y="2790720"/>
                <a:ext cx="470160" cy="462240"/>
              </p14:xfrm>
            </p:contentPart>
          </mc:Choice>
          <mc:Fallback>
            <p:pic>
              <p:nvPicPr>
                <p:cNvPr id="79" name="Encre 78">
                  <a:extLst>
                    <a:ext uri="{FF2B5EF4-FFF2-40B4-BE49-F238E27FC236}">
                      <a16:creationId xmlns:a16="http://schemas.microsoft.com/office/drawing/2014/main" id="{15E88C27-BB01-D2BE-EAD5-001E67BCBC91}"/>
                    </a:ext>
                  </a:extLst>
                </p:cNvPr>
                <p:cNvPicPr/>
                <p:nvPr/>
              </p:nvPicPr>
              <p:blipFill>
                <a:blip r:embed="rId79"/>
                <a:stretch>
                  <a:fillRect/>
                </a:stretch>
              </p:blipFill>
              <p:spPr>
                <a:xfrm>
                  <a:off x="6273144" y="2772720"/>
                  <a:ext cx="505800" cy="497880"/>
                </a:xfrm>
                <a:prstGeom prst="rect">
                  <a:avLst/>
                </a:prstGeom>
              </p:spPr>
            </p:pic>
          </mc:Fallback>
        </mc:AlternateContent>
      </p:grpSp>
      <p:grpSp>
        <p:nvGrpSpPr>
          <p:cNvPr id="85" name="Groupe 84">
            <a:extLst>
              <a:ext uri="{FF2B5EF4-FFF2-40B4-BE49-F238E27FC236}">
                <a16:creationId xmlns:a16="http://schemas.microsoft.com/office/drawing/2014/main" id="{E6A42F76-C7DC-0BF1-350C-DA79E49DCE42}"/>
              </a:ext>
            </a:extLst>
          </p:cNvPr>
          <p:cNvGrpSpPr/>
          <p:nvPr/>
        </p:nvGrpSpPr>
        <p:grpSpPr>
          <a:xfrm>
            <a:off x="7067016" y="2003015"/>
            <a:ext cx="2095200" cy="1447200"/>
            <a:chOff x="7131024" y="2137320"/>
            <a:chExt cx="2095200" cy="1447200"/>
          </a:xfrm>
        </p:grpSpPr>
        <mc:AlternateContent xmlns:mc="http://schemas.openxmlformats.org/markup-compatibility/2006">
          <mc:Choice xmlns:p14="http://schemas.microsoft.com/office/powerpoint/2010/main" Requires="p14">
            <p:contentPart p14:bwMode="auto" r:id="rId80">
              <p14:nvContentPartPr>
                <p14:cNvPr id="80" name="Encre 79">
                  <a:extLst>
                    <a:ext uri="{FF2B5EF4-FFF2-40B4-BE49-F238E27FC236}">
                      <a16:creationId xmlns:a16="http://schemas.microsoft.com/office/drawing/2014/main" id="{C16D663F-016F-E353-5A97-A3500EF99E3E}"/>
                    </a:ext>
                  </a:extLst>
                </p14:cNvPr>
                <p14:cNvContentPartPr/>
                <p14:nvPr/>
              </p14:nvContentPartPr>
              <p14:xfrm>
                <a:off x="7131024" y="2137320"/>
                <a:ext cx="1190520" cy="1128960"/>
              </p14:xfrm>
            </p:contentPart>
          </mc:Choice>
          <mc:Fallback>
            <p:pic>
              <p:nvPicPr>
                <p:cNvPr id="80" name="Encre 79">
                  <a:extLst>
                    <a:ext uri="{FF2B5EF4-FFF2-40B4-BE49-F238E27FC236}">
                      <a16:creationId xmlns:a16="http://schemas.microsoft.com/office/drawing/2014/main" id="{C16D663F-016F-E353-5A97-A3500EF99E3E}"/>
                    </a:ext>
                  </a:extLst>
                </p:cNvPr>
                <p:cNvPicPr/>
                <p:nvPr/>
              </p:nvPicPr>
              <p:blipFill>
                <a:blip r:embed="rId81"/>
                <a:stretch>
                  <a:fillRect/>
                </a:stretch>
              </p:blipFill>
              <p:spPr>
                <a:xfrm>
                  <a:off x="7113384" y="2119680"/>
                  <a:ext cx="1226160" cy="11646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82" name="Encre 81">
                  <a:extLst>
                    <a:ext uri="{FF2B5EF4-FFF2-40B4-BE49-F238E27FC236}">
                      <a16:creationId xmlns:a16="http://schemas.microsoft.com/office/drawing/2014/main" id="{19034714-0508-878D-CF9A-D4FF08C7123F}"/>
                    </a:ext>
                  </a:extLst>
                </p14:cNvPr>
                <p14:cNvContentPartPr/>
                <p14:nvPr/>
              </p14:nvContentPartPr>
              <p14:xfrm>
                <a:off x="8385264" y="2796840"/>
                <a:ext cx="520200" cy="787680"/>
              </p14:xfrm>
            </p:contentPart>
          </mc:Choice>
          <mc:Fallback>
            <p:pic>
              <p:nvPicPr>
                <p:cNvPr id="82" name="Encre 81">
                  <a:extLst>
                    <a:ext uri="{FF2B5EF4-FFF2-40B4-BE49-F238E27FC236}">
                      <a16:creationId xmlns:a16="http://schemas.microsoft.com/office/drawing/2014/main" id="{19034714-0508-878D-CF9A-D4FF08C7123F}"/>
                    </a:ext>
                  </a:extLst>
                </p:cNvPr>
                <p:cNvPicPr/>
                <p:nvPr/>
              </p:nvPicPr>
              <p:blipFill>
                <a:blip r:embed="rId83"/>
                <a:stretch>
                  <a:fillRect/>
                </a:stretch>
              </p:blipFill>
              <p:spPr>
                <a:xfrm>
                  <a:off x="8367264" y="2779200"/>
                  <a:ext cx="555840" cy="8233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84" name="Encre 83">
                  <a:extLst>
                    <a:ext uri="{FF2B5EF4-FFF2-40B4-BE49-F238E27FC236}">
                      <a16:creationId xmlns:a16="http://schemas.microsoft.com/office/drawing/2014/main" id="{94093E71-19A0-F73E-3E07-1432E2E6C60F}"/>
                    </a:ext>
                  </a:extLst>
                </p14:cNvPr>
                <p14:cNvContentPartPr/>
                <p14:nvPr/>
              </p14:nvContentPartPr>
              <p14:xfrm>
                <a:off x="9036504" y="2787120"/>
                <a:ext cx="189720" cy="387360"/>
              </p14:xfrm>
            </p:contentPart>
          </mc:Choice>
          <mc:Fallback>
            <p:pic>
              <p:nvPicPr>
                <p:cNvPr id="84" name="Encre 83">
                  <a:extLst>
                    <a:ext uri="{FF2B5EF4-FFF2-40B4-BE49-F238E27FC236}">
                      <a16:creationId xmlns:a16="http://schemas.microsoft.com/office/drawing/2014/main" id="{94093E71-19A0-F73E-3E07-1432E2E6C60F}"/>
                    </a:ext>
                  </a:extLst>
                </p:cNvPr>
                <p:cNvPicPr/>
                <p:nvPr/>
              </p:nvPicPr>
              <p:blipFill>
                <a:blip r:embed="rId85"/>
                <a:stretch>
                  <a:fillRect/>
                </a:stretch>
              </p:blipFill>
              <p:spPr>
                <a:xfrm>
                  <a:off x="9018864" y="2769120"/>
                  <a:ext cx="225360" cy="423000"/>
                </a:xfrm>
                <a:prstGeom prst="rect">
                  <a:avLst/>
                </a:prstGeom>
              </p:spPr>
            </p:pic>
          </mc:Fallback>
        </mc:AlternateContent>
      </p:grpSp>
      <p:grpSp>
        <p:nvGrpSpPr>
          <p:cNvPr id="93" name="Groupe 92">
            <a:extLst>
              <a:ext uri="{FF2B5EF4-FFF2-40B4-BE49-F238E27FC236}">
                <a16:creationId xmlns:a16="http://schemas.microsoft.com/office/drawing/2014/main" id="{4A4F5327-E6DC-98FC-BB19-31814CDA8C0C}"/>
              </a:ext>
            </a:extLst>
          </p:cNvPr>
          <p:cNvGrpSpPr/>
          <p:nvPr/>
        </p:nvGrpSpPr>
        <p:grpSpPr>
          <a:xfrm>
            <a:off x="3571704" y="199463"/>
            <a:ext cx="1128600" cy="559080"/>
            <a:chOff x="2521944" y="228528"/>
            <a:chExt cx="1128600" cy="559080"/>
          </a:xfrm>
        </p:grpSpPr>
        <mc:AlternateContent xmlns:mc="http://schemas.openxmlformats.org/markup-compatibility/2006">
          <mc:Choice xmlns:p14="http://schemas.microsoft.com/office/powerpoint/2010/main" Requires="p14">
            <p:contentPart p14:bwMode="auto" r:id="rId86">
              <p14:nvContentPartPr>
                <p14:cNvPr id="88" name="Encre 87">
                  <a:extLst>
                    <a:ext uri="{FF2B5EF4-FFF2-40B4-BE49-F238E27FC236}">
                      <a16:creationId xmlns:a16="http://schemas.microsoft.com/office/drawing/2014/main" id="{51456675-63EF-E0E5-0FA9-A16519380175}"/>
                    </a:ext>
                  </a:extLst>
                </p14:cNvPr>
                <p14:cNvContentPartPr/>
                <p14:nvPr/>
              </p14:nvContentPartPr>
              <p14:xfrm>
                <a:off x="2687904" y="228528"/>
                <a:ext cx="28080" cy="513000"/>
              </p14:xfrm>
            </p:contentPart>
          </mc:Choice>
          <mc:Fallback>
            <p:pic>
              <p:nvPicPr>
                <p:cNvPr id="88" name="Encre 87">
                  <a:extLst>
                    <a:ext uri="{FF2B5EF4-FFF2-40B4-BE49-F238E27FC236}">
                      <a16:creationId xmlns:a16="http://schemas.microsoft.com/office/drawing/2014/main" id="{51456675-63EF-E0E5-0FA9-A16519380175}"/>
                    </a:ext>
                  </a:extLst>
                </p:cNvPr>
                <p:cNvPicPr/>
                <p:nvPr/>
              </p:nvPicPr>
              <p:blipFill>
                <a:blip r:embed="rId87"/>
                <a:stretch>
                  <a:fillRect/>
                </a:stretch>
              </p:blipFill>
              <p:spPr>
                <a:xfrm>
                  <a:off x="2679264" y="219528"/>
                  <a:ext cx="45720" cy="5306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89" name="Encre 88">
                  <a:extLst>
                    <a:ext uri="{FF2B5EF4-FFF2-40B4-BE49-F238E27FC236}">
                      <a16:creationId xmlns:a16="http://schemas.microsoft.com/office/drawing/2014/main" id="{BDDA57C6-A00C-F7B4-C843-1DC1064DF4A8}"/>
                    </a:ext>
                  </a:extLst>
                </p14:cNvPr>
                <p14:cNvContentPartPr/>
                <p14:nvPr/>
              </p14:nvContentPartPr>
              <p14:xfrm>
                <a:off x="2521944" y="247608"/>
                <a:ext cx="351360" cy="539280"/>
              </p14:xfrm>
            </p:contentPart>
          </mc:Choice>
          <mc:Fallback>
            <p:pic>
              <p:nvPicPr>
                <p:cNvPr id="89" name="Encre 88">
                  <a:extLst>
                    <a:ext uri="{FF2B5EF4-FFF2-40B4-BE49-F238E27FC236}">
                      <a16:creationId xmlns:a16="http://schemas.microsoft.com/office/drawing/2014/main" id="{BDDA57C6-A00C-F7B4-C843-1DC1064DF4A8}"/>
                    </a:ext>
                  </a:extLst>
                </p:cNvPr>
                <p:cNvPicPr/>
                <p:nvPr/>
              </p:nvPicPr>
              <p:blipFill>
                <a:blip r:embed="rId89"/>
                <a:stretch>
                  <a:fillRect/>
                </a:stretch>
              </p:blipFill>
              <p:spPr>
                <a:xfrm>
                  <a:off x="2513304" y="238608"/>
                  <a:ext cx="369000" cy="5569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91" name="Encre 90">
                  <a:extLst>
                    <a:ext uri="{FF2B5EF4-FFF2-40B4-BE49-F238E27FC236}">
                      <a16:creationId xmlns:a16="http://schemas.microsoft.com/office/drawing/2014/main" id="{69F6EAB1-A455-E1F3-1E9A-DE19A2795EE0}"/>
                    </a:ext>
                  </a:extLst>
                </p14:cNvPr>
                <p14:cNvContentPartPr/>
                <p14:nvPr/>
              </p14:nvContentPartPr>
              <p14:xfrm>
                <a:off x="2977704" y="573408"/>
                <a:ext cx="261720" cy="195480"/>
              </p14:xfrm>
            </p:contentPart>
          </mc:Choice>
          <mc:Fallback>
            <p:pic>
              <p:nvPicPr>
                <p:cNvPr id="91" name="Encre 90">
                  <a:extLst>
                    <a:ext uri="{FF2B5EF4-FFF2-40B4-BE49-F238E27FC236}">
                      <a16:creationId xmlns:a16="http://schemas.microsoft.com/office/drawing/2014/main" id="{69F6EAB1-A455-E1F3-1E9A-DE19A2795EE0}"/>
                    </a:ext>
                  </a:extLst>
                </p:cNvPr>
                <p:cNvPicPr/>
                <p:nvPr/>
              </p:nvPicPr>
              <p:blipFill>
                <a:blip r:embed="rId91"/>
                <a:stretch>
                  <a:fillRect/>
                </a:stretch>
              </p:blipFill>
              <p:spPr>
                <a:xfrm>
                  <a:off x="2969064" y="564408"/>
                  <a:ext cx="27936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92" name="Encre 91">
                  <a:extLst>
                    <a:ext uri="{FF2B5EF4-FFF2-40B4-BE49-F238E27FC236}">
                      <a16:creationId xmlns:a16="http://schemas.microsoft.com/office/drawing/2014/main" id="{49495934-6AD1-23FB-AD78-7B39E3EE1739}"/>
                    </a:ext>
                  </a:extLst>
                </p14:cNvPr>
                <p14:cNvContentPartPr/>
                <p14:nvPr/>
              </p14:nvContentPartPr>
              <p14:xfrm>
                <a:off x="3309624" y="527328"/>
                <a:ext cx="340920" cy="260280"/>
              </p14:xfrm>
            </p:contentPart>
          </mc:Choice>
          <mc:Fallback>
            <p:pic>
              <p:nvPicPr>
                <p:cNvPr id="92" name="Encre 91">
                  <a:extLst>
                    <a:ext uri="{FF2B5EF4-FFF2-40B4-BE49-F238E27FC236}">
                      <a16:creationId xmlns:a16="http://schemas.microsoft.com/office/drawing/2014/main" id="{49495934-6AD1-23FB-AD78-7B39E3EE1739}"/>
                    </a:ext>
                  </a:extLst>
                </p:cNvPr>
                <p:cNvPicPr/>
                <p:nvPr/>
              </p:nvPicPr>
              <p:blipFill>
                <a:blip r:embed="rId93"/>
                <a:stretch>
                  <a:fillRect/>
                </a:stretch>
              </p:blipFill>
              <p:spPr>
                <a:xfrm>
                  <a:off x="3300984" y="518328"/>
                  <a:ext cx="358560" cy="277920"/>
                </a:xfrm>
                <a:prstGeom prst="rect">
                  <a:avLst/>
                </a:prstGeom>
              </p:spPr>
            </p:pic>
          </mc:Fallback>
        </mc:AlternateContent>
      </p:grpSp>
      <p:grpSp>
        <p:nvGrpSpPr>
          <p:cNvPr id="105" name="Groupe 104">
            <a:extLst>
              <a:ext uri="{FF2B5EF4-FFF2-40B4-BE49-F238E27FC236}">
                <a16:creationId xmlns:a16="http://schemas.microsoft.com/office/drawing/2014/main" id="{25FABEF1-0BCB-22CE-FE63-D74C3FD2FF1E}"/>
              </a:ext>
            </a:extLst>
          </p:cNvPr>
          <p:cNvGrpSpPr/>
          <p:nvPr/>
        </p:nvGrpSpPr>
        <p:grpSpPr>
          <a:xfrm>
            <a:off x="5685264" y="329423"/>
            <a:ext cx="504720" cy="374040"/>
            <a:chOff x="4635504" y="358488"/>
            <a:chExt cx="504720" cy="374040"/>
          </a:xfrm>
        </p:grpSpPr>
        <mc:AlternateContent xmlns:mc="http://schemas.openxmlformats.org/markup-compatibility/2006">
          <mc:Choice xmlns:p14="http://schemas.microsoft.com/office/powerpoint/2010/main" Requires="p14">
            <p:contentPart p14:bwMode="auto" r:id="rId94">
              <p14:nvContentPartPr>
                <p14:cNvPr id="101" name="Encre 100">
                  <a:extLst>
                    <a:ext uri="{FF2B5EF4-FFF2-40B4-BE49-F238E27FC236}">
                      <a16:creationId xmlns:a16="http://schemas.microsoft.com/office/drawing/2014/main" id="{2E506DFF-EC0F-5BE5-1168-BB4C7D1D827A}"/>
                    </a:ext>
                  </a:extLst>
                </p14:cNvPr>
                <p14:cNvContentPartPr/>
                <p14:nvPr/>
              </p14:nvContentPartPr>
              <p14:xfrm>
                <a:off x="4635504" y="534888"/>
                <a:ext cx="355680" cy="197640"/>
              </p14:xfrm>
            </p:contentPart>
          </mc:Choice>
          <mc:Fallback>
            <p:pic>
              <p:nvPicPr>
                <p:cNvPr id="101" name="Encre 100">
                  <a:extLst>
                    <a:ext uri="{FF2B5EF4-FFF2-40B4-BE49-F238E27FC236}">
                      <a16:creationId xmlns:a16="http://schemas.microsoft.com/office/drawing/2014/main" id="{2E506DFF-EC0F-5BE5-1168-BB4C7D1D827A}"/>
                    </a:ext>
                  </a:extLst>
                </p:cNvPr>
                <p:cNvPicPr/>
                <p:nvPr/>
              </p:nvPicPr>
              <p:blipFill>
                <a:blip r:embed="rId95"/>
                <a:stretch>
                  <a:fillRect/>
                </a:stretch>
              </p:blipFill>
              <p:spPr>
                <a:xfrm>
                  <a:off x="4626504" y="525888"/>
                  <a:ext cx="37332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02" name="Encre 101">
                  <a:extLst>
                    <a:ext uri="{FF2B5EF4-FFF2-40B4-BE49-F238E27FC236}">
                      <a16:creationId xmlns:a16="http://schemas.microsoft.com/office/drawing/2014/main" id="{334D0697-3FA8-14BC-8FCE-BA64463FFDBC}"/>
                    </a:ext>
                  </a:extLst>
                </p14:cNvPr>
                <p14:cNvContentPartPr/>
                <p14:nvPr/>
              </p14:nvContentPartPr>
              <p14:xfrm>
                <a:off x="4709304" y="358488"/>
                <a:ext cx="62640" cy="45360"/>
              </p14:xfrm>
            </p:contentPart>
          </mc:Choice>
          <mc:Fallback>
            <p:pic>
              <p:nvPicPr>
                <p:cNvPr id="102" name="Encre 101">
                  <a:extLst>
                    <a:ext uri="{FF2B5EF4-FFF2-40B4-BE49-F238E27FC236}">
                      <a16:creationId xmlns:a16="http://schemas.microsoft.com/office/drawing/2014/main" id="{334D0697-3FA8-14BC-8FCE-BA64463FFDBC}"/>
                    </a:ext>
                  </a:extLst>
                </p:cNvPr>
                <p:cNvPicPr/>
                <p:nvPr/>
              </p:nvPicPr>
              <p:blipFill>
                <a:blip r:embed="rId97"/>
                <a:stretch>
                  <a:fillRect/>
                </a:stretch>
              </p:blipFill>
              <p:spPr>
                <a:xfrm>
                  <a:off x="4700304" y="349488"/>
                  <a:ext cx="8028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04" name="Encre 103">
                  <a:extLst>
                    <a:ext uri="{FF2B5EF4-FFF2-40B4-BE49-F238E27FC236}">
                      <a16:creationId xmlns:a16="http://schemas.microsoft.com/office/drawing/2014/main" id="{2073B246-9323-3FD0-5BFE-AD541C4D6942}"/>
                    </a:ext>
                  </a:extLst>
                </p14:cNvPr>
                <p14:cNvContentPartPr/>
                <p14:nvPr/>
              </p14:nvContentPartPr>
              <p14:xfrm>
                <a:off x="4945104" y="458208"/>
                <a:ext cx="195120" cy="263160"/>
              </p14:xfrm>
            </p:contentPart>
          </mc:Choice>
          <mc:Fallback>
            <p:pic>
              <p:nvPicPr>
                <p:cNvPr id="104" name="Encre 103">
                  <a:extLst>
                    <a:ext uri="{FF2B5EF4-FFF2-40B4-BE49-F238E27FC236}">
                      <a16:creationId xmlns:a16="http://schemas.microsoft.com/office/drawing/2014/main" id="{2073B246-9323-3FD0-5BFE-AD541C4D6942}"/>
                    </a:ext>
                  </a:extLst>
                </p:cNvPr>
                <p:cNvPicPr/>
                <p:nvPr/>
              </p:nvPicPr>
              <p:blipFill>
                <a:blip r:embed="rId99"/>
                <a:stretch>
                  <a:fillRect/>
                </a:stretch>
              </p:blipFill>
              <p:spPr>
                <a:xfrm>
                  <a:off x="4936464" y="449568"/>
                  <a:ext cx="212760" cy="280800"/>
                </a:xfrm>
                <a:prstGeom prst="rect">
                  <a:avLst/>
                </a:prstGeom>
              </p:spPr>
            </p:pic>
          </mc:Fallback>
        </mc:AlternateContent>
      </p:grpSp>
      <p:grpSp>
        <p:nvGrpSpPr>
          <p:cNvPr id="116" name="Groupe 115">
            <a:extLst>
              <a:ext uri="{FF2B5EF4-FFF2-40B4-BE49-F238E27FC236}">
                <a16:creationId xmlns:a16="http://schemas.microsoft.com/office/drawing/2014/main" id="{9174E0F6-731B-592A-C934-EE952B55A359}"/>
              </a:ext>
            </a:extLst>
          </p:cNvPr>
          <p:cNvGrpSpPr/>
          <p:nvPr/>
        </p:nvGrpSpPr>
        <p:grpSpPr>
          <a:xfrm>
            <a:off x="6945984" y="171023"/>
            <a:ext cx="1784520" cy="578880"/>
            <a:chOff x="5896224" y="200088"/>
            <a:chExt cx="1784520" cy="578880"/>
          </a:xfrm>
        </p:grpSpPr>
        <mc:AlternateContent xmlns:mc="http://schemas.openxmlformats.org/markup-compatibility/2006">
          <mc:Choice xmlns:p14="http://schemas.microsoft.com/office/powerpoint/2010/main" Requires="p14">
            <p:contentPart p14:bwMode="auto" r:id="rId100">
              <p14:nvContentPartPr>
                <p14:cNvPr id="106" name="Encre 105">
                  <a:extLst>
                    <a:ext uri="{FF2B5EF4-FFF2-40B4-BE49-F238E27FC236}">
                      <a16:creationId xmlns:a16="http://schemas.microsoft.com/office/drawing/2014/main" id="{CAE84CA5-5FBD-1416-F202-4C34992CCACB}"/>
                    </a:ext>
                  </a:extLst>
                </p14:cNvPr>
                <p14:cNvContentPartPr/>
                <p14:nvPr/>
              </p14:nvContentPartPr>
              <p14:xfrm>
                <a:off x="5896224" y="200088"/>
                <a:ext cx="314640" cy="578880"/>
              </p14:xfrm>
            </p:contentPart>
          </mc:Choice>
          <mc:Fallback>
            <p:pic>
              <p:nvPicPr>
                <p:cNvPr id="106" name="Encre 105">
                  <a:extLst>
                    <a:ext uri="{FF2B5EF4-FFF2-40B4-BE49-F238E27FC236}">
                      <a16:creationId xmlns:a16="http://schemas.microsoft.com/office/drawing/2014/main" id="{CAE84CA5-5FBD-1416-F202-4C34992CCACB}"/>
                    </a:ext>
                  </a:extLst>
                </p:cNvPr>
                <p:cNvPicPr/>
                <p:nvPr/>
              </p:nvPicPr>
              <p:blipFill>
                <a:blip r:embed="rId101"/>
                <a:stretch>
                  <a:fillRect/>
                </a:stretch>
              </p:blipFill>
              <p:spPr>
                <a:xfrm>
                  <a:off x="5887584" y="191448"/>
                  <a:ext cx="332280" cy="5965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07" name="Encre 106">
                  <a:extLst>
                    <a:ext uri="{FF2B5EF4-FFF2-40B4-BE49-F238E27FC236}">
                      <a16:creationId xmlns:a16="http://schemas.microsoft.com/office/drawing/2014/main" id="{8EC38261-D491-5900-CE3C-C0505C5715DE}"/>
                    </a:ext>
                  </a:extLst>
                </p14:cNvPr>
                <p14:cNvContentPartPr/>
                <p14:nvPr/>
              </p14:nvContentPartPr>
              <p14:xfrm>
                <a:off x="6311664" y="264888"/>
                <a:ext cx="227520" cy="497880"/>
              </p14:xfrm>
            </p:contentPart>
          </mc:Choice>
          <mc:Fallback>
            <p:pic>
              <p:nvPicPr>
                <p:cNvPr id="107" name="Encre 106">
                  <a:extLst>
                    <a:ext uri="{FF2B5EF4-FFF2-40B4-BE49-F238E27FC236}">
                      <a16:creationId xmlns:a16="http://schemas.microsoft.com/office/drawing/2014/main" id="{8EC38261-D491-5900-CE3C-C0505C5715DE}"/>
                    </a:ext>
                  </a:extLst>
                </p:cNvPr>
                <p:cNvPicPr/>
                <p:nvPr/>
              </p:nvPicPr>
              <p:blipFill>
                <a:blip r:embed="rId103"/>
                <a:stretch>
                  <a:fillRect/>
                </a:stretch>
              </p:blipFill>
              <p:spPr>
                <a:xfrm>
                  <a:off x="6302664" y="255888"/>
                  <a:ext cx="245160" cy="5155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08" name="Encre 107">
                  <a:extLst>
                    <a:ext uri="{FF2B5EF4-FFF2-40B4-BE49-F238E27FC236}">
                      <a16:creationId xmlns:a16="http://schemas.microsoft.com/office/drawing/2014/main" id="{91DE28C5-96CF-1D46-ED8E-B26DEB8FAAF1}"/>
                    </a:ext>
                  </a:extLst>
                </p14:cNvPr>
                <p14:cNvContentPartPr/>
                <p14:nvPr/>
              </p14:nvContentPartPr>
              <p14:xfrm>
                <a:off x="6281424" y="431208"/>
                <a:ext cx="193680" cy="16920"/>
              </p14:xfrm>
            </p:contentPart>
          </mc:Choice>
          <mc:Fallback>
            <p:pic>
              <p:nvPicPr>
                <p:cNvPr id="108" name="Encre 107">
                  <a:extLst>
                    <a:ext uri="{FF2B5EF4-FFF2-40B4-BE49-F238E27FC236}">
                      <a16:creationId xmlns:a16="http://schemas.microsoft.com/office/drawing/2014/main" id="{91DE28C5-96CF-1D46-ED8E-B26DEB8FAAF1}"/>
                    </a:ext>
                  </a:extLst>
                </p:cNvPr>
                <p:cNvPicPr/>
                <p:nvPr/>
              </p:nvPicPr>
              <p:blipFill>
                <a:blip r:embed="rId105"/>
                <a:stretch>
                  <a:fillRect/>
                </a:stretch>
              </p:blipFill>
              <p:spPr>
                <a:xfrm>
                  <a:off x="6272424" y="422568"/>
                  <a:ext cx="21132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09" name="Encre 108">
                  <a:extLst>
                    <a:ext uri="{FF2B5EF4-FFF2-40B4-BE49-F238E27FC236}">
                      <a16:creationId xmlns:a16="http://schemas.microsoft.com/office/drawing/2014/main" id="{85B7D474-E91A-B9FB-6693-6440AC5B0840}"/>
                    </a:ext>
                  </a:extLst>
                </p14:cNvPr>
                <p14:cNvContentPartPr/>
                <p14:nvPr/>
              </p14:nvContentPartPr>
              <p14:xfrm>
                <a:off x="6632424" y="484128"/>
                <a:ext cx="15120" cy="245160"/>
              </p14:xfrm>
            </p:contentPart>
          </mc:Choice>
          <mc:Fallback>
            <p:pic>
              <p:nvPicPr>
                <p:cNvPr id="109" name="Encre 108">
                  <a:extLst>
                    <a:ext uri="{FF2B5EF4-FFF2-40B4-BE49-F238E27FC236}">
                      <a16:creationId xmlns:a16="http://schemas.microsoft.com/office/drawing/2014/main" id="{85B7D474-E91A-B9FB-6693-6440AC5B0840}"/>
                    </a:ext>
                  </a:extLst>
                </p:cNvPr>
                <p:cNvPicPr/>
                <p:nvPr/>
              </p:nvPicPr>
              <p:blipFill>
                <a:blip r:embed="rId107"/>
                <a:stretch>
                  <a:fillRect/>
                </a:stretch>
              </p:blipFill>
              <p:spPr>
                <a:xfrm>
                  <a:off x="6623784" y="475488"/>
                  <a:ext cx="3276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10" name="Encre 109">
                  <a:extLst>
                    <a:ext uri="{FF2B5EF4-FFF2-40B4-BE49-F238E27FC236}">
                      <a16:creationId xmlns:a16="http://schemas.microsoft.com/office/drawing/2014/main" id="{A8AB18A5-9939-144C-C52E-61C5ACF40601}"/>
                    </a:ext>
                  </a:extLst>
                </p14:cNvPr>
                <p14:cNvContentPartPr/>
                <p14:nvPr/>
              </p14:nvContentPartPr>
              <p14:xfrm>
                <a:off x="6620184" y="438408"/>
                <a:ext cx="159840" cy="64440"/>
              </p14:xfrm>
            </p:contentPart>
          </mc:Choice>
          <mc:Fallback>
            <p:pic>
              <p:nvPicPr>
                <p:cNvPr id="110" name="Encre 109">
                  <a:extLst>
                    <a:ext uri="{FF2B5EF4-FFF2-40B4-BE49-F238E27FC236}">
                      <a16:creationId xmlns:a16="http://schemas.microsoft.com/office/drawing/2014/main" id="{A8AB18A5-9939-144C-C52E-61C5ACF40601}"/>
                    </a:ext>
                  </a:extLst>
                </p:cNvPr>
                <p:cNvPicPr/>
                <p:nvPr/>
              </p:nvPicPr>
              <p:blipFill>
                <a:blip r:embed="rId109"/>
                <a:stretch>
                  <a:fillRect/>
                </a:stretch>
              </p:blipFill>
              <p:spPr>
                <a:xfrm>
                  <a:off x="6611184" y="429768"/>
                  <a:ext cx="17748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11" name="Encre 110">
                  <a:extLst>
                    <a:ext uri="{FF2B5EF4-FFF2-40B4-BE49-F238E27FC236}">
                      <a16:creationId xmlns:a16="http://schemas.microsoft.com/office/drawing/2014/main" id="{D8D02946-0447-4D58-07F4-B445E7878355}"/>
                    </a:ext>
                  </a:extLst>
                </p14:cNvPr>
                <p14:cNvContentPartPr/>
                <p14:nvPr/>
              </p14:nvContentPartPr>
              <p14:xfrm>
                <a:off x="6848064" y="502128"/>
                <a:ext cx="174240" cy="219240"/>
              </p14:xfrm>
            </p:contentPart>
          </mc:Choice>
          <mc:Fallback>
            <p:pic>
              <p:nvPicPr>
                <p:cNvPr id="111" name="Encre 110">
                  <a:extLst>
                    <a:ext uri="{FF2B5EF4-FFF2-40B4-BE49-F238E27FC236}">
                      <a16:creationId xmlns:a16="http://schemas.microsoft.com/office/drawing/2014/main" id="{D8D02946-0447-4D58-07F4-B445E7878355}"/>
                    </a:ext>
                  </a:extLst>
                </p:cNvPr>
                <p:cNvPicPr/>
                <p:nvPr/>
              </p:nvPicPr>
              <p:blipFill>
                <a:blip r:embed="rId111"/>
                <a:stretch>
                  <a:fillRect/>
                </a:stretch>
              </p:blipFill>
              <p:spPr>
                <a:xfrm>
                  <a:off x="6839424" y="493128"/>
                  <a:ext cx="19188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12" name="Encre 111">
                  <a:extLst>
                    <a:ext uri="{FF2B5EF4-FFF2-40B4-BE49-F238E27FC236}">
                      <a16:creationId xmlns:a16="http://schemas.microsoft.com/office/drawing/2014/main" id="{59B931C1-D9C4-69F2-9E85-8EE1B4EE2582}"/>
                    </a:ext>
                  </a:extLst>
                </p14:cNvPr>
                <p14:cNvContentPartPr/>
                <p14:nvPr/>
              </p14:nvContentPartPr>
              <p14:xfrm>
                <a:off x="7085304" y="511488"/>
                <a:ext cx="260280" cy="263520"/>
              </p14:xfrm>
            </p:contentPart>
          </mc:Choice>
          <mc:Fallback>
            <p:pic>
              <p:nvPicPr>
                <p:cNvPr id="112" name="Encre 111">
                  <a:extLst>
                    <a:ext uri="{FF2B5EF4-FFF2-40B4-BE49-F238E27FC236}">
                      <a16:creationId xmlns:a16="http://schemas.microsoft.com/office/drawing/2014/main" id="{59B931C1-D9C4-69F2-9E85-8EE1B4EE2582}"/>
                    </a:ext>
                  </a:extLst>
                </p:cNvPr>
                <p:cNvPicPr/>
                <p:nvPr/>
              </p:nvPicPr>
              <p:blipFill>
                <a:blip r:embed="rId113"/>
                <a:stretch>
                  <a:fillRect/>
                </a:stretch>
              </p:blipFill>
              <p:spPr>
                <a:xfrm>
                  <a:off x="7076304" y="502848"/>
                  <a:ext cx="277920" cy="2811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14" name="Encre 113">
                  <a:extLst>
                    <a:ext uri="{FF2B5EF4-FFF2-40B4-BE49-F238E27FC236}">
                      <a16:creationId xmlns:a16="http://schemas.microsoft.com/office/drawing/2014/main" id="{B5537D32-454E-2F72-A463-5AE93D8BA530}"/>
                    </a:ext>
                  </a:extLst>
                </p14:cNvPr>
                <p14:cNvContentPartPr/>
                <p14:nvPr/>
              </p14:nvContentPartPr>
              <p14:xfrm>
                <a:off x="7450344" y="255528"/>
                <a:ext cx="230400" cy="459000"/>
              </p14:xfrm>
            </p:contentPart>
          </mc:Choice>
          <mc:Fallback>
            <p:pic>
              <p:nvPicPr>
                <p:cNvPr id="114" name="Encre 113">
                  <a:extLst>
                    <a:ext uri="{FF2B5EF4-FFF2-40B4-BE49-F238E27FC236}">
                      <a16:creationId xmlns:a16="http://schemas.microsoft.com/office/drawing/2014/main" id="{B5537D32-454E-2F72-A463-5AE93D8BA530}"/>
                    </a:ext>
                  </a:extLst>
                </p:cNvPr>
                <p:cNvPicPr/>
                <p:nvPr/>
              </p:nvPicPr>
              <p:blipFill>
                <a:blip r:embed="rId115"/>
                <a:stretch>
                  <a:fillRect/>
                </a:stretch>
              </p:blipFill>
              <p:spPr>
                <a:xfrm>
                  <a:off x="7441704" y="246888"/>
                  <a:ext cx="248040" cy="4766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15" name="Encre 114">
                  <a:extLst>
                    <a:ext uri="{FF2B5EF4-FFF2-40B4-BE49-F238E27FC236}">
                      <a16:creationId xmlns:a16="http://schemas.microsoft.com/office/drawing/2014/main" id="{FDDCC9A5-3A0A-8D90-C2D7-A05BED71A628}"/>
                    </a:ext>
                  </a:extLst>
                </p14:cNvPr>
                <p14:cNvContentPartPr/>
                <p14:nvPr/>
              </p14:nvContentPartPr>
              <p14:xfrm>
                <a:off x="7333344" y="434808"/>
                <a:ext cx="226080" cy="3960"/>
              </p14:xfrm>
            </p:contentPart>
          </mc:Choice>
          <mc:Fallback>
            <p:pic>
              <p:nvPicPr>
                <p:cNvPr id="115" name="Encre 114">
                  <a:extLst>
                    <a:ext uri="{FF2B5EF4-FFF2-40B4-BE49-F238E27FC236}">
                      <a16:creationId xmlns:a16="http://schemas.microsoft.com/office/drawing/2014/main" id="{FDDCC9A5-3A0A-8D90-C2D7-A05BED71A628}"/>
                    </a:ext>
                  </a:extLst>
                </p:cNvPr>
                <p:cNvPicPr/>
                <p:nvPr/>
              </p:nvPicPr>
              <p:blipFill>
                <a:blip r:embed="rId117"/>
                <a:stretch>
                  <a:fillRect/>
                </a:stretch>
              </p:blipFill>
              <p:spPr>
                <a:xfrm>
                  <a:off x="7324344" y="425808"/>
                  <a:ext cx="243720" cy="21600"/>
                </a:xfrm>
                <a:prstGeom prst="rect">
                  <a:avLst/>
                </a:prstGeom>
              </p:spPr>
            </p:pic>
          </mc:Fallback>
        </mc:AlternateContent>
      </p:grpSp>
      <p:grpSp>
        <p:nvGrpSpPr>
          <p:cNvPr id="157" name="Groupe 156">
            <a:extLst>
              <a:ext uri="{FF2B5EF4-FFF2-40B4-BE49-F238E27FC236}">
                <a16:creationId xmlns:a16="http://schemas.microsoft.com/office/drawing/2014/main" id="{2E2DD3D4-891F-CD67-75D5-EC587347BA5A}"/>
              </a:ext>
            </a:extLst>
          </p:cNvPr>
          <p:cNvGrpSpPr/>
          <p:nvPr/>
        </p:nvGrpSpPr>
        <p:grpSpPr>
          <a:xfrm rot="20577531">
            <a:off x="8446683" y="4564074"/>
            <a:ext cx="3331659" cy="1737658"/>
            <a:chOff x="8717000" y="3849760"/>
            <a:chExt cx="2613240" cy="1362960"/>
          </a:xfrm>
        </p:grpSpPr>
        <mc:AlternateContent xmlns:mc="http://schemas.openxmlformats.org/markup-compatibility/2006">
          <mc:Choice xmlns:p14="http://schemas.microsoft.com/office/powerpoint/2010/main" Requires="p14">
            <p:contentPart p14:bwMode="auto" r:id="rId118">
              <p14:nvContentPartPr>
                <p14:cNvPr id="117" name="Encre 116">
                  <a:extLst>
                    <a:ext uri="{FF2B5EF4-FFF2-40B4-BE49-F238E27FC236}">
                      <a16:creationId xmlns:a16="http://schemas.microsoft.com/office/drawing/2014/main" id="{8E16D413-2DFA-1DC0-9636-15F85E3E7097}"/>
                    </a:ext>
                  </a:extLst>
                </p14:cNvPr>
                <p14:cNvContentPartPr/>
                <p14:nvPr/>
              </p14:nvContentPartPr>
              <p14:xfrm>
                <a:off x="9000680" y="4114000"/>
                <a:ext cx="257040" cy="298080"/>
              </p14:xfrm>
            </p:contentPart>
          </mc:Choice>
          <mc:Fallback>
            <p:pic>
              <p:nvPicPr>
                <p:cNvPr id="117" name="Encre 116">
                  <a:extLst>
                    <a:ext uri="{FF2B5EF4-FFF2-40B4-BE49-F238E27FC236}">
                      <a16:creationId xmlns:a16="http://schemas.microsoft.com/office/drawing/2014/main" id="{8E16D413-2DFA-1DC0-9636-15F85E3E7097}"/>
                    </a:ext>
                  </a:extLst>
                </p:cNvPr>
                <p:cNvPicPr/>
                <p:nvPr/>
              </p:nvPicPr>
              <p:blipFill>
                <a:blip r:embed="rId119"/>
                <a:stretch>
                  <a:fillRect/>
                </a:stretch>
              </p:blipFill>
              <p:spPr>
                <a:xfrm>
                  <a:off x="8993893" y="4106936"/>
                  <a:ext cx="270896" cy="311924"/>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18" name="Encre 117">
                  <a:extLst>
                    <a:ext uri="{FF2B5EF4-FFF2-40B4-BE49-F238E27FC236}">
                      <a16:creationId xmlns:a16="http://schemas.microsoft.com/office/drawing/2014/main" id="{95D01DEE-EDE1-AC7F-7E79-27DF4C491395}"/>
                    </a:ext>
                  </a:extLst>
                </p14:cNvPr>
                <p14:cNvContentPartPr/>
                <p14:nvPr/>
              </p14:nvContentPartPr>
              <p14:xfrm>
                <a:off x="9336920" y="4103200"/>
                <a:ext cx="226440" cy="275760"/>
              </p14:xfrm>
            </p:contentPart>
          </mc:Choice>
          <mc:Fallback>
            <p:pic>
              <p:nvPicPr>
                <p:cNvPr id="118" name="Encre 117">
                  <a:extLst>
                    <a:ext uri="{FF2B5EF4-FFF2-40B4-BE49-F238E27FC236}">
                      <a16:creationId xmlns:a16="http://schemas.microsoft.com/office/drawing/2014/main" id="{95D01DEE-EDE1-AC7F-7E79-27DF4C491395}"/>
                    </a:ext>
                  </a:extLst>
                </p:cNvPr>
                <p:cNvPicPr/>
                <p:nvPr/>
              </p:nvPicPr>
              <p:blipFill>
                <a:blip r:embed="rId121"/>
                <a:stretch>
                  <a:fillRect/>
                </a:stretch>
              </p:blipFill>
              <p:spPr>
                <a:xfrm>
                  <a:off x="9330144" y="4096136"/>
                  <a:ext cx="240275" cy="289605"/>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19" name="Encre 118">
                  <a:extLst>
                    <a:ext uri="{FF2B5EF4-FFF2-40B4-BE49-F238E27FC236}">
                      <a16:creationId xmlns:a16="http://schemas.microsoft.com/office/drawing/2014/main" id="{47543BEB-ECCE-9342-D5DF-7B7CE4A1E241}"/>
                    </a:ext>
                  </a:extLst>
                </p14:cNvPr>
                <p14:cNvContentPartPr/>
                <p14:nvPr/>
              </p14:nvContentPartPr>
              <p14:xfrm>
                <a:off x="9649400" y="4131640"/>
                <a:ext cx="226080" cy="269280"/>
              </p14:xfrm>
            </p:contentPart>
          </mc:Choice>
          <mc:Fallback>
            <p:pic>
              <p:nvPicPr>
                <p:cNvPr id="119" name="Encre 118">
                  <a:extLst>
                    <a:ext uri="{FF2B5EF4-FFF2-40B4-BE49-F238E27FC236}">
                      <a16:creationId xmlns:a16="http://schemas.microsoft.com/office/drawing/2014/main" id="{47543BEB-ECCE-9342-D5DF-7B7CE4A1E241}"/>
                    </a:ext>
                  </a:extLst>
                </p:cNvPr>
                <p:cNvPicPr/>
                <p:nvPr/>
              </p:nvPicPr>
              <p:blipFill>
                <a:blip r:embed="rId123"/>
                <a:stretch>
                  <a:fillRect/>
                </a:stretch>
              </p:blipFill>
              <p:spPr>
                <a:xfrm>
                  <a:off x="9642335" y="4124583"/>
                  <a:ext cx="239927" cy="283111"/>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21" name="Encre 120">
                  <a:extLst>
                    <a:ext uri="{FF2B5EF4-FFF2-40B4-BE49-F238E27FC236}">
                      <a16:creationId xmlns:a16="http://schemas.microsoft.com/office/drawing/2014/main" id="{2CA6BF94-F6A1-2E2B-E43C-29796EF7BBE7}"/>
                    </a:ext>
                  </a:extLst>
                </p14:cNvPr>
                <p14:cNvContentPartPr/>
                <p14:nvPr/>
              </p14:nvContentPartPr>
              <p14:xfrm>
                <a:off x="10300280" y="4114360"/>
                <a:ext cx="255240" cy="295920"/>
              </p14:xfrm>
            </p:contentPart>
          </mc:Choice>
          <mc:Fallback>
            <p:pic>
              <p:nvPicPr>
                <p:cNvPr id="121" name="Encre 120">
                  <a:extLst>
                    <a:ext uri="{FF2B5EF4-FFF2-40B4-BE49-F238E27FC236}">
                      <a16:creationId xmlns:a16="http://schemas.microsoft.com/office/drawing/2014/main" id="{2CA6BF94-F6A1-2E2B-E43C-29796EF7BBE7}"/>
                    </a:ext>
                  </a:extLst>
                </p:cNvPr>
                <p:cNvPicPr/>
                <p:nvPr/>
              </p:nvPicPr>
              <p:blipFill>
                <a:blip r:embed="rId125"/>
                <a:stretch>
                  <a:fillRect/>
                </a:stretch>
              </p:blipFill>
              <p:spPr>
                <a:xfrm>
                  <a:off x="10293221" y="4107577"/>
                  <a:ext cx="269075" cy="309769"/>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22" name="Encre 121">
                  <a:extLst>
                    <a:ext uri="{FF2B5EF4-FFF2-40B4-BE49-F238E27FC236}">
                      <a16:creationId xmlns:a16="http://schemas.microsoft.com/office/drawing/2014/main" id="{1D18E331-4DE7-3613-5922-0F93764ECEDF}"/>
                    </a:ext>
                  </a:extLst>
                </p14:cNvPr>
                <p14:cNvContentPartPr/>
                <p14:nvPr/>
              </p14:nvContentPartPr>
              <p14:xfrm>
                <a:off x="10523840" y="4143880"/>
                <a:ext cx="227520" cy="216720"/>
              </p14:xfrm>
            </p:contentPart>
          </mc:Choice>
          <mc:Fallback>
            <p:pic>
              <p:nvPicPr>
                <p:cNvPr id="122" name="Encre 121">
                  <a:extLst>
                    <a:ext uri="{FF2B5EF4-FFF2-40B4-BE49-F238E27FC236}">
                      <a16:creationId xmlns:a16="http://schemas.microsoft.com/office/drawing/2014/main" id="{1D18E331-4DE7-3613-5922-0F93764ECEDF}"/>
                    </a:ext>
                  </a:extLst>
                </p:cNvPr>
                <p:cNvPicPr/>
                <p:nvPr/>
              </p:nvPicPr>
              <p:blipFill>
                <a:blip r:embed="rId127"/>
                <a:stretch>
                  <a:fillRect/>
                </a:stretch>
              </p:blipFill>
              <p:spPr>
                <a:xfrm>
                  <a:off x="10516783" y="4137107"/>
                  <a:ext cx="241352" cy="230547"/>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23" name="Encre 122">
                  <a:extLst>
                    <a:ext uri="{FF2B5EF4-FFF2-40B4-BE49-F238E27FC236}">
                      <a16:creationId xmlns:a16="http://schemas.microsoft.com/office/drawing/2014/main" id="{483568F2-5F47-F0DE-EA20-D1F3A7D4A191}"/>
                    </a:ext>
                  </a:extLst>
                </p14:cNvPr>
                <p14:cNvContentPartPr/>
                <p14:nvPr/>
              </p14:nvContentPartPr>
              <p14:xfrm>
                <a:off x="10798160" y="4162960"/>
                <a:ext cx="196560" cy="226440"/>
              </p14:xfrm>
            </p:contentPart>
          </mc:Choice>
          <mc:Fallback>
            <p:pic>
              <p:nvPicPr>
                <p:cNvPr id="123" name="Encre 122">
                  <a:extLst>
                    <a:ext uri="{FF2B5EF4-FFF2-40B4-BE49-F238E27FC236}">
                      <a16:creationId xmlns:a16="http://schemas.microsoft.com/office/drawing/2014/main" id="{483568F2-5F47-F0DE-EA20-D1F3A7D4A191}"/>
                    </a:ext>
                  </a:extLst>
                </p:cNvPr>
                <p:cNvPicPr/>
                <p:nvPr/>
              </p:nvPicPr>
              <p:blipFill>
                <a:blip r:embed="rId129"/>
                <a:stretch>
                  <a:fillRect/>
                </a:stretch>
              </p:blipFill>
              <p:spPr>
                <a:xfrm>
                  <a:off x="10791100" y="4155901"/>
                  <a:ext cx="210398" cy="240275"/>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24" name="Encre 123">
                  <a:extLst>
                    <a:ext uri="{FF2B5EF4-FFF2-40B4-BE49-F238E27FC236}">
                      <a16:creationId xmlns:a16="http://schemas.microsoft.com/office/drawing/2014/main" id="{FA12207A-787A-CEE4-C5C7-216776765198}"/>
                    </a:ext>
                  </a:extLst>
                </p14:cNvPr>
                <p14:cNvContentPartPr/>
                <p14:nvPr/>
              </p14:nvContentPartPr>
              <p14:xfrm>
                <a:off x="11010200" y="4000600"/>
                <a:ext cx="163800" cy="388440"/>
              </p14:xfrm>
            </p:contentPart>
          </mc:Choice>
          <mc:Fallback>
            <p:pic>
              <p:nvPicPr>
                <p:cNvPr id="124" name="Encre 123">
                  <a:extLst>
                    <a:ext uri="{FF2B5EF4-FFF2-40B4-BE49-F238E27FC236}">
                      <a16:creationId xmlns:a16="http://schemas.microsoft.com/office/drawing/2014/main" id="{FA12207A-787A-CEE4-C5C7-216776765198}"/>
                    </a:ext>
                  </a:extLst>
                </p:cNvPr>
                <p:cNvPicPr/>
                <p:nvPr/>
              </p:nvPicPr>
              <p:blipFill>
                <a:blip r:embed="rId131"/>
                <a:stretch>
                  <a:fillRect/>
                </a:stretch>
              </p:blipFill>
              <p:spPr>
                <a:xfrm>
                  <a:off x="11003127" y="3993825"/>
                  <a:ext cx="177662" cy="402273"/>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25" name="Encre 124">
                  <a:extLst>
                    <a:ext uri="{FF2B5EF4-FFF2-40B4-BE49-F238E27FC236}">
                      <a16:creationId xmlns:a16="http://schemas.microsoft.com/office/drawing/2014/main" id="{4AA697E9-F90F-2074-1096-C6337ED69433}"/>
                    </a:ext>
                  </a:extLst>
                </p14:cNvPr>
                <p14:cNvContentPartPr/>
                <p14:nvPr/>
              </p14:nvContentPartPr>
              <p14:xfrm>
                <a:off x="11063840" y="4205080"/>
                <a:ext cx="123480" cy="21600"/>
              </p14:xfrm>
            </p:contentPart>
          </mc:Choice>
          <mc:Fallback>
            <p:pic>
              <p:nvPicPr>
                <p:cNvPr id="125" name="Encre 124">
                  <a:extLst>
                    <a:ext uri="{FF2B5EF4-FFF2-40B4-BE49-F238E27FC236}">
                      <a16:creationId xmlns:a16="http://schemas.microsoft.com/office/drawing/2014/main" id="{4AA697E9-F90F-2074-1096-C6337ED69433}"/>
                    </a:ext>
                  </a:extLst>
                </p:cNvPr>
                <p:cNvPicPr/>
                <p:nvPr/>
              </p:nvPicPr>
              <p:blipFill>
                <a:blip r:embed="rId133"/>
                <a:stretch>
                  <a:fillRect/>
                </a:stretch>
              </p:blipFill>
              <p:spPr>
                <a:xfrm>
                  <a:off x="11056776" y="4197975"/>
                  <a:ext cx="137326" cy="35526"/>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41" name="Encre 140">
                  <a:extLst>
                    <a:ext uri="{FF2B5EF4-FFF2-40B4-BE49-F238E27FC236}">
                      <a16:creationId xmlns:a16="http://schemas.microsoft.com/office/drawing/2014/main" id="{A140A95E-E3B4-7507-F20B-8B87A6063626}"/>
                    </a:ext>
                  </a:extLst>
                </p14:cNvPr>
                <p14:cNvContentPartPr/>
                <p14:nvPr/>
              </p14:nvContentPartPr>
              <p14:xfrm>
                <a:off x="8731760" y="4002400"/>
                <a:ext cx="107640" cy="1076760"/>
              </p14:xfrm>
            </p:contentPart>
          </mc:Choice>
          <mc:Fallback>
            <p:pic>
              <p:nvPicPr>
                <p:cNvPr id="141" name="Encre 140">
                  <a:extLst>
                    <a:ext uri="{FF2B5EF4-FFF2-40B4-BE49-F238E27FC236}">
                      <a16:creationId xmlns:a16="http://schemas.microsoft.com/office/drawing/2014/main" id="{A140A95E-E3B4-7507-F20B-8B87A6063626}"/>
                    </a:ext>
                  </a:extLst>
                </p:cNvPr>
                <p:cNvPicPr/>
                <p:nvPr/>
              </p:nvPicPr>
              <p:blipFill>
                <a:blip r:embed="rId135"/>
                <a:stretch>
                  <a:fillRect/>
                </a:stretch>
              </p:blipFill>
              <p:spPr>
                <a:xfrm>
                  <a:off x="8724697" y="3995340"/>
                  <a:ext cx="121483" cy="1090597"/>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42" name="Encre 141">
                  <a:extLst>
                    <a:ext uri="{FF2B5EF4-FFF2-40B4-BE49-F238E27FC236}">
                      <a16:creationId xmlns:a16="http://schemas.microsoft.com/office/drawing/2014/main" id="{DCBEF8EC-CA69-BCD2-5508-FEED5CBD80A6}"/>
                    </a:ext>
                  </a:extLst>
                </p14:cNvPr>
                <p14:cNvContentPartPr/>
                <p14:nvPr/>
              </p14:nvContentPartPr>
              <p14:xfrm>
                <a:off x="8859200" y="3849760"/>
                <a:ext cx="2430000" cy="173880"/>
              </p14:xfrm>
            </p:contentPart>
          </mc:Choice>
          <mc:Fallback>
            <p:pic>
              <p:nvPicPr>
                <p:cNvPr id="142" name="Encre 141">
                  <a:extLst>
                    <a:ext uri="{FF2B5EF4-FFF2-40B4-BE49-F238E27FC236}">
                      <a16:creationId xmlns:a16="http://schemas.microsoft.com/office/drawing/2014/main" id="{DCBEF8EC-CA69-BCD2-5508-FEED5CBD80A6}"/>
                    </a:ext>
                  </a:extLst>
                </p:cNvPr>
                <p:cNvPicPr/>
                <p:nvPr/>
              </p:nvPicPr>
              <p:blipFill>
                <a:blip r:embed="rId137"/>
                <a:stretch>
                  <a:fillRect/>
                </a:stretch>
              </p:blipFill>
              <p:spPr>
                <a:xfrm>
                  <a:off x="8852141" y="3842974"/>
                  <a:ext cx="2443836" cy="187734"/>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27" name="Encre 126">
                  <a:extLst>
                    <a:ext uri="{FF2B5EF4-FFF2-40B4-BE49-F238E27FC236}">
                      <a16:creationId xmlns:a16="http://schemas.microsoft.com/office/drawing/2014/main" id="{B424186E-5D26-8448-0671-1EA018E3359D}"/>
                    </a:ext>
                  </a:extLst>
                </p14:cNvPr>
                <p14:cNvContentPartPr/>
                <p14:nvPr/>
              </p14:nvContentPartPr>
              <p14:xfrm>
                <a:off x="8988440" y="4640320"/>
                <a:ext cx="393120" cy="430560"/>
              </p14:xfrm>
            </p:contentPart>
          </mc:Choice>
          <mc:Fallback>
            <p:pic>
              <p:nvPicPr>
                <p:cNvPr id="127" name="Encre 126">
                  <a:extLst>
                    <a:ext uri="{FF2B5EF4-FFF2-40B4-BE49-F238E27FC236}">
                      <a16:creationId xmlns:a16="http://schemas.microsoft.com/office/drawing/2014/main" id="{B424186E-5D26-8448-0671-1EA018E3359D}"/>
                    </a:ext>
                  </a:extLst>
                </p:cNvPr>
                <p:cNvPicPr/>
                <p:nvPr/>
              </p:nvPicPr>
              <p:blipFill>
                <a:blip r:embed="rId139"/>
                <a:stretch>
                  <a:fillRect/>
                </a:stretch>
              </p:blipFill>
              <p:spPr>
                <a:xfrm>
                  <a:off x="8981662" y="4633257"/>
                  <a:ext cx="406958" cy="444403"/>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28" name="Encre 127">
                  <a:extLst>
                    <a:ext uri="{FF2B5EF4-FFF2-40B4-BE49-F238E27FC236}">
                      <a16:creationId xmlns:a16="http://schemas.microsoft.com/office/drawing/2014/main" id="{CD605C47-3A42-7E91-EADE-FB13FBF6D64B}"/>
                    </a:ext>
                  </a:extLst>
                </p14:cNvPr>
                <p14:cNvContentPartPr/>
                <p14:nvPr/>
              </p14:nvContentPartPr>
              <p14:xfrm>
                <a:off x="9354200" y="4813120"/>
                <a:ext cx="243720" cy="186480"/>
              </p14:xfrm>
            </p:contentPart>
          </mc:Choice>
          <mc:Fallback>
            <p:pic>
              <p:nvPicPr>
                <p:cNvPr id="128" name="Encre 127">
                  <a:extLst>
                    <a:ext uri="{FF2B5EF4-FFF2-40B4-BE49-F238E27FC236}">
                      <a16:creationId xmlns:a16="http://schemas.microsoft.com/office/drawing/2014/main" id="{CD605C47-3A42-7E91-EADE-FB13FBF6D64B}"/>
                    </a:ext>
                  </a:extLst>
                </p:cNvPr>
                <p:cNvPicPr/>
                <p:nvPr/>
              </p:nvPicPr>
              <p:blipFill>
                <a:blip r:embed="rId141"/>
                <a:stretch>
                  <a:fillRect/>
                </a:stretch>
              </p:blipFill>
              <p:spPr>
                <a:xfrm>
                  <a:off x="9347422" y="4806056"/>
                  <a:ext cx="257558" cy="200325"/>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29" name="Encre 128">
                  <a:extLst>
                    <a:ext uri="{FF2B5EF4-FFF2-40B4-BE49-F238E27FC236}">
                      <a16:creationId xmlns:a16="http://schemas.microsoft.com/office/drawing/2014/main" id="{1319EC74-33F3-0748-0959-9489909A25CA}"/>
                    </a:ext>
                  </a:extLst>
                </p14:cNvPr>
                <p14:cNvContentPartPr/>
                <p14:nvPr/>
              </p14:nvContentPartPr>
              <p14:xfrm>
                <a:off x="9600080" y="4794400"/>
                <a:ext cx="173880" cy="176040"/>
              </p14:xfrm>
            </p:contentPart>
          </mc:Choice>
          <mc:Fallback>
            <p:pic>
              <p:nvPicPr>
                <p:cNvPr id="129" name="Encre 128">
                  <a:extLst>
                    <a:ext uri="{FF2B5EF4-FFF2-40B4-BE49-F238E27FC236}">
                      <a16:creationId xmlns:a16="http://schemas.microsoft.com/office/drawing/2014/main" id="{1319EC74-33F3-0748-0959-9489909A25CA}"/>
                    </a:ext>
                  </a:extLst>
                </p:cNvPr>
                <p:cNvPicPr/>
                <p:nvPr/>
              </p:nvPicPr>
              <p:blipFill>
                <a:blip r:embed="rId143"/>
                <a:stretch>
                  <a:fillRect/>
                </a:stretch>
              </p:blipFill>
              <p:spPr>
                <a:xfrm>
                  <a:off x="9593294" y="4787336"/>
                  <a:ext cx="187734" cy="189886"/>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30" name="Encre 129">
                  <a:extLst>
                    <a:ext uri="{FF2B5EF4-FFF2-40B4-BE49-F238E27FC236}">
                      <a16:creationId xmlns:a16="http://schemas.microsoft.com/office/drawing/2014/main" id="{FBA0F79F-2926-BE84-088C-652FAB73B8C3}"/>
                    </a:ext>
                  </a:extLst>
                </p14:cNvPr>
                <p14:cNvContentPartPr/>
                <p14:nvPr/>
              </p14:nvContentPartPr>
              <p14:xfrm>
                <a:off x="9741200" y="4794760"/>
                <a:ext cx="256320" cy="195120"/>
              </p14:xfrm>
            </p:contentPart>
          </mc:Choice>
          <mc:Fallback>
            <p:pic>
              <p:nvPicPr>
                <p:cNvPr id="130" name="Encre 129">
                  <a:extLst>
                    <a:ext uri="{FF2B5EF4-FFF2-40B4-BE49-F238E27FC236}">
                      <a16:creationId xmlns:a16="http://schemas.microsoft.com/office/drawing/2014/main" id="{FBA0F79F-2926-BE84-088C-652FAB73B8C3}"/>
                    </a:ext>
                  </a:extLst>
                </p:cNvPr>
                <p:cNvPicPr/>
                <p:nvPr/>
              </p:nvPicPr>
              <p:blipFill>
                <a:blip r:embed="rId145"/>
                <a:stretch>
                  <a:fillRect/>
                </a:stretch>
              </p:blipFill>
              <p:spPr>
                <a:xfrm>
                  <a:off x="9734425" y="4787690"/>
                  <a:ext cx="270152" cy="208976"/>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31" name="Encre 130">
                  <a:extLst>
                    <a:ext uri="{FF2B5EF4-FFF2-40B4-BE49-F238E27FC236}">
                      <a16:creationId xmlns:a16="http://schemas.microsoft.com/office/drawing/2014/main" id="{50FE4BA1-22F8-F142-4A76-9A75D13425C5}"/>
                    </a:ext>
                  </a:extLst>
                </p14:cNvPr>
                <p14:cNvContentPartPr/>
                <p14:nvPr/>
              </p14:nvContentPartPr>
              <p14:xfrm>
                <a:off x="10098320" y="4845880"/>
                <a:ext cx="68760" cy="122400"/>
              </p14:xfrm>
            </p:contentPart>
          </mc:Choice>
          <mc:Fallback>
            <p:pic>
              <p:nvPicPr>
                <p:cNvPr id="131" name="Encre 130">
                  <a:extLst>
                    <a:ext uri="{FF2B5EF4-FFF2-40B4-BE49-F238E27FC236}">
                      <a16:creationId xmlns:a16="http://schemas.microsoft.com/office/drawing/2014/main" id="{50FE4BA1-22F8-F142-4A76-9A75D13425C5}"/>
                    </a:ext>
                  </a:extLst>
                </p:cNvPr>
                <p:cNvPicPr/>
                <p:nvPr/>
              </p:nvPicPr>
              <p:blipFill>
                <a:blip r:embed="rId147"/>
                <a:stretch>
                  <a:fillRect/>
                </a:stretch>
              </p:blipFill>
              <p:spPr>
                <a:xfrm>
                  <a:off x="10091246" y="4839096"/>
                  <a:ext cx="82625" cy="136251"/>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32" name="Encre 131">
                  <a:extLst>
                    <a:ext uri="{FF2B5EF4-FFF2-40B4-BE49-F238E27FC236}">
                      <a16:creationId xmlns:a16="http://schemas.microsoft.com/office/drawing/2014/main" id="{163E56EA-0E90-FB1A-CCC0-70638E4BAF24}"/>
                    </a:ext>
                  </a:extLst>
                </p14:cNvPr>
                <p14:cNvContentPartPr/>
                <p14:nvPr/>
              </p14:nvContentPartPr>
              <p14:xfrm>
                <a:off x="10076000" y="4709440"/>
                <a:ext cx="17640" cy="4680"/>
              </p14:xfrm>
            </p:contentPart>
          </mc:Choice>
          <mc:Fallback>
            <p:pic>
              <p:nvPicPr>
                <p:cNvPr id="132" name="Encre 131">
                  <a:extLst>
                    <a:ext uri="{FF2B5EF4-FFF2-40B4-BE49-F238E27FC236}">
                      <a16:creationId xmlns:a16="http://schemas.microsoft.com/office/drawing/2014/main" id="{163E56EA-0E90-FB1A-CCC0-70638E4BAF24}"/>
                    </a:ext>
                  </a:extLst>
                </p:cNvPr>
                <p:cNvPicPr/>
                <p:nvPr/>
              </p:nvPicPr>
              <p:blipFill>
                <a:blip r:embed="rId149"/>
                <a:stretch>
                  <a:fillRect/>
                </a:stretch>
              </p:blipFill>
              <p:spPr>
                <a:xfrm>
                  <a:off x="10069172" y="4702833"/>
                  <a:ext cx="31581" cy="18169"/>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33" name="Encre 132">
                  <a:extLst>
                    <a:ext uri="{FF2B5EF4-FFF2-40B4-BE49-F238E27FC236}">
                      <a16:creationId xmlns:a16="http://schemas.microsoft.com/office/drawing/2014/main" id="{D6FE8C3C-C484-C979-7A60-A3961A6A1C36}"/>
                    </a:ext>
                  </a:extLst>
                </p14:cNvPr>
                <p14:cNvContentPartPr/>
                <p14:nvPr/>
              </p14:nvContentPartPr>
              <p14:xfrm>
                <a:off x="10218920" y="4793320"/>
                <a:ext cx="185760" cy="194760"/>
              </p14:xfrm>
            </p:contentPart>
          </mc:Choice>
          <mc:Fallback>
            <p:pic>
              <p:nvPicPr>
                <p:cNvPr id="133" name="Encre 132">
                  <a:extLst>
                    <a:ext uri="{FF2B5EF4-FFF2-40B4-BE49-F238E27FC236}">
                      <a16:creationId xmlns:a16="http://schemas.microsoft.com/office/drawing/2014/main" id="{D6FE8C3C-C484-C979-7A60-A3961A6A1C36}"/>
                    </a:ext>
                  </a:extLst>
                </p:cNvPr>
                <p:cNvPicPr/>
                <p:nvPr/>
              </p:nvPicPr>
              <p:blipFill>
                <a:blip r:embed="rId151"/>
                <a:stretch>
                  <a:fillRect/>
                </a:stretch>
              </p:blipFill>
              <p:spPr>
                <a:xfrm>
                  <a:off x="10211862" y="4786263"/>
                  <a:ext cx="199593" cy="208591"/>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43" name="Encre 142">
                  <a:extLst>
                    <a:ext uri="{FF2B5EF4-FFF2-40B4-BE49-F238E27FC236}">
                      <a16:creationId xmlns:a16="http://schemas.microsoft.com/office/drawing/2014/main" id="{C41190AB-CE63-4D9E-40BB-66AD035AE10F}"/>
                    </a:ext>
                  </a:extLst>
                </p14:cNvPr>
                <p14:cNvContentPartPr/>
                <p14:nvPr/>
              </p14:nvContentPartPr>
              <p14:xfrm>
                <a:off x="8717000" y="5131720"/>
                <a:ext cx="2488680" cy="81000"/>
              </p14:xfrm>
            </p:contentPart>
          </mc:Choice>
          <mc:Fallback>
            <p:pic>
              <p:nvPicPr>
                <p:cNvPr id="143" name="Encre 142">
                  <a:extLst>
                    <a:ext uri="{FF2B5EF4-FFF2-40B4-BE49-F238E27FC236}">
                      <a16:creationId xmlns:a16="http://schemas.microsoft.com/office/drawing/2014/main" id="{C41190AB-CE63-4D9E-40BB-66AD035AE10F}"/>
                    </a:ext>
                  </a:extLst>
                </p:cNvPr>
                <p:cNvPicPr/>
                <p:nvPr/>
              </p:nvPicPr>
              <p:blipFill>
                <a:blip r:embed="rId153"/>
                <a:stretch>
                  <a:fillRect/>
                </a:stretch>
              </p:blipFill>
              <p:spPr>
                <a:xfrm>
                  <a:off x="8710223" y="5124923"/>
                  <a:ext cx="2502517" cy="94878"/>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44" name="Encre 143">
                  <a:extLst>
                    <a:ext uri="{FF2B5EF4-FFF2-40B4-BE49-F238E27FC236}">
                      <a16:creationId xmlns:a16="http://schemas.microsoft.com/office/drawing/2014/main" id="{84639D6B-0239-1C7F-D979-C17FBEA438DF}"/>
                    </a:ext>
                  </a:extLst>
                </p14:cNvPr>
                <p14:cNvContentPartPr/>
                <p14:nvPr/>
              </p14:nvContentPartPr>
              <p14:xfrm>
                <a:off x="11012360" y="4642840"/>
                <a:ext cx="11880" cy="254160"/>
              </p14:xfrm>
            </p:contentPart>
          </mc:Choice>
          <mc:Fallback>
            <p:pic>
              <p:nvPicPr>
                <p:cNvPr id="144" name="Encre 143">
                  <a:extLst>
                    <a:ext uri="{FF2B5EF4-FFF2-40B4-BE49-F238E27FC236}">
                      <a16:creationId xmlns:a16="http://schemas.microsoft.com/office/drawing/2014/main" id="{84639D6B-0239-1C7F-D979-C17FBEA438DF}"/>
                    </a:ext>
                  </a:extLst>
                </p:cNvPr>
                <p:cNvPicPr/>
                <p:nvPr/>
              </p:nvPicPr>
              <p:blipFill>
                <a:blip r:embed="rId155"/>
                <a:stretch>
                  <a:fillRect/>
                </a:stretch>
              </p:blipFill>
              <p:spPr>
                <a:xfrm>
                  <a:off x="11005571" y="4636062"/>
                  <a:ext cx="25740" cy="267998"/>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45" name="Encre 144">
                  <a:extLst>
                    <a:ext uri="{FF2B5EF4-FFF2-40B4-BE49-F238E27FC236}">
                      <a16:creationId xmlns:a16="http://schemas.microsoft.com/office/drawing/2014/main" id="{A5236679-16D7-1A47-160C-17DC0F8B1798}"/>
                    </a:ext>
                  </a:extLst>
                </p14:cNvPr>
                <p14:cNvContentPartPr/>
                <p14:nvPr/>
              </p14:nvContentPartPr>
              <p14:xfrm>
                <a:off x="11004440" y="4970080"/>
                <a:ext cx="39600" cy="59760"/>
              </p14:xfrm>
            </p:contentPart>
          </mc:Choice>
          <mc:Fallback>
            <p:pic>
              <p:nvPicPr>
                <p:cNvPr id="145" name="Encre 144">
                  <a:extLst>
                    <a:ext uri="{FF2B5EF4-FFF2-40B4-BE49-F238E27FC236}">
                      <a16:creationId xmlns:a16="http://schemas.microsoft.com/office/drawing/2014/main" id="{A5236679-16D7-1A47-160C-17DC0F8B1798}"/>
                    </a:ext>
                  </a:extLst>
                </p:cNvPr>
                <p:cNvPicPr/>
                <p:nvPr/>
              </p:nvPicPr>
              <p:blipFill>
                <a:blip r:embed="rId157"/>
                <a:stretch>
                  <a:fillRect/>
                </a:stretch>
              </p:blipFill>
              <p:spPr>
                <a:xfrm>
                  <a:off x="10997369" y="4963283"/>
                  <a:ext cx="53460" cy="73638"/>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52" name="Encre 151">
                  <a:extLst>
                    <a:ext uri="{FF2B5EF4-FFF2-40B4-BE49-F238E27FC236}">
                      <a16:creationId xmlns:a16="http://schemas.microsoft.com/office/drawing/2014/main" id="{450D68E2-1B11-F46D-255F-CFFA53A71237}"/>
                    </a:ext>
                  </a:extLst>
                </p14:cNvPr>
                <p14:cNvContentPartPr/>
                <p14:nvPr/>
              </p14:nvContentPartPr>
              <p14:xfrm>
                <a:off x="10461920" y="4776400"/>
                <a:ext cx="276480" cy="213840"/>
              </p14:xfrm>
            </p:contentPart>
          </mc:Choice>
          <mc:Fallback>
            <p:pic>
              <p:nvPicPr>
                <p:cNvPr id="152" name="Encre 151">
                  <a:extLst>
                    <a:ext uri="{FF2B5EF4-FFF2-40B4-BE49-F238E27FC236}">
                      <a16:creationId xmlns:a16="http://schemas.microsoft.com/office/drawing/2014/main" id="{450D68E2-1B11-F46D-255F-CFFA53A71237}"/>
                    </a:ext>
                  </a:extLst>
                </p:cNvPr>
                <p:cNvPicPr/>
                <p:nvPr/>
              </p:nvPicPr>
              <p:blipFill>
                <a:blip r:embed="rId159"/>
                <a:stretch>
                  <a:fillRect/>
                </a:stretch>
              </p:blipFill>
              <p:spPr>
                <a:xfrm>
                  <a:off x="10454860" y="4769329"/>
                  <a:ext cx="290318" cy="2277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53" name="Encre 152">
                  <a:extLst>
                    <a:ext uri="{FF2B5EF4-FFF2-40B4-BE49-F238E27FC236}">
                      <a16:creationId xmlns:a16="http://schemas.microsoft.com/office/drawing/2014/main" id="{DC1C0342-3770-70A1-6798-52FE7A0813B0}"/>
                    </a:ext>
                  </a:extLst>
                </p14:cNvPr>
                <p14:cNvContentPartPr/>
                <p14:nvPr/>
              </p14:nvContentPartPr>
              <p14:xfrm>
                <a:off x="10505120" y="4607200"/>
                <a:ext cx="174600" cy="76320"/>
              </p14:xfrm>
            </p:contentPart>
          </mc:Choice>
          <mc:Fallback>
            <p:pic>
              <p:nvPicPr>
                <p:cNvPr id="153" name="Encre 152">
                  <a:extLst>
                    <a:ext uri="{FF2B5EF4-FFF2-40B4-BE49-F238E27FC236}">
                      <a16:creationId xmlns:a16="http://schemas.microsoft.com/office/drawing/2014/main" id="{DC1C0342-3770-70A1-6798-52FE7A0813B0}"/>
                    </a:ext>
                  </a:extLst>
                </p:cNvPr>
                <p:cNvPicPr/>
                <p:nvPr/>
              </p:nvPicPr>
              <p:blipFill>
                <a:blip r:embed="rId161"/>
                <a:stretch>
                  <a:fillRect/>
                </a:stretch>
              </p:blipFill>
              <p:spPr>
                <a:xfrm>
                  <a:off x="10498057" y="4600133"/>
                  <a:ext cx="188444" cy="90171"/>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54" name="Encre 153">
                  <a:extLst>
                    <a:ext uri="{FF2B5EF4-FFF2-40B4-BE49-F238E27FC236}">
                      <a16:creationId xmlns:a16="http://schemas.microsoft.com/office/drawing/2014/main" id="{57665B16-124D-044F-4C23-6A6483A41D3B}"/>
                    </a:ext>
                  </a:extLst>
                </p14:cNvPr>
                <p14:cNvContentPartPr/>
                <p14:nvPr/>
              </p14:nvContentPartPr>
              <p14:xfrm>
                <a:off x="10658120" y="4764880"/>
                <a:ext cx="216000" cy="236520"/>
              </p14:xfrm>
            </p:contentPart>
          </mc:Choice>
          <mc:Fallback>
            <p:pic>
              <p:nvPicPr>
                <p:cNvPr id="154" name="Encre 153">
                  <a:extLst>
                    <a:ext uri="{FF2B5EF4-FFF2-40B4-BE49-F238E27FC236}">
                      <a16:creationId xmlns:a16="http://schemas.microsoft.com/office/drawing/2014/main" id="{57665B16-124D-044F-4C23-6A6483A41D3B}"/>
                    </a:ext>
                  </a:extLst>
                </p:cNvPr>
                <p:cNvPicPr/>
                <p:nvPr/>
              </p:nvPicPr>
              <p:blipFill>
                <a:blip r:embed="rId163"/>
                <a:stretch>
                  <a:fillRect/>
                </a:stretch>
              </p:blipFill>
              <p:spPr>
                <a:xfrm>
                  <a:off x="10651344" y="4757824"/>
                  <a:ext cx="229835" cy="25035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56" name="Encre 155">
                  <a:extLst>
                    <a:ext uri="{FF2B5EF4-FFF2-40B4-BE49-F238E27FC236}">
                      <a16:creationId xmlns:a16="http://schemas.microsoft.com/office/drawing/2014/main" id="{A75E6110-41D9-86A0-7B6F-8FFA9A302C66}"/>
                    </a:ext>
                  </a:extLst>
                </p14:cNvPr>
                <p14:cNvContentPartPr/>
                <p14:nvPr/>
              </p14:nvContentPartPr>
              <p14:xfrm>
                <a:off x="11246000" y="3870640"/>
                <a:ext cx="84240" cy="1335960"/>
              </p14:xfrm>
            </p:contentPart>
          </mc:Choice>
          <mc:Fallback>
            <p:pic>
              <p:nvPicPr>
                <p:cNvPr id="156" name="Encre 155">
                  <a:extLst>
                    <a:ext uri="{FF2B5EF4-FFF2-40B4-BE49-F238E27FC236}">
                      <a16:creationId xmlns:a16="http://schemas.microsoft.com/office/drawing/2014/main" id="{A75E6110-41D9-86A0-7B6F-8FFA9A302C66}"/>
                    </a:ext>
                  </a:extLst>
                </p:cNvPr>
                <p:cNvPicPr/>
                <p:nvPr/>
              </p:nvPicPr>
              <p:blipFill>
                <a:blip r:embed="rId165"/>
                <a:stretch>
                  <a:fillRect/>
                </a:stretch>
              </p:blipFill>
              <p:spPr>
                <a:xfrm>
                  <a:off x="11238933" y="3863579"/>
                  <a:ext cx="98092" cy="1349800"/>
                </a:xfrm>
                <a:prstGeom prst="rect">
                  <a:avLst/>
                </a:prstGeom>
              </p:spPr>
            </p:pic>
          </mc:Fallback>
        </mc:AlternateContent>
      </p:grpSp>
    </p:spTree>
    <p:extLst>
      <p:ext uri="{BB962C8B-B14F-4D97-AF65-F5344CB8AC3E}">
        <p14:creationId xmlns:p14="http://schemas.microsoft.com/office/powerpoint/2010/main" val="8873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284039-2035-D04B-A73B-77834777485C}"/>
              </a:ext>
            </a:extLst>
          </p:cNvPr>
          <p:cNvSpPr>
            <a:spLocks noGrp="1"/>
          </p:cNvSpPr>
          <p:nvPr>
            <p:ph type="title"/>
          </p:nvPr>
        </p:nvSpPr>
        <p:spPr/>
        <p:txBody>
          <a:bodyPr/>
          <a:lstStyle/>
          <a:p>
            <a:r>
              <a:rPr lang="fr-FR" dirty="0"/>
              <a:t>Des fichiers plus légers</a:t>
            </a:r>
          </a:p>
        </p:txBody>
      </p:sp>
      <p:sp>
        <p:nvSpPr>
          <p:cNvPr id="5" name="Espace réservé du texte 4">
            <a:extLst>
              <a:ext uri="{FF2B5EF4-FFF2-40B4-BE49-F238E27FC236}">
                <a16:creationId xmlns:a16="http://schemas.microsoft.com/office/drawing/2014/main" id="{D7F1F94F-0C22-B91B-58DB-0E01012CE99F}"/>
              </a:ext>
            </a:extLst>
          </p:cNvPr>
          <p:cNvSpPr>
            <a:spLocks noGrp="1"/>
          </p:cNvSpPr>
          <p:nvPr>
            <p:ph type="body" sz="quarter" idx="10"/>
          </p:nvPr>
        </p:nvSpPr>
        <p:spPr>
          <a:xfrm>
            <a:off x="1080076" y="1661824"/>
            <a:ext cx="9962574" cy="444067"/>
          </a:xfrm>
        </p:spPr>
        <p:txBody>
          <a:bodyPr/>
          <a:lstStyle/>
          <a:p>
            <a:r>
              <a:rPr lang="fr-FR" dirty="0"/>
              <a:t>Pour réduire l’impact Numérique de vos fichiers …</a:t>
            </a:r>
          </a:p>
        </p:txBody>
      </p:sp>
      <p:sp>
        <p:nvSpPr>
          <p:cNvPr id="6" name="Espace réservé du texte 5">
            <a:extLst>
              <a:ext uri="{FF2B5EF4-FFF2-40B4-BE49-F238E27FC236}">
                <a16:creationId xmlns:a16="http://schemas.microsoft.com/office/drawing/2014/main" id="{6C4DD714-1141-503D-7B0A-9B78AE88FDD0}"/>
              </a:ext>
            </a:extLst>
          </p:cNvPr>
          <p:cNvSpPr>
            <a:spLocks noGrp="1"/>
          </p:cNvSpPr>
          <p:nvPr>
            <p:ph type="body" sz="quarter" idx="4294967295"/>
          </p:nvPr>
        </p:nvSpPr>
        <p:spPr>
          <a:xfrm>
            <a:off x="1080076" y="2230438"/>
            <a:ext cx="9963150" cy="4032250"/>
          </a:xfrm>
          <a:prstGeom prst="rect">
            <a:avLst/>
          </a:prstGeom>
        </p:spPr>
        <p:txBody>
          <a:bodyPr/>
          <a:lstStyle/>
          <a:p>
            <a:pPr marL="285750" indent="-285750">
              <a:buFont typeface="Arial" panose="020B0604020202020204" pitchFamily="34" charset="0"/>
              <a:buChar char="•"/>
            </a:pPr>
            <a:r>
              <a:rPr lang="fr-FR" dirty="0"/>
              <a:t>Compressez les images</a:t>
            </a:r>
          </a:p>
          <a:p>
            <a:pPr marL="971550" lvl="1" indent="-285750"/>
            <a:r>
              <a:rPr lang="fr-FR" sz="1200" dirty="0"/>
              <a:t>Vous pouvez compressez en une fois toutes les images du fichier en décochant « Appliquer à l’image sélectionnée uniquement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Supprimez les masques inutiles</a:t>
            </a:r>
            <a:br>
              <a:rPr lang="fr-FR" dirty="0"/>
            </a:br>
            <a:r>
              <a:rPr lang="fr-FR" dirty="0"/>
              <a:t>(Surtout ceux qui contiennent des</a:t>
            </a:r>
            <a:br>
              <a:rPr lang="fr-FR" dirty="0"/>
            </a:br>
            <a:r>
              <a:rPr lang="fr-FR" dirty="0"/>
              <a:t>images)</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Partagez des liens plutôt que des</a:t>
            </a:r>
            <a:br>
              <a:rPr lang="fr-FR" dirty="0"/>
            </a:br>
            <a:r>
              <a:rPr lang="fr-FR" dirty="0"/>
              <a:t>copies de fichiers pour réduire</a:t>
            </a:r>
            <a:br>
              <a:rPr lang="fr-FR" dirty="0"/>
            </a:br>
            <a:r>
              <a:rPr lang="fr-FR" dirty="0"/>
              <a:t>l’espace disque global nécessaire</a:t>
            </a:r>
          </a:p>
        </p:txBody>
      </p:sp>
      <p:pic>
        <p:nvPicPr>
          <p:cNvPr id="8" name="Image 7">
            <a:extLst>
              <a:ext uri="{FF2B5EF4-FFF2-40B4-BE49-F238E27FC236}">
                <a16:creationId xmlns:a16="http://schemas.microsoft.com/office/drawing/2014/main" id="{5E9B1E03-371D-E93C-DE8A-C89B72645CA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934363" y="2843118"/>
            <a:ext cx="6943003" cy="3042672"/>
          </a:xfrm>
          <a:prstGeom prst="rect">
            <a:avLst/>
          </a:prstGeom>
        </p:spPr>
      </p:pic>
    </p:spTree>
    <p:extLst>
      <p:ext uri="{BB962C8B-B14F-4D97-AF65-F5344CB8AC3E}">
        <p14:creationId xmlns:p14="http://schemas.microsoft.com/office/powerpoint/2010/main" val="2108773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11FB58-FFE4-4753-B28A-F5A847C27F54}"/>
              </a:ext>
            </a:extLst>
          </p:cNvPr>
          <p:cNvSpPr>
            <a:spLocks noGrp="1"/>
          </p:cNvSpPr>
          <p:nvPr>
            <p:ph type="title"/>
          </p:nvPr>
        </p:nvSpPr>
        <p:spPr/>
        <p:txBody>
          <a:bodyPr/>
          <a:lstStyle/>
          <a:p>
            <a:r>
              <a:rPr lang="fr-FR"/>
              <a:t>Dispositions et masques</a:t>
            </a:r>
          </a:p>
        </p:txBody>
      </p:sp>
      <p:sp>
        <p:nvSpPr>
          <p:cNvPr id="4" name="ZoneTexte 3">
            <a:extLst>
              <a:ext uri="{FF2B5EF4-FFF2-40B4-BE49-F238E27FC236}">
                <a16:creationId xmlns:a16="http://schemas.microsoft.com/office/drawing/2014/main" id="{B9C8BDC9-CAA1-4F84-8CAA-14671253DF6D}"/>
              </a:ext>
            </a:extLst>
          </p:cNvPr>
          <p:cNvSpPr txBox="1"/>
          <p:nvPr/>
        </p:nvSpPr>
        <p:spPr>
          <a:xfrm>
            <a:off x="1238250" y="1562100"/>
            <a:ext cx="10210800" cy="923330"/>
          </a:xfrm>
          <a:prstGeom prst="rect">
            <a:avLst/>
          </a:prstGeom>
          <a:noFill/>
        </p:spPr>
        <p:txBody>
          <a:bodyPr wrap="square" rtlCol="0">
            <a:spAutoFit/>
          </a:bodyPr>
          <a:lstStyle/>
          <a:p>
            <a:pPr>
              <a:buClr>
                <a:srgbClr val="29CCD9"/>
              </a:buClr>
            </a:pPr>
            <a:r>
              <a:rPr lang="fr-FR" b="1"/>
              <a:t>Utiliser les dispositions du </a:t>
            </a:r>
            <a:r>
              <a:rPr lang="fr-FR" b="1" err="1"/>
              <a:t>template</a:t>
            </a:r>
            <a:endParaRPr lang="fr-FR" b="1"/>
          </a:p>
          <a:p>
            <a:pPr lvl="2">
              <a:buClr>
                <a:srgbClr val="29CCD9"/>
              </a:buClr>
            </a:pPr>
            <a:endParaRPr lang="fr-FR"/>
          </a:p>
          <a:p>
            <a:pPr marL="800100" lvl="1" indent="-342900">
              <a:buClr>
                <a:srgbClr val="29CCD9"/>
              </a:buClr>
              <a:buFont typeface="+mj-lt"/>
              <a:buAutoNum type="alphaUcPeriod"/>
            </a:pPr>
            <a:endParaRPr lang="fr-FR"/>
          </a:p>
        </p:txBody>
      </p:sp>
      <p:sp>
        <p:nvSpPr>
          <p:cNvPr id="14" name="ZoneTexte 13">
            <a:extLst>
              <a:ext uri="{FF2B5EF4-FFF2-40B4-BE49-F238E27FC236}">
                <a16:creationId xmlns:a16="http://schemas.microsoft.com/office/drawing/2014/main" id="{6AA79E67-3AEA-4C06-A0B7-718C1CCD819D}"/>
              </a:ext>
            </a:extLst>
          </p:cNvPr>
          <p:cNvSpPr txBox="1"/>
          <p:nvPr/>
        </p:nvSpPr>
        <p:spPr>
          <a:xfrm>
            <a:off x="1238250" y="2173843"/>
            <a:ext cx="9851627" cy="3785652"/>
          </a:xfrm>
          <a:prstGeom prst="rect">
            <a:avLst/>
          </a:prstGeom>
          <a:noFill/>
        </p:spPr>
        <p:txBody>
          <a:bodyPr wrap="square" rtlCol="0">
            <a:spAutoFit/>
          </a:bodyPr>
          <a:lstStyle/>
          <a:p>
            <a:pPr marL="285750" indent="-216000" algn="just">
              <a:lnSpc>
                <a:spcPts val="1800"/>
              </a:lnSpc>
              <a:buClr>
                <a:srgbClr val="52DCB6"/>
              </a:buClr>
              <a:buFont typeface="Wingdings" panose="05000000000000000000" pitchFamily="2" charset="2"/>
              <a:buChar char=""/>
            </a:pPr>
            <a:endParaRPr lang="fr-FR" sz="1600"/>
          </a:p>
          <a:p>
            <a:pPr marL="412650" indent="-342900" algn="just">
              <a:lnSpc>
                <a:spcPts val="1800"/>
              </a:lnSpc>
              <a:buClr>
                <a:srgbClr val="52DCB6"/>
              </a:buClr>
              <a:buFont typeface="+mj-lt"/>
              <a:buAutoNum type="arabicPeriod"/>
            </a:pPr>
            <a:r>
              <a:rPr lang="fr-FR" sz="1600"/>
              <a:t>Copier le PowerPoint « Template KAIZEN » et coller à l’endroit que vous le voulez sur votre ordinateur, merci de ne pas modifier directement la version que vous trouvez dans le dossier Kaizen Partage car tout le monde aura vos modifications</a:t>
            </a:r>
          </a:p>
          <a:p>
            <a:pPr marL="412650" indent="-342900" algn="just">
              <a:lnSpc>
                <a:spcPts val="1800"/>
              </a:lnSpc>
              <a:buClr>
                <a:srgbClr val="52DCB6"/>
              </a:buClr>
              <a:buFont typeface="+mj-lt"/>
              <a:buAutoNum type="arabicPeriod"/>
            </a:pPr>
            <a:endParaRPr lang="fr-FR" sz="1600"/>
          </a:p>
          <a:p>
            <a:pPr marL="412650" indent="-342900" algn="just">
              <a:lnSpc>
                <a:spcPts val="1800"/>
              </a:lnSpc>
              <a:buClr>
                <a:srgbClr val="52DCB6"/>
              </a:buClr>
              <a:buFont typeface="+mj-lt"/>
              <a:buAutoNum type="arabicPeriod"/>
            </a:pPr>
            <a:endParaRPr lang="fr-FR" sz="1600"/>
          </a:p>
          <a:p>
            <a:pPr marL="412650" indent="-342900" algn="just">
              <a:lnSpc>
                <a:spcPts val="1800"/>
              </a:lnSpc>
              <a:buClr>
                <a:srgbClr val="52DCB6"/>
              </a:buClr>
              <a:buFont typeface="+mj-lt"/>
              <a:buAutoNum type="arabicPeriod"/>
            </a:pPr>
            <a:r>
              <a:rPr lang="fr-FR" sz="1600"/>
              <a:t>Une fois votre PowerPoint dupliqué, cliquez sur le bouton « nouvelle diapositive » dans l’onglet accueil pour voir les différentes slides disponibles. </a:t>
            </a:r>
          </a:p>
          <a:p>
            <a:pPr marL="412650" indent="-342900" algn="just">
              <a:lnSpc>
                <a:spcPts val="1800"/>
              </a:lnSpc>
              <a:buClr>
                <a:srgbClr val="52DCB6"/>
              </a:buClr>
              <a:buFont typeface="+mj-lt"/>
              <a:buAutoNum type="arabicPeriod"/>
            </a:pPr>
            <a:endParaRPr lang="fr-FR" sz="1600"/>
          </a:p>
          <a:p>
            <a:pPr marL="412650" indent="-342900" algn="just">
              <a:lnSpc>
                <a:spcPts val="1800"/>
              </a:lnSpc>
              <a:buClr>
                <a:srgbClr val="52DCB6"/>
              </a:buClr>
              <a:buFont typeface="+mj-lt"/>
              <a:buAutoNum type="arabicPeriod"/>
            </a:pPr>
            <a:endParaRPr lang="fr-FR" sz="1600"/>
          </a:p>
          <a:p>
            <a:pPr marL="412650" indent="-342900" algn="just">
              <a:lnSpc>
                <a:spcPts val="1800"/>
              </a:lnSpc>
              <a:buClr>
                <a:srgbClr val="52DCB6"/>
              </a:buClr>
              <a:buFont typeface="+mj-lt"/>
              <a:buAutoNum type="arabicPeriod"/>
            </a:pPr>
            <a:r>
              <a:rPr lang="fr-FR" sz="1600"/>
              <a:t>Une slide ne vous convient pas ? Vous voulez la modifier ? Il suffit d’aller dans l’onglet affichage et cliquez sur le bouton « masque des diapositives » vous pouvez modifier les slides. </a:t>
            </a:r>
          </a:p>
          <a:p>
            <a:pPr marL="412650" indent="-342900" algn="just">
              <a:lnSpc>
                <a:spcPts val="1800"/>
              </a:lnSpc>
              <a:buClr>
                <a:srgbClr val="52DCB6"/>
              </a:buClr>
              <a:buFont typeface="+mj-lt"/>
              <a:buAutoNum type="arabicPeriod"/>
            </a:pPr>
            <a:endParaRPr lang="fr-FR" sz="1600"/>
          </a:p>
          <a:p>
            <a:pPr marL="412650" indent="-342900" algn="just">
              <a:lnSpc>
                <a:spcPts val="1800"/>
              </a:lnSpc>
              <a:buClr>
                <a:srgbClr val="52DCB6"/>
              </a:buClr>
              <a:buFont typeface="+mj-lt"/>
              <a:buAutoNum type="arabicPeriod"/>
            </a:pPr>
            <a:endParaRPr lang="fr-FR" sz="1600"/>
          </a:p>
          <a:p>
            <a:pPr marL="412650" indent="-342900" algn="just">
              <a:lnSpc>
                <a:spcPts val="1800"/>
              </a:lnSpc>
              <a:buClr>
                <a:srgbClr val="52DCB6"/>
              </a:buClr>
              <a:buFont typeface="+mj-lt"/>
              <a:buAutoNum type="arabicPeriod"/>
            </a:pPr>
            <a:r>
              <a:rPr lang="fr-FR" sz="1600"/>
              <a:t>Pour retourner sur votre présentation, il vous suffit de cliquer sur l’onglet « masque des diapositives » et cliquer sur le bouton « fermer le mode masque fermeture »</a:t>
            </a:r>
          </a:p>
        </p:txBody>
      </p:sp>
      <p:pic>
        <p:nvPicPr>
          <p:cNvPr id="15" name="Image 14">
            <a:extLst>
              <a:ext uri="{FF2B5EF4-FFF2-40B4-BE49-F238E27FC236}">
                <a16:creationId xmlns:a16="http://schemas.microsoft.com/office/drawing/2014/main" id="{4E5F1421-36FC-4B28-BFF1-82E65AF3E8B4}"/>
              </a:ext>
            </a:extLst>
          </p:cNvPr>
          <p:cNvPicPr>
            <a:picLocks noChangeAspect="1"/>
          </p:cNvPicPr>
          <p:nvPr/>
        </p:nvPicPr>
        <p:blipFill>
          <a:blip r:embed="rId2"/>
          <a:stretch>
            <a:fillRect/>
          </a:stretch>
        </p:blipFill>
        <p:spPr>
          <a:xfrm>
            <a:off x="526652" y="3513215"/>
            <a:ext cx="704850" cy="723900"/>
          </a:xfrm>
          <a:prstGeom prst="rect">
            <a:avLst/>
          </a:prstGeom>
        </p:spPr>
      </p:pic>
      <p:pic>
        <p:nvPicPr>
          <p:cNvPr id="16" name="Image 15">
            <a:extLst>
              <a:ext uri="{FF2B5EF4-FFF2-40B4-BE49-F238E27FC236}">
                <a16:creationId xmlns:a16="http://schemas.microsoft.com/office/drawing/2014/main" id="{CDBB44E7-38F8-4DD0-8415-609EDFB0EB62}"/>
              </a:ext>
            </a:extLst>
          </p:cNvPr>
          <p:cNvPicPr>
            <a:picLocks noChangeAspect="1"/>
          </p:cNvPicPr>
          <p:nvPr/>
        </p:nvPicPr>
        <p:blipFill>
          <a:blip r:embed="rId3"/>
          <a:stretch>
            <a:fillRect/>
          </a:stretch>
        </p:blipFill>
        <p:spPr>
          <a:xfrm>
            <a:off x="526652" y="4326170"/>
            <a:ext cx="704850" cy="723900"/>
          </a:xfrm>
          <a:prstGeom prst="rect">
            <a:avLst/>
          </a:prstGeom>
        </p:spPr>
      </p:pic>
      <p:pic>
        <p:nvPicPr>
          <p:cNvPr id="17" name="Image 16">
            <a:extLst>
              <a:ext uri="{FF2B5EF4-FFF2-40B4-BE49-F238E27FC236}">
                <a16:creationId xmlns:a16="http://schemas.microsoft.com/office/drawing/2014/main" id="{E4F6907E-6D80-4BD4-AC44-97AF89AF9482}"/>
              </a:ext>
            </a:extLst>
          </p:cNvPr>
          <p:cNvPicPr>
            <a:picLocks noChangeAspect="1"/>
          </p:cNvPicPr>
          <p:nvPr/>
        </p:nvPicPr>
        <p:blipFill>
          <a:blip r:embed="rId4"/>
          <a:stretch>
            <a:fillRect/>
          </a:stretch>
        </p:blipFill>
        <p:spPr>
          <a:xfrm>
            <a:off x="526652" y="5139125"/>
            <a:ext cx="800100" cy="847725"/>
          </a:xfrm>
          <a:prstGeom prst="rect">
            <a:avLst/>
          </a:prstGeom>
        </p:spPr>
      </p:pic>
      <p:sp>
        <p:nvSpPr>
          <p:cNvPr id="18" name="Rectangle 17">
            <a:extLst>
              <a:ext uri="{FF2B5EF4-FFF2-40B4-BE49-F238E27FC236}">
                <a16:creationId xmlns:a16="http://schemas.microsoft.com/office/drawing/2014/main" id="{E4A9AC2C-0C50-47E3-B1EC-802600DBFB46}"/>
              </a:ext>
            </a:extLst>
          </p:cNvPr>
          <p:cNvSpPr/>
          <p:nvPr/>
        </p:nvSpPr>
        <p:spPr>
          <a:xfrm>
            <a:off x="0" y="1901259"/>
            <a:ext cx="5272297" cy="45719"/>
          </a:xfrm>
          <a:prstGeom prst="rect">
            <a:avLst/>
          </a:prstGeom>
          <a:solidFill>
            <a:srgbClr val="29CC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9484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11FB58-FFE4-4753-B28A-F5A847C27F54}"/>
              </a:ext>
            </a:extLst>
          </p:cNvPr>
          <p:cNvSpPr>
            <a:spLocks noGrp="1"/>
          </p:cNvSpPr>
          <p:nvPr>
            <p:ph type="title"/>
          </p:nvPr>
        </p:nvSpPr>
        <p:spPr/>
        <p:txBody>
          <a:bodyPr/>
          <a:lstStyle/>
          <a:p>
            <a:r>
              <a:rPr lang="fr-FR"/>
              <a:t>Thème et smart art</a:t>
            </a:r>
          </a:p>
        </p:txBody>
      </p:sp>
      <p:sp>
        <p:nvSpPr>
          <p:cNvPr id="4" name="ZoneTexte 3">
            <a:extLst>
              <a:ext uri="{FF2B5EF4-FFF2-40B4-BE49-F238E27FC236}">
                <a16:creationId xmlns:a16="http://schemas.microsoft.com/office/drawing/2014/main" id="{B9C8BDC9-CAA1-4F84-8CAA-14671253DF6D}"/>
              </a:ext>
            </a:extLst>
          </p:cNvPr>
          <p:cNvSpPr txBox="1"/>
          <p:nvPr/>
        </p:nvSpPr>
        <p:spPr>
          <a:xfrm>
            <a:off x="1238250" y="1562100"/>
            <a:ext cx="10210800" cy="923330"/>
          </a:xfrm>
          <a:prstGeom prst="rect">
            <a:avLst/>
          </a:prstGeom>
          <a:noFill/>
        </p:spPr>
        <p:txBody>
          <a:bodyPr wrap="square" rtlCol="0">
            <a:spAutoFit/>
          </a:bodyPr>
          <a:lstStyle/>
          <a:p>
            <a:pPr>
              <a:buClr>
                <a:srgbClr val="29CCD9"/>
              </a:buClr>
            </a:pPr>
            <a:r>
              <a:rPr lang="fr-FR" b="1"/>
              <a:t>Utiliser le thème et les « SmartArt »</a:t>
            </a:r>
          </a:p>
          <a:p>
            <a:pPr lvl="2">
              <a:buClr>
                <a:srgbClr val="29CCD9"/>
              </a:buClr>
            </a:pPr>
            <a:endParaRPr lang="fr-FR"/>
          </a:p>
          <a:p>
            <a:pPr marL="800100" lvl="1" indent="-342900">
              <a:buClr>
                <a:srgbClr val="29CCD9"/>
              </a:buClr>
              <a:buFont typeface="+mj-lt"/>
              <a:buAutoNum type="alphaUcPeriod"/>
            </a:pPr>
            <a:endParaRPr lang="fr-FR"/>
          </a:p>
        </p:txBody>
      </p:sp>
      <p:sp>
        <p:nvSpPr>
          <p:cNvPr id="14" name="ZoneTexte 13">
            <a:extLst>
              <a:ext uri="{FF2B5EF4-FFF2-40B4-BE49-F238E27FC236}">
                <a16:creationId xmlns:a16="http://schemas.microsoft.com/office/drawing/2014/main" id="{6AA79E67-3AEA-4C06-A0B7-718C1CCD819D}"/>
              </a:ext>
            </a:extLst>
          </p:cNvPr>
          <p:cNvSpPr txBox="1"/>
          <p:nvPr/>
        </p:nvSpPr>
        <p:spPr>
          <a:xfrm>
            <a:off x="1238250" y="2173843"/>
            <a:ext cx="9851627" cy="1938992"/>
          </a:xfrm>
          <a:prstGeom prst="rect">
            <a:avLst/>
          </a:prstGeom>
          <a:noFill/>
        </p:spPr>
        <p:txBody>
          <a:bodyPr wrap="square" rtlCol="0">
            <a:spAutoFit/>
          </a:bodyPr>
          <a:lstStyle/>
          <a:p>
            <a:pPr marL="69750" algn="just">
              <a:lnSpc>
                <a:spcPts val="1800"/>
              </a:lnSpc>
              <a:buClr>
                <a:srgbClr val="52DCB6"/>
              </a:buClr>
            </a:pPr>
            <a:r>
              <a:rPr lang="fr-FR" sz="1600"/>
              <a:t>Vous voulez insérer un graphique ?  Rien de plus simple</a:t>
            </a:r>
          </a:p>
          <a:p>
            <a:pPr marL="285750" indent="-216000" algn="just">
              <a:lnSpc>
                <a:spcPts val="1800"/>
              </a:lnSpc>
              <a:buClr>
                <a:srgbClr val="52DCB6"/>
              </a:buClr>
              <a:buFont typeface="Wingdings" panose="05000000000000000000" pitchFamily="2" charset="2"/>
              <a:buChar char=""/>
            </a:pPr>
            <a:endParaRPr lang="fr-FR" sz="1600"/>
          </a:p>
          <a:p>
            <a:pPr marL="285750" indent="-216000" algn="just">
              <a:lnSpc>
                <a:spcPts val="1800"/>
              </a:lnSpc>
              <a:buClr>
                <a:srgbClr val="52DCB6"/>
              </a:buClr>
              <a:buFont typeface="Wingdings" panose="05000000000000000000" pitchFamily="2" charset="2"/>
              <a:buChar char=""/>
            </a:pPr>
            <a:r>
              <a:rPr lang="fr-FR" sz="1600"/>
              <a:t>Il suffit d’aller dans l’onglet « Insertion », puis « SmartArt » ou « Graphique »</a:t>
            </a:r>
          </a:p>
          <a:p>
            <a:pPr marL="69750" algn="just">
              <a:lnSpc>
                <a:spcPts val="1800"/>
              </a:lnSpc>
              <a:buClr>
                <a:srgbClr val="52DCB6"/>
              </a:buClr>
            </a:pPr>
            <a:endParaRPr lang="fr-FR" sz="1600"/>
          </a:p>
          <a:p>
            <a:pPr marL="285750" indent="-216000" algn="just">
              <a:lnSpc>
                <a:spcPts val="1800"/>
              </a:lnSpc>
              <a:buClr>
                <a:srgbClr val="52DCB6"/>
              </a:buClr>
              <a:buFont typeface="Wingdings" panose="05000000000000000000" pitchFamily="2" charset="2"/>
              <a:buChar char=""/>
            </a:pPr>
            <a:r>
              <a:rPr lang="fr-FR" sz="1600"/>
              <a:t>Sélectionnez le graphique qui vous intéresse puis « OK »</a:t>
            </a:r>
          </a:p>
          <a:p>
            <a:pPr marL="69750" algn="just">
              <a:lnSpc>
                <a:spcPts val="1800"/>
              </a:lnSpc>
              <a:buClr>
                <a:srgbClr val="52DCB6"/>
              </a:buClr>
            </a:pPr>
            <a:endParaRPr lang="fr-FR" sz="1600"/>
          </a:p>
          <a:p>
            <a:pPr marL="285750" indent="-216000" algn="just">
              <a:lnSpc>
                <a:spcPts val="1800"/>
              </a:lnSpc>
              <a:buClr>
                <a:srgbClr val="52DCB6"/>
              </a:buClr>
              <a:buFont typeface="Wingdings" panose="05000000000000000000" pitchFamily="2" charset="2"/>
              <a:buChar char=""/>
            </a:pPr>
            <a:r>
              <a:rPr lang="fr-FR" sz="1600"/>
              <a:t>Vous pouvez ensuite aller sur « Modifier les couleurs », ce qui vous donne accès à la palette du thème, adaptée à votre graphique. Voici quelques exemples :</a:t>
            </a:r>
          </a:p>
        </p:txBody>
      </p:sp>
      <p:sp>
        <p:nvSpPr>
          <p:cNvPr id="18" name="Rectangle 17">
            <a:extLst>
              <a:ext uri="{FF2B5EF4-FFF2-40B4-BE49-F238E27FC236}">
                <a16:creationId xmlns:a16="http://schemas.microsoft.com/office/drawing/2014/main" id="{E4A9AC2C-0C50-47E3-B1EC-802600DBFB46}"/>
              </a:ext>
            </a:extLst>
          </p:cNvPr>
          <p:cNvSpPr/>
          <p:nvPr/>
        </p:nvSpPr>
        <p:spPr>
          <a:xfrm flipV="1">
            <a:off x="0" y="1885684"/>
            <a:ext cx="5184949" cy="45719"/>
          </a:xfrm>
          <a:prstGeom prst="rect">
            <a:avLst/>
          </a:prstGeom>
          <a:solidFill>
            <a:srgbClr val="29CC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3" name="Diagramme 2">
            <a:extLst>
              <a:ext uri="{FF2B5EF4-FFF2-40B4-BE49-F238E27FC236}">
                <a16:creationId xmlns:a16="http://schemas.microsoft.com/office/drawing/2014/main" id="{3346AE11-36F3-4D86-8747-5193AD20AA67}"/>
              </a:ext>
            </a:extLst>
          </p:cNvPr>
          <p:cNvGraphicFramePr/>
          <p:nvPr>
            <p:extLst>
              <p:ext uri="{D42A27DB-BD31-4B8C-83A1-F6EECF244321}">
                <p14:modId xmlns:p14="http://schemas.microsoft.com/office/powerpoint/2010/main" val="2712386275"/>
              </p:ext>
            </p:extLst>
          </p:nvPr>
        </p:nvGraphicFramePr>
        <p:xfrm>
          <a:off x="1238250" y="4724578"/>
          <a:ext cx="2572084" cy="16946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me 4">
            <a:extLst>
              <a:ext uri="{FF2B5EF4-FFF2-40B4-BE49-F238E27FC236}">
                <a16:creationId xmlns:a16="http://schemas.microsoft.com/office/drawing/2014/main" id="{2A7817A4-0BD6-4297-A655-A7A048BD92A5}"/>
              </a:ext>
            </a:extLst>
          </p:cNvPr>
          <p:cNvGraphicFramePr/>
          <p:nvPr>
            <p:extLst>
              <p:ext uri="{D42A27DB-BD31-4B8C-83A1-F6EECF244321}">
                <p14:modId xmlns:p14="http://schemas.microsoft.com/office/powerpoint/2010/main" val="2016866320"/>
              </p:ext>
            </p:extLst>
          </p:nvPr>
        </p:nvGraphicFramePr>
        <p:xfrm>
          <a:off x="3810334" y="4724578"/>
          <a:ext cx="2812716" cy="141375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me 5">
            <a:extLst>
              <a:ext uri="{FF2B5EF4-FFF2-40B4-BE49-F238E27FC236}">
                <a16:creationId xmlns:a16="http://schemas.microsoft.com/office/drawing/2014/main" id="{BBED90AC-7283-44A2-868A-248A4B38E637}"/>
              </a:ext>
            </a:extLst>
          </p:cNvPr>
          <p:cNvGraphicFramePr/>
          <p:nvPr>
            <p:extLst>
              <p:ext uri="{D42A27DB-BD31-4B8C-83A1-F6EECF244321}">
                <p14:modId xmlns:p14="http://schemas.microsoft.com/office/powerpoint/2010/main" val="3794395646"/>
              </p:ext>
            </p:extLst>
          </p:nvPr>
        </p:nvGraphicFramePr>
        <p:xfrm>
          <a:off x="6382418" y="4800688"/>
          <a:ext cx="2424471" cy="126153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2" name="Graphique 11">
            <a:extLst>
              <a:ext uri="{FF2B5EF4-FFF2-40B4-BE49-F238E27FC236}">
                <a16:creationId xmlns:a16="http://schemas.microsoft.com/office/drawing/2014/main" id="{1F59F571-36AD-4918-B816-A377DF95E8DF}"/>
              </a:ext>
            </a:extLst>
          </p:cNvPr>
          <p:cNvGraphicFramePr/>
          <p:nvPr>
            <p:extLst>
              <p:ext uri="{D42A27DB-BD31-4B8C-83A1-F6EECF244321}">
                <p14:modId xmlns:p14="http://schemas.microsoft.com/office/powerpoint/2010/main" val="4072142492"/>
              </p:ext>
            </p:extLst>
          </p:nvPr>
        </p:nvGraphicFramePr>
        <p:xfrm>
          <a:off x="8636334" y="4227997"/>
          <a:ext cx="2812716" cy="219125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4288684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11FB58-FFE4-4753-B28A-F5A847C27F54}"/>
              </a:ext>
            </a:extLst>
          </p:cNvPr>
          <p:cNvSpPr>
            <a:spLocks noGrp="1"/>
          </p:cNvSpPr>
          <p:nvPr>
            <p:ph type="title"/>
          </p:nvPr>
        </p:nvSpPr>
        <p:spPr/>
        <p:txBody>
          <a:bodyPr/>
          <a:lstStyle/>
          <a:p>
            <a:r>
              <a:rPr lang="fr-FR"/>
              <a:t>Envoi : Export </a:t>
            </a:r>
            <a:r>
              <a:rPr lang="fr-FR" err="1"/>
              <a:t>pdf</a:t>
            </a:r>
            <a:endParaRPr lang="fr-FR"/>
          </a:p>
        </p:txBody>
      </p:sp>
      <p:sp>
        <p:nvSpPr>
          <p:cNvPr id="4" name="ZoneTexte 3">
            <a:extLst>
              <a:ext uri="{FF2B5EF4-FFF2-40B4-BE49-F238E27FC236}">
                <a16:creationId xmlns:a16="http://schemas.microsoft.com/office/drawing/2014/main" id="{B9C8BDC9-CAA1-4F84-8CAA-14671253DF6D}"/>
              </a:ext>
            </a:extLst>
          </p:cNvPr>
          <p:cNvSpPr txBox="1"/>
          <p:nvPr/>
        </p:nvSpPr>
        <p:spPr>
          <a:xfrm>
            <a:off x="1238250" y="1562100"/>
            <a:ext cx="10210800" cy="646331"/>
          </a:xfrm>
          <a:prstGeom prst="rect">
            <a:avLst/>
          </a:prstGeom>
          <a:noFill/>
        </p:spPr>
        <p:txBody>
          <a:bodyPr wrap="square" rtlCol="0">
            <a:spAutoFit/>
          </a:bodyPr>
          <a:lstStyle/>
          <a:p>
            <a:pPr>
              <a:buClr>
                <a:srgbClr val="29CCD9"/>
              </a:buClr>
            </a:pPr>
            <a:r>
              <a:rPr lang="fr-FR" b="1"/>
              <a:t>Avant d’envoyer votre document : exportez-le !</a:t>
            </a:r>
            <a:endParaRPr lang="fr-FR"/>
          </a:p>
          <a:p>
            <a:pPr marL="800100" lvl="1" indent="-342900">
              <a:buClr>
                <a:srgbClr val="29CCD9"/>
              </a:buClr>
              <a:buFont typeface="+mj-lt"/>
              <a:buAutoNum type="alphaUcPeriod"/>
            </a:pPr>
            <a:endParaRPr lang="fr-FR"/>
          </a:p>
        </p:txBody>
      </p:sp>
      <p:sp>
        <p:nvSpPr>
          <p:cNvPr id="14" name="ZoneTexte 13">
            <a:extLst>
              <a:ext uri="{FF2B5EF4-FFF2-40B4-BE49-F238E27FC236}">
                <a16:creationId xmlns:a16="http://schemas.microsoft.com/office/drawing/2014/main" id="{6AA79E67-3AEA-4C06-A0B7-718C1CCD819D}"/>
              </a:ext>
            </a:extLst>
          </p:cNvPr>
          <p:cNvSpPr txBox="1"/>
          <p:nvPr/>
        </p:nvSpPr>
        <p:spPr>
          <a:xfrm>
            <a:off x="1238250" y="2173843"/>
            <a:ext cx="9851627" cy="1938992"/>
          </a:xfrm>
          <a:prstGeom prst="rect">
            <a:avLst/>
          </a:prstGeom>
          <a:noFill/>
        </p:spPr>
        <p:txBody>
          <a:bodyPr wrap="square" rtlCol="0">
            <a:spAutoFit/>
          </a:bodyPr>
          <a:lstStyle/>
          <a:p>
            <a:pPr marL="69750" algn="just">
              <a:lnSpc>
                <a:spcPts val="1800"/>
              </a:lnSpc>
              <a:buClr>
                <a:srgbClr val="52DCB6"/>
              </a:buClr>
            </a:pPr>
            <a:r>
              <a:rPr lang="fr-FR" sz="1600"/>
              <a:t>La mise en page et les informations de votre fichier ne doivent pas être modifiables.</a:t>
            </a:r>
          </a:p>
          <a:p>
            <a:pPr marL="69750" algn="just">
              <a:lnSpc>
                <a:spcPts val="1800"/>
              </a:lnSpc>
              <a:buClr>
                <a:srgbClr val="52DCB6"/>
              </a:buClr>
            </a:pPr>
            <a:r>
              <a:rPr lang="fr-FR" sz="1600"/>
              <a:t>Pour se faire c’est très simple : </a:t>
            </a:r>
            <a:r>
              <a:rPr lang="fr-FR" sz="1600" b="1"/>
              <a:t>exportez le fichier en PDF </a:t>
            </a:r>
            <a:r>
              <a:rPr lang="fr-FR" sz="1600"/>
              <a:t>:</a:t>
            </a:r>
          </a:p>
          <a:p>
            <a:pPr marL="285750" indent="-216000" algn="just">
              <a:lnSpc>
                <a:spcPts val="1800"/>
              </a:lnSpc>
              <a:buClr>
                <a:srgbClr val="52DCB6"/>
              </a:buClr>
              <a:buFont typeface="Wingdings" panose="05000000000000000000" pitchFamily="2" charset="2"/>
              <a:buChar char=""/>
            </a:pPr>
            <a:endParaRPr lang="fr-FR" sz="1600"/>
          </a:p>
          <a:p>
            <a:pPr marL="285750" indent="-216000" algn="just">
              <a:lnSpc>
                <a:spcPts val="1800"/>
              </a:lnSpc>
              <a:buClr>
                <a:srgbClr val="52DCB6"/>
              </a:buClr>
              <a:buFont typeface="Wingdings" panose="05000000000000000000" pitchFamily="2" charset="2"/>
              <a:buChar char=""/>
            </a:pPr>
            <a:r>
              <a:rPr lang="fr-FR" sz="1600"/>
              <a:t>Fichier</a:t>
            </a:r>
          </a:p>
          <a:p>
            <a:pPr marL="69750" algn="just">
              <a:lnSpc>
                <a:spcPts val="1800"/>
              </a:lnSpc>
              <a:buClr>
                <a:srgbClr val="52DCB6"/>
              </a:buClr>
            </a:pPr>
            <a:endParaRPr lang="fr-FR" sz="1600"/>
          </a:p>
          <a:p>
            <a:pPr marL="285750" indent="-216000" algn="just">
              <a:lnSpc>
                <a:spcPts val="1800"/>
              </a:lnSpc>
              <a:buClr>
                <a:srgbClr val="52DCB6"/>
              </a:buClr>
              <a:buFont typeface="Wingdings" panose="05000000000000000000" pitchFamily="2" charset="2"/>
              <a:buChar char=""/>
            </a:pPr>
            <a:r>
              <a:rPr lang="fr-FR" sz="1600"/>
              <a:t>Exporter</a:t>
            </a:r>
          </a:p>
          <a:p>
            <a:pPr marL="69750" algn="just">
              <a:lnSpc>
                <a:spcPts val="1800"/>
              </a:lnSpc>
              <a:buClr>
                <a:srgbClr val="52DCB6"/>
              </a:buClr>
            </a:pPr>
            <a:endParaRPr lang="fr-FR" sz="1600"/>
          </a:p>
          <a:p>
            <a:pPr marL="69750" algn="just">
              <a:lnSpc>
                <a:spcPts val="1800"/>
              </a:lnSpc>
              <a:buClr>
                <a:srgbClr val="52DCB6"/>
              </a:buClr>
            </a:pPr>
            <a:r>
              <a:rPr lang="fr-FR" sz="1600"/>
              <a:t>C’est automatique et vous n’aurez plus qu’à l’envoyer.</a:t>
            </a:r>
          </a:p>
        </p:txBody>
      </p:sp>
      <p:sp>
        <p:nvSpPr>
          <p:cNvPr id="18" name="Rectangle 17">
            <a:extLst>
              <a:ext uri="{FF2B5EF4-FFF2-40B4-BE49-F238E27FC236}">
                <a16:creationId xmlns:a16="http://schemas.microsoft.com/office/drawing/2014/main" id="{E4A9AC2C-0C50-47E3-B1EC-802600DBFB46}"/>
              </a:ext>
            </a:extLst>
          </p:cNvPr>
          <p:cNvSpPr/>
          <p:nvPr/>
        </p:nvSpPr>
        <p:spPr>
          <a:xfrm flipV="1">
            <a:off x="0" y="1885683"/>
            <a:ext cx="6437870" cy="45719"/>
          </a:xfrm>
          <a:prstGeom prst="rect">
            <a:avLst/>
          </a:prstGeom>
          <a:solidFill>
            <a:srgbClr val="29CC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a:extLst>
              <a:ext uri="{FF2B5EF4-FFF2-40B4-BE49-F238E27FC236}">
                <a16:creationId xmlns:a16="http://schemas.microsoft.com/office/drawing/2014/main" id="{94ECFBBE-20CD-4E99-B375-978D3B18484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36172" y="3143339"/>
            <a:ext cx="4233291" cy="3283514"/>
          </a:xfrm>
          <a:prstGeom prst="rect">
            <a:avLst/>
          </a:prstGeom>
        </p:spPr>
      </p:pic>
      <p:sp>
        <p:nvSpPr>
          <p:cNvPr id="6" name="Ellipse 5">
            <a:extLst>
              <a:ext uri="{FF2B5EF4-FFF2-40B4-BE49-F238E27FC236}">
                <a16:creationId xmlns:a16="http://schemas.microsoft.com/office/drawing/2014/main" id="{0AD02EE8-54E5-4F37-BFF2-1FA01EEE93B4}"/>
              </a:ext>
            </a:extLst>
          </p:cNvPr>
          <p:cNvSpPr/>
          <p:nvPr/>
        </p:nvSpPr>
        <p:spPr>
          <a:xfrm>
            <a:off x="6921305" y="4785096"/>
            <a:ext cx="829993" cy="510804"/>
          </a:xfrm>
          <a:prstGeom prst="ellipse">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B22357E7-D172-4D90-BC5C-27D305F49E60}"/>
              </a:ext>
            </a:extLst>
          </p:cNvPr>
          <p:cNvSpPr/>
          <p:nvPr/>
        </p:nvSpPr>
        <p:spPr>
          <a:xfrm>
            <a:off x="9270609" y="4133046"/>
            <a:ext cx="712201" cy="591532"/>
          </a:xfrm>
          <a:prstGeom prst="ellipse">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99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5" name="Encre 4">
                <a:extLst>
                  <a:ext uri="{FF2B5EF4-FFF2-40B4-BE49-F238E27FC236}">
                    <a16:creationId xmlns:a16="http://schemas.microsoft.com/office/drawing/2014/main" id="{2567CA04-0137-698A-5A75-53D10DBCF8C6}"/>
                  </a:ext>
                </a:extLst>
              </p14:cNvPr>
              <p14:cNvContentPartPr/>
              <p14:nvPr/>
            </p14:nvContentPartPr>
            <p14:xfrm>
              <a:off x="1921388" y="2126998"/>
              <a:ext cx="2715840" cy="3695400"/>
            </p14:xfrm>
          </p:contentPart>
        </mc:Choice>
        <mc:Fallback xmlns="">
          <p:pic>
            <p:nvPicPr>
              <p:cNvPr id="5" name="Encre 4">
                <a:extLst>
                  <a:ext uri="{FF2B5EF4-FFF2-40B4-BE49-F238E27FC236}">
                    <a16:creationId xmlns:a16="http://schemas.microsoft.com/office/drawing/2014/main" id="{2567CA04-0137-698A-5A75-53D10DBCF8C6}"/>
                  </a:ext>
                </a:extLst>
              </p:cNvPr>
              <p:cNvPicPr/>
              <p:nvPr/>
            </p:nvPicPr>
            <p:blipFill>
              <a:blip r:embed="rId3"/>
              <a:stretch>
                <a:fillRect/>
              </a:stretch>
            </p:blipFill>
            <p:spPr>
              <a:xfrm>
                <a:off x="1912748" y="2118358"/>
                <a:ext cx="2733480" cy="3713040"/>
              </a:xfrm>
              <a:prstGeom prst="rect">
                <a:avLst/>
              </a:prstGeom>
            </p:spPr>
          </p:pic>
        </mc:Fallback>
      </mc:AlternateContent>
      <p:grpSp>
        <p:nvGrpSpPr>
          <p:cNvPr id="11" name="Groupe 10">
            <a:extLst>
              <a:ext uri="{FF2B5EF4-FFF2-40B4-BE49-F238E27FC236}">
                <a16:creationId xmlns:a16="http://schemas.microsoft.com/office/drawing/2014/main" id="{B07F3D8D-744F-A28A-6439-4ACFE27D37F3}"/>
              </a:ext>
            </a:extLst>
          </p:cNvPr>
          <p:cNvGrpSpPr/>
          <p:nvPr/>
        </p:nvGrpSpPr>
        <p:grpSpPr>
          <a:xfrm>
            <a:off x="1893668" y="6029038"/>
            <a:ext cx="816480" cy="389880"/>
            <a:chOff x="1893668" y="6029038"/>
            <a:chExt cx="816480" cy="389880"/>
          </a:xfrm>
        </p:grpSpPr>
        <mc:AlternateContent xmlns:mc="http://schemas.openxmlformats.org/markup-compatibility/2006" xmlns:p14="http://schemas.microsoft.com/office/powerpoint/2010/main">
          <mc:Choice Requires="p14">
            <p:contentPart p14:bwMode="auto" r:id="rId4">
              <p14:nvContentPartPr>
                <p14:cNvPr id="6" name="Encre 5">
                  <a:extLst>
                    <a:ext uri="{FF2B5EF4-FFF2-40B4-BE49-F238E27FC236}">
                      <a16:creationId xmlns:a16="http://schemas.microsoft.com/office/drawing/2014/main" id="{4EC1A6CC-F1A8-AAC2-570A-252FD7979DC4}"/>
                    </a:ext>
                  </a:extLst>
                </p14:cNvPr>
                <p14:cNvContentPartPr/>
                <p14:nvPr/>
              </p14:nvContentPartPr>
              <p14:xfrm>
                <a:off x="1893668" y="6110758"/>
                <a:ext cx="205920" cy="308160"/>
              </p14:xfrm>
            </p:contentPart>
          </mc:Choice>
          <mc:Fallback xmlns="">
            <p:pic>
              <p:nvPicPr>
                <p:cNvPr id="6" name="Encre 5">
                  <a:extLst>
                    <a:ext uri="{FF2B5EF4-FFF2-40B4-BE49-F238E27FC236}">
                      <a16:creationId xmlns:a16="http://schemas.microsoft.com/office/drawing/2014/main" id="{4EC1A6CC-F1A8-AAC2-570A-252FD7979DC4}"/>
                    </a:ext>
                  </a:extLst>
                </p:cNvPr>
                <p:cNvPicPr/>
                <p:nvPr/>
              </p:nvPicPr>
              <p:blipFill>
                <a:blip r:embed="rId5"/>
                <a:stretch>
                  <a:fillRect/>
                </a:stretch>
              </p:blipFill>
              <p:spPr>
                <a:xfrm>
                  <a:off x="1885028" y="6102118"/>
                  <a:ext cx="223560" cy="325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Encre 6">
                  <a:extLst>
                    <a:ext uri="{FF2B5EF4-FFF2-40B4-BE49-F238E27FC236}">
                      <a16:creationId xmlns:a16="http://schemas.microsoft.com/office/drawing/2014/main" id="{91153DE2-7552-1438-F5DF-590B3C696796}"/>
                    </a:ext>
                  </a:extLst>
                </p14:cNvPr>
                <p14:cNvContentPartPr/>
                <p14:nvPr/>
              </p14:nvContentPartPr>
              <p14:xfrm>
                <a:off x="2227028" y="6192118"/>
                <a:ext cx="38520" cy="168120"/>
              </p14:xfrm>
            </p:contentPart>
          </mc:Choice>
          <mc:Fallback xmlns="">
            <p:pic>
              <p:nvPicPr>
                <p:cNvPr id="7" name="Encre 6">
                  <a:extLst>
                    <a:ext uri="{FF2B5EF4-FFF2-40B4-BE49-F238E27FC236}">
                      <a16:creationId xmlns:a16="http://schemas.microsoft.com/office/drawing/2014/main" id="{91153DE2-7552-1438-F5DF-590B3C696796}"/>
                    </a:ext>
                  </a:extLst>
                </p:cNvPr>
                <p:cNvPicPr/>
                <p:nvPr/>
              </p:nvPicPr>
              <p:blipFill>
                <a:blip r:embed="rId7"/>
                <a:stretch>
                  <a:fillRect/>
                </a:stretch>
              </p:blipFill>
              <p:spPr>
                <a:xfrm>
                  <a:off x="2218028" y="6183118"/>
                  <a:ext cx="5616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Encre 7">
                  <a:extLst>
                    <a:ext uri="{FF2B5EF4-FFF2-40B4-BE49-F238E27FC236}">
                      <a16:creationId xmlns:a16="http://schemas.microsoft.com/office/drawing/2014/main" id="{DF6B25AC-E930-BE7C-6EC3-85E3597D8B63}"/>
                    </a:ext>
                  </a:extLst>
                </p14:cNvPr>
                <p14:cNvContentPartPr/>
                <p14:nvPr/>
              </p14:nvContentPartPr>
              <p14:xfrm>
                <a:off x="2181668" y="6029038"/>
                <a:ext cx="45000" cy="34560"/>
              </p14:xfrm>
            </p:contentPart>
          </mc:Choice>
          <mc:Fallback xmlns="">
            <p:pic>
              <p:nvPicPr>
                <p:cNvPr id="8" name="Encre 7">
                  <a:extLst>
                    <a:ext uri="{FF2B5EF4-FFF2-40B4-BE49-F238E27FC236}">
                      <a16:creationId xmlns:a16="http://schemas.microsoft.com/office/drawing/2014/main" id="{DF6B25AC-E930-BE7C-6EC3-85E3597D8B63}"/>
                    </a:ext>
                  </a:extLst>
                </p:cNvPr>
                <p:cNvPicPr/>
                <p:nvPr/>
              </p:nvPicPr>
              <p:blipFill>
                <a:blip r:embed="rId9"/>
                <a:stretch>
                  <a:fillRect/>
                </a:stretch>
              </p:blipFill>
              <p:spPr>
                <a:xfrm>
                  <a:off x="2172668" y="6020398"/>
                  <a:ext cx="6264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Encre 8">
                  <a:extLst>
                    <a:ext uri="{FF2B5EF4-FFF2-40B4-BE49-F238E27FC236}">
                      <a16:creationId xmlns:a16="http://schemas.microsoft.com/office/drawing/2014/main" id="{B248EA3A-64A7-D1A6-14B9-6AD47BEACCDC}"/>
                    </a:ext>
                  </a:extLst>
                </p14:cNvPr>
                <p14:cNvContentPartPr/>
                <p14:nvPr/>
              </p14:nvContentPartPr>
              <p14:xfrm>
                <a:off x="2370668" y="6110758"/>
                <a:ext cx="164160" cy="263160"/>
              </p14:xfrm>
            </p:contentPart>
          </mc:Choice>
          <mc:Fallback xmlns="">
            <p:pic>
              <p:nvPicPr>
                <p:cNvPr id="9" name="Encre 8">
                  <a:extLst>
                    <a:ext uri="{FF2B5EF4-FFF2-40B4-BE49-F238E27FC236}">
                      <a16:creationId xmlns:a16="http://schemas.microsoft.com/office/drawing/2014/main" id="{B248EA3A-64A7-D1A6-14B9-6AD47BEACCDC}"/>
                    </a:ext>
                  </a:extLst>
                </p:cNvPr>
                <p:cNvPicPr/>
                <p:nvPr/>
              </p:nvPicPr>
              <p:blipFill>
                <a:blip r:embed="rId11"/>
                <a:stretch>
                  <a:fillRect/>
                </a:stretch>
              </p:blipFill>
              <p:spPr>
                <a:xfrm>
                  <a:off x="2362028" y="6102118"/>
                  <a:ext cx="18180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Encre 9">
                  <a:extLst>
                    <a:ext uri="{FF2B5EF4-FFF2-40B4-BE49-F238E27FC236}">
                      <a16:creationId xmlns:a16="http://schemas.microsoft.com/office/drawing/2014/main" id="{ADB8A678-5FBE-E105-4B39-463A4914AC9E}"/>
                    </a:ext>
                  </a:extLst>
                </p14:cNvPr>
                <p14:cNvContentPartPr/>
                <p14:nvPr/>
              </p14:nvContentPartPr>
              <p14:xfrm>
                <a:off x="2580908" y="6137758"/>
                <a:ext cx="129240" cy="200880"/>
              </p14:xfrm>
            </p:contentPart>
          </mc:Choice>
          <mc:Fallback xmlns="">
            <p:pic>
              <p:nvPicPr>
                <p:cNvPr id="10" name="Encre 9">
                  <a:extLst>
                    <a:ext uri="{FF2B5EF4-FFF2-40B4-BE49-F238E27FC236}">
                      <a16:creationId xmlns:a16="http://schemas.microsoft.com/office/drawing/2014/main" id="{ADB8A678-5FBE-E105-4B39-463A4914AC9E}"/>
                    </a:ext>
                  </a:extLst>
                </p:cNvPr>
                <p:cNvPicPr/>
                <p:nvPr/>
              </p:nvPicPr>
              <p:blipFill>
                <a:blip r:embed="rId13"/>
                <a:stretch>
                  <a:fillRect/>
                </a:stretch>
              </p:blipFill>
              <p:spPr>
                <a:xfrm>
                  <a:off x="2571908" y="6129118"/>
                  <a:ext cx="146880" cy="218520"/>
                </a:xfrm>
                <a:prstGeom prst="rect">
                  <a:avLst/>
                </a:prstGeom>
              </p:spPr>
            </p:pic>
          </mc:Fallback>
        </mc:AlternateContent>
      </p:grpSp>
      <p:grpSp>
        <p:nvGrpSpPr>
          <p:cNvPr id="16" name="Groupe 15">
            <a:extLst>
              <a:ext uri="{FF2B5EF4-FFF2-40B4-BE49-F238E27FC236}">
                <a16:creationId xmlns:a16="http://schemas.microsoft.com/office/drawing/2014/main" id="{536D3A3C-C1B4-B186-FF56-140F3F70D001}"/>
              </a:ext>
            </a:extLst>
          </p:cNvPr>
          <p:cNvGrpSpPr/>
          <p:nvPr/>
        </p:nvGrpSpPr>
        <p:grpSpPr>
          <a:xfrm>
            <a:off x="3082388" y="6110758"/>
            <a:ext cx="422280" cy="317880"/>
            <a:chOff x="3082388" y="6110758"/>
            <a:chExt cx="422280" cy="317880"/>
          </a:xfrm>
        </p:grpSpPr>
        <mc:AlternateContent xmlns:mc="http://schemas.openxmlformats.org/markup-compatibility/2006" xmlns:p14="http://schemas.microsoft.com/office/powerpoint/2010/main">
          <mc:Choice Requires="p14">
            <p:contentPart p14:bwMode="auto" r:id="rId14">
              <p14:nvContentPartPr>
                <p14:cNvPr id="12" name="Encre 11">
                  <a:extLst>
                    <a:ext uri="{FF2B5EF4-FFF2-40B4-BE49-F238E27FC236}">
                      <a16:creationId xmlns:a16="http://schemas.microsoft.com/office/drawing/2014/main" id="{D938D8E7-E86F-434D-71BA-5CEBAFCEB55C}"/>
                    </a:ext>
                  </a:extLst>
                </p14:cNvPr>
                <p14:cNvContentPartPr/>
                <p14:nvPr/>
              </p14:nvContentPartPr>
              <p14:xfrm>
                <a:off x="3231068" y="6110758"/>
                <a:ext cx="10080" cy="227880"/>
              </p14:xfrm>
            </p:contentPart>
          </mc:Choice>
          <mc:Fallback xmlns="">
            <p:pic>
              <p:nvPicPr>
                <p:cNvPr id="12" name="Encre 11">
                  <a:extLst>
                    <a:ext uri="{FF2B5EF4-FFF2-40B4-BE49-F238E27FC236}">
                      <a16:creationId xmlns:a16="http://schemas.microsoft.com/office/drawing/2014/main" id="{D938D8E7-E86F-434D-71BA-5CEBAFCEB55C}"/>
                    </a:ext>
                  </a:extLst>
                </p:cNvPr>
                <p:cNvPicPr/>
                <p:nvPr/>
              </p:nvPicPr>
              <p:blipFill>
                <a:blip r:embed="rId15"/>
                <a:stretch>
                  <a:fillRect/>
                </a:stretch>
              </p:blipFill>
              <p:spPr>
                <a:xfrm>
                  <a:off x="3222428" y="6102118"/>
                  <a:ext cx="2772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Encre 12">
                  <a:extLst>
                    <a:ext uri="{FF2B5EF4-FFF2-40B4-BE49-F238E27FC236}">
                      <a16:creationId xmlns:a16="http://schemas.microsoft.com/office/drawing/2014/main" id="{420C1737-EEB6-0285-CE5F-4502E82D877B}"/>
                    </a:ext>
                  </a:extLst>
                </p14:cNvPr>
                <p14:cNvContentPartPr/>
                <p14:nvPr/>
              </p14:nvContentPartPr>
              <p14:xfrm>
                <a:off x="3082388" y="6110758"/>
                <a:ext cx="224280" cy="317880"/>
              </p14:xfrm>
            </p:contentPart>
          </mc:Choice>
          <mc:Fallback xmlns="">
            <p:pic>
              <p:nvPicPr>
                <p:cNvPr id="13" name="Encre 12">
                  <a:extLst>
                    <a:ext uri="{FF2B5EF4-FFF2-40B4-BE49-F238E27FC236}">
                      <a16:creationId xmlns:a16="http://schemas.microsoft.com/office/drawing/2014/main" id="{420C1737-EEB6-0285-CE5F-4502E82D877B}"/>
                    </a:ext>
                  </a:extLst>
                </p:cNvPr>
                <p:cNvPicPr/>
                <p:nvPr/>
              </p:nvPicPr>
              <p:blipFill>
                <a:blip r:embed="rId17"/>
                <a:stretch>
                  <a:fillRect/>
                </a:stretch>
              </p:blipFill>
              <p:spPr>
                <a:xfrm>
                  <a:off x="3073388" y="6102118"/>
                  <a:ext cx="24192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Encre 14">
                  <a:extLst>
                    <a:ext uri="{FF2B5EF4-FFF2-40B4-BE49-F238E27FC236}">
                      <a16:creationId xmlns:a16="http://schemas.microsoft.com/office/drawing/2014/main" id="{75EEF4B1-3B10-F078-C10F-BC430FCD2D7F}"/>
                    </a:ext>
                  </a:extLst>
                </p14:cNvPr>
                <p14:cNvContentPartPr/>
                <p14:nvPr/>
              </p14:nvContentPartPr>
              <p14:xfrm>
                <a:off x="3367148" y="6127678"/>
                <a:ext cx="137520" cy="273960"/>
              </p14:xfrm>
            </p:contentPart>
          </mc:Choice>
          <mc:Fallback xmlns="">
            <p:pic>
              <p:nvPicPr>
                <p:cNvPr id="15" name="Encre 14">
                  <a:extLst>
                    <a:ext uri="{FF2B5EF4-FFF2-40B4-BE49-F238E27FC236}">
                      <a16:creationId xmlns:a16="http://schemas.microsoft.com/office/drawing/2014/main" id="{75EEF4B1-3B10-F078-C10F-BC430FCD2D7F}"/>
                    </a:ext>
                  </a:extLst>
                </p:cNvPr>
                <p:cNvPicPr/>
                <p:nvPr/>
              </p:nvPicPr>
              <p:blipFill>
                <a:blip r:embed="rId19"/>
                <a:stretch>
                  <a:fillRect/>
                </a:stretch>
              </p:blipFill>
              <p:spPr>
                <a:xfrm>
                  <a:off x="3358508" y="6119038"/>
                  <a:ext cx="155160" cy="291600"/>
                </a:xfrm>
                <a:prstGeom prst="rect">
                  <a:avLst/>
                </a:prstGeom>
              </p:spPr>
            </p:pic>
          </mc:Fallback>
        </mc:AlternateContent>
      </p:grpSp>
      <p:grpSp>
        <p:nvGrpSpPr>
          <p:cNvPr id="24" name="Groupe 23">
            <a:extLst>
              <a:ext uri="{FF2B5EF4-FFF2-40B4-BE49-F238E27FC236}">
                <a16:creationId xmlns:a16="http://schemas.microsoft.com/office/drawing/2014/main" id="{1043739B-1791-BB84-385E-17C1A7ECC732}"/>
              </a:ext>
            </a:extLst>
          </p:cNvPr>
          <p:cNvGrpSpPr/>
          <p:nvPr/>
        </p:nvGrpSpPr>
        <p:grpSpPr>
          <a:xfrm>
            <a:off x="3855308" y="6092398"/>
            <a:ext cx="517680" cy="307440"/>
            <a:chOff x="3855308" y="6092398"/>
            <a:chExt cx="517680" cy="307440"/>
          </a:xfrm>
        </p:grpSpPr>
        <mc:AlternateContent xmlns:mc="http://schemas.openxmlformats.org/markup-compatibility/2006" xmlns:p14="http://schemas.microsoft.com/office/powerpoint/2010/main">
          <mc:Choice Requires="p14">
            <p:contentPart p14:bwMode="auto" r:id="rId20">
              <p14:nvContentPartPr>
                <p14:cNvPr id="17" name="Encre 16">
                  <a:extLst>
                    <a:ext uri="{FF2B5EF4-FFF2-40B4-BE49-F238E27FC236}">
                      <a16:creationId xmlns:a16="http://schemas.microsoft.com/office/drawing/2014/main" id="{27E381ED-6CAE-717D-A6C0-3CBE2358E271}"/>
                    </a:ext>
                  </a:extLst>
                </p14:cNvPr>
                <p14:cNvContentPartPr/>
                <p14:nvPr/>
              </p14:nvContentPartPr>
              <p14:xfrm>
                <a:off x="3910748" y="6092398"/>
                <a:ext cx="100440" cy="307440"/>
              </p14:xfrm>
            </p:contentPart>
          </mc:Choice>
          <mc:Fallback xmlns="">
            <p:pic>
              <p:nvPicPr>
                <p:cNvPr id="17" name="Encre 16">
                  <a:extLst>
                    <a:ext uri="{FF2B5EF4-FFF2-40B4-BE49-F238E27FC236}">
                      <a16:creationId xmlns:a16="http://schemas.microsoft.com/office/drawing/2014/main" id="{27E381ED-6CAE-717D-A6C0-3CBE2358E271}"/>
                    </a:ext>
                  </a:extLst>
                </p:cNvPr>
                <p:cNvPicPr/>
                <p:nvPr/>
              </p:nvPicPr>
              <p:blipFill>
                <a:blip r:embed="rId21"/>
                <a:stretch>
                  <a:fillRect/>
                </a:stretch>
              </p:blipFill>
              <p:spPr>
                <a:xfrm>
                  <a:off x="3902108" y="6083758"/>
                  <a:ext cx="118080" cy="325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Encre 17">
                  <a:extLst>
                    <a:ext uri="{FF2B5EF4-FFF2-40B4-BE49-F238E27FC236}">
                      <a16:creationId xmlns:a16="http://schemas.microsoft.com/office/drawing/2014/main" id="{C072F034-D8E0-F552-6E63-4576735BDF5D}"/>
                    </a:ext>
                  </a:extLst>
                </p14:cNvPr>
                <p14:cNvContentPartPr/>
                <p14:nvPr/>
              </p14:nvContentPartPr>
              <p14:xfrm>
                <a:off x="3855308" y="6144238"/>
                <a:ext cx="248040" cy="240480"/>
              </p14:xfrm>
            </p:contentPart>
          </mc:Choice>
          <mc:Fallback xmlns="">
            <p:pic>
              <p:nvPicPr>
                <p:cNvPr id="18" name="Encre 17">
                  <a:extLst>
                    <a:ext uri="{FF2B5EF4-FFF2-40B4-BE49-F238E27FC236}">
                      <a16:creationId xmlns:a16="http://schemas.microsoft.com/office/drawing/2014/main" id="{C072F034-D8E0-F552-6E63-4576735BDF5D}"/>
                    </a:ext>
                  </a:extLst>
                </p:cNvPr>
                <p:cNvPicPr/>
                <p:nvPr/>
              </p:nvPicPr>
              <p:blipFill>
                <a:blip r:embed="rId23"/>
                <a:stretch>
                  <a:fillRect/>
                </a:stretch>
              </p:blipFill>
              <p:spPr>
                <a:xfrm>
                  <a:off x="3846308" y="6135598"/>
                  <a:ext cx="26568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Encre 18">
                  <a:extLst>
                    <a:ext uri="{FF2B5EF4-FFF2-40B4-BE49-F238E27FC236}">
                      <a16:creationId xmlns:a16="http://schemas.microsoft.com/office/drawing/2014/main" id="{3FC42C87-2E95-B1D5-019B-A51760711202}"/>
                    </a:ext>
                  </a:extLst>
                </p14:cNvPr>
                <p14:cNvContentPartPr/>
                <p14:nvPr/>
              </p14:nvContentPartPr>
              <p14:xfrm>
                <a:off x="4163108" y="6156118"/>
                <a:ext cx="82080" cy="191880"/>
              </p14:xfrm>
            </p:contentPart>
          </mc:Choice>
          <mc:Fallback xmlns="">
            <p:pic>
              <p:nvPicPr>
                <p:cNvPr id="19" name="Encre 18">
                  <a:extLst>
                    <a:ext uri="{FF2B5EF4-FFF2-40B4-BE49-F238E27FC236}">
                      <a16:creationId xmlns:a16="http://schemas.microsoft.com/office/drawing/2014/main" id="{3FC42C87-2E95-B1D5-019B-A51760711202}"/>
                    </a:ext>
                  </a:extLst>
                </p:cNvPr>
                <p:cNvPicPr/>
                <p:nvPr/>
              </p:nvPicPr>
              <p:blipFill>
                <a:blip r:embed="rId25"/>
                <a:stretch>
                  <a:fillRect/>
                </a:stretch>
              </p:blipFill>
              <p:spPr>
                <a:xfrm>
                  <a:off x="4154108" y="6147478"/>
                  <a:ext cx="9972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 name="Encre 19">
                  <a:extLst>
                    <a:ext uri="{FF2B5EF4-FFF2-40B4-BE49-F238E27FC236}">
                      <a16:creationId xmlns:a16="http://schemas.microsoft.com/office/drawing/2014/main" id="{336B6DF8-2CCE-85ED-9BF4-ADB0E2AC0916}"/>
                    </a:ext>
                  </a:extLst>
                </p14:cNvPr>
                <p14:cNvContentPartPr/>
                <p14:nvPr/>
              </p14:nvContentPartPr>
              <p14:xfrm>
                <a:off x="4191548" y="6237478"/>
                <a:ext cx="21960" cy="360"/>
              </p14:xfrm>
            </p:contentPart>
          </mc:Choice>
          <mc:Fallback xmlns="">
            <p:pic>
              <p:nvPicPr>
                <p:cNvPr id="20" name="Encre 19">
                  <a:extLst>
                    <a:ext uri="{FF2B5EF4-FFF2-40B4-BE49-F238E27FC236}">
                      <a16:creationId xmlns:a16="http://schemas.microsoft.com/office/drawing/2014/main" id="{336B6DF8-2CCE-85ED-9BF4-ADB0E2AC0916}"/>
                    </a:ext>
                  </a:extLst>
                </p:cNvPr>
                <p:cNvPicPr/>
                <p:nvPr/>
              </p:nvPicPr>
              <p:blipFill>
                <a:blip r:embed="rId27"/>
                <a:stretch>
                  <a:fillRect/>
                </a:stretch>
              </p:blipFill>
              <p:spPr>
                <a:xfrm>
                  <a:off x="4182548" y="6228478"/>
                  <a:ext cx="39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Encre 20">
                  <a:extLst>
                    <a:ext uri="{FF2B5EF4-FFF2-40B4-BE49-F238E27FC236}">
                      <a16:creationId xmlns:a16="http://schemas.microsoft.com/office/drawing/2014/main" id="{6D148D00-A612-F5FA-01F1-B677D4954FD8}"/>
                    </a:ext>
                  </a:extLst>
                </p14:cNvPr>
                <p14:cNvContentPartPr/>
                <p14:nvPr/>
              </p14:nvContentPartPr>
              <p14:xfrm>
                <a:off x="4200548" y="6137758"/>
                <a:ext cx="71280" cy="360"/>
              </p14:xfrm>
            </p:contentPart>
          </mc:Choice>
          <mc:Fallback xmlns="">
            <p:pic>
              <p:nvPicPr>
                <p:cNvPr id="21" name="Encre 20">
                  <a:extLst>
                    <a:ext uri="{FF2B5EF4-FFF2-40B4-BE49-F238E27FC236}">
                      <a16:creationId xmlns:a16="http://schemas.microsoft.com/office/drawing/2014/main" id="{6D148D00-A612-F5FA-01F1-B677D4954FD8}"/>
                    </a:ext>
                  </a:extLst>
                </p:cNvPr>
                <p:cNvPicPr/>
                <p:nvPr/>
              </p:nvPicPr>
              <p:blipFill>
                <a:blip r:embed="rId29"/>
                <a:stretch>
                  <a:fillRect/>
                </a:stretch>
              </p:blipFill>
              <p:spPr>
                <a:xfrm>
                  <a:off x="4191548" y="6129118"/>
                  <a:ext cx="889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2" name="Encre 21">
                  <a:extLst>
                    <a:ext uri="{FF2B5EF4-FFF2-40B4-BE49-F238E27FC236}">
                      <a16:creationId xmlns:a16="http://schemas.microsoft.com/office/drawing/2014/main" id="{C42B897A-7F81-4564-433F-696C7BD9C157}"/>
                    </a:ext>
                  </a:extLst>
                </p14:cNvPr>
                <p14:cNvContentPartPr/>
                <p14:nvPr/>
              </p14:nvContentPartPr>
              <p14:xfrm>
                <a:off x="4173548" y="6228478"/>
                <a:ext cx="80280" cy="9720"/>
              </p14:xfrm>
            </p:contentPart>
          </mc:Choice>
          <mc:Fallback xmlns="">
            <p:pic>
              <p:nvPicPr>
                <p:cNvPr id="22" name="Encre 21">
                  <a:extLst>
                    <a:ext uri="{FF2B5EF4-FFF2-40B4-BE49-F238E27FC236}">
                      <a16:creationId xmlns:a16="http://schemas.microsoft.com/office/drawing/2014/main" id="{C42B897A-7F81-4564-433F-696C7BD9C157}"/>
                    </a:ext>
                  </a:extLst>
                </p:cNvPr>
                <p:cNvPicPr/>
                <p:nvPr/>
              </p:nvPicPr>
              <p:blipFill>
                <a:blip r:embed="rId31"/>
                <a:stretch>
                  <a:fillRect/>
                </a:stretch>
              </p:blipFill>
              <p:spPr>
                <a:xfrm>
                  <a:off x="4164548" y="6219478"/>
                  <a:ext cx="9792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3" name="Encre 22">
                  <a:extLst>
                    <a:ext uri="{FF2B5EF4-FFF2-40B4-BE49-F238E27FC236}">
                      <a16:creationId xmlns:a16="http://schemas.microsoft.com/office/drawing/2014/main" id="{E399CE81-2875-FBAB-01FE-A09366011530}"/>
                    </a:ext>
                  </a:extLst>
                </p14:cNvPr>
                <p14:cNvContentPartPr/>
                <p14:nvPr/>
              </p14:nvContentPartPr>
              <p14:xfrm>
                <a:off x="4282268" y="6166198"/>
                <a:ext cx="90720" cy="149400"/>
              </p14:xfrm>
            </p:contentPart>
          </mc:Choice>
          <mc:Fallback xmlns="">
            <p:pic>
              <p:nvPicPr>
                <p:cNvPr id="23" name="Encre 22">
                  <a:extLst>
                    <a:ext uri="{FF2B5EF4-FFF2-40B4-BE49-F238E27FC236}">
                      <a16:creationId xmlns:a16="http://schemas.microsoft.com/office/drawing/2014/main" id="{E399CE81-2875-FBAB-01FE-A09366011530}"/>
                    </a:ext>
                  </a:extLst>
                </p:cNvPr>
                <p:cNvPicPr/>
                <p:nvPr/>
              </p:nvPicPr>
              <p:blipFill>
                <a:blip r:embed="rId33"/>
                <a:stretch>
                  <a:fillRect/>
                </a:stretch>
              </p:blipFill>
              <p:spPr>
                <a:xfrm>
                  <a:off x="4273268" y="6157558"/>
                  <a:ext cx="108360" cy="167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5" name="Encre 24">
                <a:extLst>
                  <a:ext uri="{FF2B5EF4-FFF2-40B4-BE49-F238E27FC236}">
                    <a16:creationId xmlns:a16="http://schemas.microsoft.com/office/drawing/2014/main" id="{5748054C-C1CE-F1A0-7357-AEADAB06F178}"/>
                  </a:ext>
                </a:extLst>
              </p14:cNvPr>
              <p14:cNvContentPartPr/>
              <p14:nvPr/>
            </p14:nvContentPartPr>
            <p14:xfrm>
              <a:off x="7171988" y="2012158"/>
              <a:ext cx="3483360" cy="3154680"/>
            </p14:xfrm>
          </p:contentPart>
        </mc:Choice>
        <mc:Fallback xmlns="">
          <p:pic>
            <p:nvPicPr>
              <p:cNvPr id="25" name="Encre 24">
                <a:extLst>
                  <a:ext uri="{FF2B5EF4-FFF2-40B4-BE49-F238E27FC236}">
                    <a16:creationId xmlns:a16="http://schemas.microsoft.com/office/drawing/2014/main" id="{5748054C-C1CE-F1A0-7357-AEADAB06F178}"/>
                  </a:ext>
                </a:extLst>
              </p:cNvPr>
              <p:cNvPicPr/>
              <p:nvPr/>
            </p:nvPicPr>
            <p:blipFill>
              <a:blip r:embed="rId35"/>
              <a:stretch>
                <a:fillRect/>
              </a:stretch>
            </p:blipFill>
            <p:spPr>
              <a:xfrm>
                <a:off x="7163348" y="2003518"/>
                <a:ext cx="3501000" cy="3172320"/>
              </a:xfrm>
              <a:prstGeom prst="rect">
                <a:avLst/>
              </a:prstGeom>
            </p:spPr>
          </p:pic>
        </mc:Fallback>
      </mc:AlternateContent>
      <p:grpSp>
        <p:nvGrpSpPr>
          <p:cNvPr id="35" name="Groupe 34">
            <a:extLst>
              <a:ext uri="{FF2B5EF4-FFF2-40B4-BE49-F238E27FC236}">
                <a16:creationId xmlns:a16="http://schemas.microsoft.com/office/drawing/2014/main" id="{98E4B848-BFF4-96FA-B5BE-9FA745225386}"/>
              </a:ext>
            </a:extLst>
          </p:cNvPr>
          <p:cNvGrpSpPr/>
          <p:nvPr/>
        </p:nvGrpSpPr>
        <p:grpSpPr>
          <a:xfrm>
            <a:off x="7647908" y="5802598"/>
            <a:ext cx="991800" cy="510840"/>
            <a:chOff x="7647908" y="5802598"/>
            <a:chExt cx="991800" cy="510840"/>
          </a:xfrm>
        </p:grpSpPr>
        <mc:AlternateContent xmlns:mc="http://schemas.openxmlformats.org/markup-compatibility/2006" xmlns:p14="http://schemas.microsoft.com/office/powerpoint/2010/main">
          <mc:Choice Requires="p14">
            <p:contentPart p14:bwMode="auto" r:id="rId36">
              <p14:nvContentPartPr>
                <p14:cNvPr id="26" name="Encre 25">
                  <a:extLst>
                    <a:ext uri="{FF2B5EF4-FFF2-40B4-BE49-F238E27FC236}">
                      <a16:creationId xmlns:a16="http://schemas.microsoft.com/office/drawing/2014/main" id="{A6872782-BE37-20B7-F69F-F3D61F8E461A}"/>
                    </a:ext>
                  </a:extLst>
                </p14:cNvPr>
                <p14:cNvContentPartPr/>
                <p14:nvPr/>
              </p14:nvContentPartPr>
              <p14:xfrm>
                <a:off x="7647908" y="5802598"/>
                <a:ext cx="201240" cy="470160"/>
              </p14:xfrm>
            </p:contentPart>
          </mc:Choice>
          <mc:Fallback xmlns="">
            <p:pic>
              <p:nvPicPr>
                <p:cNvPr id="26" name="Encre 25">
                  <a:extLst>
                    <a:ext uri="{FF2B5EF4-FFF2-40B4-BE49-F238E27FC236}">
                      <a16:creationId xmlns:a16="http://schemas.microsoft.com/office/drawing/2014/main" id="{A6872782-BE37-20B7-F69F-F3D61F8E461A}"/>
                    </a:ext>
                  </a:extLst>
                </p:cNvPr>
                <p:cNvPicPr/>
                <p:nvPr/>
              </p:nvPicPr>
              <p:blipFill>
                <a:blip r:embed="rId37"/>
                <a:stretch>
                  <a:fillRect/>
                </a:stretch>
              </p:blipFill>
              <p:spPr>
                <a:xfrm>
                  <a:off x="7639268" y="5793958"/>
                  <a:ext cx="218880" cy="487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7" name="Encre 26">
                  <a:extLst>
                    <a:ext uri="{FF2B5EF4-FFF2-40B4-BE49-F238E27FC236}">
                      <a16:creationId xmlns:a16="http://schemas.microsoft.com/office/drawing/2014/main" id="{9A00AC36-D37A-5D25-639C-21C1FBEEC3D9}"/>
                    </a:ext>
                  </a:extLst>
                </p14:cNvPr>
                <p14:cNvContentPartPr/>
                <p14:nvPr/>
              </p14:nvContentPartPr>
              <p14:xfrm>
                <a:off x="8010428" y="6029038"/>
                <a:ext cx="56160" cy="209160"/>
              </p14:xfrm>
            </p:contentPart>
          </mc:Choice>
          <mc:Fallback xmlns="">
            <p:pic>
              <p:nvPicPr>
                <p:cNvPr id="27" name="Encre 26">
                  <a:extLst>
                    <a:ext uri="{FF2B5EF4-FFF2-40B4-BE49-F238E27FC236}">
                      <a16:creationId xmlns:a16="http://schemas.microsoft.com/office/drawing/2014/main" id="{9A00AC36-D37A-5D25-639C-21C1FBEEC3D9}"/>
                    </a:ext>
                  </a:extLst>
                </p:cNvPr>
                <p:cNvPicPr/>
                <p:nvPr/>
              </p:nvPicPr>
              <p:blipFill>
                <a:blip r:embed="rId39"/>
                <a:stretch>
                  <a:fillRect/>
                </a:stretch>
              </p:blipFill>
              <p:spPr>
                <a:xfrm>
                  <a:off x="8001788" y="6020398"/>
                  <a:ext cx="7380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Encre 27">
                  <a:extLst>
                    <a:ext uri="{FF2B5EF4-FFF2-40B4-BE49-F238E27FC236}">
                      <a16:creationId xmlns:a16="http://schemas.microsoft.com/office/drawing/2014/main" id="{16B13086-457B-1796-4685-C5864CFD1549}"/>
                    </a:ext>
                  </a:extLst>
                </p14:cNvPr>
                <p14:cNvContentPartPr/>
                <p14:nvPr/>
              </p14:nvContentPartPr>
              <p14:xfrm>
                <a:off x="8002868" y="5875318"/>
                <a:ext cx="71280" cy="36720"/>
              </p14:xfrm>
            </p:contentPart>
          </mc:Choice>
          <mc:Fallback xmlns="">
            <p:pic>
              <p:nvPicPr>
                <p:cNvPr id="28" name="Encre 27">
                  <a:extLst>
                    <a:ext uri="{FF2B5EF4-FFF2-40B4-BE49-F238E27FC236}">
                      <a16:creationId xmlns:a16="http://schemas.microsoft.com/office/drawing/2014/main" id="{16B13086-457B-1796-4685-C5864CFD1549}"/>
                    </a:ext>
                  </a:extLst>
                </p:cNvPr>
                <p:cNvPicPr/>
                <p:nvPr/>
              </p:nvPicPr>
              <p:blipFill>
                <a:blip r:embed="rId41"/>
                <a:stretch>
                  <a:fillRect/>
                </a:stretch>
              </p:blipFill>
              <p:spPr>
                <a:xfrm>
                  <a:off x="7994228" y="5866318"/>
                  <a:ext cx="8892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0" name="Encre 29">
                  <a:extLst>
                    <a:ext uri="{FF2B5EF4-FFF2-40B4-BE49-F238E27FC236}">
                      <a16:creationId xmlns:a16="http://schemas.microsoft.com/office/drawing/2014/main" id="{738AF962-FD84-68C9-B561-B1C0A2FD2290}"/>
                    </a:ext>
                  </a:extLst>
                </p14:cNvPr>
                <p14:cNvContentPartPr/>
                <p14:nvPr/>
              </p14:nvContentPartPr>
              <p14:xfrm>
                <a:off x="8229668" y="5974678"/>
                <a:ext cx="147240" cy="277560"/>
              </p14:xfrm>
            </p:contentPart>
          </mc:Choice>
          <mc:Fallback xmlns="">
            <p:pic>
              <p:nvPicPr>
                <p:cNvPr id="30" name="Encre 29">
                  <a:extLst>
                    <a:ext uri="{FF2B5EF4-FFF2-40B4-BE49-F238E27FC236}">
                      <a16:creationId xmlns:a16="http://schemas.microsoft.com/office/drawing/2014/main" id="{738AF962-FD84-68C9-B561-B1C0A2FD2290}"/>
                    </a:ext>
                  </a:extLst>
                </p:cNvPr>
                <p:cNvPicPr/>
                <p:nvPr/>
              </p:nvPicPr>
              <p:blipFill>
                <a:blip r:embed="rId43"/>
                <a:stretch>
                  <a:fillRect/>
                </a:stretch>
              </p:blipFill>
              <p:spPr>
                <a:xfrm>
                  <a:off x="8221028" y="5966038"/>
                  <a:ext cx="16488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1" name="Encre 30">
                  <a:extLst>
                    <a:ext uri="{FF2B5EF4-FFF2-40B4-BE49-F238E27FC236}">
                      <a16:creationId xmlns:a16="http://schemas.microsoft.com/office/drawing/2014/main" id="{EBF435B3-B4FC-BBB4-12C7-07B6EF2D9DBD}"/>
                    </a:ext>
                  </a:extLst>
                </p14:cNvPr>
                <p14:cNvContentPartPr/>
                <p14:nvPr/>
              </p14:nvContentPartPr>
              <p14:xfrm>
                <a:off x="8372588" y="6002038"/>
                <a:ext cx="267120" cy="311400"/>
              </p14:xfrm>
            </p:contentPart>
          </mc:Choice>
          <mc:Fallback xmlns="">
            <p:pic>
              <p:nvPicPr>
                <p:cNvPr id="31" name="Encre 30">
                  <a:extLst>
                    <a:ext uri="{FF2B5EF4-FFF2-40B4-BE49-F238E27FC236}">
                      <a16:creationId xmlns:a16="http://schemas.microsoft.com/office/drawing/2014/main" id="{EBF435B3-B4FC-BBB4-12C7-07B6EF2D9DBD}"/>
                    </a:ext>
                  </a:extLst>
                </p:cNvPr>
                <p:cNvPicPr/>
                <p:nvPr/>
              </p:nvPicPr>
              <p:blipFill>
                <a:blip r:embed="rId45"/>
                <a:stretch>
                  <a:fillRect/>
                </a:stretch>
              </p:blipFill>
              <p:spPr>
                <a:xfrm>
                  <a:off x="8363588" y="5993398"/>
                  <a:ext cx="284760" cy="329040"/>
                </a:xfrm>
                <a:prstGeom prst="rect">
                  <a:avLst/>
                </a:prstGeom>
              </p:spPr>
            </p:pic>
          </mc:Fallback>
        </mc:AlternateContent>
      </p:grpSp>
      <p:grpSp>
        <p:nvGrpSpPr>
          <p:cNvPr id="37" name="Groupe 36">
            <a:extLst>
              <a:ext uri="{FF2B5EF4-FFF2-40B4-BE49-F238E27FC236}">
                <a16:creationId xmlns:a16="http://schemas.microsoft.com/office/drawing/2014/main" id="{936395F3-F87D-8D71-0550-0D260994359C}"/>
              </a:ext>
            </a:extLst>
          </p:cNvPr>
          <p:cNvGrpSpPr/>
          <p:nvPr/>
        </p:nvGrpSpPr>
        <p:grpSpPr>
          <a:xfrm>
            <a:off x="8875148" y="5939038"/>
            <a:ext cx="551880" cy="309240"/>
            <a:chOff x="8875148" y="5939038"/>
            <a:chExt cx="551880" cy="309240"/>
          </a:xfrm>
        </p:grpSpPr>
        <mc:AlternateContent xmlns:mc="http://schemas.openxmlformats.org/markup-compatibility/2006" xmlns:p14="http://schemas.microsoft.com/office/powerpoint/2010/main">
          <mc:Choice Requires="p14">
            <p:contentPart p14:bwMode="auto" r:id="rId46">
              <p14:nvContentPartPr>
                <p14:cNvPr id="32" name="Encre 31">
                  <a:extLst>
                    <a:ext uri="{FF2B5EF4-FFF2-40B4-BE49-F238E27FC236}">
                      <a16:creationId xmlns:a16="http://schemas.microsoft.com/office/drawing/2014/main" id="{BDC1ECA5-6C0A-ACC3-22D0-2EFB15E45611}"/>
                    </a:ext>
                  </a:extLst>
                </p14:cNvPr>
                <p14:cNvContentPartPr/>
                <p14:nvPr/>
              </p14:nvContentPartPr>
              <p14:xfrm>
                <a:off x="8989628" y="5939038"/>
                <a:ext cx="56160" cy="244440"/>
              </p14:xfrm>
            </p:contentPart>
          </mc:Choice>
          <mc:Fallback xmlns="">
            <p:pic>
              <p:nvPicPr>
                <p:cNvPr id="32" name="Encre 31">
                  <a:extLst>
                    <a:ext uri="{FF2B5EF4-FFF2-40B4-BE49-F238E27FC236}">
                      <a16:creationId xmlns:a16="http://schemas.microsoft.com/office/drawing/2014/main" id="{BDC1ECA5-6C0A-ACC3-22D0-2EFB15E45611}"/>
                    </a:ext>
                  </a:extLst>
                </p:cNvPr>
                <p:cNvPicPr/>
                <p:nvPr/>
              </p:nvPicPr>
              <p:blipFill>
                <a:blip r:embed="rId47"/>
                <a:stretch>
                  <a:fillRect/>
                </a:stretch>
              </p:blipFill>
              <p:spPr>
                <a:xfrm>
                  <a:off x="8980628" y="5930038"/>
                  <a:ext cx="7380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3" name="Encre 32">
                  <a:extLst>
                    <a:ext uri="{FF2B5EF4-FFF2-40B4-BE49-F238E27FC236}">
                      <a16:creationId xmlns:a16="http://schemas.microsoft.com/office/drawing/2014/main" id="{5A881145-7630-3F8A-786B-3A7BB524A30C}"/>
                    </a:ext>
                  </a:extLst>
                </p14:cNvPr>
                <p14:cNvContentPartPr/>
                <p14:nvPr/>
              </p14:nvContentPartPr>
              <p14:xfrm>
                <a:off x="8875148" y="5948038"/>
                <a:ext cx="289440" cy="300240"/>
              </p14:xfrm>
            </p:contentPart>
          </mc:Choice>
          <mc:Fallback xmlns="">
            <p:pic>
              <p:nvPicPr>
                <p:cNvPr id="33" name="Encre 32">
                  <a:extLst>
                    <a:ext uri="{FF2B5EF4-FFF2-40B4-BE49-F238E27FC236}">
                      <a16:creationId xmlns:a16="http://schemas.microsoft.com/office/drawing/2014/main" id="{5A881145-7630-3F8A-786B-3A7BB524A30C}"/>
                    </a:ext>
                  </a:extLst>
                </p:cNvPr>
                <p:cNvPicPr/>
                <p:nvPr/>
              </p:nvPicPr>
              <p:blipFill>
                <a:blip r:embed="rId49"/>
                <a:stretch>
                  <a:fillRect/>
                </a:stretch>
              </p:blipFill>
              <p:spPr>
                <a:xfrm>
                  <a:off x="8866508" y="5939038"/>
                  <a:ext cx="307080" cy="3178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6" name="Encre 35">
                  <a:extLst>
                    <a:ext uri="{FF2B5EF4-FFF2-40B4-BE49-F238E27FC236}">
                      <a16:creationId xmlns:a16="http://schemas.microsoft.com/office/drawing/2014/main" id="{CDEA401C-EE91-C22D-15AF-50979DCD9130}"/>
                    </a:ext>
                  </a:extLst>
                </p14:cNvPr>
                <p14:cNvContentPartPr/>
                <p14:nvPr/>
              </p14:nvContentPartPr>
              <p14:xfrm>
                <a:off x="9207068" y="5965678"/>
                <a:ext cx="219960" cy="272520"/>
              </p14:xfrm>
            </p:contentPart>
          </mc:Choice>
          <mc:Fallback xmlns="">
            <p:pic>
              <p:nvPicPr>
                <p:cNvPr id="36" name="Encre 35">
                  <a:extLst>
                    <a:ext uri="{FF2B5EF4-FFF2-40B4-BE49-F238E27FC236}">
                      <a16:creationId xmlns:a16="http://schemas.microsoft.com/office/drawing/2014/main" id="{CDEA401C-EE91-C22D-15AF-50979DCD9130}"/>
                    </a:ext>
                  </a:extLst>
                </p:cNvPr>
                <p:cNvPicPr/>
                <p:nvPr/>
              </p:nvPicPr>
              <p:blipFill>
                <a:blip r:embed="rId51"/>
                <a:stretch>
                  <a:fillRect/>
                </a:stretch>
              </p:blipFill>
              <p:spPr>
                <a:xfrm>
                  <a:off x="9198068" y="5957038"/>
                  <a:ext cx="237600" cy="290160"/>
                </a:xfrm>
                <a:prstGeom prst="rect">
                  <a:avLst/>
                </a:prstGeom>
              </p:spPr>
            </p:pic>
          </mc:Fallback>
        </mc:AlternateContent>
      </p:grpSp>
      <p:grpSp>
        <p:nvGrpSpPr>
          <p:cNvPr id="41" name="Groupe 40">
            <a:extLst>
              <a:ext uri="{FF2B5EF4-FFF2-40B4-BE49-F238E27FC236}">
                <a16:creationId xmlns:a16="http://schemas.microsoft.com/office/drawing/2014/main" id="{3E66A109-3053-6411-445B-6B8E5DD9D614}"/>
              </a:ext>
            </a:extLst>
          </p:cNvPr>
          <p:cNvGrpSpPr/>
          <p:nvPr/>
        </p:nvGrpSpPr>
        <p:grpSpPr>
          <a:xfrm>
            <a:off x="9847868" y="5903758"/>
            <a:ext cx="563400" cy="371520"/>
            <a:chOff x="9847868" y="5903758"/>
            <a:chExt cx="563400" cy="371520"/>
          </a:xfrm>
        </p:grpSpPr>
        <mc:AlternateContent xmlns:mc="http://schemas.openxmlformats.org/markup-compatibility/2006" xmlns:p14="http://schemas.microsoft.com/office/powerpoint/2010/main">
          <mc:Choice Requires="p14">
            <p:contentPart p14:bwMode="auto" r:id="rId52">
              <p14:nvContentPartPr>
                <p14:cNvPr id="38" name="Encre 37">
                  <a:extLst>
                    <a:ext uri="{FF2B5EF4-FFF2-40B4-BE49-F238E27FC236}">
                      <a16:creationId xmlns:a16="http://schemas.microsoft.com/office/drawing/2014/main" id="{9058914C-1BB6-CB11-E3E5-BF3E4FC50821}"/>
                    </a:ext>
                  </a:extLst>
                </p14:cNvPr>
                <p14:cNvContentPartPr/>
                <p14:nvPr/>
              </p14:nvContentPartPr>
              <p14:xfrm>
                <a:off x="9847868" y="5903758"/>
                <a:ext cx="165600" cy="304920"/>
              </p14:xfrm>
            </p:contentPart>
          </mc:Choice>
          <mc:Fallback xmlns="">
            <p:pic>
              <p:nvPicPr>
                <p:cNvPr id="38" name="Encre 37">
                  <a:extLst>
                    <a:ext uri="{FF2B5EF4-FFF2-40B4-BE49-F238E27FC236}">
                      <a16:creationId xmlns:a16="http://schemas.microsoft.com/office/drawing/2014/main" id="{9058914C-1BB6-CB11-E3E5-BF3E4FC50821}"/>
                    </a:ext>
                  </a:extLst>
                </p:cNvPr>
                <p:cNvPicPr/>
                <p:nvPr/>
              </p:nvPicPr>
              <p:blipFill>
                <a:blip r:embed="rId53"/>
                <a:stretch>
                  <a:fillRect/>
                </a:stretch>
              </p:blipFill>
              <p:spPr>
                <a:xfrm>
                  <a:off x="9839228" y="5894758"/>
                  <a:ext cx="183240" cy="3225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9" name="Encre 38">
                  <a:extLst>
                    <a:ext uri="{FF2B5EF4-FFF2-40B4-BE49-F238E27FC236}">
                      <a16:creationId xmlns:a16="http://schemas.microsoft.com/office/drawing/2014/main" id="{BCD66A30-79E9-1622-C9CC-650F183B88B8}"/>
                    </a:ext>
                  </a:extLst>
                </p14:cNvPr>
                <p14:cNvContentPartPr/>
                <p14:nvPr/>
              </p14:nvContentPartPr>
              <p14:xfrm>
                <a:off x="10058108" y="5936518"/>
                <a:ext cx="120960" cy="241920"/>
              </p14:xfrm>
            </p:contentPart>
          </mc:Choice>
          <mc:Fallback xmlns="">
            <p:pic>
              <p:nvPicPr>
                <p:cNvPr id="39" name="Encre 38">
                  <a:extLst>
                    <a:ext uri="{FF2B5EF4-FFF2-40B4-BE49-F238E27FC236}">
                      <a16:creationId xmlns:a16="http://schemas.microsoft.com/office/drawing/2014/main" id="{BCD66A30-79E9-1622-C9CC-650F183B88B8}"/>
                    </a:ext>
                  </a:extLst>
                </p:cNvPr>
                <p:cNvPicPr/>
                <p:nvPr/>
              </p:nvPicPr>
              <p:blipFill>
                <a:blip r:embed="rId55"/>
                <a:stretch>
                  <a:fillRect/>
                </a:stretch>
              </p:blipFill>
              <p:spPr>
                <a:xfrm>
                  <a:off x="10049108" y="5927518"/>
                  <a:ext cx="13860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0" name="Encre 39">
                  <a:extLst>
                    <a:ext uri="{FF2B5EF4-FFF2-40B4-BE49-F238E27FC236}">
                      <a16:creationId xmlns:a16="http://schemas.microsoft.com/office/drawing/2014/main" id="{C5813B71-8825-4DBE-E83B-3FB9D4DFA7F7}"/>
                    </a:ext>
                  </a:extLst>
                </p14:cNvPr>
                <p14:cNvContentPartPr/>
                <p14:nvPr/>
              </p14:nvContentPartPr>
              <p14:xfrm>
                <a:off x="10227668" y="5920678"/>
                <a:ext cx="183600" cy="354600"/>
              </p14:xfrm>
            </p:contentPart>
          </mc:Choice>
          <mc:Fallback xmlns="">
            <p:pic>
              <p:nvPicPr>
                <p:cNvPr id="40" name="Encre 39">
                  <a:extLst>
                    <a:ext uri="{FF2B5EF4-FFF2-40B4-BE49-F238E27FC236}">
                      <a16:creationId xmlns:a16="http://schemas.microsoft.com/office/drawing/2014/main" id="{C5813B71-8825-4DBE-E83B-3FB9D4DFA7F7}"/>
                    </a:ext>
                  </a:extLst>
                </p:cNvPr>
                <p:cNvPicPr/>
                <p:nvPr/>
              </p:nvPicPr>
              <p:blipFill>
                <a:blip r:embed="rId57"/>
                <a:stretch>
                  <a:fillRect/>
                </a:stretch>
              </p:blipFill>
              <p:spPr>
                <a:xfrm>
                  <a:off x="10218668" y="5911678"/>
                  <a:ext cx="201240" cy="372240"/>
                </a:xfrm>
                <a:prstGeom prst="rect">
                  <a:avLst/>
                </a:prstGeom>
              </p:spPr>
            </p:pic>
          </mc:Fallback>
        </mc:AlternateContent>
      </p:grpSp>
      <p:grpSp>
        <p:nvGrpSpPr>
          <p:cNvPr id="54" name="Groupe 53">
            <a:extLst>
              <a:ext uri="{FF2B5EF4-FFF2-40B4-BE49-F238E27FC236}">
                <a16:creationId xmlns:a16="http://schemas.microsoft.com/office/drawing/2014/main" id="{280CBEAA-FF11-C73D-51D3-322C6448A52F}"/>
              </a:ext>
            </a:extLst>
          </p:cNvPr>
          <p:cNvGrpSpPr/>
          <p:nvPr/>
        </p:nvGrpSpPr>
        <p:grpSpPr>
          <a:xfrm>
            <a:off x="2413868" y="1962838"/>
            <a:ext cx="438480" cy="857520"/>
            <a:chOff x="2413868" y="1962838"/>
            <a:chExt cx="438480" cy="857520"/>
          </a:xfrm>
        </p:grpSpPr>
        <mc:AlternateContent xmlns:mc="http://schemas.openxmlformats.org/markup-compatibility/2006" xmlns:p14="http://schemas.microsoft.com/office/powerpoint/2010/main">
          <mc:Choice Requires="p14">
            <p:contentPart p14:bwMode="auto" r:id="rId58">
              <p14:nvContentPartPr>
                <p14:cNvPr id="42" name="Encre 41">
                  <a:extLst>
                    <a:ext uri="{FF2B5EF4-FFF2-40B4-BE49-F238E27FC236}">
                      <a16:creationId xmlns:a16="http://schemas.microsoft.com/office/drawing/2014/main" id="{665F8FE9-C784-1716-835A-03BD89FB360E}"/>
                    </a:ext>
                  </a:extLst>
                </p14:cNvPr>
                <p14:cNvContentPartPr/>
                <p14:nvPr/>
              </p14:nvContentPartPr>
              <p14:xfrm>
                <a:off x="2446268" y="2362798"/>
                <a:ext cx="124920" cy="206640"/>
              </p14:xfrm>
            </p:contentPart>
          </mc:Choice>
          <mc:Fallback xmlns="">
            <p:pic>
              <p:nvPicPr>
                <p:cNvPr id="42" name="Encre 41">
                  <a:extLst>
                    <a:ext uri="{FF2B5EF4-FFF2-40B4-BE49-F238E27FC236}">
                      <a16:creationId xmlns:a16="http://schemas.microsoft.com/office/drawing/2014/main" id="{665F8FE9-C784-1716-835A-03BD89FB360E}"/>
                    </a:ext>
                  </a:extLst>
                </p:cNvPr>
                <p:cNvPicPr/>
                <p:nvPr/>
              </p:nvPicPr>
              <p:blipFill>
                <a:blip r:embed="rId59"/>
                <a:stretch>
                  <a:fillRect/>
                </a:stretch>
              </p:blipFill>
              <p:spPr>
                <a:xfrm>
                  <a:off x="2437268" y="2353798"/>
                  <a:ext cx="14256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3" name="Encre 42">
                  <a:extLst>
                    <a:ext uri="{FF2B5EF4-FFF2-40B4-BE49-F238E27FC236}">
                      <a16:creationId xmlns:a16="http://schemas.microsoft.com/office/drawing/2014/main" id="{FA282BEB-42C7-2201-2DCD-21324BA9AAB4}"/>
                    </a:ext>
                  </a:extLst>
                </p14:cNvPr>
                <p14:cNvContentPartPr/>
                <p14:nvPr/>
              </p14:nvContentPartPr>
              <p14:xfrm>
                <a:off x="2579828" y="2371798"/>
                <a:ext cx="108360" cy="195120"/>
              </p14:xfrm>
            </p:contentPart>
          </mc:Choice>
          <mc:Fallback xmlns="">
            <p:pic>
              <p:nvPicPr>
                <p:cNvPr id="43" name="Encre 42">
                  <a:extLst>
                    <a:ext uri="{FF2B5EF4-FFF2-40B4-BE49-F238E27FC236}">
                      <a16:creationId xmlns:a16="http://schemas.microsoft.com/office/drawing/2014/main" id="{FA282BEB-42C7-2201-2DCD-21324BA9AAB4}"/>
                    </a:ext>
                  </a:extLst>
                </p:cNvPr>
                <p:cNvPicPr/>
                <p:nvPr/>
              </p:nvPicPr>
              <p:blipFill>
                <a:blip r:embed="rId61"/>
                <a:stretch>
                  <a:fillRect/>
                </a:stretch>
              </p:blipFill>
              <p:spPr>
                <a:xfrm>
                  <a:off x="2570828" y="2362798"/>
                  <a:ext cx="12600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4" name="Encre 43">
                  <a:extLst>
                    <a:ext uri="{FF2B5EF4-FFF2-40B4-BE49-F238E27FC236}">
                      <a16:creationId xmlns:a16="http://schemas.microsoft.com/office/drawing/2014/main" id="{5D816665-D619-9AFD-736D-4C1C234B8623}"/>
                    </a:ext>
                  </a:extLst>
                </p14:cNvPr>
                <p14:cNvContentPartPr/>
                <p14:nvPr/>
              </p14:nvContentPartPr>
              <p14:xfrm>
                <a:off x="2551388" y="2126998"/>
                <a:ext cx="19080" cy="236160"/>
              </p14:xfrm>
            </p:contentPart>
          </mc:Choice>
          <mc:Fallback xmlns="">
            <p:pic>
              <p:nvPicPr>
                <p:cNvPr id="44" name="Encre 43">
                  <a:extLst>
                    <a:ext uri="{FF2B5EF4-FFF2-40B4-BE49-F238E27FC236}">
                      <a16:creationId xmlns:a16="http://schemas.microsoft.com/office/drawing/2014/main" id="{5D816665-D619-9AFD-736D-4C1C234B8623}"/>
                    </a:ext>
                  </a:extLst>
                </p:cNvPr>
                <p:cNvPicPr/>
                <p:nvPr/>
              </p:nvPicPr>
              <p:blipFill>
                <a:blip r:embed="rId63"/>
                <a:stretch>
                  <a:fillRect/>
                </a:stretch>
              </p:blipFill>
              <p:spPr>
                <a:xfrm>
                  <a:off x="2542748" y="2118358"/>
                  <a:ext cx="3672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5" name="Encre 44">
                  <a:extLst>
                    <a:ext uri="{FF2B5EF4-FFF2-40B4-BE49-F238E27FC236}">
                      <a16:creationId xmlns:a16="http://schemas.microsoft.com/office/drawing/2014/main" id="{CF0E148C-837B-D9BE-CAE5-0EE828512529}"/>
                    </a:ext>
                  </a:extLst>
                </p14:cNvPr>
                <p14:cNvContentPartPr/>
                <p14:nvPr/>
              </p14:nvContentPartPr>
              <p14:xfrm>
                <a:off x="2425748" y="2182078"/>
                <a:ext cx="208080" cy="54000"/>
              </p14:xfrm>
            </p:contentPart>
          </mc:Choice>
          <mc:Fallback xmlns="">
            <p:pic>
              <p:nvPicPr>
                <p:cNvPr id="45" name="Encre 44">
                  <a:extLst>
                    <a:ext uri="{FF2B5EF4-FFF2-40B4-BE49-F238E27FC236}">
                      <a16:creationId xmlns:a16="http://schemas.microsoft.com/office/drawing/2014/main" id="{CF0E148C-837B-D9BE-CAE5-0EE828512529}"/>
                    </a:ext>
                  </a:extLst>
                </p:cNvPr>
                <p:cNvPicPr/>
                <p:nvPr/>
              </p:nvPicPr>
              <p:blipFill>
                <a:blip r:embed="rId65"/>
                <a:stretch>
                  <a:fillRect/>
                </a:stretch>
              </p:blipFill>
              <p:spPr>
                <a:xfrm>
                  <a:off x="2417108" y="2173078"/>
                  <a:ext cx="22572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7" name="Encre 46">
                  <a:extLst>
                    <a:ext uri="{FF2B5EF4-FFF2-40B4-BE49-F238E27FC236}">
                      <a16:creationId xmlns:a16="http://schemas.microsoft.com/office/drawing/2014/main" id="{271CB7D6-C88D-FBDF-D32A-456B5D2F8FE3}"/>
                    </a:ext>
                  </a:extLst>
                </p14:cNvPr>
                <p14:cNvContentPartPr/>
                <p14:nvPr/>
              </p14:nvContentPartPr>
              <p14:xfrm>
                <a:off x="2453108" y="1962838"/>
                <a:ext cx="192240" cy="158400"/>
              </p14:xfrm>
            </p:contentPart>
          </mc:Choice>
          <mc:Fallback xmlns="">
            <p:pic>
              <p:nvPicPr>
                <p:cNvPr id="47" name="Encre 46">
                  <a:extLst>
                    <a:ext uri="{FF2B5EF4-FFF2-40B4-BE49-F238E27FC236}">
                      <a16:creationId xmlns:a16="http://schemas.microsoft.com/office/drawing/2014/main" id="{271CB7D6-C88D-FBDF-D32A-456B5D2F8FE3}"/>
                    </a:ext>
                  </a:extLst>
                </p:cNvPr>
                <p:cNvPicPr/>
                <p:nvPr/>
              </p:nvPicPr>
              <p:blipFill>
                <a:blip r:embed="rId67"/>
                <a:stretch>
                  <a:fillRect/>
                </a:stretch>
              </p:blipFill>
              <p:spPr>
                <a:xfrm>
                  <a:off x="2444108" y="1953838"/>
                  <a:ext cx="20988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8" name="Encre 47">
                  <a:extLst>
                    <a:ext uri="{FF2B5EF4-FFF2-40B4-BE49-F238E27FC236}">
                      <a16:creationId xmlns:a16="http://schemas.microsoft.com/office/drawing/2014/main" id="{02701F9B-1802-91DF-12AA-C1297954A8F6}"/>
                    </a:ext>
                  </a:extLst>
                </p14:cNvPr>
                <p14:cNvContentPartPr/>
                <p14:nvPr/>
              </p14:nvContentPartPr>
              <p14:xfrm>
                <a:off x="2416748" y="2688598"/>
                <a:ext cx="3960" cy="82440"/>
              </p14:xfrm>
            </p:contentPart>
          </mc:Choice>
          <mc:Fallback xmlns="">
            <p:pic>
              <p:nvPicPr>
                <p:cNvPr id="48" name="Encre 47">
                  <a:extLst>
                    <a:ext uri="{FF2B5EF4-FFF2-40B4-BE49-F238E27FC236}">
                      <a16:creationId xmlns:a16="http://schemas.microsoft.com/office/drawing/2014/main" id="{02701F9B-1802-91DF-12AA-C1297954A8F6}"/>
                    </a:ext>
                  </a:extLst>
                </p:cNvPr>
                <p:cNvPicPr/>
                <p:nvPr/>
              </p:nvPicPr>
              <p:blipFill>
                <a:blip r:embed="rId69"/>
                <a:stretch>
                  <a:fillRect/>
                </a:stretch>
              </p:blipFill>
              <p:spPr>
                <a:xfrm>
                  <a:off x="2408108" y="2679958"/>
                  <a:ext cx="2160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9" name="Encre 48">
                  <a:extLst>
                    <a:ext uri="{FF2B5EF4-FFF2-40B4-BE49-F238E27FC236}">
                      <a16:creationId xmlns:a16="http://schemas.microsoft.com/office/drawing/2014/main" id="{B51E2F53-D118-0B88-D942-9B733994BB28}"/>
                    </a:ext>
                  </a:extLst>
                </p14:cNvPr>
                <p14:cNvContentPartPr/>
                <p14:nvPr/>
              </p14:nvContentPartPr>
              <p14:xfrm>
                <a:off x="2413868" y="2652238"/>
                <a:ext cx="93960" cy="168120"/>
              </p14:xfrm>
            </p:contentPart>
          </mc:Choice>
          <mc:Fallback xmlns="">
            <p:pic>
              <p:nvPicPr>
                <p:cNvPr id="49" name="Encre 48">
                  <a:extLst>
                    <a:ext uri="{FF2B5EF4-FFF2-40B4-BE49-F238E27FC236}">
                      <a16:creationId xmlns:a16="http://schemas.microsoft.com/office/drawing/2014/main" id="{B51E2F53-D118-0B88-D942-9B733994BB28}"/>
                    </a:ext>
                  </a:extLst>
                </p:cNvPr>
                <p:cNvPicPr/>
                <p:nvPr/>
              </p:nvPicPr>
              <p:blipFill>
                <a:blip r:embed="rId71"/>
                <a:stretch>
                  <a:fillRect/>
                </a:stretch>
              </p:blipFill>
              <p:spPr>
                <a:xfrm>
                  <a:off x="2404868" y="2643598"/>
                  <a:ext cx="11160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0" name="Encre 49">
                  <a:extLst>
                    <a:ext uri="{FF2B5EF4-FFF2-40B4-BE49-F238E27FC236}">
                      <a16:creationId xmlns:a16="http://schemas.microsoft.com/office/drawing/2014/main" id="{5F6F4C77-3A8C-C6E9-6D36-533A3103F896}"/>
                    </a:ext>
                  </a:extLst>
                </p14:cNvPr>
                <p14:cNvContentPartPr/>
                <p14:nvPr/>
              </p14:nvContentPartPr>
              <p14:xfrm>
                <a:off x="2579108" y="2670238"/>
                <a:ext cx="81360" cy="147600"/>
              </p14:xfrm>
            </p:contentPart>
          </mc:Choice>
          <mc:Fallback xmlns="">
            <p:pic>
              <p:nvPicPr>
                <p:cNvPr id="50" name="Encre 49">
                  <a:extLst>
                    <a:ext uri="{FF2B5EF4-FFF2-40B4-BE49-F238E27FC236}">
                      <a16:creationId xmlns:a16="http://schemas.microsoft.com/office/drawing/2014/main" id="{5F6F4C77-3A8C-C6E9-6D36-533A3103F896}"/>
                    </a:ext>
                  </a:extLst>
                </p:cNvPr>
                <p:cNvPicPr/>
                <p:nvPr/>
              </p:nvPicPr>
              <p:blipFill>
                <a:blip r:embed="rId73"/>
                <a:stretch>
                  <a:fillRect/>
                </a:stretch>
              </p:blipFill>
              <p:spPr>
                <a:xfrm>
                  <a:off x="2570108" y="2661238"/>
                  <a:ext cx="9900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1" name="Encre 50">
                  <a:extLst>
                    <a:ext uri="{FF2B5EF4-FFF2-40B4-BE49-F238E27FC236}">
                      <a16:creationId xmlns:a16="http://schemas.microsoft.com/office/drawing/2014/main" id="{83211272-80BE-9C6D-1735-7DAB14EE6186}"/>
                    </a:ext>
                  </a:extLst>
                </p14:cNvPr>
                <p14:cNvContentPartPr/>
                <p14:nvPr/>
              </p14:nvContentPartPr>
              <p14:xfrm>
                <a:off x="2579828" y="2724598"/>
                <a:ext cx="70200" cy="360"/>
              </p14:xfrm>
            </p:contentPart>
          </mc:Choice>
          <mc:Fallback xmlns="">
            <p:pic>
              <p:nvPicPr>
                <p:cNvPr id="51" name="Encre 50">
                  <a:extLst>
                    <a:ext uri="{FF2B5EF4-FFF2-40B4-BE49-F238E27FC236}">
                      <a16:creationId xmlns:a16="http://schemas.microsoft.com/office/drawing/2014/main" id="{83211272-80BE-9C6D-1735-7DAB14EE6186}"/>
                    </a:ext>
                  </a:extLst>
                </p:cNvPr>
                <p:cNvPicPr/>
                <p:nvPr/>
              </p:nvPicPr>
              <p:blipFill>
                <a:blip r:embed="rId29"/>
                <a:stretch>
                  <a:fillRect/>
                </a:stretch>
              </p:blipFill>
              <p:spPr>
                <a:xfrm>
                  <a:off x="2570828" y="2715598"/>
                  <a:ext cx="878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2" name="Encre 51">
                  <a:extLst>
                    <a:ext uri="{FF2B5EF4-FFF2-40B4-BE49-F238E27FC236}">
                      <a16:creationId xmlns:a16="http://schemas.microsoft.com/office/drawing/2014/main" id="{595B8EDD-C68C-CA08-EA65-1D6CD6088299}"/>
                    </a:ext>
                  </a:extLst>
                </p14:cNvPr>
                <p14:cNvContentPartPr/>
                <p14:nvPr/>
              </p14:nvContentPartPr>
              <p14:xfrm>
                <a:off x="2570828" y="2639278"/>
                <a:ext cx="71280" cy="13320"/>
              </p14:xfrm>
            </p:contentPart>
          </mc:Choice>
          <mc:Fallback xmlns="">
            <p:pic>
              <p:nvPicPr>
                <p:cNvPr id="52" name="Encre 51">
                  <a:extLst>
                    <a:ext uri="{FF2B5EF4-FFF2-40B4-BE49-F238E27FC236}">
                      <a16:creationId xmlns:a16="http://schemas.microsoft.com/office/drawing/2014/main" id="{595B8EDD-C68C-CA08-EA65-1D6CD6088299}"/>
                    </a:ext>
                  </a:extLst>
                </p:cNvPr>
                <p:cNvPicPr/>
                <p:nvPr/>
              </p:nvPicPr>
              <p:blipFill>
                <a:blip r:embed="rId76"/>
                <a:stretch>
                  <a:fillRect/>
                </a:stretch>
              </p:blipFill>
              <p:spPr>
                <a:xfrm>
                  <a:off x="2561828" y="2630638"/>
                  <a:ext cx="8892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3" name="Encre 52">
                  <a:extLst>
                    <a:ext uri="{FF2B5EF4-FFF2-40B4-BE49-F238E27FC236}">
                      <a16:creationId xmlns:a16="http://schemas.microsoft.com/office/drawing/2014/main" id="{DB60D2D7-D09A-FD05-1F7C-4F8566591FB2}"/>
                    </a:ext>
                  </a:extLst>
                </p14:cNvPr>
                <p14:cNvContentPartPr/>
                <p14:nvPr/>
              </p14:nvContentPartPr>
              <p14:xfrm>
                <a:off x="2697548" y="2607238"/>
                <a:ext cx="154800" cy="185400"/>
              </p14:xfrm>
            </p:contentPart>
          </mc:Choice>
          <mc:Fallback xmlns="">
            <p:pic>
              <p:nvPicPr>
                <p:cNvPr id="53" name="Encre 52">
                  <a:extLst>
                    <a:ext uri="{FF2B5EF4-FFF2-40B4-BE49-F238E27FC236}">
                      <a16:creationId xmlns:a16="http://schemas.microsoft.com/office/drawing/2014/main" id="{DB60D2D7-D09A-FD05-1F7C-4F8566591FB2}"/>
                    </a:ext>
                  </a:extLst>
                </p:cNvPr>
                <p:cNvPicPr/>
                <p:nvPr/>
              </p:nvPicPr>
              <p:blipFill>
                <a:blip r:embed="rId78"/>
                <a:stretch>
                  <a:fillRect/>
                </a:stretch>
              </p:blipFill>
              <p:spPr>
                <a:xfrm>
                  <a:off x="2688548" y="2598238"/>
                  <a:ext cx="172440" cy="203040"/>
                </a:xfrm>
                <a:prstGeom prst="rect">
                  <a:avLst/>
                </a:prstGeom>
              </p:spPr>
            </p:pic>
          </mc:Fallback>
        </mc:AlternateContent>
      </p:grpSp>
      <p:grpSp>
        <p:nvGrpSpPr>
          <p:cNvPr id="68" name="Groupe 67">
            <a:extLst>
              <a:ext uri="{FF2B5EF4-FFF2-40B4-BE49-F238E27FC236}">
                <a16:creationId xmlns:a16="http://schemas.microsoft.com/office/drawing/2014/main" id="{1E1C9DBD-FBE2-EC2F-445B-A338A4D5276C}"/>
              </a:ext>
            </a:extLst>
          </p:cNvPr>
          <p:cNvGrpSpPr/>
          <p:nvPr/>
        </p:nvGrpSpPr>
        <p:grpSpPr>
          <a:xfrm>
            <a:off x="3237548" y="3168478"/>
            <a:ext cx="937800" cy="454680"/>
            <a:chOff x="3237548" y="3168478"/>
            <a:chExt cx="937800" cy="454680"/>
          </a:xfrm>
        </p:grpSpPr>
        <mc:AlternateContent xmlns:mc="http://schemas.openxmlformats.org/markup-compatibility/2006" xmlns:p14="http://schemas.microsoft.com/office/powerpoint/2010/main">
          <mc:Choice Requires="p14">
            <p:contentPart p14:bwMode="auto" r:id="rId79">
              <p14:nvContentPartPr>
                <p14:cNvPr id="55" name="Encre 54">
                  <a:extLst>
                    <a:ext uri="{FF2B5EF4-FFF2-40B4-BE49-F238E27FC236}">
                      <a16:creationId xmlns:a16="http://schemas.microsoft.com/office/drawing/2014/main" id="{1962266D-8ED2-D799-5D7D-48BE94807DD6}"/>
                    </a:ext>
                  </a:extLst>
                </p14:cNvPr>
                <p14:cNvContentPartPr/>
                <p14:nvPr/>
              </p14:nvContentPartPr>
              <p14:xfrm>
                <a:off x="3321428" y="3186478"/>
                <a:ext cx="15480" cy="230760"/>
              </p14:xfrm>
            </p:contentPart>
          </mc:Choice>
          <mc:Fallback xmlns="">
            <p:pic>
              <p:nvPicPr>
                <p:cNvPr id="55" name="Encre 54">
                  <a:extLst>
                    <a:ext uri="{FF2B5EF4-FFF2-40B4-BE49-F238E27FC236}">
                      <a16:creationId xmlns:a16="http://schemas.microsoft.com/office/drawing/2014/main" id="{1962266D-8ED2-D799-5D7D-48BE94807DD6}"/>
                    </a:ext>
                  </a:extLst>
                </p:cNvPr>
                <p:cNvPicPr/>
                <p:nvPr/>
              </p:nvPicPr>
              <p:blipFill>
                <a:blip r:embed="rId80"/>
                <a:stretch>
                  <a:fillRect/>
                </a:stretch>
              </p:blipFill>
              <p:spPr>
                <a:xfrm>
                  <a:off x="3312788" y="3177838"/>
                  <a:ext cx="3312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6" name="Encre 55">
                  <a:extLst>
                    <a:ext uri="{FF2B5EF4-FFF2-40B4-BE49-F238E27FC236}">
                      <a16:creationId xmlns:a16="http://schemas.microsoft.com/office/drawing/2014/main" id="{B3955060-EB20-EA60-9826-A1409AF9D208}"/>
                    </a:ext>
                  </a:extLst>
                </p14:cNvPr>
                <p14:cNvContentPartPr/>
                <p14:nvPr/>
              </p14:nvContentPartPr>
              <p14:xfrm>
                <a:off x="3304508" y="3168478"/>
                <a:ext cx="221760" cy="290520"/>
              </p14:xfrm>
            </p:contentPart>
          </mc:Choice>
          <mc:Fallback xmlns="">
            <p:pic>
              <p:nvPicPr>
                <p:cNvPr id="56" name="Encre 55">
                  <a:extLst>
                    <a:ext uri="{FF2B5EF4-FFF2-40B4-BE49-F238E27FC236}">
                      <a16:creationId xmlns:a16="http://schemas.microsoft.com/office/drawing/2014/main" id="{B3955060-EB20-EA60-9826-A1409AF9D208}"/>
                    </a:ext>
                  </a:extLst>
                </p:cNvPr>
                <p:cNvPicPr/>
                <p:nvPr/>
              </p:nvPicPr>
              <p:blipFill>
                <a:blip r:embed="rId82"/>
                <a:stretch>
                  <a:fillRect/>
                </a:stretch>
              </p:blipFill>
              <p:spPr>
                <a:xfrm>
                  <a:off x="3295508" y="3159838"/>
                  <a:ext cx="23940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57" name="Encre 56">
                  <a:extLst>
                    <a:ext uri="{FF2B5EF4-FFF2-40B4-BE49-F238E27FC236}">
                      <a16:creationId xmlns:a16="http://schemas.microsoft.com/office/drawing/2014/main" id="{52FB3639-BC44-B730-F898-1358962B373B}"/>
                    </a:ext>
                  </a:extLst>
                </p14:cNvPr>
                <p14:cNvContentPartPr/>
                <p14:nvPr/>
              </p14:nvContentPartPr>
              <p14:xfrm>
                <a:off x="3237548" y="3421198"/>
                <a:ext cx="268200" cy="201960"/>
              </p14:xfrm>
            </p:contentPart>
          </mc:Choice>
          <mc:Fallback xmlns="">
            <p:pic>
              <p:nvPicPr>
                <p:cNvPr id="57" name="Encre 56">
                  <a:extLst>
                    <a:ext uri="{FF2B5EF4-FFF2-40B4-BE49-F238E27FC236}">
                      <a16:creationId xmlns:a16="http://schemas.microsoft.com/office/drawing/2014/main" id="{52FB3639-BC44-B730-F898-1358962B373B}"/>
                    </a:ext>
                  </a:extLst>
                </p:cNvPr>
                <p:cNvPicPr/>
                <p:nvPr/>
              </p:nvPicPr>
              <p:blipFill>
                <a:blip r:embed="rId84"/>
                <a:stretch>
                  <a:fillRect/>
                </a:stretch>
              </p:blipFill>
              <p:spPr>
                <a:xfrm>
                  <a:off x="3228908" y="3412198"/>
                  <a:ext cx="28584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8" name="Encre 57">
                  <a:extLst>
                    <a:ext uri="{FF2B5EF4-FFF2-40B4-BE49-F238E27FC236}">
                      <a16:creationId xmlns:a16="http://schemas.microsoft.com/office/drawing/2014/main" id="{EA3303E2-0950-D770-9F0E-0DB94F7EB77F}"/>
                    </a:ext>
                  </a:extLst>
                </p14:cNvPr>
                <p14:cNvContentPartPr/>
                <p14:nvPr/>
              </p14:nvContentPartPr>
              <p14:xfrm>
                <a:off x="3542828" y="3322198"/>
                <a:ext cx="67680" cy="173520"/>
              </p14:xfrm>
            </p:contentPart>
          </mc:Choice>
          <mc:Fallback xmlns="">
            <p:pic>
              <p:nvPicPr>
                <p:cNvPr id="58" name="Encre 57">
                  <a:extLst>
                    <a:ext uri="{FF2B5EF4-FFF2-40B4-BE49-F238E27FC236}">
                      <a16:creationId xmlns:a16="http://schemas.microsoft.com/office/drawing/2014/main" id="{EA3303E2-0950-D770-9F0E-0DB94F7EB77F}"/>
                    </a:ext>
                  </a:extLst>
                </p:cNvPr>
                <p:cNvPicPr/>
                <p:nvPr/>
              </p:nvPicPr>
              <p:blipFill>
                <a:blip r:embed="rId86"/>
                <a:stretch>
                  <a:fillRect/>
                </a:stretch>
              </p:blipFill>
              <p:spPr>
                <a:xfrm>
                  <a:off x="3534188" y="3313198"/>
                  <a:ext cx="8532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59" name="Encre 58">
                  <a:extLst>
                    <a:ext uri="{FF2B5EF4-FFF2-40B4-BE49-F238E27FC236}">
                      <a16:creationId xmlns:a16="http://schemas.microsoft.com/office/drawing/2014/main" id="{F19AF38A-483F-8438-8541-C359C26B280E}"/>
                    </a:ext>
                  </a:extLst>
                </p14:cNvPr>
                <p14:cNvContentPartPr/>
                <p14:nvPr/>
              </p14:nvContentPartPr>
              <p14:xfrm>
                <a:off x="3657308" y="3312838"/>
                <a:ext cx="82440" cy="244800"/>
              </p14:xfrm>
            </p:contentPart>
          </mc:Choice>
          <mc:Fallback xmlns="">
            <p:pic>
              <p:nvPicPr>
                <p:cNvPr id="59" name="Encre 58">
                  <a:extLst>
                    <a:ext uri="{FF2B5EF4-FFF2-40B4-BE49-F238E27FC236}">
                      <a16:creationId xmlns:a16="http://schemas.microsoft.com/office/drawing/2014/main" id="{F19AF38A-483F-8438-8541-C359C26B280E}"/>
                    </a:ext>
                  </a:extLst>
                </p:cNvPr>
                <p:cNvPicPr/>
                <p:nvPr/>
              </p:nvPicPr>
              <p:blipFill>
                <a:blip r:embed="rId88"/>
                <a:stretch>
                  <a:fillRect/>
                </a:stretch>
              </p:blipFill>
              <p:spPr>
                <a:xfrm>
                  <a:off x="3648308" y="3303838"/>
                  <a:ext cx="10008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60" name="Encre 59">
                  <a:extLst>
                    <a:ext uri="{FF2B5EF4-FFF2-40B4-BE49-F238E27FC236}">
                      <a16:creationId xmlns:a16="http://schemas.microsoft.com/office/drawing/2014/main" id="{C0591B8A-5D6F-C7C2-AD81-863D897FEAF7}"/>
                    </a:ext>
                  </a:extLst>
                </p14:cNvPr>
                <p14:cNvContentPartPr/>
                <p14:nvPr/>
              </p14:nvContentPartPr>
              <p14:xfrm>
                <a:off x="3630308" y="3433078"/>
                <a:ext cx="82440" cy="25200"/>
              </p14:xfrm>
            </p:contentPart>
          </mc:Choice>
          <mc:Fallback xmlns="">
            <p:pic>
              <p:nvPicPr>
                <p:cNvPr id="60" name="Encre 59">
                  <a:extLst>
                    <a:ext uri="{FF2B5EF4-FFF2-40B4-BE49-F238E27FC236}">
                      <a16:creationId xmlns:a16="http://schemas.microsoft.com/office/drawing/2014/main" id="{C0591B8A-5D6F-C7C2-AD81-863D897FEAF7}"/>
                    </a:ext>
                  </a:extLst>
                </p:cNvPr>
                <p:cNvPicPr/>
                <p:nvPr/>
              </p:nvPicPr>
              <p:blipFill>
                <a:blip r:embed="rId90"/>
                <a:stretch>
                  <a:fillRect/>
                </a:stretch>
              </p:blipFill>
              <p:spPr>
                <a:xfrm>
                  <a:off x="3621308" y="3424438"/>
                  <a:ext cx="1000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61" name="Encre 60">
                  <a:extLst>
                    <a:ext uri="{FF2B5EF4-FFF2-40B4-BE49-F238E27FC236}">
                      <a16:creationId xmlns:a16="http://schemas.microsoft.com/office/drawing/2014/main" id="{3C82B31D-8FF5-D056-9C11-CDB6F5D1BA47}"/>
                    </a:ext>
                  </a:extLst>
                </p14:cNvPr>
                <p14:cNvContentPartPr/>
                <p14:nvPr/>
              </p14:nvContentPartPr>
              <p14:xfrm>
                <a:off x="3765668" y="3343078"/>
                <a:ext cx="73080" cy="128520"/>
              </p14:xfrm>
            </p:contentPart>
          </mc:Choice>
          <mc:Fallback xmlns="">
            <p:pic>
              <p:nvPicPr>
                <p:cNvPr id="61" name="Encre 60">
                  <a:extLst>
                    <a:ext uri="{FF2B5EF4-FFF2-40B4-BE49-F238E27FC236}">
                      <a16:creationId xmlns:a16="http://schemas.microsoft.com/office/drawing/2014/main" id="{3C82B31D-8FF5-D056-9C11-CDB6F5D1BA47}"/>
                    </a:ext>
                  </a:extLst>
                </p:cNvPr>
                <p:cNvPicPr/>
                <p:nvPr/>
              </p:nvPicPr>
              <p:blipFill>
                <a:blip r:embed="rId92"/>
                <a:stretch>
                  <a:fillRect/>
                </a:stretch>
              </p:blipFill>
              <p:spPr>
                <a:xfrm>
                  <a:off x="3757028" y="3334078"/>
                  <a:ext cx="9072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62" name="Encre 61">
                  <a:extLst>
                    <a:ext uri="{FF2B5EF4-FFF2-40B4-BE49-F238E27FC236}">
                      <a16:creationId xmlns:a16="http://schemas.microsoft.com/office/drawing/2014/main" id="{E306058F-E45A-392E-7F3F-6188C9D08D26}"/>
                    </a:ext>
                  </a:extLst>
                </p14:cNvPr>
                <p14:cNvContentPartPr/>
                <p14:nvPr/>
              </p14:nvContentPartPr>
              <p14:xfrm>
                <a:off x="3865388" y="3298078"/>
                <a:ext cx="65520" cy="33840"/>
              </p14:xfrm>
            </p:contentPart>
          </mc:Choice>
          <mc:Fallback xmlns="">
            <p:pic>
              <p:nvPicPr>
                <p:cNvPr id="62" name="Encre 61">
                  <a:extLst>
                    <a:ext uri="{FF2B5EF4-FFF2-40B4-BE49-F238E27FC236}">
                      <a16:creationId xmlns:a16="http://schemas.microsoft.com/office/drawing/2014/main" id="{E306058F-E45A-392E-7F3F-6188C9D08D26}"/>
                    </a:ext>
                  </a:extLst>
                </p:cNvPr>
                <p:cNvPicPr/>
                <p:nvPr/>
              </p:nvPicPr>
              <p:blipFill>
                <a:blip r:embed="rId94"/>
                <a:stretch>
                  <a:fillRect/>
                </a:stretch>
              </p:blipFill>
              <p:spPr>
                <a:xfrm>
                  <a:off x="3856748" y="3289438"/>
                  <a:ext cx="8316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63" name="Encre 62">
                  <a:extLst>
                    <a:ext uri="{FF2B5EF4-FFF2-40B4-BE49-F238E27FC236}">
                      <a16:creationId xmlns:a16="http://schemas.microsoft.com/office/drawing/2014/main" id="{CCD924D7-C042-7F3B-17CF-0C8595E85522}"/>
                    </a:ext>
                  </a:extLst>
                </p14:cNvPr>
                <p14:cNvContentPartPr/>
                <p14:nvPr/>
              </p14:nvContentPartPr>
              <p14:xfrm>
                <a:off x="3892388" y="3331558"/>
                <a:ext cx="14400" cy="97920"/>
              </p14:xfrm>
            </p:contentPart>
          </mc:Choice>
          <mc:Fallback xmlns="">
            <p:pic>
              <p:nvPicPr>
                <p:cNvPr id="63" name="Encre 62">
                  <a:extLst>
                    <a:ext uri="{FF2B5EF4-FFF2-40B4-BE49-F238E27FC236}">
                      <a16:creationId xmlns:a16="http://schemas.microsoft.com/office/drawing/2014/main" id="{CCD924D7-C042-7F3B-17CF-0C8595E85522}"/>
                    </a:ext>
                  </a:extLst>
                </p:cNvPr>
                <p:cNvPicPr/>
                <p:nvPr/>
              </p:nvPicPr>
              <p:blipFill>
                <a:blip r:embed="rId96"/>
                <a:stretch>
                  <a:fillRect/>
                </a:stretch>
              </p:blipFill>
              <p:spPr>
                <a:xfrm>
                  <a:off x="3883748" y="3322558"/>
                  <a:ext cx="3204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64" name="Encre 63">
                  <a:extLst>
                    <a:ext uri="{FF2B5EF4-FFF2-40B4-BE49-F238E27FC236}">
                      <a16:creationId xmlns:a16="http://schemas.microsoft.com/office/drawing/2014/main" id="{DF143C92-66A1-363A-9675-58DEDB60D144}"/>
                    </a:ext>
                  </a:extLst>
                </p14:cNvPr>
                <p14:cNvContentPartPr/>
                <p14:nvPr/>
              </p14:nvContentPartPr>
              <p14:xfrm>
                <a:off x="3964748" y="3331558"/>
                <a:ext cx="55080" cy="99720"/>
              </p14:xfrm>
            </p:contentPart>
          </mc:Choice>
          <mc:Fallback xmlns="">
            <p:pic>
              <p:nvPicPr>
                <p:cNvPr id="64" name="Encre 63">
                  <a:extLst>
                    <a:ext uri="{FF2B5EF4-FFF2-40B4-BE49-F238E27FC236}">
                      <a16:creationId xmlns:a16="http://schemas.microsoft.com/office/drawing/2014/main" id="{DF143C92-66A1-363A-9675-58DEDB60D144}"/>
                    </a:ext>
                  </a:extLst>
                </p:cNvPr>
                <p:cNvPicPr/>
                <p:nvPr/>
              </p:nvPicPr>
              <p:blipFill>
                <a:blip r:embed="rId98"/>
                <a:stretch>
                  <a:fillRect/>
                </a:stretch>
              </p:blipFill>
              <p:spPr>
                <a:xfrm>
                  <a:off x="3955748" y="3322558"/>
                  <a:ext cx="7272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65" name="Encre 64">
                  <a:extLst>
                    <a:ext uri="{FF2B5EF4-FFF2-40B4-BE49-F238E27FC236}">
                      <a16:creationId xmlns:a16="http://schemas.microsoft.com/office/drawing/2014/main" id="{2AF9A3C6-4C45-E13B-4C50-360F1A2CF89B}"/>
                    </a:ext>
                  </a:extLst>
                </p14:cNvPr>
                <p14:cNvContentPartPr/>
                <p14:nvPr/>
              </p14:nvContentPartPr>
              <p14:xfrm>
                <a:off x="4073828" y="3277198"/>
                <a:ext cx="27720" cy="145440"/>
              </p14:xfrm>
            </p:contentPart>
          </mc:Choice>
          <mc:Fallback xmlns="">
            <p:pic>
              <p:nvPicPr>
                <p:cNvPr id="65" name="Encre 64">
                  <a:extLst>
                    <a:ext uri="{FF2B5EF4-FFF2-40B4-BE49-F238E27FC236}">
                      <a16:creationId xmlns:a16="http://schemas.microsoft.com/office/drawing/2014/main" id="{2AF9A3C6-4C45-E13B-4C50-360F1A2CF89B}"/>
                    </a:ext>
                  </a:extLst>
                </p:cNvPr>
                <p:cNvPicPr/>
                <p:nvPr/>
              </p:nvPicPr>
              <p:blipFill>
                <a:blip r:embed="rId100"/>
                <a:stretch>
                  <a:fillRect/>
                </a:stretch>
              </p:blipFill>
              <p:spPr>
                <a:xfrm>
                  <a:off x="4064828" y="3268198"/>
                  <a:ext cx="4536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66" name="Encre 65">
                  <a:extLst>
                    <a:ext uri="{FF2B5EF4-FFF2-40B4-BE49-F238E27FC236}">
                      <a16:creationId xmlns:a16="http://schemas.microsoft.com/office/drawing/2014/main" id="{839D8FA7-3393-0590-102C-9C2EAC1932DF}"/>
                    </a:ext>
                  </a:extLst>
                </p14:cNvPr>
                <p14:cNvContentPartPr/>
                <p14:nvPr/>
              </p14:nvContentPartPr>
              <p14:xfrm>
                <a:off x="4073828" y="3294838"/>
                <a:ext cx="101520" cy="126360"/>
              </p14:xfrm>
            </p:contentPart>
          </mc:Choice>
          <mc:Fallback xmlns="">
            <p:pic>
              <p:nvPicPr>
                <p:cNvPr id="66" name="Encre 65">
                  <a:extLst>
                    <a:ext uri="{FF2B5EF4-FFF2-40B4-BE49-F238E27FC236}">
                      <a16:creationId xmlns:a16="http://schemas.microsoft.com/office/drawing/2014/main" id="{839D8FA7-3393-0590-102C-9C2EAC1932DF}"/>
                    </a:ext>
                  </a:extLst>
                </p:cNvPr>
                <p:cNvPicPr/>
                <p:nvPr/>
              </p:nvPicPr>
              <p:blipFill>
                <a:blip r:embed="rId102"/>
                <a:stretch>
                  <a:fillRect/>
                </a:stretch>
              </p:blipFill>
              <p:spPr>
                <a:xfrm>
                  <a:off x="4064828" y="3285838"/>
                  <a:ext cx="11916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67" name="Encre 66">
                  <a:extLst>
                    <a:ext uri="{FF2B5EF4-FFF2-40B4-BE49-F238E27FC236}">
                      <a16:creationId xmlns:a16="http://schemas.microsoft.com/office/drawing/2014/main" id="{4CAC97B4-1CFC-58FD-8E05-4D2BABFC1347}"/>
                    </a:ext>
                  </a:extLst>
                </p14:cNvPr>
                <p14:cNvContentPartPr/>
                <p14:nvPr/>
              </p14:nvContentPartPr>
              <p14:xfrm>
                <a:off x="4091828" y="3394918"/>
                <a:ext cx="13320" cy="113400"/>
              </p14:xfrm>
            </p:contentPart>
          </mc:Choice>
          <mc:Fallback xmlns="">
            <p:pic>
              <p:nvPicPr>
                <p:cNvPr id="67" name="Encre 66">
                  <a:extLst>
                    <a:ext uri="{FF2B5EF4-FFF2-40B4-BE49-F238E27FC236}">
                      <a16:creationId xmlns:a16="http://schemas.microsoft.com/office/drawing/2014/main" id="{4CAC97B4-1CFC-58FD-8E05-4D2BABFC1347}"/>
                    </a:ext>
                  </a:extLst>
                </p:cNvPr>
                <p:cNvPicPr/>
                <p:nvPr/>
              </p:nvPicPr>
              <p:blipFill>
                <a:blip r:embed="rId104"/>
                <a:stretch>
                  <a:fillRect/>
                </a:stretch>
              </p:blipFill>
              <p:spPr>
                <a:xfrm>
                  <a:off x="4082828" y="3385918"/>
                  <a:ext cx="30960" cy="131040"/>
                </a:xfrm>
                <a:prstGeom prst="rect">
                  <a:avLst/>
                </a:prstGeom>
              </p:spPr>
            </p:pic>
          </mc:Fallback>
        </mc:AlternateContent>
      </p:grpSp>
      <p:grpSp>
        <p:nvGrpSpPr>
          <p:cNvPr id="108" name="Groupe 107">
            <a:extLst>
              <a:ext uri="{FF2B5EF4-FFF2-40B4-BE49-F238E27FC236}">
                <a16:creationId xmlns:a16="http://schemas.microsoft.com/office/drawing/2014/main" id="{C790A9C8-184F-5D88-13B0-94ED54DD8267}"/>
              </a:ext>
            </a:extLst>
          </p:cNvPr>
          <p:cNvGrpSpPr/>
          <p:nvPr/>
        </p:nvGrpSpPr>
        <p:grpSpPr>
          <a:xfrm>
            <a:off x="2329268" y="4073518"/>
            <a:ext cx="1560240" cy="988920"/>
            <a:chOff x="2329268" y="4073518"/>
            <a:chExt cx="1560240" cy="988920"/>
          </a:xfrm>
        </p:grpSpPr>
        <mc:AlternateContent xmlns:mc="http://schemas.openxmlformats.org/markup-compatibility/2006" xmlns:p14="http://schemas.microsoft.com/office/powerpoint/2010/main">
          <mc:Choice Requires="p14">
            <p:contentPart p14:bwMode="auto" r:id="rId105">
              <p14:nvContentPartPr>
                <p14:cNvPr id="69" name="Encre 68">
                  <a:extLst>
                    <a:ext uri="{FF2B5EF4-FFF2-40B4-BE49-F238E27FC236}">
                      <a16:creationId xmlns:a16="http://schemas.microsoft.com/office/drawing/2014/main" id="{E8784897-1CA2-3A29-3039-459F992B6816}"/>
                    </a:ext>
                  </a:extLst>
                </p14:cNvPr>
                <p14:cNvContentPartPr/>
                <p14:nvPr/>
              </p14:nvContentPartPr>
              <p14:xfrm>
                <a:off x="2329268" y="4118878"/>
                <a:ext cx="192960" cy="211680"/>
              </p14:xfrm>
            </p:contentPart>
          </mc:Choice>
          <mc:Fallback xmlns="">
            <p:pic>
              <p:nvPicPr>
                <p:cNvPr id="69" name="Encre 68">
                  <a:extLst>
                    <a:ext uri="{FF2B5EF4-FFF2-40B4-BE49-F238E27FC236}">
                      <a16:creationId xmlns:a16="http://schemas.microsoft.com/office/drawing/2014/main" id="{E8784897-1CA2-3A29-3039-459F992B6816}"/>
                    </a:ext>
                  </a:extLst>
                </p:cNvPr>
                <p:cNvPicPr/>
                <p:nvPr/>
              </p:nvPicPr>
              <p:blipFill>
                <a:blip r:embed="rId106"/>
                <a:stretch>
                  <a:fillRect/>
                </a:stretch>
              </p:blipFill>
              <p:spPr>
                <a:xfrm>
                  <a:off x="2320628" y="4110238"/>
                  <a:ext cx="21060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70" name="Encre 69">
                  <a:extLst>
                    <a:ext uri="{FF2B5EF4-FFF2-40B4-BE49-F238E27FC236}">
                      <a16:creationId xmlns:a16="http://schemas.microsoft.com/office/drawing/2014/main" id="{3F5F8029-7C03-EC5F-8D9D-81E678B35B57}"/>
                    </a:ext>
                  </a:extLst>
                </p14:cNvPr>
                <p14:cNvContentPartPr/>
                <p14:nvPr/>
              </p14:nvContentPartPr>
              <p14:xfrm>
                <a:off x="2570828" y="4115998"/>
                <a:ext cx="137160" cy="266040"/>
              </p14:xfrm>
            </p:contentPart>
          </mc:Choice>
          <mc:Fallback xmlns="">
            <p:pic>
              <p:nvPicPr>
                <p:cNvPr id="70" name="Encre 69">
                  <a:extLst>
                    <a:ext uri="{FF2B5EF4-FFF2-40B4-BE49-F238E27FC236}">
                      <a16:creationId xmlns:a16="http://schemas.microsoft.com/office/drawing/2014/main" id="{3F5F8029-7C03-EC5F-8D9D-81E678B35B57}"/>
                    </a:ext>
                  </a:extLst>
                </p:cNvPr>
                <p:cNvPicPr/>
                <p:nvPr/>
              </p:nvPicPr>
              <p:blipFill>
                <a:blip r:embed="rId108"/>
                <a:stretch>
                  <a:fillRect/>
                </a:stretch>
              </p:blipFill>
              <p:spPr>
                <a:xfrm>
                  <a:off x="2561828" y="4106998"/>
                  <a:ext cx="15480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71" name="Encre 70">
                  <a:extLst>
                    <a:ext uri="{FF2B5EF4-FFF2-40B4-BE49-F238E27FC236}">
                      <a16:creationId xmlns:a16="http://schemas.microsoft.com/office/drawing/2014/main" id="{D527B997-23D7-711F-581F-ECC45F12BF0E}"/>
                    </a:ext>
                  </a:extLst>
                </p14:cNvPr>
                <p14:cNvContentPartPr/>
                <p14:nvPr/>
              </p14:nvContentPartPr>
              <p14:xfrm>
                <a:off x="2588828" y="4235518"/>
                <a:ext cx="127080" cy="64440"/>
              </p14:xfrm>
            </p:contentPart>
          </mc:Choice>
          <mc:Fallback xmlns="">
            <p:pic>
              <p:nvPicPr>
                <p:cNvPr id="71" name="Encre 70">
                  <a:extLst>
                    <a:ext uri="{FF2B5EF4-FFF2-40B4-BE49-F238E27FC236}">
                      <a16:creationId xmlns:a16="http://schemas.microsoft.com/office/drawing/2014/main" id="{D527B997-23D7-711F-581F-ECC45F12BF0E}"/>
                    </a:ext>
                  </a:extLst>
                </p:cNvPr>
                <p:cNvPicPr/>
                <p:nvPr/>
              </p:nvPicPr>
              <p:blipFill>
                <a:blip r:embed="rId110"/>
                <a:stretch>
                  <a:fillRect/>
                </a:stretch>
              </p:blipFill>
              <p:spPr>
                <a:xfrm>
                  <a:off x="2579828" y="4226878"/>
                  <a:ext cx="14472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72" name="Encre 71">
                  <a:extLst>
                    <a:ext uri="{FF2B5EF4-FFF2-40B4-BE49-F238E27FC236}">
                      <a16:creationId xmlns:a16="http://schemas.microsoft.com/office/drawing/2014/main" id="{C7202A6D-7AB9-1EFB-B278-CB1DCFBB7999}"/>
                    </a:ext>
                  </a:extLst>
                </p14:cNvPr>
                <p14:cNvContentPartPr/>
                <p14:nvPr/>
              </p14:nvContentPartPr>
              <p14:xfrm>
                <a:off x="2724908" y="4092238"/>
                <a:ext cx="250560" cy="271440"/>
              </p14:xfrm>
            </p:contentPart>
          </mc:Choice>
          <mc:Fallback xmlns="">
            <p:pic>
              <p:nvPicPr>
                <p:cNvPr id="72" name="Encre 71">
                  <a:extLst>
                    <a:ext uri="{FF2B5EF4-FFF2-40B4-BE49-F238E27FC236}">
                      <a16:creationId xmlns:a16="http://schemas.microsoft.com/office/drawing/2014/main" id="{C7202A6D-7AB9-1EFB-B278-CB1DCFBB7999}"/>
                    </a:ext>
                  </a:extLst>
                </p:cNvPr>
                <p:cNvPicPr/>
                <p:nvPr/>
              </p:nvPicPr>
              <p:blipFill>
                <a:blip r:embed="rId112"/>
                <a:stretch>
                  <a:fillRect/>
                </a:stretch>
              </p:blipFill>
              <p:spPr>
                <a:xfrm>
                  <a:off x="2715908" y="4083598"/>
                  <a:ext cx="26820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73" name="Encre 72">
                  <a:extLst>
                    <a:ext uri="{FF2B5EF4-FFF2-40B4-BE49-F238E27FC236}">
                      <a16:creationId xmlns:a16="http://schemas.microsoft.com/office/drawing/2014/main" id="{D2B33035-A9F0-CF7F-6802-B0D9C3A542B9}"/>
                    </a:ext>
                  </a:extLst>
                </p14:cNvPr>
                <p14:cNvContentPartPr/>
                <p14:nvPr/>
              </p14:nvContentPartPr>
              <p14:xfrm>
                <a:off x="2976188" y="4109878"/>
                <a:ext cx="101880" cy="219240"/>
              </p14:xfrm>
            </p:contentPart>
          </mc:Choice>
          <mc:Fallback xmlns="">
            <p:pic>
              <p:nvPicPr>
                <p:cNvPr id="73" name="Encre 72">
                  <a:extLst>
                    <a:ext uri="{FF2B5EF4-FFF2-40B4-BE49-F238E27FC236}">
                      <a16:creationId xmlns:a16="http://schemas.microsoft.com/office/drawing/2014/main" id="{D2B33035-A9F0-CF7F-6802-B0D9C3A542B9}"/>
                    </a:ext>
                  </a:extLst>
                </p:cNvPr>
                <p:cNvPicPr/>
                <p:nvPr/>
              </p:nvPicPr>
              <p:blipFill>
                <a:blip r:embed="rId114"/>
                <a:stretch>
                  <a:fillRect/>
                </a:stretch>
              </p:blipFill>
              <p:spPr>
                <a:xfrm>
                  <a:off x="2967188" y="4101238"/>
                  <a:ext cx="11952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74" name="Encre 73">
                  <a:extLst>
                    <a:ext uri="{FF2B5EF4-FFF2-40B4-BE49-F238E27FC236}">
                      <a16:creationId xmlns:a16="http://schemas.microsoft.com/office/drawing/2014/main" id="{0DB2549D-2DF1-F98E-F1F5-038858BC210D}"/>
                    </a:ext>
                  </a:extLst>
                </p14:cNvPr>
                <p14:cNvContentPartPr/>
                <p14:nvPr/>
              </p14:nvContentPartPr>
              <p14:xfrm>
                <a:off x="3114068" y="4091158"/>
                <a:ext cx="123840" cy="227520"/>
              </p14:xfrm>
            </p:contentPart>
          </mc:Choice>
          <mc:Fallback xmlns="">
            <p:pic>
              <p:nvPicPr>
                <p:cNvPr id="74" name="Encre 73">
                  <a:extLst>
                    <a:ext uri="{FF2B5EF4-FFF2-40B4-BE49-F238E27FC236}">
                      <a16:creationId xmlns:a16="http://schemas.microsoft.com/office/drawing/2014/main" id="{0DB2549D-2DF1-F98E-F1F5-038858BC210D}"/>
                    </a:ext>
                  </a:extLst>
                </p:cNvPr>
                <p:cNvPicPr/>
                <p:nvPr/>
              </p:nvPicPr>
              <p:blipFill>
                <a:blip r:embed="rId116"/>
                <a:stretch>
                  <a:fillRect/>
                </a:stretch>
              </p:blipFill>
              <p:spPr>
                <a:xfrm>
                  <a:off x="3105068" y="4082158"/>
                  <a:ext cx="14148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75" name="Encre 74">
                  <a:extLst>
                    <a:ext uri="{FF2B5EF4-FFF2-40B4-BE49-F238E27FC236}">
                      <a16:creationId xmlns:a16="http://schemas.microsoft.com/office/drawing/2014/main" id="{537E508B-5C9C-5FEC-EE15-2989A0318500}"/>
                    </a:ext>
                  </a:extLst>
                </p14:cNvPr>
                <p14:cNvContentPartPr/>
                <p14:nvPr/>
              </p14:nvContentPartPr>
              <p14:xfrm>
                <a:off x="3105068" y="4241998"/>
                <a:ext cx="80640" cy="13320"/>
              </p14:xfrm>
            </p:contentPart>
          </mc:Choice>
          <mc:Fallback xmlns="">
            <p:pic>
              <p:nvPicPr>
                <p:cNvPr id="75" name="Encre 74">
                  <a:extLst>
                    <a:ext uri="{FF2B5EF4-FFF2-40B4-BE49-F238E27FC236}">
                      <a16:creationId xmlns:a16="http://schemas.microsoft.com/office/drawing/2014/main" id="{537E508B-5C9C-5FEC-EE15-2989A0318500}"/>
                    </a:ext>
                  </a:extLst>
                </p:cNvPr>
                <p:cNvPicPr/>
                <p:nvPr/>
              </p:nvPicPr>
              <p:blipFill>
                <a:blip r:embed="rId118"/>
                <a:stretch>
                  <a:fillRect/>
                </a:stretch>
              </p:blipFill>
              <p:spPr>
                <a:xfrm>
                  <a:off x="3096068" y="4233358"/>
                  <a:ext cx="9828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76" name="Encre 75">
                  <a:extLst>
                    <a:ext uri="{FF2B5EF4-FFF2-40B4-BE49-F238E27FC236}">
                      <a16:creationId xmlns:a16="http://schemas.microsoft.com/office/drawing/2014/main" id="{9C3C0F39-BF65-5527-4940-4C31125DE0AA}"/>
                    </a:ext>
                  </a:extLst>
                </p14:cNvPr>
                <p14:cNvContentPartPr/>
                <p14:nvPr/>
              </p14:nvContentPartPr>
              <p14:xfrm>
                <a:off x="3257708" y="4100878"/>
                <a:ext cx="120600" cy="190080"/>
              </p14:xfrm>
            </p:contentPart>
          </mc:Choice>
          <mc:Fallback xmlns="">
            <p:pic>
              <p:nvPicPr>
                <p:cNvPr id="76" name="Encre 75">
                  <a:extLst>
                    <a:ext uri="{FF2B5EF4-FFF2-40B4-BE49-F238E27FC236}">
                      <a16:creationId xmlns:a16="http://schemas.microsoft.com/office/drawing/2014/main" id="{9C3C0F39-BF65-5527-4940-4C31125DE0AA}"/>
                    </a:ext>
                  </a:extLst>
                </p:cNvPr>
                <p:cNvPicPr/>
                <p:nvPr/>
              </p:nvPicPr>
              <p:blipFill>
                <a:blip r:embed="rId120"/>
                <a:stretch>
                  <a:fillRect/>
                </a:stretch>
              </p:blipFill>
              <p:spPr>
                <a:xfrm>
                  <a:off x="3248708" y="4092238"/>
                  <a:ext cx="13824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77" name="Encre 76">
                  <a:extLst>
                    <a:ext uri="{FF2B5EF4-FFF2-40B4-BE49-F238E27FC236}">
                      <a16:creationId xmlns:a16="http://schemas.microsoft.com/office/drawing/2014/main" id="{365A5018-BD0E-4887-39AD-2CED7478B656}"/>
                    </a:ext>
                  </a:extLst>
                </p14:cNvPr>
                <p14:cNvContentPartPr/>
                <p14:nvPr/>
              </p14:nvContentPartPr>
              <p14:xfrm>
                <a:off x="3475508" y="4073518"/>
                <a:ext cx="154800" cy="242280"/>
              </p14:xfrm>
            </p:contentPart>
          </mc:Choice>
          <mc:Fallback xmlns="">
            <p:pic>
              <p:nvPicPr>
                <p:cNvPr id="77" name="Encre 76">
                  <a:extLst>
                    <a:ext uri="{FF2B5EF4-FFF2-40B4-BE49-F238E27FC236}">
                      <a16:creationId xmlns:a16="http://schemas.microsoft.com/office/drawing/2014/main" id="{365A5018-BD0E-4887-39AD-2CED7478B656}"/>
                    </a:ext>
                  </a:extLst>
                </p:cNvPr>
                <p:cNvPicPr/>
                <p:nvPr/>
              </p:nvPicPr>
              <p:blipFill>
                <a:blip r:embed="rId122"/>
                <a:stretch>
                  <a:fillRect/>
                </a:stretch>
              </p:blipFill>
              <p:spPr>
                <a:xfrm>
                  <a:off x="3466508" y="4064878"/>
                  <a:ext cx="17244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78" name="Encre 77">
                  <a:extLst>
                    <a:ext uri="{FF2B5EF4-FFF2-40B4-BE49-F238E27FC236}">
                      <a16:creationId xmlns:a16="http://schemas.microsoft.com/office/drawing/2014/main" id="{DB23671A-2AA7-86AC-C94C-D8A2ADBF9FF6}"/>
                    </a:ext>
                  </a:extLst>
                </p14:cNvPr>
                <p14:cNvContentPartPr/>
                <p14:nvPr/>
              </p14:nvContentPartPr>
              <p14:xfrm>
                <a:off x="3457868" y="4223998"/>
                <a:ext cx="86040" cy="3960"/>
              </p14:xfrm>
            </p:contentPart>
          </mc:Choice>
          <mc:Fallback xmlns="">
            <p:pic>
              <p:nvPicPr>
                <p:cNvPr id="78" name="Encre 77">
                  <a:extLst>
                    <a:ext uri="{FF2B5EF4-FFF2-40B4-BE49-F238E27FC236}">
                      <a16:creationId xmlns:a16="http://schemas.microsoft.com/office/drawing/2014/main" id="{DB23671A-2AA7-86AC-C94C-D8A2ADBF9FF6}"/>
                    </a:ext>
                  </a:extLst>
                </p:cNvPr>
                <p:cNvPicPr/>
                <p:nvPr/>
              </p:nvPicPr>
              <p:blipFill>
                <a:blip r:embed="rId124"/>
                <a:stretch>
                  <a:fillRect/>
                </a:stretch>
              </p:blipFill>
              <p:spPr>
                <a:xfrm>
                  <a:off x="3449228" y="4215358"/>
                  <a:ext cx="10368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79" name="Encre 78">
                  <a:extLst>
                    <a:ext uri="{FF2B5EF4-FFF2-40B4-BE49-F238E27FC236}">
                      <a16:creationId xmlns:a16="http://schemas.microsoft.com/office/drawing/2014/main" id="{0F84FFFE-18AD-CDC4-6E38-A7704BF66555}"/>
                    </a:ext>
                  </a:extLst>
                </p14:cNvPr>
                <p14:cNvContentPartPr/>
                <p14:nvPr/>
              </p14:nvContentPartPr>
              <p14:xfrm>
                <a:off x="3485228" y="4118878"/>
                <a:ext cx="107640" cy="360"/>
              </p14:xfrm>
            </p:contentPart>
          </mc:Choice>
          <mc:Fallback xmlns="">
            <p:pic>
              <p:nvPicPr>
                <p:cNvPr id="79" name="Encre 78">
                  <a:extLst>
                    <a:ext uri="{FF2B5EF4-FFF2-40B4-BE49-F238E27FC236}">
                      <a16:creationId xmlns:a16="http://schemas.microsoft.com/office/drawing/2014/main" id="{0F84FFFE-18AD-CDC4-6E38-A7704BF66555}"/>
                    </a:ext>
                  </a:extLst>
                </p:cNvPr>
                <p:cNvPicPr/>
                <p:nvPr/>
              </p:nvPicPr>
              <p:blipFill>
                <a:blip r:embed="rId126"/>
                <a:stretch>
                  <a:fillRect/>
                </a:stretch>
              </p:blipFill>
              <p:spPr>
                <a:xfrm>
                  <a:off x="3476588" y="4110238"/>
                  <a:ext cx="125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80" name="Encre 79">
                  <a:extLst>
                    <a:ext uri="{FF2B5EF4-FFF2-40B4-BE49-F238E27FC236}">
                      <a16:creationId xmlns:a16="http://schemas.microsoft.com/office/drawing/2014/main" id="{3A36E062-06A2-7358-6B31-7CE69A0E1218}"/>
                    </a:ext>
                  </a:extLst>
                </p14:cNvPr>
                <p14:cNvContentPartPr/>
                <p14:nvPr/>
              </p14:nvContentPartPr>
              <p14:xfrm>
                <a:off x="3622028" y="4109878"/>
                <a:ext cx="92880" cy="191160"/>
              </p14:xfrm>
            </p:contentPart>
          </mc:Choice>
          <mc:Fallback xmlns="">
            <p:pic>
              <p:nvPicPr>
                <p:cNvPr id="80" name="Encre 79">
                  <a:extLst>
                    <a:ext uri="{FF2B5EF4-FFF2-40B4-BE49-F238E27FC236}">
                      <a16:creationId xmlns:a16="http://schemas.microsoft.com/office/drawing/2014/main" id="{3A36E062-06A2-7358-6B31-7CE69A0E1218}"/>
                    </a:ext>
                  </a:extLst>
                </p:cNvPr>
                <p:cNvPicPr/>
                <p:nvPr/>
              </p:nvPicPr>
              <p:blipFill>
                <a:blip r:embed="rId128"/>
                <a:stretch>
                  <a:fillRect/>
                </a:stretch>
              </p:blipFill>
              <p:spPr>
                <a:xfrm>
                  <a:off x="3613028" y="4101238"/>
                  <a:ext cx="11052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82" name="Encre 81">
                  <a:extLst>
                    <a:ext uri="{FF2B5EF4-FFF2-40B4-BE49-F238E27FC236}">
                      <a16:creationId xmlns:a16="http://schemas.microsoft.com/office/drawing/2014/main" id="{51324195-4EA0-3845-A84E-BAB80CAD3E78}"/>
                    </a:ext>
                  </a:extLst>
                </p14:cNvPr>
                <p14:cNvContentPartPr/>
                <p14:nvPr/>
              </p14:nvContentPartPr>
              <p14:xfrm>
                <a:off x="2614748" y="4698118"/>
                <a:ext cx="237240" cy="182880"/>
              </p14:xfrm>
            </p:contentPart>
          </mc:Choice>
          <mc:Fallback xmlns="">
            <p:pic>
              <p:nvPicPr>
                <p:cNvPr id="82" name="Encre 81">
                  <a:extLst>
                    <a:ext uri="{FF2B5EF4-FFF2-40B4-BE49-F238E27FC236}">
                      <a16:creationId xmlns:a16="http://schemas.microsoft.com/office/drawing/2014/main" id="{51324195-4EA0-3845-A84E-BAB80CAD3E78}"/>
                    </a:ext>
                  </a:extLst>
                </p:cNvPr>
                <p:cNvPicPr/>
                <p:nvPr/>
              </p:nvPicPr>
              <p:blipFill>
                <a:blip r:embed="rId130"/>
                <a:stretch>
                  <a:fillRect/>
                </a:stretch>
              </p:blipFill>
              <p:spPr>
                <a:xfrm>
                  <a:off x="2605748" y="4689478"/>
                  <a:ext cx="25488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83" name="Encre 82">
                  <a:extLst>
                    <a:ext uri="{FF2B5EF4-FFF2-40B4-BE49-F238E27FC236}">
                      <a16:creationId xmlns:a16="http://schemas.microsoft.com/office/drawing/2014/main" id="{2A391913-D5CD-0484-D297-F225A97F93AE}"/>
                    </a:ext>
                  </a:extLst>
                </p14:cNvPr>
                <p14:cNvContentPartPr/>
                <p14:nvPr/>
              </p14:nvContentPartPr>
              <p14:xfrm>
                <a:off x="2905628" y="4680118"/>
                <a:ext cx="26640" cy="154800"/>
              </p14:xfrm>
            </p:contentPart>
          </mc:Choice>
          <mc:Fallback xmlns="">
            <p:pic>
              <p:nvPicPr>
                <p:cNvPr id="83" name="Encre 82">
                  <a:extLst>
                    <a:ext uri="{FF2B5EF4-FFF2-40B4-BE49-F238E27FC236}">
                      <a16:creationId xmlns:a16="http://schemas.microsoft.com/office/drawing/2014/main" id="{2A391913-D5CD-0484-D297-F225A97F93AE}"/>
                    </a:ext>
                  </a:extLst>
                </p:cNvPr>
                <p:cNvPicPr/>
                <p:nvPr/>
              </p:nvPicPr>
              <p:blipFill>
                <a:blip r:embed="rId132"/>
                <a:stretch>
                  <a:fillRect/>
                </a:stretch>
              </p:blipFill>
              <p:spPr>
                <a:xfrm>
                  <a:off x="2896988" y="4671118"/>
                  <a:ext cx="4428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84" name="Encre 83">
                  <a:extLst>
                    <a:ext uri="{FF2B5EF4-FFF2-40B4-BE49-F238E27FC236}">
                      <a16:creationId xmlns:a16="http://schemas.microsoft.com/office/drawing/2014/main" id="{57C7E860-8B36-F5FC-3CF4-F8418023056D}"/>
                    </a:ext>
                  </a:extLst>
                </p14:cNvPr>
                <p14:cNvContentPartPr/>
                <p14:nvPr/>
              </p14:nvContentPartPr>
              <p14:xfrm>
                <a:off x="2815268" y="4745638"/>
                <a:ext cx="181800" cy="25200"/>
              </p14:xfrm>
            </p:contentPart>
          </mc:Choice>
          <mc:Fallback xmlns="">
            <p:pic>
              <p:nvPicPr>
                <p:cNvPr id="84" name="Encre 83">
                  <a:extLst>
                    <a:ext uri="{FF2B5EF4-FFF2-40B4-BE49-F238E27FC236}">
                      <a16:creationId xmlns:a16="http://schemas.microsoft.com/office/drawing/2014/main" id="{57C7E860-8B36-F5FC-3CF4-F8418023056D}"/>
                    </a:ext>
                  </a:extLst>
                </p:cNvPr>
                <p:cNvPicPr/>
                <p:nvPr/>
              </p:nvPicPr>
              <p:blipFill>
                <a:blip r:embed="rId134"/>
                <a:stretch>
                  <a:fillRect/>
                </a:stretch>
              </p:blipFill>
              <p:spPr>
                <a:xfrm>
                  <a:off x="2806628" y="4736998"/>
                  <a:ext cx="19944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87" name="Encre 86">
                  <a:extLst>
                    <a:ext uri="{FF2B5EF4-FFF2-40B4-BE49-F238E27FC236}">
                      <a16:creationId xmlns:a16="http://schemas.microsoft.com/office/drawing/2014/main" id="{24E0462B-9300-F317-4F71-A4965AED6DF2}"/>
                    </a:ext>
                  </a:extLst>
                </p14:cNvPr>
                <p14:cNvContentPartPr/>
                <p14:nvPr/>
              </p14:nvContentPartPr>
              <p14:xfrm>
                <a:off x="3050708" y="4693798"/>
                <a:ext cx="80640" cy="59400"/>
              </p14:xfrm>
            </p:contentPart>
          </mc:Choice>
          <mc:Fallback xmlns="">
            <p:pic>
              <p:nvPicPr>
                <p:cNvPr id="87" name="Encre 86">
                  <a:extLst>
                    <a:ext uri="{FF2B5EF4-FFF2-40B4-BE49-F238E27FC236}">
                      <a16:creationId xmlns:a16="http://schemas.microsoft.com/office/drawing/2014/main" id="{24E0462B-9300-F317-4F71-A4965AED6DF2}"/>
                    </a:ext>
                  </a:extLst>
                </p:cNvPr>
                <p:cNvPicPr/>
                <p:nvPr/>
              </p:nvPicPr>
              <p:blipFill>
                <a:blip r:embed="rId136"/>
                <a:stretch>
                  <a:fillRect/>
                </a:stretch>
              </p:blipFill>
              <p:spPr>
                <a:xfrm>
                  <a:off x="3041708" y="4684798"/>
                  <a:ext cx="9828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88" name="Encre 87">
                  <a:extLst>
                    <a:ext uri="{FF2B5EF4-FFF2-40B4-BE49-F238E27FC236}">
                      <a16:creationId xmlns:a16="http://schemas.microsoft.com/office/drawing/2014/main" id="{A3B84650-C661-F919-21BD-5D27422AD5B7}"/>
                    </a:ext>
                  </a:extLst>
                </p14:cNvPr>
                <p14:cNvContentPartPr/>
                <p14:nvPr/>
              </p14:nvContentPartPr>
              <p14:xfrm>
                <a:off x="3059708" y="4635118"/>
                <a:ext cx="36720" cy="135720"/>
              </p14:xfrm>
            </p:contentPart>
          </mc:Choice>
          <mc:Fallback xmlns="">
            <p:pic>
              <p:nvPicPr>
                <p:cNvPr id="88" name="Encre 87">
                  <a:extLst>
                    <a:ext uri="{FF2B5EF4-FFF2-40B4-BE49-F238E27FC236}">
                      <a16:creationId xmlns:a16="http://schemas.microsoft.com/office/drawing/2014/main" id="{A3B84650-C661-F919-21BD-5D27422AD5B7}"/>
                    </a:ext>
                  </a:extLst>
                </p:cNvPr>
                <p:cNvPicPr/>
                <p:nvPr/>
              </p:nvPicPr>
              <p:blipFill>
                <a:blip r:embed="rId138"/>
                <a:stretch>
                  <a:fillRect/>
                </a:stretch>
              </p:blipFill>
              <p:spPr>
                <a:xfrm>
                  <a:off x="3050708" y="4626478"/>
                  <a:ext cx="5436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89" name="Encre 88">
                  <a:extLst>
                    <a:ext uri="{FF2B5EF4-FFF2-40B4-BE49-F238E27FC236}">
                      <a16:creationId xmlns:a16="http://schemas.microsoft.com/office/drawing/2014/main" id="{5202FEC3-8273-6326-7BF7-4519A9AFFA9C}"/>
                    </a:ext>
                  </a:extLst>
                </p14:cNvPr>
                <p14:cNvContentPartPr/>
                <p14:nvPr/>
              </p14:nvContentPartPr>
              <p14:xfrm>
                <a:off x="2995628" y="4912678"/>
                <a:ext cx="113400" cy="149760"/>
              </p14:xfrm>
            </p:contentPart>
          </mc:Choice>
          <mc:Fallback xmlns="">
            <p:pic>
              <p:nvPicPr>
                <p:cNvPr id="89" name="Encre 88">
                  <a:extLst>
                    <a:ext uri="{FF2B5EF4-FFF2-40B4-BE49-F238E27FC236}">
                      <a16:creationId xmlns:a16="http://schemas.microsoft.com/office/drawing/2014/main" id="{5202FEC3-8273-6326-7BF7-4519A9AFFA9C}"/>
                    </a:ext>
                  </a:extLst>
                </p:cNvPr>
                <p:cNvPicPr/>
                <p:nvPr/>
              </p:nvPicPr>
              <p:blipFill>
                <a:blip r:embed="rId140"/>
                <a:stretch>
                  <a:fillRect/>
                </a:stretch>
              </p:blipFill>
              <p:spPr>
                <a:xfrm>
                  <a:off x="2986628" y="4903678"/>
                  <a:ext cx="13104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90" name="Encre 89">
                  <a:extLst>
                    <a:ext uri="{FF2B5EF4-FFF2-40B4-BE49-F238E27FC236}">
                      <a16:creationId xmlns:a16="http://schemas.microsoft.com/office/drawing/2014/main" id="{8D66555F-1A9C-695E-9E2D-7DA7B5FFB5CC}"/>
                    </a:ext>
                  </a:extLst>
                </p14:cNvPr>
                <p14:cNvContentPartPr/>
                <p14:nvPr/>
              </p14:nvContentPartPr>
              <p14:xfrm>
                <a:off x="3132068" y="4915918"/>
                <a:ext cx="59760" cy="40320"/>
              </p14:xfrm>
            </p:contentPart>
          </mc:Choice>
          <mc:Fallback xmlns="">
            <p:pic>
              <p:nvPicPr>
                <p:cNvPr id="90" name="Encre 89">
                  <a:extLst>
                    <a:ext uri="{FF2B5EF4-FFF2-40B4-BE49-F238E27FC236}">
                      <a16:creationId xmlns:a16="http://schemas.microsoft.com/office/drawing/2014/main" id="{8D66555F-1A9C-695E-9E2D-7DA7B5FFB5CC}"/>
                    </a:ext>
                  </a:extLst>
                </p:cNvPr>
                <p:cNvPicPr/>
                <p:nvPr/>
              </p:nvPicPr>
              <p:blipFill>
                <a:blip r:embed="rId142"/>
                <a:stretch>
                  <a:fillRect/>
                </a:stretch>
              </p:blipFill>
              <p:spPr>
                <a:xfrm>
                  <a:off x="3123068" y="4906918"/>
                  <a:ext cx="7740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91" name="Encre 90">
                  <a:extLst>
                    <a:ext uri="{FF2B5EF4-FFF2-40B4-BE49-F238E27FC236}">
                      <a16:creationId xmlns:a16="http://schemas.microsoft.com/office/drawing/2014/main" id="{A23C7E8A-3EE3-4914-644E-F2D224803195}"/>
                    </a:ext>
                  </a:extLst>
                </p14:cNvPr>
                <p14:cNvContentPartPr/>
                <p14:nvPr/>
              </p14:nvContentPartPr>
              <p14:xfrm>
                <a:off x="3169148" y="4897558"/>
                <a:ext cx="63000" cy="150480"/>
              </p14:xfrm>
            </p:contentPart>
          </mc:Choice>
          <mc:Fallback xmlns="">
            <p:pic>
              <p:nvPicPr>
                <p:cNvPr id="91" name="Encre 90">
                  <a:extLst>
                    <a:ext uri="{FF2B5EF4-FFF2-40B4-BE49-F238E27FC236}">
                      <a16:creationId xmlns:a16="http://schemas.microsoft.com/office/drawing/2014/main" id="{A23C7E8A-3EE3-4914-644E-F2D224803195}"/>
                    </a:ext>
                  </a:extLst>
                </p:cNvPr>
                <p:cNvPicPr/>
                <p:nvPr/>
              </p:nvPicPr>
              <p:blipFill>
                <a:blip r:embed="rId144"/>
                <a:stretch>
                  <a:fillRect/>
                </a:stretch>
              </p:blipFill>
              <p:spPr>
                <a:xfrm>
                  <a:off x="3160148" y="4888558"/>
                  <a:ext cx="8064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92" name="Encre 91">
                  <a:extLst>
                    <a:ext uri="{FF2B5EF4-FFF2-40B4-BE49-F238E27FC236}">
                      <a16:creationId xmlns:a16="http://schemas.microsoft.com/office/drawing/2014/main" id="{F7D38969-63B6-FC65-0FA7-74FB8B6D7145}"/>
                    </a:ext>
                  </a:extLst>
                </p14:cNvPr>
                <p14:cNvContentPartPr/>
                <p14:nvPr/>
              </p14:nvContentPartPr>
              <p14:xfrm>
                <a:off x="3268148" y="4844638"/>
                <a:ext cx="100800" cy="35280"/>
              </p14:xfrm>
            </p:contentPart>
          </mc:Choice>
          <mc:Fallback xmlns="">
            <p:pic>
              <p:nvPicPr>
                <p:cNvPr id="92" name="Encre 91">
                  <a:extLst>
                    <a:ext uri="{FF2B5EF4-FFF2-40B4-BE49-F238E27FC236}">
                      <a16:creationId xmlns:a16="http://schemas.microsoft.com/office/drawing/2014/main" id="{F7D38969-63B6-FC65-0FA7-74FB8B6D7145}"/>
                    </a:ext>
                  </a:extLst>
                </p:cNvPr>
                <p:cNvPicPr/>
                <p:nvPr/>
              </p:nvPicPr>
              <p:blipFill>
                <a:blip r:embed="rId146"/>
                <a:stretch>
                  <a:fillRect/>
                </a:stretch>
              </p:blipFill>
              <p:spPr>
                <a:xfrm>
                  <a:off x="3259148" y="4835638"/>
                  <a:ext cx="11844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93" name="Encre 92">
                  <a:extLst>
                    <a:ext uri="{FF2B5EF4-FFF2-40B4-BE49-F238E27FC236}">
                      <a16:creationId xmlns:a16="http://schemas.microsoft.com/office/drawing/2014/main" id="{C1E0ABA7-7B83-FC2D-E5F8-FD3781CE740E}"/>
                    </a:ext>
                  </a:extLst>
                </p14:cNvPr>
                <p14:cNvContentPartPr/>
                <p14:nvPr/>
              </p14:nvContentPartPr>
              <p14:xfrm>
                <a:off x="3304508" y="4897558"/>
                <a:ext cx="360" cy="89640"/>
              </p14:xfrm>
            </p:contentPart>
          </mc:Choice>
          <mc:Fallback xmlns="">
            <p:pic>
              <p:nvPicPr>
                <p:cNvPr id="93" name="Encre 92">
                  <a:extLst>
                    <a:ext uri="{FF2B5EF4-FFF2-40B4-BE49-F238E27FC236}">
                      <a16:creationId xmlns:a16="http://schemas.microsoft.com/office/drawing/2014/main" id="{C1E0ABA7-7B83-FC2D-E5F8-FD3781CE740E}"/>
                    </a:ext>
                  </a:extLst>
                </p:cNvPr>
                <p:cNvPicPr/>
                <p:nvPr/>
              </p:nvPicPr>
              <p:blipFill>
                <a:blip r:embed="rId148"/>
                <a:stretch>
                  <a:fillRect/>
                </a:stretch>
              </p:blipFill>
              <p:spPr>
                <a:xfrm>
                  <a:off x="3295508" y="4888558"/>
                  <a:ext cx="1800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94" name="Encre 93">
                  <a:extLst>
                    <a:ext uri="{FF2B5EF4-FFF2-40B4-BE49-F238E27FC236}">
                      <a16:creationId xmlns:a16="http://schemas.microsoft.com/office/drawing/2014/main" id="{F1B5F9DF-04F4-A0DB-2E56-4E70B05AE817}"/>
                    </a:ext>
                  </a:extLst>
                </p14:cNvPr>
                <p14:cNvContentPartPr/>
                <p14:nvPr/>
              </p14:nvContentPartPr>
              <p14:xfrm>
                <a:off x="3439868" y="4843198"/>
                <a:ext cx="3960" cy="101160"/>
              </p14:xfrm>
            </p:contentPart>
          </mc:Choice>
          <mc:Fallback xmlns="">
            <p:pic>
              <p:nvPicPr>
                <p:cNvPr id="94" name="Encre 93">
                  <a:extLst>
                    <a:ext uri="{FF2B5EF4-FFF2-40B4-BE49-F238E27FC236}">
                      <a16:creationId xmlns:a16="http://schemas.microsoft.com/office/drawing/2014/main" id="{F1B5F9DF-04F4-A0DB-2E56-4E70B05AE817}"/>
                    </a:ext>
                  </a:extLst>
                </p:cNvPr>
                <p:cNvPicPr/>
                <p:nvPr/>
              </p:nvPicPr>
              <p:blipFill>
                <a:blip r:embed="rId150"/>
                <a:stretch>
                  <a:fillRect/>
                </a:stretch>
              </p:blipFill>
              <p:spPr>
                <a:xfrm>
                  <a:off x="3431228" y="4834198"/>
                  <a:ext cx="2160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95" name="Encre 94">
                  <a:extLst>
                    <a:ext uri="{FF2B5EF4-FFF2-40B4-BE49-F238E27FC236}">
                      <a16:creationId xmlns:a16="http://schemas.microsoft.com/office/drawing/2014/main" id="{E0B062A0-8AB4-1373-0B67-40067CDBD385}"/>
                    </a:ext>
                  </a:extLst>
                </p14:cNvPr>
                <p14:cNvContentPartPr/>
                <p14:nvPr/>
              </p14:nvContentPartPr>
              <p14:xfrm>
                <a:off x="3508628" y="4798198"/>
                <a:ext cx="13320" cy="150480"/>
              </p14:xfrm>
            </p:contentPart>
          </mc:Choice>
          <mc:Fallback xmlns="">
            <p:pic>
              <p:nvPicPr>
                <p:cNvPr id="95" name="Encre 94">
                  <a:extLst>
                    <a:ext uri="{FF2B5EF4-FFF2-40B4-BE49-F238E27FC236}">
                      <a16:creationId xmlns:a16="http://schemas.microsoft.com/office/drawing/2014/main" id="{E0B062A0-8AB4-1373-0B67-40067CDBD385}"/>
                    </a:ext>
                  </a:extLst>
                </p:cNvPr>
                <p:cNvPicPr/>
                <p:nvPr/>
              </p:nvPicPr>
              <p:blipFill>
                <a:blip r:embed="rId152"/>
                <a:stretch>
                  <a:fillRect/>
                </a:stretch>
              </p:blipFill>
              <p:spPr>
                <a:xfrm>
                  <a:off x="3499628" y="4789198"/>
                  <a:ext cx="3096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96" name="Encre 95">
                  <a:extLst>
                    <a:ext uri="{FF2B5EF4-FFF2-40B4-BE49-F238E27FC236}">
                      <a16:creationId xmlns:a16="http://schemas.microsoft.com/office/drawing/2014/main" id="{B2D1DD6E-7317-D7E7-8785-6939DAAA3A3B}"/>
                    </a:ext>
                  </a:extLst>
                </p14:cNvPr>
                <p14:cNvContentPartPr/>
                <p14:nvPr/>
              </p14:nvContentPartPr>
              <p14:xfrm>
                <a:off x="3403508" y="4853278"/>
                <a:ext cx="128160" cy="71640"/>
              </p14:xfrm>
            </p:contentPart>
          </mc:Choice>
          <mc:Fallback xmlns="">
            <p:pic>
              <p:nvPicPr>
                <p:cNvPr id="96" name="Encre 95">
                  <a:extLst>
                    <a:ext uri="{FF2B5EF4-FFF2-40B4-BE49-F238E27FC236}">
                      <a16:creationId xmlns:a16="http://schemas.microsoft.com/office/drawing/2014/main" id="{B2D1DD6E-7317-D7E7-8785-6939DAAA3A3B}"/>
                    </a:ext>
                  </a:extLst>
                </p:cNvPr>
                <p:cNvPicPr/>
                <p:nvPr/>
              </p:nvPicPr>
              <p:blipFill>
                <a:blip r:embed="rId154"/>
                <a:stretch>
                  <a:fillRect/>
                </a:stretch>
              </p:blipFill>
              <p:spPr>
                <a:xfrm>
                  <a:off x="3394868" y="4844638"/>
                  <a:ext cx="14580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98" name="Encre 97">
                  <a:extLst>
                    <a:ext uri="{FF2B5EF4-FFF2-40B4-BE49-F238E27FC236}">
                      <a16:creationId xmlns:a16="http://schemas.microsoft.com/office/drawing/2014/main" id="{F4AD3AD6-D6C8-0274-0046-C6AAD0968999}"/>
                    </a:ext>
                  </a:extLst>
                </p14:cNvPr>
                <p14:cNvContentPartPr/>
                <p14:nvPr/>
              </p14:nvContentPartPr>
              <p14:xfrm>
                <a:off x="3566588" y="4788838"/>
                <a:ext cx="66600" cy="118080"/>
              </p14:xfrm>
            </p:contentPart>
          </mc:Choice>
          <mc:Fallback xmlns="">
            <p:pic>
              <p:nvPicPr>
                <p:cNvPr id="98" name="Encre 97">
                  <a:extLst>
                    <a:ext uri="{FF2B5EF4-FFF2-40B4-BE49-F238E27FC236}">
                      <a16:creationId xmlns:a16="http://schemas.microsoft.com/office/drawing/2014/main" id="{F4AD3AD6-D6C8-0274-0046-C6AAD0968999}"/>
                    </a:ext>
                  </a:extLst>
                </p:cNvPr>
                <p:cNvPicPr/>
                <p:nvPr/>
              </p:nvPicPr>
              <p:blipFill>
                <a:blip r:embed="rId156"/>
                <a:stretch>
                  <a:fillRect/>
                </a:stretch>
              </p:blipFill>
              <p:spPr>
                <a:xfrm>
                  <a:off x="3557588" y="4779838"/>
                  <a:ext cx="8424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99" name="Encre 98">
                  <a:extLst>
                    <a:ext uri="{FF2B5EF4-FFF2-40B4-BE49-F238E27FC236}">
                      <a16:creationId xmlns:a16="http://schemas.microsoft.com/office/drawing/2014/main" id="{2EDAEC9F-75F3-E908-9BC9-5D2CD464244D}"/>
                    </a:ext>
                  </a:extLst>
                </p14:cNvPr>
                <p14:cNvContentPartPr/>
                <p14:nvPr/>
              </p14:nvContentPartPr>
              <p14:xfrm>
                <a:off x="3673508" y="4731598"/>
                <a:ext cx="98280" cy="156240"/>
              </p14:xfrm>
            </p:contentPart>
          </mc:Choice>
          <mc:Fallback xmlns="">
            <p:pic>
              <p:nvPicPr>
                <p:cNvPr id="99" name="Encre 98">
                  <a:extLst>
                    <a:ext uri="{FF2B5EF4-FFF2-40B4-BE49-F238E27FC236}">
                      <a16:creationId xmlns:a16="http://schemas.microsoft.com/office/drawing/2014/main" id="{2EDAEC9F-75F3-E908-9BC9-5D2CD464244D}"/>
                    </a:ext>
                  </a:extLst>
                </p:cNvPr>
                <p:cNvPicPr/>
                <p:nvPr/>
              </p:nvPicPr>
              <p:blipFill>
                <a:blip r:embed="rId158"/>
                <a:stretch>
                  <a:fillRect/>
                </a:stretch>
              </p:blipFill>
              <p:spPr>
                <a:xfrm>
                  <a:off x="3664868" y="4722598"/>
                  <a:ext cx="11592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01" name="Encre 100">
                  <a:extLst>
                    <a:ext uri="{FF2B5EF4-FFF2-40B4-BE49-F238E27FC236}">
                      <a16:creationId xmlns:a16="http://schemas.microsoft.com/office/drawing/2014/main" id="{4881B739-0471-B48D-244E-EFF5D74638D2}"/>
                    </a:ext>
                  </a:extLst>
                </p14:cNvPr>
                <p14:cNvContentPartPr/>
                <p14:nvPr/>
              </p14:nvContentPartPr>
              <p14:xfrm>
                <a:off x="3430868" y="4457278"/>
                <a:ext cx="137520" cy="42120"/>
              </p14:xfrm>
            </p:contentPart>
          </mc:Choice>
          <mc:Fallback xmlns="">
            <p:pic>
              <p:nvPicPr>
                <p:cNvPr id="101" name="Encre 100">
                  <a:extLst>
                    <a:ext uri="{FF2B5EF4-FFF2-40B4-BE49-F238E27FC236}">
                      <a16:creationId xmlns:a16="http://schemas.microsoft.com/office/drawing/2014/main" id="{4881B739-0471-B48D-244E-EFF5D74638D2}"/>
                    </a:ext>
                  </a:extLst>
                </p:cNvPr>
                <p:cNvPicPr/>
                <p:nvPr/>
              </p:nvPicPr>
              <p:blipFill>
                <a:blip r:embed="rId160"/>
                <a:stretch>
                  <a:fillRect/>
                </a:stretch>
              </p:blipFill>
              <p:spPr>
                <a:xfrm>
                  <a:off x="3422228" y="4448638"/>
                  <a:ext cx="15516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02" name="Encre 101">
                  <a:extLst>
                    <a:ext uri="{FF2B5EF4-FFF2-40B4-BE49-F238E27FC236}">
                      <a16:creationId xmlns:a16="http://schemas.microsoft.com/office/drawing/2014/main" id="{E5B1B68A-A3B4-0F23-9213-F8EBB4BF228A}"/>
                    </a:ext>
                  </a:extLst>
                </p14:cNvPr>
                <p14:cNvContentPartPr/>
                <p14:nvPr/>
              </p14:nvContentPartPr>
              <p14:xfrm>
                <a:off x="3488828" y="4499038"/>
                <a:ext cx="53280" cy="153360"/>
              </p14:xfrm>
            </p:contentPart>
          </mc:Choice>
          <mc:Fallback xmlns="">
            <p:pic>
              <p:nvPicPr>
                <p:cNvPr id="102" name="Encre 101">
                  <a:extLst>
                    <a:ext uri="{FF2B5EF4-FFF2-40B4-BE49-F238E27FC236}">
                      <a16:creationId xmlns:a16="http://schemas.microsoft.com/office/drawing/2014/main" id="{E5B1B68A-A3B4-0F23-9213-F8EBB4BF228A}"/>
                    </a:ext>
                  </a:extLst>
                </p:cNvPr>
                <p:cNvPicPr/>
                <p:nvPr/>
              </p:nvPicPr>
              <p:blipFill>
                <a:blip r:embed="rId162"/>
                <a:stretch>
                  <a:fillRect/>
                </a:stretch>
              </p:blipFill>
              <p:spPr>
                <a:xfrm>
                  <a:off x="3479828" y="4490398"/>
                  <a:ext cx="7092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03" name="Encre 102">
                  <a:extLst>
                    <a:ext uri="{FF2B5EF4-FFF2-40B4-BE49-F238E27FC236}">
                      <a16:creationId xmlns:a16="http://schemas.microsoft.com/office/drawing/2014/main" id="{8B35D904-BBAB-55A5-E51C-4DA75AE00253}"/>
                    </a:ext>
                  </a:extLst>
                </p14:cNvPr>
                <p14:cNvContentPartPr/>
                <p14:nvPr/>
              </p14:nvContentPartPr>
              <p14:xfrm>
                <a:off x="3593948" y="4497598"/>
                <a:ext cx="89640" cy="141840"/>
              </p14:xfrm>
            </p:contentPart>
          </mc:Choice>
          <mc:Fallback xmlns="">
            <p:pic>
              <p:nvPicPr>
                <p:cNvPr id="103" name="Encre 102">
                  <a:extLst>
                    <a:ext uri="{FF2B5EF4-FFF2-40B4-BE49-F238E27FC236}">
                      <a16:creationId xmlns:a16="http://schemas.microsoft.com/office/drawing/2014/main" id="{8B35D904-BBAB-55A5-E51C-4DA75AE00253}"/>
                    </a:ext>
                  </a:extLst>
                </p:cNvPr>
                <p:cNvPicPr/>
                <p:nvPr/>
              </p:nvPicPr>
              <p:blipFill>
                <a:blip r:embed="rId164"/>
                <a:stretch>
                  <a:fillRect/>
                </a:stretch>
              </p:blipFill>
              <p:spPr>
                <a:xfrm>
                  <a:off x="3584948" y="4488958"/>
                  <a:ext cx="10728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04" name="Encre 103">
                  <a:extLst>
                    <a:ext uri="{FF2B5EF4-FFF2-40B4-BE49-F238E27FC236}">
                      <a16:creationId xmlns:a16="http://schemas.microsoft.com/office/drawing/2014/main" id="{06F89B91-D43A-8602-42FB-204CB9718B5C}"/>
                    </a:ext>
                  </a:extLst>
                </p14:cNvPr>
                <p14:cNvContentPartPr/>
                <p14:nvPr/>
              </p14:nvContentPartPr>
              <p14:xfrm>
                <a:off x="3602948" y="4580758"/>
                <a:ext cx="90000" cy="360"/>
              </p14:xfrm>
            </p:contentPart>
          </mc:Choice>
          <mc:Fallback xmlns="">
            <p:pic>
              <p:nvPicPr>
                <p:cNvPr id="104" name="Encre 103">
                  <a:extLst>
                    <a:ext uri="{FF2B5EF4-FFF2-40B4-BE49-F238E27FC236}">
                      <a16:creationId xmlns:a16="http://schemas.microsoft.com/office/drawing/2014/main" id="{06F89B91-D43A-8602-42FB-204CB9718B5C}"/>
                    </a:ext>
                  </a:extLst>
                </p:cNvPr>
                <p:cNvPicPr/>
                <p:nvPr/>
              </p:nvPicPr>
              <p:blipFill>
                <a:blip r:embed="rId166"/>
                <a:stretch>
                  <a:fillRect/>
                </a:stretch>
              </p:blipFill>
              <p:spPr>
                <a:xfrm>
                  <a:off x="3593948" y="4572118"/>
                  <a:ext cx="1076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05" name="Encre 104">
                  <a:extLst>
                    <a:ext uri="{FF2B5EF4-FFF2-40B4-BE49-F238E27FC236}">
                      <a16:creationId xmlns:a16="http://schemas.microsoft.com/office/drawing/2014/main" id="{6E2859B0-E691-E92B-DB9E-D240D3325F45}"/>
                    </a:ext>
                  </a:extLst>
                </p14:cNvPr>
                <p14:cNvContentPartPr/>
                <p14:nvPr/>
              </p14:nvContentPartPr>
              <p14:xfrm>
                <a:off x="3711308" y="4481758"/>
                <a:ext cx="46080" cy="131400"/>
              </p14:xfrm>
            </p:contentPart>
          </mc:Choice>
          <mc:Fallback xmlns="">
            <p:pic>
              <p:nvPicPr>
                <p:cNvPr id="105" name="Encre 104">
                  <a:extLst>
                    <a:ext uri="{FF2B5EF4-FFF2-40B4-BE49-F238E27FC236}">
                      <a16:creationId xmlns:a16="http://schemas.microsoft.com/office/drawing/2014/main" id="{6E2859B0-E691-E92B-DB9E-D240D3325F45}"/>
                    </a:ext>
                  </a:extLst>
                </p:cNvPr>
                <p:cNvPicPr/>
                <p:nvPr/>
              </p:nvPicPr>
              <p:blipFill>
                <a:blip r:embed="rId168"/>
                <a:stretch>
                  <a:fillRect/>
                </a:stretch>
              </p:blipFill>
              <p:spPr>
                <a:xfrm>
                  <a:off x="3702668" y="4473118"/>
                  <a:ext cx="6372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06" name="Encre 105">
                  <a:extLst>
                    <a:ext uri="{FF2B5EF4-FFF2-40B4-BE49-F238E27FC236}">
                      <a16:creationId xmlns:a16="http://schemas.microsoft.com/office/drawing/2014/main" id="{14F75CFC-5E18-2D2E-2211-2810BACE08BF}"/>
                    </a:ext>
                  </a:extLst>
                </p14:cNvPr>
                <p14:cNvContentPartPr/>
                <p14:nvPr/>
              </p14:nvContentPartPr>
              <p14:xfrm>
                <a:off x="3793388" y="4468798"/>
                <a:ext cx="96120" cy="150840"/>
              </p14:xfrm>
            </p:contentPart>
          </mc:Choice>
          <mc:Fallback xmlns="">
            <p:pic>
              <p:nvPicPr>
                <p:cNvPr id="106" name="Encre 105">
                  <a:extLst>
                    <a:ext uri="{FF2B5EF4-FFF2-40B4-BE49-F238E27FC236}">
                      <a16:creationId xmlns:a16="http://schemas.microsoft.com/office/drawing/2014/main" id="{14F75CFC-5E18-2D2E-2211-2810BACE08BF}"/>
                    </a:ext>
                  </a:extLst>
                </p:cNvPr>
                <p:cNvPicPr/>
                <p:nvPr/>
              </p:nvPicPr>
              <p:blipFill>
                <a:blip r:embed="rId170"/>
                <a:stretch>
                  <a:fillRect/>
                </a:stretch>
              </p:blipFill>
              <p:spPr>
                <a:xfrm>
                  <a:off x="3784388" y="4459798"/>
                  <a:ext cx="11376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07" name="Encre 106">
                  <a:extLst>
                    <a:ext uri="{FF2B5EF4-FFF2-40B4-BE49-F238E27FC236}">
                      <a16:creationId xmlns:a16="http://schemas.microsoft.com/office/drawing/2014/main" id="{940FD6C2-082A-07FC-49FC-4D386FC7EC3F}"/>
                    </a:ext>
                  </a:extLst>
                </p14:cNvPr>
                <p14:cNvContentPartPr/>
                <p14:nvPr/>
              </p14:nvContentPartPr>
              <p14:xfrm>
                <a:off x="3793388" y="4558798"/>
                <a:ext cx="82440" cy="22680"/>
              </p14:xfrm>
            </p:contentPart>
          </mc:Choice>
          <mc:Fallback xmlns="">
            <p:pic>
              <p:nvPicPr>
                <p:cNvPr id="107" name="Encre 106">
                  <a:extLst>
                    <a:ext uri="{FF2B5EF4-FFF2-40B4-BE49-F238E27FC236}">
                      <a16:creationId xmlns:a16="http://schemas.microsoft.com/office/drawing/2014/main" id="{940FD6C2-082A-07FC-49FC-4D386FC7EC3F}"/>
                    </a:ext>
                  </a:extLst>
                </p:cNvPr>
                <p:cNvPicPr/>
                <p:nvPr/>
              </p:nvPicPr>
              <p:blipFill>
                <a:blip r:embed="rId172"/>
                <a:stretch>
                  <a:fillRect/>
                </a:stretch>
              </p:blipFill>
              <p:spPr>
                <a:xfrm>
                  <a:off x="3784388" y="4549798"/>
                  <a:ext cx="100080" cy="40320"/>
                </a:xfrm>
                <a:prstGeom prst="rect">
                  <a:avLst/>
                </a:prstGeom>
              </p:spPr>
            </p:pic>
          </mc:Fallback>
        </mc:AlternateContent>
      </p:grpSp>
      <p:grpSp>
        <p:nvGrpSpPr>
          <p:cNvPr id="112" name="Groupe 111">
            <a:extLst>
              <a:ext uri="{FF2B5EF4-FFF2-40B4-BE49-F238E27FC236}">
                <a16:creationId xmlns:a16="http://schemas.microsoft.com/office/drawing/2014/main" id="{1993D718-2FC1-DBA2-E6DB-794A81DBBA09}"/>
              </a:ext>
            </a:extLst>
          </p:cNvPr>
          <p:cNvGrpSpPr/>
          <p:nvPr/>
        </p:nvGrpSpPr>
        <p:grpSpPr>
          <a:xfrm>
            <a:off x="2344388" y="4486438"/>
            <a:ext cx="217800" cy="210600"/>
            <a:chOff x="2344388" y="4486438"/>
            <a:chExt cx="217800" cy="210600"/>
          </a:xfrm>
        </p:grpSpPr>
        <mc:AlternateContent xmlns:mc="http://schemas.openxmlformats.org/markup-compatibility/2006" xmlns:p14="http://schemas.microsoft.com/office/powerpoint/2010/main">
          <mc:Choice Requires="p14">
            <p:contentPart p14:bwMode="auto" r:id="rId173">
              <p14:nvContentPartPr>
                <p14:cNvPr id="109" name="Encre 108">
                  <a:extLst>
                    <a:ext uri="{FF2B5EF4-FFF2-40B4-BE49-F238E27FC236}">
                      <a16:creationId xmlns:a16="http://schemas.microsoft.com/office/drawing/2014/main" id="{915DDEB9-7359-A3A4-6479-7756D72B525A}"/>
                    </a:ext>
                  </a:extLst>
                </p14:cNvPr>
                <p14:cNvContentPartPr/>
                <p14:nvPr/>
              </p14:nvContentPartPr>
              <p14:xfrm>
                <a:off x="2344388" y="4486438"/>
                <a:ext cx="192600" cy="67680"/>
              </p14:xfrm>
            </p:contentPart>
          </mc:Choice>
          <mc:Fallback xmlns="">
            <p:pic>
              <p:nvPicPr>
                <p:cNvPr id="109" name="Encre 108">
                  <a:extLst>
                    <a:ext uri="{FF2B5EF4-FFF2-40B4-BE49-F238E27FC236}">
                      <a16:creationId xmlns:a16="http://schemas.microsoft.com/office/drawing/2014/main" id="{915DDEB9-7359-A3A4-6479-7756D72B525A}"/>
                    </a:ext>
                  </a:extLst>
                </p:cNvPr>
                <p:cNvPicPr/>
                <p:nvPr/>
              </p:nvPicPr>
              <p:blipFill>
                <a:blip r:embed="rId174"/>
                <a:stretch>
                  <a:fillRect/>
                </a:stretch>
              </p:blipFill>
              <p:spPr>
                <a:xfrm>
                  <a:off x="2335748" y="4477438"/>
                  <a:ext cx="21024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10" name="Encre 109">
                  <a:extLst>
                    <a:ext uri="{FF2B5EF4-FFF2-40B4-BE49-F238E27FC236}">
                      <a16:creationId xmlns:a16="http://schemas.microsoft.com/office/drawing/2014/main" id="{83340AF1-BBDB-E326-AF60-50EB2CEC3345}"/>
                    </a:ext>
                  </a:extLst>
                </p14:cNvPr>
                <p14:cNvContentPartPr/>
                <p14:nvPr/>
              </p14:nvContentPartPr>
              <p14:xfrm>
                <a:off x="2362388" y="4517038"/>
                <a:ext cx="73800" cy="162000"/>
              </p14:xfrm>
            </p:contentPart>
          </mc:Choice>
          <mc:Fallback xmlns="">
            <p:pic>
              <p:nvPicPr>
                <p:cNvPr id="110" name="Encre 109">
                  <a:extLst>
                    <a:ext uri="{FF2B5EF4-FFF2-40B4-BE49-F238E27FC236}">
                      <a16:creationId xmlns:a16="http://schemas.microsoft.com/office/drawing/2014/main" id="{83340AF1-BBDB-E326-AF60-50EB2CEC3345}"/>
                    </a:ext>
                  </a:extLst>
                </p:cNvPr>
                <p:cNvPicPr/>
                <p:nvPr/>
              </p:nvPicPr>
              <p:blipFill>
                <a:blip r:embed="rId176"/>
                <a:stretch>
                  <a:fillRect/>
                </a:stretch>
              </p:blipFill>
              <p:spPr>
                <a:xfrm>
                  <a:off x="2353388" y="4508398"/>
                  <a:ext cx="9144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11" name="Encre 110">
                  <a:extLst>
                    <a:ext uri="{FF2B5EF4-FFF2-40B4-BE49-F238E27FC236}">
                      <a16:creationId xmlns:a16="http://schemas.microsoft.com/office/drawing/2014/main" id="{DF78B9D2-3FD3-C1EB-DF23-C7FCCCA4CD43}"/>
                    </a:ext>
                  </a:extLst>
                </p14:cNvPr>
                <p14:cNvContentPartPr/>
                <p14:nvPr/>
              </p14:nvContentPartPr>
              <p14:xfrm>
                <a:off x="2466788" y="4535398"/>
                <a:ext cx="95400" cy="161640"/>
              </p14:xfrm>
            </p:contentPart>
          </mc:Choice>
          <mc:Fallback xmlns="">
            <p:pic>
              <p:nvPicPr>
                <p:cNvPr id="111" name="Encre 110">
                  <a:extLst>
                    <a:ext uri="{FF2B5EF4-FFF2-40B4-BE49-F238E27FC236}">
                      <a16:creationId xmlns:a16="http://schemas.microsoft.com/office/drawing/2014/main" id="{DF78B9D2-3FD3-C1EB-DF23-C7FCCCA4CD43}"/>
                    </a:ext>
                  </a:extLst>
                </p:cNvPr>
                <p:cNvPicPr/>
                <p:nvPr/>
              </p:nvPicPr>
              <p:blipFill>
                <a:blip r:embed="rId178"/>
                <a:stretch>
                  <a:fillRect/>
                </a:stretch>
              </p:blipFill>
              <p:spPr>
                <a:xfrm>
                  <a:off x="2457788" y="4526398"/>
                  <a:ext cx="113040" cy="179280"/>
                </a:xfrm>
                <a:prstGeom prst="rect">
                  <a:avLst/>
                </a:prstGeom>
              </p:spPr>
            </p:pic>
          </mc:Fallback>
        </mc:AlternateContent>
      </p:grpSp>
      <p:grpSp>
        <p:nvGrpSpPr>
          <p:cNvPr id="121" name="Groupe 120">
            <a:extLst>
              <a:ext uri="{FF2B5EF4-FFF2-40B4-BE49-F238E27FC236}">
                <a16:creationId xmlns:a16="http://schemas.microsoft.com/office/drawing/2014/main" id="{F9037D0C-C418-4336-D4DC-DC3F2FEBC057}"/>
              </a:ext>
            </a:extLst>
          </p:cNvPr>
          <p:cNvGrpSpPr/>
          <p:nvPr/>
        </p:nvGrpSpPr>
        <p:grpSpPr>
          <a:xfrm>
            <a:off x="2407748" y="5058478"/>
            <a:ext cx="410040" cy="189720"/>
            <a:chOff x="2407748" y="5058478"/>
            <a:chExt cx="410040" cy="189720"/>
          </a:xfrm>
        </p:grpSpPr>
        <mc:AlternateContent xmlns:mc="http://schemas.openxmlformats.org/markup-compatibility/2006" xmlns:p14="http://schemas.microsoft.com/office/powerpoint/2010/main">
          <mc:Choice Requires="p14">
            <p:contentPart p14:bwMode="auto" r:id="rId179">
              <p14:nvContentPartPr>
                <p14:cNvPr id="113" name="Encre 112">
                  <a:extLst>
                    <a:ext uri="{FF2B5EF4-FFF2-40B4-BE49-F238E27FC236}">
                      <a16:creationId xmlns:a16="http://schemas.microsoft.com/office/drawing/2014/main" id="{E553EE66-2D32-E229-EC83-4837347D9E17}"/>
                    </a:ext>
                  </a:extLst>
                </p14:cNvPr>
                <p14:cNvContentPartPr/>
                <p14:nvPr/>
              </p14:nvContentPartPr>
              <p14:xfrm>
                <a:off x="2407748" y="5058478"/>
                <a:ext cx="117360" cy="188280"/>
              </p14:xfrm>
            </p:contentPart>
          </mc:Choice>
          <mc:Fallback xmlns="">
            <p:pic>
              <p:nvPicPr>
                <p:cNvPr id="113" name="Encre 112">
                  <a:extLst>
                    <a:ext uri="{FF2B5EF4-FFF2-40B4-BE49-F238E27FC236}">
                      <a16:creationId xmlns:a16="http://schemas.microsoft.com/office/drawing/2014/main" id="{E553EE66-2D32-E229-EC83-4837347D9E17}"/>
                    </a:ext>
                  </a:extLst>
                </p:cNvPr>
                <p:cNvPicPr/>
                <p:nvPr/>
              </p:nvPicPr>
              <p:blipFill>
                <a:blip r:embed="rId180"/>
                <a:stretch>
                  <a:fillRect/>
                </a:stretch>
              </p:blipFill>
              <p:spPr>
                <a:xfrm>
                  <a:off x="2399108" y="5049478"/>
                  <a:ext cx="13500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14" name="Encre 113">
                  <a:extLst>
                    <a:ext uri="{FF2B5EF4-FFF2-40B4-BE49-F238E27FC236}">
                      <a16:creationId xmlns:a16="http://schemas.microsoft.com/office/drawing/2014/main" id="{884C0ED4-B686-CF33-09E2-383EE6978B0F}"/>
                    </a:ext>
                  </a:extLst>
                </p14:cNvPr>
                <p14:cNvContentPartPr/>
                <p14:nvPr/>
              </p14:nvContentPartPr>
              <p14:xfrm>
                <a:off x="2498468" y="5132998"/>
                <a:ext cx="89640" cy="111960"/>
              </p14:xfrm>
            </p:contentPart>
          </mc:Choice>
          <mc:Fallback xmlns="">
            <p:pic>
              <p:nvPicPr>
                <p:cNvPr id="114" name="Encre 113">
                  <a:extLst>
                    <a:ext uri="{FF2B5EF4-FFF2-40B4-BE49-F238E27FC236}">
                      <a16:creationId xmlns:a16="http://schemas.microsoft.com/office/drawing/2014/main" id="{884C0ED4-B686-CF33-09E2-383EE6978B0F}"/>
                    </a:ext>
                  </a:extLst>
                </p:cNvPr>
                <p:cNvPicPr/>
                <p:nvPr/>
              </p:nvPicPr>
              <p:blipFill>
                <a:blip r:embed="rId182"/>
                <a:stretch>
                  <a:fillRect/>
                </a:stretch>
              </p:blipFill>
              <p:spPr>
                <a:xfrm>
                  <a:off x="2489828" y="5124358"/>
                  <a:ext cx="10728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16" name="Encre 115">
                  <a:extLst>
                    <a:ext uri="{FF2B5EF4-FFF2-40B4-BE49-F238E27FC236}">
                      <a16:creationId xmlns:a16="http://schemas.microsoft.com/office/drawing/2014/main" id="{D33C166F-128C-D06E-8262-CA5A5727BF4E}"/>
                    </a:ext>
                  </a:extLst>
                </p14:cNvPr>
                <p14:cNvContentPartPr/>
                <p14:nvPr/>
              </p14:nvContentPartPr>
              <p14:xfrm>
                <a:off x="2525468" y="5168998"/>
                <a:ext cx="44640" cy="360"/>
              </p14:xfrm>
            </p:contentPart>
          </mc:Choice>
          <mc:Fallback xmlns="">
            <p:pic>
              <p:nvPicPr>
                <p:cNvPr id="116" name="Encre 115">
                  <a:extLst>
                    <a:ext uri="{FF2B5EF4-FFF2-40B4-BE49-F238E27FC236}">
                      <a16:creationId xmlns:a16="http://schemas.microsoft.com/office/drawing/2014/main" id="{D33C166F-128C-D06E-8262-CA5A5727BF4E}"/>
                    </a:ext>
                  </a:extLst>
                </p:cNvPr>
                <p:cNvPicPr/>
                <p:nvPr/>
              </p:nvPicPr>
              <p:blipFill>
                <a:blip r:embed="rId184"/>
                <a:stretch>
                  <a:fillRect/>
                </a:stretch>
              </p:blipFill>
              <p:spPr>
                <a:xfrm>
                  <a:off x="2516468" y="5159998"/>
                  <a:ext cx="62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17" name="Encre 116">
                  <a:extLst>
                    <a:ext uri="{FF2B5EF4-FFF2-40B4-BE49-F238E27FC236}">
                      <a16:creationId xmlns:a16="http://schemas.microsoft.com/office/drawing/2014/main" id="{D6A8B593-9346-3CAF-FB82-ACE60A2E0C37}"/>
                    </a:ext>
                  </a:extLst>
                </p14:cNvPr>
                <p14:cNvContentPartPr/>
                <p14:nvPr/>
              </p14:nvContentPartPr>
              <p14:xfrm>
                <a:off x="2507468" y="5104918"/>
                <a:ext cx="97200" cy="19440"/>
              </p14:xfrm>
            </p:contentPart>
          </mc:Choice>
          <mc:Fallback xmlns="">
            <p:pic>
              <p:nvPicPr>
                <p:cNvPr id="117" name="Encre 116">
                  <a:extLst>
                    <a:ext uri="{FF2B5EF4-FFF2-40B4-BE49-F238E27FC236}">
                      <a16:creationId xmlns:a16="http://schemas.microsoft.com/office/drawing/2014/main" id="{D6A8B593-9346-3CAF-FB82-ACE60A2E0C37}"/>
                    </a:ext>
                  </a:extLst>
                </p:cNvPr>
                <p:cNvPicPr/>
                <p:nvPr/>
              </p:nvPicPr>
              <p:blipFill>
                <a:blip r:embed="rId186"/>
                <a:stretch>
                  <a:fillRect/>
                </a:stretch>
              </p:blipFill>
              <p:spPr>
                <a:xfrm>
                  <a:off x="2498828" y="5096278"/>
                  <a:ext cx="11484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18" name="Encre 117">
                  <a:extLst>
                    <a:ext uri="{FF2B5EF4-FFF2-40B4-BE49-F238E27FC236}">
                      <a16:creationId xmlns:a16="http://schemas.microsoft.com/office/drawing/2014/main" id="{A898AE91-B86A-2CD2-E060-FF775CCF4888}"/>
                    </a:ext>
                  </a:extLst>
                </p14:cNvPr>
                <p14:cNvContentPartPr/>
                <p14:nvPr/>
              </p14:nvContentPartPr>
              <p14:xfrm>
                <a:off x="2616188" y="5132998"/>
                <a:ext cx="360" cy="90000"/>
              </p14:xfrm>
            </p:contentPart>
          </mc:Choice>
          <mc:Fallback xmlns="">
            <p:pic>
              <p:nvPicPr>
                <p:cNvPr id="118" name="Encre 117">
                  <a:extLst>
                    <a:ext uri="{FF2B5EF4-FFF2-40B4-BE49-F238E27FC236}">
                      <a16:creationId xmlns:a16="http://schemas.microsoft.com/office/drawing/2014/main" id="{A898AE91-B86A-2CD2-E060-FF775CCF4888}"/>
                    </a:ext>
                  </a:extLst>
                </p:cNvPr>
                <p:cNvPicPr/>
                <p:nvPr/>
              </p:nvPicPr>
              <p:blipFill>
                <a:blip r:embed="rId148"/>
                <a:stretch>
                  <a:fillRect/>
                </a:stretch>
              </p:blipFill>
              <p:spPr>
                <a:xfrm>
                  <a:off x="2607188" y="5124358"/>
                  <a:ext cx="1800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19" name="Encre 118">
                  <a:extLst>
                    <a:ext uri="{FF2B5EF4-FFF2-40B4-BE49-F238E27FC236}">
                      <a16:creationId xmlns:a16="http://schemas.microsoft.com/office/drawing/2014/main" id="{C8ED4795-7DDA-250C-A053-2387141619CE}"/>
                    </a:ext>
                  </a:extLst>
                </p14:cNvPr>
                <p14:cNvContentPartPr/>
                <p14:nvPr/>
              </p14:nvContentPartPr>
              <p14:xfrm>
                <a:off x="2625188" y="5108878"/>
                <a:ext cx="82440" cy="122760"/>
              </p14:xfrm>
            </p:contentPart>
          </mc:Choice>
          <mc:Fallback xmlns="">
            <p:pic>
              <p:nvPicPr>
                <p:cNvPr id="119" name="Encre 118">
                  <a:extLst>
                    <a:ext uri="{FF2B5EF4-FFF2-40B4-BE49-F238E27FC236}">
                      <a16:creationId xmlns:a16="http://schemas.microsoft.com/office/drawing/2014/main" id="{C8ED4795-7DDA-250C-A053-2387141619CE}"/>
                    </a:ext>
                  </a:extLst>
                </p:cNvPr>
                <p:cNvPicPr/>
                <p:nvPr/>
              </p:nvPicPr>
              <p:blipFill>
                <a:blip r:embed="rId189"/>
                <a:stretch>
                  <a:fillRect/>
                </a:stretch>
              </p:blipFill>
              <p:spPr>
                <a:xfrm>
                  <a:off x="2616188" y="5099878"/>
                  <a:ext cx="10008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20" name="Encre 119">
                  <a:extLst>
                    <a:ext uri="{FF2B5EF4-FFF2-40B4-BE49-F238E27FC236}">
                      <a16:creationId xmlns:a16="http://schemas.microsoft.com/office/drawing/2014/main" id="{F63B8363-44D6-7C39-EEC5-A21008C349ED}"/>
                    </a:ext>
                  </a:extLst>
                </p14:cNvPr>
                <p14:cNvContentPartPr/>
                <p14:nvPr/>
              </p14:nvContentPartPr>
              <p14:xfrm>
                <a:off x="2733908" y="5114638"/>
                <a:ext cx="83880" cy="133560"/>
              </p14:xfrm>
            </p:contentPart>
          </mc:Choice>
          <mc:Fallback xmlns="">
            <p:pic>
              <p:nvPicPr>
                <p:cNvPr id="120" name="Encre 119">
                  <a:extLst>
                    <a:ext uri="{FF2B5EF4-FFF2-40B4-BE49-F238E27FC236}">
                      <a16:creationId xmlns:a16="http://schemas.microsoft.com/office/drawing/2014/main" id="{F63B8363-44D6-7C39-EEC5-A21008C349ED}"/>
                    </a:ext>
                  </a:extLst>
                </p:cNvPr>
                <p:cNvPicPr/>
                <p:nvPr/>
              </p:nvPicPr>
              <p:blipFill>
                <a:blip r:embed="rId191"/>
                <a:stretch>
                  <a:fillRect/>
                </a:stretch>
              </p:blipFill>
              <p:spPr>
                <a:xfrm>
                  <a:off x="2724908" y="5105998"/>
                  <a:ext cx="101520" cy="151200"/>
                </a:xfrm>
                <a:prstGeom prst="rect">
                  <a:avLst/>
                </a:prstGeom>
              </p:spPr>
            </p:pic>
          </mc:Fallback>
        </mc:AlternateContent>
      </p:grpSp>
      <p:grpSp>
        <p:nvGrpSpPr>
          <p:cNvPr id="125" name="Groupe 124">
            <a:extLst>
              <a:ext uri="{FF2B5EF4-FFF2-40B4-BE49-F238E27FC236}">
                <a16:creationId xmlns:a16="http://schemas.microsoft.com/office/drawing/2014/main" id="{92D05128-F7CB-6B1A-7789-E0CA8451A175}"/>
              </a:ext>
            </a:extLst>
          </p:cNvPr>
          <p:cNvGrpSpPr/>
          <p:nvPr/>
        </p:nvGrpSpPr>
        <p:grpSpPr>
          <a:xfrm>
            <a:off x="3105068" y="5305078"/>
            <a:ext cx="154440" cy="9360"/>
            <a:chOff x="3105068" y="5305078"/>
            <a:chExt cx="154440" cy="9360"/>
          </a:xfrm>
        </p:grpSpPr>
        <mc:AlternateContent xmlns:mc="http://schemas.openxmlformats.org/markup-compatibility/2006" xmlns:p14="http://schemas.microsoft.com/office/powerpoint/2010/main">
          <mc:Choice Requires="p14">
            <p:contentPart p14:bwMode="auto" r:id="rId192">
              <p14:nvContentPartPr>
                <p14:cNvPr id="122" name="Encre 121">
                  <a:extLst>
                    <a:ext uri="{FF2B5EF4-FFF2-40B4-BE49-F238E27FC236}">
                      <a16:creationId xmlns:a16="http://schemas.microsoft.com/office/drawing/2014/main" id="{A0E433EB-EEF4-5465-1069-9561F823542F}"/>
                    </a:ext>
                  </a:extLst>
                </p14:cNvPr>
                <p14:cNvContentPartPr/>
                <p14:nvPr/>
              </p14:nvContentPartPr>
              <p14:xfrm>
                <a:off x="3105068" y="5314078"/>
                <a:ext cx="360" cy="360"/>
              </p14:xfrm>
            </p:contentPart>
          </mc:Choice>
          <mc:Fallback xmlns="">
            <p:pic>
              <p:nvPicPr>
                <p:cNvPr id="122" name="Encre 121">
                  <a:extLst>
                    <a:ext uri="{FF2B5EF4-FFF2-40B4-BE49-F238E27FC236}">
                      <a16:creationId xmlns:a16="http://schemas.microsoft.com/office/drawing/2014/main" id="{A0E433EB-EEF4-5465-1069-9561F823542F}"/>
                    </a:ext>
                  </a:extLst>
                </p:cNvPr>
                <p:cNvPicPr/>
                <p:nvPr/>
              </p:nvPicPr>
              <p:blipFill>
                <a:blip r:embed="rId193"/>
                <a:stretch>
                  <a:fillRect/>
                </a:stretch>
              </p:blipFill>
              <p:spPr>
                <a:xfrm>
                  <a:off x="3096068" y="530507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23" name="Encre 122">
                  <a:extLst>
                    <a:ext uri="{FF2B5EF4-FFF2-40B4-BE49-F238E27FC236}">
                      <a16:creationId xmlns:a16="http://schemas.microsoft.com/office/drawing/2014/main" id="{4851E393-B691-7187-E11D-FAC033BC5F9A}"/>
                    </a:ext>
                  </a:extLst>
                </p14:cNvPr>
                <p14:cNvContentPartPr/>
                <p14:nvPr/>
              </p14:nvContentPartPr>
              <p14:xfrm>
                <a:off x="3177428" y="5305078"/>
                <a:ext cx="1800" cy="360"/>
              </p14:xfrm>
            </p:contentPart>
          </mc:Choice>
          <mc:Fallback xmlns="">
            <p:pic>
              <p:nvPicPr>
                <p:cNvPr id="123" name="Encre 122">
                  <a:extLst>
                    <a:ext uri="{FF2B5EF4-FFF2-40B4-BE49-F238E27FC236}">
                      <a16:creationId xmlns:a16="http://schemas.microsoft.com/office/drawing/2014/main" id="{4851E393-B691-7187-E11D-FAC033BC5F9A}"/>
                    </a:ext>
                  </a:extLst>
                </p:cNvPr>
                <p:cNvPicPr/>
                <p:nvPr/>
              </p:nvPicPr>
              <p:blipFill>
                <a:blip r:embed="rId193"/>
                <a:stretch>
                  <a:fillRect/>
                </a:stretch>
              </p:blipFill>
              <p:spPr>
                <a:xfrm>
                  <a:off x="3168428" y="5296078"/>
                  <a:ext cx="19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24" name="Encre 123">
                  <a:extLst>
                    <a:ext uri="{FF2B5EF4-FFF2-40B4-BE49-F238E27FC236}">
                      <a16:creationId xmlns:a16="http://schemas.microsoft.com/office/drawing/2014/main" id="{E73B0E2C-8DF9-458E-4075-2C3C2124177D}"/>
                    </a:ext>
                  </a:extLst>
                </p14:cNvPr>
                <p14:cNvContentPartPr/>
                <p14:nvPr/>
              </p14:nvContentPartPr>
              <p14:xfrm>
                <a:off x="3259148" y="5305078"/>
                <a:ext cx="360" cy="360"/>
              </p14:xfrm>
            </p:contentPart>
          </mc:Choice>
          <mc:Fallback xmlns="">
            <p:pic>
              <p:nvPicPr>
                <p:cNvPr id="124" name="Encre 123">
                  <a:extLst>
                    <a:ext uri="{FF2B5EF4-FFF2-40B4-BE49-F238E27FC236}">
                      <a16:creationId xmlns:a16="http://schemas.microsoft.com/office/drawing/2014/main" id="{E73B0E2C-8DF9-458E-4075-2C3C2124177D}"/>
                    </a:ext>
                  </a:extLst>
                </p:cNvPr>
                <p:cNvPicPr/>
                <p:nvPr/>
              </p:nvPicPr>
              <p:blipFill>
                <a:blip r:embed="rId193"/>
                <a:stretch>
                  <a:fillRect/>
                </a:stretch>
              </p:blipFill>
              <p:spPr>
                <a:xfrm>
                  <a:off x="3250148" y="5296078"/>
                  <a:ext cx="18000" cy="18000"/>
                </a:xfrm>
                <a:prstGeom prst="rect">
                  <a:avLst/>
                </a:prstGeom>
              </p:spPr>
            </p:pic>
          </mc:Fallback>
        </mc:AlternateContent>
      </p:grpSp>
      <p:grpSp>
        <p:nvGrpSpPr>
          <p:cNvPr id="150" name="Groupe 149">
            <a:extLst>
              <a:ext uri="{FF2B5EF4-FFF2-40B4-BE49-F238E27FC236}">
                <a16:creationId xmlns:a16="http://schemas.microsoft.com/office/drawing/2014/main" id="{C0CE1435-F676-9956-8768-AA06E590ED34}"/>
              </a:ext>
            </a:extLst>
          </p:cNvPr>
          <p:cNvGrpSpPr/>
          <p:nvPr/>
        </p:nvGrpSpPr>
        <p:grpSpPr>
          <a:xfrm>
            <a:off x="3240428" y="5459158"/>
            <a:ext cx="1062000" cy="268920"/>
            <a:chOff x="3240428" y="5459158"/>
            <a:chExt cx="1062000" cy="268920"/>
          </a:xfrm>
        </p:grpSpPr>
        <mc:AlternateContent xmlns:mc="http://schemas.openxmlformats.org/markup-compatibility/2006" xmlns:p14="http://schemas.microsoft.com/office/powerpoint/2010/main">
          <mc:Choice Requires="p14">
            <p:contentPart p14:bwMode="auto" r:id="rId196">
              <p14:nvContentPartPr>
                <p14:cNvPr id="126" name="Encre 125">
                  <a:extLst>
                    <a:ext uri="{FF2B5EF4-FFF2-40B4-BE49-F238E27FC236}">
                      <a16:creationId xmlns:a16="http://schemas.microsoft.com/office/drawing/2014/main" id="{B1019031-927F-ED15-3EAA-3004C90BBFF9}"/>
                    </a:ext>
                  </a:extLst>
                </p14:cNvPr>
                <p14:cNvContentPartPr/>
                <p14:nvPr/>
              </p14:nvContentPartPr>
              <p14:xfrm>
                <a:off x="3240428" y="5558518"/>
                <a:ext cx="360" cy="360"/>
              </p14:xfrm>
            </p:contentPart>
          </mc:Choice>
          <mc:Fallback xmlns="">
            <p:pic>
              <p:nvPicPr>
                <p:cNvPr id="126" name="Encre 125">
                  <a:extLst>
                    <a:ext uri="{FF2B5EF4-FFF2-40B4-BE49-F238E27FC236}">
                      <a16:creationId xmlns:a16="http://schemas.microsoft.com/office/drawing/2014/main" id="{B1019031-927F-ED15-3EAA-3004C90BBFF9}"/>
                    </a:ext>
                  </a:extLst>
                </p:cNvPr>
                <p:cNvPicPr/>
                <p:nvPr/>
              </p:nvPicPr>
              <p:blipFill>
                <a:blip r:embed="rId193"/>
                <a:stretch>
                  <a:fillRect/>
                </a:stretch>
              </p:blipFill>
              <p:spPr>
                <a:xfrm>
                  <a:off x="3231788" y="554987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27" name="Encre 126">
                  <a:extLst>
                    <a:ext uri="{FF2B5EF4-FFF2-40B4-BE49-F238E27FC236}">
                      <a16:creationId xmlns:a16="http://schemas.microsoft.com/office/drawing/2014/main" id="{4D955872-8427-A496-568F-9E70715EAA31}"/>
                    </a:ext>
                  </a:extLst>
                </p14:cNvPr>
                <p14:cNvContentPartPr/>
                <p14:nvPr/>
              </p14:nvContentPartPr>
              <p14:xfrm>
                <a:off x="3240428" y="5558518"/>
                <a:ext cx="60840" cy="159120"/>
              </p14:xfrm>
            </p:contentPart>
          </mc:Choice>
          <mc:Fallback xmlns="">
            <p:pic>
              <p:nvPicPr>
                <p:cNvPr id="127" name="Encre 126">
                  <a:extLst>
                    <a:ext uri="{FF2B5EF4-FFF2-40B4-BE49-F238E27FC236}">
                      <a16:creationId xmlns:a16="http://schemas.microsoft.com/office/drawing/2014/main" id="{4D955872-8427-A496-568F-9E70715EAA31}"/>
                    </a:ext>
                  </a:extLst>
                </p:cNvPr>
                <p:cNvPicPr/>
                <p:nvPr/>
              </p:nvPicPr>
              <p:blipFill>
                <a:blip r:embed="rId198"/>
                <a:stretch>
                  <a:fillRect/>
                </a:stretch>
              </p:blipFill>
              <p:spPr>
                <a:xfrm>
                  <a:off x="3231788" y="5549878"/>
                  <a:ext cx="7848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28" name="Encre 127">
                  <a:extLst>
                    <a:ext uri="{FF2B5EF4-FFF2-40B4-BE49-F238E27FC236}">
                      <a16:creationId xmlns:a16="http://schemas.microsoft.com/office/drawing/2014/main" id="{4C6EED14-C218-9B7C-40E7-ED2FDC9CCD25}"/>
                    </a:ext>
                  </a:extLst>
                </p14:cNvPr>
                <p14:cNvContentPartPr/>
                <p14:nvPr/>
              </p14:nvContentPartPr>
              <p14:xfrm>
                <a:off x="3240428" y="5531518"/>
                <a:ext cx="88920" cy="27360"/>
              </p14:xfrm>
            </p:contentPart>
          </mc:Choice>
          <mc:Fallback xmlns="">
            <p:pic>
              <p:nvPicPr>
                <p:cNvPr id="128" name="Encre 127">
                  <a:extLst>
                    <a:ext uri="{FF2B5EF4-FFF2-40B4-BE49-F238E27FC236}">
                      <a16:creationId xmlns:a16="http://schemas.microsoft.com/office/drawing/2014/main" id="{4C6EED14-C218-9B7C-40E7-ED2FDC9CCD25}"/>
                    </a:ext>
                  </a:extLst>
                </p:cNvPr>
                <p:cNvPicPr/>
                <p:nvPr/>
              </p:nvPicPr>
              <p:blipFill>
                <a:blip r:embed="rId200"/>
                <a:stretch>
                  <a:fillRect/>
                </a:stretch>
              </p:blipFill>
              <p:spPr>
                <a:xfrm>
                  <a:off x="3231788" y="5522878"/>
                  <a:ext cx="10656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29" name="Encre 128">
                  <a:extLst>
                    <a:ext uri="{FF2B5EF4-FFF2-40B4-BE49-F238E27FC236}">
                      <a16:creationId xmlns:a16="http://schemas.microsoft.com/office/drawing/2014/main" id="{7CF3F0C2-F46E-EF6D-207B-1700E633352A}"/>
                    </a:ext>
                  </a:extLst>
                </p14:cNvPr>
                <p14:cNvContentPartPr/>
                <p14:nvPr/>
              </p14:nvContentPartPr>
              <p14:xfrm>
                <a:off x="3259148" y="5603518"/>
                <a:ext cx="42840" cy="19440"/>
              </p14:xfrm>
            </p:contentPart>
          </mc:Choice>
          <mc:Fallback xmlns="">
            <p:pic>
              <p:nvPicPr>
                <p:cNvPr id="129" name="Encre 128">
                  <a:extLst>
                    <a:ext uri="{FF2B5EF4-FFF2-40B4-BE49-F238E27FC236}">
                      <a16:creationId xmlns:a16="http://schemas.microsoft.com/office/drawing/2014/main" id="{7CF3F0C2-F46E-EF6D-207B-1700E633352A}"/>
                    </a:ext>
                  </a:extLst>
                </p:cNvPr>
                <p:cNvPicPr/>
                <p:nvPr/>
              </p:nvPicPr>
              <p:blipFill>
                <a:blip r:embed="rId202"/>
                <a:stretch>
                  <a:fillRect/>
                </a:stretch>
              </p:blipFill>
              <p:spPr>
                <a:xfrm>
                  <a:off x="3250148" y="5594878"/>
                  <a:ext cx="604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32" name="Encre 131">
                  <a:extLst>
                    <a:ext uri="{FF2B5EF4-FFF2-40B4-BE49-F238E27FC236}">
                      <a16:creationId xmlns:a16="http://schemas.microsoft.com/office/drawing/2014/main" id="{91C0CEBD-AA2D-6AF3-1F6F-242EC0096471}"/>
                    </a:ext>
                  </a:extLst>
                </p14:cNvPr>
                <p14:cNvContentPartPr/>
                <p14:nvPr/>
              </p14:nvContentPartPr>
              <p14:xfrm>
                <a:off x="3358508" y="5567518"/>
                <a:ext cx="360" cy="135360"/>
              </p14:xfrm>
            </p:contentPart>
          </mc:Choice>
          <mc:Fallback xmlns="">
            <p:pic>
              <p:nvPicPr>
                <p:cNvPr id="132" name="Encre 131">
                  <a:extLst>
                    <a:ext uri="{FF2B5EF4-FFF2-40B4-BE49-F238E27FC236}">
                      <a16:creationId xmlns:a16="http://schemas.microsoft.com/office/drawing/2014/main" id="{91C0CEBD-AA2D-6AF3-1F6F-242EC0096471}"/>
                    </a:ext>
                  </a:extLst>
                </p:cNvPr>
                <p:cNvPicPr/>
                <p:nvPr/>
              </p:nvPicPr>
              <p:blipFill>
                <a:blip r:embed="rId204"/>
                <a:stretch>
                  <a:fillRect/>
                </a:stretch>
              </p:blipFill>
              <p:spPr>
                <a:xfrm>
                  <a:off x="3349868" y="5558878"/>
                  <a:ext cx="1800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33" name="Encre 132">
                  <a:extLst>
                    <a:ext uri="{FF2B5EF4-FFF2-40B4-BE49-F238E27FC236}">
                      <a16:creationId xmlns:a16="http://schemas.microsoft.com/office/drawing/2014/main" id="{BCEA26DB-C2E9-81FC-B585-4ADFFB4CE3D4}"/>
                    </a:ext>
                  </a:extLst>
                </p14:cNvPr>
                <p14:cNvContentPartPr/>
                <p14:nvPr/>
              </p14:nvContentPartPr>
              <p14:xfrm>
                <a:off x="3358508" y="5534038"/>
                <a:ext cx="66960" cy="163440"/>
              </p14:xfrm>
            </p:contentPart>
          </mc:Choice>
          <mc:Fallback xmlns="">
            <p:pic>
              <p:nvPicPr>
                <p:cNvPr id="133" name="Encre 132">
                  <a:extLst>
                    <a:ext uri="{FF2B5EF4-FFF2-40B4-BE49-F238E27FC236}">
                      <a16:creationId xmlns:a16="http://schemas.microsoft.com/office/drawing/2014/main" id="{BCEA26DB-C2E9-81FC-B585-4ADFFB4CE3D4}"/>
                    </a:ext>
                  </a:extLst>
                </p:cNvPr>
                <p:cNvPicPr/>
                <p:nvPr/>
              </p:nvPicPr>
              <p:blipFill>
                <a:blip r:embed="rId206"/>
                <a:stretch>
                  <a:fillRect/>
                </a:stretch>
              </p:blipFill>
              <p:spPr>
                <a:xfrm>
                  <a:off x="3349868" y="5525038"/>
                  <a:ext cx="8460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34" name="Encre 133">
                  <a:extLst>
                    <a:ext uri="{FF2B5EF4-FFF2-40B4-BE49-F238E27FC236}">
                      <a16:creationId xmlns:a16="http://schemas.microsoft.com/office/drawing/2014/main" id="{99EB2304-2E6B-9B4F-A4DC-0D7A49703B5D}"/>
                    </a:ext>
                  </a:extLst>
                </p14:cNvPr>
                <p14:cNvContentPartPr/>
                <p14:nvPr/>
              </p14:nvContentPartPr>
              <p14:xfrm>
                <a:off x="3448868" y="5566078"/>
                <a:ext cx="94320" cy="162000"/>
              </p14:xfrm>
            </p:contentPart>
          </mc:Choice>
          <mc:Fallback xmlns="">
            <p:pic>
              <p:nvPicPr>
                <p:cNvPr id="134" name="Encre 133">
                  <a:extLst>
                    <a:ext uri="{FF2B5EF4-FFF2-40B4-BE49-F238E27FC236}">
                      <a16:creationId xmlns:a16="http://schemas.microsoft.com/office/drawing/2014/main" id="{99EB2304-2E6B-9B4F-A4DC-0D7A49703B5D}"/>
                    </a:ext>
                  </a:extLst>
                </p:cNvPr>
                <p:cNvPicPr/>
                <p:nvPr/>
              </p:nvPicPr>
              <p:blipFill>
                <a:blip r:embed="rId208"/>
                <a:stretch>
                  <a:fillRect/>
                </a:stretch>
              </p:blipFill>
              <p:spPr>
                <a:xfrm>
                  <a:off x="3440228" y="5557438"/>
                  <a:ext cx="11196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35" name="Encre 134">
                  <a:extLst>
                    <a:ext uri="{FF2B5EF4-FFF2-40B4-BE49-F238E27FC236}">
                      <a16:creationId xmlns:a16="http://schemas.microsoft.com/office/drawing/2014/main" id="{E8B42F3C-22C8-F5A2-1C47-684A2CF7093B}"/>
                    </a:ext>
                  </a:extLst>
                </p14:cNvPr>
                <p14:cNvContentPartPr/>
                <p14:nvPr/>
              </p14:nvContentPartPr>
              <p14:xfrm>
                <a:off x="3467228" y="5661478"/>
                <a:ext cx="46800" cy="6120"/>
              </p14:xfrm>
            </p:contentPart>
          </mc:Choice>
          <mc:Fallback xmlns="">
            <p:pic>
              <p:nvPicPr>
                <p:cNvPr id="135" name="Encre 134">
                  <a:extLst>
                    <a:ext uri="{FF2B5EF4-FFF2-40B4-BE49-F238E27FC236}">
                      <a16:creationId xmlns:a16="http://schemas.microsoft.com/office/drawing/2014/main" id="{E8B42F3C-22C8-F5A2-1C47-684A2CF7093B}"/>
                    </a:ext>
                  </a:extLst>
                </p:cNvPr>
                <p:cNvPicPr/>
                <p:nvPr/>
              </p:nvPicPr>
              <p:blipFill>
                <a:blip r:embed="rId210"/>
                <a:stretch>
                  <a:fillRect/>
                </a:stretch>
              </p:blipFill>
              <p:spPr>
                <a:xfrm>
                  <a:off x="3458588" y="5652838"/>
                  <a:ext cx="6444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36" name="Encre 135">
                  <a:extLst>
                    <a:ext uri="{FF2B5EF4-FFF2-40B4-BE49-F238E27FC236}">
                      <a16:creationId xmlns:a16="http://schemas.microsoft.com/office/drawing/2014/main" id="{FB7692B4-0A94-EE1A-16E2-A9573CBD1FAB}"/>
                    </a:ext>
                  </a:extLst>
                </p14:cNvPr>
                <p14:cNvContentPartPr/>
                <p14:nvPr/>
              </p14:nvContentPartPr>
              <p14:xfrm>
                <a:off x="3539588" y="5576518"/>
                <a:ext cx="58320" cy="120240"/>
              </p14:xfrm>
            </p:contentPart>
          </mc:Choice>
          <mc:Fallback xmlns="">
            <p:pic>
              <p:nvPicPr>
                <p:cNvPr id="136" name="Encre 135">
                  <a:extLst>
                    <a:ext uri="{FF2B5EF4-FFF2-40B4-BE49-F238E27FC236}">
                      <a16:creationId xmlns:a16="http://schemas.microsoft.com/office/drawing/2014/main" id="{FB7692B4-0A94-EE1A-16E2-A9573CBD1FAB}"/>
                    </a:ext>
                  </a:extLst>
                </p:cNvPr>
                <p:cNvPicPr/>
                <p:nvPr/>
              </p:nvPicPr>
              <p:blipFill>
                <a:blip r:embed="rId212"/>
                <a:stretch>
                  <a:fillRect/>
                </a:stretch>
              </p:blipFill>
              <p:spPr>
                <a:xfrm>
                  <a:off x="3530588" y="5567878"/>
                  <a:ext cx="7596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37" name="Encre 136">
                  <a:extLst>
                    <a:ext uri="{FF2B5EF4-FFF2-40B4-BE49-F238E27FC236}">
                      <a16:creationId xmlns:a16="http://schemas.microsoft.com/office/drawing/2014/main" id="{DE4472B3-7FB4-7ED4-D8BB-F7034A672BCE}"/>
                    </a:ext>
                  </a:extLst>
                </p14:cNvPr>
                <p14:cNvContentPartPr/>
                <p14:nvPr/>
              </p14:nvContentPartPr>
              <p14:xfrm>
                <a:off x="3548588" y="5546278"/>
                <a:ext cx="154440" cy="156960"/>
              </p14:xfrm>
            </p:contentPart>
          </mc:Choice>
          <mc:Fallback xmlns="">
            <p:pic>
              <p:nvPicPr>
                <p:cNvPr id="137" name="Encre 136">
                  <a:extLst>
                    <a:ext uri="{FF2B5EF4-FFF2-40B4-BE49-F238E27FC236}">
                      <a16:creationId xmlns:a16="http://schemas.microsoft.com/office/drawing/2014/main" id="{DE4472B3-7FB4-7ED4-D8BB-F7034A672BCE}"/>
                    </a:ext>
                  </a:extLst>
                </p:cNvPr>
                <p:cNvPicPr/>
                <p:nvPr/>
              </p:nvPicPr>
              <p:blipFill>
                <a:blip r:embed="rId214"/>
                <a:stretch>
                  <a:fillRect/>
                </a:stretch>
              </p:blipFill>
              <p:spPr>
                <a:xfrm>
                  <a:off x="3539588" y="5537278"/>
                  <a:ext cx="17208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38" name="Encre 137">
                  <a:extLst>
                    <a:ext uri="{FF2B5EF4-FFF2-40B4-BE49-F238E27FC236}">
                      <a16:creationId xmlns:a16="http://schemas.microsoft.com/office/drawing/2014/main" id="{73B9258C-F4A0-6F5F-4776-5A1639589B39}"/>
                    </a:ext>
                  </a:extLst>
                </p14:cNvPr>
                <p14:cNvContentPartPr/>
                <p14:nvPr/>
              </p14:nvContentPartPr>
              <p14:xfrm>
                <a:off x="3720668" y="5585518"/>
                <a:ext cx="98280" cy="136800"/>
              </p14:xfrm>
            </p:contentPart>
          </mc:Choice>
          <mc:Fallback xmlns="">
            <p:pic>
              <p:nvPicPr>
                <p:cNvPr id="138" name="Encre 137">
                  <a:extLst>
                    <a:ext uri="{FF2B5EF4-FFF2-40B4-BE49-F238E27FC236}">
                      <a16:creationId xmlns:a16="http://schemas.microsoft.com/office/drawing/2014/main" id="{73B9258C-F4A0-6F5F-4776-5A1639589B39}"/>
                    </a:ext>
                  </a:extLst>
                </p:cNvPr>
                <p:cNvPicPr/>
                <p:nvPr/>
              </p:nvPicPr>
              <p:blipFill>
                <a:blip r:embed="rId216"/>
                <a:stretch>
                  <a:fillRect/>
                </a:stretch>
              </p:blipFill>
              <p:spPr>
                <a:xfrm>
                  <a:off x="3711668" y="5576878"/>
                  <a:ext cx="11592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39" name="Encre 138">
                  <a:extLst>
                    <a:ext uri="{FF2B5EF4-FFF2-40B4-BE49-F238E27FC236}">
                      <a16:creationId xmlns:a16="http://schemas.microsoft.com/office/drawing/2014/main" id="{BB0BDCBA-0338-BF32-C7BA-B4EB933571F4}"/>
                    </a:ext>
                  </a:extLst>
                </p14:cNvPr>
                <p14:cNvContentPartPr/>
                <p14:nvPr/>
              </p14:nvContentPartPr>
              <p14:xfrm>
                <a:off x="3739028" y="5625838"/>
                <a:ext cx="47880" cy="32400"/>
              </p14:xfrm>
            </p:contentPart>
          </mc:Choice>
          <mc:Fallback xmlns="">
            <p:pic>
              <p:nvPicPr>
                <p:cNvPr id="139" name="Encre 138">
                  <a:extLst>
                    <a:ext uri="{FF2B5EF4-FFF2-40B4-BE49-F238E27FC236}">
                      <a16:creationId xmlns:a16="http://schemas.microsoft.com/office/drawing/2014/main" id="{BB0BDCBA-0338-BF32-C7BA-B4EB933571F4}"/>
                    </a:ext>
                  </a:extLst>
                </p:cNvPr>
                <p:cNvPicPr/>
                <p:nvPr/>
              </p:nvPicPr>
              <p:blipFill>
                <a:blip r:embed="rId218"/>
                <a:stretch>
                  <a:fillRect/>
                </a:stretch>
              </p:blipFill>
              <p:spPr>
                <a:xfrm>
                  <a:off x="3730028" y="5616838"/>
                  <a:ext cx="6552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40" name="Encre 139">
                  <a:extLst>
                    <a:ext uri="{FF2B5EF4-FFF2-40B4-BE49-F238E27FC236}">
                      <a16:creationId xmlns:a16="http://schemas.microsoft.com/office/drawing/2014/main" id="{B8A75DF8-0E6E-0530-DB59-2678AD87AA39}"/>
                    </a:ext>
                  </a:extLst>
                </p14:cNvPr>
                <p14:cNvContentPartPr/>
                <p14:nvPr/>
              </p14:nvContentPartPr>
              <p14:xfrm>
                <a:off x="3729668" y="5534758"/>
                <a:ext cx="37800" cy="33120"/>
              </p14:xfrm>
            </p:contentPart>
          </mc:Choice>
          <mc:Fallback xmlns="">
            <p:pic>
              <p:nvPicPr>
                <p:cNvPr id="140" name="Encre 139">
                  <a:extLst>
                    <a:ext uri="{FF2B5EF4-FFF2-40B4-BE49-F238E27FC236}">
                      <a16:creationId xmlns:a16="http://schemas.microsoft.com/office/drawing/2014/main" id="{B8A75DF8-0E6E-0530-DB59-2678AD87AA39}"/>
                    </a:ext>
                  </a:extLst>
                </p:cNvPr>
                <p:cNvPicPr/>
                <p:nvPr/>
              </p:nvPicPr>
              <p:blipFill>
                <a:blip r:embed="rId220"/>
                <a:stretch>
                  <a:fillRect/>
                </a:stretch>
              </p:blipFill>
              <p:spPr>
                <a:xfrm>
                  <a:off x="3720668" y="5526118"/>
                  <a:ext cx="5544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41" name="Encre 140">
                  <a:extLst>
                    <a:ext uri="{FF2B5EF4-FFF2-40B4-BE49-F238E27FC236}">
                      <a16:creationId xmlns:a16="http://schemas.microsoft.com/office/drawing/2014/main" id="{517F1737-D059-E397-892E-63E40C287901}"/>
                    </a:ext>
                  </a:extLst>
                </p14:cNvPr>
                <p14:cNvContentPartPr/>
                <p14:nvPr/>
              </p14:nvContentPartPr>
              <p14:xfrm>
                <a:off x="3802028" y="5545918"/>
                <a:ext cx="42120" cy="114120"/>
              </p14:xfrm>
            </p:contentPart>
          </mc:Choice>
          <mc:Fallback xmlns="">
            <p:pic>
              <p:nvPicPr>
                <p:cNvPr id="141" name="Encre 140">
                  <a:extLst>
                    <a:ext uri="{FF2B5EF4-FFF2-40B4-BE49-F238E27FC236}">
                      <a16:creationId xmlns:a16="http://schemas.microsoft.com/office/drawing/2014/main" id="{517F1737-D059-E397-892E-63E40C287901}"/>
                    </a:ext>
                  </a:extLst>
                </p:cNvPr>
                <p:cNvPicPr/>
                <p:nvPr/>
              </p:nvPicPr>
              <p:blipFill>
                <a:blip r:embed="rId222"/>
                <a:stretch>
                  <a:fillRect/>
                </a:stretch>
              </p:blipFill>
              <p:spPr>
                <a:xfrm>
                  <a:off x="3793388" y="5537278"/>
                  <a:ext cx="5976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42" name="Encre 141">
                  <a:extLst>
                    <a:ext uri="{FF2B5EF4-FFF2-40B4-BE49-F238E27FC236}">
                      <a16:creationId xmlns:a16="http://schemas.microsoft.com/office/drawing/2014/main" id="{2CA6638F-6B75-A79D-D2A1-75612676C40D}"/>
                    </a:ext>
                  </a:extLst>
                </p14:cNvPr>
                <p14:cNvContentPartPr/>
                <p14:nvPr/>
              </p14:nvContentPartPr>
              <p14:xfrm>
                <a:off x="3847388" y="5496238"/>
                <a:ext cx="73080" cy="192600"/>
              </p14:xfrm>
            </p:contentPart>
          </mc:Choice>
          <mc:Fallback xmlns="">
            <p:pic>
              <p:nvPicPr>
                <p:cNvPr id="142" name="Encre 141">
                  <a:extLst>
                    <a:ext uri="{FF2B5EF4-FFF2-40B4-BE49-F238E27FC236}">
                      <a16:creationId xmlns:a16="http://schemas.microsoft.com/office/drawing/2014/main" id="{2CA6638F-6B75-A79D-D2A1-75612676C40D}"/>
                    </a:ext>
                  </a:extLst>
                </p:cNvPr>
                <p:cNvPicPr/>
                <p:nvPr/>
              </p:nvPicPr>
              <p:blipFill>
                <a:blip r:embed="rId224"/>
                <a:stretch>
                  <a:fillRect/>
                </a:stretch>
              </p:blipFill>
              <p:spPr>
                <a:xfrm>
                  <a:off x="3838748" y="5487238"/>
                  <a:ext cx="9072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43" name="Encre 142">
                  <a:extLst>
                    <a:ext uri="{FF2B5EF4-FFF2-40B4-BE49-F238E27FC236}">
                      <a16:creationId xmlns:a16="http://schemas.microsoft.com/office/drawing/2014/main" id="{15D5E1E6-299D-DE26-DF26-3353ADD05C55}"/>
                    </a:ext>
                  </a:extLst>
                </p14:cNvPr>
                <p14:cNvContentPartPr/>
                <p14:nvPr/>
              </p14:nvContentPartPr>
              <p14:xfrm>
                <a:off x="3955028" y="5549158"/>
                <a:ext cx="45360" cy="133200"/>
              </p14:xfrm>
            </p:contentPart>
          </mc:Choice>
          <mc:Fallback xmlns="">
            <p:pic>
              <p:nvPicPr>
                <p:cNvPr id="143" name="Encre 142">
                  <a:extLst>
                    <a:ext uri="{FF2B5EF4-FFF2-40B4-BE49-F238E27FC236}">
                      <a16:creationId xmlns:a16="http://schemas.microsoft.com/office/drawing/2014/main" id="{15D5E1E6-299D-DE26-DF26-3353ADD05C55}"/>
                    </a:ext>
                  </a:extLst>
                </p:cNvPr>
                <p:cNvPicPr/>
                <p:nvPr/>
              </p:nvPicPr>
              <p:blipFill>
                <a:blip r:embed="rId226"/>
                <a:stretch>
                  <a:fillRect/>
                </a:stretch>
              </p:blipFill>
              <p:spPr>
                <a:xfrm>
                  <a:off x="3946028" y="5540518"/>
                  <a:ext cx="6300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44" name="Encre 143">
                  <a:extLst>
                    <a:ext uri="{FF2B5EF4-FFF2-40B4-BE49-F238E27FC236}">
                      <a16:creationId xmlns:a16="http://schemas.microsoft.com/office/drawing/2014/main" id="{2108D51F-1FFF-2572-1510-C9B8E073E619}"/>
                    </a:ext>
                  </a:extLst>
                </p14:cNvPr>
                <p14:cNvContentPartPr/>
                <p14:nvPr/>
              </p14:nvContentPartPr>
              <p14:xfrm>
                <a:off x="4019468" y="5537638"/>
                <a:ext cx="61920" cy="126000"/>
              </p14:xfrm>
            </p:contentPart>
          </mc:Choice>
          <mc:Fallback xmlns="">
            <p:pic>
              <p:nvPicPr>
                <p:cNvPr id="144" name="Encre 143">
                  <a:extLst>
                    <a:ext uri="{FF2B5EF4-FFF2-40B4-BE49-F238E27FC236}">
                      <a16:creationId xmlns:a16="http://schemas.microsoft.com/office/drawing/2014/main" id="{2108D51F-1FFF-2572-1510-C9B8E073E619}"/>
                    </a:ext>
                  </a:extLst>
                </p:cNvPr>
                <p:cNvPicPr/>
                <p:nvPr/>
              </p:nvPicPr>
              <p:blipFill>
                <a:blip r:embed="rId228"/>
                <a:stretch>
                  <a:fillRect/>
                </a:stretch>
              </p:blipFill>
              <p:spPr>
                <a:xfrm>
                  <a:off x="4010828" y="5528638"/>
                  <a:ext cx="7956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46" name="Encre 145">
                  <a:extLst>
                    <a:ext uri="{FF2B5EF4-FFF2-40B4-BE49-F238E27FC236}">
                      <a16:creationId xmlns:a16="http://schemas.microsoft.com/office/drawing/2014/main" id="{10909EF8-19F1-B442-945A-F3C085FAD019}"/>
                    </a:ext>
                  </a:extLst>
                </p14:cNvPr>
                <p14:cNvContentPartPr/>
                <p14:nvPr/>
              </p14:nvContentPartPr>
              <p14:xfrm>
                <a:off x="4119188" y="5468878"/>
                <a:ext cx="55080" cy="163440"/>
              </p14:xfrm>
            </p:contentPart>
          </mc:Choice>
          <mc:Fallback xmlns="">
            <p:pic>
              <p:nvPicPr>
                <p:cNvPr id="146" name="Encre 145">
                  <a:extLst>
                    <a:ext uri="{FF2B5EF4-FFF2-40B4-BE49-F238E27FC236}">
                      <a16:creationId xmlns:a16="http://schemas.microsoft.com/office/drawing/2014/main" id="{10909EF8-19F1-B442-945A-F3C085FAD019}"/>
                    </a:ext>
                  </a:extLst>
                </p:cNvPr>
                <p:cNvPicPr/>
                <p:nvPr/>
              </p:nvPicPr>
              <p:blipFill>
                <a:blip r:embed="rId230"/>
                <a:stretch>
                  <a:fillRect/>
                </a:stretch>
              </p:blipFill>
              <p:spPr>
                <a:xfrm>
                  <a:off x="4110188" y="5460238"/>
                  <a:ext cx="7272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48" name="Encre 147">
                  <a:extLst>
                    <a:ext uri="{FF2B5EF4-FFF2-40B4-BE49-F238E27FC236}">
                      <a16:creationId xmlns:a16="http://schemas.microsoft.com/office/drawing/2014/main" id="{17370D99-B0C5-40F3-0DED-4015558ED019}"/>
                    </a:ext>
                  </a:extLst>
                </p14:cNvPr>
                <p14:cNvContentPartPr/>
                <p14:nvPr/>
              </p14:nvContentPartPr>
              <p14:xfrm>
                <a:off x="4146188" y="5576518"/>
                <a:ext cx="55080" cy="44280"/>
              </p14:xfrm>
            </p:contentPart>
          </mc:Choice>
          <mc:Fallback xmlns="">
            <p:pic>
              <p:nvPicPr>
                <p:cNvPr id="148" name="Encre 147">
                  <a:extLst>
                    <a:ext uri="{FF2B5EF4-FFF2-40B4-BE49-F238E27FC236}">
                      <a16:creationId xmlns:a16="http://schemas.microsoft.com/office/drawing/2014/main" id="{17370D99-B0C5-40F3-0DED-4015558ED019}"/>
                    </a:ext>
                  </a:extLst>
                </p:cNvPr>
                <p:cNvPicPr/>
                <p:nvPr/>
              </p:nvPicPr>
              <p:blipFill>
                <a:blip r:embed="rId232"/>
                <a:stretch>
                  <a:fillRect/>
                </a:stretch>
              </p:blipFill>
              <p:spPr>
                <a:xfrm>
                  <a:off x="4137188" y="5567878"/>
                  <a:ext cx="7272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49" name="Encre 148">
                  <a:extLst>
                    <a:ext uri="{FF2B5EF4-FFF2-40B4-BE49-F238E27FC236}">
                      <a16:creationId xmlns:a16="http://schemas.microsoft.com/office/drawing/2014/main" id="{2D774C30-0679-DDB0-3486-C3B9511D5999}"/>
                    </a:ext>
                  </a:extLst>
                </p14:cNvPr>
                <p14:cNvContentPartPr/>
                <p14:nvPr/>
              </p14:nvContentPartPr>
              <p14:xfrm>
                <a:off x="4235108" y="5459158"/>
                <a:ext cx="67320" cy="173880"/>
              </p14:xfrm>
            </p:contentPart>
          </mc:Choice>
          <mc:Fallback xmlns="">
            <p:pic>
              <p:nvPicPr>
                <p:cNvPr id="149" name="Encre 148">
                  <a:extLst>
                    <a:ext uri="{FF2B5EF4-FFF2-40B4-BE49-F238E27FC236}">
                      <a16:creationId xmlns:a16="http://schemas.microsoft.com/office/drawing/2014/main" id="{2D774C30-0679-DDB0-3486-C3B9511D5999}"/>
                    </a:ext>
                  </a:extLst>
                </p:cNvPr>
                <p:cNvPicPr/>
                <p:nvPr/>
              </p:nvPicPr>
              <p:blipFill>
                <a:blip r:embed="rId234"/>
                <a:stretch>
                  <a:fillRect/>
                </a:stretch>
              </p:blipFill>
              <p:spPr>
                <a:xfrm>
                  <a:off x="4226468" y="5450158"/>
                  <a:ext cx="84960" cy="191520"/>
                </a:xfrm>
                <a:prstGeom prst="rect">
                  <a:avLst/>
                </a:prstGeom>
              </p:spPr>
            </p:pic>
          </mc:Fallback>
        </mc:AlternateContent>
      </p:grpSp>
      <p:grpSp>
        <p:nvGrpSpPr>
          <p:cNvPr id="156" name="Groupe 155">
            <a:extLst>
              <a:ext uri="{FF2B5EF4-FFF2-40B4-BE49-F238E27FC236}">
                <a16:creationId xmlns:a16="http://schemas.microsoft.com/office/drawing/2014/main" id="{BF174BFF-63FD-B22A-383C-4339A46FDD2B}"/>
              </a:ext>
            </a:extLst>
          </p:cNvPr>
          <p:cNvGrpSpPr/>
          <p:nvPr/>
        </p:nvGrpSpPr>
        <p:grpSpPr>
          <a:xfrm>
            <a:off x="3946748" y="5150998"/>
            <a:ext cx="489600" cy="200520"/>
            <a:chOff x="3946748" y="5150998"/>
            <a:chExt cx="489600" cy="200520"/>
          </a:xfrm>
        </p:grpSpPr>
        <mc:AlternateContent xmlns:mc="http://schemas.openxmlformats.org/markup-compatibility/2006" xmlns:p14="http://schemas.microsoft.com/office/powerpoint/2010/main">
          <mc:Choice Requires="p14">
            <p:contentPart p14:bwMode="auto" r:id="rId235">
              <p14:nvContentPartPr>
                <p14:cNvPr id="151" name="Encre 150">
                  <a:extLst>
                    <a:ext uri="{FF2B5EF4-FFF2-40B4-BE49-F238E27FC236}">
                      <a16:creationId xmlns:a16="http://schemas.microsoft.com/office/drawing/2014/main" id="{A4EE9EB4-E694-943A-9457-6CC03F3D3936}"/>
                    </a:ext>
                  </a:extLst>
                </p14:cNvPr>
                <p14:cNvContentPartPr/>
                <p14:nvPr/>
              </p14:nvContentPartPr>
              <p14:xfrm>
                <a:off x="3946748" y="5187358"/>
                <a:ext cx="148320" cy="162360"/>
              </p14:xfrm>
            </p:contentPart>
          </mc:Choice>
          <mc:Fallback xmlns="">
            <p:pic>
              <p:nvPicPr>
                <p:cNvPr id="151" name="Encre 150">
                  <a:extLst>
                    <a:ext uri="{FF2B5EF4-FFF2-40B4-BE49-F238E27FC236}">
                      <a16:creationId xmlns:a16="http://schemas.microsoft.com/office/drawing/2014/main" id="{A4EE9EB4-E694-943A-9457-6CC03F3D3936}"/>
                    </a:ext>
                  </a:extLst>
                </p:cNvPr>
                <p:cNvPicPr/>
                <p:nvPr/>
              </p:nvPicPr>
              <p:blipFill>
                <a:blip r:embed="rId236"/>
                <a:stretch>
                  <a:fillRect/>
                </a:stretch>
              </p:blipFill>
              <p:spPr>
                <a:xfrm>
                  <a:off x="3938108" y="5178718"/>
                  <a:ext cx="16596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52" name="Encre 151">
                  <a:extLst>
                    <a:ext uri="{FF2B5EF4-FFF2-40B4-BE49-F238E27FC236}">
                      <a16:creationId xmlns:a16="http://schemas.microsoft.com/office/drawing/2014/main" id="{EB5F0C3B-7786-EA83-4842-498B3A3B7D47}"/>
                    </a:ext>
                  </a:extLst>
                </p14:cNvPr>
                <p14:cNvContentPartPr/>
                <p14:nvPr/>
              </p14:nvContentPartPr>
              <p14:xfrm>
                <a:off x="4137188" y="5232718"/>
                <a:ext cx="29520" cy="86760"/>
              </p14:xfrm>
            </p:contentPart>
          </mc:Choice>
          <mc:Fallback xmlns="">
            <p:pic>
              <p:nvPicPr>
                <p:cNvPr id="152" name="Encre 151">
                  <a:extLst>
                    <a:ext uri="{FF2B5EF4-FFF2-40B4-BE49-F238E27FC236}">
                      <a16:creationId xmlns:a16="http://schemas.microsoft.com/office/drawing/2014/main" id="{EB5F0C3B-7786-EA83-4842-498B3A3B7D47}"/>
                    </a:ext>
                  </a:extLst>
                </p:cNvPr>
                <p:cNvPicPr/>
                <p:nvPr/>
              </p:nvPicPr>
              <p:blipFill>
                <a:blip r:embed="rId238"/>
                <a:stretch>
                  <a:fillRect/>
                </a:stretch>
              </p:blipFill>
              <p:spPr>
                <a:xfrm>
                  <a:off x="4128188" y="5224078"/>
                  <a:ext cx="4716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53" name="Encre 152">
                  <a:extLst>
                    <a:ext uri="{FF2B5EF4-FFF2-40B4-BE49-F238E27FC236}">
                      <a16:creationId xmlns:a16="http://schemas.microsoft.com/office/drawing/2014/main" id="{824C6702-1A00-D95F-2427-319C905977ED}"/>
                    </a:ext>
                  </a:extLst>
                </p14:cNvPr>
                <p14:cNvContentPartPr/>
                <p14:nvPr/>
              </p14:nvContentPartPr>
              <p14:xfrm>
                <a:off x="4109828" y="5150998"/>
                <a:ext cx="360" cy="9360"/>
              </p14:xfrm>
            </p:contentPart>
          </mc:Choice>
          <mc:Fallback xmlns="">
            <p:pic>
              <p:nvPicPr>
                <p:cNvPr id="153" name="Encre 152">
                  <a:extLst>
                    <a:ext uri="{FF2B5EF4-FFF2-40B4-BE49-F238E27FC236}">
                      <a16:creationId xmlns:a16="http://schemas.microsoft.com/office/drawing/2014/main" id="{824C6702-1A00-D95F-2427-319C905977ED}"/>
                    </a:ext>
                  </a:extLst>
                </p:cNvPr>
                <p:cNvPicPr/>
                <p:nvPr/>
              </p:nvPicPr>
              <p:blipFill>
                <a:blip r:embed="rId240"/>
                <a:stretch>
                  <a:fillRect/>
                </a:stretch>
              </p:blipFill>
              <p:spPr>
                <a:xfrm>
                  <a:off x="4100828" y="5142358"/>
                  <a:ext cx="1800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54" name="Encre 153">
                  <a:extLst>
                    <a:ext uri="{FF2B5EF4-FFF2-40B4-BE49-F238E27FC236}">
                      <a16:creationId xmlns:a16="http://schemas.microsoft.com/office/drawing/2014/main" id="{7EF764D1-1EA6-6312-EBAD-07A4EE6CA93C}"/>
                    </a:ext>
                  </a:extLst>
                </p14:cNvPr>
                <p14:cNvContentPartPr/>
                <p14:nvPr/>
              </p14:nvContentPartPr>
              <p14:xfrm>
                <a:off x="4191188" y="5194198"/>
                <a:ext cx="136080" cy="157320"/>
              </p14:xfrm>
            </p:contentPart>
          </mc:Choice>
          <mc:Fallback xmlns="">
            <p:pic>
              <p:nvPicPr>
                <p:cNvPr id="154" name="Encre 153">
                  <a:extLst>
                    <a:ext uri="{FF2B5EF4-FFF2-40B4-BE49-F238E27FC236}">
                      <a16:creationId xmlns:a16="http://schemas.microsoft.com/office/drawing/2014/main" id="{7EF764D1-1EA6-6312-EBAD-07A4EE6CA93C}"/>
                    </a:ext>
                  </a:extLst>
                </p:cNvPr>
                <p:cNvPicPr/>
                <p:nvPr/>
              </p:nvPicPr>
              <p:blipFill>
                <a:blip r:embed="rId242"/>
                <a:stretch>
                  <a:fillRect/>
                </a:stretch>
              </p:blipFill>
              <p:spPr>
                <a:xfrm>
                  <a:off x="4182548" y="5185558"/>
                  <a:ext cx="15372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55" name="Encre 154">
                  <a:extLst>
                    <a:ext uri="{FF2B5EF4-FFF2-40B4-BE49-F238E27FC236}">
                      <a16:creationId xmlns:a16="http://schemas.microsoft.com/office/drawing/2014/main" id="{DAED06D1-FB44-EDBE-4FCD-8E9AD5FF7FCA}"/>
                    </a:ext>
                  </a:extLst>
                </p14:cNvPr>
                <p14:cNvContentPartPr/>
                <p14:nvPr/>
              </p14:nvContentPartPr>
              <p14:xfrm>
                <a:off x="4364708" y="5159998"/>
                <a:ext cx="71640" cy="182520"/>
              </p14:xfrm>
            </p:contentPart>
          </mc:Choice>
          <mc:Fallback xmlns="">
            <p:pic>
              <p:nvPicPr>
                <p:cNvPr id="155" name="Encre 154">
                  <a:extLst>
                    <a:ext uri="{FF2B5EF4-FFF2-40B4-BE49-F238E27FC236}">
                      <a16:creationId xmlns:a16="http://schemas.microsoft.com/office/drawing/2014/main" id="{DAED06D1-FB44-EDBE-4FCD-8E9AD5FF7FCA}"/>
                    </a:ext>
                  </a:extLst>
                </p:cNvPr>
                <p:cNvPicPr/>
                <p:nvPr/>
              </p:nvPicPr>
              <p:blipFill>
                <a:blip r:embed="rId244"/>
                <a:stretch>
                  <a:fillRect/>
                </a:stretch>
              </p:blipFill>
              <p:spPr>
                <a:xfrm>
                  <a:off x="4356068" y="5151358"/>
                  <a:ext cx="89280" cy="200160"/>
                </a:xfrm>
                <a:prstGeom prst="rect">
                  <a:avLst/>
                </a:prstGeom>
              </p:spPr>
            </p:pic>
          </mc:Fallback>
        </mc:AlternateContent>
      </p:grpSp>
      <p:grpSp>
        <p:nvGrpSpPr>
          <p:cNvPr id="162" name="Groupe 161">
            <a:extLst>
              <a:ext uri="{FF2B5EF4-FFF2-40B4-BE49-F238E27FC236}">
                <a16:creationId xmlns:a16="http://schemas.microsoft.com/office/drawing/2014/main" id="{A8A8D650-1E3F-C133-490D-2FB3444756C4}"/>
              </a:ext>
            </a:extLst>
          </p:cNvPr>
          <p:cNvGrpSpPr/>
          <p:nvPr/>
        </p:nvGrpSpPr>
        <p:grpSpPr>
          <a:xfrm>
            <a:off x="4113788" y="4807198"/>
            <a:ext cx="367560" cy="223920"/>
            <a:chOff x="4113788" y="4807198"/>
            <a:chExt cx="367560" cy="223920"/>
          </a:xfrm>
        </p:grpSpPr>
        <mc:AlternateContent xmlns:mc="http://schemas.openxmlformats.org/markup-compatibility/2006" xmlns:p14="http://schemas.microsoft.com/office/powerpoint/2010/main">
          <mc:Choice Requires="p14">
            <p:contentPart p14:bwMode="auto" r:id="rId245">
              <p14:nvContentPartPr>
                <p14:cNvPr id="157" name="Encre 156">
                  <a:extLst>
                    <a:ext uri="{FF2B5EF4-FFF2-40B4-BE49-F238E27FC236}">
                      <a16:creationId xmlns:a16="http://schemas.microsoft.com/office/drawing/2014/main" id="{AC7CCB87-FD5E-9A3A-F6B9-86DD82B20CB8}"/>
                    </a:ext>
                  </a:extLst>
                </p14:cNvPr>
                <p14:cNvContentPartPr/>
                <p14:nvPr/>
              </p14:nvContentPartPr>
              <p14:xfrm>
                <a:off x="4113788" y="4852558"/>
                <a:ext cx="151920" cy="178560"/>
              </p14:xfrm>
            </p:contentPart>
          </mc:Choice>
          <mc:Fallback xmlns="">
            <p:pic>
              <p:nvPicPr>
                <p:cNvPr id="157" name="Encre 156">
                  <a:extLst>
                    <a:ext uri="{FF2B5EF4-FFF2-40B4-BE49-F238E27FC236}">
                      <a16:creationId xmlns:a16="http://schemas.microsoft.com/office/drawing/2014/main" id="{AC7CCB87-FD5E-9A3A-F6B9-86DD82B20CB8}"/>
                    </a:ext>
                  </a:extLst>
                </p:cNvPr>
                <p:cNvPicPr/>
                <p:nvPr/>
              </p:nvPicPr>
              <p:blipFill>
                <a:blip r:embed="rId246"/>
                <a:stretch>
                  <a:fillRect/>
                </a:stretch>
              </p:blipFill>
              <p:spPr>
                <a:xfrm>
                  <a:off x="4104788" y="4843558"/>
                  <a:ext cx="16956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58" name="Encre 157">
                  <a:extLst>
                    <a:ext uri="{FF2B5EF4-FFF2-40B4-BE49-F238E27FC236}">
                      <a16:creationId xmlns:a16="http://schemas.microsoft.com/office/drawing/2014/main" id="{48BE8914-D595-964F-4814-79806E763966}"/>
                    </a:ext>
                  </a:extLst>
                </p14:cNvPr>
                <p14:cNvContentPartPr/>
                <p14:nvPr/>
              </p14:nvContentPartPr>
              <p14:xfrm>
                <a:off x="4155188" y="4933918"/>
                <a:ext cx="107640" cy="9720"/>
              </p14:xfrm>
            </p:contentPart>
          </mc:Choice>
          <mc:Fallback xmlns="">
            <p:pic>
              <p:nvPicPr>
                <p:cNvPr id="158" name="Encre 157">
                  <a:extLst>
                    <a:ext uri="{FF2B5EF4-FFF2-40B4-BE49-F238E27FC236}">
                      <a16:creationId xmlns:a16="http://schemas.microsoft.com/office/drawing/2014/main" id="{48BE8914-D595-964F-4814-79806E763966}"/>
                    </a:ext>
                  </a:extLst>
                </p:cNvPr>
                <p:cNvPicPr/>
                <p:nvPr/>
              </p:nvPicPr>
              <p:blipFill>
                <a:blip r:embed="rId248"/>
                <a:stretch>
                  <a:fillRect/>
                </a:stretch>
              </p:blipFill>
              <p:spPr>
                <a:xfrm>
                  <a:off x="4146188" y="4924918"/>
                  <a:ext cx="12528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59" name="Encre 158">
                  <a:extLst>
                    <a:ext uri="{FF2B5EF4-FFF2-40B4-BE49-F238E27FC236}">
                      <a16:creationId xmlns:a16="http://schemas.microsoft.com/office/drawing/2014/main" id="{2243D7DE-A233-18BC-3319-E2489B23706D}"/>
                    </a:ext>
                  </a:extLst>
                </p14:cNvPr>
                <p14:cNvContentPartPr/>
                <p14:nvPr/>
              </p14:nvContentPartPr>
              <p14:xfrm>
                <a:off x="4308908" y="4848958"/>
                <a:ext cx="100800" cy="114120"/>
              </p14:xfrm>
            </p:contentPart>
          </mc:Choice>
          <mc:Fallback xmlns="">
            <p:pic>
              <p:nvPicPr>
                <p:cNvPr id="159" name="Encre 158">
                  <a:extLst>
                    <a:ext uri="{FF2B5EF4-FFF2-40B4-BE49-F238E27FC236}">
                      <a16:creationId xmlns:a16="http://schemas.microsoft.com/office/drawing/2014/main" id="{2243D7DE-A233-18BC-3319-E2489B23706D}"/>
                    </a:ext>
                  </a:extLst>
                </p:cNvPr>
                <p:cNvPicPr/>
                <p:nvPr/>
              </p:nvPicPr>
              <p:blipFill>
                <a:blip r:embed="rId250"/>
                <a:stretch>
                  <a:fillRect/>
                </a:stretch>
              </p:blipFill>
              <p:spPr>
                <a:xfrm>
                  <a:off x="4300268" y="4840318"/>
                  <a:ext cx="11844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160" name="Encre 159">
                  <a:extLst>
                    <a:ext uri="{FF2B5EF4-FFF2-40B4-BE49-F238E27FC236}">
                      <a16:creationId xmlns:a16="http://schemas.microsoft.com/office/drawing/2014/main" id="{131728C6-5643-4736-0AFD-11047214891C}"/>
                    </a:ext>
                  </a:extLst>
                </p14:cNvPr>
                <p14:cNvContentPartPr/>
                <p14:nvPr/>
              </p14:nvContentPartPr>
              <p14:xfrm>
                <a:off x="4480988" y="4861558"/>
                <a:ext cx="360" cy="100800"/>
              </p14:xfrm>
            </p:contentPart>
          </mc:Choice>
          <mc:Fallback xmlns="">
            <p:pic>
              <p:nvPicPr>
                <p:cNvPr id="160" name="Encre 159">
                  <a:extLst>
                    <a:ext uri="{FF2B5EF4-FFF2-40B4-BE49-F238E27FC236}">
                      <a16:creationId xmlns:a16="http://schemas.microsoft.com/office/drawing/2014/main" id="{131728C6-5643-4736-0AFD-11047214891C}"/>
                    </a:ext>
                  </a:extLst>
                </p:cNvPr>
                <p:cNvPicPr/>
                <p:nvPr/>
              </p:nvPicPr>
              <p:blipFill>
                <a:blip r:embed="rId150"/>
                <a:stretch>
                  <a:fillRect/>
                </a:stretch>
              </p:blipFill>
              <p:spPr>
                <a:xfrm>
                  <a:off x="4472348" y="4852558"/>
                  <a:ext cx="180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61" name="Encre 160">
                  <a:extLst>
                    <a:ext uri="{FF2B5EF4-FFF2-40B4-BE49-F238E27FC236}">
                      <a16:creationId xmlns:a16="http://schemas.microsoft.com/office/drawing/2014/main" id="{A0944207-E429-2983-D427-C91A2CDCBACC}"/>
                    </a:ext>
                  </a:extLst>
                </p14:cNvPr>
                <p14:cNvContentPartPr/>
                <p14:nvPr/>
              </p14:nvContentPartPr>
              <p14:xfrm>
                <a:off x="4462988" y="4807198"/>
                <a:ext cx="360" cy="360"/>
              </p14:xfrm>
            </p:contentPart>
          </mc:Choice>
          <mc:Fallback xmlns="">
            <p:pic>
              <p:nvPicPr>
                <p:cNvPr id="161" name="Encre 160">
                  <a:extLst>
                    <a:ext uri="{FF2B5EF4-FFF2-40B4-BE49-F238E27FC236}">
                      <a16:creationId xmlns:a16="http://schemas.microsoft.com/office/drawing/2014/main" id="{A0944207-E429-2983-D427-C91A2CDCBACC}"/>
                    </a:ext>
                  </a:extLst>
                </p:cNvPr>
                <p:cNvPicPr/>
                <p:nvPr/>
              </p:nvPicPr>
              <p:blipFill>
                <a:blip r:embed="rId193"/>
                <a:stretch>
                  <a:fillRect/>
                </a:stretch>
              </p:blipFill>
              <p:spPr>
                <a:xfrm>
                  <a:off x="4454348" y="4798198"/>
                  <a:ext cx="18000" cy="18000"/>
                </a:xfrm>
                <a:prstGeom prst="rect">
                  <a:avLst/>
                </a:prstGeom>
              </p:spPr>
            </p:pic>
          </mc:Fallback>
        </mc:AlternateContent>
      </p:grpSp>
      <p:grpSp>
        <p:nvGrpSpPr>
          <p:cNvPr id="172" name="Groupe 171">
            <a:extLst>
              <a:ext uri="{FF2B5EF4-FFF2-40B4-BE49-F238E27FC236}">
                <a16:creationId xmlns:a16="http://schemas.microsoft.com/office/drawing/2014/main" id="{C2F55E4B-F84B-0015-28D3-AACCEA545BAF}"/>
              </a:ext>
            </a:extLst>
          </p:cNvPr>
          <p:cNvGrpSpPr/>
          <p:nvPr/>
        </p:nvGrpSpPr>
        <p:grpSpPr>
          <a:xfrm>
            <a:off x="7702268" y="1772038"/>
            <a:ext cx="473040" cy="891720"/>
            <a:chOff x="7702268" y="1772038"/>
            <a:chExt cx="473040" cy="891720"/>
          </a:xfrm>
        </p:grpSpPr>
        <mc:AlternateContent xmlns:mc="http://schemas.openxmlformats.org/markup-compatibility/2006" xmlns:p14="http://schemas.microsoft.com/office/powerpoint/2010/main">
          <mc:Choice Requires="p14">
            <p:contentPart p14:bwMode="auto" r:id="rId253">
              <p14:nvContentPartPr>
                <p14:cNvPr id="163" name="Encre 162">
                  <a:extLst>
                    <a:ext uri="{FF2B5EF4-FFF2-40B4-BE49-F238E27FC236}">
                      <a16:creationId xmlns:a16="http://schemas.microsoft.com/office/drawing/2014/main" id="{EE9C1BF9-3309-0824-6FBA-38CF3DF1932A}"/>
                    </a:ext>
                  </a:extLst>
                </p14:cNvPr>
                <p14:cNvContentPartPr/>
                <p14:nvPr/>
              </p14:nvContentPartPr>
              <p14:xfrm>
                <a:off x="7811348" y="2072638"/>
                <a:ext cx="74520" cy="293040"/>
              </p14:xfrm>
            </p:contentPart>
          </mc:Choice>
          <mc:Fallback xmlns="">
            <p:pic>
              <p:nvPicPr>
                <p:cNvPr id="163" name="Encre 162">
                  <a:extLst>
                    <a:ext uri="{FF2B5EF4-FFF2-40B4-BE49-F238E27FC236}">
                      <a16:creationId xmlns:a16="http://schemas.microsoft.com/office/drawing/2014/main" id="{EE9C1BF9-3309-0824-6FBA-38CF3DF1932A}"/>
                    </a:ext>
                  </a:extLst>
                </p:cNvPr>
                <p:cNvPicPr/>
                <p:nvPr/>
              </p:nvPicPr>
              <p:blipFill>
                <a:blip r:embed="rId254"/>
                <a:stretch>
                  <a:fillRect/>
                </a:stretch>
              </p:blipFill>
              <p:spPr>
                <a:xfrm>
                  <a:off x="7802348" y="2063998"/>
                  <a:ext cx="9216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164" name="Encre 163">
                  <a:extLst>
                    <a:ext uri="{FF2B5EF4-FFF2-40B4-BE49-F238E27FC236}">
                      <a16:creationId xmlns:a16="http://schemas.microsoft.com/office/drawing/2014/main" id="{9B96C39B-93C3-7214-0DC7-1DEEDD850363}"/>
                    </a:ext>
                  </a:extLst>
                </p14:cNvPr>
                <p14:cNvContentPartPr/>
                <p14:nvPr/>
              </p14:nvContentPartPr>
              <p14:xfrm>
                <a:off x="7876148" y="2072638"/>
                <a:ext cx="133920" cy="176400"/>
              </p14:xfrm>
            </p:contentPart>
          </mc:Choice>
          <mc:Fallback xmlns="">
            <p:pic>
              <p:nvPicPr>
                <p:cNvPr id="164" name="Encre 163">
                  <a:extLst>
                    <a:ext uri="{FF2B5EF4-FFF2-40B4-BE49-F238E27FC236}">
                      <a16:creationId xmlns:a16="http://schemas.microsoft.com/office/drawing/2014/main" id="{9B96C39B-93C3-7214-0DC7-1DEEDD850363}"/>
                    </a:ext>
                  </a:extLst>
                </p:cNvPr>
                <p:cNvPicPr/>
                <p:nvPr/>
              </p:nvPicPr>
              <p:blipFill>
                <a:blip r:embed="rId256"/>
                <a:stretch>
                  <a:fillRect/>
                </a:stretch>
              </p:blipFill>
              <p:spPr>
                <a:xfrm>
                  <a:off x="7867508" y="2063998"/>
                  <a:ext cx="15156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165" name="Encre 164">
                  <a:extLst>
                    <a:ext uri="{FF2B5EF4-FFF2-40B4-BE49-F238E27FC236}">
                      <a16:creationId xmlns:a16="http://schemas.microsoft.com/office/drawing/2014/main" id="{FC5E51FE-A2E4-ADAA-C3E1-5576CEFF3EB6}"/>
                    </a:ext>
                  </a:extLst>
                </p14:cNvPr>
                <p14:cNvContentPartPr/>
                <p14:nvPr/>
              </p14:nvContentPartPr>
              <p14:xfrm>
                <a:off x="7830788" y="1891918"/>
                <a:ext cx="83520" cy="202320"/>
              </p14:xfrm>
            </p:contentPart>
          </mc:Choice>
          <mc:Fallback xmlns="">
            <p:pic>
              <p:nvPicPr>
                <p:cNvPr id="165" name="Encre 164">
                  <a:extLst>
                    <a:ext uri="{FF2B5EF4-FFF2-40B4-BE49-F238E27FC236}">
                      <a16:creationId xmlns:a16="http://schemas.microsoft.com/office/drawing/2014/main" id="{FC5E51FE-A2E4-ADAA-C3E1-5576CEFF3EB6}"/>
                    </a:ext>
                  </a:extLst>
                </p:cNvPr>
                <p:cNvPicPr/>
                <p:nvPr/>
              </p:nvPicPr>
              <p:blipFill>
                <a:blip r:embed="rId258"/>
                <a:stretch>
                  <a:fillRect/>
                </a:stretch>
              </p:blipFill>
              <p:spPr>
                <a:xfrm>
                  <a:off x="7822148" y="1882918"/>
                  <a:ext cx="10116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166" name="Encre 165">
                  <a:extLst>
                    <a:ext uri="{FF2B5EF4-FFF2-40B4-BE49-F238E27FC236}">
                      <a16:creationId xmlns:a16="http://schemas.microsoft.com/office/drawing/2014/main" id="{80C38658-77B3-D073-BB7B-5F0370884686}"/>
                    </a:ext>
                  </a:extLst>
                </p14:cNvPr>
                <p14:cNvContentPartPr/>
                <p14:nvPr/>
              </p14:nvContentPartPr>
              <p14:xfrm>
                <a:off x="7785428" y="1958878"/>
                <a:ext cx="121320" cy="69480"/>
              </p14:xfrm>
            </p:contentPart>
          </mc:Choice>
          <mc:Fallback xmlns="">
            <p:pic>
              <p:nvPicPr>
                <p:cNvPr id="166" name="Encre 165">
                  <a:extLst>
                    <a:ext uri="{FF2B5EF4-FFF2-40B4-BE49-F238E27FC236}">
                      <a16:creationId xmlns:a16="http://schemas.microsoft.com/office/drawing/2014/main" id="{80C38658-77B3-D073-BB7B-5F0370884686}"/>
                    </a:ext>
                  </a:extLst>
                </p:cNvPr>
                <p:cNvPicPr/>
                <p:nvPr/>
              </p:nvPicPr>
              <p:blipFill>
                <a:blip r:embed="rId260"/>
                <a:stretch>
                  <a:fillRect/>
                </a:stretch>
              </p:blipFill>
              <p:spPr>
                <a:xfrm>
                  <a:off x="7776788" y="1949878"/>
                  <a:ext cx="13896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167" name="Encre 166">
                  <a:extLst>
                    <a:ext uri="{FF2B5EF4-FFF2-40B4-BE49-F238E27FC236}">
                      <a16:creationId xmlns:a16="http://schemas.microsoft.com/office/drawing/2014/main" id="{1CFB3249-DB24-1C25-2837-393CC9D5FAE6}"/>
                    </a:ext>
                  </a:extLst>
                </p14:cNvPr>
                <p14:cNvContentPartPr/>
                <p14:nvPr/>
              </p14:nvContentPartPr>
              <p14:xfrm>
                <a:off x="7702268" y="1772038"/>
                <a:ext cx="149760" cy="112680"/>
              </p14:xfrm>
            </p:contentPart>
          </mc:Choice>
          <mc:Fallback xmlns="">
            <p:pic>
              <p:nvPicPr>
                <p:cNvPr id="167" name="Encre 166">
                  <a:extLst>
                    <a:ext uri="{FF2B5EF4-FFF2-40B4-BE49-F238E27FC236}">
                      <a16:creationId xmlns:a16="http://schemas.microsoft.com/office/drawing/2014/main" id="{1CFB3249-DB24-1C25-2837-393CC9D5FAE6}"/>
                    </a:ext>
                  </a:extLst>
                </p:cNvPr>
                <p:cNvPicPr/>
                <p:nvPr/>
              </p:nvPicPr>
              <p:blipFill>
                <a:blip r:embed="rId262"/>
                <a:stretch>
                  <a:fillRect/>
                </a:stretch>
              </p:blipFill>
              <p:spPr>
                <a:xfrm>
                  <a:off x="7693268" y="1763038"/>
                  <a:ext cx="16740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168" name="Encre 167">
                  <a:extLst>
                    <a:ext uri="{FF2B5EF4-FFF2-40B4-BE49-F238E27FC236}">
                      <a16:creationId xmlns:a16="http://schemas.microsoft.com/office/drawing/2014/main" id="{21178963-997A-DA1D-A81C-6CEA53D5D9F5}"/>
                    </a:ext>
                  </a:extLst>
                </p14:cNvPr>
                <p14:cNvContentPartPr/>
                <p14:nvPr/>
              </p14:nvContentPartPr>
              <p14:xfrm>
                <a:off x="7738628" y="2541718"/>
                <a:ext cx="148320" cy="122040"/>
              </p14:xfrm>
            </p:contentPart>
          </mc:Choice>
          <mc:Fallback xmlns="">
            <p:pic>
              <p:nvPicPr>
                <p:cNvPr id="168" name="Encre 167">
                  <a:extLst>
                    <a:ext uri="{FF2B5EF4-FFF2-40B4-BE49-F238E27FC236}">
                      <a16:creationId xmlns:a16="http://schemas.microsoft.com/office/drawing/2014/main" id="{21178963-997A-DA1D-A81C-6CEA53D5D9F5}"/>
                    </a:ext>
                  </a:extLst>
                </p:cNvPr>
                <p:cNvPicPr/>
                <p:nvPr/>
              </p:nvPicPr>
              <p:blipFill>
                <a:blip r:embed="rId264"/>
                <a:stretch>
                  <a:fillRect/>
                </a:stretch>
              </p:blipFill>
              <p:spPr>
                <a:xfrm>
                  <a:off x="7729628" y="2532718"/>
                  <a:ext cx="16596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169" name="Encre 168">
                  <a:extLst>
                    <a:ext uri="{FF2B5EF4-FFF2-40B4-BE49-F238E27FC236}">
                      <a16:creationId xmlns:a16="http://schemas.microsoft.com/office/drawing/2014/main" id="{BE26FF68-0918-036C-0271-4ECF1030641C}"/>
                    </a:ext>
                  </a:extLst>
                </p14:cNvPr>
                <p14:cNvContentPartPr/>
                <p14:nvPr/>
              </p14:nvContentPartPr>
              <p14:xfrm>
                <a:off x="7915388" y="2488798"/>
                <a:ext cx="156600" cy="138600"/>
              </p14:xfrm>
            </p:contentPart>
          </mc:Choice>
          <mc:Fallback xmlns="">
            <p:pic>
              <p:nvPicPr>
                <p:cNvPr id="169" name="Encre 168">
                  <a:extLst>
                    <a:ext uri="{FF2B5EF4-FFF2-40B4-BE49-F238E27FC236}">
                      <a16:creationId xmlns:a16="http://schemas.microsoft.com/office/drawing/2014/main" id="{BE26FF68-0918-036C-0271-4ECF1030641C}"/>
                    </a:ext>
                  </a:extLst>
                </p:cNvPr>
                <p:cNvPicPr/>
                <p:nvPr/>
              </p:nvPicPr>
              <p:blipFill>
                <a:blip r:embed="rId266"/>
                <a:stretch>
                  <a:fillRect/>
                </a:stretch>
              </p:blipFill>
              <p:spPr>
                <a:xfrm>
                  <a:off x="7906388" y="2479798"/>
                  <a:ext cx="17424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170" name="Encre 169">
                  <a:extLst>
                    <a:ext uri="{FF2B5EF4-FFF2-40B4-BE49-F238E27FC236}">
                      <a16:creationId xmlns:a16="http://schemas.microsoft.com/office/drawing/2014/main" id="{53AE1F46-777E-7F4D-F5EB-3B5494558058}"/>
                    </a:ext>
                  </a:extLst>
                </p14:cNvPr>
                <p14:cNvContentPartPr/>
                <p14:nvPr/>
              </p14:nvContentPartPr>
              <p14:xfrm>
                <a:off x="8014748" y="2462518"/>
                <a:ext cx="160560" cy="174600"/>
              </p14:xfrm>
            </p:contentPart>
          </mc:Choice>
          <mc:Fallback xmlns="">
            <p:pic>
              <p:nvPicPr>
                <p:cNvPr id="170" name="Encre 169">
                  <a:extLst>
                    <a:ext uri="{FF2B5EF4-FFF2-40B4-BE49-F238E27FC236}">
                      <a16:creationId xmlns:a16="http://schemas.microsoft.com/office/drawing/2014/main" id="{53AE1F46-777E-7F4D-F5EB-3B5494558058}"/>
                    </a:ext>
                  </a:extLst>
                </p:cNvPr>
                <p:cNvPicPr/>
                <p:nvPr/>
              </p:nvPicPr>
              <p:blipFill>
                <a:blip r:embed="rId268"/>
                <a:stretch>
                  <a:fillRect/>
                </a:stretch>
              </p:blipFill>
              <p:spPr>
                <a:xfrm>
                  <a:off x="8005748" y="2453518"/>
                  <a:ext cx="178200" cy="192240"/>
                </a:xfrm>
                <a:prstGeom prst="rect">
                  <a:avLst/>
                </a:prstGeom>
              </p:spPr>
            </p:pic>
          </mc:Fallback>
        </mc:AlternateContent>
      </p:grpSp>
      <p:grpSp>
        <p:nvGrpSpPr>
          <p:cNvPr id="206" name="Groupe 205">
            <a:extLst>
              <a:ext uri="{FF2B5EF4-FFF2-40B4-BE49-F238E27FC236}">
                <a16:creationId xmlns:a16="http://schemas.microsoft.com/office/drawing/2014/main" id="{67A37D85-9A55-ED0C-6DCD-36E0B420D970}"/>
              </a:ext>
            </a:extLst>
          </p:cNvPr>
          <p:cNvGrpSpPr/>
          <p:nvPr/>
        </p:nvGrpSpPr>
        <p:grpSpPr>
          <a:xfrm>
            <a:off x="8637908" y="2483398"/>
            <a:ext cx="1799280" cy="939960"/>
            <a:chOff x="8637908" y="2483398"/>
            <a:chExt cx="1799280" cy="939960"/>
          </a:xfrm>
        </p:grpSpPr>
        <mc:AlternateContent xmlns:mc="http://schemas.openxmlformats.org/markup-compatibility/2006" xmlns:p14="http://schemas.microsoft.com/office/powerpoint/2010/main">
          <mc:Choice Requires="p14">
            <p:contentPart p14:bwMode="auto" r:id="rId269">
              <p14:nvContentPartPr>
                <p14:cNvPr id="173" name="Encre 172">
                  <a:extLst>
                    <a:ext uri="{FF2B5EF4-FFF2-40B4-BE49-F238E27FC236}">
                      <a16:creationId xmlns:a16="http://schemas.microsoft.com/office/drawing/2014/main" id="{844D612E-3C7D-AA63-2298-B390AE1E387F}"/>
                    </a:ext>
                  </a:extLst>
                </p14:cNvPr>
                <p14:cNvContentPartPr/>
                <p14:nvPr/>
              </p14:nvContentPartPr>
              <p14:xfrm>
                <a:off x="8862548" y="2615878"/>
                <a:ext cx="64080" cy="405360"/>
              </p14:xfrm>
            </p:contentPart>
          </mc:Choice>
          <mc:Fallback xmlns="">
            <p:pic>
              <p:nvPicPr>
                <p:cNvPr id="173" name="Encre 172">
                  <a:extLst>
                    <a:ext uri="{FF2B5EF4-FFF2-40B4-BE49-F238E27FC236}">
                      <a16:creationId xmlns:a16="http://schemas.microsoft.com/office/drawing/2014/main" id="{844D612E-3C7D-AA63-2298-B390AE1E387F}"/>
                    </a:ext>
                  </a:extLst>
                </p:cNvPr>
                <p:cNvPicPr/>
                <p:nvPr/>
              </p:nvPicPr>
              <p:blipFill>
                <a:blip r:embed="rId270"/>
                <a:stretch>
                  <a:fillRect/>
                </a:stretch>
              </p:blipFill>
              <p:spPr>
                <a:xfrm>
                  <a:off x="8853908" y="2607238"/>
                  <a:ext cx="81720" cy="42300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174" name="Encre 173">
                  <a:extLst>
                    <a:ext uri="{FF2B5EF4-FFF2-40B4-BE49-F238E27FC236}">
                      <a16:creationId xmlns:a16="http://schemas.microsoft.com/office/drawing/2014/main" id="{6312B4B1-3074-0763-5478-34B73FDC3E8C}"/>
                    </a:ext>
                  </a:extLst>
                </p14:cNvPr>
                <p14:cNvContentPartPr/>
                <p14:nvPr/>
              </p14:nvContentPartPr>
              <p14:xfrm>
                <a:off x="8853188" y="2542438"/>
                <a:ext cx="273240" cy="574920"/>
              </p14:xfrm>
            </p:contentPart>
          </mc:Choice>
          <mc:Fallback xmlns="">
            <p:pic>
              <p:nvPicPr>
                <p:cNvPr id="174" name="Encre 173">
                  <a:extLst>
                    <a:ext uri="{FF2B5EF4-FFF2-40B4-BE49-F238E27FC236}">
                      <a16:creationId xmlns:a16="http://schemas.microsoft.com/office/drawing/2014/main" id="{6312B4B1-3074-0763-5478-34B73FDC3E8C}"/>
                    </a:ext>
                  </a:extLst>
                </p:cNvPr>
                <p:cNvPicPr/>
                <p:nvPr/>
              </p:nvPicPr>
              <p:blipFill>
                <a:blip r:embed="rId272"/>
                <a:stretch>
                  <a:fillRect/>
                </a:stretch>
              </p:blipFill>
              <p:spPr>
                <a:xfrm>
                  <a:off x="8844188" y="2533798"/>
                  <a:ext cx="290880" cy="59256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175" name="Encre 174">
                  <a:extLst>
                    <a:ext uri="{FF2B5EF4-FFF2-40B4-BE49-F238E27FC236}">
                      <a16:creationId xmlns:a16="http://schemas.microsoft.com/office/drawing/2014/main" id="{DD1AE4C9-1C20-658C-6618-0DAF3EBF63D9}"/>
                    </a:ext>
                  </a:extLst>
                </p14:cNvPr>
                <p14:cNvContentPartPr/>
                <p14:nvPr/>
              </p14:nvContentPartPr>
              <p14:xfrm>
                <a:off x="8935268" y="3032398"/>
                <a:ext cx="80640" cy="360"/>
              </p14:xfrm>
            </p:contentPart>
          </mc:Choice>
          <mc:Fallback xmlns="">
            <p:pic>
              <p:nvPicPr>
                <p:cNvPr id="175" name="Encre 174">
                  <a:extLst>
                    <a:ext uri="{FF2B5EF4-FFF2-40B4-BE49-F238E27FC236}">
                      <a16:creationId xmlns:a16="http://schemas.microsoft.com/office/drawing/2014/main" id="{DD1AE4C9-1C20-658C-6618-0DAF3EBF63D9}"/>
                    </a:ext>
                  </a:extLst>
                </p:cNvPr>
                <p:cNvPicPr/>
                <p:nvPr/>
              </p:nvPicPr>
              <p:blipFill>
                <a:blip r:embed="rId274"/>
                <a:stretch>
                  <a:fillRect/>
                </a:stretch>
              </p:blipFill>
              <p:spPr>
                <a:xfrm>
                  <a:off x="8926628" y="3023758"/>
                  <a:ext cx="98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176" name="Encre 175">
                  <a:extLst>
                    <a:ext uri="{FF2B5EF4-FFF2-40B4-BE49-F238E27FC236}">
                      <a16:creationId xmlns:a16="http://schemas.microsoft.com/office/drawing/2014/main" id="{1FF2D72C-10FE-094F-C41C-1DDF9DDF6B28}"/>
                    </a:ext>
                  </a:extLst>
                </p14:cNvPr>
                <p14:cNvContentPartPr/>
                <p14:nvPr/>
              </p14:nvContentPartPr>
              <p14:xfrm>
                <a:off x="8926268" y="2951398"/>
                <a:ext cx="88920" cy="360"/>
              </p14:xfrm>
            </p:contentPart>
          </mc:Choice>
          <mc:Fallback xmlns="">
            <p:pic>
              <p:nvPicPr>
                <p:cNvPr id="176" name="Encre 175">
                  <a:extLst>
                    <a:ext uri="{FF2B5EF4-FFF2-40B4-BE49-F238E27FC236}">
                      <a16:creationId xmlns:a16="http://schemas.microsoft.com/office/drawing/2014/main" id="{1FF2D72C-10FE-094F-C41C-1DDF9DDF6B28}"/>
                    </a:ext>
                  </a:extLst>
                </p:cNvPr>
                <p:cNvPicPr/>
                <p:nvPr/>
              </p:nvPicPr>
              <p:blipFill>
                <a:blip r:embed="rId166"/>
                <a:stretch>
                  <a:fillRect/>
                </a:stretch>
              </p:blipFill>
              <p:spPr>
                <a:xfrm>
                  <a:off x="8917628" y="2942398"/>
                  <a:ext cx="1065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77" name="Encre 176">
                  <a:extLst>
                    <a:ext uri="{FF2B5EF4-FFF2-40B4-BE49-F238E27FC236}">
                      <a16:creationId xmlns:a16="http://schemas.microsoft.com/office/drawing/2014/main" id="{DBD37BF0-545D-2D89-3E55-B6FFF823424D}"/>
                    </a:ext>
                  </a:extLst>
                </p14:cNvPr>
                <p14:cNvContentPartPr/>
                <p14:nvPr/>
              </p14:nvContentPartPr>
              <p14:xfrm>
                <a:off x="8926268" y="2842678"/>
                <a:ext cx="88920" cy="360"/>
              </p14:xfrm>
            </p:contentPart>
          </mc:Choice>
          <mc:Fallback xmlns="">
            <p:pic>
              <p:nvPicPr>
                <p:cNvPr id="177" name="Encre 176">
                  <a:extLst>
                    <a:ext uri="{FF2B5EF4-FFF2-40B4-BE49-F238E27FC236}">
                      <a16:creationId xmlns:a16="http://schemas.microsoft.com/office/drawing/2014/main" id="{DBD37BF0-545D-2D89-3E55-B6FFF823424D}"/>
                    </a:ext>
                  </a:extLst>
                </p:cNvPr>
                <p:cNvPicPr/>
                <p:nvPr/>
              </p:nvPicPr>
              <p:blipFill>
                <a:blip r:embed="rId166"/>
                <a:stretch>
                  <a:fillRect/>
                </a:stretch>
              </p:blipFill>
              <p:spPr>
                <a:xfrm>
                  <a:off x="8917628" y="2833678"/>
                  <a:ext cx="1065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178" name="Encre 177">
                  <a:extLst>
                    <a:ext uri="{FF2B5EF4-FFF2-40B4-BE49-F238E27FC236}">
                      <a16:creationId xmlns:a16="http://schemas.microsoft.com/office/drawing/2014/main" id="{D3BBD20C-9859-FD9D-55E2-36A556D92D80}"/>
                    </a:ext>
                  </a:extLst>
                </p14:cNvPr>
                <p14:cNvContentPartPr/>
                <p14:nvPr/>
              </p14:nvContentPartPr>
              <p14:xfrm>
                <a:off x="8989628" y="2760958"/>
                <a:ext cx="61920" cy="360"/>
              </p14:xfrm>
            </p:contentPart>
          </mc:Choice>
          <mc:Fallback xmlns="">
            <p:pic>
              <p:nvPicPr>
                <p:cNvPr id="178" name="Encre 177">
                  <a:extLst>
                    <a:ext uri="{FF2B5EF4-FFF2-40B4-BE49-F238E27FC236}">
                      <a16:creationId xmlns:a16="http://schemas.microsoft.com/office/drawing/2014/main" id="{D3BBD20C-9859-FD9D-55E2-36A556D92D80}"/>
                    </a:ext>
                  </a:extLst>
                </p:cNvPr>
                <p:cNvPicPr/>
                <p:nvPr/>
              </p:nvPicPr>
              <p:blipFill>
                <a:blip r:embed="rId278"/>
                <a:stretch>
                  <a:fillRect/>
                </a:stretch>
              </p:blipFill>
              <p:spPr>
                <a:xfrm>
                  <a:off x="8980628" y="2751958"/>
                  <a:ext cx="795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179" name="Encre 178">
                  <a:extLst>
                    <a:ext uri="{FF2B5EF4-FFF2-40B4-BE49-F238E27FC236}">
                      <a16:creationId xmlns:a16="http://schemas.microsoft.com/office/drawing/2014/main" id="{D3D1A2DB-C5D9-9A98-BEEB-BE4C9AA7767B}"/>
                    </a:ext>
                  </a:extLst>
                </p14:cNvPr>
                <p14:cNvContentPartPr/>
                <p14:nvPr/>
              </p14:nvContentPartPr>
              <p14:xfrm>
                <a:off x="8980628" y="2679238"/>
                <a:ext cx="52560" cy="9720"/>
              </p14:xfrm>
            </p:contentPart>
          </mc:Choice>
          <mc:Fallback xmlns="">
            <p:pic>
              <p:nvPicPr>
                <p:cNvPr id="179" name="Encre 178">
                  <a:extLst>
                    <a:ext uri="{FF2B5EF4-FFF2-40B4-BE49-F238E27FC236}">
                      <a16:creationId xmlns:a16="http://schemas.microsoft.com/office/drawing/2014/main" id="{D3D1A2DB-C5D9-9A98-BEEB-BE4C9AA7767B}"/>
                    </a:ext>
                  </a:extLst>
                </p:cNvPr>
                <p:cNvPicPr/>
                <p:nvPr/>
              </p:nvPicPr>
              <p:blipFill>
                <a:blip r:embed="rId280"/>
                <a:stretch>
                  <a:fillRect/>
                </a:stretch>
              </p:blipFill>
              <p:spPr>
                <a:xfrm>
                  <a:off x="8971988" y="2670598"/>
                  <a:ext cx="7020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181" name="Encre 180">
                  <a:extLst>
                    <a:ext uri="{FF2B5EF4-FFF2-40B4-BE49-F238E27FC236}">
                      <a16:creationId xmlns:a16="http://schemas.microsoft.com/office/drawing/2014/main" id="{564997E9-83B1-1276-6422-9AF22FD017D6}"/>
                    </a:ext>
                  </a:extLst>
                </p14:cNvPr>
                <p14:cNvContentPartPr/>
                <p14:nvPr/>
              </p14:nvContentPartPr>
              <p14:xfrm>
                <a:off x="9241268" y="2661238"/>
                <a:ext cx="38160" cy="425880"/>
              </p14:xfrm>
            </p:contentPart>
          </mc:Choice>
          <mc:Fallback xmlns="">
            <p:pic>
              <p:nvPicPr>
                <p:cNvPr id="181" name="Encre 180">
                  <a:extLst>
                    <a:ext uri="{FF2B5EF4-FFF2-40B4-BE49-F238E27FC236}">
                      <a16:creationId xmlns:a16="http://schemas.microsoft.com/office/drawing/2014/main" id="{564997E9-83B1-1276-6422-9AF22FD017D6}"/>
                    </a:ext>
                  </a:extLst>
                </p:cNvPr>
                <p:cNvPicPr/>
                <p:nvPr/>
              </p:nvPicPr>
              <p:blipFill>
                <a:blip r:embed="rId282"/>
                <a:stretch>
                  <a:fillRect/>
                </a:stretch>
              </p:blipFill>
              <p:spPr>
                <a:xfrm>
                  <a:off x="9232268" y="2652598"/>
                  <a:ext cx="55800" cy="44352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182" name="Encre 181">
                  <a:extLst>
                    <a:ext uri="{FF2B5EF4-FFF2-40B4-BE49-F238E27FC236}">
                      <a16:creationId xmlns:a16="http://schemas.microsoft.com/office/drawing/2014/main" id="{74EF73EA-15C1-5617-AD8C-B65600605969}"/>
                    </a:ext>
                  </a:extLst>
                </p14:cNvPr>
                <p14:cNvContentPartPr/>
                <p14:nvPr/>
              </p14:nvContentPartPr>
              <p14:xfrm>
                <a:off x="9252068" y="2514718"/>
                <a:ext cx="209520" cy="609480"/>
              </p14:xfrm>
            </p:contentPart>
          </mc:Choice>
          <mc:Fallback xmlns="">
            <p:pic>
              <p:nvPicPr>
                <p:cNvPr id="182" name="Encre 181">
                  <a:extLst>
                    <a:ext uri="{FF2B5EF4-FFF2-40B4-BE49-F238E27FC236}">
                      <a16:creationId xmlns:a16="http://schemas.microsoft.com/office/drawing/2014/main" id="{74EF73EA-15C1-5617-AD8C-B65600605969}"/>
                    </a:ext>
                  </a:extLst>
                </p:cNvPr>
                <p:cNvPicPr/>
                <p:nvPr/>
              </p:nvPicPr>
              <p:blipFill>
                <a:blip r:embed="rId284"/>
                <a:stretch>
                  <a:fillRect/>
                </a:stretch>
              </p:blipFill>
              <p:spPr>
                <a:xfrm>
                  <a:off x="9243068" y="2506078"/>
                  <a:ext cx="227160" cy="62712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183" name="Encre 182">
                  <a:extLst>
                    <a:ext uri="{FF2B5EF4-FFF2-40B4-BE49-F238E27FC236}">
                      <a16:creationId xmlns:a16="http://schemas.microsoft.com/office/drawing/2014/main" id="{DFE2A6FE-51E9-DF89-4CD5-598DD0DA2C87}"/>
                    </a:ext>
                  </a:extLst>
                </p14:cNvPr>
                <p14:cNvContentPartPr/>
                <p14:nvPr/>
              </p14:nvContentPartPr>
              <p14:xfrm>
                <a:off x="9297428" y="3050038"/>
                <a:ext cx="78480" cy="10080"/>
              </p14:xfrm>
            </p:contentPart>
          </mc:Choice>
          <mc:Fallback xmlns="">
            <p:pic>
              <p:nvPicPr>
                <p:cNvPr id="183" name="Encre 182">
                  <a:extLst>
                    <a:ext uri="{FF2B5EF4-FFF2-40B4-BE49-F238E27FC236}">
                      <a16:creationId xmlns:a16="http://schemas.microsoft.com/office/drawing/2014/main" id="{DFE2A6FE-51E9-DF89-4CD5-598DD0DA2C87}"/>
                    </a:ext>
                  </a:extLst>
                </p:cNvPr>
                <p:cNvPicPr/>
                <p:nvPr/>
              </p:nvPicPr>
              <p:blipFill>
                <a:blip r:embed="rId286"/>
                <a:stretch>
                  <a:fillRect/>
                </a:stretch>
              </p:blipFill>
              <p:spPr>
                <a:xfrm>
                  <a:off x="9288788" y="3041398"/>
                  <a:ext cx="9612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184" name="Encre 183">
                  <a:extLst>
                    <a:ext uri="{FF2B5EF4-FFF2-40B4-BE49-F238E27FC236}">
                      <a16:creationId xmlns:a16="http://schemas.microsoft.com/office/drawing/2014/main" id="{B2F3195C-00A4-C9C4-1A9D-EA9E7264689C}"/>
                    </a:ext>
                  </a:extLst>
                </p14:cNvPr>
                <p14:cNvContentPartPr/>
                <p14:nvPr/>
              </p14:nvContentPartPr>
              <p14:xfrm>
                <a:off x="9306428" y="2969038"/>
                <a:ext cx="70920" cy="360"/>
              </p14:xfrm>
            </p:contentPart>
          </mc:Choice>
          <mc:Fallback xmlns="">
            <p:pic>
              <p:nvPicPr>
                <p:cNvPr id="184" name="Encre 183">
                  <a:extLst>
                    <a:ext uri="{FF2B5EF4-FFF2-40B4-BE49-F238E27FC236}">
                      <a16:creationId xmlns:a16="http://schemas.microsoft.com/office/drawing/2014/main" id="{B2F3195C-00A4-C9C4-1A9D-EA9E7264689C}"/>
                    </a:ext>
                  </a:extLst>
                </p:cNvPr>
                <p:cNvPicPr/>
                <p:nvPr/>
              </p:nvPicPr>
              <p:blipFill>
                <a:blip r:embed="rId29"/>
                <a:stretch>
                  <a:fillRect/>
                </a:stretch>
              </p:blipFill>
              <p:spPr>
                <a:xfrm>
                  <a:off x="9297788" y="2960398"/>
                  <a:ext cx="885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85" name="Encre 184">
                  <a:extLst>
                    <a:ext uri="{FF2B5EF4-FFF2-40B4-BE49-F238E27FC236}">
                      <a16:creationId xmlns:a16="http://schemas.microsoft.com/office/drawing/2014/main" id="{7989FF4C-9EA3-38D2-6F6D-2772DC843C81}"/>
                    </a:ext>
                  </a:extLst>
                </p14:cNvPr>
                <p14:cNvContentPartPr/>
                <p14:nvPr/>
              </p14:nvContentPartPr>
              <p14:xfrm>
                <a:off x="9279788" y="2851678"/>
                <a:ext cx="80280" cy="360"/>
              </p14:xfrm>
            </p:contentPart>
          </mc:Choice>
          <mc:Fallback xmlns="">
            <p:pic>
              <p:nvPicPr>
                <p:cNvPr id="185" name="Encre 184">
                  <a:extLst>
                    <a:ext uri="{FF2B5EF4-FFF2-40B4-BE49-F238E27FC236}">
                      <a16:creationId xmlns:a16="http://schemas.microsoft.com/office/drawing/2014/main" id="{7989FF4C-9EA3-38D2-6F6D-2772DC843C81}"/>
                    </a:ext>
                  </a:extLst>
                </p:cNvPr>
                <p:cNvPicPr/>
                <p:nvPr/>
              </p:nvPicPr>
              <p:blipFill>
                <a:blip r:embed="rId274"/>
                <a:stretch>
                  <a:fillRect/>
                </a:stretch>
              </p:blipFill>
              <p:spPr>
                <a:xfrm>
                  <a:off x="9270788" y="2842678"/>
                  <a:ext cx="979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186" name="Encre 185">
                  <a:extLst>
                    <a:ext uri="{FF2B5EF4-FFF2-40B4-BE49-F238E27FC236}">
                      <a16:creationId xmlns:a16="http://schemas.microsoft.com/office/drawing/2014/main" id="{634C499D-AC2A-F21B-0A11-09DDDF8BC750}"/>
                    </a:ext>
                  </a:extLst>
                </p14:cNvPr>
                <p14:cNvContentPartPr/>
                <p14:nvPr/>
              </p14:nvContentPartPr>
              <p14:xfrm>
                <a:off x="9315428" y="2756998"/>
                <a:ext cx="39600" cy="13320"/>
              </p14:xfrm>
            </p:contentPart>
          </mc:Choice>
          <mc:Fallback xmlns="">
            <p:pic>
              <p:nvPicPr>
                <p:cNvPr id="186" name="Encre 185">
                  <a:extLst>
                    <a:ext uri="{FF2B5EF4-FFF2-40B4-BE49-F238E27FC236}">
                      <a16:creationId xmlns:a16="http://schemas.microsoft.com/office/drawing/2014/main" id="{634C499D-AC2A-F21B-0A11-09DDDF8BC750}"/>
                    </a:ext>
                  </a:extLst>
                </p:cNvPr>
                <p:cNvPicPr/>
                <p:nvPr/>
              </p:nvPicPr>
              <p:blipFill>
                <a:blip r:embed="rId290"/>
                <a:stretch>
                  <a:fillRect/>
                </a:stretch>
              </p:blipFill>
              <p:spPr>
                <a:xfrm>
                  <a:off x="9306788" y="2747998"/>
                  <a:ext cx="5724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187" name="Encre 186">
                  <a:extLst>
                    <a:ext uri="{FF2B5EF4-FFF2-40B4-BE49-F238E27FC236}">
                      <a16:creationId xmlns:a16="http://schemas.microsoft.com/office/drawing/2014/main" id="{FE21C89B-4A20-11AF-6CC3-046C4C159F2A}"/>
                    </a:ext>
                  </a:extLst>
                </p14:cNvPr>
                <p14:cNvContentPartPr/>
                <p14:nvPr/>
              </p14:nvContentPartPr>
              <p14:xfrm>
                <a:off x="9315428" y="2670238"/>
                <a:ext cx="43200" cy="360"/>
              </p14:xfrm>
            </p:contentPart>
          </mc:Choice>
          <mc:Fallback xmlns="">
            <p:pic>
              <p:nvPicPr>
                <p:cNvPr id="187" name="Encre 186">
                  <a:extLst>
                    <a:ext uri="{FF2B5EF4-FFF2-40B4-BE49-F238E27FC236}">
                      <a16:creationId xmlns:a16="http://schemas.microsoft.com/office/drawing/2014/main" id="{FE21C89B-4A20-11AF-6CC3-046C4C159F2A}"/>
                    </a:ext>
                  </a:extLst>
                </p:cNvPr>
                <p:cNvPicPr/>
                <p:nvPr/>
              </p:nvPicPr>
              <p:blipFill>
                <a:blip r:embed="rId184"/>
                <a:stretch>
                  <a:fillRect/>
                </a:stretch>
              </p:blipFill>
              <p:spPr>
                <a:xfrm>
                  <a:off x="9306788" y="2661238"/>
                  <a:ext cx="608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89" name="Encre 188">
                  <a:extLst>
                    <a:ext uri="{FF2B5EF4-FFF2-40B4-BE49-F238E27FC236}">
                      <a16:creationId xmlns:a16="http://schemas.microsoft.com/office/drawing/2014/main" id="{6E918EB0-4FDE-915D-DE43-07EDE0D4D613}"/>
                    </a:ext>
                  </a:extLst>
                </p14:cNvPr>
                <p14:cNvContentPartPr/>
                <p14:nvPr/>
              </p14:nvContentPartPr>
              <p14:xfrm>
                <a:off x="8637908" y="3204478"/>
                <a:ext cx="108000" cy="147240"/>
              </p14:xfrm>
            </p:contentPart>
          </mc:Choice>
          <mc:Fallback xmlns="">
            <p:pic>
              <p:nvPicPr>
                <p:cNvPr id="189" name="Encre 188">
                  <a:extLst>
                    <a:ext uri="{FF2B5EF4-FFF2-40B4-BE49-F238E27FC236}">
                      <a16:creationId xmlns:a16="http://schemas.microsoft.com/office/drawing/2014/main" id="{6E918EB0-4FDE-915D-DE43-07EDE0D4D613}"/>
                    </a:ext>
                  </a:extLst>
                </p:cNvPr>
                <p:cNvPicPr/>
                <p:nvPr/>
              </p:nvPicPr>
              <p:blipFill>
                <a:blip r:embed="rId293"/>
                <a:stretch>
                  <a:fillRect/>
                </a:stretch>
              </p:blipFill>
              <p:spPr>
                <a:xfrm>
                  <a:off x="8628908" y="3195478"/>
                  <a:ext cx="12564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90" name="Encre 189">
                  <a:extLst>
                    <a:ext uri="{FF2B5EF4-FFF2-40B4-BE49-F238E27FC236}">
                      <a16:creationId xmlns:a16="http://schemas.microsoft.com/office/drawing/2014/main" id="{41213E2B-A2D3-97E7-3493-A88DA3E512A7}"/>
                    </a:ext>
                  </a:extLst>
                </p14:cNvPr>
                <p14:cNvContentPartPr/>
                <p14:nvPr/>
              </p14:nvContentPartPr>
              <p14:xfrm>
                <a:off x="8807468" y="3222838"/>
                <a:ext cx="53640" cy="128880"/>
              </p14:xfrm>
            </p:contentPart>
          </mc:Choice>
          <mc:Fallback xmlns="">
            <p:pic>
              <p:nvPicPr>
                <p:cNvPr id="190" name="Encre 189">
                  <a:extLst>
                    <a:ext uri="{FF2B5EF4-FFF2-40B4-BE49-F238E27FC236}">
                      <a16:creationId xmlns:a16="http://schemas.microsoft.com/office/drawing/2014/main" id="{41213E2B-A2D3-97E7-3493-A88DA3E512A7}"/>
                    </a:ext>
                  </a:extLst>
                </p:cNvPr>
                <p:cNvPicPr/>
                <p:nvPr/>
              </p:nvPicPr>
              <p:blipFill>
                <a:blip r:embed="rId295"/>
                <a:stretch>
                  <a:fillRect/>
                </a:stretch>
              </p:blipFill>
              <p:spPr>
                <a:xfrm>
                  <a:off x="8798468" y="3214198"/>
                  <a:ext cx="7128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91" name="Encre 190">
                  <a:extLst>
                    <a:ext uri="{FF2B5EF4-FFF2-40B4-BE49-F238E27FC236}">
                      <a16:creationId xmlns:a16="http://schemas.microsoft.com/office/drawing/2014/main" id="{A3660A82-FB37-9EEC-A560-7E441C31E0C4}"/>
                    </a:ext>
                  </a:extLst>
                </p14:cNvPr>
                <p14:cNvContentPartPr/>
                <p14:nvPr/>
              </p14:nvContentPartPr>
              <p14:xfrm>
                <a:off x="8817548" y="3277198"/>
                <a:ext cx="43200" cy="360"/>
              </p14:xfrm>
            </p:contentPart>
          </mc:Choice>
          <mc:Fallback xmlns="">
            <p:pic>
              <p:nvPicPr>
                <p:cNvPr id="191" name="Encre 190">
                  <a:extLst>
                    <a:ext uri="{FF2B5EF4-FFF2-40B4-BE49-F238E27FC236}">
                      <a16:creationId xmlns:a16="http://schemas.microsoft.com/office/drawing/2014/main" id="{A3660A82-FB37-9EEC-A560-7E441C31E0C4}"/>
                    </a:ext>
                  </a:extLst>
                </p:cNvPr>
                <p:cNvPicPr/>
                <p:nvPr/>
              </p:nvPicPr>
              <p:blipFill>
                <a:blip r:embed="rId184"/>
                <a:stretch>
                  <a:fillRect/>
                </a:stretch>
              </p:blipFill>
              <p:spPr>
                <a:xfrm>
                  <a:off x="8808908" y="3268198"/>
                  <a:ext cx="608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192" name="Encre 191">
                  <a:extLst>
                    <a:ext uri="{FF2B5EF4-FFF2-40B4-BE49-F238E27FC236}">
                      <a16:creationId xmlns:a16="http://schemas.microsoft.com/office/drawing/2014/main" id="{C6C69960-6769-C084-90B6-C93589CAB6F7}"/>
                    </a:ext>
                  </a:extLst>
                </p14:cNvPr>
                <p14:cNvContentPartPr/>
                <p14:nvPr/>
              </p14:nvContentPartPr>
              <p14:xfrm>
                <a:off x="8826548" y="3213478"/>
                <a:ext cx="106560" cy="10080"/>
              </p14:xfrm>
            </p:contentPart>
          </mc:Choice>
          <mc:Fallback xmlns="">
            <p:pic>
              <p:nvPicPr>
                <p:cNvPr id="192" name="Encre 191">
                  <a:extLst>
                    <a:ext uri="{FF2B5EF4-FFF2-40B4-BE49-F238E27FC236}">
                      <a16:creationId xmlns:a16="http://schemas.microsoft.com/office/drawing/2014/main" id="{C6C69960-6769-C084-90B6-C93589CAB6F7}"/>
                    </a:ext>
                  </a:extLst>
                </p:cNvPr>
                <p:cNvPicPr/>
                <p:nvPr/>
              </p:nvPicPr>
              <p:blipFill>
                <a:blip r:embed="rId298"/>
                <a:stretch>
                  <a:fillRect/>
                </a:stretch>
              </p:blipFill>
              <p:spPr>
                <a:xfrm>
                  <a:off x="8817908" y="3204478"/>
                  <a:ext cx="12420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193" name="Encre 192">
                  <a:extLst>
                    <a:ext uri="{FF2B5EF4-FFF2-40B4-BE49-F238E27FC236}">
                      <a16:creationId xmlns:a16="http://schemas.microsoft.com/office/drawing/2014/main" id="{B1D942A1-605C-0CB5-8D42-E75B3BB490BB}"/>
                    </a:ext>
                  </a:extLst>
                </p14:cNvPr>
                <p14:cNvContentPartPr/>
                <p14:nvPr/>
              </p14:nvContentPartPr>
              <p14:xfrm>
                <a:off x="8960828" y="3236158"/>
                <a:ext cx="102960" cy="120960"/>
              </p14:xfrm>
            </p:contentPart>
          </mc:Choice>
          <mc:Fallback xmlns="">
            <p:pic>
              <p:nvPicPr>
                <p:cNvPr id="193" name="Encre 192">
                  <a:extLst>
                    <a:ext uri="{FF2B5EF4-FFF2-40B4-BE49-F238E27FC236}">
                      <a16:creationId xmlns:a16="http://schemas.microsoft.com/office/drawing/2014/main" id="{B1D942A1-605C-0CB5-8D42-E75B3BB490BB}"/>
                    </a:ext>
                  </a:extLst>
                </p:cNvPr>
                <p:cNvPicPr/>
                <p:nvPr/>
              </p:nvPicPr>
              <p:blipFill>
                <a:blip r:embed="rId300"/>
                <a:stretch>
                  <a:fillRect/>
                </a:stretch>
              </p:blipFill>
              <p:spPr>
                <a:xfrm>
                  <a:off x="8951828" y="3227518"/>
                  <a:ext cx="12060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194" name="Encre 193">
                  <a:extLst>
                    <a:ext uri="{FF2B5EF4-FFF2-40B4-BE49-F238E27FC236}">
                      <a16:creationId xmlns:a16="http://schemas.microsoft.com/office/drawing/2014/main" id="{55D1D2AB-BEA1-9DAE-677B-007EFC821520}"/>
                    </a:ext>
                  </a:extLst>
                </p14:cNvPr>
                <p14:cNvContentPartPr/>
                <p14:nvPr/>
              </p14:nvContentPartPr>
              <p14:xfrm>
                <a:off x="9125708" y="3198358"/>
                <a:ext cx="91080" cy="145080"/>
              </p14:xfrm>
            </p:contentPart>
          </mc:Choice>
          <mc:Fallback xmlns="">
            <p:pic>
              <p:nvPicPr>
                <p:cNvPr id="194" name="Encre 193">
                  <a:extLst>
                    <a:ext uri="{FF2B5EF4-FFF2-40B4-BE49-F238E27FC236}">
                      <a16:creationId xmlns:a16="http://schemas.microsoft.com/office/drawing/2014/main" id="{55D1D2AB-BEA1-9DAE-677B-007EFC821520}"/>
                    </a:ext>
                  </a:extLst>
                </p:cNvPr>
                <p:cNvPicPr/>
                <p:nvPr/>
              </p:nvPicPr>
              <p:blipFill>
                <a:blip r:embed="rId302"/>
                <a:stretch>
                  <a:fillRect/>
                </a:stretch>
              </p:blipFill>
              <p:spPr>
                <a:xfrm>
                  <a:off x="9116708" y="3189718"/>
                  <a:ext cx="10872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195" name="Encre 194">
                  <a:extLst>
                    <a:ext uri="{FF2B5EF4-FFF2-40B4-BE49-F238E27FC236}">
                      <a16:creationId xmlns:a16="http://schemas.microsoft.com/office/drawing/2014/main" id="{F6203D5A-9787-428E-E32F-BBE8AF06BE2E}"/>
                    </a:ext>
                  </a:extLst>
                </p14:cNvPr>
                <p14:cNvContentPartPr/>
                <p14:nvPr/>
              </p14:nvContentPartPr>
              <p14:xfrm>
                <a:off x="9253148" y="3249838"/>
                <a:ext cx="58680" cy="138960"/>
              </p14:xfrm>
            </p:contentPart>
          </mc:Choice>
          <mc:Fallback xmlns="">
            <p:pic>
              <p:nvPicPr>
                <p:cNvPr id="195" name="Encre 194">
                  <a:extLst>
                    <a:ext uri="{FF2B5EF4-FFF2-40B4-BE49-F238E27FC236}">
                      <a16:creationId xmlns:a16="http://schemas.microsoft.com/office/drawing/2014/main" id="{F6203D5A-9787-428E-E32F-BBE8AF06BE2E}"/>
                    </a:ext>
                  </a:extLst>
                </p:cNvPr>
                <p:cNvPicPr/>
                <p:nvPr/>
              </p:nvPicPr>
              <p:blipFill>
                <a:blip r:embed="rId304"/>
                <a:stretch>
                  <a:fillRect/>
                </a:stretch>
              </p:blipFill>
              <p:spPr>
                <a:xfrm>
                  <a:off x="9244148" y="3240838"/>
                  <a:ext cx="7632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305">
              <p14:nvContentPartPr>
                <p14:cNvPr id="196" name="Encre 195">
                  <a:extLst>
                    <a:ext uri="{FF2B5EF4-FFF2-40B4-BE49-F238E27FC236}">
                      <a16:creationId xmlns:a16="http://schemas.microsoft.com/office/drawing/2014/main" id="{35113A7D-8F6D-3095-91BC-4971149AAB83}"/>
                    </a:ext>
                  </a:extLst>
                </p14:cNvPr>
                <p14:cNvContentPartPr/>
                <p14:nvPr/>
              </p14:nvContentPartPr>
              <p14:xfrm>
                <a:off x="9288428" y="3274678"/>
                <a:ext cx="32040" cy="29880"/>
              </p14:xfrm>
            </p:contentPart>
          </mc:Choice>
          <mc:Fallback xmlns="">
            <p:pic>
              <p:nvPicPr>
                <p:cNvPr id="196" name="Encre 195">
                  <a:extLst>
                    <a:ext uri="{FF2B5EF4-FFF2-40B4-BE49-F238E27FC236}">
                      <a16:creationId xmlns:a16="http://schemas.microsoft.com/office/drawing/2014/main" id="{35113A7D-8F6D-3095-91BC-4971149AAB83}"/>
                    </a:ext>
                  </a:extLst>
                </p:cNvPr>
                <p:cNvPicPr/>
                <p:nvPr/>
              </p:nvPicPr>
              <p:blipFill>
                <a:blip r:embed="rId306"/>
                <a:stretch>
                  <a:fillRect/>
                </a:stretch>
              </p:blipFill>
              <p:spPr>
                <a:xfrm>
                  <a:off x="9279788" y="3266038"/>
                  <a:ext cx="4968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197" name="Encre 196">
                  <a:extLst>
                    <a:ext uri="{FF2B5EF4-FFF2-40B4-BE49-F238E27FC236}">
                      <a16:creationId xmlns:a16="http://schemas.microsoft.com/office/drawing/2014/main" id="{CE89C3A4-9745-0FC1-128E-736817BA7B7D}"/>
                    </a:ext>
                  </a:extLst>
                </p14:cNvPr>
                <p14:cNvContentPartPr/>
                <p14:nvPr/>
              </p14:nvContentPartPr>
              <p14:xfrm>
                <a:off x="9261068" y="3222838"/>
                <a:ext cx="71640" cy="360"/>
              </p14:xfrm>
            </p:contentPart>
          </mc:Choice>
          <mc:Fallback xmlns="">
            <p:pic>
              <p:nvPicPr>
                <p:cNvPr id="197" name="Encre 196">
                  <a:extLst>
                    <a:ext uri="{FF2B5EF4-FFF2-40B4-BE49-F238E27FC236}">
                      <a16:creationId xmlns:a16="http://schemas.microsoft.com/office/drawing/2014/main" id="{CE89C3A4-9745-0FC1-128E-736817BA7B7D}"/>
                    </a:ext>
                  </a:extLst>
                </p:cNvPr>
                <p:cNvPicPr/>
                <p:nvPr/>
              </p:nvPicPr>
              <p:blipFill>
                <a:blip r:embed="rId29"/>
                <a:stretch>
                  <a:fillRect/>
                </a:stretch>
              </p:blipFill>
              <p:spPr>
                <a:xfrm>
                  <a:off x="9252428" y="3214198"/>
                  <a:ext cx="89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198" name="Encre 197">
                  <a:extLst>
                    <a:ext uri="{FF2B5EF4-FFF2-40B4-BE49-F238E27FC236}">
                      <a16:creationId xmlns:a16="http://schemas.microsoft.com/office/drawing/2014/main" id="{638717A4-2AFB-751F-5F53-DEB7BAADD7B6}"/>
                    </a:ext>
                  </a:extLst>
                </p14:cNvPr>
                <p14:cNvContentPartPr/>
                <p14:nvPr/>
              </p14:nvContentPartPr>
              <p14:xfrm>
                <a:off x="9360428" y="3221758"/>
                <a:ext cx="119880" cy="156240"/>
              </p14:xfrm>
            </p:contentPart>
          </mc:Choice>
          <mc:Fallback xmlns="">
            <p:pic>
              <p:nvPicPr>
                <p:cNvPr id="198" name="Encre 197">
                  <a:extLst>
                    <a:ext uri="{FF2B5EF4-FFF2-40B4-BE49-F238E27FC236}">
                      <a16:creationId xmlns:a16="http://schemas.microsoft.com/office/drawing/2014/main" id="{638717A4-2AFB-751F-5F53-DEB7BAADD7B6}"/>
                    </a:ext>
                  </a:extLst>
                </p:cNvPr>
                <p:cNvPicPr/>
                <p:nvPr/>
              </p:nvPicPr>
              <p:blipFill>
                <a:blip r:embed="rId309"/>
                <a:stretch>
                  <a:fillRect/>
                </a:stretch>
              </p:blipFill>
              <p:spPr>
                <a:xfrm>
                  <a:off x="9351428" y="3213118"/>
                  <a:ext cx="13752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199" name="Encre 198">
                  <a:extLst>
                    <a:ext uri="{FF2B5EF4-FFF2-40B4-BE49-F238E27FC236}">
                      <a16:creationId xmlns:a16="http://schemas.microsoft.com/office/drawing/2014/main" id="{82160813-657E-D9A5-A23B-7F20EC2DA50B}"/>
                    </a:ext>
                  </a:extLst>
                </p14:cNvPr>
                <p14:cNvContentPartPr/>
                <p14:nvPr/>
              </p14:nvContentPartPr>
              <p14:xfrm>
                <a:off x="9541868" y="3222838"/>
                <a:ext cx="83880" cy="156240"/>
              </p14:xfrm>
            </p:contentPart>
          </mc:Choice>
          <mc:Fallback xmlns="">
            <p:pic>
              <p:nvPicPr>
                <p:cNvPr id="199" name="Encre 198">
                  <a:extLst>
                    <a:ext uri="{FF2B5EF4-FFF2-40B4-BE49-F238E27FC236}">
                      <a16:creationId xmlns:a16="http://schemas.microsoft.com/office/drawing/2014/main" id="{82160813-657E-D9A5-A23B-7F20EC2DA50B}"/>
                    </a:ext>
                  </a:extLst>
                </p:cNvPr>
                <p:cNvPicPr/>
                <p:nvPr/>
              </p:nvPicPr>
              <p:blipFill>
                <a:blip r:embed="rId311"/>
                <a:stretch>
                  <a:fillRect/>
                </a:stretch>
              </p:blipFill>
              <p:spPr>
                <a:xfrm>
                  <a:off x="9532868" y="3214198"/>
                  <a:ext cx="10152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200" name="Encre 199">
                  <a:extLst>
                    <a:ext uri="{FF2B5EF4-FFF2-40B4-BE49-F238E27FC236}">
                      <a16:creationId xmlns:a16="http://schemas.microsoft.com/office/drawing/2014/main" id="{1C9EAD9E-0C7A-B674-1620-F71E60B844F3}"/>
                    </a:ext>
                  </a:extLst>
                </p14:cNvPr>
                <p14:cNvContentPartPr/>
                <p14:nvPr/>
              </p14:nvContentPartPr>
              <p14:xfrm>
                <a:off x="9683348" y="3222838"/>
                <a:ext cx="49320" cy="140400"/>
              </p14:xfrm>
            </p:contentPart>
          </mc:Choice>
          <mc:Fallback xmlns="">
            <p:pic>
              <p:nvPicPr>
                <p:cNvPr id="200" name="Encre 199">
                  <a:extLst>
                    <a:ext uri="{FF2B5EF4-FFF2-40B4-BE49-F238E27FC236}">
                      <a16:creationId xmlns:a16="http://schemas.microsoft.com/office/drawing/2014/main" id="{1C9EAD9E-0C7A-B674-1620-F71E60B844F3}"/>
                    </a:ext>
                  </a:extLst>
                </p:cNvPr>
                <p:cNvPicPr/>
                <p:nvPr/>
              </p:nvPicPr>
              <p:blipFill>
                <a:blip r:embed="rId313"/>
                <a:stretch>
                  <a:fillRect/>
                </a:stretch>
              </p:blipFill>
              <p:spPr>
                <a:xfrm>
                  <a:off x="9674348" y="3214198"/>
                  <a:ext cx="6696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202" name="Encre 201">
                  <a:extLst>
                    <a:ext uri="{FF2B5EF4-FFF2-40B4-BE49-F238E27FC236}">
                      <a16:creationId xmlns:a16="http://schemas.microsoft.com/office/drawing/2014/main" id="{7EFB1F0F-9089-578A-2211-77597EFAB7E3}"/>
                    </a:ext>
                  </a:extLst>
                </p14:cNvPr>
                <p14:cNvContentPartPr/>
                <p14:nvPr/>
              </p14:nvContentPartPr>
              <p14:xfrm>
                <a:off x="10139468" y="3233278"/>
                <a:ext cx="92520" cy="143280"/>
              </p14:xfrm>
            </p:contentPart>
          </mc:Choice>
          <mc:Fallback xmlns="">
            <p:pic>
              <p:nvPicPr>
                <p:cNvPr id="202" name="Encre 201">
                  <a:extLst>
                    <a:ext uri="{FF2B5EF4-FFF2-40B4-BE49-F238E27FC236}">
                      <a16:creationId xmlns:a16="http://schemas.microsoft.com/office/drawing/2014/main" id="{7EFB1F0F-9089-578A-2211-77597EFAB7E3}"/>
                    </a:ext>
                  </a:extLst>
                </p:cNvPr>
                <p:cNvPicPr/>
                <p:nvPr/>
              </p:nvPicPr>
              <p:blipFill>
                <a:blip r:embed="rId315"/>
                <a:stretch>
                  <a:fillRect/>
                </a:stretch>
              </p:blipFill>
              <p:spPr>
                <a:xfrm>
                  <a:off x="10130468" y="3224278"/>
                  <a:ext cx="11016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203" name="Encre 202">
                  <a:extLst>
                    <a:ext uri="{FF2B5EF4-FFF2-40B4-BE49-F238E27FC236}">
                      <a16:creationId xmlns:a16="http://schemas.microsoft.com/office/drawing/2014/main" id="{2DFAD8D7-E2B9-7C7B-8CD0-47074B460C41}"/>
                    </a:ext>
                  </a:extLst>
                </p14:cNvPr>
                <p14:cNvContentPartPr/>
                <p14:nvPr/>
              </p14:nvContentPartPr>
              <p14:xfrm>
                <a:off x="10283468" y="3236878"/>
                <a:ext cx="153720" cy="186480"/>
              </p14:xfrm>
            </p:contentPart>
          </mc:Choice>
          <mc:Fallback xmlns="">
            <p:pic>
              <p:nvPicPr>
                <p:cNvPr id="203" name="Encre 202">
                  <a:extLst>
                    <a:ext uri="{FF2B5EF4-FFF2-40B4-BE49-F238E27FC236}">
                      <a16:creationId xmlns:a16="http://schemas.microsoft.com/office/drawing/2014/main" id="{2DFAD8D7-E2B9-7C7B-8CD0-47074B460C41}"/>
                    </a:ext>
                  </a:extLst>
                </p:cNvPr>
                <p:cNvPicPr/>
                <p:nvPr/>
              </p:nvPicPr>
              <p:blipFill>
                <a:blip r:embed="rId317"/>
                <a:stretch>
                  <a:fillRect/>
                </a:stretch>
              </p:blipFill>
              <p:spPr>
                <a:xfrm>
                  <a:off x="10274828" y="3227878"/>
                  <a:ext cx="17136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205" name="Encre 204">
                  <a:extLst>
                    <a:ext uri="{FF2B5EF4-FFF2-40B4-BE49-F238E27FC236}">
                      <a16:creationId xmlns:a16="http://schemas.microsoft.com/office/drawing/2014/main" id="{AF631931-1275-D4DC-1164-6B81C59B14C3}"/>
                    </a:ext>
                  </a:extLst>
                </p14:cNvPr>
                <p14:cNvContentPartPr/>
                <p14:nvPr/>
              </p14:nvContentPartPr>
              <p14:xfrm>
                <a:off x="9929948" y="2483398"/>
                <a:ext cx="437400" cy="621720"/>
              </p14:xfrm>
            </p:contentPart>
          </mc:Choice>
          <mc:Fallback xmlns="">
            <p:pic>
              <p:nvPicPr>
                <p:cNvPr id="205" name="Encre 204">
                  <a:extLst>
                    <a:ext uri="{FF2B5EF4-FFF2-40B4-BE49-F238E27FC236}">
                      <a16:creationId xmlns:a16="http://schemas.microsoft.com/office/drawing/2014/main" id="{AF631931-1275-D4DC-1164-6B81C59B14C3}"/>
                    </a:ext>
                  </a:extLst>
                </p:cNvPr>
                <p:cNvPicPr/>
                <p:nvPr/>
              </p:nvPicPr>
              <p:blipFill>
                <a:blip r:embed="rId319"/>
                <a:stretch>
                  <a:fillRect/>
                </a:stretch>
              </p:blipFill>
              <p:spPr>
                <a:xfrm>
                  <a:off x="9920948" y="2474758"/>
                  <a:ext cx="455040" cy="639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20">
            <p14:nvContentPartPr>
              <p14:cNvPr id="207" name="Encre 206">
                <a:extLst>
                  <a:ext uri="{FF2B5EF4-FFF2-40B4-BE49-F238E27FC236}">
                    <a16:creationId xmlns:a16="http://schemas.microsoft.com/office/drawing/2014/main" id="{B1FE6C7C-2FE5-E83F-C41A-CCD7ACB0E56F}"/>
                  </a:ext>
                </a:extLst>
              </p14:cNvPr>
              <p14:cNvContentPartPr/>
              <p14:nvPr/>
            </p14:nvContentPartPr>
            <p14:xfrm>
              <a:off x="4725788" y="5330998"/>
              <a:ext cx="144360" cy="292320"/>
            </p14:xfrm>
          </p:contentPart>
        </mc:Choice>
        <mc:Fallback xmlns="">
          <p:pic>
            <p:nvPicPr>
              <p:cNvPr id="207" name="Encre 206">
                <a:extLst>
                  <a:ext uri="{FF2B5EF4-FFF2-40B4-BE49-F238E27FC236}">
                    <a16:creationId xmlns:a16="http://schemas.microsoft.com/office/drawing/2014/main" id="{B1FE6C7C-2FE5-E83F-C41A-CCD7ACB0E56F}"/>
                  </a:ext>
                </a:extLst>
              </p:cNvPr>
              <p:cNvPicPr/>
              <p:nvPr/>
            </p:nvPicPr>
            <p:blipFill>
              <a:blip r:embed="rId321"/>
              <a:stretch>
                <a:fillRect/>
              </a:stretch>
            </p:blipFill>
            <p:spPr>
              <a:xfrm>
                <a:off x="4716788" y="5321998"/>
                <a:ext cx="162000" cy="309960"/>
              </a:xfrm>
              <a:prstGeom prst="rect">
                <a:avLst/>
              </a:prstGeom>
            </p:spPr>
          </p:pic>
        </mc:Fallback>
      </mc:AlternateContent>
      <p:grpSp>
        <p:nvGrpSpPr>
          <p:cNvPr id="225" name="Groupe 224">
            <a:extLst>
              <a:ext uri="{FF2B5EF4-FFF2-40B4-BE49-F238E27FC236}">
                <a16:creationId xmlns:a16="http://schemas.microsoft.com/office/drawing/2014/main" id="{D29FCD12-8213-82E1-CC40-75089A610DA1}"/>
              </a:ext>
            </a:extLst>
          </p:cNvPr>
          <p:cNvGrpSpPr/>
          <p:nvPr/>
        </p:nvGrpSpPr>
        <p:grpSpPr>
          <a:xfrm>
            <a:off x="4960868" y="5034358"/>
            <a:ext cx="986040" cy="541440"/>
            <a:chOff x="4960868" y="5034358"/>
            <a:chExt cx="986040" cy="541440"/>
          </a:xfrm>
        </p:grpSpPr>
        <mc:AlternateContent xmlns:mc="http://schemas.openxmlformats.org/markup-compatibility/2006" xmlns:p14="http://schemas.microsoft.com/office/powerpoint/2010/main">
          <mc:Choice Requires="p14">
            <p:contentPart p14:bwMode="auto" r:id="rId322">
              <p14:nvContentPartPr>
                <p14:cNvPr id="211" name="Encre 210">
                  <a:extLst>
                    <a:ext uri="{FF2B5EF4-FFF2-40B4-BE49-F238E27FC236}">
                      <a16:creationId xmlns:a16="http://schemas.microsoft.com/office/drawing/2014/main" id="{8710A012-3548-8BF9-E491-FB5128269993}"/>
                    </a:ext>
                  </a:extLst>
                </p14:cNvPr>
                <p14:cNvContentPartPr/>
                <p14:nvPr/>
              </p14:nvContentPartPr>
              <p14:xfrm>
                <a:off x="4960868" y="5301478"/>
                <a:ext cx="154080" cy="274320"/>
              </p14:xfrm>
            </p:contentPart>
          </mc:Choice>
          <mc:Fallback xmlns="">
            <p:pic>
              <p:nvPicPr>
                <p:cNvPr id="211" name="Encre 210">
                  <a:extLst>
                    <a:ext uri="{FF2B5EF4-FFF2-40B4-BE49-F238E27FC236}">
                      <a16:creationId xmlns:a16="http://schemas.microsoft.com/office/drawing/2014/main" id="{8710A012-3548-8BF9-E491-FB5128269993}"/>
                    </a:ext>
                  </a:extLst>
                </p:cNvPr>
                <p:cNvPicPr/>
                <p:nvPr/>
              </p:nvPicPr>
              <p:blipFill>
                <a:blip r:embed="rId323"/>
                <a:stretch>
                  <a:fillRect/>
                </a:stretch>
              </p:blipFill>
              <p:spPr>
                <a:xfrm>
                  <a:off x="4952228" y="5292838"/>
                  <a:ext cx="17172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212" name="Encre 211">
                  <a:extLst>
                    <a:ext uri="{FF2B5EF4-FFF2-40B4-BE49-F238E27FC236}">
                      <a16:creationId xmlns:a16="http://schemas.microsoft.com/office/drawing/2014/main" id="{22F8C60D-D8AA-80A6-C6BE-1D6A75393678}"/>
                    </a:ext>
                  </a:extLst>
                </p14:cNvPr>
                <p14:cNvContentPartPr/>
                <p14:nvPr/>
              </p14:nvContentPartPr>
              <p14:xfrm>
                <a:off x="4988228" y="5454838"/>
                <a:ext cx="86040" cy="22320"/>
              </p14:xfrm>
            </p:contentPart>
          </mc:Choice>
          <mc:Fallback xmlns="">
            <p:pic>
              <p:nvPicPr>
                <p:cNvPr id="212" name="Encre 211">
                  <a:extLst>
                    <a:ext uri="{FF2B5EF4-FFF2-40B4-BE49-F238E27FC236}">
                      <a16:creationId xmlns:a16="http://schemas.microsoft.com/office/drawing/2014/main" id="{22F8C60D-D8AA-80A6-C6BE-1D6A75393678}"/>
                    </a:ext>
                  </a:extLst>
                </p:cNvPr>
                <p:cNvPicPr/>
                <p:nvPr/>
              </p:nvPicPr>
              <p:blipFill>
                <a:blip r:embed="rId325"/>
                <a:stretch>
                  <a:fillRect/>
                </a:stretch>
              </p:blipFill>
              <p:spPr>
                <a:xfrm>
                  <a:off x="4979588" y="5446198"/>
                  <a:ext cx="10368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213" name="Encre 212">
                  <a:extLst>
                    <a:ext uri="{FF2B5EF4-FFF2-40B4-BE49-F238E27FC236}">
                      <a16:creationId xmlns:a16="http://schemas.microsoft.com/office/drawing/2014/main" id="{C9B22C86-02B8-B7B7-793F-2AA39856D38A}"/>
                    </a:ext>
                  </a:extLst>
                </p14:cNvPr>
                <p14:cNvContentPartPr/>
                <p14:nvPr/>
              </p14:nvContentPartPr>
              <p14:xfrm>
                <a:off x="5141948" y="5332438"/>
                <a:ext cx="92520" cy="148680"/>
              </p14:xfrm>
            </p:contentPart>
          </mc:Choice>
          <mc:Fallback xmlns="">
            <p:pic>
              <p:nvPicPr>
                <p:cNvPr id="213" name="Encre 212">
                  <a:extLst>
                    <a:ext uri="{FF2B5EF4-FFF2-40B4-BE49-F238E27FC236}">
                      <a16:creationId xmlns:a16="http://schemas.microsoft.com/office/drawing/2014/main" id="{C9B22C86-02B8-B7B7-793F-2AA39856D38A}"/>
                    </a:ext>
                  </a:extLst>
                </p:cNvPr>
                <p:cNvPicPr/>
                <p:nvPr/>
              </p:nvPicPr>
              <p:blipFill>
                <a:blip r:embed="rId327"/>
                <a:stretch>
                  <a:fillRect/>
                </a:stretch>
              </p:blipFill>
              <p:spPr>
                <a:xfrm>
                  <a:off x="5132948" y="5323798"/>
                  <a:ext cx="11016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214" name="Encre 213">
                  <a:extLst>
                    <a:ext uri="{FF2B5EF4-FFF2-40B4-BE49-F238E27FC236}">
                      <a16:creationId xmlns:a16="http://schemas.microsoft.com/office/drawing/2014/main" id="{F505EE0B-9047-CA23-1814-1F5C6151405C}"/>
                    </a:ext>
                  </a:extLst>
                </p14:cNvPr>
                <p14:cNvContentPartPr/>
                <p14:nvPr/>
              </p14:nvContentPartPr>
              <p14:xfrm>
                <a:off x="5332028" y="5350438"/>
                <a:ext cx="9720" cy="135360"/>
              </p14:xfrm>
            </p:contentPart>
          </mc:Choice>
          <mc:Fallback xmlns="">
            <p:pic>
              <p:nvPicPr>
                <p:cNvPr id="214" name="Encre 213">
                  <a:extLst>
                    <a:ext uri="{FF2B5EF4-FFF2-40B4-BE49-F238E27FC236}">
                      <a16:creationId xmlns:a16="http://schemas.microsoft.com/office/drawing/2014/main" id="{F505EE0B-9047-CA23-1814-1F5C6151405C}"/>
                    </a:ext>
                  </a:extLst>
                </p:cNvPr>
                <p:cNvPicPr/>
                <p:nvPr/>
              </p:nvPicPr>
              <p:blipFill>
                <a:blip r:embed="rId329"/>
                <a:stretch>
                  <a:fillRect/>
                </a:stretch>
              </p:blipFill>
              <p:spPr>
                <a:xfrm>
                  <a:off x="5323028" y="5341438"/>
                  <a:ext cx="2736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215" name="Encre 214">
                  <a:extLst>
                    <a:ext uri="{FF2B5EF4-FFF2-40B4-BE49-F238E27FC236}">
                      <a16:creationId xmlns:a16="http://schemas.microsoft.com/office/drawing/2014/main" id="{59203932-2BA9-0156-6D3F-26FB2C6E23BB}"/>
                    </a:ext>
                  </a:extLst>
                </p14:cNvPr>
                <p14:cNvContentPartPr/>
                <p14:nvPr/>
              </p14:nvContentPartPr>
              <p14:xfrm>
                <a:off x="5323028" y="5205358"/>
                <a:ext cx="17640" cy="54720"/>
              </p14:xfrm>
            </p:contentPart>
          </mc:Choice>
          <mc:Fallback xmlns="">
            <p:pic>
              <p:nvPicPr>
                <p:cNvPr id="215" name="Encre 214">
                  <a:extLst>
                    <a:ext uri="{FF2B5EF4-FFF2-40B4-BE49-F238E27FC236}">
                      <a16:creationId xmlns:a16="http://schemas.microsoft.com/office/drawing/2014/main" id="{59203932-2BA9-0156-6D3F-26FB2C6E23BB}"/>
                    </a:ext>
                  </a:extLst>
                </p:cNvPr>
                <p:cNvPicPr/>
                <p:nvPr/>
              </p:nvPicPr>
              <p:blipFill>
                <a:blip r:embed="rId331"/>
                <a:stretch>
                  <a:fillRect/>
                </a:stretch>
              </p:blipFill>
              <p:spPr>
                <a:xfrm>
                  <a:off x="5314388" y="5196358"/>
                  <a:ext cx="3528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216" name="Encre 215">
                  <a:extLst>
                    <a:ext uri="{FF2B5EF4-FFF2-40B4-BE49-F238E27FC236}">
                      <a16:creationId xmlns:a16="http://schemas.microsoft.com/office/drawing/2014/main" id="{4BB8C262-D4C4-F1E8-065B-22209CE8A3B7}"/>
                    </a:ext>
                  </a:extLst>
                </p14:cNvPr>
                <p14:cNvContentPartPr/>
                <p14:nvPr/>
              </p14:nvContentPartPr>
              <p14:xfrm>
                <a:off x="5331308" y="5323078"/>
                <a:ext cx="192960" cy="183240"/>
              </p14:xfrm>
            </p:contentPart>
          </mc:Choice>
          <mc:Fallback xmlns="">
            <p:pic>
              <p:nvPicPr>
                <p:cNvPr id="216" name="Encre 215">
                  <a:extLst>
                    <a:ext uri="{FF2B5EF4-FFF2-40B4-BE49-F238E27FC236}">
                      <a16:creationId xmlns:a16="http://schemas.microsoft.com/office/drawing/2014/main" id="{4BB8C262-D4C4-F1E8-065B-22209CE8A3B7}"/>
                    </a:ext>
                  </a:extLst>
                </p:cNvPr>
                <p:cNvPicPr/>
                <p:nvPr/>
              </p:nvPicPr>
              <p:blipFill>
                <a:blip r:embed="rId333"/>
                <a:stretch>
                  <a:fillRect/>
                </a:stretch>
              </p:blipFill>
              <p:spPr>
                <a:xfrm>
                  <a:off x="5322308" y="5314078"/>
                  <a:ext cx="21060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217" name="Encre 216">
                  <a:extLst>
                    <a:ext uri="{FF2B5EF4-FFF2-40B4-BE49-F238E27FC236}">
                      <a16:creationId xmlns:a16="http://schemas.microsoft.com/office/drawing/2014/main" id="{938D67EA-0B97-08E0-D68C-B2E6BD9B95F8}"/>
                    </a:ext>
                  </a:extLst>
                </p14:cNvPr>
                <p14:cNvContentPartPr/>
                <p14:nvPr/>
              </p14:nvContentPartPr>
              <p14:xfrm>
                <a:off x="5603828" y="5359438"/>
                <a:ext cx="28080" cy="101160"/>
              </p14:xfrm>
            </p:contentPart>
          </mc:Choice>
          <mc:Fallback xmlns="">
            <p:pic>
              <p:nvPicPr>
                <p:cNvPr id="217" name="Encre 216">
                  <a:extLst>
                    <a:ext uri="{FF2B5EF4-FFF2-40B4-BE49-F238E27FC236}">
                      <a16:creationId xmlns:a16="http://schemas.microsoft.com/office/drawing/2014/main" id="{938D67EA-0B97-08E0-D68C-B2E6BD9B95F8}"/>
                    </a:ext>
                  </a:extLst>
                </p:cNvPr>
                <p:cNvPicPr/>
                <p:nvPr/>
              </p:nvPicPr>
              <p:blipFill>
                <a:blip r:embed="rId335"/>
                <a:stretch>
                  <a:fillRect/>
                </a:stretch>
              </p:blipFill>
              <p:spPr>
                <a:xfrm>
                  <a:off x="5594828" y="5350438"/>
                  <a:ext cx="4572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336">
              <p14:nvContentPartPr>
                <p14:cNvPr id="218" name="Encre 217">
                  <a:extLst>
                    <a:ext uri="{FF2B5EF4-FFF2-40B4-BE49-F238E27FC236}">
                      <a16:creationId xmlns:a16="http://schemas.microsoft.com/office/drawing/2014/main" id="{1BB54F83-2E6B-54E1-6846-B17E9CCBC602}"/>
                    </a:ext>
                  </a:extLst>
                </p14:cNvPr>
                <p14:cNvContentPartPr/>
                <p14:nvPr/>
              </p14:nvContentPartPr>
              <p14:xfrm>
                <a:off x="5576468" y="5268718"/>
                <a:ext cx="16920" cy="3960"/>
              </p14:xfrm>
            </p:contentPart>
          </mc:Choice>
          <mc:Fallback xmlns="">
            <p:pic>
              <p:nvPicPr>
                <p:cNvPr id="218" name="Encre 217">
                  <a:extLst>
                    <a:ext uri="{FF2B5EF4-FFF2-40B4-BE49-F238E27FC236}">
                      <a16:creationId xmlns:a16="http://schemas.microsoft.com/office/drawing/2014/main" id="{1BB54F83-2E6B-54E1-6846-B17E9CCBC602}"/>
                    </a:ext>
                  </a:extLst>
                </p:cNvPr>
                <p:cNvPicPr/>
                <p:nvPr/>
              </p:nvPicPr>
              <p:blipFill>
                <a:blip r:embed="rId337"/>
                <a:stretch>
                  <a:fillRect/>
                </a:stretch>
              </p:blipFill>
              <p:spPr>
                <a:xfrm>
                  <a:off x="5567468" y="5259718"/>
                  <a:ext cx="3456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338">
              <p14:nvContentPartPr>
                <p14:cNvPr id="219" name="Encre 218">
                  <a:extLst>
                    <a:ext uri="{FF2B5EF4-FFF2-40B4-BE49-F238E27FC236}">
                      <a16:creationId xmlns:a16="http://schemas.microsoft.com/office/drawing/2014/main" id="{601B7C22-8A42-FAD2-63D3-8365C505E349}"/>
                    </a:ext>
                  </a:extLst>
                </p14:cNvPr>
                <p14:cNvContentPartPr/>
                <p14:nvPr/>
              </p14:nvContentPartPr>
              <p14:xfrm>
                <a:off x="5667188" y="5220478"/>
                <a:ext cx="147600" cy="93960"/>
              </p14:xfrm>
            </p:contentPart>
          </mc:Choice>
          <mc:Fallback xmlns="">
            <p:pic>
              <p:nvPicPr>
                <p:cNvPr id="219" name="Encre 218">
                  <a:extLst>
                    <a:ext uri="{FF2B5EF4-FFF2-40B4-BE49-F238E27FC236}">
                      <a16:creationId xmlns:a16="http://schemas.microsoft.com/office/drawing/2014/main" id="{601B7C22-8A42-FAD2-63D3-8365C505E349}"/>
                    </a:ext>
                  </a:extLst>
                </p:cNvPr>
                <p:cNvPicPr/>
                <p:nvPr/>
              </p:nvPicPr>
              <p:blipFill>
                <a:blip r:embed="rId339"/>
                <a:stretch>
                  <a:fillRect/>
                </a:stretch>
              </p:blipFill>
              <p:spPr>
                <a:xfrm>
                  <a:off x="5658188" y="5211838"/>
                  <a:ext cx="16524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220" name="Encre 219">
                  <a:extLst>
                    <a:ext uri="{FF2B5EF4-FFF2-40B4-BE49-F238E27FC236}">
                      <a16:creationId xmlns:a16="http://schemas.microsoft.com/office/drawing/2014/main" id="{DCBC6B7B-A0C8-3292-01F3-1F1783D8ED87}"/>
                    </a:ext>
                  </a:extLst>
                </p14:cNvPr>
                <p14:cNvContentPartPr/>
                <p14:nvPr/>
              </p14:nvContentPartPr>
              <p14:xfrm>
                <a:off x="5739188" y="5259718"/>
                <a:ext cx="37080" cy="171000"/>
              </p14:xfrm>
            </p:contentPart>
          </mc:Choice>
          <mc:Fallback xmlns="">
            <p:pic>
              <p:nvPicPr>
                <p:cNvPr id="220" name="Encre 219">
                  <a:extLst>
                    <a:ext uri="{FF2B5EF4-FFF2-40B4-BE49-F238E27FC236}">
                      <a16:creationId xmlns:a16="http://schemas.microsoft.com/office/drawing/2014/main" id="{DCBC6B7B-A0C8-3292-01F3-1F1783D8ED87}"/>
                    </a:ext>
                  </a:extLst>
                </p:cNvPr>
                <p:cNvPicPr/>
                <p:nvPr/>
              </p:nvPicPr>
              <p:blipFill>
                <a:blip r:embed="rId341"/>
                <a:stretch>
                  <a:fillRect/>
                </a:stretch>
              </p:blipFill>
              <p:spPr>
                <a:xfrm>
                  <a:off x="5730548" y="5250718"/>
                  <a:ext cx="5472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221" name="Encre 220">
                  <a:extLst>
                    <a:ext uri="{FF2B5EF4-FFF2-40B4-BE49-F238E27FC236}">
                      <a16:creationId xmlns:a16="http://schemas.microsoft.com/office/drawing/2014/main" id="{407CD0E0-BF24-9D2D-0A6B-2CC9688C0D3F}"/>
                    </a:ext>
                  </a:extLst>
                </p14:cNvPr>
                <p14:cNvContentPartPr/>
                <p14:nvPr/>
              </p14:nvContentPartPr>
              <p14:xfrm>
                <a:off x="5838908" y="5268718"/>
                <a:ext cx="90720" cy="137520"/>
              </p14:xfrm>
            </p:contentPart>
          </mc:Choice>
          <mc:Fallback xmlns="">
            <p:pic>
              <p:nvPicPr>
                <p:cNvPr id="221" name="Encre 220">
                  <a:extLst>
                    <a:ext uri="{FF2B5EF4-FFF2-40B4-BE49-F238E27FC236}">
                      <a16:creationId xmlns:a16="http://schemas.microsoft.com/office/drawing/2014/main" id="{407CD0E0-BF24-9D2D-0A6B-2CC9688C0D3F}"/>
                    </a:ext>
                  </a:extLst>
                </p:cNvPr>
                <p:cNvPicPr/>
                <p:nvPr/>
              </p:nvPicPr>
              <p:blipFill>
                <a:blip r:embed="rId343"/>
                <a:stretch>
                  <a:fillRect/>
                </a:stretch>
              </p:blipFill>
              <p:spPr>
                <a:xfrm>
                  <a:off x="5830268" y="5259718"/>
                  <a:ext cx="10836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222" name="Encre 221">
                  <a:extLst>
                    <a:ext uri="{FF2B5EF4-FFF2-40B4-BE49-F238E27FC236}">
                      <a16:creationId xmlns:a16="http://schemas.microsoft.com/office/drawing/2014/main" id="{D779AA42-4585-893A-CA3A-C251AAB48590}"/>
                    </a:ext>
                  </a:extLst>
                </p14:cNvPr>
                <p14:cNvContentPartPr/>
                <p14:nvPr/>
              </p14:nvContentPartPr>
              <p14:xfrm>
                <a:off x="5857268" y="5297878"/>
                <a:ext cx="89640" cy="43920"/>
              </p14:xfrm>
            </p:contentPart>
          </mc:Choice>
          <mc:Fallback xmlns="">
            <p:pic>
              <p:nvPicPr>
                <p:cNvPr id="222" name="Encre 221">
                  <a:extLst>
                    <a:ext uri="{FF2B5EF4-FFF2-40B4-BE49-F238E27FC236}">
                      <a16:creationId xmlns:a16="http://schemas.microsoft.com/office/drawing/2014/main" id="{D779AA42-4585-893A-CA3A-C251AAB48590}"/>
                    </a:ext>
                  </a:extLst>
                </p:cNvPr>
                <p:cNvPicPr/>
                <p:nvPr/>
              </p:nvPicPr>
              <p:blipFill>
                <a:blip r:embed="rId345"/>
                <a:stretch>
                  <a:fillRect/>
                </a:stretch>
              </p:blipFill>
              <p:spPr>
                <a:xfrm>
                  <a:off x="5848628" y="5289238"/>
                  <a:ext cx="10728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223" name="Encre 222">
                  <a:extLst>
                    <a:ext uri="{FF2B5EF4-FFF2-40B4-BE49-F238E27FC236}">
                      <a16:creationId xmlns:a16="http://schemas.microsoft.com/office/drawing/2014/main" id="{BD1A9EB7-908A-A52D-B150-0E268B786CF1}"/>
                    </a:ext>
                  </a:extLst>
                </p14:cNvPr>
                <p14:cNvContentPartPr/>
                <p14:nvPr/>
              </p14:nvContentPartPr>
              <p14:xfrm>
                <a:off x="5847908" y="5226598"/>
                <a:ext cx="89280" cy="24120"/>
              </p14:xfrm>
            </p:contentPart>
          </mc:Choice>
          <mc:Fallback xmlns="">
            <p:pic>
              <p:nvPicPr>
                <p:cNvPr id="223" name="Encre 222">
                  <a:extLst>
                    <a:ext uri="{FF2B5EF4-FFF2-40B4-BE49-F238E27FC236}">
                      <a16:creationId xmlns:a16="http://schemas.microsoft.com/office/drawing/2014/main" id="{BD1A9EB7-908A-A52D-B150-0E268B786CF1}"/>
                    </a:ext>
                  </a:extLst>
                </p:cNvPr>
                <p:cNvPicPr/>
                <p:nvPr/>
              </p:nvPicPr>
              <p:blipFill>
                <a:blip r:embed="rId347"/>
                <a:stretch>
                  <a:fillRect/>
                </a:stretch>
              </p:blipFill>
              <p:spPr>
                <a:xfrm>
                  <a:off x="5839268" y="5217958"/>
                  <a:ext cx="10692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224" name="Encre 223">
                  <a:extLst>
                    <a:ext uri="{FF2B5EF4-FFF2-40B4-BE49-F238E27FC236}">
                      <a16:creationId xmlns:a16="http://schemas.microsoft.com/office/drawing/2014/main" id="{D4C28F1B-09A9-A247-1313-83DB7AB397D5}"/>
                    </a:ext>
                  </a:extLst>
                </p14:cNvPr>
                <p14:cNvContentPartPr/>
                <p14:nvPr/>
              </p14:nvContentPartPr>
              <p14:xfrm>
                <a:off x="5884268" y="5034358"/>
                <a:ext cx="46440" cy="126000"/>
              </p14:xfrm>
            </p:contentPart>
          </mc:Choice>
          <mc:Fallback xmlns="">
            <p:pic>
              <p:nvPicPr>
                <p:cNvPr id="224" name="Encre 223">
                  <a:extLst>
                    <a:ext uri="{FF2B5EF4-FFF2-40B4-BE49-F238E27FC236}">
                      <a16:creationId xmlns:a16="http://schemas.microsoft.com/office/drawing/2014/main" id="{D4C28F1B-09A9-A247-1313-83DB7AB397D5}"/>
                    </a:ext>
                  </a:extLst>
                </p:cNvPr>
                <p:cNvPicPr/>
                <p:nvPr/>
              </p:nvPicPr>
              <p:blipFill>
                <a:blip r:embed="rId349"/>
                <a:stretch>
                  <a:fillRect/>
                </a:stretch>
              </p:blipFill>
              <p:spPr>
                <a:xfrm>
                  <a:off x="5875628" y="5025718"/>
                  <a:ext cx="64080" cy="143640"/>
                </a:xfrm>
                <a:prstGeom prst="rect">
                  <a:avLst/>
                </a:prstGeom>
              </p:spPr>
            </p:pic>
          </mc:Fallback>
        </mc:AlternateContent>
      </p:grpSp>
      <p:grpSp>
        <p:nvGrpSpPr>
          <p:cNvPr id="247" name="Groupe 246">
            <a:extLst>
              <a:ext uri="{FF2B5EF4-FFF2-40B4-BE49-F238E27FC236}">
                <a16:creationId xmlns:a16="http://schemas.microsoft.com/office/drawing/2014/main" id="{C2EBDEB6-68D2-E9E2-9750-314596620473}"/>
              </a:ext>
            </a:extLst>
          </p:cNvPr>
          <p:cNvGrpSpPr/>
          <p:nvPr/>
        </p:nvGrpSpPr>
        <p:grpSpPr>
          <a:xfrm>
            <a:off x="6382148" y="4931758"/>
            <a:ext cx="1036440" cy="390240"/>
            <a:chOff x="6382148" y="4931758"/>
            <a:chExt cx="1036440" cy="390240"/>
          </a:xfrm>
        </p:grpSpPr>
        <mc:AlternateContent xmlns:mc="http://schemas.openxmlformats.org/markup-compatibility/2006" xmlns:p14="http://schemas.microsoft.com/office/powerpoint/2010/main">
          <mc:Choice Requires="p14">
            <p:contentPart p14:bwMode="auto" r:id="rId350">
              <p14:nvContentPartPr>
                <p14:cNvPr id="226" name="Encre 225">
                  <a:extLst>
                    <a:ext uri="{FF2B5EF4-FFF2-40B4-BE49-F238E27FC236}">
                      <a16:creationId xmlns:a16="http://schemas.microsoft.com/office/drawing/2014/main" id="{A2711918-34A6-EA50-C808-CEDA5A4BEEA1}"/>
                    </a:ext>
                  </a:extLst>
                </p14:cNvPr>
                <p14:cNvContentPartPr/>
                <p14:nvPr/>
              </p14:nvContentPartPr>
              <p14:xfrm>
                <a:off x="6390428" y="5105638"/>
                <a:ext cx="16560" cy="216360"/>
              </p14:xfrm>
            </p:contentPart>
          </mc:Choice>
          <mc:Fallback xmlns="">
            <p:pic>
              <p:nvPicPr>
                <p:cNvPr id="226" name="Encre 225">
                  <a:extLst>
                    <a:ext uri="{FF2B5EF4-FFF2-40B4-BE49-F238E27FC236}">
                      <a16:creationId xmlns:a16="http://schemas.microsoft.com/office/drawing/2014/main" id="{A2711918-34A6-EA50-C808-CEDA5A4BEEA1}"/>
                    </a:ext>
                  </a:extLst>
                </p:cNvPr>
                <p:cNvPicPr/>
                <p:nvPr/>
              </p:nvPicPr>
              <p:blipFill>
                <a:blip r:embed="rId351"/>
                <a:stretch>
                  <a:fillRect/>
                </a:stretch>
              </p:blipFill>
              <p:spPr>
                <a:xfrm>
                  <a:off x="6381788" y="5096998"/>
                  <a:ext cx="3420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227" name="Encre 226">
                  <a:extLst>
                    <a:ext uri="{FF2B5EF4-FFF2-40B4-BE49-F238E27FC236}">
                      <a16:creationId xmlns:a16="http://schemas.microsoft.com/office/drawing/2014/main" id="{6D59847D-26AE-078A-CB3E-28C9D259D1CA}"/>
                    </a:ext>
                  </a:extLst>
                </p14:cNvPr>
                <p14:cNvContentPartPr/>
                <p14:nvPr/>
              </p14:nvContentPartPr>
              <p14:xfrm>
                <a:off x="6382148" y="5063158"/>
                <a:ext cx="125280" cy="33840"/>
              </p14:xfrm>
            </p:contentPart>
          </mc:Choice>
          <mc:Fallback xmlns="">
            <p:pic>
              <p:nvPicPr>
                <p:cNvPr id="227" name="Encre 226">
                  <a:extLst>
                    <a:ext uri="{FF2B5EF4-FFF2-40B4-BE49-F238E27FC236}">
                      <a16:creationId xmlns:a16="http://schemas.microsoft.com/office/drawing/2014/main" id="{6D59847D-26AE-078A-CB3E-28C9D259D1CA}"/>
                    </a:ext>
                  </a:extLst>
                </p:cNvPr>
                <p:cNvPicPr/>
                <p:nvPr/>
              </p:nvPicPr>
              <p:blipFill>
                <a:blip r:embed="rId353"/>
                <a:stretch>
                  <a:fillRect/>
                </a:stretch>
              </p:blipFill>
              <p:spPr>
                <a:xfrm>
                  <a:off x="6373508" y="5054518"/>
                  <a:ext cx="14292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228" name="Encre 227">
                  <a:extLst>
                    <a:ext uri="{FF2B5EF4-FFF2-40B4-BE49-F238E27FC236}">
                      <a16:creationId xmlns:a16="http://schemas.microsoft.com/office/drawing/2014/main" id="{F6BCD5A0-0F2E-1F1B-7B4F-4C31F0B992D4}"/>
                    </a:ext>
                  </a:extLst>
                </p14:cNvPr>
                <p14:cNvContentPartPr/>
                <p14:nvPr/>
              </p14:nvContentPartPr>
              <p14:xfrm>
                <a:off x="6391148" y="5202118"/>
                <a:ext cx="67680" cy="30960"/>
              </p14:xfrm>
            </p:contentPart>
          </mc:Choice>
          <mc:Fallback xmlns="">
            <p:pic>
              <p:nvPicPr>
                <p:cNvPr id="228" name="Encre 227">
                  <a:extLst>
                    <a:ext uri="{FF2B5EF4-FFF2-40B4-BE49-F238E27FC236}">
                      <a16:creationId xmlns:a16="http://schemas.microsoft.com/office/drawing/2014/main" id="{F6BCD5A0-0F2E-1F1B-7B4F-4C31F0B992D4}"/>
                    </a:ext>
                  </a:extLst>
                </p:cNvPr>
                <p:cNvPicPr/>
                <p:nvPr/>
              </p:nvPicPr>
              <p:blipFill>
                <a:blip r:embed="rId355"/>
                <a:stretch>
                  <a:fillRect/>
                </a:stretch>
              </p:blipFill>
              <p:spPr>
                <a:xfrm>
                  <a:off x="6382508" y="5193118"/>
                  <a:ext cx="8532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229" name="Encre 228">
                  <a:extLst>
                    <a:ext uri="{FF2B5EF4-FFF2-40B4-BE49-F238E27FC236}">
                      <a16:creationId xmlns:a16="http://schemas.microsoft.com/office/drawing/2014/main" id="{37C8D011-6A5C-D320-3AC8-FB3EDBFFF9B1}"/>
                    </a:ext>
                  </a:extLst>
                </p14:cNvPr>
                <p14:cNvContentPartPr/>
                <p14:nvPr/>
              </p14:nvContentPartPr>
              <p14:xfrm>
                <a:off x="6545228" y="5178358"/>
                <a:ext cx="360" cy="86760"/>
              </p14:xfrm>
            </p:contentPart>
          </mc:Choice>
          <mc:Fallback xmlns="">
            <p:pic>
              <p:nvPicPr>
                <p:cNvPr id="229" name="Encre 228">
                  <a:extLst>
                    <a:ext uri="{FF2B5EF4-FFF2-40B4-BE49-F238E27FC236}">
                      <a16:creationId xmlns:a16="http://schemas.microsoft.com/office/drawing/2014/main" id="{37C8D011-6A5C-D320-3AC8-FB3EDBFFF9B1}"/>
                    </a:ext>
                  </a:extLst>
                </p:cNvPr>
                <p:cNvPicPr/>
                <p:nvPr/>
              </p:nvPicPr>
              <p:blipFill>
                <a:blip r:embed="rId148"/>
                <a:stretch>
                  <a:fillRect/>
                </a:stretch>
              </p:blipFill>
              <p:spPr>
                <a:xfrm>
                  <a:off x="6536228" y="5169718"/>
                  <a:ext cx="1800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357">
              <p14:nvContentPartPr>
                <p14:cNvPr id="230" name="Encre 229">
                  <a:extLst>
                    <a:ext uri="{FF2B5EF4-FFF2-40B4-BE49-F238E27FC236}">
                      <a16:creationId xmlns:a16="http://schemas.microsoft.com/office/drawing/2014/main" id="{2F678067-0EB8-9023-3FE5-F88D34F1A81A}"/>
                    </a:ext>
                  </a:extLst>
                </p14:cNvPr>
                <p14:cNvContentPartPr/>
                <p14:nvPr/>
              </p14:nvContentPartPr>
              <p14:xfrm>
                <a:off x="6536228" y="5096638"/>
                <a:ext cx="360" cy="1800"/>
              </p14:xfrm>
            </p:contentPart>
          </mc:Choice>
          <mc:Fallback xmlns="">
            <p:pic>
              <p:nvPicPr>
                <p:cNvPr id="230" name="Encre 229">
                  <a:extLst>
                    <a:ext uri="{FF2B5EF4-FFF2-40B4-BE49-F238E27FC236}">
                      <a16:creationId xmlns:a16="http://schemas.microsoft.com/office/drawing/2014/main" id="{2F678067-0EB8-9023-3FE5-F88D34F1A81A}"/>
                    </a:ext>
                  </a:extLst>
                </p:cNvPr>
                <p:cNvPicPr/>
                <p:nvPr/>
              </p:nvPicPr>
              <p:blipFill>
                <a:blip r:embed="rId193"/>
                <a:stretch>
                  <a:fillRect/>
                </a:stretch>
              </p:blipFill>
              <p:spPr>
                <a:xfrm>
                  <a:off x="6527228" y="5087998"/>
                  <a:ext cx="1800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358">
              <p14:nvContentPartPr>
                <p14:cNvPr id="231" name="Encre 230">
                  <a:extLst>
                    <a:ext uri="{FF2B5EF4-FFF2-40B4-BE49-F238E27FC236}">
                      <a16:creationId xmlns:a16="http://schemas.microsoft.com/office/drawing/2014/main" id="{A1CE0B0B-2A7C-37C1-4B9B-DFC83CB4178F}"/>
                    </a:ext>
                  </a:extLst>
                </p14:cNvPr>
                <p14:cNvContentPartPr/>
                <p14:nvPr/>
              </p14:nvContentPartPr>
              <p14:xfrm>
                <a:off x="6626948" y="5053078"/>
                <a:ext cx="87480" cy="243360"/>
              </p14:xfrm>
            </p:contentPart>
          </mc:Choice>
          <mc:Fallback xmlns="">
            <p:pic>
              <p:nvPicPr>
                <p:cNvPr id="231" name="Encre 230">
                  <a:extLst>
                    <a:ext uri="{FF2B5EF4-FFF2-40B4-BE49-F238E27FC236}">
                      <a16:creationId xmlns:a16="http://schemas.microsoft.com/office/drawing/2014/main" id="{A1CE0B0B-2A7C-37C1-4B9B-DFC83CB4178F}"/>
                    </a:ext>
                  </a:extLst>
                </p:cNvPr>
                <p:cNvPicPr/>
                <p:nvPr/>
              </p:nvPicPr>
              <p:blipFill>
                <a:blip r:embed="rId359"/>
                <a:stretch>
                  <a:fillRect/>
                </a:stretch>
              </p:blipFill>
              <p:spPr>
                <a:xfrm>
                  <a:off x="6617948" y="5044078"/>
                  <a:ext cx="10512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360">
              <p14:nvContentPartPr>
                <p14:cNvPr id="232" name="Encre 231">
                  <a:extLst>
                    <a:ext uri="{FF2B5EF4-FFF2-40B4-BE49-F238E27FC236}">
                      <a16:creationId xmlns:a16="http://schemas.microsoft.com/office/drawing/2014/main" id="{6B823F4F-63E5-1776-DA68-23C19254C72D}"/>
                    </a:ext>
                  </a:extLst>
                </p14:cNvPr>
                <p14:cNvContentPartPr/>
                <p14:nvPr/>
              </p14:nvContentPartPr>
              <p14:xfrm>
                <a:off x="6644948" y="5163598"/>
                <a:ext cx="74160" cy="5760"/>
              </p14:xfrm>
            </p:contentPart>
          </mc:Choice>
          <mc:Fallback xmlns="">
            <p:pic>
              <p:nvPicPr>
                <p:cNvPr id="232" name="Encre 231">
                  <a:extLst>
                    <a:ext uri="{FF2B5EF4-FFF2-40B4-BE49-F238E27FC236}">
                      <a16:creationId xmlns:a16="http://schemas.microsoft.com/office/drawing/2014/main" id="{6B823F4F-63E5-1776-DA68-23C19254C72D}"/>
                    </a:ext>
                  </a:extLst>
                </p:cNvPr>
                <p:cNvPicPr/>
                <p:nvPr/>
              </p:nvPicPr>
              <p:blipFill>
                <a:blip r:embed="rId361"/>
                <a:stretch>
                  <a:fillRect/>
                </a:stretch>
              </p:blipFill>
              <p:spPr>
                <a:xfrm>
                  <a:off x="6635948" y="5154598"/>
                  <a:ext cx="9180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362">
              <p14:nvContentPartPr>
                <p14:cNvPr id="233" name="Encre 232">
                  <a:extLst>
                    <a:ext uri="{FF2B5EF4-FFF2-40B4-BE49-F238E27FC236}">
                      <a16:creationId xmlns:a16="http://schemas.microsoft.com/office/drawing/2014/main" id="{0C54E6D0-39C8-2908-9AEB-73E8FDADD104}"/>
                    </a:ext>
                  </a:extLst>
                </p14:cNvPr>
                <p14:cNvContentPartPr/>
                <p14:nvPr/>
              </p14:nvContentPartPr>
              <p14:xfrm>
                <a:off x="6764828" y="5031118"/>
                <a:ext cx="115200" cy="212040"/>
              </p14:xfrm>
            </p:contentPart>
          </mc:Choice>
          <mc:Fallback xmlns="">
            <p:pic>
              <p:nvPicPr>
                <p:cNvPr id="233" name="Encre 232">
                  <a:extLst>
                    <a:ext uri="{FF2B5EF4-FFF2-40B4-BE49-F238E27FC236}">
                      <a16:creationId xmlns:a16="http://schemas.microsoft.com/office/drawing/2014/main" id="{0C54E6D0-39C8-2908-9AEB-73E8FDADD104}"/>
                    </a:ext>
                  </a:extLst>
                </p:cNvPr>
                <p:cNvPicPr/>
                <p:nvPr/>
              </p:nvPicPr>
              <p:blipFill>
                <a:blip r:embed="rId363"/>
                <a:stretch>
                  <a:fillRect/>
                </a:stretch>
              </p:blipFill>
              <p:spPr>
                <a:xfrm>
                  <a:off x="6755828" y="5022118"/>
                  <a:ext cx="13284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364">
              <p14:nvContentPartPr>
                <p14:cNvPr id="234" name="Encre 233">
                  <a:extLst>
                    <a:ext uri="{FF2B5EF4-FFF2-40B4-BE49-F238E27FC236}">
                      <a16:creationId xmlns:a16="http://schemas.microsoft.com/office/drawing/2014/main" id="{8F52FA47-6BEA-590F-3079-1982B7472659}"/>
                    </a:ext>
                  </a:extLst>
                </p14:cNvPr>
                <p14:cNvContentPartPr/>
                <p14:nvPr/>
              </p14:nvContentPartPr>
              <p14:xfrm>
                <a:off x="6880028" y="5096638"/>
                <a:ext cx="30960" cy="128880"/>
              </p14:xfrm>
            </p:contentPart>
          </mc:Choice>
          <mc:Fallback xmlns="">
            <p:pic>
              <p:nvPicPr>
                <p:cNvPr id="234" name="Encre 233">
                  <a:extLst>
                    <a:ext uri="{FF2B5EF4-FFF2-40B4-BE49-F238E27FC236}">
                      <a16:creationId xmlns:a16="http://schemas.microsoft.com/office/drawing/2014/main" id="{8F52FA47-6BEA-590F-3079-1982B7472659}"/>
                    </a:ext>
                  </a:extLst>
                </p:cNvPr>
                <p:cNvPicPr/>
                <p:nvPr/>
              </p:nvPicPr>
              <p:blipFill>
                <a:blip r:embed="rId365"/>
                <a:stretch>
                  <a:fillRect/>
                </a:stretch>
              </p:blipFill>
              <p:spPr>
                <a:xfrm>
                  <a:off x="6871388" y="5087998"/>
                  <a:ext cx="4860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366">
              <p14:nvContentPartPr>
                <p14:cNvPr id="236" name="Encre 235">
                  <a:extLst>
                    <a:ext uri="{FF2B5EF4-FFF2-40B4-BE49-F238E27FC236}">
                      <a16:creationId xmlns:a16="http://schemas.microsoft.com/office/drawing/2014/main" id="{AA70EE55-770D-361F-D928-D7DC61D12B22}"/>
                    </a:ext>
                  </a:extLst>
                </p14:cNvPr>
                <p14:cNvContentPartPr/>
                <p14:nvPr/>
              </p14:nvContentPartPr>
              <p14:xfrm>
                <a:off x="6862028" y="5005918"/>
                <a:ext cx="5760" cy="25200"/>
              </p14:xfrm>
            </p:contentPart>
          </mc:Choice>
          <mc:Fallback xmlns="">
            <p:pic>
              <p:nvPicPr>
                <p:cNvPr id="236" name="Encre 235">
                  <a:extLst>
                    <a:ext uri="{FF2B5EF4-FFF2-40B4-BE49-F238E27FC236}">
                      <a16:creationId xmlns:a16="http://schemas.microsoft.com/office/drawing/2014/main" id="{AA70EE55-770D-361F-D928-D7DC61D12B22}"/>
                    </a:ext>
                  </a:extLst>
                </p:cNvPr>
                <p:cNvPicPr/>
                <p:nvPr/>
              </p:nvPicPr>
              <p:blipFill>
                <a:blip r:embed="rId367"/>
                <a:stretch>
                  <a:fillRect/>
                </a:stretch>
              </p:blipFill>
              <p:spPr>
                <a:xfrm>
                  <a:off x="6853388" y="4997278"/>
                  <a:ext cx="2340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368">
              <p14:nvContentPartPr>
                <p14:cNvPr id="237" name="Encre 236">
                  <a:extLst>
                    <a:ext uri="{FF2B5EF4-FFF2-40B4-BE49-F238E27FC236}">
                      <a16:creationId xmlns:a16="http://schemas.microsoft.com/office/drawing/2014/main" id="{B4EB9D2F-54CC-4BF6-868F-A1679A480B83}"/>
                    </a:ext>
                  </a:extLst>
                </p14:cNvPr>
                <p14:cNvContentPartPr/>
                <p14:nvPr/>
              </p14:nvContentPartPr>
              <p14:xfrm>
                <a:off x="6979028" y="5060278"/>
                <a:ext cx="76680" cy="165600"/>
              </p14:xfrm>
            </p:contentPart>
          </mc:Choice>
          <mc:Fallback xmlns="">
            <p:pic>
              <p:nvPicPr>
                <p:cNvPr id="237" name="Encre 236">
                  <a:extLst>
                    <a:ext uri="{FF2B5EF4-FFF2-40B4-BE49-F238E27FC236}">
                      <a16:creationId xmlns:a16="http://schemas.microsoft.com/office/drawing/2014/main" id="{B4EB9D2F-54CC-4BF6-868F-A1679A480B83}"/>
                    </a:ext>
                  </a:extLst>
                </p:cNvPr>
                <p:cNvPicPr/>
                <p:nvPr/>
              </p:nvPicPr>
              <p:blipFill>
                <a:blip r:embed="rId369"/>
                <a:stretch>
                  <a:fillRect/>
                </a:stretch>
              </p:blipFill>
              <p:spPr>
                <a:xfrm>
                  <a:off x="6970388" y="5051638"/>
                  <a:ext cx="9432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370">
              <p14:nvContentPartPr>
                <p14:cNvPr id="238" name="Encre 237">
                  <a:extLst>
                    <a:ext uri="{FF2B5EF4-FFF2-40B4-BE49-F238E27FC236}">
                      <a16:creationId xmlns:a16="http://schemas.microsoft.com/office/drawing/2014/main" id="{9677A29D-13A2-C984-DB74-05EE3E620FCD}"/>
                    </a:ext>
                  </a:extLst>
                </p14:cNvPr>
                <p14:cNvContentPartPr/>
                <p14:nvPr/>
              </p14:nvContentPartPr>
              <p14:xfrm>
                <a:off x="7115828" y="5087638"/>
                <a:ext cx="36720" cy="135000"/>
              </p14:xfrm>
            </p:contentPart>
          </mc:Choice>
          <mc:Fallback xmlns="">
            <p:pic>
              <p:nvPicPr>
                <p:cNvPr id="238" name="Encre 237">
                  <a:extLst>
                    <a:ext uri="{FF2B5EF4-FFF2-40B4-BE49-F238E27FC236}">
                      <a16:creationId xmlns:a16="http://schemas.microsoft.com/office/drawing/2014/main" id="{9677A29D-13A2-C984-DB74-05EE3E620FCD}"/>
                    </a:ext>
                  </a:extLst>
                </p:cNvPr>
                <p:cNvPicPr/>
                <p:nvPr/>
              </p:nvPicPr>
              <p:blipFill>
                <a:blip r:embed="rId371"/>
                <a:stretch>
                  <a:fillRect/>
                </a:stretch>
              </p:blipFill>
              <p:spPr>
                <a:xfrm>
                  <a:off x="7106828" y="5078998"/>
                  <a:ext cx="543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372">
              <p14:nvContentPartPr>
                <p14:cNvPr id="239" name="Encre 238">
                  <a:extLst>
                    <a:ext uri="{FF2B5EF4-FFF2-40B4-BE49-F238E27FC236}">
                      <a16:creationId xmlns:a16="http://schemas.microsoft.com/office/drawing/2014/main" id="{58FD639B-DD2F-F28C-F1C2-5F0C9A88A32F}"/>
                    </a:ext>
                  </a:extLst>
                </p14:cNvPr>
                <p14:cNvContentPartPr/>
                <p14:nvPr/>
              </p14:nvContentPartPr>
              <p14:xfrm>
                <a:off x="7086308" y="5021758"/>
                <a:ext cx="4320" cy="11880"/>
              </p14:xfrm>
            </p:contentPart>
          </mc:Choice>
          <mc:Fallback xmlns="">
            <p:pic>
              <p:nvPicPr>
                <p:cNvPr id="239" name="Encre 238">
                  <a:extLst>
                    <a:ext uri="{FF2B5EF4-FFF2-40B4-BE49-F238E27FC236}">
                      <a16:creationId xmlns:a16="http://schemas.microsoft.com/office/drawing/2014/main" id="{58FD639B-DD2F-F28C-F1C2-5F0C9A88A32F}"/>
                    </a:ext>
                  </a:extLst>
                </p:cNvPr>
                <p:cNvPicPr/>
                <p:nvPr/>
              </p:nvPicPr>
              <p:blipFill>
                <a:blip r:embed="rId373"/>
                <a:stretch>
                  <a:fillRect/>
                </a:stretch>
              </p:blipFill>
              <p:spPr>
                <a:xfrm>
                  <a:off x="7077668" y="5012758"/>
                  <a:ext cx="2196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374">
              <p14:nvContentPartPr>
                <p14:cNvPr id="240" name="Encre 239">
                  <a:extLst>
                    <a:ext uri="{FF2B5EF4-FFF2-40B4-BE49-F238E27FC236}">
                      <a16:creationId xmlns:a16="http://schemas.microsoft.com/office/drawing/2014/main" id="{0ED72AD7-D119-3515-8396-1ED7ECF90537}"/>
                    </a:ext>
                  </a:extLst>
                </p14:cNvPr>
                <p14:cNvContentPartPr/>
                <p14:nvPr/>
              </p14:nvContentPartPr>
              <p14:xfrm>
                <a:off x="7151828" y="5009158"/>
                <a:ext cx="200520" cy="25200"/>
              </p14:xfrm>
            </p:contentPart>
          </mc:Choice>
          <mc:Fallback xmlns="">
            <p:pic>
              <p:nvPicPr>
                <p:cNvPr id="240" name="Encre 239">
                  <a:extLst>
                    <a:ext uri="{FF2B5EF4-FFF2-40B4-BE49-F238E27FC236}">
                      <a16:creationId xmlns:a16="http://schemas.microsoft.com/office/drawing/2014/main" id="{0ED72AD7-D119-3515-8396-1ED7ECF90537}"/>
                    </a:ext>
                  </a:extLst>
                </p:cNvPr>
                <p:cNvPicPr/>
                <p:nvPr/>
              </p:nvPicPr>
              <p:blipFill>
                <a:blip r:embed="rId375"/>
                <a:stretch>
                  <a:fillRect/>
                </a:stretch>
              </p:blipFill>
              <p:spPr>
                <a:xfrm>
                  <a:off x="7142828" y="5000518"/>
                  <a:ext cx="21816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376">
              <p14:nvContentPartPr>
                <p14:cNvPr id="241" name="Encre 240">
                  <a:extLst>
                    <a:ext uri="{FF2B5EF4-FFF2-40B4-BE49-F238E27FC236}">
                      <a16:creationId xmlns:a16="http://schemas.microsoft.com/office/drawing/2014/main" id="{1C35693F-EDFA-FE9E-301A-BD6710CCB937}"/>
                    </a:ext>
                  </a:extLst>
                </p14:cNvPr>
                <p14:cNvContentPartPr/>
                <p14:nvPr/>
              </p14:nvContentPartPr>
              <p14:xfrm>
                <a:off x="7269908" y="5051278"/>
                <a:ext cx="40680" cy="175320"/>
              </p14:xfrm>
            </p:contentPart>
          </mc:Choice>
          <mc:Fallback xmlns="">
            <p:pic>
              <p:nvPicPr>
                <p:cNvPr id="241" name="Encre 240">
                  <a:extLst>
                    <a:ext uri="{FF2B5EF4-FFF2-40B4-BE49-F238E27FC236}">
                      <a16:creationId xmlns:a16="http://schemas.microsoft.com/office/drawing/2014/main" id="{1C35693F-EDFA-FE9E-301A-BD6710CCB937}"/>
                    </a:ext>
                  </a:extLst>
                </p:cNvPr>
                <p:cNvPicPr/>
                <p:nvPr/>
              </p:nvPicPr>
              <p:blipFill>
                <a:blip r:embed="rId377"/>
                <a:stretch>
                  <a:fillRect/>
                </a:stretch>
              </p:blipFill>
              <p:spPr>
                <a:xfrm>
                  <a:off x="7260908" y="5042638"/>
                  <a:ext cx="5832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378">
              <p14:nvContentPartPr>
                <p14:cNvPr id="242" name="Encre 241">
                  <a:extLst>
                    <a:ext uri="{FF2B5EF4-FFF2-40B4-BE49-F238E27FC236}">
                      <a16:creationId xmlns:a16="http://schemas.microsoft.com/office/drawing/2014/main" id="{2AE7D0FE-CC65-EC12-2440-761B6B844F44}"/>
                    </a:ext>
                  </a:extLst>
                </p14:cNvPr>
                <p14:cNvContentPartPr/>
                <p14:nvPr/>
              </p14:nvContentPartPr>
              <p14:xfrm>
                <a:off x="7359188" y="5078638"/>
                <a:ext cx="54720" cy="145080"/>
              </p14:xfrm>
            </p:contentPart>
          </mc:Choice>
          <mc:Fallback xmlns="">
            <p:pic>
              <p:nvPicPr>
                <p:cNvPr id="242" name="Encre 241">
                  <a:extLst>
                    <a:ext uri="{FF2B5EF4-FFF2-40B4-BE49-F238E27FC236}">
                      <a16:creationId xmlns:a16="http://schemas.microsoft.com/office/drawing/2014/main" id="{2AE7D0FE-CC65-EC12-2440-761B6B844F44}"/>
                    </a:ext>
                  </a:extLst>
                </p:cNvPr>
                <p:cNvPicPr/>
                <p:nvPr/>
              </p:nvPicPr>
              <p:blipFill>
                <a:blip r:embed="rId379"/>
                <a:stretch>
                  <a:fillRect/>
                </a:stretch>
              </p:blipFill>
              <p:spPr>
                <a:xfrm>
                  <a:off x="7350548" y="5069998"/>
                  <a:ext cx="7236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380">
              <p14:nvContentPartPr>
                <p14:cNvPr id="243" name="Encre 242">
                  <a:extLst>
                    <a:ext uri="{FF2B5EF4-FFF2-40B4-BE49-F238E27FC236}">
                      <a16:creationId xmlns:a16="http://schemas.microsoft.com/office/drawing/2014/main" id="{DDEF3338-72BA-7CAB-7AA6-E544DBA8BAED}"/>
                    </a:ext>
                  </a:extLst>
                </p14:cNvPr>
                <p14:cNvContentPartPr/>
                <p14:nvPr/>
              </p14:nvContentPartPr>
              <p14:xfrm>
                <a:off x="7378268" y="5140558"/>
                <a:ext cx="9360" cy="10800"/>
              </p14:xfrm>
            </p:contentPart>
          </mc:Choice>
          <mc:Fallback xmlns="">
            <p:pic>
              <p:nvPicPr>
                <p:cNvPr id="243" name="Encre 242">
                  <a:extLst>
                    <a:ext uri="{FF2B5EF4-FFF2-40B4-BE49-F238E27FC236}">
                      <a16:creationId xmlns:a16="http://schemas.microsoft.com/office/drawing/2014/main" id="{DDEF3338-72BA-7CAB-7AA6-E544DBA8BAED}"/>
                    </a:ext>
                  </a:extLst>
                </p:cNvPr>
                <p:cNvPicPr/>
                <p:nvPr/>
              </p:nvPicPr>
              <p:blipFill>
                <a:blip r:embed="rId381"/>
                <a:stretch>
                  <a:fillRect/>
                </a:stretch>
              </p:blipFill>
              <p:spPr>
                <a:xfrm>
                  <a:off x="7369628" y="5131558"/>
                  <a:ext cx="2700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382">
              <p14:nvContentPartPr>
                <p14:cNvPr id="245" name="Encre 244">
                  <a:extLst>
                    <a:ext uri="{FF2B5EF4-FFF2-40B4-BE49-F238E27FC236}">
                      <a16:creationId xmlns:a16="http://schemas.microsoft.com/office/drawing/2014/main" id="{B4937CE8-39B7-515D-F8BA-7CB85ADF75F8}"/>
                    </a:ext>
                  </a:extLst>
                </p14:cNvPr>
                <p14:cNvContentPartPr/>
                <p14:nvPr/>
              </p14:nvContentPartPr>
              <p14:xfrm>
                <a:off x="7387268" y="5084038"/>
                <a:ext cx="24480" cy="3960"/>
              </p14:xfrm>
            </p:contentPart>
          </mc:Choice>
          <mc:Fallback xmlns="">
            <p:pic>
              <p:nvPicPr>
                <p:cNvPr id="245" name="Encre 244">
                  <a:extLst>
                    <a:ext uri="{FF2B5EF4-FFF2-40B4-BE49-F238E27FC236}">
                      <a16:creationId xmlns:a16="http://schemas.microsoft.com/office/drawing/2014/main" id="{B4937CE8-39B7-515D-F8BA-7CB85ADF75F8}"/>
                    </a:ext>
                  </a:extLst>
                </p:cNvPr>
                <p:cNvPicPr/>
                <p:nvPr/>
              </p:nvPicPr>
              <p:blipFill>
                <a:blip r:embed="rId383"/>
                <a:stretch>
                  <a:fillRect/>
                </a:stretch>
              </p:blipFill>
              <p:spPr>
                <a:xfrm>
                  <a:off x="7378628" y="5075398"/>
                  <a:ext cx="4212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384">
              <p14:nvContentPartPr>
                <p14:cNvPr id="246" name="Encre 245">
                  <a:extLst>
                    <a:ext uri="{FF2B5EF4-FFF2-40B4-BE49-F238E27FC236}">
                      <a16:creationId xmlns:a16="http://schemas.microsoft.com/office/drawing/2014/main" id="{7248D847-91F4-0004-82F1-B287E157DFF7}"/>
                    </a:ext>
                  </a:extLst>
                </p14:cNvPr>
                <p14:cNvContentPartPr/>
                <p14:nvPr/>
              </p14:nvContentPartPr>
              <p14:xfrm>
                <a:off x="7405268" y="4931758"/>
                <a:ext cx="13320" cy="74880"/>
              </p14:xfrm>
            </p:contentPart>
          </mc:Choice>
          <mc:Fallback xmlns="">
            <p:pic>
              <p:nvPicPr>
                <p:cNvPr id="246" name="Encre 245">
                  <a:extLst>
                    <a:ext uri="{FF2B5EF4-FFF2-40B4-BE49-F238E27FC236}">
                      <a16:creationId xmlns:a16="http://schemas.microsoft.com/office/drawing/2014/main" id="{7248D847-91F4-0004-82F1-B287E157DFF7}"/>
                    </a:ext>
                  </a:extLst>
                </p:cNvPr>
                <p:cNvPicPr/>
                <p:nvPr/>
              </p:nvPicPr>
              <p:blipFill>
                <a:blip r:embed="rId385"/>
                <a:stretch>
                  <a:fillRect/>
                </a:stretch>
              </p:blipFill>
              <p:spPr>
                <a:xfrm>
                  <a:off x="7396628" y="4922758"/>
                  <a:ext cx="30960" cy="92520"/>
                </a:xfrm>
                <a:prstGeom prst="rect">
                  <a:avLst/>
                </a:prstGeom>
              </p:spPr>
            </p:pic>
          </mc:Fallback>
        </mc:AlternateContent>
      </p:grpSp>
      <p:grpSp>
        <p:nvGrpSpPr>
          <p:cNvPr id="267" name="Groupe 266">
            <a:extLst>
              <a:ext uri="{FF2B5EF4-FFF2-40B4-BE49-F238E27FC236}">
                <a16:creationId xmlns:a16="http://schemas.microsoft.com/office/drawing/2014/main" id="{7B8BA83A-C7F3-71E1-E25B-B89B07D1CFB3}"/>
              </a:ext>
            </a:extLst>
          </p:cNvPr>
          <p:cNvGrpSpPr/>
          <p:nvPr/>
        </p:nvGrpSpPr>
        <p:grpSpPr>
          <a:xfrm>
            <a:off x="7648988" y="3611998"/>
            <a:ext cx="1250640" cy="313560"/>
            <a:chOff x="7648988" y="3611998"/>
            <a:chExt cx="1250640" cy="313560"/>
          </a:xfrm>
        </p:grpSpPr>
        <mc:AlternateContent xmlns:mc="http://schemas.openxmlformats.org/markup-compatibility/2006" xmlns:p14="http://schemas.microsoft.com/office/powerpoint/2010/main">
          <mc:Choice Requires="p14">
            <p:contentPart p14:bwMode="auto" r:id="rId386">
              <p14:nvContentPartPr>
                <p14:cNvPr id="248" name="Encre 247">
                  <a:extLst>
                    <a:ext uri="{FF2B5EF4-FFF2-40B4-BE49-F238E27FC236}">
                      <a16:creationId xmlns:a16="http://schemas.microsoft.com/office/drawing/2014/main" id="{FD7653CE-BF57-783E-1593-79D491AFF46A}"/>
                    </a:ext>
                  </a:extLst>
                </p14:cNvPr>
                <p14:cNvContentPartPr/>
                <p14:nvPr/>
              </p14:nvContentPartPr>
              <p14:xfrm>
                <a:off x="7648988" y="3692998"/>
                <a:ext cx="118800" cy="155520"/>
              </p14:xfrm>
            </p:contentPart>
          </mc:Choice>
          <mc:Fallback xmlns="">
            <p:pic>
              <p:nvPicPr>
                <p:cNvPr id="248" name="Encre 247">
                  <a:extLst>
                    <a:ext uri="{FF2B5EF4-FFF2-40B4-BE49-F238E27FC236}">
                      <a16:creationId xmlns:a16="http://schemas.microsoft.com/office/drawing/2014/main" id="{FD7653CE-BF57-783E-1593-79D491AFF46A}"/>
                    </a:ext>
                  </a:extLst>
                </p:cNvPr>
                <p:cNvPicPr/>
                <p:nvPr/>
              </p:nvPicPr>
              <p:blipFill>
                <a:blip r:embed="rId387"/>
                <a:stretch>
                  <a:fillRect/>
                </a:stretch>
              </p:blipFill>
              <p:spPr>
                <a:xfrm>
                  <a:off x="7640348" y="3684358"/>
                  <a:ext cx="13644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388">
              <p14:nvContentPartPr>
                <p14:cNvPr id="249" name="Encre 248">
                  <a:extLst>
                    <a:ext uri="{FF2B5EF4-FFF2-40B4-BE49-F238E27FC236}">
                      <a16:creationId xmlns:a16="http://schemas.microsoft.com/office/drawing/2014/main" id="{0BB8E95F-1F0D-FFC9-86F4-AC8466192658}"/>
                    </a:ext>
                  </a:extLst>
                </p14:cNvPr>
                <p14:cNvContentPartPr/>
                <p14:nvPr/>
              </p14:nvContentPartPr>
              <p14:xfrm>
                <a:off x="7774268" y="3729718"/>
                <a:ext cx="147600" cy="140760"/>
              </p14:xfrm>
            </p:contentPart>
          </mc:Choice>
          <mc:Fallback xmlns="">
            <p:pic>
              <p:nvPicPr>
                <p:cNvPr id="249" name="Encre 248">
                  <a:extLst>
                    <a:ext uri="{FF2B5EF4-FFF2-40B4-BE49-F238E27FC236}">
                      <a16:creationId xmlns:a16="http://schemas.microsoft.com/office/drawing/2014/main" id="{0BB8E95F-1F0D-FFC9-86F4-AC8466192658}"/>
                    </a:ext>
                  </a:extLst>
                </p:cNvPr>
                <p:cNvPicPr/>
                <p:nvPr/>
              </p:nvPicPr>
              <p:blipFill>
                <a:blip r:embed="rId389"/>
                <a:stretch>
                  <a:fillRect/>
                </a:stretch>
              </p:blipFill>
              <p:spPr>
                <a:xfrm>
                  <a:off x="7765268" y="3720718"/>
                  <a:ext cx="16524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390">
              <p14:nvContentPartPr>
                <p14:cNvPr id="250" name="Encre 249">
                  <a:extLst>
                    <a:ext uri="{FF2B5EF4-FFF2-40B4-BE49-F238E27FC236}">
                      <a16:creationId xmlns:a16="http://schemas.microsoft.com/office/drawing/2014/main" id="{D3E59ED2-A597-99E0-C701-96CD941FE78C}"/>
                    </a:ext>
                  </a:extLst>
                </p14:cNvPr>
                <p14:cNvContentPartPr/>
                <p14:nvPr/>
              </p14:nvContentPartPr>
              <p14:xfrm>
                <a:off x="7803428" y="3738718"/>
                <a:ext cx="48240" cy="41400"/>
              </p14:xfrm>
            </p:contentPart>
          </mc:Choice>
          <mc:Fallback xmlns="">
            <p:pic>
              <p:nvPicPr>
                <p:cNvPr id="250" name="Encre 249">
                  <a:extLst>
                    <a:ext uri="{FF2B5EF4-FFF2-40B4-BE49-F238E27FC236}">
                      <a16:creationId xmlns:a16="http://schemas.microsoft.com/office/drawing/2014/main" id="{D3E59ED2-A597-99E0-C701-96CD941FE78C}"/>
                    </a:ext>
                  </a:extLst>
                </p:cNvPr>
                <p:cNvPicPr/>
                <p:nvPr/>
              </p:nvPicPr>
              <p:blipFill>
                <a:blip r:embed="rId391"/>
                <a:stretch>
                  <a:fillRect/>
                </a:stretch>
              </p:blipFill>
              <p:spPr>
                <a:xfrm>
                  <a:off x="7794788" y="3729718"/>
                  <a:ext cx="6588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392">
              <p14:nvContentPartPr>
                <p14:cNvPr id="251" name="Encre 250">
                  <a:extLst>
                    <a:ext uri="{FF2B5EF4-FFF2-40B4-BE49-F238E27FC236}">
                      <a16:creationId xmlns:a16="http://schemas.microsoft.com/office/drawing/2014/main" id="{1A4CCD7C-BBCA-2459-C079-A07AB8C59801}"/>
                    </a:ext>
                  </a:extLst>
                </p14:cNvPr>
                <p14:cNvContentPartPr/>
                <p14:nvPr/>
              </p14:nvContentPartPr>
              <p14:xfrm>
                <a:off x="7985228" y="3738718"/>
                <a:ext cx="55800" cy="155880"/>
              </p14:xfrm>
            </p:contentPart>
          </mc:Choice>
          <mc:Fallback xmlns="">
            <p:pic>
              <p:nvPicPr>
                <p:cNvPr id="251" name="Encre 250">
                  <a:extLst>
                    <a:ext uri="{FF2B5EF4-FFF2-40B4-BE49-F238E27FC236}">
                      <a16:creationId xmlns:a16="http://schemas.microsoft.com/office/drawing/2014/main" id="{1A4CCD7C-BBCA-2459-C079-A07AB8C59801}"/>
                    </a:ext>
                  </a:extLst>
                </p:cNvPr>
                <p:cNvPicPr/>
                <p:nvPr/>
              </p:nvPicPr>
              <p:blipFill>
                <a:blip r:embed="rId393"/>
                <a:stretch>
                  <a:fillRect/>
                </a:stretch>
              </p:blipFill>
              <p:spPr>
                <a:xfrm>
                  <a:off x="7976588" y="3729718"/>
                  <a:ext cx="7344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394">
              <p14:nvContentPartPr>
                <p14:cNvPr id="252" name="Encre 251">
                  <a:extLst>
                    <a:ext uri="{FF2B5EF4-FFF2-40B4-BE49-F238E27FC236}">
                      <a16:creationId xmlns:a16="http://schemas.microsoft.com/office/drawing/2014/main" id="{FB28AC1A-9691-80D3-0D0B-3B0BA5CFADDC}"/>
                    </a:ext>
                  </a:extLst>
                </p14:cNvPr>
                <p14:cNvContentPartPr/>
                <p14:nvPr/>
              </p14:nvContentPartPr>
              <p14:xfrm>
                <a:off x="8093588" y="3704158"/>
                <a:ext cx="132120" cy="25920"/>
              </p14:xfrm>
            </p:contentPart>
          </mc:Choice>
          <mc:Fallback xmlns="">
            <p:pic>
              <p:nvPicPr>
                <p:cNvPr id="252" name="Encre 251">
                  <a:extLst>
                    <a:ext uri="{FF2B5EF4-FFF2-40B4-BE49-F238E27FC236}">
                      <a16:creationId xmlns:a16="http://schemas.microsoft.com/office/drawing/2014/main" id="{FB28AC1A-9691-80D3-0D0B-3B0BA5CFADDC}"/>
                    </a:ext>
                  </a:extLst>
                </p:cNvPr>
                <p:cNvPicPr/>
                <p:nvPr/>
              </p:nvPicPr>
              <p:blipFill>
                <a:blip r:embed="rId395"/>
                <a:stretch>
                  <a:fillRect/>
                </a:stretch>
              </p:blipFill>
              <p:spPr>
                <a:xfrm>
                  <a:off x="8084588" y="3695158"/>
                  <a:ext cx="14976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396">
              <p14:nvContentPartPr>
                <p14:cNvPr id="253" name="Encre 252">
                  <a:extLst>
                    <a:ext uri="{FF2B5EF4-FFF2-40B4-BE49-F238E27FC236}">
                      <a16:creationId xmlns:a16="http://schemas.microsoft.com/office/drawing/2014/main" id="{BAFC323E-B6BA-2EC2-3C40-2E8C53C9BD08}"/>
                    </a:ext>
                  </a:extLst>
                </p14:cNvPr>
                <p14:cNvContentPartPr/>
                <p14:nvPr/>
              </p14:nvContentPartPr>
              <p14:xfrm>
                <a:off x="8165228" y="3738718"/>
                <a:ext cx="21960" cy="186840"/>
              </p14:xfrm>
            </p:contentPart>
          </mc:Choice>
          <mc:Fallback xmlns="">
            <p:pic>
              <p:nvPicPr>
                <p:cNvPr id="253" name="Encre 252">
                  <a:extLst>
                    <a:ext uri="{FF2B5EF4-FFF2-40B4-BE49-F238E27FC236}">
                      <a16:creationId xmlns:a16="http://schemas.microsoft.com/office/drawing/2014/main" id="{BAFC323E-B6BA-2EC2-3C40-2E8C53C9BD08}"/>
                    </a:ext>
                  </a:extLst>
                </p:cNvPr>
                <p:cNvPicPr/>
                <p:nvPr/>
              </p:nvPicPr>
              <p:blipFill>
                <a:blip r:embed="rId397"/>
                <a:stretch>
                  <a:fillRect/>
                </a:stretch>
              </p:blipFill>
              <p:spPr>
                <a:xfrm>
                  <a:off x="8156588" y="3729718"/>
                  <a:ext cx="3960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398">
              <p14:nvContentPartPr>
                <p14:cNvPr id="254" name="Encre 253">
                  <a:extLst>
                    <a:ext uri="{FF2B5EF4-FFF2-40B4-BE49-F238E27FC236}">
                      <a16:creationId xmlns:a16="http://schemas.microsoft.com/office/drawing/2014/main" id="{DBA1F6BD-AEEE-6D31-FC21-2FF09FFD418B}"/>
                    </a:ext>
                  </a:extLst>
                </p14:cNvPr>
                <p14:cNvContentPartPr/>
                <p14:nvPr/>
              </p14:nvContentPartPr>
              <p14:xfrm>
                <a:off x="8247668" y="3775078"/>
                <a:ext cx="94320" cy="120600"/>
              </p14:xfrm>
            </p:contentPart>
          </mc:Choice>
          <mc:Fallback xmlns="">
            <p:pic>
              <p:nvPicPr>
                <p:cNvPr id="254" name="Encre 253">
                  <a:extLst>
                    <a:ext uri="{FF2B5EF4-FFF2-40B4-BE49-F238E27FC236}">
                      <a16:creationId xmlns:a16="http://schemas.microsoft.com/office/drawing/2014/main" id="{DBA1F6BD-AEEE-6D31-FC21-2FF09FFD418B}"/>
                    </a:ext>
                  </a:extLst>
                </p:cNvPr>
                <p:cNvPicPr/>
                <p:nvPr/>
              </p:nvPicPr>
              <p:blipFill>
                <a:blip r:embed="rId399"/>
                <a:stretch>
                  <a:fillRect/>
                </a:stretch>
              </p:blipFill>
              <p:spPr>
                <a:xfrm>
                  <a:off x="8238668" y="3766078"/>
                  <a:ext cx="11196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400">
              <p14:nvContentPartPr>
                <p14:cNvPr id="255" name="Encre 254">
                  <a:extLst>
                    <a:ext uri="{FF2B5EF4-FFF2-40B4-BE49-F238E27FC236}">
                      <a16:creationId xmlns:a16="http://schemas.microsoft.com/office/drawing/2014/main" id="{BBD959E6-E7CB-BC96-8871-86484E78B108}"/>
                    </a:ext>
                  </a:extLst>
                </p14:cNvPr>
                <p14:cNvContentPartPr/>
                <p14:nvPr/>
              </p14:nvContentPartPr>
              <p14:xfrm>
                <a:off x="8292308" y="3807478"/>
                <a:ext cx="21600" cy="13320"/>
              </p14:xfrm>
            </p:contentPart>
          </mc:Choice>
          <mc:Fallback xmlns="">
            <p:pic>
              <p:nvPicPr>
                <p:cNvPr id="255" name="Encre 254">
                  <a:extLst>
                    <a:ext uri="{FF2B5EF4-FFF2-40B4-BE49-F238E27FC236}">
                      <a16:creationId xmlns:a16="http://schemas.microsoft.com/office/drawing/2014/main" id="{BBD959E6-E7CB-BC96-8871-86484E78B108}"/>
                    </a:ext>
                  </a:extLst>
                </p:cNvPr>
                <p:cNvPicPr/>
                <p:nvPr/>
              </p:nvPicPr>
              <p:blipFill>
                <a:blip r:embed="rId401"/>
                <a:stretch>
                  <a:fillRect/>
                </a:stretch>
              </p:blipFill>
              <p:spPr>
                <a:xfrm>
                  <a:off x="8283668" y="3798838"/>
                  <a:ext cx="3924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02">
              <p14:nvContentPartPr>
                <p14:cNvPr id="256" name="Encre 255">
                  <a:extLst>
                    <a:ext uri="{FF2B5EF4-FFF2-40B4-BE49-F238E27FC236}">
                      <a16:creationId xmlns:a16="http://schemas.microsoft.com/office/drawing/2014/main" id="{8A98EABC-05C1-1043-649F-95402DF3705C}"/>
                    </a:ext>
                  </a:extLst>
                </p14:cNvPr>
                <p14:cNvContentPartPr/>
                <p14:nvPr/>
              </p14:nvContentPartPr>
              <p14:xfrm>
                <a:off x="8267108" y="3738718"/>
                <a:ext cx="47160" cy="9720"/>
              </p14:xfrm>
            </p:contentPart>
          </mc:Choice>
          <mc:Fallback xmlns="">
            <p:pic>
              <p:nvPicPr>
                <p:cNvPr id="256" name="Encre 255">
                  <a:extLst>
                    <a:ext uri="{FF2B5EF4-FFF2-40B4-BE49-F238E27FC236}">
                      <a16:creationId xmlns:a16="http://schemas.microsoft.com/office/drawing/2014/main" id="{8A98EABC-05C1-1043-649F-95402DF3705C}"/>
                    </a:ext>
                  </a:extLst>
                </p:cNvPr>
                <p:cNvPicPr/>
                <p:nvPr/>
              </p:nvPicPr>
              <p:blipFill>
                <a:blip r:embed="rId403"/>
                <a:stretch>
                  <a:fillRect/>
                </a:stretch>
              </p:blipFill>
              <p:spPr>
                <a:xfrm>
                  <a:off x="8258108" y="3729718"/>
                  <a:ext cx="6480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404">
              <p14:nvContentPartPr>
                <p14:cNvPr id="258" name="Encre 257">
                  <a:extLst>
                    <a:ext uri="{FF2B5EF4-FFF2-40B4-BE49-F238E27FC236}">
                      <a16:creationId xmlns:a16="http://schemas.microsoft.com/office/drawing/2014/main" id="{98D74784-9BE0-2EF3-202A-57C4EEB65751}"/>
                    </a:ext>
                  </a:extLst>
                </p14:cNvPr>
                <p14:cNvContentPartPr/>
                <p14:nvPr/>
              </p14:nvContentPartPr>
              <p14:xfrm>
                <a:off x="8444228" y="3723598"/>
                <a:ext cx="164880" cy="165240"/>
              </p14:xfrm>
            </p:contentPart>
          </mc:Choice>
          <mc:Fallback xmlns="">
            <p:pic>
              <p:nvPicPr>
                <p:cNvPr id="258" name="Encre 257">
                  <a:extLst>
                    <a:ext uri="{FF2B5EF4-FFF2-40B4-BE49-F238E27FC236}">
                      <a16:creationId xmlns:a16="http://schemas.microsoft.com/office/drawing/2014/main" id="{98D74784-9BE0-2EF3-202A-57C4EEB65751}"/>
                    </a:ext>
                  </a:extLst>
                </p:cNvPr>
                <p:cNvPicPr/>
                <p:nvPr/>
              </p:nvPicPr>
              <p:blipFill>
                <a:blip r:embed="rId405"/>
                <a:stretch>
                  <a:fillRect/>
                </a:stretch>
              </p:blipFill>
              <p:spPr>
                <a:xfrm>
                  <a:off x="8435588" y="3714958"/>
                  <a:ext cx="18252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406">
              <p14:nvContentPartPr>
                <p14:cNvPr id="259" name="Encre 258">
                  <a:extLst>
                    <a:ext uri="{FF2B5EF4-FFF2-40B4-BE49-F238E27FC236}">
                      <a16:creationId xmlns:a16="http://schemas.microsoft.com/office/drawing/2014/main" id="{AED2E4A5-F149-F421-D755-6E4B7CCFCD3B}"/>
                    </a:ext>
                  </a:extLst>
                </p14:cNvPr>
                <p14:cNvContentPartPr/>
                <p14:nvPr/>
              </p14:nvContentPartPr>
              <p14:xfrm>
                <a:off x="8265668" y="3611998"/>
                <a:ext cx="38880" cy="39960"/>
              </p14:xfrm>
            </p:contentPart>
          </mc:Choice>
          <mc:Fallback xmlns="">
            <p:pic>
              <p:nvPicPr>
                <p:cNvPr id="259" name="Encre 258">
                  <a:extLst>
                    <a:ext uri="{FF2B5EF4-FFF2-40B4-BE49-F238E27FC236}">
                      <a16:creationId xmlns:a16="http://schemas.microsoft.com/office/drawing/2014/main" id="{AED2E4A5-F149-F421-D755-6E4B7CCFCD3B}"/>
                    </a:ext>
                  </a:extLst>
                </p:cNvPr>
                <p:cNvPicPr/>
                <p:nvPr/>
              </p:nvPicPr>
              <p:blipFill>
                <a:blip r:embed="rId407"/>
                <a:stretch>
                  <a:fillRect/>
                </a:stretch>
              </p:blipFill>
              <p:spPr>
                <a:xfrm>
                  <a:off x="8256668" y="3603358"/>
                  <a:ext cx="5652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408">
              <p14:nvContentPartPr>
                <p14:cNvPr id="260" name="Encre 259">
                  <a:extLst>
                    <a:ext uri="{FF2B5EF4-FFF2-40B4-BE49-F238E27FC236}">
                      <a16:creationId xmlns:a16="http://schemas.microsoft.com/office/drawing/2014/main" id="{353624E6-85AE-75F2-7264-8806E831171F}"/>
                    </a:ext>
                  </a:extLst>
                </p14:cNvPr>
                <p14:cNvContentPartPr/>
                <p14:nvPr/>
              </p14:nvContentPartPr>
              <p14:xfrm>
                <a:off x="8682188" y="3729718"/>
                <a:ext cx="109800" cy="145080"/>
              </p14:xfrm>
            </p:contentPart>
          </mc:Choice>
          <mc:Fallback xmlns="">
            <p:pic>
              <p:nvPicPr>
                <p:cNvPr id="260" name="Encre 259">
                  <a:extLst>
                    <a:ext uri="{FF2B5EF4-FFF2-40B4-BE49-F238E27FC236}">
                      <a16:creationId xmlns:a16="http://schemas.microsoft.com/office/drawing/2014/main" id="{353624E6-85AE-75F2-7264-8806E831171F}"/>
                    </a:ext>
                  </a:extLst>
                </p:cNvPr>
                <p:cNvPicPr/>
                <p:nvPr/>
              </p:nvPicPr>
              <p:blipFill>
                <a:blip r:embed="rId409"/>
                <a:stretch>
                  <a:fillRect/>
                </a:stretch>
              </p:blipFill>
              <p:spPr>
                <a:xfrm>
                  <a:off x="8673188" y="3720718"/>
                  <a:ext cx="12744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410">
              <p14:nvContentPartPr>
                <p14:cNvPr id="261" name="Encre 260">
                  <a:extLst>
                    <a:ext uri="{FF2B5EF4-FFF2-40B4-BE49-F238E27FC236}">
                      <a16:creationId xmlns:a16="http://schemas.microsoft.com/office/drawing/2014/main" id="{43924F4B-DF9A-8D86-3286-BE4142ED9057}"/>
                    </a:ext>
                  </a:extLst>
                </p14:cNvPr>
                <p14:cNvContentPartPr/>
                <p14:nvPr/>
              </p14:nvContentPartPr>
              <p14:xfrm>
                <a:off x="8682188" y="3765358"/>
                <a:ext cx="71640" cy="37080"/>
              </p14:xfrm>
            </p:contentPart>
          </mc:Choice>
          <mc:Fallback xmlns="">
            <p:pic>
              <p:nvPicPr>
                <p:cNvPr id="261" name="Encre 260">
                  <a:extLst>
                    <a:ext uri="{FF2B5EF4-FFF2-40B4-BE49-F238E27FC236}">
                      <a16:creationId xmlns:a16="http://schemas.microsoft.com/office/drawing/2014/main" id="{43924F4B-DF9A-8D86-3286-BE4142ED9057}"/>
                    </a:ext>
                  </a:extLst>
                </p:cNvPr>
                <p:cNvPicPr/>
                <p:nvPr/>
              </p:nvPicPr>
              <p:blipFill>
                <a:blip r:embed="rId411"/>
                <a:stretch>
                  <a:fillRect/>
                </a:stretch>
              </p:blipFill>
              <p:spPr>
                <a:xfrm>
                  <a:off x="8673188" y="3756718"/>
                  <a:ext cx="8928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412">
              <p14:nvContentPartPr>
                <p14:cNvPr id="262" name="Encre 261">
                  <a:extLst>
                    <a:ext uri="{FF2B5EF4-FFF2-40B4-BE49-F238E27FC236}">
                      <a16:creationId xmlns:a16="http://schemas.microsoft.com/office/drawing/2014/main" id="{FE61E9D7-0710-9D6C-5254-23731F8D6DAF}"/>
                    </a:ext>
                  </a:extLst>
                </p14:cNvPr>
                <p14:cNvContentPartPr/>
                <p14:nvPr/>
              </p14:nvContentPartPr>
              <p14:xfrm>
                <a:off x="8700188" y="3694798"/>
                <a:ext cx="101160" cy="26280"/>
              </p14:xfrm>
            </p:contentPart>
          </mc:Choice>
          <mc:Fallback xmlns="">
            <p:pic>
              <p:nvPicPr>
                <p:cNvPr id="262" name="Encre 261">
                  <a:extLst>
                    <a:ext uri="{FF2B5EF4-FFF2-40B4-BE49-F238E27FC236}">
                      <a16:creationId xmlns:a16="http://schemas.microsoft.com/office/drawing/2014/main" id="{FE61E9D7-0710-9D6C-5254-23731F8D6DAF}"/>
                    </a:ext>
                  </a:extLst>
                </p:cNvPr>
                <p:cNvPicPr/>
                <p:nvPr/>
              </p:nvPicPr>
              <p:blipFill>
                <a:blip r:embed="rId413"/>
                <a:stretch>
                  <a:fillRect/>
                </a:stretch>
              </p:blipFill>
              <p:spPr>
                <a:xfrm>
                  <a:off x="8691188" y="3686158"/>
                  <a:ext cx="11880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414">
              <p14:nvContentPartPr>
                <p14:cNvPr id="263" name="Encre 262">
                  <a:extLst>
                    <a:ext uri="{FF2B5EF4-FFF2-40B4-BE49-F238E27FC236}">
                      <a16:creationId xmlns:a16="http://schemas.microsoft.com/office/drawing/2014/main" id="{42EC0276-C567-E353-D395-4590F51C2900}"/>
                    </a:ext>
                  </a:extLst>
                </p14:cNvPr>
                <p14:cNvContentPartPr/>
                <p14:nvPr/>
              </p14:nvContentPartPr>
              <p14:xfrm>
                <a:off x="8825468" y="3720718"/>
                <a:ext cx="74160" cy="169920"/>
              </p14:xfrm>
            </p:contentPart>
          </mc:Choice>
          <mc:Fallback xmlns="">
            <p:pic>
              <p:nvPicPr>
                <p:cNvPr id="263" name="Encre 262">
                  <a:extLst>
                    <a:ext uri="{FF2B5EF4-FFF2-40B4-BE49-F238E27FC236}">
                      <a16:creationId xmlns:a16="http://schemas.microsoft.com/office/drawing/2014/main" id="{42EC0276-C567-E353-D395-4590F51C2900}"/>
                    </a:ext>
                  </a:extLst>
                </p:cNvPr>
                <p:cNvPicPr/>
                <p:nvPr/>
              </p:nvPicPr>
              <p:blipFill>
                <a:blip r:embed="rId415"/>
                <a:stretch>
                  <a:fillRect/>
                </a:stretch>
              </p:blipFill>
              <p:spPr>
                <a:xfrm>
                  <a:off x="8816828" y="3712078"/>
                  <a:ext cx="91800" cy="187560"/>
                </a:xfrm>
                <a:prstGeom prst="rect">
                  <a:avLst/>
                </a:prstGeom>
              </p:spPr>
            </p:pic>
          </mc:Fallback>
        </mc:AlternateContent>
      </p:grpSp>
      <p:grpSp>
        <p:nvGrpSpPr>
          <p:cNvPr id="266" name="Groupe 265">
            <a:extLst>
              <a:ext uri="{FF2B5EF4-FFF2-40B4-BE49-F238E27FC236}">
                <a16:creationId xmlns:a16="http://schemas.microsoft.com/office/drawing/2014/main" id="{B465006D-5103-A2C7-5836-543C56CE3F88}"/>
              </a:ext>
            </a:extLst>
          </p:cNvPr>
          <p:cNvGrpSpPr/>
          <p:nvPr/>
        </p:nvGrpSpPr>
        <p:grpSpPr>
          <a:xfrm>
            <a:off x="8110148" y="4044718"/>
            <a:ext cx="410400" cy="213480"/>
            <a:chOff x="8110148" y="4044718"/>
            <a:chExt cx="410400" cy="213480"/>
          </a:xfrm>
        </p:grpSpPr>
        <mc:AlternateContent xmlns:mc="http://schemas.openxmlformats.org/markup-compatibility/2006" xmlns:p14="http://schemas.microsoft.com/office/powerpoint/2010/main">
          <mc:Choice Requires="p14">
            <p:contentPart p14:bwMode="auto" r:id="rId416">
              <p14:nvContentPartPr>
                <p14:cNvPr id="264" name="Encre 263">
                  <a:extLst>
                    <a:ext uri="{FF2B5EF4-FFF2-40B4-BE49-F238E27FC236}">
                      <a16:creationId xmlns:a16="http://schemas.microsoft.com/office/drawing/2014/main" id="{C823A9DD-2030-1397-7CE3-8060540F0C74}"/>
                    </a:ext>
                  </a:extLst>
                </p14:cNvPr>
                <p14:cNvContentPartPr/>
                <p14:nvPr/>
              </p14:nvContentPartPr>
              <p14:xfrm>
                <a:off x="8110148" y="4072078"/>
                <a:ext cx="237960" cy="186120"/>
              </p14:xfrm>
            </p:contentPart>
          </mc:Choice>
          <mc:Fallback xmlns="">
            <p:pic>
              <p:nvPicPr>
                <p:cNvPr id="264" name="Encre 263">
                  <a:extLst>
                    <a:ext uri="{FF2B5EF4-FFF2-40B4-BE49-F238E27FC236}">
                      <a16:creationId xmlns:a16="http://schemas.microsoft.com/office/drawing/2014/main" id="{C823A9DD-2030-1397-7CE3-8060540F0C74}"/>
                    </a:ext>
                  </a:extLst>
                </p:cNvPr>
                <p:cNvPicPr/>
                <p:nvPr/>
              </p:nvPicPr>
              <p:blipFill>
                <a:blip r:embed="rId417"/>
                <a:stretch>
                  <a:fillRect/>
                </a:stretch>
              </p:blipFill>
              <p:spPr>
                <a:xfrm>
                  <a:off x="8101508" y="4063078"/>
                  <a:ext cx="25560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418">
              <p14:nvContentPartPr>
                <p14:cNvPr id="265" name="Encre 264">
                  <a:extLst>
                    <a:ext uri="{FF2B5EF4-FFF2-40B4-BE49-F238E27FC236}">
                      <a16:creationId xmlns:a16="http://schemas.microsoft.com/office/drawing/2014/main" id="{0A65FAD0-2B0B-4E28-CD72-3C18907A2A42}"/>
                    </a:ext>
                  </a:extLst>
                </p14:cNvPr>
                <p14:cNvContentPartPr/>
                <p14:nvPr/>
              </p14:nvContentPartPr>
              <p14:xfrm>
                <a:off x="8329388" y="4044718"/>
                <a:ext cx="191160" cy="193320"/>
              </p14:xfrm>
            </p:contentPart>
          </mc:Choice>
          <mc:Fallback xmlns="">
            <p:pic>
              <p:nvPicPr>
                <p:cNvPr id="265" name="Encre 264">
                  <a:extLst>
                    <a:ext uri="{FF2B5EF4-FFF2-40B4-BE49-F238E27FC236}">
                      <a16:creationId xmlns:a16="http://schemas.microsoft.com/office/drawing/2014/main" id="{0A65FAD0-2B0B-4E28-CD72-3C18907A2A42}"/>
                    </a:ext>
                  </a:extLst>
                </p:cNvPr>
                <p:cNvPicPr/>
                <p:nvPr/>
              </p:nvPicPr>
              <p:blipFill>
                <a:blip r:embed="rId419"/>
                <a:stretch>
                  <a:fillRect/>
                </a:stretch>
              </p:blipFill>
              <p:spPr>
                <a:xfrm>
                  <a:off x="8320748" y="4035718"/>
                  <a:ext cx="208800" cy="210960"/>
                </a:xfrm>
                <a:prstGeom prst="rect">
                  <a:avLst/>
                </a:prstGeom>
              </p:spPr>
            </p:pic>
          </mc:Fallback>
        </mc:AlternateContent>
      </p:grpSp>
      <p:grpSp>
        <p:nvGrpSpPr>
          <p:cNvPr id="287" name="Groupe 286">
            <a:extLst>
              <a:ext uri="{FF2B5EF4-FFF2-40B4-BE49-F238E27FC236}">
                <a16:creationId xmlns:a16="http://schemas.microsoft.com/office/drawing/2014/main" id="{71792A77-13A0-D002-1429-5724BC20F8A2}"/>
              </a:ext>
            </a:extLst>
          </p:cNvPr>
          <p:cNvGrpSpPr/>
          <p:nvPr/>
        </p:nvGrpSpPr>
        <p:grpSpPr>
          <a:xfrm>
            <a:off x="9133988" y="4001878"/>
            <a:ext cx="439560" cy="263520"/>
            <a:chOff x="9133988" y="4001878"/>
            <a:chExt cx="439560" cy="263520"/>
          </a:xfrm>
        </p:grpSpPr>
        <mc:AlternateContent xmlns:mc="http://schemas.openxmlformats.org/markup-compatibility/2006" xmlns:p14="http://schemas.microsoft.com/office/powerpoint/2010/main">
          <mc:Choice Requires="p14">
            <p:contentPart p14:bwMode="auto" r:id="rId420">
              <p14:nvContentPartPr>
                <p14:cNvPr id="268" name="Encre 267">
                  <a:extLst>
                    <a:ext uri="{FF2B5EF4-FFF2-40B4-BE49-F238E27FC236}">
                      <a16:creationId xmlns:a16="http://schemas.microsoft.com/office/drawing/2014/main" id="{0B51BFA7-14A1-0068-7112-0BA60AECFD9E}"/>
                    </a:ext>
                  </a:extLst>
                </p14:cNvPr>
                <p14:cNvContentPartPr/>
                <p14:nvPr/>
              </p14:nvContentPartPr>
              <p14:xfrm>
                <a:off x="9133988" y="4001878"/>
                <a:ext cx="181440" cy="225360"/>
              </p14:xfrm>
            </p:contentPart>
          </mc:Choice>
          <mc:Fallback xmlns="">
            <p:pic>
              <p:nvPicPr>
                <p:cNvPr id="268" name="Encre 267">
                  <a:extLst>
                    <a:ext uri="{FF2B5EF4-FFF2-40B4-BE49-F238E27FC236}">
                      <a16:creationId xmlns:a16="http://schemas.microsoft.com/office/drawing/2014/main" id="{0B51BFA7-14A1-0068-7112-0BA60AECFD9E}"/>
                    </a:ext>
                  </a:extLst>
                </p:cNvPr>
                <p:cNvPicPr/>
                <p:nvPr/>
              </p:nvPicPr>
              <p:blipFill>
                <a:blip r:embed="rId421"/>
                <a:stretch>
                  <a:fillRect/>
                </a:stretch>
              </p:blipFill>
              <p:spPr>
                <a:xfrm>
                  <a:off x="9124988" y="3992878"/>
                  <a:ext cx="19908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422">
              <p14:nvContentPartPr>
                <p14:cNvPr id="269" name="Encre 268">
                  <a:extLst>
                    <a:ext uri="{FF2B5EF4-FFF2-40B4-BE49-F238E27FC236}">
                      <a16:creationId xmlns:a16="http://schemas.microsoft.com/office/drawing/2014/main" id="{D3B78DDE-6849-C23A-D53F-74B9C6CE612E}"/>
                    </a:ext>
                  </a:extLst>
                </p14:cNvPr>
                <p14:cNvContentPartPr/>
                <p14:nvPr/>
              </p14:nvContentPartPr>
              <p14:xfrm>
                <a:off x="9369788" y="4036078"/>
                <a:ext cx="86400" cy="223560"/>
              </p14:xfrm>
            </p:contentPart>
          </mc:Choice>
          <mc:Fallback xmlns="">
            <p:pic>
              <p:nvPicPr>
                <p:cNvPr id="269" name="Encre 268">
                  <a:extLst>
                    <a:ext uri="{FF2B5EF4-FFF2-40B4-BE49-F238E27FC236}">
                      <a16:creationId xmlns:a16="http://schemas.microsoft.com/office/drawing/2014/main" id="{D3B78DDE-6849-C23A-D53F-74B9C6CE612E}"/>
                    </a:ext>
                  </a:extLst>
                </p:cNvPr>
                <p:cNvPicPr/>
                <p:nvPr/>
              </p:nvPicPr>
              <p:blipFill>
                <a:blip r:embed="rId423"/>
                <a:stretch>
                  <a:fillRect/>
                </a:stretch>
              </p:blipFill>
              <p:spPr>
                <a:xfrm>
                  <a:off x="9361148" y="4027078"/>
                  <a:ext cx="10404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424">
              <p14:nvContentPartPr>
                <p14:cNvPr id="270" name="Encre 269">
                  <a:extLst>
                    <a:ext uri="{FF2B5EF4-FFF2-40B4-BE49-F238E27FC236}">
                      <a16:creationId xmlns:a16="http://schemas.microsoft.com/office/drawing/2014/main" id="{CBCB38E7-D844-EAA5-5120-33AC0126895E}"/>
                    </a:ext>
                  </a:extLst>
                </p14:cNvPr>
                <p14:cNvContentPartPr/>
                <p14:nvPr/>
              </p14:nvContentPartPr>
              <p14:xfrm>
                <a:off x="9342788" y="4182238"/>
                <a:ext cx="70920" cy="360"/>
              </p14:xfrm>
            </p:contentPart>
          </mc:Choice>
          <mc:Fallback xmlns="">
            <p:pic>
              <p:nvPicPr>
                <p:cNvPr id="270" name="Encre 269">
                  <a:extLst>
                    <a:ext uri="{FF2B5EF4-FFF2-40B4-BE49-F238E27FC236}">
                      <a16:creationId xmlns:a16="http://schemas.microsoft.com/office/drawing/2014/main" id="{CBCB38E7-D844-EAA5-5120-33AC0126895E}"/>
                    </a:ext>
                  </a:extLst>
                </p:cNvPr>
                <p:cNvPicPr/>
                <p:nvPr/>
              </p:nvPicPr>
              <p:blipFill>
                <a:blip r:embed="rId29"/>
                <a:stretch>
                  <a:fillRect/>
                </a:stretch>
              </p:blipFill>
              <p:spPr>
                <a:xfrm>
                  <a:off x="9334148" y="4173238"/>
                  <a:ext cx="885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25">
              <p14:nvContentPartPr>
                <p14:cNvPr id="271" name="Encre 270">
                  <a:extLst>
                    <a:ext uri="{FF2B5EF4-FFF2-40B4-BE49-F238E27FC236}">
                      <a16:creationId xmlns:a16="http://schemas.microsoft.com/office/drawing/2014/main" id="{51A4BD99-4E71-3F22-7FFA-53763FF1FDBA}"/>
                    </a:ext>
                  </a:extLst>
                </p14:cNvPr>
                <p14:cNvContentPartPr/>
                <p14:nvPr/>
              </p14:nvContentPartPr>
              <p14:xfrm>
                <a:off x="9478508" y="4043638"/>
                <a:ext cx="95040" cy="21600"/>
              </p14:xfrm>
            </p:contentPart>
          </mc:Choice>
          <mc:Fallback xmlns="">
            <p:pic>
              <p:nvPicPr>
                <p:cNvPr id="271" name="Encre 270">
                  <a:extLst>
                    <a:ext uri="{FF2B5EF4-FFF2-40B4-BE49-F238E27FC236}">
                      <a16:creationId xmlns:a16="http://schemas.microsoft.com/office/drawing/2014/main" id="{51A4BD99-4E71-3F22-7FFA-53763FF1FDBA}"/>
                    </a:ext>
                  </a:extLst>
                </p:cNvPr>
                <p:cNvPicPr/>
                <p:nvPr/>
              </p:nvPicPr>
              <p:blipFill>
                <a:blip r:embed="rId426"/>
                <a:stretch>
                  <a:fillRect/>
                </a:stretch>
              </p:blipFill>
              <p:spPr>
                <a:xfrm>
                  <a:off x="9469868" y="4034638"/>
                  <a:ext cx="11268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427">
              <p14:nvContentPartPr>
                <p14:cNvPr id="272" name="Encre 271">
                  <a:extLst>
                    <a:ext uri="{FF2B5EF4-FFF2-40B4-BE49-F238E27FC236}">
                      <a16:creationId xmlns:a16="http://schemas.microsoft.com/office/drawing/2014/main" id="{8A6E7638-1C70-6A15-F39C-82C0849E18E4}"/>
                    </a:ext>
                  </a:extLst>
                </p14:cNvPr>
                <p14:cNvContentPartPr/>
                <p14:nvPr/>
              </p14:nvContentPartPr>
              <p14:xfrm>
                <a:off x="9507308" y="4082518"/>
                <a:ext cx="53640" cy="182880"/>
              </p14:xfrm>
            </p:contentPart>
          </mc:Choice>
          <mc:Fallback xmlns="">
            <p:pic>
              <p:nvPicPr>
                <p:cNvPr id="272" name="Encre 271">
                  <a:extLst>
                    <a:ext uri="{FF2B5EF4-FFF2-40B4-BE49-F238E27FC236}">
                      <a16:creationId xmlns:a16="http://schemas.microsoft.com/office/drawing/2014/main" id="{8A6E7638-1C70-6A15-F39C-82C0849E18E4}"/>
                    </a:ext>
                  </a:extLst>
                </p:cNvPr>
                <p:cNvPicPr/>
                <p:nvPr/>
              </p:nvPicPr>
              <p:blipFill>
                <a:blip r:embed="rId428"/>
                <a:stretch>
                  <a:fillRect/>
                </a:stretch>
              </p:blipFill>
              <p:spPr>
                <a:xfrm>
                  <a:off x="9498668" y="4073878"/>
                  <a:ext cx="71280" cy="200520"/>
                </a:xfrm>
                <a:prstGeom prst="rect">
                  <a:avLst/>
                </a:prstGeom>
              </p:spPr>
            </p:pic>
          </mc:Fallback>
        </mc:AlternateContent>
      </p:grpSp>
      <p:grpSp>
        <p:nvGrpSpPr>
          <p:cNvPr id="305" name="Groupe 304">
            <a:extLst>
              <a:ext uri="{FF2B5EF4-FFF2-40B4-BE49-F238E27FC236}">
                <a16:creationId xmlns:a16="http://schemas.microsoft.com/office/drawing/2014/main" id="{F8F3ECC0-5E0B-B972-3C03-D14B97E5357A}"/>
              </a:ext>
            </a:extLst>
          </p:cNvPr>
          <p:cNvGrpSpPr/>
          <p:nvPr/>
        </p:nvGrpSpPr>
        <p:grpSpPr>
          <a:xfrm>
            <a:off x="7927988" y="4405078"/>
            <a:ext cx="1842480" cy="531000"/>
            <a:chOff x="7927988" y="4405078"/>
            <a:chExt cx="1842480" cy="531000"/>
          </a:xfrm>
        </p:grpSpPr>
        <mc:AlternateContent xmlns:mc="http://schemas.openxmlformats.org/markup-compatibility/2006" xmlns:p14="http://schemas.microsoft.com/office/powerpoint/2010/main">
          <mc:Choice Requires="p14">
            <p:contentPart p14:bwMode="auto" r:id="rId429">
              <p14:nvContentPartPr>
                <p14:cNvPr id="273" name="Encre 272">
                  <a:extLst>
                    <a:ext uri="{FF2B5EF4-FFF2-40B4-BE49-F238E27FC236}">
                      <a16:creationId xmlns:a16="http://schemas.microsoft.com/office/drawing/2014/main" id="{68C45D9A-2604-A12E-9A7C-013336235EC3}"/>
                    </a:ext>
                  </a:extLst>
                </p14:cNvPr>
                <p14:cNvContentPartPr/>
                <p14:nvPr/>
              </p14:nvContentPartPr>
              <p14:xfrm>
                <a:off x="8310668" y="4453678"/>
                <a:ext cx="281520" cy="126720"/>
              </p14:xfrm>
            </p:contentPart>
          </mc:Choice>
          <mc:Fallback xmlns="">
            <p:pic>
              <p:nvPicPr>
                <p:cNvPr id="273" name="Encre 272">
                  <a:extLst>
                    <a:ext uri="{FF2B5EF4-FFF2-40B4-BE49-F238E27FC236}">
                      <a16:creationId xmlns:a16="http://schemas.microsoft.com/office/drawing/2014/main" id="{68C45D9A-2604-A12E-9A7C-013336235EC3}"/>
                    </a:ext>
                  </a:extLst>
                </p:cNvPr>
                <p:cNvPicPr/>
                <p:nvPr/>
              </p:nvPicPr>
              <p:blipFill>
                <a:blip r:embed="rId430"/>
                <a:stretch>
                  <a:fillRect/>
                </a:stretch>
              </p:blipFill>
              <p:spPr>
                <a:xfrm>
                  <a:off x="8302028" y="4445038"/>
                  <a:ext cx="2991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431">
              <p14:nvContentPartPr>
                <p14:cNvPr id="274" name="Encre 273">
                  <a:extLst>
                    <a:ext uri="{FF2B5EF4-FFF2-40B4-BE49-F238E27FC236}">
                      <a16:creationId xmlns:a16="http://schemas.microsoft.com/office/drawing/2014/main" id="{7C7AFBB1-0FEB-E38B-B8FB-6D064D00D1F4}"/>
                    </a:ext>
                  </a:extLst>
                </p14:cNvPr>
                <p14:cNvContentPartPr/>
                <p14:nvPr/>
              </p14:nvContentPartPr>
              <p14:xfrm>
                <a:off x="8682188" y="4508038"/>
                <a:ext cx="8640" cy="75600"/>
              </p14:xfrm>
            </p:contentPart>
          </mc:Choice>
          <mc:Fallback xmlns="">
            <p:pic>
              <p:nvPicPr>
                <p:cNvPr id="274" name="Encre 273">
                  <a:extLst>
                    <a:ext uri="{FF2B5EF4-FFF2-40B4-BE49-F238E27FC236}">
                      <a16:creationId xmlns:a16="http://schemas.microsoft.com/office/drawing/2014/main" id="{7C7AFBB1-0FEB-E38B-B8FB-6D064D00D1F4}"/>
                    </a:ext>
                  </a:extLst>
                </p:cNvPr>
                <p:cNvPicPr/>
                <p:nvPr/>
              </p:nvPicPr>
              <p:blipFill>
                <a:blip r:embed="rId432"/>
                <a:stretch>
                  <a:fillRect/>
                </a:stretch>
              </p:blipFill>
              <p:spPr>
                <a:xfrm>
                  <a:off x="8673188" y="4499398"/>
                  <a:ext cx="2628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433">
              <p14:nvContentPartPr>
                <p14:cNvPr id="275" name="Encre 274">
                  <a:extLst>
                    <a:ext uri="{FF2B5EF4-FFF2-40B4-BE49-F238E27FC236}">
                      <a16:creationId xmlns:a16="http://schemas.microsoft.com/office/drawing/2014/main" id="{3627EA11-D550-2290-12FD-03038DEF4A07}"/>
                    </a:ext>
                  </a:extLst>
                </p14:cNvPr>
                <p14:cNvContentPartPr/>
                <p14:nvPr/>
              </p14:nvContentPartPr>
              <p14:xfrm>
                <a:off x="8654828" y="4408678"/>
                <a:ext cx="360" cy="16920"/>
              </p14:xfrm>
            </p:contentPart>
          </mc:Choice>
          <mc:Fallback xmlns="">
            <p:pic>
              <p:nvPicPr>
                <p:cNvPr id="275" name="Encre 274">
                  <a:extLst>
                    <a:ext uri="{FF2B5EF4-FFF2-40B4-BE49-F238E27FC236}">
                      <a16:creationId xmlns:a16="http://schemas.microsoft.com/office/drawing/2014/main" id="{3627EA11-D550-2290-12FD-03038DEF4A07}"/>
                    </a:ext>
                  </a:extLst>
                </p:cNvPr>
                <p:cNvPicPr/>
                <p:nvPr/>
              </p:nvPicPr>
              <p:blipFill>
                <a:blip r:embed="rId434"/>
                <a:stretch>
                  <a:fillRect/>
                </a:stretch>
              </p:blipFill>
              <p:spPr>
                <a:xfrm>
                  <a:off x="8645828" y="4399678"/>
                  <a:ext cx="1800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435">
              <p14:nvContentPartPr>
                <p14:cNvPr id="276" name="Encre 275">
                  <a:extLst>
                    <a:ext uri="{FF2B5EF4-FFF2-40B4-BE49-F238E27FC236}">
                      <a16:creationId xmlns:a16="http://schemas.microsoft.com/office/drawing/2014/main" id="{49664D1E-A96C-1FE9-A58F-92010687E3BD}"/>
                    </a:ext>
                  </a:extLst>
                </p14:cNvPr>
                <p14:cNvContentPartPr/>
                <p14:nvPr/>
              </p14:nvContentPartPr>
              <p14:xfrm>
                <a:off x="8753468" y="4462678"/>
                <a:ext cx="82080" cy="128880"/>
              </p14:xfrm>
            </p:contentPart>
          </mc:Choice>
          <mc:Fallback xmlns="">
            <p:pic>
              <p:nvPicPr>
                <p:cNvPr id="276" name="Encre 275">
                  <a:extLst>
                    <a:ext uri="{FF2B5EF4-FFF2-40B4-BE49-F238E27FC236}">
                      <a16:creationId xmlns:a16="http://schemas.microsoft.com/office/drawing/2014/main" id="{49664D1E-A96C-1FE9-A58F-92010687E3BD}"/>
                    </a:ext>
                  </a:extLst>
                </p:cNvPr>
                <p:cNvPicPr/>
                <p:nvPr/>
              </p:nvPicPr>
              <p:blipFill>
                <a:blip r:embed="rId436"/>
                <a:stretch>
                  <a:fillRect/>
                </a:stretch>
              </p:blipFill>
              <p:spPr>
                <a:xfrm>
                  <a:off x="8744468" y="4454038"/>
                  <a:ext cx="9972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437">
              <p14:nvContentPartPr>
                <p14:cNvPr id="277" name="Encre 276">
                  <a:extLst>
                    <a:ext uri="{FF2B5EF4-FFF2-40B4-BE49-F238E27FC236}">
                      <a16:creationId xmlns:a16="http://schemas.microsoft.com/office/drawing/2014/main" id="{9A852E2B-FE82-F192-F3CF-E27E7C8A4594}"/>
                    </a:ext>
                  </a:extLst>
                </p14:cNvPr>
                <p14:cNvContentPartPr/>
                <p14:nvPr/>
              </p14:nvContentPartPr>
              <p14:xfrm>
                <a:off x="8934908" y="4453318"/>
                <a:ext cx="158760" cy="155160"/>
              </p14:xfrm>
            </p:contentPart>
          </mc:Choice>
          <mc:Fallback xmlns="">
            <p:pic>
              <p:nvPicPr>
                <p:cNvPr id="277" name="Encre 276">
                  <a:extLst>
                    <a:ext uri="{FF2B5EF4-FFF2-40B4-BE49-F238E27FC236}">
                      <a16:creationId xmlns:a16="http://schemas.microsoft.com/office/drawing/2014/main" id="{9A852E2B-FE82-F192-F3CF-E27E7C8A4594}"/>
                    </a:ext>
                  </a:extLst>
                </p:cNvPr>
                <p:cNvPicPr/>
                <p:nvPr/>
              </p:nvPicPr>
              <p:blipFill>
                <a:blip r:embed="rId438"/>
                <a:stretch>
                  <a:fillRect/>
                </a:stretch>
              </p:blipFill>
              <p:spPr>
                <a:xfrm>
                  <a:off x="8925908" y="4444678"/>
                  <a:ext cx="17640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439">
              <p14:nvContentPartPr>
                <p14:cNvPr id="278" name="Encre 277">
                  <a:extLst>
                    <a:ext uri="{FF2B5EF4-FFF2-40B4-BE49-F238E27FC236}">
                      <a16:creationId xmlns:a16="http://schemas.microsoft.com/office/drawing/2014/main" id="{93097948-1F8A-D285-6716-F440D192DB74}"/>
                    </a:ext>
                  </a:extLst>
                </p14:cNvPr>
                <p14:cNvContentPartPr/>
                <p14:nvPr/>
              </p14:nvContentPartPr>
              <p14:xfrm>
                <a:off x="9134708" y="4448278"/>
                <a:ext cx="92520" cy="179280"/>
              </p14:xfrm>
            </p:contentPart>
          </mc:Choice>
          <mc:Fallback xmlns="">
            <p:pic>
              <p:nvPicPr>
                <p:cNvPr id="278" name="Encre 277">
                  <a:extLst>
                    <a:ext uri="{FF2B5EF4-FFF2-40B4-BE49-F238E27FC236}">
                      <a16:creationId xmlns:a16="http://schemas.microsoft.com/office/drawing/2014/main" id="{93097948-1F8A-D285-6716-F440D192DB74}"/>
                    </a:ext>
                  </a:extLst>
                </p:cNvPr>
                <p:cNvPicPr/>
                <p:nvPr/>
              </p:nvPicPr>
              <p:blipFill>
                <a:blip r:embed="rId440"/>
                <a:stretch>
                  <a:fillRect/>
                </a:stretch>
              </p:blipFill>
              <p:spPr>
                <a:xfrm>
                  <a:off x="9125708" y="4439638"/>
                  <a:ext cx="11016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441">
              <p14:nvContentPartPr>
                <p14:cNvPr id="279" name="Encre 278">
                  <a:extLst>
                    <a:ext uri="{FF2B5EF4-FFF2-40B4-BE49-F238E27FC236}">
                      <a16:creationId xmlns:a16="http://schemas.microsoft.com/office/drawing/2014/main" id="{0D330E9E-AEFF-C1E1-996A-B9FC55BAF88A}"/>
                    </a:ext>
                  </a:extLst>
                </p14:cNvPr>
                <p14:cNvContentPartPr/>
                <p14:nvPr/>
              </p14:nvContentPartPr>
              <p14:xfrm>
                <a:off x="9134708" y="4526398"/>
                <a:ext cx="107640" cy="27720"/>
              </p14:xfrm>
            </p:contentPart>
          </mc:Choice>
          <mc:Fallback xmlns="">
            <p:pic>
              <p:nvPicPr>
                <p:cNvPr id="279" name="Encre 278">
                  <a:extLst>
                    <a:ext uri="{FF2B5EF4-FFF2-40B4-BE49-F238E27FC236}">
                      <a16:creationId xmlns:a16="http://schemas.microsoft.com/office/drawing/2014/main" id="{0D330E9E-AEFF-C1E1-996A-B9FC55BAF88A}"/>
                    </a:ext>
                  </a:extLst>
                </p:cNvPr>
                <p:cNvPicPr/>
                <p:nvPr/>
              </p:nvPicPr>
              <p:blipFill>
                <a:blip r:embed="rId442"/>
                <a:stretch>
                  <a:fillRect/>
                </a:stretch>
              </p:blipFill>
              <p:spPr>
                <a:xfrm>
                  <a:off x="9125708" y="4517398"/>
                  <a:ext cx="12528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443">
              <p14:nvContentPartPr>
                <p14:cNvPr id="280" name="Encre 279">
                  <a:extLst>
                    <a:ext uri="{FF2B5EF4-FFF2-40B4-BE49-F238E27FC236}">
                      <a16:creationId xmlns:a16="http://schemas.microsoft.com/office/drawing/2014/main" id="{DDEF2FE2-533B-0123-CF13-2E7EA0A8DD44}"/>
                    </a:ext>
                  </a:extLst>
                </p14:cNvPr>
                <p14:cNvContentPartPr/>
                <p14:nvPr/>
              </p14:nvContentPartPr>
              <p14:xfrm>
                <a:off x="9261068" y="4459438"/>
                <a:ext cx="90000" cy="3960"/>
              </p14:xfrm>
            </p:contentPart>
          </mc:Choice>
          <mc:Fallback xmlns="">
            <p:pic>
              <p:nvPicPr>
                <p:cNvPr id="280" name="Encre 279">
                  <a:extLst>
                    <a:ext uri="{FF2B5EF4-FFF2-40B4-BE49-F238E27FC236}">
                      <a16:creationId xmlns:a16="http://schemas.microsoft.com/office/drawing/2014/main" id="{DDEF2FE2-533B-0123-CF13-2E7EA0A8DD44}"/>
                    </a:ext>
                  </a:extLst>
                </p:cNvPr>
                <p:cNvPicPr/>
                <p:nvPr/>
              </p:nvPicPr>
              <p:blipFill>
                <a:blip r:embed="rId444"/>
                <a:stretch>
                  <a:fillRect/>
                </a:stretch>
              </p:blipFill>
              <p:spPr>
                <a:xfrm>
                  <a:off x="9252428" y="4450438"/>
                  <a:ext cx="10764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445">
              <p14:nvContentPartPr>
                <p14:cNvPr id="281" name="Encre 280">
                  <a:extLst>
                    <a:ext uri="{FF2B5EF4-FFF2-40B4-BE49-F238E27FC236}">
                      <a16:creationId xmlns:a16="http://schemas.microsoft.com/office/drawing/2014/main" id="{F6A603AF-2D3B-5C06-DE9B-064BAFB83A2B}"/>
                    </a:ext>
                  </a:extLst>
                </p14:cNvPr>
                <p14:cNvContentPartPr/>
                <p14:nvPr/>
              </p14:nvContentPartPr>
              <p14:xfrm>
                <a:off x="9315428" y="4472398"/>
                <a:ext cx="24480" cy="183240"/>
              </p14:xfrm>
            </p:contentPart>
          </mc:Choice>
          <mc:Fallback xmlns="">
            <p:pic>
              <p:nvPicPr>
                <p:cNvPr id="281" name="Encre 280">
                  <a:extLst>
                    <a:ext uri="{FF2B5EF4-FFF2-40B4-BE49-F238E27FC236}">
                      <a16:creationId xmlns:a16="http://schemas.microsoft.com/office/drawing/2014/main" id="{F6A603AF-2D3B-5C06-DE9B-064BAFB83A2B}"/>
                    </a:ext>
                  </a:extLst>
                </p:cNvPr>
                <p:cNvPicPr/>
                <p:nvPr/>
              </p:nvPicPr>
              <p:blipFill>
                <a:blip r:embed="rId446"/>
                <a:stretch>
                  <a:fillRect/>
                </a:stretch>
              </p:blipFill>
              <p:spPr>
                <a:xfrm>
                  <a:off x="9306788" y="4463398"/>
                  <a:ext cx="4212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447">
              <p14:nvContentPartPr>
                <p14:cNvPr id="282" name="Encre 281">
                  <a:extLst>
                    <a:ext uri="{FF2B5EF4-FFF2-40B4-BE49-F238E27FC236}">
                      <a16:creationId xmlns:a16="http://schemas.microsoft.com/office/drawing/2014/main" id="{9FD77633-DE23-090D-DE67-333A23F8B937}"/>
                    </a:ext>
                  </a:extLst>
                </p14:cNvPr>
                <p14:cNvContentPartPr/>
                <p14:nvPr/>
              </p14:nvContentPartPr>
              <p14:xfrm>
                <a:off x="9451508" y="4544398"/>
                <a:ext cx="19080" cy="77760"/>
              </p14:xfrm>
            </p:contentPart>
          </mc:Choice>
          <mc:Fallback xmlns="">
            <p:pic>
              <p:nvPicPr>
                <p:cNvPr id="282" name="Encre 281">
                  <a:extLst>
                    <a:ext uri="{FF2B5EF4-FFF2-40B4-BE49-F238E27FC236}">
                      <a16:creationId xmlns:a16="http://schemas.microsoft.com/office/drawing/2014/main" id="{9FD77633-DE23-090D-DE67-333A23F8B937}"/>
                    </a:ext>
                  </a:extLst>
                </p:cNvPr>
                <p:cNvPicPr/>
                <p:nvPr/>
              </p:nvPicPr>
              <p:blipFill>
                <a:blip r:embed="rId448"/>
                <a:stretch>
                  <a:fillRect/>
                </a:stretch>
              </p:blipFill>
              <p:spPr>
                <a:xfrm>
                  <a:off x="9442868" y="4535758"/>
                  <a:ext cx="3672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449">
              <p14:nvContentPartPr>
                <p14:cNvPr id="283" name="Encre 282">
                  <a:extLst>
                    <a:ext uri="{FF2B5EF4-FFF2-40B4-BE49-F238E27FC236}">
                      <a16:creationId xmlns:a16="http://schemas.microsoft.com/office/drawing/2014/main" id="{A711AF05-5E6F-A6C7-F2F1-CD5892A1E24F}"/>
                    </a:ext>
                  </a:extLst>
                </p14:cNvPr>
                <p14:cNvContentPartPr/>
                <p14:nvPr/>
              </p14:nvContentPartPr>
              <p14:xfrm>
                <a:off x="9433148" y="4445038"/>
                <a:ext cx="360" cy="71280"/>
              </p14:xfrm>
            </p:contentPart>
          </mc:Choice>
          <mc:Fallback xmlns="">
            <p:pic>
              <p:nvPicPr>
                <p:cNvPr id="283" name="Encre 282">
                  <a:extLst>
                    <a:ext uri="{FF2B5EF4-FFF2-40B4-BE49-F238E27FC236}">
                      <a16:creationId xmlns:a16="http://schemas.microsoft.com/office/drawing/2014/main" id="{A711AF05-5E6F-A6C7-F2F1-CD5892A1E24F}"/>
                    </a:ext>
                  </a:extLst>
                </p:cNvPr>
                <p:cNvPicPr/>
                <p:nvPr/>
              </p:nvPicPr>
              <p:blipFill>
                <a:blip r:embed="rId450"/>
                <a:stretch>
                  <a:fillRect/>
                </a:stretch>
              </p:blipFill>
              <p:spPr>
                <a:xfrm>
                  <a:off x="9424508" y="4436038"/>
                  <a:ext cx="1800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451">
              <p14:nvContentPartPr>
                <p14:cNvPr id="284" name="Encre 283">
                  <a:extLst>
                    <a:ext uri="{FF2B5EF4-FFF2-40B4-BE49-F238E27FC236}">
                      <a16:creationId xmlns:a16="http://schemas.microsoft.com/office/drawing/2014/main" id="{F4601B87-CE35-6E38-EF50-2847FB1CA380}"/>
                    </a:ext>
                  </a:extLst>
                </p14:cNvPr>
                <p14:cNvContentPartPr/>
                <p14:nvPr/>
              </p14:nvContentPartPr>
              <p14:xfrm>
                <a:off x="9540428" y="4497598"/>
                <a:ext cx="66240" cy="111240"/>
              </p14:xfrm>
            </p:contentPart>
          </mc:Choice>
          <mc:Fallback xmlns="">
            <p:pic>
              <p:nvPicPr>
                <p:cNvPr id="284" name="Encre 283">
                  <a:extLst>
                    <a:ext uri="{FF2B5EF4-FFF2-40B4-BE49-F238E27FC236}">
                      <a16:creationId xmlns:a16="http://schemas.microsoft.com/office/drawing/2014/main" id="{F4601B87-CE35-6E38-EF50-2847FB1CA380}"/>
                    </a:ext>
                  </a:extLst>
                </p:cNvPr>
                <p:cNvPicPr/>
                <p:nvPr/>
              </p:nvPicPr>
              <p:blipFill>
                <a:blip r:embed="rId452"/>
                <a:stretch>
                  <a:fillRect/>
                </a:stretch>
              </p:blipFill>
              <p:spPr>
                <a:xfrm>
                  <a:off x="9531788" y="4488958"/>
                  <a:ext cx="8388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453">
              <p14:nvContentPartPr>
                <p14:cNvPr id="285" name="Encre 284">
                  <a:extLst>
                    <a:ext uri="{FF2B5EF4-FFF2-40B4-BE49-F238E27FC236}">
                      <a16:creationId xmlns:a16="http://schemas.microsoft.com/office/drawing/2014/main" id="{30E6B364-4987-2991-8C4D-47865F783F7B}"/>
                    </a:ext>
                  </a:extLst>
                </p14:cNvPr>
                <p14:cNvContentPartPr/>
                <p14:nvPr/>
              </p14:nvContentPartPr>
              <p14:xfrm>
                <a:off x="9668588" y="4405078"/>
                <a:ext cx="101880" cy="221040"/>
              </p14:xfrm>
            </p:contentPart>
          </mc:Choice>
          <mc:Fallback xmlns="">
            <p:pic>
              <p:nvPicPr>
                <p:cNvPr id="285" name="Encre 284">
                  <a:extLst>
                    <a:ext uri="{FF2B5EF4-FFF2-40B4-BE49-F238E27FC236}">
                      <a16:creationId xmlns:a16="http://schemas.microsoft.com/office/drawing/2014/main" id="{30E6B364-4987-2991-8C4D-47865F783F7B}"/>
                    </a:ext>
                  </a:extLst>
                </p:cNvPr>
                <p:cNvPicPr/>
                <p:nvPr/>
              </p:nvPicPr>
              <p:blipFill>
                <a:blip r:embed="rId454"/>
                <a:stretch>
                  <a:fillRect/>
                </a:stretch>
              </p:blipFill>
              <p:spPr>
                <a:xfrm>
                  <a:off x="9659948" y="4396078"/>
                  <a:ext cx="11952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455">
              <p14:nvContentPartPr>
                <p14:cNvPr id="288" name="Encre 287">
                  <a:extLst>
                    <a:ext uri="{FF2B5EF4-FFF2-40B4-BE49-F238E27FC236}">
                      <a16:creationId xmlns:a16="http://schemas.microsoft.com/office/drawing/2014/main" id="{3804A33F-6940-DD48-077B-C81DE54D8848}"/>
                    </a:ext>
                  </a:extLst>
                </p14:cNvPr>
                <p14:cNvContentPartPr/>
                <p14:nvPr/>
              </p14:nvContentPartPr>
              <p14:xfrm>
                <a:off x="7927988" y="4697038"/>
                <a:ext cx="122760" cy="131040"/>
              </p14:xfrm>
            </p:contentPart>
          </mc:Choice>
          <mc:Fallback xmlns="">
            <p:pic>
              <p:nvPicPr>
                <p:cNvPr id="288" name="Encre 287">
                  <a:extLst>
                    <a:ext uri="{FF2B5EF4-FFF2-40B4-BE49-F238E27FC236}">
                      <a16:creationId xmlns:a16="http://schemas.microsoft.com/office/drawing/2014/main" id="{3804A33F-6940-DD48-077B-C81DE54D8848}"/>
                    </a:ext>
                  </a:extLst>
                </p:cNvPr>
                <p:cNvPicPr/>
                <p:nvPr/>
              </p:nvPicPr>
              <p:blipFill>
                <a:blip r:embed="rId456"/>
                <a:stretch>
                  <a:fillRect/>
                </a:stretch>
              </p:blipFill>
              <p:spPr>
                <a:xfrm>
                  <a:off x="7918988" y="4688038"/>
                  <a:ext cx="1404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457">
              <p14:nvContentPartPr>
                <p14:cNvPr id="289" name="Encre 288">
                  <a:extLst>
                    <a:ext uri="{FF2B5EF4-FFF2-40B4-BE49-F238E27FC236}">
                      <a16:creationId xmlns:a16="http://schemas.microsoft.com/office/drawing/2014/main" id="{DE6DF461-0DF0-7F07-C7DC-21973C1C7CE0}"/>
                    </a:ext>
                  </a:extLst>
                </p14:cNvPr>
                <p14:cNvContentPartPr/>
                <p14:nvPr/>
              </p14:nvContentPartPr>
              <p14:xfrm>
                <a:off x="8093228" y="4743838"/>
                <a:ext cx="113760" cy="84600"/>
              </p14:xfrm>
            </p:contentPart>
          </mc:Choice>
          <mc:Fallback xmlns="">
            <p:pic>
              <p:nvPicPr>
                <p:cNvPr id="289" name="Encre 288">
                  <a:extLst>
                    <a:ext uri="{FF2B5EF4-FFF2-40B4-BE49-F238E27FC236}">
                      <a16:creationId xmlns:a16="http://schemas.microsoft.com/office/drawing/2014/main" id="{DE6DF461-0DF0-7F07-C7DC-21973C1C7CE0}"/>
                    </a:ext>
                  </a:extLst>
                </p:cNvPr>
                <p:cNvPicPr/>
                <p:nvPr/>
              </p:nvPicPr>
              <p:blipFill>
                <a:blip r:embed="rId458"/>
                <a:stretch>
                  <a:fillRect/>
                </a:stretch>
              </p:blipFill>
              <p:spPr>
                <a:xfrm>
                  <a:off x="8084588" y="4734838"/>
                  <a:ext cx="13140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459">
              <p14:nvContentPartPr>
                <p14:cNvPr id="290" name="Encre 289">
                  <a:extLst>
                    <a:ext uri="{FF2B5EF4-FFF2-40B4-BE49-F238E27FC236}">
                      <a16:creationId xmlns:a16="http://schemas.microsoft.com/office/drawing/2014/main" id="{926E682C-D4D3-A0DD-2D05-57221245C263}"/>
                    </a:ext>
                  </a:extLst>
                </p14:cNvPr>
                <p14:cNvContentPartPr/>
                <p14:nvPr/>
              </p14:nvContentPartPr>
              <p14:xfrm>
                <a:off x="8093588" y="4743838"/>
                <a:ext cx="154080" cy="27720"/>
              </p14:xfrm>
            </p:contentPart>
          </mc:Choice>
          <mc:Fallback xmlns="">
            <p:pic>
              <p:nvPicPr>
                <p:cNvPr id="290" name="Encre 289">
                  <a:extLst>
                    <a:ext uri="{FF2B5EF4-FFF2-40B4-BE49-F238E27FC236}">
                      <a16:creationId xmlns:a16="http://schemas.microsoft.com/office/drawing/2014/main" id="{926E682C-D4D3-A0DD-2D05-57221245C263}"/>
                    </a:ext>
                  </a:extLst>
                </p:cNvPr>
                <p:cNvPicPr/>
                <p:nvPr/>
              </p:nvPicPr>
              <p:blipFill>
                <a:blip r:embed="rId460"/>
                <a:stretch>
                  <a:fillRect/>
                </a:stretch>
              </p:blipFill>
              <p:spPr>
                <a:xfrm>
                  <a:off x="8084588" y="4734838"/>
                  <a:ext cx="17172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461">
              <p14:nvContentPartPr>
                <p14:cNvPr id="292" name="Encre 291">
                  <a:extLst>
                    <a:ext uri="{FF2B5EF4-FFF2-40B4-BE49-F238E27FC236}">
                      <a16:creationId xmlns:a16="http://schemas.microsoft.com/office/drawing/2014/main" id="{69BEEBF1-8155-CF62-C62A-F415660F0066}"/>
                    </a:ext>
                  </a:extLst>
                </p14:cNvPr>
                <p14:cNvContentPartPr/>
                <p14:nvPr/>
              </p14:nvContentPartPr>
              <p14:xfrm>
                <a:off x="8093588" y="4678318"/>
                <a:ext cx="127440" cy="51840"/>
              </p14:xfrm>
            </p:contentPart>
          </mc:Choice>
          <mc:Fallback xmlns="">
            <p:pic>
              <p:nvPicPr>
                <p:cNvPr id="292" name="Encre 291">
                  <a:extLst>
                    <a:ext uri="{FF2B5EF4-FFF2-40B4-BE49-F238E27FC236}">
                      <a16:creationId xmlns:a16="http://schemas.microsoft.com/office/drawing/2014/main" id="{69BEEBF1-8155-CF62-C62A-F415660F0066}"/>
                    </a:ext>
                  </a:extLst>
                </p:cNvPr>
                <p:cNvPicPr/>
                <p:nvPr/>
              </p:nvPicPr>
              <p:blipFill>
                <a:blip r:embed="rId462"/>
                <a:stretch>
                  <a:fillRect/>
                </a:stretch>
              </p:blipFill>
              <p:spPr>
                <a:xfrm>
                  <a:off x="8084588" y="4669678"/>
                  <a:ext cx="14508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463">
              <p14:nvContentPartPr>
                <p14:cNvPr id="293" name="Encre 292">
                  <a:extLst>
                    <a:ext uri="{FF2B5EF4-FFF2-40B4-BE49-F238E27FC236}">
                      <a16:creationId xmlns:a16="http://schemas.microsoft.com/office/drawing/2014/main" id="{98C1F557-CB6D-5B62-0812-B060752FB771}"/>
                    </a:ext>
                  </a:extLst>
                </p14:cNvPr>
                <p14:cNvContentPartPr/>
                <p14:nvPr/>
              </p14:nvContentPartPr>
              <p14:xfrm>
                <a:off x="8156948" y="4586518"/>
                <a:ext cx="34920" cy="39600"/>
              </p14:xfrm>
            </p:contentPart>
          </mc:Choice>
          <mc:Fallback xmlns="">
            <p:pic>
              <p:nvPicPr>
                <p:cNvPr id="293" name="Encre 292">
                  <a:extLst>
                    <a:ext uri="{FF2B5EF4-FFF2-40B4-BE49-F238E27FC236}">
                      <a16:creationId xmlns:a16="http://schemas.microsoft.com/office/drawing/2014/main" id="{98C1F557-CB6D-5B62-0812-B060752FB771}"/>
                    </a:ext>
                  </a:extLst>
                </p:cNvPr>
                <p:cNvPicPr/>
                <p:nvPr/>
              </p:nvPicPr>
              <p:blipFill>
                <a:blip r:embed="rId464"/>
                <a:stretch>
                  <a:fillRect/>
                </a:stretch>
              </p:blipFill>
              <p:spPr>
                <a:xfrm>
                  <a:off x="8147948" y="4577878"/>
                  <a:ext cx="5256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465">
              <p14:nvContentPartPr>
                <p14:cNvPr id="294" name="Encre 293">
                  <a:extLst>
                    <a:ext uri="{FF2B5EF4-FFF2-40B4-BE49-F238E27FC236}">
                      <a16:creationId xmlns:a16="http://schemas.microsoft.com/office/drawing/2014/main" id="{2DB94A25-6513-01D2-6F0E-8C561F84A7E7}"/>
                    </a:ext>
                  </a:extLst>
                </p14:cNvPr>
                <p14:cNvContentPartPr/>
                <p14:nvPr/>
              </p14:nvContentPartPr>
              <p14:xfrm>
                <a:off x="8281508" y="4707478"/>
                <a:ext cx="97920" cy="142560"/>
              </p14:xfrm>
            </p:contentPart>
          </mc:Choice>
          <mc:Fallback xmlns="">
            <p:pic>
              <p:nvPicPr>
                <p:cNvPr id="294" name="Encre 293">
                  <a:extLst>
                    <a:ext uri="{FF2B5EF4-FFF2-40B4-BE49-F238E27FC236}">
                      <a16:creationId xmlns:a16="http://schemas.microsoft.com/office/drawing/2014/main" id="{2DB94A25-6513-01D2-6F0E-8C561F84A7E7}"/>
                    </a:ext>
                  </a:extLst>
                </p:cNvPr>
                <p:cNvPicPr/>
                <p:nvPr/>
              </p:nvPicPr>
              <p:blipFill>
                <a:blip r:embed="rId466"/>
                <a:stretch>
                  <a:fillRect/>
                </a:stretch>
              </p:blipFill>
              <p:spPr>
                <a:xfrm>
                  <a:off x="8272868" y="4698478"/>
                  <a:ext cx="11556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467">
              <p14:nvContentPartPr>
                <p14:cNvPr id="295" name="Encre 294">
                  <a:extLst>
                    <a:ext uri="{FF2B5EF4-FFF2-40B4-BE49-F238E27FC236}">
                      <a16:creationId xmlns:a16="http://schemas.microsoft.com/office/drawing/2014/main" id="{222D7725-5B4C-AB5F-7313-8B87907D8175}"/>
                    </a:ext>
                  </a:extLst>
                </p14:cNvPr>
                <p14:cNvContentPartPr/>
                <p14:nvPr/>
              </p14:nvContentPartPr>
              <p14:xfrm>
                <a:off x="8449268" y="4671478"/>
                <a:ext cx="45360" cy="143640"/>
              </p14:xfrm>
            </p:contentPart>
          </mc:Choice>
          <mc:Fallback xmlns="">
            <p:pic>
              <p:nvPicPr>
                <p:cNvPr id="295" name="Encre 294">
                  <a:extLst>
                    <a:ext uri="{FF2B5EF4-FFF2-40B4-BE49-F238E27FC236}">
                      <a16:creationId xmlns:a16="http://schemas.microsoft.com/office/drawing/2014/main" id="{222D7725-5B4C-AB5F-7313-8B87907D8175}"/>
                    </a:ext>
                  </a:extLst>
                </p:cNvPr>
                <p:cNvPicPr/>
                <p:nvPr/>
              </p:nvPicPr>
              <p:blipFill>
                <a:blip r:embed="rId468"/>
                <a:stretch>
                  <a:fillRect/>
                </a:stretch>
              </p:blipFill>
              <p:spPr>
                <a:xfrm>
                  <a:off x="8440628" y="4662838"/>
                  <a:ext cx="6300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469">
              <p14:nvContentPartPr>
                <p14:cNvPr id="296" name="Encre 295">
                  <a:extLst>
                    <a:ext uri="{FF2B5EF4-FFF2-40B4-BE49-F238E27FC236}">
                      <a16:creationId xmlns:a16="http://schemas.microsoft.com/office/drawing/2014/main" id="{15570DD4-07D9-7637-5ED4-C12E346DEA9F}"/>
                    </a:ext>
                  </a:extLst>
                </p14:cNvPr>
                <p14:cNvContentPartPr/>
                <p14:nvPr/>
              </p14:nvContentPartPr>
              <p14:xfrm>
                <a:off x="8608028" y="4716478"/>
                <a:ext cx="112320" cy="142920"/>
              </p14:xfrm>
            </p:contentPart>
          </mc:Choice>
          <mc:Fallback xmlns="">
            <p:pic>
              <p:nvPicPr>
                <p:cNvPr id="296" name="Encre 295">
                  <a:extLst>
                    <a:ext uri="{FF2B5EF4-FFF2-40B4-BE49-F238E27FC236}">
                      <a16:creationId xmlns:a16="http://schemas.microsoft.com/office/drawing/2014/main" id="{15570DD4-07D9-7637-5ED4-C12E346DEA9F}"/>
                    </a:ext>
                  </a:extLst>
                </p:cNvPr>
                <p:cNvPicPr/>
                <p:nvPr/>
              </p:nvPicPr>
              <p:blipFill>
                <a:blip r:embed="rId470"/>
                <a:stretch>
                  <a:fillRect/>
                </a:stretch>
              </p:blipFill>
              <p:spPr>
                <a:xfrm>
                  <a:off x="8599028" y="4707478"/>
                  <a:ext cx="12996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471">
              <p14:nvContentPartPr>
                <p14:cNvPr id="297" name="Encre 296">
                  <a:extLst>
                    <a:ext uri="{FF2B5EF4-FFF2-40B4-BE49-F238E27FC236}">
                      <a16:creationId xmlns:a16="http://schemas.microsoft.com/office/drawing/2014/main" id="{2EA6234F-DC9A-81E7-EF27-8173411AC961}"/>
                    </a:ext>
                  </a:extLst>
                </p14:cNvPr>
                <p14:cNvContentPartPr/>
                <p14:nvPr/>
              </p14:nvContentPartPr>
              <p14:xfrm>
                <a:off x="8817548" y="4788838"/>
                <a:ext cx="33480" cy="103680"/>
              </p14:xfrm>
            </p:contentPart>
          </mc:Choice>
          <mc:Fallback xmlns="">
            <p:pic>
              <p:nvPicPr>
                <p:cNvPr id="297" name="Encre 296">
                  <a:extLst>
                    <a:ext uri="{FF2B5EF4-FFF2-40B4-BE49-F238E27FC236}">
                      <a16:creationId xmlns:a16="http://schemas.microsoft.com/office/drawing/2014/main" id="{2EA6234F-DC9A-81E7-EF27-8173411AC961}"/>
                    </a:ext>
                  </a:extLst>
                </p:cNvPr>
                <p:cNvPicPr/>
                <p:nvPr/>
              </p:nvPicPr>
              <p:blipFill>
                <a:blip r:embed="rId472"/>
                <a:stretch>
                  <a:fillRect/>
                </a:stretch>
              </p:blipFill>
              <p:spPr>
                <a:xfrm>
                  <a:off x="8808908" y="4779838"/>
                  <a:ext cx="5112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473">
              <p14:nvContentPartPr>
                <p14:cNvPr id="298" name="Encre 297">
                  <a:extLst>
                    <a:ext uri="{FF2B5EF4-FFF2-40B4-BE49-F238E27FC236}">
                      <a16:creationId xmlns:a16="http://schemas.microsoft.com/office/drawing/2014/main" id="{80D3FD4D-853C-3E4F-4A37-B497C70E3ADE}"/>
                    </a:ext>
                  </a:extLst>
                </p14:cNvPr>
                <p14:cNvContentPartPr/>
                <p14:nvPr/>
              </p14:nvContentPartPr>
              <p14:xfrm>
                <a:off x="8817548" y="4725478"/>
                <a:ext cx="1800" cy="1800"/>
              </p14:xfrm>
            </p:contentPart>
          </mc:Choice>
          <mc:Fallback xmlns="">
            <p:pic>
              <p:nvPicPr>
                <p:cNvPr id="298" name="Encre 297">
                  <a:extLst>
                    <a:ext uri="{FF2B5EF4-FFF2-40B4-BE49-F238E27FC236}">
                      <a16:creationId xmlns:a16="http://schemas.microsoft.com/office/drawing/2014/main" id="{80D3FD4D-853C-3E4F-4A37-B497C70E3ADE}"/>
                    </a:ext>
                  </a:extLst>
                </p:cNvPr>
                <p:cNvPicPr/>
                <p:nvPr/>
              </p:nvPicPr>
              <p:blipFill>
                <a:blip r:embed="rId474"/>
                <a:stretch>
                  <a:fillRect/>
                </a:stretch>
              </p:blipFill>
              <p:spPr>
                <a:xfrm>
                  <a:off x="8808908" y="4716478"/>
                  <a:ext cx="1944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475">
              <p14:nvContentPartPr>
                <p14:cNvPr id="299" name="Encre 298">
                  <a:extLst>
                    <a:ext uri="{FF2B5EF4-FFF2-40B4-BE49-F238E27FC236}">
                      <a16:creationId xmlns:a16="http://schemas.microsoft.com/office/drawing/2014/main" id="{B23C32B2-0DDC-52D2-661F-76B999D2E1C4}"/>
                    </a:ext>
                  </a:extLst>
                </p14:cNvPr>
                <p14:cNvContentPartPr/>
                <p14:nvPr/>
              </p14:nvContentPartPr>
              <p14:xfrm>
                <a:off x="8880908" y="4733758"/>
                <a:ext cx="136080" cy="28440"/>
              </p14:xfrm>
            </p:contentPart>
          </mc:Choice>
          <mc:Fallback xmlns="">
            <p:pic>
              <p:nvPicPr>
                <p:cNvPr id="299" name="Encre 298">
                  <a:extLst>
                    <a:ext uri="{FF2B5EF4-FFF2-40B4-BE49-F238E27FC236}">
                      <a16:creationId xmlns:a16="http://schemas.microsoft.com/office/drawing/2014/main" id="{B23C32B2-0DDC-52D2-661F-76B999D2E1C4}"/>
                    </a:ext>
                  </a:extLst>
                </p:cNvPr>
                <p:cNvPicPr/>
                <p:nvPr/>
              </p:nvPicPr>
              <p:blipFill>
                <a:blip r:embed="rId476"/>
                <a:stretch>
                  <a:fillRect/>
                </a:stretch>
              </p:blipFill>
              <p:spPr>
                <a:xfrm>
                  <a:off x="8872268" y="4725118"/>
                  <a:ext cx="15372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477">
              <p14:nvContentPartPr>
                <p14:cNvPr id="300" name="Encre 299">
                  <a:extLst>
                    <a:ext uri="{FF2B5EF4-FFF2-40B4-BE49-F238E27FC236}">
                      <a16:creationId xmlns:a16="http://schemas.microsoft.com/office/drawing/2014/main" id="{2BFA793C-C876-236D-3C69-C7EBE20EC2BC}"/>
                    </a:ext>
                  </a:extLst>
                </p14:cNvPr>
                <p14:cNvContentPartPr/>
                <p14:nvPr/>
              </p14:nvContentPartPr>
              <p14:xfrm>
                <a:off x="8980628" y="4752838"/>
                <a:ext cx="360" cy="171360"/>
              </p14:xfrm>
            </p:contentPart>
          </mc:Choice>
          <mc:Fallback xmlns="">
            <p:pic>
              <p:nvPicPr>
                <p:cNvPr id="300" name="Encre 299">
                  <a:extLst>
                    <a:ext uri="{FF2B5EF4-FFF2-40B4-BE49-F238E27FC236}">
                      <a16:creationId xmlns:a16="http://schemas.microsoft.com/office/drawing/2014/main" id="{2BFA793C-C876-236D-3C69-C7EBE20EC2BC}"/>
                    </a:ext>
                  </a:extLst>
                </p:cNvPr>
                <p:cNvPicPr/>
                <p:nvPr/>
              </p:nvPicPr>
              <p:blipFill>
                <a:blip r:embed="rId478"/>
                <a:stretch>
                  <a:fillRect/>
                </a:stretch>
              </p:blipFill>
              <p:spPr>
                <a:xfrm>
                  <a:off x="8971988" y="4743838"/>
                  <a:ext cx="1800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479">
              <p14:nvContentPartPr>
                <p14:cNvPr id="301" name="Encre 300">
                  <a:extLst>
                    <a:ext uri="{FF2B5EF4-FFF2-40B4-BE49-F238E27FC236}">
                      <a16:creationId xmlns:a16="http://schemas.microsoft.com/office/drawing/2014/main" id="{E27A22C3-BF0A-8A7F-29DC-53C3E3D0C2B6}"/>
                    </a:ext>
                  </a:extLst>
                </p14:cNvPr>
                <p14:cNvContentPartPr/>
                <p14:nvPr/>
              </p14:nvContentPartPr>
              <p14:xfrm>
                <a:off x="9080348" y="4861558"/>
                <a:ext cx="97920" cy="74520"/>
              </p14:xfrm>
            </p:contentPart>
          </mc:Choice>
          <mc:Fallback xmlns="">
            <p:pic>
              <p:nvPicPr>
                <p:cNvPr id="301" name="Encre 300">
                  <a:extLst>
                    <a:ext uri="{FF2B5EF4-FFF2-40B4-BE49-F238E27FC236}">
                      <a16:creationId xmlns:a16="http://schemas.microsoft.com/office/drawing/2014/main" id="{E27A22C3-BF0A-8A7F-29DC-53C3E3D0C2B6}"/>
                    </a:ext>
                  </a:extLst>
                </p:cNvPr>
                <p:cNvPicPr/>
                <p:nvPr/>
              </p:nvPicPr>
              <p:blipFill>
                <a:blip r:embed="rId480"/>
                <a:stretch>
                  <a:fillRect/>
                </a:stretch>
              </p:blipFill>
              <p:spPr>
                <a:xfrm>
                  <a:off x="9071348" y="4852558"/>
                  <a:ext cx="11556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481">
              <p14:nvContentPartPr>
                <p14:cNvPr id="302" name="Encre 301">
                  <a:extLst>
                    <a:ext uri="{FF2B5EF4-FFF2-40B4-BE49-F238E27FC236}">
                      <a16:creationId xmlns:a16="http://schemas.microsoft.com/office/drawing/2014/main" id="{FEAE4A3A-2060-8843-74E0-EDCE70049D87}"/>
                    </a:ext>
                  </a:extLst>
                </p14:cNvPr>
                <p14:cNvContentPartPr/>
                <p14:nvPr/>
              </p14:nvContentPartPr>
              <p14:xfrm>
                <a:off x="9089348" y="4863358"/>
                <a:ext cx="71280" cy="7560"/>
              </p14:xfrm>
            </p:contentPart>
          </mc:Choice>
          <mc:Fallback xmlns="">
            <p:pic>
              <p:nvPicPr>
                <p:cNvPr id="302" name="Encre 301">
                  <a:extLst>
                    <a:ext uri="{FF2B5EF4-FFF2-40B4-BE49-F238E27FC236}">
                      <a16:creationId xmlns:a16="http://schemas.microsoft.com/office/drawing/2014/main" id="{FEAE4A3A-2060-8843-74E0-EDCE70049D87}"/>
                    </a:ext>
                  </a:extLst>
                </p:cNvPr>
                <p:cNvPicPr/>
                <p:nvPr/>
              </p:nvPicPr>
              <p:blipFill>
                <a:blip r:embed="rId482"/>
                <a:stretch>
                  <a:fillRect/>
                </a:stretch>
              </p:blipFill>
              <p:spPr>
                <a:xfrm>
                  <a:off x="9080348" y="4854718"/>
                  <a:ext cx="8892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483">
              <p14:nvContentPartPr>
                <p14:cNvPr id="303" name="Encre 302">
                  <a:extLst>
                    <a:ext uri="{FF2B5EF4-FFF2-40B4-BE49-F238E27FC236}">
                      <a16:creationId xmlns:a16="http://schemas.microsoft.com/office/drawing/2014/main" id="{92FFFB53-29AF-83E5-AD71-63BBF9E91744}"/>
                    </a:ext>
                  </a:extLst>
                </p14:cNvPr>
                <p14:cNvContentPartPr/>
                <p14:nvPr/>
              </p14:nvContentPartPr>
              <p14:xfrm>
                <a:off x="9061988" y="4758958"/>
                <a:ext cx="108360" cy="118440"/>
              </p14:xfrm>
            </p:contentPart>
          </mc:Choice>
          <mc:Fallback xmlns="">
            <p:pic>
              <p:nvPicPr>
                <p:cNvPr id="303" name="Encre 302">
                  <a:extLst>
                    <a:ext uri="{FF2B5EF4-FFF2-40B4-BE49-F238E27FC236}">
                      <a16:creationId xmlns:a16="http://schemas.microsoft.com/office/drawing/2014/main" id="{92FFFB53-29AF-83E5-AD71-63BBF9E91744}"/>
                    </a:ext>
                  </a:extLst>
                </p:cNvPr>
                <p:cNvPicPr/>
                <p:nvPr/>
              </p:nvPicPr>
              <p:blipFill>
                <a:blip r:embed="rId484"/>
                <a:stretch>
                  <a:fillRect/>
                </a:stretch>
              </p:blipFill>
              <p:spPr>
                <a:xfrm>
                  <a:off x="9053348" y="4750318"/>
                  <a:ext cx="12600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485">
              <p14:nvContentPartPr>
                <p14:cNvPr id="304" name="Encre 303">
                  <a:extLst>
                    <a:ext uri="{FF2B5EF4-FFF2-40B4-BE49-F238E27FC236}">
                      <a16:creationId xmlns:a16="http://schemas.microsoft.com/office/drawing/2014/main" id="{C5739606-ED31-767B-5ECA-878F1D375B86}"/>
                    </a:ext>
                  </a:extLst>
                </p14:cNvPr>
                <p14:cNvContentPartPr/>
                <p14:nvPr/>
              </p14:nvContentPartPr>
              <p14:xfrm>
                <a:off x="9107348" y="4641598"/>
                <a:ext cx="49320" cy="46800"/>
              </p14:xfrm>
            </p:contentPart>
          </mc:Choice>
          <mc:Fallback xmlns="">
            <p:pic>
              <p:nvPicPr>
                <p:cNvPr id="304" name="Encre 303">
                  <a:extLst>
                    <a:ext uri="{FF2B5EF4-FFF2-40B4-BE49-F238E27FC236}">
                      <a16:creationId xmlns:a16="http://schemas.microsoft.com/office/drawing/2014/main" id="{C5739606-ED31-767B-5ECA-878F1D375B86}"/>
                    </a:ext>
                  </a:extLst>
                </p:cNvPr>
                <p:cNvPicPr/>
                <p:nvPr/>
              </p:nvPicPr>
              <p:blipFill>
                <a:blip r:embed="rId486"/>
                <a:stretch>
                  <a:fillRect/>
                </a:stretch>
              </p:blipFill>
              <p:spPr>
                <a:xfrm>
                  <a:off x="9098348" y="4632598"/>
                  <a:ext cx="66960" cy="64440"/>
                </a:xfrm>
                <a:prstGeom prst="rect">
                  <a:avLst/>
                </a:prstGeom>
              </p:spPr>
            </p:pic>
          </mc:Fallback>
        </mc:AlternateContent>
      </p:grpSp>
      <p:grpSp>
        <p:nvGrpSpPr>
          <p:cNvPr id="310" name="Groupe 309">
            <a:extLst>
              <a:ext uri="{FF2B5EF4-FFF2-40B4-BE49-F238E27FC236}">
                <a16:creationId xmlns:a16="http://schemas.microsoft.com/office/drawing/2014/main" id="{462241AB-4D01-0C8A-D65C-C775820D2EC7}"/>
              </a:ext>
            </a:extLst>
          </p:cNvPr>
          <p:cNvGrpSpPr/>
          <p:nvPr/>
        </p:nvGrpSpPr>
        <p:grpSpPr>
          <a:xfrm>
            <a:off x="10021748" y="4019158"/>
            <a:ext cx="515160" cy="198000"/>
            <a:chOff x="10021748" y="4019158"/>
            <a:chExt cx="515160" cy="198000"/>
          </a:xfrm>
        </p:grpSpPr>
        <mc:AlternateContent xmlns:mc="http://schemas.openxmlformats.org/markup-compatibility/2006" xmlns:p14="http://schemas.microsoft.com/office/powerpoint/2010/main">
          <mc:Choice Requires="p14">
            <p:contentPart p14:bwMode="auto" r:id="rId487">
              <p14:nvContentPartPr>
                <p14:cNvPr id="306" name="Encre 305">
                  <a:extLst>
                    <a:ext uri="{FF2B5EF4-FFF2-40B4-BE49-F238E27FC236}">
                      <a16:creationId xmlns:a16="http://schemas.microsoft.com/office/drawing/2014/main" id="{7D841593-EB9D-A34B-3D21-EA300A099318}"/>
                    </a:ext>
                  </a:extLst>
                </p14:cNvPr>
                <p14:cNvContentPartPr/>
                <p14:nvPr/>
              </p14:nvContentPartPr>
              <p14:xfrm>
                <a:off x="10021748" y="4037518"/>
                <a:ext cx="113400" cy="146520"/>
              </p14:xfrm>
            </p:contentPart>
          </mc:Choice>
          <mc:Fallback xmlns="">
            <p:pic>
              <p:nvPicPr>
                <p:cNvPr id="306" name="Encre 305">
                  <a:extLst>
                    <a:ext uri="{FF2B5EF4-FFF2-40B4-BE49-F238E27FC236}">
                      <a16:creationId xmlns:a16="http://schemas.microsoft.com/office/drawing/2014/main" id="{7D841593-EB9D-A34B-3D21-EA300A099318}"/>
                    </a:ext>
                  </a:extLst>
                </p:cNvPr>
                <p:cNvPicPr/>
                <p:nvPr/>
              </p:nvPicPr>
              <p:blipFill>
                <a:blip r:embed="rId488"/>
                <a:stretch>
                  <a:fillRect/>
                </a:stretch>
              </p:blipFill>
              <p:spPr>
                <a:xfrm>
                  <a:off x="10012748" y="4028878"/>
                  <a:ext cx="13104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489">
              <p14:nvContentPartPr>
                <p14:cNvPr id="307" name="Encre 306">
                  <a:extLst>
                    <a:ext uri="{FF2B5EF4-FFF2-40B4-BE49-F238E27FC236}">
                      <a16:creationId xmlns:a16="http://schemas.microsoft.com/office/drawing/2014/main" id="{9CF77083-78FC-BF84-9D0B-6381BF338199}"/>
                    </a:ext>
                  </a:extLst>
                </p14:cNvPr>
                <p14:cNvContentPartPr/>
                <p14:nvPr/>
              </p14:nvContentPartPr>
              <p14:xfrm>
                <a:off x="10210388" y="4019158"/>
                <a:ext cx="82800" cy="162360"/>
              </p14:xfrm>
            </p:contentPart>
          </mc:Choice>
          <mc:Fallback xmlns="">
            <p:pic>
              <p:nvPicPr>
                <p:cNvPr id="307" name="Encre 306">
                  <a:extLst>
                    <a:ext uri="{FF2B5EF4-FFF2-40B4-BE49-F238E27FC236}">
                      <a16:creationId xmlns:a16="http://schemas.microsoft.com/office/drawing/2014/main" id="{9CF77083-78FC-BF84-9D0B-6381BF338199}"/>
                    </a:ext>
                  </a:extLst>
                </p:cNvPr>
                <p:cNvPicPr/>
                <p:nvPr/>
              </p:nvPicPr>
              <p:blipFill>
                <a:blip r:embed="rId490"/>
                <a:stretch>
                  <a:fillRect/>
                </a:stretch>
              </p:blipFill>
              <p:spPr>
                <a:xfrm>
                  <a:off x="10201748" y="4010518"/>
                  <a:ext cx="10044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491">
              <p14:nvContentPartPr>
                <p14:cNvPr id="308" name="Encre 307">
                  <a:extLst>
                    <a:ext uri="{FF2B5EF4-FFF2-40B4-BE49-F238E27FC236}">
                      <a16:creationId xmlns:a16="http://schemas.microsoft.com/office/drawing/2014/main" id="{274CB154-A306-0485-DFD7-EB3EFFB36D98}"/>
                    </a:ext>
                  </a:extLst>
                </p14:cNvPr>
                <p14:cNvContentPartPr/>
                <p14:nvPr/>
              </p14:nvContentPartPr>
              <p14:xfrm>
                <a:off x="10309748" y="4028158"/>
                <a:ext cx="118440" cy="189000"/>
              </p14:xfrm>
            </p:contentPart>
          </mc:Choice>
          <mc:Fallback xmlns="">
            <p:pic>
              <p:nvPicPr>
                <p:cNvPr id="308" name="Encre 307">
                  <a:extLst>
                    <a:ext uri="{FF2B5EF4-FFF2-40B4-BE49-F238E27FC236}">
                      <a16:creationId xmlns:a16="http://schemas.microsoft.com/office/drawing/2014/main" id="{274CB154-A306-0485-DFD7-EB3EFFB36D98}"/>
                    </a:ext>
                  </a:extLst>
                </p:cNvPr>
                <p:cNvPicPr/>
                <p:nvPr/>
              </p:nvPicPr>
              <p:blipFill>
                <a:blip r:embed="rId492"/>
                <a:stretch>
                  <a:fillRect/>
                </a:stretch>
              </p:blipFill>
              <p:spPr>
                <a:xfrm>
                  <a:off x="10300748" y="4019518"/>
                  <a:ext cx="13608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493">
              <p14:nvContentPartPr>
                <p14:cNvPr id="309" name="Encre 308">
                  <a:extLst>
                    <a:ext uri="{FF2B5EF4-FFF2-40B4-BE49-F238E27FC236}">
                      <a16:creationId xmlns:a16="http://schemas.microsoft.com/office/drawing/2014/main" id="{0EABB6ED-B1D3-32E6-9ACE-C2AD054933E2}"/>
                    </a:ext>
                  </a:extLst>
                </p14:cNvPr>
                <p14:cNvContentPartPr/>
                <p14:nvPr/>
              </p14:nvContentPartPr>
              <p14:xfrm>
                <a:off x="10485788" y="4028158"/>
                <a:ext cx="51120" cy="183240"/>
              </p14:xfrm>
            </p:contentPart>
          </mc:Choice>
          <mc:Fallback xmlns="">
            <p:pic>
              <p:nvPicPr>
                <p:cNvPr id="309" name="Encre 308">
                  <a:extLst>
                    <a:ext uri="{FF2B5EF4-FFF2-40B4-BE49-F238E27FC236}">
                      <a16:creationId xmlns:a16="http://schemas.microsoft.com/office/drawing/2014/main" id="{0EABB6ED-B1D3-32E6-9ACE-C2AD054933E2}"/>
                    </a:ext>
                  </a:extLst>
                </p:cNvPr>
                <p:cNvPicPr/>
                <p:nvPr/>
              </p:nvPicPr>
              <p:blipFill>
                <a:blip r:embed="rId494"/>
                <a:stretch>
                  <a:fillRect/>
                </a:stretch>
              </p:blipFill>
              <p:spPr>
                <a:xfrm>
                  <a:off x="10477148" y="4019518"/>
                  <a:ext cx="68760" cy="200880"/>
                </a:xfrm>
                <a:prstGeom prst="rect">
                  <a:avLst/>
                </a:prstGeom>
              </p:spPr>
            </p:pic>
          </mc:Fallback>
        </mc:AlternateContent>
      </p:grpSp>
      <p:grpSp>
        <p:nvGrpSpPr>
          <p:cNvPr id="97" name="Groupe 96">
            <a:extLst>
              <a:ext uri="{FF2B5EF4-FFF2-40B4-BE49-F238E27FC236}">
                <a16:creationId xmlns:a16="http://schemas.microsoft.com/office/drawing/2014/main" id="{79BC4242-7430-EFD6-4252-D48F97A1901A}"/>
              </a:ext>
            </a:extLst>
          </p:cNvPr>
          <p:cNvGrpSpPr/>
          <p:nvPr/>
        </p:nvGrpSpPr>
        <p:grpSpPr>
          <a:xfrm>
            <a:off x="9683064" y="5346000"/>
            <a:ext cx="1004040" cy="378000"/>
            <a:chOff x="9683064" y="5346000"/>
            <a:chExt cx="1004040" cy="378000"/>
          </a:xfrm>
        </p:grpSpPr>
        <mc:AlternateContent xmlns:mc="http://schemas.openxmlformats.org/markup-compatibility/2006">
          <mc:Choice xmlns:p14="http://schemas.microsoft.com/office/powerpoint/2010/main" Requires="p14">
            <p:contentPart p14:bwMode="auto" r:id="rId495">
              <p14:nvContentPartPr>
                <p14:cNvPr id="3" name="Encre 2">
                  <a:extLst>
                    <a:ext uri="{FF2B5EF4-FFF2-40B4-BE49-F238E27FC236}">
                      <a16:creationId xmlns:a16="http://schemas.microsoft.com/office/drawing/2014/main" id="{C566F4ED-4262-556B-0A16-AAFC58EE1128}"/>
                    </a:ext>
                  </a:extLst>
                </p14:cNvPr>
                <p14:cNvContentPartPr/>
                <p14:nvPr/>
              </p14:nvContentPartPr>
              <p14:xfrm>
                <a:off x="9683064" y="5382720"/>
                <a:ext cx="273240" cy="341280"/>
              </p14:xfrm>
            </p:contentPart>
          </mc:Choice>
          <mc:Fallback>
            <p:pic>
              <p:nvPicPr>
                <p:cNvPr id="3" name="Encre 2">
                  <a:extLst>
                    <a:ext uri="{FF2B5EF4-FFF2-40B4-BE49-F238E27FC236}">
                      <a16:creationId xmlns:a16="http://schemas.microsoft.com/office/drawing/2014/main" id="{C566F4ED-4262-556B-0A16-AAFC58EE1128}"/>
                    </a:ext>
                  </a:extLst>
                </p:cNvPr>
                <p:cNvPicPr/>
                <p:nvPr/>
              </p:nvPicPr>
              <p:blipFill>
                <a:blip r:embed="rId496"/>
                <a:stretch>
                  <a:fillRect/>
                </a:stretch>
              </p:blipFill>
              <p:spPr>
                <a:xfrm>
                  <a:off x="9674064" y="5374080"/>
                  <a:ext cx="290880" cy="358920"/>
                </a:xfrm>
                <a:prstGeom prst="rect">
                  <a:avLst/>
                </a:prstGeom>
              </p:spPr>
            </p:pic>
          </mc:Fallback>
        </mc:AlternateContent>
        <mc:AlternateContent xmlns:mc="http://schemas.openxmlformats.org/markup-compatibility/2006">
          <mc:Choice xmlns:p14="http://schemas.microsoft.com/office/powerpoint/2010/main" Requires="p14">
            <p:contentPart p14:bwMode="auto" r:id="rId497">
              <p14:nvContentPartPr>
                <p14:cNvPr id="4" name="Encre 3">
                  <a:extLst>
                    <a:ext uri="{FF2B5EF4-FFF2-40B4-BE49-F238E27FC236}">
                      <a16:creationId xmlns:a16="http://schemas.microsoft.com/office/drawing/2014/main" id="{A2D66211-2F25-8157-A01B-7A3999D7F8E9}"/>
                    </a:ext>
                  </a:extLst>
                </p14:cNvPr>
                <p14:cNvContentPartPr/>
                <p14:nvPr/>
              </p14:nvContentPartPr>
              <p14:xfrm>
                <a:off x="9692424" y="5485320"/>
                <a:ext cx="264600" cy="83160"/>
              </p14:xfrm>
            </p:contentPart>
          </mc:Choice>
          <mc:Fallback>
            <p:pic>
              <p:nvPicPr>
                <p:cNvPr id="4" name="Encre 3">
                  <a:extLst>
                    <a:ext uri="{FF2B5EF4-FFF2-40B4-BE49-F238E27FC236}">
                      <a16:creationId xmlns:a16="http://schemas.microsoft.com/office/drawing/2014/main" id="{A2D66211-2F25-8157-A01B-7A3999D7F8E9}"/>
                    </a:ext>
                  </a:extLst>
                </p:cNvPr>
                <p:cNvPicPr/>
                <p:nvPr/>
              </p:nvPicPr>
              <p:blipFill>
                <a:blip r:embed="rId498"/>
                <a:stretch>
                  <a:fillRect/>
                </a:stretch>
              </p:blipFill>
              <p:spPr>
                <a:xfrm>
                  <a:off x="9683784" y="5476320"/>
                  <a:ext cx="28224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499">
              <p14:nvContentPartPr>
                <p14:cNvPr id="29" name="Encre 28">
                  <a:extLst>
                    <a:ext uri="{FF2B5EF4-FFF2-40B4-BE49-F238E27FC236}">
                      <a16:creationId xmlns:a16="http://schemas.microsoft.com/office/drawing/2014/main" id="{E6D0485E-0699-8BB1-4B2E-9E7FE26D425F}"/>
                    </a:ext>
                  </a:extLst>
                </p14:cNvPr>
                <p14:cNvContentPartPr/>
                <p14:nvPr/>
              </p14:nvContentPartPr>
              <p14:xfrm>
                <a:off x="9985104" y="5385600"/>
                <a:ext cx="106920" cy="260640"/>
              </p14:xfrm>
            </p:contentPart>
          </mc:Choice>
          <mc:Fallback>
            <p:pic>
              <p:nvPicPr>
                <p:cNvPr id="29" name="Encre 28">
                  <a:extLst>
                    <a:ext uri="{FF2B5EF4-FFF2-40B4-BE49-F238E27FC236}">
                      <a16:creationId xmlns:a16="http://schemas.microsoft.com/office/drawing/2014/main" id="{E6D0485E-0699-8BB1-4B2E-9E7FE26D425F}"/>
                    </a:ext>
                  </a:extLst>
                </p:cNvPr>
                <p:cNvPicPr/>
                <p:nvPr/>
              </p:nvPicPr>
              <p:blipFill>
                <a:blip r:embed="rId500"/>
                <a:stretch>
                  <a:fillRect/>
                </a:stretch>
              </p:blipFill>
              <p:spPr>
                <a:xfrm>
                  <a:off x="9976104" y="5376600"/>
                  <a:ext cx="12456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501">
              <p14:nvContentPartPr>
                <p14:cNvPr id="46" name="Encre 45">
                  <a:extLst>
                    <a:ext uri="{FF2B5EF4-FFF2-40B4-BE49-F238E27FC236}">
                      <a16:creationId xmlns:a16="http://schemas.microsoft.com/office/drawing/2014/main" id="{613ECFD2-7912-90D1-55C5-DFA729F1A50B}"/>
                    </a:ext>
                  </a:extLst>
                </p14:cNvPr>
                <p14:cNvContentPartPr/>
                <p14:nvPr/>
              </p14:nvContentPartPr>
              <p14:xfrm>
                <a:off x="9985104" y="5410080"/>
                <a:ext cx="257400" cy="262800"/>
              </p14:xfrm>
            </p:contentPart>
          </mc:Choice>
          <mc:Fallback>
            <p:pic>
              <p:nvPicPr>
                <p:cNvPr id="46" name="Encre 45">
                  <a:extLst>
                    <a:ext uri="{FF2B5EF4-FFF2-40B4-BE49-F238E27FC236}">
                      <a16:creationId xmlns:a16="http://schemas.microsoft.com/office/drawing/2014/main" id="{613ECFD2-7912-90D1-55C5-DFA729F1A50B}"/>
                    </a:ext>
                  </a:extLst>
                </p:cNvPr>
                <p:cNvPicPr/>
                <p:nvPr/>
              </p:nvPicPr>
              <p:blipFill>
                <a:blip r:embed="rId502"/>
                <a:stretch>
                  <a:fillRect/>
                </a:stretch>
              </p:blipFill>
              <p:spPr>
                <a:xfrm>
                  <a:off x="9976104" y="5401440"/>
                  <a:ext cx="275040" cy="280440"/>
                </a:xfrm>
                <a:prstGeom prst="rect">
                  <a:avLst/>
                </a:prstGeom>
              </p:spPr>
            </p:pic>
          </mc:Fallback>
        </mc:AlternateContent>
        <mc:AlternateContent xmlns:mc="http://schemas.openxmlformats.org/markup-compatibility/2006">
          <mc:Choice xmlns:p14="http://schemas.microsoft.com/office/powerpoint/2010/main" Requires="p14">
            <p:contentPart p14:bwMode="auto" r:id="rId503">
              <p14:nvContentPartPr>
                <p14:cNvPr id="81" name="Encre 80">
                  <a:extLst>
                    <a:ext uri="{FF2B5EF4-FFF2-40B4-BE49-F238E27FC236}">
                      <a16:creationId xmlns:a16="http://schemas.microsoft.com/office/drawing/2014/main" id="{B5D820CF-3AC0-03D0-3B1A-D67389715221}"/>
                    </a:ext>
                  </a:extLst>
                </p14:cNvPr>
                <p14:cNvContentPartPr/>
                <p14:nvPr/>
              </p14:nvContentPartPr>
              <p14:xfrm>
                <a:off x="10310904" y="5367960"/>
                <a:ext cx="254520" cy="264600"/>
              </p14:xfrm>
            </p:contentPart>
          </mc:Choice>
          <mc:Fallback>
            <p:pic>
              <p:nvPicPr>
                <p:cNvPr id="81" name="Encre 80">
                  <a:extLst>
                    <a:ext uri="{FF2B5EF4-FFF2-40B4-BE49-F238E27FC236}">
                      <a16:creationId xmlns:a16="http://schemas.microsoft.com/office/drawing/2014/main" id="{B5D820CF-3AC0-03D0-3B1A-D67389715221}"/>
                    </a:ext>
                  </a:extLst>
                </p:cNvPr>
                <p:cNvPicPr/>
                <p:nvPr/>
              </p:nvPicPr>
              <p:blipFill>
                <a:blip r:embed="rId504"/>
                <a:stretch>
                  <a:fillRect/>
                </a:stretch>
              </p:blipFill>
              <p:spPr>
                <a:xfrm>
                  <a:off x="10301904" y="5359320"/>
                  <a:ext cx="27216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505">
              <p14:nvContentPartPr>
                <p14:cNvPr id="85" name="Encre 84">
                  <a:extLst>
                    <a:ext uri="{FF2B5EF4-FFF2-40B4-BE49-F238E27FC236}">
                      <a16:creationId xmlns:a16="http://schemas.microsoft.com/office/drawing/2014/main" id="{334F0A69-64E7-8980-BA23-616C11010931}"/>
                    </a:ext>
                  </a:extLst>
                </p14:cNvPr>
                <p14:cNvContentPartPr/>
                <p14:nvPr/>
              </p14:nvContentPartPr>
              <p14:xfrm>
                <a:off x="10588464" y="5422320"/>
                <a:ext cx="98640" cy="136440"/>
              </p14:xfrm>
            </p:contentPart>
          </mc:Choice>
          <mc:Fallback>
            <p:pic>
              <p:nvPicPr>
                <p:cNvPr id="85" name="Encre 84">
                  <a:extLst>
                    <a:ext uri="{FF2B5EF4-FFF2-40B4-BE49-F238E27FC236}">
                      <a16:creationId xmlns:a16="http://schemas.microsoft.com/office/drawing/2014/main" id="{334F0A69-64E7-8980-BA23-616C11010931}"/>
                    </a:ext>
                  </a:extLst>
                </p:cNvPr>
                <p:cNvPicPr/>
                <p:nvPr/>
              </p:nvPicPr>
              <p:blipFill>
                <a:blip r:embed="rId506"/>
                <a:stretch>
                  <a:fillRect/>
                </a:stretch>
              </p:blipFill>
              <p:spPr>
                <a:xfrm>
                  <a:off x="10579464" y="5413320"/>
                  <a:ext cx="11628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507">
              <p14:nvContentPartPr>
                <p14:cNvPr id="86" name="Encre 85">
                  <a:extLst>
                    <a:ext uri="{FF2B5EF4-FFF2-40B4-BE49-F238E27FC236}">
                      <a16:creationId xmlns:a16="http://schemas.microsoft.com/office/drawing/2014/main" id="{D0DFF390-3917-484A-3271-0F15F9B8E05C}"/>
                    </a:ext>
                  </a:extLst>
                </p14:cNvPr>
                <p14:cNvContentPartPr/>
                <p14:nvPr/>
              </p14:nvContentPartPr>
              <p14:xfrm>
                <a:off x="10541664" y="5346000"/>
                <a:ext cx="29160" cy="21600"/>
              </p14:xfrm>
            </p:contentPart>
          </mc:Choice>
          <mc:Fallback>
            <p:pic>
              <p:nvPicPr>
                <p:cNvPr id="86" name="Encre 85">
                  <a:extLst>
                    <a:ext uri="{FF2B5EF4-FFF2-40B4-BE49-F238E27FC236}">
                      <a16:creationId xmlns:a16="http://schemas.microsoft.com/office/drawing/2014/main" id="{D0DFF390-3917-484A-3271-0F15F9B8E05C}"/>
                    </a:ext>
                  </a:extLst>
                </p:cNvPr>
                <p:cNvPicPr/>
                <p:nvPr/>
              </p:nvPicPr>
              <p:blipFill>
                <a:blip r:embed="rId508"/>
                <a:stretch>
                  <a:fillRect/>
                </a:stretch>
              </p:blipFill>
              <p:spPr>
                <a:xfrm>
                  <a:off x="10532664" y="5337360"/>
                  <a:ext cx="46800" cy="39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09">
            <p14:nvContentPartPr>
              <p14:cNvPr id="100" name="Encre 99">
                <a:extLst>
                  <a:ext uri="{FF2B5EF4-FFF2-40B4-BE49-F238E27FC236}">
                    <a16:creationId xmlns:a16="http://schemas.microsoft.com/office/drawing/2014/main" id="{DF70EA45-193C-F076-FADD-31D5663E9E97}"/>
                  </a:ext>
                </a:extLst>
              </p14:cNvPr>
              <p14:cNvContentPartPr/>
              <p14:nvPr/>
            </p14:nvContentPartPr>
            <p14:xfrm>
              <a:off x="10798704" y="5408640"/>
              <a:ext cx="128160" cy="188280"/>
            </p14:xfrm>
          </p:contentPart>
        </mc:Choice>
        <mc:Fallback>
          <p:pic>
            <p:nvPicPr>
              <p:cNvPr id="100" name="Encre 99">
                <a:extLst>
                  <a:ext uri="{FF2B5EF4-FFF2-40B4-BE49-F238E27FC236}">
                    <a16:creationId xmlns:a16="http://schemas.microsoft.com/office/drawing/2014/main" id="{DF70EA45-193C-F076-FADD-31D5663E9E97}"/>
                  </a:ext>
                </a:extLst>
              </p:cNvPr>
              <p:cNvPicPr/>
              <p:nvPr/>
            </p:nvPicPr>
            <p:blipFill>
              <a:blip r:embed="rId510"/>
              <a:stretch>
                <a:fillRect/>
              </a:stretch>
            </p:blipFill>
            <p:spPr>
              <a:xfrm>
                <a:off x="10790064" y="5400000"/>
                <a:ext cx="145800" cy="205920"/>
              </a:xfrm>
              <a:prstGeom prst="rect">
                <a:avLst/>
              </a:prstGeom>
            </p:spPr>
          </p:pic>
        </mc:Fallback>
      </mc:AlternateContent>
      <p:grpSp>
        <p:nvGrpSpPr>
          <p:cNvPr id="147" name="Groupe 146">
            <a:extLst>
              <a:ext uri="{FF2B5EF4-FFF2-40B4-BE49-F238E27FC236}">
                <a16:creationId xmlns:a16="http://schemas.microsoft.com/office/drawing/2014/main" id="{5F7E661F-D6E7-D5A2-A0AF-76D6E06FAF5E}"/>
              </a:ext>
            </a:extLst>
          </p:cNvPr>
          <p:cNvGrpSpPr/>
          <p:nvPr/>
        </p:nvGrpSpPr>
        <p:grpSpPr>
          <a:xfrm>
            <a:off x="11166984" y="5330520"/>
            <a:ext cx="493200" cy="275760"/>
            <a:chOff x="11166984" y="5330520"/>
            <a:chExt cx="493200" cy="275760"/>
          </a:xfrm>
        </p:grpSpPr>
        <mc:AlternateContent xmlns:mc="http://schemas.openxmlformats.org/markup-compatibility/2006">
          <mc:Choice xmlns:p14="http://schemas.microsoft.com/office/powerpoint/2010/main" Requires="p14">
            <p:contentPart p14:bwMode="auto" r:id="rId511">
              <p14:nvContentPartPr>
                <p14:cNvPr id="115" name="Encre 114">
                  <a:extLst>
                    <a:ext uri="{FF2B5EF4-FFF2-40B4-BE49-F238E27FC236}">
                      <a16:creationId xmlns:a16="http://schemas.microsoft.com/office/drawing/2014/main" id="{7CDA34C1-0248-0E95-094C-117C96B982DD}"/>
                    </a:ext>
                  </a:extLst>
                </p14:cNvPr>
                <p14:cNvContentPartPr/>
                <p14:nvPr/>
              </p14:nvContentPartPr>
              <p14:xfrm>
                <a:off x="11166984" y="5367240"/>
                <a:ext cx="107640" cy="220680"/>
              </p14:xfrm>
            </p:contentPart>
          </mc:Choice>
          <mc:Fallback>
            <p:pic>
              <p:nvPicPr>
                <p:cNvPr id="115" name="Encre 114">
                  <a:extLst>
                    <a:ext uri="{FF2B5EF4-FFF2-40B4-BE49-F238E27FC236}">
                      <a16:creationId xmlns:a16="http://schemas.microsoft.com/office/drawing/2014/main" id="{7CDA34C1-0248-0E95-094C-117C96B982DD}"/>
                    </a:ext>
                  </a:extLst>
                </p:cNvPr>
                <p:cNvPicPr/>
                <p:nvPr/>
              </p:nvPicPr>
              <p:blipFill>
                <a:blip r:embed="rId512"/>
                <a:stretch>
                  <a:fillRect/>
                </a:stretch>
              </p:blipFill>
              <p:spPr>
                <a:xfrm>
                  <a:off x="11157984" y="5358600"/>
                  <a:ext cx="12528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513">
              <p14:nvContentPartPr>
                <p14:cNvPr id="130" name="Encre 129">
                  <a:extLst>
                    <a:ext uri="{FF2B5EF4-FFF2-40B4-BE49-F238E27FC236}">
                      <a16:creationId xmlns:a16="http://schemas.microsoft.com/office/drawing/2014/main" id="{A2FE13B1-94B2-2643-67F9-E9371FF66773}"/>
                    </a:ext>
                  </a:extLst>
                </p14:cNvPr>
                <p14:cNvContentPartPr/>
                <p14:nvPr/>
              </p14:nvContentPartPr>
              <p14:xfrm>
                <a:off x="11342304" y="5330520"/>
                <a:ext cx="170280" cy="268200"/>
              </p14:xfrm>
            </p:contentPart>
          </mc:Choice>
          <mc:Fallback>
            <p:pic>
              <p:nvPicPr>
                <p:cNvPr id="130" name="Encre 129">
                  <a:extLst>
                    <a:ext uri="{FF2B5EF4-FFF2-40B4-BE49-F238E27FC236}">
                      <a16:creationId xmlns:a16="http://schemas.microsoft.com/office/drawing/2014/main" id="{A2FE13B1-94B2-2643-67F9-E9371FF66773}"/>
                    </a:ext>
                  </a:extLst>
                </p:cNvPr>
                <p:cNvPicPr/>
                <p:nvPr/>
              </p:nvPicPr>
              <p:blipFill>
                <a:blip r:embed="rId514"/>
                <a:stretch>
                  <a:fillRect/>
                </a:stretch>
              </p:blipFill>
              <p:spPr>
                <a:xfrm>
                  <a:off x="11333304" y="5321880"/>
                  <a:ext cx="18792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515">
              <p14:nvContentPartPr>
                <p14:cNvPr id="131" name="Encre 130">
                  <a:extLst>
                    <a:ext uri="{FF2B5EF4-FFF2-40B4-BE49-F238E27FC236}">
                      <a16:creationId xmlns:a16="http://schemas.microsoft.com/office/drawing/2014/main" id="{122E9864-8442-49EE-8977-AAF3C46B57B0}"/>
                    </a:ext>
                  </a:extLst>
                </p14:cNvPr>
                <p14:cNvContentPartPr/>
                <p14:nvPr/>
              </p14:nvContentPartPr>
              <p14:xfrm>
                <a:off x="11328984" y="5367240"/>
                <a:ext cx="110880" cy="90360"/>
              </p14:xfrm>
            </p:contentPart>
          </mc:Choice>
          <mc:Fallback>
            <p:pic>
              <p:nvPicPr>
                <p:cNvPr id="131" name="Encre 130">
                  <a:extLst>
                    <a:ext uri="{FF2B5EF4-FFF2-40B4-BE49-F238E27FC236}">
                      <a16:creationId xmlns:a16="http://schemas.microsoft.com/office/drawing/2014/main" id="{122E9864-8442-49EE-8977-AAF3C46B57B0}"/>
                    </a:ext>
                  </a:extLst>
                </p:cNvPr>
                <p:cNvPicPr/>
                <p:nvPr/>
              </p:nvPicPr>
              <p:blipFill>
                <a:blip r:embed="rId516"/>
                <a:stretch>
                  <a:fillRect/>
                </a:stretch>
              </p:blipFill>
              <p:spPr>
                <a:xfrm>
                  <a:off x="11319984" y="5358600"/>
                  <a:ext cx="12852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517">
              <p14:nvContentPartPr>
                <p14:cNvPr id="145" name="Encre 144">
                  <a:extLst>
                    <a:ext uri="{FF2B5EF4-FFF2-40B4-BE49-F238E27FC236}">
                      <a16:creationId xmlns:a16="http://schemas.microsoft.com/office/drawing/2014/main" id="{25735369-6D63-9E4E-8DA6-D4D6DAF4CFCA}"/>
                    </a:ext>
                  </a:extLst>
                </p14:cNvPr>
                <p14:cNvContentPartPr/>
                <p14:nvPr/>
              </p14:nvContentPartPr>
              <p14:xfrm>
                <a:off x="11466144" y="5357880"/>
                <a:ext cx="194040" cy="248400"/>
              </p14:xfrm>
            </p:contentPart>
          </mc:Choice>
          <mc:Fallback>
            <p:pic>
              <p:nvPicPr>
                <p:cNvPr id="145" name="Encre 144">
                  <a:extLst>
                    <a:ext uri="{FF2B5EF4-FFF2-40B4-BE49-F238E27FC236}">
                      <a16:creationId xmlns:a16="http://schemas.microsoft.com/office/drawing/2014/main" id="{25735369-6D63-9E4E-8DA6-D4D6DAF4CFCA}"/>
                    </a:ext>
                  </a:extLst>
                </p:cNvPr>
                <p:cNvPicPr/>
                <p:nvPr/>
              </p:nvPicPr>
              <p:blipFill>
                <a:blip r:embed="rId518"/>
                <a:stretch>
                  <a:fillRect/>
                </a:stretch>
              </p:blipFill>
              <p:spPr>
                <a:xfrm>
                  <a:off x="11457504" y="5348880"/>
                  <a:ext cx="211680" cy="266040"/>
                </a:xfrm>
                <a:prstGeom prst="rect">
                  <a:avLst/>
                </a:prstGeom>
              </p:spPr>
            </p:pic>
          </mc:Fallback>
        </mc:AlternateContent>
      </p:grpSp>
      <p:grpSp>
        <p:nvGrpSpPr>
          <p:cNvPr id="208" name="Groupe 207">
            <a:extLst>
              <a:ext uri="{FF2B5EF4-FFF2-40B4-BE49-F238E27FC236}">
                <a16:creationId xmlns:a16="http://schemas.microsoft.com/office/drawing/2014/main" id="{CDCD5EEA-49D4-3028-4D20-649A83CABA4F}"/>
              </a:ext>
            </a:extLst>
          </p:cNvPr>
          <p:cNvGrpSpPr/>
          <p:nvPr/>
        </p:nvGrpSpPr>
        <p:grpSpPr>
          <a:xfrm>
            <a:off x="2795544" y="202248"/>
            <a:ext cx="489600" cy="397080"/>
            <a:chOff x="2795544" y="202248"/>
            <a:chExt cx="489600" cy="397080"/>
          </a:xfrm>
        </p:grpSpPr>
        <mc:AlternateContent xmlns:mc="http://schemas.openxmlformats.org/markup-compatibility/2006">
          <mc:Choice xmlns:p14="http://schemas.microsoft.com/office/powerpoint/2010/main" Requires="p14">
            <p:contentPart p14:bwMode="auto" r:id="rId519">
              <p14:nvContentPartPr>
                <p14:cNvPr id="188" name="Encre 187">
                  <a:extLst>
                    <a:ext uri="{FF2B5EF4-FFF2-40B4-BE49-F238E27FC236}">
                      <a16:creationId xmlns:a16="http://schemas.microsoft.com/office/drawing/2014/main" id="{57FEFF34-F4D4-1F48-B3E4-C9BDDDA2BBD6}"/>
                    </a:ext>
                  </a:extLst>
                </p14:cNvPr>
                <p14:cNvContentPartPr/>
                <p14:nvPr/>
              </p14:nvContentPartPr>
              <p14:xfrm>
                <a:off x="2795544" y="202248"/>
                <a:ext cx="270000" cy="382320"/>
              </p14:xfrm>
            </p:contentPart>
          </mc:Choice>
          <mc:Fallback>
            <p:pic>
              <p:nvPicPr>
                <p:cNvPr id="188" name="Encre 187">
                  <a:extLst>
                    <a:ext uri="{FF2B5EF4-FFF2-40B4-BE49-F238E27FC236}">
                      <a16:creationId xmlns:a16="http://schemas.microsoft.com/office/drawing/2014/main" id="{57FEFF34-F4D4-1F48-B3E4-C9BDDDA2BBD6}"/>
                    </a:ext>
                  </a:extLst>
                </p:cNvPr>
                <p:cNvPicPr/>
                <p:nvPr/>
              </p:nvPicPr>
              <p:blipFill>
                <a:blip r:embed="rId520"/>
                <a:stretch>
                  <a:fillRect/>
                </a:stretch>
              </p:blipFill>
              <p:spPr>
                <a:xfrm>
                  <a:off x="2786544" y="193608"/>
                  <a:ext cx="287640" cy="399960"/>
                </a:xfrm>
                <a:prstGeom prst="rect">
                  <a:avLst/>
                </a:prstGeom>
              </p:spPr>
            </p:pic>
          </mc:Fallback>
        </mc:AlternateContent>
        <mc:AlternateContent xmlns:mc="http://schemas.openxmlformats.org/markup-compatibility/2006">
          <mc:Choice xmlns:p14="http://schemas.microsoft.com/office/powerpoint/2010/main" Requires="p14">
            <p:contentPart p14:bwMode="auto" r:id="rId521">
              <p14:nvContentPartPr>
                <p14:cNvPr id="201" name="Encre 200">
                  <a:extLst>
                    <a:ext uri="{FF2B5EF4-FFF2-40B4-BE49-F238E27FC236}">
                      <a16:creationId xmlns:a16="http://schemas.microsoft.com/office/drawing/2014/main" id="{6B1F7EDC-F57B-DF65-AF6D-882FEE5068B9}"/>
                    </a:ext>
                  </a:extLst>
                </p14:cNvPr>
                <p14:cNvContentPartPr/>
                <p14:nvPr/>
              </p14:nvContentPartPr>
              <p14:xfrm>
                <a:off x="3144384" y="373608"/>
                <a:ext cx="140760" cy="225720"/>
              </p14:xfrm>
            </p:contentPart>
          </mc:Choice>
          <mc:Fallback>
            <p:pic>
              <p:nvPicPr>
                <p:cNvPr id="201" name="Encre 200">
                  <a:extLst>
                    <a:ext uri="{FF2B5EF4-FFF2-40B4-BE49-F238E27FC236}">
                      <a16:creationId xmlns:a16="http://schemas.microsoft.com/office/drawing/2014/main" id="{6B1F7EDC-F57B-DF65-AF6D-882FEE5068B9}"/>
                    </a:ext>
                  </a:extLst>
                </p:cNvPr>
                <p:cNvPicPr/>
                <p:nvPr/>
              </p:nvPicPr>
              <p:blipFill>
                <a:blip r:embed="rId522"/>
                <a:stretch>
                  <a:fillRect/>
                </a:stretch>
              </p:blipFill>
              <p:spPr>
                <a:xfrm>
                  <a:off x="3135384" y="364968"/>
                  <a:ext cx="158400" cy="243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23">
            <p14:nvContentPartPr>
              <p14:cNvPr id="209" name="Encre 208">
                <a:extLst>
                  <a:ext uri="{FF2B5EF4-FFF2-40B4-BE49-F238E27FC236}">
                    <a16:creationId xmlns:a16="http://schemas.microsoft.com/office/drawing/2014/main" id="{E751412C-A654-B7B6-B806-1E1ACE96F106}"/>
                  </a:ext>
                </a:extLst>
              </p14:cNvPr>
              <p14:cNvContentPartPr/>
              <p14:nvPr/>
            </p14:nvContentPartPr>
            <p14:xfrm>
              <a:off x="3363264" y="412488"/>
              <a:ext cx="233280" cy="248040"/>
            </p14:xfrm>
          </p:contentPart>
        </mc:Choice>
        <mc:Fallback>
          <p:pic>
            <p:nvPicPr>
              <p:cNvPr id="209" name="Encre 208">
                <a:extLst>
                  <a:ext uri="{FF2B5EF4-FFF2-40B4-BE49-F238E27FC236}">
                    <a16:creationId xmlns:a16="http://schemas.microsoft.com/office/drawing/2014/main" id="{E751412C-A654-B7B6-B806-1E1ACE96F106}"/>
                  </a:ext>
                </a:extLst>
              </p:cNvPr>
              <p:cNvPicPr/>
              <p:nvPr/>
            </p:nvPicPr>
            <p:blipFill>
              <a:blip r:embed="rId524"/>
              <a:stretch>
                <a:fillRect/>
              </a:stretch>
            </p:blipFill>
            <p:spPr>
              <a:xfrm>
                <a:off x="3354264" y="403848"/>
                <a:ext cx="25092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525">
            <p14:nvContentPartPr>
              <p14:cNvPr id="210" name="Encre 209">
                <a:extLst>
                  <a:ext uri="{FF2B5EF4-FFF2-40B4-BE49-F238E27FC236}">
                    <a16:creationId xmlns:a16="http://schemas.microsoft.com/office/drawing/2014/main" id="{432D97AF-2C83-7DDB-6A7D-723A9BD2E212}"/>
                  </a:ext>
                </a:extLst>
              </p14:cNvPr>
              <p14:cNvContentPartPr/>
              <p14:nvPr/>
            </p14:nvContentPartPr>
            <p14:xfrm>
              <a:off x="4086864" y="155088"/>
              <a:ext cx="382320" cy="592560"/>
            </p14:xfrm>
          </p:contentPart>
        </mc:Choice>
        <mc:Fallback>
          <p:pic>
            <p:nvPicPr>
              <p:cNvPr id="210" name="Encre 209">
                <a:extLst>
                  <a:ext uri="{FF2B5EF4-FFF2-40B4-BE49-F238E27FC236}">
                    <a16:creationId xmlns:a16="http://schemas.microsoft.com/office/drawing/2014/main" id="{432D97AF-2C83-7DDB-6A7D-723A9BD2E212}"/>
                  </a:ext>
                </a:extLst>
              </p:cNvPr>
              <p:cNvPicPr/>
              <p:nvPr/>
            </p:nvPicPr>
            <p:blipFill>
              <a:blip r:embed="rId526"/>
              <a:stretch>
                <a:fillRect/>
              </a:stretch>
            </p:blipFill>
            <p:spPr>
              <a:xfrm>
                <a:off x="4077864" y="146088"/>
                <a:ext cx="399960" cy="610200"/>
              </a:xfrm>
              <a:prstGeom prst="rect">
                <a:avLst/>
              </a:prstGeom>
            </p:spPr>
          </p:pic>
        </mc:Fallback>
      </mc:AlternateContent>
      <p:grpSp>
        <p:nvGrpSpPr>
          <p:cNvPr id="322" name="Groupe 321">
            <a:extLst>
              <a:ext uri="{FF2B5EF4-FFF2-40B4-BE49-F238E27FC236}">
                <a16:creationId xmlns:a16="http://schemas.microsoft.com/office/drawing/2014/main" id="{3D45D3A2-F083-547B-BA6F-45FE34DA9EC5}"/>
              </a:ext>
            </a:extLst>
          </p:cNvPr>
          <p:cNvGrpSpPr/>
          <p:nvPr/>
        </p:nvGrpSpPr>
        <p:grpSpPr>
          <a:xfrm>
            <a:off x="4507704" y="301608"/>
            <a:ext cx="1563840" cy="424440"/>
            <a:chOff x="4507704" y="301608"/>
            <a:chExt cx="1563840" cy="424440"/>
          </a:xfrm>
        </p:grpSpPr>
        <mc:AlternateContent xmlns:mc="http://schemas.openxmlformats.org/markup-compatibility/2006">
          <mc:Choice xmlns:p14="http://schemas.microsoft.com/office/powerpoint/2010/main" Requires="p14">
            <p:contentPart p14:bwMode="auto" r:id="rId527">
              <p14:nvContentPartPr>
                <p14:cNvPr id="286" name="Encre 285">
                  <a:extLst>
                    <a:ext uri="{FF2B5EF4-FFF2-40B4-BE49-F238E27FC236}">
                      <a16:creationId xmlns:a16="http://schemas.microsoft.com/office/drawing/2014/main" id="{B7260BFD-CD10-B541-EAB5-A886038DB4E7}"/>
                    </a:ext>
                  </a:extLst>
                </p14:cNvPr>
                <p14:cNvContentPartPr/>
                <p14:nvPr/>
              </p14:nvContentPartPr>
              <p14:xfrm>
                <a:off x="4562424" y="520848"/>
                <a:ext cx="43560" cy="162000"/>
              </p14:xfrm>
            </p:contentPart>
          </mc:Choice>
          <mc:Fallback>
            <p:pic>
              <p:nvPicPr>
                <p:cNvPr id="286" name="Encre 285">
                  <a:extLst>
                    <a:ext uri="{FF2B5EF4-FFF2-40B4-BE49-F238E27FC236}">
                      <a16:creationId xmlns:a16="http://schemas.microsoft.com/office/drawing/2014/main" id="{B7260BFD-CD10-B541-EAB5-A886038DB4E7}"/>
                    </a:ext>
                  </a:extLst>
                </p:cNvPr>
                <p:cNvPicPr/>
                <p:nvPr/>
              </p:nvPicPr>
              <p:blipFill>
                <a:blip r:embed="rId528"/>
                <a:stretch>
                  <a:fillRect/>
                </a:stretch>
              </p:blipFill>
              <p:spPr>
                <a:xfrm>
                  <a:off x="4553784" y="512208"/>
                  <a:ext cx="6120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529">
              <p14:nvContentPartPr>
                <p14:cNvPr id="291" name="Encre 290">
                  <a:extLst>
                    <a:ext uri="{FF2B5EF4-FFF2-40B4-BE49-F238E27FC236}">
                      <a16:creationId xmlns:a16="http://schemas.microsoft.com/office/drawing/2014/main" id="{53B6C8B2-B429-3CD9-FFEF-AF56A30018AE}"/>
                    </a:ext>
                  </a:extLst>
                </p14:cNvPr>
                <p14:cNvContentPartPr/>
                <p14:nvPr/>
              </p14:nvContentPartPr>
              <p14:xfrm>
                <a:off x="4507704" y="389808"/>
                <a:ext cx="14040" cy="21600"/>
              </p14:xfrm>
            </p:contentPart>
          </mc:Choice>
          <mc:Fallback>
            <p:pic>
              <p:nvPicPr>
                <p:cNvPr id="291" name="Encre 290">
                  <a:extLst>
                    <a:ext uri="{FF2B5EF4-FFF2-40B4-BE49-F238E27FC236}">
                      <a16:creationId xmlns:a16="http://schemas.microsoft.com/office/drawing/2014/main" id="{53B6C8B2-B429-3CD9-FFEF-AF56A30018AE}"/>
                    </a:ext>
                  </a:extLst>
                </p:cNvPr>
                <p:cNvPicPr/>
                <p:nvPr/>
              </p:nvPicPr>
              <p:blipFill>
                <a:blip r:embed="rId530"/>
                <a:stretch>
                  <a:fillRect/>
                </a:stretch>
              </p:blipFill>
              <p:spPr>
                <a:xfrm>
                  <a:off x="4498704" y="381168"/>
                  <a:ext cx="3168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531">
              <p14:nvContentPartPr>
                <p14:cNvPr id="311" name="Encre 310">
                  <a:extLst>
                    <a:ext uri="{FF2B5EF4-FFF2-40B4-BE49-F238E27FC236}">
                      <a16:creationId xmlns:a16="http://schemas.microsoft.com/office/drawing/2014/main" id="{E3C014D1-9B23-661C-222D-1F8167CD76CA}"/>
                    </a:ext>
                  </a:extLst>
                </p14:cNvPr>
                <p14:cNvContentPartPr/>
                <p14:nvPr/>
              </p14:nvContentPartPr>
              <p14:xfrm>
                <a:off x="4700664" y="474768"/>
                <a:ext cx="122040" cy="213480"/>
              </p14:xfrm>
            </p:contentPart>
          </mc:Choice>
          <mc:Fallback>
            <p:pic>
              <p:nvPicPr>
                <p:cNvPr id="311" name="Encre 310">
                  <a:extLst>
                    <a:ext uri="{FF2B5EF4-FFF2-40B4-BE49-F238E27FC236}">
                      <a16:creationId xmlns:a16="http://schemas.microsoft.com/office/drawing/2014/main" id="{E3C014D1-9B23-661C-222D-1F8167CD76CA}"/>
                    </a:ext>
                  </a:extLst>
                </p:cNvPr>
                <p:cNvPicPr/>
                <p:nvPr/>
              </p:nvPicPr>
              <p:blipFill>
                <a:blip r:embed="rId532"/>
                <a:stretch>
                  <a:fillRect/>
                </a:stretch>
              </p:blipFill>
              <p:spPr>
                <a:xfrm>
                  <a:off x="4691664" y="466128"/>
                  <a:ext cx="13968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533">
              <p14:nvContentPartPr>
                <p14:cNvPr id="312" name="Encre 311">
                  <a:extLst>
                    <a:ext uri="{FF2B5EF4-FFF2-40B4-BE49-F238E27FC236}">
                      <a16:creationId xmlns:a16="http://schemas.microsoft.com/office/drawing/2014/main" id="{792F8F90-7BD5-DBB7-BC68-C87A8A9FF5BB}"/>
                    </a:ext>
                  </a:extLst>
                </p14:cNvPr>
                <p14:cNvContentPartPr/>
                <p14:nvPr/>
              </p14:nvContentPartPr>
              <p14:xfrm>
                <a:off x="4836744" y="301608"/>
                <a:ext cx="183960" cy="339840"/>
              </p14:xfrm>
            </p:contentPart>
          </mc:Choice>
          <mc:Fallback>
            <p:pic>
              <p:nvPicPr>
                <p:cNvPr id="312" name="Encre 311">
                  <a:extLst>
                    <a:ext uri="{FF2B5EF4-FFF2-40B4-BE49-F238E27FC236}">
                      <a16:creationId xmlns:a16="http://schemas.microsoft.com/office/drawing/2014/main" id="{792F8F90-7BD5-DBB7-BC68-C87A8A9FF5BB}"/>
                    </a:ext>
                  </a:extLst>
                </p:cNvPr>
                <p:cNvPicPr/>
                <p:nvPr/>
              </p:nvPicPr>
              <p:blipFill>
                <a:blip r:embed="rId534"/>
                <a:stretch>
                  <a:fillRect/>
                </a:stretch>
              </p:blipFill>
              <p:spPr>
                <a:xfrm>
                  <a:off x="4828104" y="292608"/>
                  <a:ext cx="201600" cy="357480"/>
                </a:xfrm>
                <a:prstGeom prst="rect">
                  <a:avLst/>
                </a:prstGeom>
              </p:spPr>
            </p:pic>
          </mc:Fallback>
        </mc:AlternateContent>
        <mc:AlternateContent xmlns:mc="http://schemas.openxmlformats.org/markup-compatibility/2006">
          <mc:Choice xmlns:p14="http://schemas.microsoft.com/office/powerpoint/2010/main" Requires="p14">
            <p:contentPart p14:bwMode="auto" r:id="rId535">
              <p14:nvContentPartPr>
                <p14:cNvPr id="313" name="Encre 312">
                  <a:extLst>
                    <a:ext uri="{FF2B5EF4-FFF2-40B4-BE49-F238E27FC236}">
                      <a16:creationId xmlns:a16="http://schemas.microsoft.com/office/drawing/2014/main" id="{7F6A8CB4-544F-F4B7-7145-2C8A1BC05D1B}"/>
                    </a:ext>
                  </a:extLst>
                </p14:cNvPr>
                <p14:cNvContentPartPr/>
                <p14:nvPr/>
              </p14:nvContentPartPr>
              <p14:xfrm>
                <a:off x="5099904" y="448848"/>
                <a:ext cx="169920" cy="175320"/>
              </p14:xfrm>
            </p:contentPart>
          </mc:Choice>
          <mc:Fallback>
            <p:pic>
              <p:nvPicPr>
                <p:cNvPr id="313" name="Encre 312">
                  <a:extLst>
                    <a:ext uri="{FF2B5EF4-FFF2-40B4-BE49-F238E27FC236}">
                      <a16:creationId xmlns:a16="http://schemas.microsoft.com/office/drawing/2014/main" id="{7F6A8CB4-544F-F4B7-7145-2C8A1BC05D1B}"/>
                    </a:ext>
                  </a:extLst>
                </p:cNvPr>
                <p:cNvPicPr/>
                <p:nvPr/>
              </p:nvPicPr>
              <p:blipFill>
                <a:blip r:embed="rId536"/>
                <a:stretch>
                  <a:fillRect/>
                </a:stretch>
              </p:blipFill>
              <p:spPr>
                <a:xfrm>
                  <a:off x="5091264" y="440208"/>
                  <a:ext cx="18756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537">
              <p14:nvContentPartPr>
                <p14:cNvPr id="314" name="Encre 313">
                  <a:extLst>
                    <a:ext uri="{FF2B5EF4-FFF2-40B4-BE49-F238E27FC236}">
                      <a16:creationId xmlns:a16="http://schemas.microsoft.com/office/drawing/2014/main" id="{9E575EB7-E8AA-96FF-7DC6-DDC27E789BA4}"/>
                    </a:ext>
                  </a:extLst>
                </p14:cNvPr>
                <p14:cNvContentPartPr/>
                <p14:nvPr/>
              </p14:nvContentPartPr>
              <p14:xfrm>
                <a:off x="5403024" y="457128"/>
                <a:ext cx="38160" cy="207000"/>
              </p14:xfrm>
            </p:contentPart>
          </mc:Choice>
          <mc:Fallback>
            <p:pic>
              <p:nvPicPr>
                <p:cNvPr id="314" name="Encre 313">
                  <a:extLst>
                    <a:ext uri="{FF2B5EF4-FFF2-40B4-BE49-F238E27FC236}">
                      <a16:creationId xmlns:a16="http://schemas.microsoft.com/office/drawing/2014/main" id="{9E575EB7-E8AA-96FF-7DC6-DDC27E789BA4}"/>
                    </a:ext>
                  </a:extLst>
                </p:cNvPr>
                <p:cNvPicPr/>
                <p:nvPr/>
              </p:nvPicPr>
              <p:blipFill>
                <a:blip r:embed="rId538"/>
                <a:stretch>
                  <a:fillRect/>
                </a:stretch>
              </p:blipFill>
              <p:spPr>
                <a:xfrm>
                  <a:off x="5394384" y="448128"/>
                  <a:ext cx="5580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539">
              <p14:nvContentPartPr>
                <p14:cNvPr id="315" name="Encre 314">
                  <a:extLst>
                    <a:ext uri="{FF2B5EF4-FFF2-40B4-BE49-F238E27FC236}">
                      <a16:creationId xmlns:a16="http://schemas.microsoft.com/office/drawing/2014/main" id="{3E3291BA-86D0-9B07-B9D0-C7D7D9AAE299}"/>
                    </a:ext>
                  </a:extLst>
                </p14:cNvPr>
                <p14:cNvContentPartPr/>
                <p14:nvPr/>
              </p14:nvContentPartPr>
              <p14:xfrm>
                <a:off x="5376384" y="363888"/>
                <a:ext cx="360" cy="1800"/>
              </p14:xfrm>
            </p:contentPart>
          </mc:Choice>
          <mc:Fallback>
            <p:pic>
              <p:nvPicPr>
                <p:cNvPr id="315" name="Encre 314">
                  <a:extLst>
                    <a:ext uri="{FF2B5EF4-FFF2-40B4-BE49-F238E27FC236}">
                      <a16:creationId xmlns:a16="http://schemas.microsoft.com/office/drawing/2014/main" id="{3E3291BA-86D0-9B07-B9D0-C7D7D9AAE299}"/>
                    </a:ext>
                  </a:extLst>
                </p:cNvPr>
                <p:cNvPicPr/>
                <p:nvPr/>
              </p:nvPicPr>
              <p:blipFill>
                <a:blip r:embed="rId540"/>
                <a:stretch>
                  <a:fillRect/>
                </a:stretch>
              </p:blipFill>
              <p:spPr>
                <a:xfrm>
                  <a:off x="5367384" y="354888"/>
                  <a:ext cx="1800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541">
              <p14:nvContentPartPr>
                <p14:cNvPr id="317" name="Encre 316">
                  <a:extLst>
                    <a:ext uri="{FF2B5EF4-FFF2-40B4-BE49-F238E27FC236}">
                      <a16:creationId xmlns:a16="http://schemas.microsoft.com/office/drawing/2014/main" id="{A23367A5-CD61-1310-495D-80C4ECFE4C34}"/>
                    </a:ext>
                  </a:extLst>
                </p14:cNvPr>
                <p14:cNvContentPartPr/>
                <p14:nvPr/>
              </p14:nvContentPartPr>
              <p14:xfrm>
                <a:off x="5553504" y="431928"/>
                <a:ext cx="134280" cy="254160"/>
              </p14:xfrm>
            </p:contentPart>
          </mc:Choice>
          <mc:Fallback>
            <p:pic>
              <p:nvPicPr>
                <p:cNvPr id="317" name="Encre 316">
                  <a:extLst>
                    <a:ext uri="{FF2B5EF4-FFF2-40B4-BE49-F238E27FC236}">
                      <a16:creationId xmlns:a16="http://schemas.microsoft.com/office/drawing/2014/main" id="{A23367A5-CD61-1310-495D-80C4ECFE4C34}"/>
                    </a:ext>
                  </a:extLst>
                </p:cNvPr>
                <p:cNvPicPr/>
                <p:nvPr/>
              </p:nvPicPr>
              <p:blipFill>
                <a:blip r:embed="rId542"/>
                <a:stretch>
                  <a:fillRect/>
                </a:stretch>
              </p:blipFill>
              <p:spPr>
                <a:xfrm>
                  <a:off x="5544504" y="422928"/>
                  <a:ext cx="15192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543">
              <p14:nvContentPartPr>
                <p14:cNvPr id="318" name="Encre 317">
                  <a:extLst>
                    <a:ext uri="{FF2B5EF4-FFF2-40B4-BE49-F238E27FC236}">
                      <a16:creationId xmlns:a16="http://schemas.microsoft.com/office/drawing/2014/main" id="{E02ED047-F688-AA7F-529F-2846227EE8EF}"/>
                    </a:ext>
                  </a:extLst>
                </p14:cNvPr>
                <p14:cNvContentPartPr/>
                <p14:nvPr/>
              </p14:nvContentPartPr>
              <p14:xfrm>
                <a:off x="5732784" y="463608"/>
                <a:ext cx="338760" cy="262440"/>
              </p14:xfrm>
            </p:contentPart>
          </mc:Choice>
          <mc:Fallback>
            <p:pic>
              <p:nvPicPr>
                <p:cNvPr id="318" name="Encre 317">
                  <a:extLst>
                    <a:ext uri="{FF2B5EF4-FFF2-40B4-BE49-F238E27FC236}">
                      <a16:creationId xmlns:a16="http://schemas.microsoft.com/office/drawing/2014/main" id="{E02ED047-F688-AA7F-529F-2846227EE8EF}"/>
                    </a:ext>
                  </a:extLst>
                </p:cNvPr>
                <p:cNvPicPr/>
                <p:nvPr/>
              </p:nvPicPr>
              <p:blipFill>
                <a:blip r:embed="rId544"/>
                <a:stretch>
                  <a:fillRect/>
                </a:stretch>
              </p:blipFill>
              <p:spPr>
                <a:xfrm>
                  <a:off x="5723784" y="454608"/>
                  <a:ext cx="356400" cy="280080"/>
                </a:xfrm>
                <a:prstGeom prst="rect">
                  <a:avLst/>
                </a:prstGeom>
              </p:spPr>
            </p:pic>
          </mc:Fallback>
        </mc:AlternateContent>
      </p:grpSp>
      <p:grpSp>
        <p:nvGrpSpPr>
          <p:cNvPr id="321" name="Groupe 320">
            <a:extLst>
              <a:ext uri="{FF2B5EF4-FFF2-40B4-BE49-F238E27FC236}">
                <a16:creationId xmlns:a16="http://schemas.microsoft.com/office/drawing/2014/main" id="{0D741FDD-17D0-8E3A-7C9D-78786FCE0F9D}"/>
              </a:ext>
            </a:extLst>
          </p:cNvPr>
          <p:cNvGrpSpPr/>
          <p:nvPr/>
        </p:nvGrpSpPr>
        <p:grpSpPr>
          <a:xfrm>
            <a:off x="6525864" y="305568"/>
            <a:ext cx="554040" cy="464760"/>
            <a:chOff x="6525864" y="305568"/>
            <a:chExt cx="554040" cy="464760"/>
          </a:xfrm>
        </p:grpSpPr>
        <mc:AlternateContent xmlns:mc="http://schemas.openxmlformats.org/markup-compatibility/2006">
          <mc:Choice xmlns:p14="http://schemas.microsoft.com/office/powerpoint/2010/main" Requires="p14">
            <p:contentPart p14:bwMode="auto" r:id="rId545">
              <p14:nvContentPartPr>
                <p14:cNvPr id="319" name="Encre 318">
                  <a:extLst>
                    <a:ext uri="{FF2B5EF4-FFF2-40B4-BE49-F238E27FC236}">
                      <a16:creationId xmlns:a16="http://schemas.microsoft.com/office/drawing/2014/main" id="{429FB6E2-FCCC-5824-9186-C8E20F7F3BDA}"/>
                    </a:ext>
                  </a:extLst>
                </p14:cNvPr>
                <p14:cNvContentPartPr/>
                <p14:nvPr/>
              </p14:nvContentPartPr>
              <p14:xfrm>
                <a:off x="6525864" y="305568"/>
                <a:ext cx="214200" cy="399960"/>
              </p14:xfrm>
            </p:contentPart>
          </mc:Choice>
          <mc:Fallback>
            <p:pic>
              <p:nvPicPr>
                <p:cNvPr id="319" name="Encre 318">
                  <a:extLst>
                    <a:ext uri="{FF2B5EF4-FFF2-40B4-BE49-F238E27FC236}">
                      <a16:creationId xmlns:a16="http://schemas.microsoft.com/office/drawing/2014/main" id="{429FB6E2-FCCC-5824-9186-C8E20F7F3BDA}"/>
                    </a:ext>
                  </a:extLst>
                </p:cNvPr>
                <p:cNvPicPr/>
                <p:nvPr/>
              </p:nvPicPr>
              <p:blipFill>
                <a:blip r:embed="rId546"/>
                <a:stretch>
                  <a:fillRect/>
                </a:stretch>
              </p:blipFill>
              <p:spPr>
                <a:xfrm>
                  <a:off x="6516864" y="296928"/>
                  <a:ext cx="231840" cy="417600"/>
                </a:xfrm>
                <a:prstGeom prst="rect">
                  <a:avLst/>
                </a:prstGeom>
              </p:spPr>
            </p:pic>
          </mc:Fallback>
        </mc:AlternateContent>
        <mc:AlternateContent xmlns:mc="http://schemas.openxmlformats.org/markup-compatibility/2006">
          <mc:Choice xmlns:p14="http://schemas.microsoft.com/office/powerpoint/2010/main" Requires="p14">
            <p:contentPart p14:bwMode="auto" r:id="rId547">
              <p14:nvContentPartPr>
                <p14:cNvPr id="320" name="Encre 319">
                  <a:extLst>
                    <a:ext uri="{FF2B5EF4-FFF2-40B4-BE49-F238E27FC236}">
                      <a16:creationId xmlns:a16="http://schemas.microsoft.com/office/drawing/2014/main" id="{D73A6C01-D90A-30C0-50E6-5BC589B4E449}"/>
                    </a:ext>
                  </a:extLst>
                </p14:cNvPr>
                <p14:cNvContentPartPr/>
                <p14:nvPr/>
              </p14:nvContentPartPr>
              <p14:xfrm>
                <a:off x="6784704" y="472968"/>
                <a:ext cx="295200" cy="297360"/>
              </p14:xfrm>
            </p:contentPart>
          </mc:Choice>
          <mc:Fallback>
            <p:pic>
              <p:nvPicPr>
                <p:cNvPr id="320" name="Encre 319">
                  <a:extLst>
                    <a:ext uri="{FF2B5EF4-FFF2-40B4-BE49-F238E27FC236}">
                      <a16:creationId xmlns:a16="http://schemas.microsoft.com/office/drawing/2014/main" id="{D73A6C01-D90A-30C0-50E6-5BC589B4E449}"/>
                    </a:ext>
                  </a:extLst>
                </p:cNvPr>
                <p:cNvPicPr/>
                <p:nvPr/>
              </p:nvPicPr>
              <p:blipFill>
                <a:blip r:embed="rId548"/>
                <a:stretch>
                  <a:fillRect/>
                </a:stretch>
              </p:blipFill>
              <p:spPr>
                <a:xfrm>
                  <a:off x="6775704" y="463968"/>
                  <a:ext cx="312840" cy="315000"/>
                </a:xfrm>
                <a:prstGeom prst="rect">
                  <a:avLst/>
                </a:prstGeom>
              </p:spPr>
            </p:pic>
          </mc:Fallback>
        </mc:AlternateContent>
      </p:grpSp>
      <p:grpSp>
        <p:nvGrpSpPr>
          <p:cNvPr id="333" name="Groupe 332">
            <a:extLst>
              <a:ext uri="{FF2B5EF4-FFF2-40B4-BE49-F238E27FC236}">
                <a16:creationId xmlns:a16="http://schemas.microsoft.com/office/drawing/2014/main" id="{D2AA73AE-16CF-5E26-BD92-35D98BC2933E}"/>
              </a:ext>
            </a:extLst>
          </p:cNvPr>
          <p:cNvGrpSpPr/>
          <p:nvPr/>
        </p:nvGrpSpPr>
        <p:grpSpPr>
          <a:xfrm>
            <a:off x="7453224" y="264888"/>
            <a:ext cx="1060920" cy="405360"/>
            <a:chOff x="7453224" y="264888"/>
            <a:chExt cx="1060920" cy="405360"/>
          </a:xfrm>
        </p:grpSpPr>
        <mc:AlternateContent xmlns:mc="http://schemas.openxmlformats.org/markup-compatibility/2006">
          <mc:Choice xmlns:p14="http://schemas.microsoft.com/office/powerpoint/2010/main" Requires="p14">
            <p:contentPart p14:bwMode="auto" r:id="rId549">
              <p14:nvContentPartPr>
                <p14:cNvPr id="323" name="Encre 322">
                  <a:extLst>
                    <a:ext uri="{FF2B5EF4-FFF2-40B4-BE49-F238E27FC236}">
                      <a16:creationId xmlns:a16="http://schemas.microsoft.com/office/drawing/2014/main" id="{10BF2E9B-15F1-49BE-340A-52F8B8AB5755}"/>
                    </a:ext>
                  </a:extLst>
                </p14:cNvPr>
                <p14:cNvContentPartPr/>
                <p14:nvPr/>
              </p14:nvContentPartPr>
              <p14:xfrm>
                <a:off x="7453224" y="420408"/>
                <a:ext cx="194400" cy="248760"/>
              </p14:xfrm>
            </p:contentPart>
          </mc:Choice>
          <mc:Fallback>
            <p:pic>
              <p:nvPicPr>
                <p:cNvPr id="323" name="Encre 322">
                  <a:extLst>
                    <a:ext uri="{FF2B5EF4-FFF2-40B4-BE49-F238E27FC236}">
                      <a16:creationId xmlns:a16="http://schemas.microsoft.com/office/drawing/2014/main" id="{10BF2E9B-15F1-49BE-340A-52F8B8AB5755}"/>
                    </a:ext>
                  </a:extLst>
                </p:cNvPr>
                <p:cNvPicPr/>
                <p:nvPr/>
              </p:nvPicPr>
              <p:blipFill>
                <a:blip r:embed="rId550"/>
                <a:stretch>
                  <a:fillRect/>
                </a:stretch>
              </p:blipFill>
              <p:spPr>
                <a:xfrm>
                  <a:off x="7444584" y="411408"/>
                  <a:ext cx="21204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551">
              <p14:nvContentPartPr>
                <p14:cNvPr id="324" name="Encre 323">
                  <a:extLst>
                    <a:ext uri="{FF2B5EF4-FFF2-40B4-BE49-F238E27FC236}">
                      <a16:creationId xmlns:a16="http://schemas.microsoft.com/office/drawing/2014/main" id="{F32481D2-3683-CF5B-1E46-726A3EDD5777}"/>
                    </a:ext>
                  </a:extLst>
                </p14:cNvPr>
                <p14:cNvContentPartPr/>
                <p14:nvPr/>
              </p14:nvContentPartPr>
              <p14:xfrm>
                <a:off x="7726464" y="493128"/>
                <a:ext cx="29880" cy="137520"/>
              </p14:xfrm>
            </p:contentPart>
          </mc:Choice>
          <mc:Fallback>
            <p:pic>
              <p:nvPicPr>
                <p:cNvPr id="324" name="Encre 323">
                  <a:extLst>
                    <a:ext uri="{FF2B5EF4-FFF2-40B4-BE49-F238E27FC236}">
                      <a16:creationId xmlns:a16="http://schemas.microsoft.com/office/drawing/2014/main" id="{F32481D2-3683-CF5B-1E46-726A3EDD5777}"/>
                    </a:ext>
                  </a:extLst>
                </p:cNvPr>
                <p:cNvPicPr/>
                <p:nvPr/>
              </p:nvPicPr>
              <p:blipFill>
                <a:blip r:embed="rId552"/>
                <a:stretch>
                  <a:fillRect/>
                </a:stretch>
              </p:blipFill>
              <p:spPr>
                <a:xfrm>
                  <a:off x="7717464" y="484488"/>
                  <a:ext cx="4752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553">
              <p14:nvContentPartPr>
                <p14:cNvPr id="327" name="Encre 326">
                  <a:extLst>
                    <a:ext uri="{FF2B5EF4-FFF2-40B4-BE49-F238E27FC236}">
                      <a16:creationId xmlns:a16="http://schemas.microsoft.com/office/drawing/2014/main" id="{207F3613-7677-9F61-25E2-C2E1F5B3DDEC}"/>
                    </a:ext>
                  </a:extLst>
                </p14:cNvPr>
                <p14:cNvContentPartPr/>
                <p14:nvPr/>
              </p14:nvContentPartPr>
              <p14:xfrm>
                <a:off x="7707744" y="357408"/>
                <a:ext cx="8280" cy="17640"/>
              </p14:xfrm>
            </p:contentPart>
          </mc:Choice>
          <mc:Fallback>
            <p:pic>
              <p:nvPicPr>
                <p:cNvPr id="327" name="Encre 326">
                  <a:extLst>
                    <a:ext uri="{FF2B5EF4-FFF2-40B4-BE49-F238E27FC236}">
                      <a16:creationId xmlns:a16="http://schemas.microsoft.com/office/drawing/2014/main" id="{207F3613-7677-9F61-25E2-C2E1F5B3DDEC}"/>
                    </a:ext>
                  </a:extLst>
                </p:cNvPr>
                <p:cNvPicPr/>
                <p:nvPr/>
              </p:nvPicPr>
              <p:blipFill>
                <a:blip r:embed="rId554"/>
                <a:stretch>
                  <a:fillRect/>
                </a:stretch>
              </p:blipFill>
              <p:spPr>
                <a:xfrm>
                  <a:off x="7699104" y="348408"/>
                  <a:ext cx="2592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555">
              <p14:nvContentPartPr>
                <p14:cNvPr id="328" name="Encre 327">
                  <a:extLst>
                    <a:ext uri="{FF2B5EF4-FFF2-40B4-BE49-F238E27FC236}">
                      <a16:creationId xmlns:a16="http://schemas.microsoft.com/office/drawing/2014/main" id="{2748D4F5-ED9D-1E48-516F-111C57F45289}"/>
                    </a:ext>
                  </a:extLst>
                </p14:cNvPr>
                <p14:cNvContentPartPr/>
                <p14:nvPr/>
              </p14:nvContentPartPr>
              <p14:xfrm>
                <a:off x="7845264" y="264888"/>
                <a:ext cx="83160" cy="355680"/>
              </p14:xfrm>
            </p:contentPart>
          </mc:Choice>
          <mc:Fallback>
            <p:pic>
              <p:nvPicPr>
                <p:cNvPr id="328" name="Encre 327">
                  <a:extLst>
                    <a:ext uri="{FF2B5EF4-FFF2-40B4-BE49-F238E27FC236}">
                      <a16:creationId xmlns:a16="http://schemas.microsoft.com/office/drawing/2014/main" id="{2748D4F5-ED9D-1E48-516F-111C57F45289}"/>
                    </a:ext>
                  </a:extLst>
                </p:cNvPr>
                <p:cNvPicPr/>
                <p:nvPr/>
              </p:nvPicPr>
              <p:blipFill>
                <a:blip r:embed="rId556"/>
                <a:stretch>
                  <a:fillRect/>
                </a:stretch>
              </p:blipFill>
              <p:spPr>
                <a:xfrm>
                  <a:off x="7836264" y="255888"/>
                  <a:ext cx="100800" cy="373320"/>
                </a:xfrm>
                <a:prstGeom prst="rect">
                  <a:avLst/>
                </a:prstGeom>
              </p:spPr>
            </p:pic>
          </mc:Fallback>
        </mc:AlternateContent>
        <mc:AlternateContent xmlns:mc="http://schemas.openxmlformats.org/markup-compatibility/2006">
          <mc:Choice xmlns:p14="http://schemas.microsoft.com/office/powerpoint/2010/main" Requires="p14">
            <p:contentPart p14:bwMode="auto" r:id="rId557">
              <p14:nvContentPartPr>
                <p14:cNvPr id="330" name="Encre 329">
                  <a:extLst>
                    <a:ext uri="{FF2B5EF4-FFF2-40B4-BE49-F238E27FC236}">
                      <a16:creationId xmlns:a16="http://schemas.microsoft.com/office/drawing/2014/main" id="{36069653-8B60-0816-C056-AECA89B3DE0F}"/>
                    </a:ext>
                  </a:extLst>
                </p14:cNvPr>
                <p14:cNvContentPartPr/>
                <p14:nvPr/>
              </p14:nvContentPartPr>
              <p14:xfrm>
                <a:off x="8064504" y="381528"/>
                <a:ext cx="203760" cy="260280"/>
              </p14:xfrm>
            </p:contentPart>
          </mc:Choice>
          <mc:Fallback>
            <p:pic>
              <p:nvPicPr>
                <p:cNvPr id="330" name="Encre 329">
                  <a:extLst>
                    <a:ext uri="{FF2B5EF4-FFF2-40B4-BE49-F238E27FC236}">
                      <a16:creationId xmlns:a16="http://schemas.microsoft.com/office/drawing/2014/main" id="{36069653-8B60-0816-C056-AECA89B3DE0F}"/>
                    </a:ext>
                  </a:extLst>
                </p:cNvPr>
                <p:cNvPicPr/>
                <p:nvPr/>
              </p:nvPicPr>
              <p:blipFill>
                <a:blip r:embed="rId558"/>
                <a:stretch>
                  <a:fillRect/>
                </a:stretch>
              </p:blipFill>
              <p:spPr>
                <a:xfrm>
                  <a:off x="8055864" y="372528"/>
                  <a:ext cx="22140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559">
              <p14:nvContentPartPr>
                <p14:cNvPr id="332" name="Encre 331">
                  <a:extLst>
                    <a:ext uri="{FF2B5EF4-FFF2-40B4-BE49-F238E27FC236}">
                      <a16:creationId xmlns:a16="http://schemas.microsoft.com/office/drawing/2014/main" id="{DED0DEB4-7B30-CFFB-255D-B0CFB8B44064}"/>
                    </a:ext>
                  </a:extLst>
                </p14:cNvPr>
                <p14:cNvContentPartPr/>
                <p14:nvPr/>
              </p14:nvContentPartPr>
              <p14:xfrm>
                <a:off x="8349264" y="392688"/>
                <a:ext cx="164880" cy="277560"/>
              </p14:xfrm>
            </p:contentPart>
          </mc:Choice>
          <mc:Fallback>
            <p:pic>
              <p:nvPicPr>
                <p:cNvPr id="332" name="Encre 331">
                  <a:extLst>
                    <a:ext uri="{FF2B5EF4-FFF2-40B4-BE49-F238E27FC236}">
                      <a16:creationId xmlns:a16="http://schemas.microsoft.com/office/drawing/2014/main" id="{DED0DEB4-7B30-CFFB-255D-B0CFB8B44064}"/>
                    </a:ext>
                  </a:extLst>
                </p:cNvPr>
                <p:cNvPicPr/>
                <p:nvPr/>
              </p:nvPicPr>
              <p:blipFill>
                <a:blip r:embed="rId560"/>
                <a:stretch>
                  <a:fillRect/>
                </a:stretch>
              </p:blipFill>
              <p:spPr>
                <a:xfrm>
                  <a:off x="8340264" y="384048"/>
                  <a:ext cx="182520" cy="295200"/>
                </a:xfrm>
                <a:prstGeom prst="rect">
                  <a:avLst/>
                </a:prstGeom>
              </p:spPr>
            </p:pic>
          </mc:Fallback>
        </mc:AlternateContent>
      </p:grpSp>
      <p:grpSp>
        <p:nvGrpSpPr>
          <p:cNvPr id="336" name="Groupe 335">
            <a:extLst>
              <a:ext uri="{FF2B5EF4-FFF2-40B4-BE49-F238E27FC236}">
                <a16:creationId xmlns:a16="http://schemas.microsoft.com/office/drawing/2014/main" id="{6390414B-57D7-3A77-C50C-6F0E400F256D}"/>
              </a:ext>
            </a:extLst>
          </p:cNvPr>
          <p:cNvGrpSpPr/>
          <p:nvPr/>
        </p:nvGrpSpPr>
        <p:grpSpPr>
          <a:xfrm>
            <a:off x="4845920" y="4053520"/>
            <a:ext cx="2212200" cy="282240"/>
            <a:chOff x="4845920" y="4053520"/>
            <a:chExt cx="2212200" cy="282240"/>
          </a:xfrm>
        </p:grpSpPr>
        <mc:AlternateContent xmlns:mc="http://schemas.openxmlformats.org/markup-compatibility/2006">
          <mc:Choice xmlns:p14="http://schemas.microsoft.com/office/powerpoint/2010/main" Requires="p14">
            <p:contentPart p14:bwMode="auto" r:id="rId561">
              <p14:nvContentPartPr>
                <p14:cNvPr id="334" name="Encre 333">
                  <a:extLst>
                    <a:ext uri="{FF2B5EF4-FFF2-40B4-BE49-F238E27FC236}">
                      <a16:creationId xmlns:a16="http://schemas.microsoft.com/office/drawing/2014/main" id="{C3081A95-9799-F086-4D65-B1B7AB78827C}"/>
                    </a:ext>
                  </a:extLst>
                </p14:cNvPr>
                <p14:cNvContentPartPr/>
                <p14:nvPr/>
              </p14:nvContentPartPr>
              <p14:xfrm>
                <a:off x="4845920" y="4138480"/>
                <a:ext cx="2031120" cy="37440"/>
              </p14:xfrm>
            </p:contentPart>
          </mc:Choice>
          <mc:Fallback>
            <p:pic>
              <p:nvPicPr>
                <p:cNvPr id="334" name="Encre 333">
                  <a:extLst>
                    <a:ext uri="{FF2B5EF4-FFF2-40B4-BE49-F238E27FC236}">
                      <a16:creationId xmlns:a16="http://schemas.microsoft.com/office/drawing/2014/main" id="{C3081A95-9799-F086-4D65-B1B7AB78827C}"/>
                    </a:ext>
                  </a:extLst>
                </p:cNvPr>
                <p:cNvPicPr/>
                <p:nvPr/>
              </p:nvPicPr>
              <p:blipFill>
                <a:blip r:embed="rId562"/>
                <a:stretch>
                  <a:fillRect/>
                </a:stretch>
              </p:blipFill>
              <p:spPr>
                <a:xfrm>
                  <a:off x="4836920" y="4129480"/>
                  <a:ext cx="204876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563">
              <p14:nvContentPartPr>
                <p14:cNvPr id="335" name="Encre 334">
                  <a:extLst>
                    <a:ext uri="{FF2B5EF4-FFF2-40B4-BE49-F238E27FC236}">
                      <a16:creationId xmlns:a16="http://schemas.microsoft.com/office/drawing/2014/main" id="{E1EDFC06-61E9-ABE8-A0BC-27FF00935106}"/>
                    </a:ext>
                  </a:extLst>
                </p14:cNvPr>
                <p14:cNvContentPartPr/>
                <p14:nvPr/>
              </p14:nvContentPartPr>
              <p14:xfrm>
                <a:off x="6784880" y="4053520"/>
                <a:ext cx="273240" cy="282240"/>
              </p14:xfrm>
            </p:contentPart>
          </mc:Choice>
          <mc:Fallback>
            <p:pic>
              <p:nvPicPr>
                <p:cNvPr id="335" name="Encre 334">
                  <a:extLst>
                    <a:ext uri="{FF2B5EF4-FFF2-40B4-BE49-F238E27FC236}">
                      <a16:creationId xmlns:a16="http://schemas.microsoft.com/office/drawing/2014/main" id="{E1EDFC06-61E9-ABE8-A0BC-27FF00935106}"/>
                    </a:ext>
                  </a:extLst>
                </p:cNvPr>
                <p:cNvPicPr/>
                <p:nvPr/>
              </p:nvPicPr>
              <p:blipFill>
                <a:blip r:embed="rId564"/>
                <a:stretch>
                  <a:fillRect/>
                </a:stretch>
              </p:blipFill>
              <p:spPr>
                <a:xfrm>
                  <a:off x="6776240" y="4044520"/>
                  <a:ext cx="290880" cy="299880"/>
                </a:xfrm>
                <a:prstGeom prst="rect">
                  <a:avLst/>
                </a:prstGeom>
              </p:spPr>
            </p:pic>
          </mc:Fallback>
        </mc:AlternateContent>
      </p:grpSp>
      <p:grpSp>
        <p:nvGrpSpPr>
          <p:cNvPr id="339" name="Groupe 338">
            <a:extLst>
              <a:ext uri="{FF2B5EF4-FFF2-40B4-BE49-F238E27FC236}">
                <a16:creationId xmlns:a16="http://schemas.microsoft.com/office/drawing/2014/main" id="{ABABD50B-89D5-9A89-E1B4-325FEEE1E6EC}"/>
              </a:ext>
            </a:extLst>
          </p:cNvPr>
          <p:cNvGrpSpPr/>
          <p:nvPr/>
        </p:nvGrpSpPr>
        <p:grpSpPr>
          <a:xfrm>
            <a:off x="4910000" y="3514960"/>
            <a:ext cx="2018880" cy="253080"/>
            <a:chOff x="4910000" y="3514960"/>
            <a:chExt cx="2018880" cy="253080"/>
          </a:xfrm>
        </p:grpSpPr>
        <mc:AlternateContent xmlns:mc="http://schemas.openxmlformats.org/markup-compatibility/2006">
          <mc:Choice xmlns:p14="http://schemas.microsoft.com/office/powerpoint/2010/main" Requires="p14">
            <p:contentPart p14:bwMode="auto" r:id="rId565">
              <p14:nvContentPartPr>
                <p14:cNvPr id="337" name="Encre 336">
                  <a:extLst>
                    <a:ext uri="{FF2B5EF4-FFF2-40B4-BE49-F238E27FC236}">
                      <a16:creationId xmlns:a16="http://schemas.microsoft.com/office/drawing/2014/main" id="{67B9EA5C-E172-CE43-52D1-D49AF346CBBF}"/>
                    </a:ext>
                  </a:extLst>
                </p14:cNvPr>
                <p14:cNvContentPartPr/>
                <p14:nvPr/>
              </p14:nvContentPartPr>
              <p14:xfrm>
                <a:off x="5044280" y="3605680"/>
                <a:ext cx="1884600" cy="113040"/>
              </p14:xfrm>
            </p:contentPart>
          </mc:Choice>
          <mc:Fallback>
            <p:pic>
              <p:nvPicPr>
                <p:cNvPr id="337" name="Encre 336">
                  <a:extLst>
                    <a:ext uri="{FF2B5EF4-FFF2-40B4-BE49-F238E27FC236}">
                      <a16:creationId xmlns:a16="http://schemas.microsoft.com/office/drawing/2014/main" id="{67B9EA5C-E172-CE43-52D1-D49AF346CBBF}"/>
                    </a:ext>
                  </a:extLst>
                </p:cNvPr>
                <p:cNvPicPr/>
                <p:nvPr/>
              </p:nvPicPr>
              <p:blipFill>
                <a:blip r:embed="rId566"/>
                <a:stretch>
                  <a:fillRect/>
                </a:stretch>
              </p:blipFill>
              <p:spPr>
                <a:xfrm>
                  <a:off x="5035640" y="3596680"/>
                  <a:ext cx="190224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567">
              <p14:nvContentPartPr>
                <p14:cNvPr id="338" name="Encre 337">
                  <a:extLst>
                    <a:ext uri="{FF2B5EF4-FFF2-40B4-BE49-F238E27FC236}">
                      <a16:creationId xmlns:a16="http://schemas.microsoft.com/office/drawing/2014/main" id="{B4973BEA-D328-1C8C-A52A-6794A4F30EF1}"/>
                    </a:ext>
                  </a:extLst>
                </p14:cNvPr>
                <p14:cNvContentPartPr/>
                <p14:nvPr/>
              </p14:nvContentPartPr>
              <p14:xfrm>
                <a:off x="4910000" y="3514960"/>
                <a:ext cx="229320" cy="253080"/>
              </p14:xfrm>
            </p:contentPart>
          </mc:Choice>
          <mc:Fallback>
            <p:pic>
              <p:nvPicPr>
                <p:cNvPr id="338" name="Encre 337">
                  <a:extLst>
                    <a:ext uri="{FF2B5EF4-FFF2-40B4-BE49-F238E27FC236}">
                      <a16:creationId xmlns:a16="http://schemas.microsoft.com/office/drawing/2014/main" id="{B4973BEA-D328-1C8C-A52A-6794A4F30EF1}"/>
                    </a:ext>
                  </a:extLst>
                </p:cNvPr>
                <p:cNvPicPr/>
                <p:nvPr/>
              </p:nvPicPr>
              <p:blipFill>
                <a:blip r:embed="rId568"/>
                <a:stretch>
                  <a:fillRect/>
                </a:stretch>
              </p:blipFill>
              <p:spPr>
                <a:xfrm>
                  <a:off x="4901000" y="3505960"/>
                  <a:ext cx="246960" cy="270720"/>
                </a:xfrm>
                <a:prstGeom prst="rect">
                  <a:avLst/>
                </a:prstGeom>
              </p:spPr>
            </p:pic>
          </mc:Fallback>
        </mc:AlternateContent>
      </p:grpSp>
    </p:spTree>
    <p:extLst>
      <p:ext uri="{BB962C8B-B14F-4D97-AF65-F5344CB8AC3E}">
        <p14:creationId xmlns:p14="http://schemas.microsoft.com/office/powerpoint/2010/main" val="4017222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0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6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6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8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0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1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4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3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3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0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2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5" name="Encre 4">
                <a:extLst>
                  <a:ext uri="{FF2B5EF4-FFF2-40B4-BE49-F238E27FC236}">
                    <a16:creationId xmlns:a16="http://schemas.microsoft.com/office/drawing/2014/main" id="{FD3281B3-5888-2B1A-8C4E-36398D8200D6}"/>
                  </a:ext>
                </a:extLst>
              </p14:cNvPr>
              <p14:cNvContentPartPr/>
              <p14:nvPr/>
            </p14:nvContentPartPr>
            <p14:xfrm>
              <a:off x="1921388" y="2126998"/>
              <a:ext cx="2715840" cy="3695400"/>
            </p14:xfrm>
          </p:contentPart>
        </mc:Choice>
        <mc:Fallback xmlns="">
          <p:pic>
            <p:nvPicPr>
              <p:cNvPr id="5" name="Encre 4">
                <a:extLst>
                  <a:ext uri="{FF2B5EF4-FFF2-40B4-BE49-F238E27FC236}">
                    <a16:creationId xmlns:a16="http://schemas.microsoft.com/office/drawing/2014/main" id="{FD3281B3-5888-2B1A-8C4E-36398D8200D6}"/>
                  </a:ext>
                </a:extLst>
              </p:cNvPr>
              <p:cNvPicPr/>
              <p:nvPr/>
            </p:nvPicPr>
            <p:blipFill>
              <a:blip r:embed="rId3"/>
              <a:stretch>
                <a:fillRect/>
              </a:stretch>
            </p:blipFill>
            <p:spPr>
              <a:xfrm>
                <a:off x="1912748" y="2118358"/>
                <a:ext cx="2733480" cy="3713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Encre 5">
                <a:extLst>
                  <a:ext uri="{FF2B5EF4-FFF2-40B4-BE49-F238E27FC236}">
                    <a16:creationId xmlns:a16="http://schemas.microsoft.com/office/drawing/2014/main" id="{B072608C-EFD1-3B77-6440-7310ED01A6B0}"/>
                  </a:ext>
                </a:extLst>
              </p14:cNvPr>
              <p14:cNvContentPartPr/>
              <p14:nvPr/>
            </p14:nvContentPartPr>
            <p14:xfrm>
              <a:off x="7171988" y="2012158"/>
              <a:ext cx="3483360" cy="3154680"/>
            </p14:xfrm>
          </p:contentPart>
        </mc:Choice>
        <mc:Fallback xmlns="">
          <p:pic>
            <p:nvPicPr>
              <p:cNvPr id="6" name="Encre 5">
                <a:extLst>
                  <a:ext uri="{FF2B5EF4-FFF2-40B4-BE49-F238E27FC236}">
                    <a16:creationId xmlns:a16="http://schemas.microsoft.com/office/drawing/2014/main" id="{B072608C-EFD1-3B77-6440-7310ED01A6B0}"/>
                  </a:ext>
                </a:extLst>
              </p:cNvPr>
              <p:cNvPicPr/>
              <p:nvPr/>
            </p:nvPicPr>
            <p:blipFill>
              <a:blip r:embed="rId5"/>
              <a:stretch>
                <a:fillRect/>
              </a:stretch>
            </p:blipFill>
            <p:spPr>
              <a:xfrm>
                <a:off x="7163348" y="2003518"/>
                <a:ext cx="3501000" cy="3172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Encre 9">
                <a:extLst>
                  <a:ext uri="{FF2B5EF4-FFF2-40B4-BE49-F238E27FC236}">
                    <a16:creationId xmlns:a16="http://schemas.microsoft.com/office/drawing/2014/main" id="{7131DB2D-277B-7A0E-6DAF-D66B1270F29D}"/>
                  </a:ext>
                </a:extLst>
              </p14:cNvPr>
              <p14:cNvContentPartPr/>
              <p14:nvPr/>
            </p14:nvContentPartPr>
            <p14:xfrm>
              <a:off x="1839668" y="1973278"/>
              <a:ext cx="8524440" cy="4011480"/>
            </p14:xfrm>
          </p:contentPart>
        </mc:Choice>
        <mc:Fallback xmlns="">
          <p:pic>
            <p:nvPicPr>
              <p:cNvPr id="10" name="Encre 9">
                <a:extLst>
                  <a:ext uri="{FF2B5EF4-FFF2-40B4-BE49-F238E27FC236}">
                    <a16:creationId xmlns:a16="http://schemas.microsoft.com/office/drawing/2014/main" id="{7131DB2D-277B-7A0E-6DAF-D66B1270F29D}"/>
                  </a:ext>
                </a:extLst>
              </p:cNvPr>
              <p:cNvPicPr/>
              <p:nvPr/>
            </p:nvPicPr>
            <p:blipFill>
              <a:blip r:embed="rId7"/>
              <a:stretch>
                <a:fillRect/>
              </a:stretch>
            </p:blipFill>
            <p:spPr>
              <a:xfrm>
                <a:off x="1831028" y="1964638"/>
                <a:ext cx="8542080" cy="4029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Encre 11">
                <a:extLst>
                  <a:ext uri="{FF2B5EF4-FFF2-40B4-BE49-F238E27FC236}">
                    <a16:creationId xmlns:a16="http://schemas.microsoft.com/office/drawing/2014/main" id="{ED9D37FF-2B16-9FF2-064F-5F0641861E69}"/>
                  </a:ext>
                </a:extLst>
              </p14:cNvPr>
              <p14:cNvContentPartPr/>
              <p14:nvPr/>
            </p14:nvContentPartPr>
            <p14:xfrm>
              <a:off x="4244108" y="2190718"/>
              <a:ext cx="2998440" cy="1314720"/>
            </p14:xfrm>
          </p:contentPart>
        </mc:Choice>
        <mc:Fallback xmlns="">
          <p:pic>
            <p:nvPicPr>
              <p:cNvPr id="12" name="Encre 11">
                <a:extLst>
                  <a:ext uri="{FF2B5EF4-FFF2-40B4-BE49-F238E27FC236}">
                    <a16:creationId xmlns:a16="http://schemas.microsoft.com/office/drawing/2014/main" id="{ED9D37FF-2B16-9FF2-064F-5F0641861E69}"/>
                  </a:ext>
                </a:extLst>
              </p:cNvPr>
              <p:cNvPicPr/>
              <p:nvPr/>
            </p:nvPicPr>
            <p:blipFill>
              <a:blip r:embed="rId9"/>
              <a:stretch>
                <a:fillRect/>
              </a:stretch>
            </p:blipFill>
            <p:spPr>
              <a:xfrm>
                <a:off x="4235468" y="2182078"/>
                <a:ext cx="3016080" cy="1332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Encre 12">
                <a:extLst>
                  <a:ext uri="{FF2B5EF4-FFF2-40B4-BE49-F238E27FC236}">
                    <a16:creationId xmlns:a16="http://schemas.microsoft.com/office/drawing/2014/main" id="{D7E5E892-C0CB-2C6B-D45B-0A27C7188C8D}"/>
                  </a:ext>
                </a:extLst>
              </p14:cNvPr>
              <p14:cNvContentPartPr/>
              <p14:nvPr/>
            </p14:nvContentPartPr>
            <p14:xfrm>
              <a:off x="2904885" y="2124375"/>
              <a:ext cx="6049800" cy="4058640"/>
            </p14:xfrm>
          </p:contentPart>
        </mc:Choice>
        <mc:Fallback xmlns="">
          <p:pic>
            <p:nvPicPr>
              <p:cNvPr id="13" name="Encre 12">
                <a:extLst>
                  <a:ext uri="{FF2B5EF4-FFF2-40B4-BE49-F238E27FC236}">
                    <a16:creationId xmlns:a16="http://schemas.microsoft.com/office/drawing/2014/main" id="{D7E5E892-C0CB-2C6B-D45B-0A27C7188C8D}"/>
                  </a:ext>
                </a:extLst>
              </p:cNvPr>
              <p:cNvPicPr/>
              <p:nvPr/>
            </p:nvPicPr>
            <p:blipFill>
              <a:blip r:embed="rId11"/>
              <a:stretch>
                <a:fillRect/>
              </a:stretch>
            </p:blipFill>
            <p:spPr>
              <a:xfrm>
                <a:off x="2895885" y="2115375"/>
                <a:ext cx="6067440" cy="4076280"/>
              </a:xfrm>
              <a:prstGeom prst="rect">
                <a:avLst/>
              </a:prstGeom>
            </p:spPr>
          </p:pic>
        </mc:Fallback>
      </mc:AlternateContent>
      <p:grpSp>
        <p:nvGrpSpPr>
          <p:cNvPr id="19" name="Groupe 18">
            <a:extLst>
              <a:ext uri="{FF2B5EF4-FFF2-40B4-BE49-F238E27FC236}">
                <a16:creationId xmlns:a16="http://schemas.microsoft.com/office/drawing/2014/main" id="{45679072-40DD-5DCD-F36A-0B9EDF6CE4C4}"/>
              </a:ext>
            </a:extLst>
          </p:cNvPr>
          <p:cNvGrpSpPr/>
          <p:nvPr/>
        </p:nvGrpSpPr>
        <p:grpSpPr>
          <a:xfrm>
            <a:off x="3179840" y="223120"/>
            <a:ext cx="1287360" cy="480600"/>
            <a:chOff x="3179840" y="223120"/>
            <a:chExt cx="1287360" cy="480600"/>
          </a:xfrm>
        </p:grpSpPr>
        <mc:AlternateContent xmlns:mc="http://schemas.openxmlformats.org/markup-compatibility/2006">
          <mc:Choice xmlns:p14="http://schemas.microsoft.com/office/powerpoint/2010/main" Requires="p14">
            <p:contentPart p14:bwMode="auto" r:id="rId12">
              <p14:nvContentPartPr>
                <p14:cNvPr id="7" name="Encre 6">
                  <a:extLst>
                    <a:ext uri="{FF2B5EF4-FFF2-40B4-BE49-F238E27FC236}">
                      <a16:creationId xmlns:a16="http://schemas.microsoft.com/office/drawing/2014/main" id="{DCD2C501-3D76-8364-A435-0BB0DDC72CB6}"/>
                    </a:ext>
                  </a:extLst>
                </p14:cNvPr>
                <p14:cNvContentPartPr/>
                <p14:nvPr/>
              </p14:nvContentPartPr>
              <p14:xfrm>
                <a:off x="3311600" y="223120"/>
                <a:ext cx="96480" cy="463320"/>
              </p14:xfrm>
            </p:contentPart>
          </mc:Choice>
          <mc:Fallback>
            <p:pic>
              <p:nvPicPr>
                <p:cNvPr id="7" name="Encre 6">
                  <a:extLst>
                    <a:ext uri="{FF2B5EF4-FFF2-40B4-BE49-F238E27FC236}">
                      <a16:creationId xmlns:a16="http://schemas.microsoft.com/office/drawing/2014/main" id="{DCD2C501-3D76-8364-A435-0BB0DDC72CB6}"/>
                    </a:ext>
                  </a:extLst>
                </p:cNvPr>
                <p:cNvPicPr/>
                <p:nvPr/>
              </p:nvPicPr>
              <p:blipFill>
                <a:blip r:embed="rId13"/>
                <a:stretch>
                  <a:fillRect/>
                </a:stretch>
              </p:blipFill>
              <p:spPr>
                <a:xfrm>
                  <a:off x="3302960" y="214120"/>
                  <a:ext cx="114120" cy="4809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Encre 7">
                  <a:extLst>
                    <a:ext uri="{FF2B5EF4-FFF2-40B4-BE49-F238E27FC236}">
                      <a16:creationId xmlns:a16="http://schemas.microsoft.com/office/drawing/2014/main" id="{98104D84-6823-E5C6-4612-FF2E23306046}"/>
                    </a:ext>
                  </a:extLst>
                </p14:cNvPr>
                <p14:cNvContentPartPr/>
                <p14:nvPr/>
              </p14:nvContentPartPr>
              <p14:xfrm>
                <a:off x="3484400" y="233200"/>
                <a:ext cx="86040" cy="421200"/>
              </p14:xfrm>
            </p:contentPart>
          </mc:Choice>
          <mc:Fallback>
            <p:pic>
              <p:nvPicPr>
                <p:cNvPr id="8" name="Encre 7">
                  <a:extLst>
                    <a:ext uri="{FF2B5EF4-FFF2-40B4-BE49-F238E27FC236}">
                      <a16:creationId xmlns:a16="http://schemas.microsoft.com/office/drawing/2014/main" id="{98104D84-6823-E5C6-4612-FF2E23306046}"/>
                    </a:ext>
                  </a:extLst>
                </p:cNvPr>
                <p:cNvPicPr/>
                <p:nvPr/>
              </p:nvPicPr>
              <p:blipFill>
                <a:blip r:embed="rId15"/>
                <a:stretch>
                  <a:fillRect/>
                </a:stretch>
              </p:blipFill>
              <p:spPr>
                <a:xfrm>
                  <a:off x="3475760" y="224200"/>
                  <a:ext cx="103680" cy="438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Encre 8">
                  <a:extLst>
                    <a:ext uri="{FF2B5EF4-FFF2-40B4-BE49-F238E27FC236}">
                      <a16:creationId xmlns:a16="http://schemas.microsoft.com/office/drawing/2014/main" id="{CB9480A3-BF9E-3F67-3A39-3D24A0C3C96A}"/>
                    </a:ext>
                  </a:extLst>
                </p14:cNvPr>
                <p14:cNvContentPartPr/>
                <p14:nvPr/>
              </p14:nvContentPartPr>
              <p14:xfrm>
                <a:off x="3179840" y="325360"/>
                <a:ext cx="434520" cy="70920"/>
              </p14:xfrm>
            </p:contentPart>
          </mc:Choice>
          <mc:Fallback>
            <p:pic>
              <p:nvPicPr>
                <p:cNvPr id="9" name="Encre 8">
                  <a:extLst>
                    <a:ext uri="{FF2B5EF4-FFF2-40B4-BE49-F238E27FC236}">
                      <a16:creationId xmlns:a16="http://schemas.microsoft.com/office/drawing/2014/main" id="{CB9480A3-BF9E-3F67-3A39-3D24A0C3C96A}"/>
                    </a:ext>
                  </a:extLst>
                </p:cNvPr>
                <p:cNvPicPr/>
                <p:nvPr/>
              </p:nvPicPr>
              <p:blipFill>
                <a:blip r:embed="rId17"/>
                <a:stretch>
                  <a:fillRect/>
                </a:stretch>
              </p:blipFill>
              <p:spPr>
                <a:xfrm>
                  <a:off x="3170840" y="316360"/>
                  <a:ext cx="45216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Encre 14">
                  <a:extLst>
                    <a:ext uri="{FF2B5EF4-FFF2-40B4-BE49-F238E27FC236}">
                      <a16:creationId xmlns:a16="http://schemas.microsoft.com/office/drawing/2014/main" id="{1766E38E-2C2A-867B-21FD-6498AC240B7A}"/>
                    </a:ext>
                  </a:extLst>
                </p14:cNvPr>
                <p14:cNvContentPartPr/>
                <p14:nvPr/>
              </p14:nvContentPartPr>
              <p14:xfrm>
                <a:off x="3220520" y="482320"/>
                <a:ext cx="421920" cy="96840"/>
              </p14:xfrm>
            </p:contentPart>
          </mc:Choice>
          <mc:Fallback>
            <p:pic>
              <p:nvPicPr>
                <p:cNvPr id="15" name="Encre 14">
                  <a:extLst>
                    <a:ext uri="{FF2B5EF4-FFF2-40B4-BE49-F238E27FC236}">
                      <a16:creationId xmlns:a16="http://schemas.microsoft.com/office/drawing/2014/main" id="{1766E38E-2C2A-867B-21FD-6498AC240B7A}"/>
                    </a:ext>
                  </a:extLst>
                </p:cNvPr>
                <p:cNvPicPr/>
                <p:nvPr/>
              </p:nvPicPr>
              <p:blipFill>
                <a:blip r:embed="rId19"/>
                <a:stretch>
                  <a:fillRect/>
                </a:stretch>
              </p:blipFill>
              <p:spPr>
                <a:xfrm>
                  <a:off x="3211880" y="473680"/>
                  <a:ext cx="43956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 name="Encre 15">
                  <a:extLst>
                    <a:ext uri="{FF2B5EF4-FFF2-40B4-BE49-F238E27FC236}">
                      <a16:creationId xmlns:a16="http://schemas.microsoft.com/office/drawing/2014/main" id="{22524905-C4EB-9C32-6582-1095B227B732}"/>
                    </a:ext>
                  </a:extLst>
                </p14:cNvPr>
                <p14:cNvContentPartPr/>
                <p14:nvPr/>
              </p14:nvContentPartPr>
              <p14:xfrm>
                <a:off x="3736040" y="242920"/>
                <a:ext cx="415080" cy="460800"/>
              </p14:xfrm>
            </p:contentPart>
          </mc:Choice>
          <mc:Fallback>
            <p:pic>
              <p:nvPicPr>
                <p:cNvPr id="16" name="Encre 15">
                  <a:extLst>
                    <a:ext uri="{FF2B5EF4-FFF2-40B4-BE49-F238E27FC236}">
                      <a16:creationId xmlns:a16="http://schemas.microsoft.com/office/drawing/2014/main" id="{22524905-C4EB-9C32-6582-1095B227B732}"/>
                    </a:ext>
                  </a:extLst>
                </p:cNvPr>
                <p:cNvPicPr/>
                <p:nvPr/>
              </p:nvPicPr>
              <p:blipFill>
                <a:blip r:embed="rId21"/>
                <a:stretch>
                  <a:fillRect/>
                </a:stretch>
              </p:blipFill>
              <p:spPr>
                <a:xfrm>
                  <a:off x="3727400" y="233920"/>
                  <a:ext cx="432720" cy="4784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7" name="Encre 16">
                  <a:extLst>
                    <a:ext uri="{FF2B5EF4-FFF2-40B4-BE49-F238E27FC236}">
                      <a16:creationId xmlns:a16="http://schemas.microsoft.com/office/drawing/2014/main" id="{6C8BE8CA-B288-3333-5985-F5DBCB3F60F7}"/>
                    </a:ext>
                  </a:extLst>
                </p14:cNvPr>
                <p14:cNvContentPartPr/>
                <p14:nvPr/>
              </p14:nvContentPartPr>
              <p14:xfrm>
                <a:off x="4142480" y="456400"/>
                <a:ext cx="324720" cy="237600"/>
              </p14:xfrm>
            </p:contentPart>
          </mc:Choice>
          <mc:Fallback>
            <p:pic>
              <p:nvPicPr>
                <p:cNvPr id="17" name="Encre 16">
                  <a:extLst>
                    <a:ext uri="{FF2B5EF4-FFF2-40B4-BE49-F238E27FC236}">
                      <a16:creationId xmlns:a16="http://schemas.microsoft.com/office/drawing/2014/main" id="{6C8BE8CA-B288-3333-5985-F5DBCB3F60F7}"/>
                    </a:ext>
                  </a:extLst>
                </p:cNvPr>
                <p:cNvPicPr/>
                <p:nvPr/>
              </p:nvPicPr>
              <p:blipFill>
                <a:blip r:embed="rId23"/>
                <a:stretch>
                  <a:fillRect/>
                </a:stretch>
              </p:blipFill>
              <p:spPr>
                <a:xfrm>
                  <a:off x="4133840" y="447400"/>
                  <a:ext cx="342360" cy="255240"/>
                </a:xfrm>
                <a:prstGeom prst="rect">
                  <a:avLst/>
                </a:prstGeom>
              </p:spPr>
            </p:pic>
          </mc:Fallback>
        </mc:AlternateContent>
      </p:grpSp>
      <p:grpSp>
        <p:nvGrpSpPr>
          <p:cNvPr id="29" name="Groupe 28">
            <a:extLst>
              <a:ext uri="{FF2B5EF4-FFF2-40B4-BE49-F238E27FC236}">
                <a16:creationId xmlns:a16="http://schemas.microsoft.com/office/drawing/2014/main" id="{4273BF62-316D-47BA-09A5-A753EAC265D5}"/>
              </a:ext>
            </a:extLst>
          </p:cNvPr>
          <p:cNvGrpSpPr/>
          <p:nvPr/>
        </p:nvGrpSpPr>
        <p:grpSpPr>
          <a:xfrm>
            <a:off x="4499600" y="233200"/>
            <a:ext cx="1911600" cy="488520"/>
            <a:chOff x="4499600" y="233200"/>
            <a:chExt cx="1911600" cy="488520"/>
          </a:xfrm>
        </p:grpSpPr>
        <mc:AlternateContent xmlns:mc="http://schemas.openxmlformats.org/markup-compatibility/2006">
          <mc:Choice xmlns:p14="http://schemas.microsoft.com/office/powerpoint/2010/main" Requires="p14">
            <p:contentPart p14:bwMode="auto" r:id="rId24">
              <p14:nvContentPartPr>
                <p14:cNvPr id="20" name="Encre 19">
                  <a:extLst>
                    <a:ext uri="{FF2B5EF4-FFF2-40B4-BE49-F238E27FC236}">
                      <a16:creationId xmlns:a16="http://schemas.microsoft.com/office/drawing/2014/main" id="{ABA62CE2-B4BB-5994-B40E-F6B5CD91C1AE}"/>
                    </a:ext>
                  </a:extLst>
                </p14:cNvPr>
                <p14:cNvContentPartPr/>
                <p14:nvPr/>
              </p14:nvContentPartPr>
              <p14:xfrm>
                <a:off x="4499600" y="456400"/>
                <a:ext cx="143640" cy="195840"/>
              </p14:xfrm>
            </p:contentPart>
          </mc:Choice>
          <mc:Fallback>
            <p:pic>
              <p:nvPicPr>
                <p:cNvPr id="20" name="Encre 19">
                  <a:extLst>
                    <a:ext uri="{FF2B5EF4-FFF2-40B4-BE49-F238E27FC236}">
                      <a16:creationId xmlns:a16="http://schemas.microsoft.com/office/drawing/2014/main" id="{ABA62CE2-B4BB-5994-B40E-F6B5CD91C1AE}"/>
                    </a:ext>
                  </a:extLst>
                </p:cNvPr>
                <p:cNvPicPr/>
                <p:nvPr/>
              </p:nvPicPr>
              <p:blipFill>
                <a:blip r:embed="rId25"/>
                <a:stretch>
                  <a:fillRect/>
                </a:stretch>
              </p:blipFill>
              <p:spPr>
                <a:xfrm>
                  <a:off x="4490600" y="447400"/>
                  <a:ext cx="16128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1" name="Encre 20">
                  <a:extLst>
                    <a:ext uri="{FF2B5EF4-FFF2-40B4-BE49-F238E27FC236}">
                      <a16:creationId xmlns:a16="http://schemas.microsoft.com/office/drawing/2014/main" id="{8FFADCF9-BC24-6DDD-BDC3-934D1C20EA01}"/>
                    </a:ext>
                  </a:extLst>
                </p14:cNvPr>
                <p14:cNvContentPartPr/>
                <p14:nvPr/>
              </p14:nvContentPartPr>
              <p14:xfrm>
                <a:off x="4752320" y="442360"/>
                <a:ext cx="126000" cy="261360"/>
              </p14:xfrm>
            </p:contentPart>
          </mc:Choice>
          <mc:Fallback>
            <p:pic>
              <p:nvPicPr>
                <p:cNvPr id="21" name="Encre 20">
                  <a:extLst>
                    <a:ext uri="{FF2B5EF4-FFF2-40B4-BE49-F238E27FC236}">
                      <a16:creationId xmlns:a16="http://schemas.microsoft.com/office/drawing/2014/main" id="{8FFADCF9-BC24-6DDD-BDC3-934D1C20EA01}"/>
                    </a:ext>
                  </a:extLst>
                </p:cNvPr>
                <p:cNvPicPr/>
                <p:nvPr/>
              </p:nvPicPr>
              <p:blipFill>
                <a:blip r:embed="rId27"/>
                <a:stretch>
                  <a:fillRect/>
                </a:stretch>
              </p:blipFill>
              <p:spPr>
                <a:xfrm>
                  <a:off x="4743320" y="433720"/>
                  <a:ext cx="14364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2" name="Encre 21">
                  <a:extLst>
                    <a:ext uri="{FF2B5EF4-FFF2-40B4-BE49-F238E27FC236}">
                      <a16:creationId xmlns:a16="http://schemas.microsoft.com/office/drawing/2014/main" id="{1B4D0CA0-1502-7D1F-9657-2C5D675AE034}"/>
                    </a:ext>
                  </a:extLst>
                </p14:cNvPr>
                <p14:cNvContentPartPr/>
                <p14:nvPr/>
              </p14:nvContentPartPr>
              <p14:xfrm>
                <a:off x="5016920" y="497080"/>
                <a:ext cx="212040" cy="224640"/>
              </p14:xfrm>
            </p:contentPart>
          </mc:Choice>
          <mc:Fallback>
            <p:pic>
              <p:nvPicPr>
                <p:cNvPr id="22" name="Encre 21">
                  <a:extLst>
                    <a:ext uri="{FF2B5EF4-FFF2-40B4-BE49-F238E27FC236}">
                      <a16:creationId xmlns:a16="http://schemas.microsoft.com/office/drawing/2014/main" id="{1B4D0CA0-1502-7D1F-9657-2C5D675AE034}"/>
                    </a:ext>
                  </a:extLst>
                </p:cNvPr>
                <p:cNvPicPr/>
                <p:nvPr/>
              </p:nvPicPr>
              <p:blipFill>
                <a:blip r:embed="rId29"/>
                <a:stretch>
                  <a:fillRect/>
                </a:stretch>
              </p:blipFill>
              <p:spPr>
                <a:xfrm>
                  <a:off x="5007920" y="488440"/>
                  <a:ext cx="22968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4" name="Encre 23">
                  <a:extLst>
                    <a:ext uri="{FF2B5EF4-FFF2-40B4-BE49-F238E27FC236}">
                      <a16:creationId xmlns:a16="http://schemas.microsoft.com/office/drawing/2014/main" id="{9C69141F-7762-BB0A-4DDC-EE96B359ADC1}"/>
                    </a:ext>
                  </a:extLst>
                </p14:cNvPr>
                <p14:cNvContentPartPr/>
                <p14:nvPr/>
              </p14:nvContentPartPr>
              <p14:xfrm>
                <a:off x="5404640" y="233200"/>
                <a:ext cx="486000" cy="21240"/>
              </p14:xfrm>
            </p:contentPart>
          </mc:Choice>
          <mc:Fallback>
            <p:pic>
              <p:nvPicPr>
                <p:cNvPr id="24" name="Encre 23">
                  <a:extLst>
                    <a:ext uri="{FF2B5EF4-FFF2-40B4-BE49-F238E27FC236}">
                      <a16:creationId xmlns:a16="http://schemas.microsoft.com/office/drawing/2014/main" id="{9C69141F-7762-BB0A-4DDC-EE96B359ADC1}"/>
                    </a:ext>
                  </a:extLst>
                </p:cNvPr>
                <p:cNvPicPr/>
                <p:nvPr/>
              </p:nvPicPr>
              <p:blipFill>
                <a:blip r:embed="rId31"/>
                <a:stretch>
                  <a:fillRect/>
                </a:stretch>
              </p:blipFill>
              <p:spPr>
                <a:xfrm>
                  <a:off x="5395640" y="224200"/>
                  <a:ext cx="50364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5" name="Encre 24">
                  <a:extLst>
                    <a:ext uri="{FF2B5EF4-FFF2-40B4-BE49-F238E27FC236}">
                      <a16:creationId xmlns:a16="http://schemas.microsoft.com/office/drawing/2014/main" id="{33BC56BD-0055-5285-C007-224C41E9CEAA}"/>
                    </a:ext>
                  </a:extLst>
                </p14:cNvPr>
                <p14:cNvContentPartPr/>
                <p14:nvPr/>
              </p14:nvContentPartPr>
              <p14:xfrm>
                <a:off x="5647280" y="283960"/>
                <a:ext cx="32040" cy="417600"/>
              </p14:xfrm>
            </p:contentPart>
          </mc:Choice>
          <mc:Fallback>
            <p:pic>
              <p:nvPicPr>
                <p:cNvPr id="25" name="Encre 24">
                  <a:extLst>
                    <a:ext uri="{FF2B5EF4-FFF2-40B4-BE49-F238E27FC236}">
                      <a16:creationId xmlns:a16="http://schemas.microsoft.com/office/drawing/2014/main" id="{33BC56BD-0055-5285-C007-224C41E9CEAA}"/>
                    </a:ext>
                  </a:extLst>
                </p:cNvPr>
                <p:cNvPicPr/>
                <p:nvPr/>
              </p:nvPicPr>
              <p:blipFill>
                <a:blip r:embed="rId33"/>
                <a:stretch>
                  <a:fillRect/>
                </a:stretch>
              </p:blipFill>
              <p:spPr>
                <a:xfrm>
                  <a:off x="5638280" y="275320"/>
                  <a:ext cx="49680" cy="4352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6" name="Encre 25">
                  <a:extLst>
                    <a:ext uri="{FF2B5EF4-FFF2-40B4-BE49-F238E27FC236}">
                      <a16:creationId xmlns:a16="http://schemas.microsoft.com/office/drawing/2014/main" id="{BAD56056-D29D-2EEC-9E6B-2CD6B6AE4317}"/>
                    </a:ext>
                  </a:extLst>
                </p14:cNvPr>
                <p14:cNvContentPartPr/>
                <p14:nvPr/>
              </p14:nvContentPartPr>
              <p14:xfrm>
                <a:off x="5788040" y="438040"/>
                <a:ext cx="259560" cy="213120"/>
              </p14:xfrm>
            </p:contentPart>
          </mc:Choice>
          <mc:Fallback>
            <p:pic>
              <p:nvPicPr>
                <p:cNvPr id="26" name="Encre 25">
                  <a:extLst>
                    <a:ext uri="{FF2B5EF4-FFF2-40B4-BE49-F238E27FC236}">
                      <a16:creationId xmlns:a16="http://schemas.microsoft.com/office/drawing/2014/main" id="{BAD56056-D29D-2EEC-9E6B-2CD6B6AE4317}"/>
                    </a:ext>
                  </a:extLst>
                </p:cNvPr>
                <p:cNvPicPr/>
                <p:nvPr/>
              </p:nvPicPr>
              <p:blipFill>
                <a:blip r:embed="rId35"/>
                <a:stretch>
                  <a:fillRect/>
                </a:stretch>
              </p:blipFill>
              <p:spPr>
                <a:xfrm>
                  <a:off x="5779400" y="429400"/>
                  <a:ext cx="27720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8" name="Encre 27">
                  <a:extLst>
                    <a:ext uri="{FF2B5EF4-FFF2-40B4-BE49-F238E27FC236}">
                      <a16:creationId xmlns:a16="http://schemas.microsoft.com/office/drawing/2014/main" id="{1062EA2F-96A1-8D3E-2985-7B713B9E7699}"/>
                    </a:ext>
                  </a:extLst>
                </p14:cNvPr>
                <p14:cNvContentPartPr/>
                <p14:nvPr/>
              </p14:nvContentPartPr>
              <p14:xfrm>
                <a:off x="6186200" y="467560"/>
                <a:ext cx="225000" cy="222840"/>
              </p14:xfrm>
            </p:contentPart>
          </mc:Choice>
          <mc:Fallback>
            <p:pic>
              <p:nvPicPr>
                <p:cNvPr id="28" name="Encre 27">
                  <a:extLst>
                    <a:ext uri="{FF2B5EF4-FFF2-40B4-BE49-F238E27FC236}">
                      <a16:creationId xmlns:a16="http://schemas.microsoft.com/office/drawing/2014/main" id="{1062EA2F-96A1-8D3E-2985-7B713B9E7699}"/>
                    </a:ext>
                  </a:extLst>
                </p:cNvPr>
                <p:cNvPicPr/>
                <p:nvPr/>
              </p:nvPicPr>
              <p:blipFill>
                <a:blip r:embed="rId37"/>
                <a:stretch>
                  <a:fillRect/>
                </a:stretch>
              </p:blipFill>
              <p:spPr>
                <a:xfrm>
                  <a:off x="6177560" y="458920"/>
                  <a:ext cx="242640" cy="240480"/>
                </a:xfrm>
                <a:prstGeom prst="rect">
                  <a:avLst/>
                </a:prstGeom>
              </p:spPr>
            </p:pic>
          </mc:Fallback>
        </mc:AlternateContent>
      </p:grpSp>
      <p:grpSp>
        <p:nvGrpSpPr>
          <p:cNvPr id="35" name="Groupe 34">
            <a:extLst>
              <a:ext uri="{FF2B5EF4-FFF2-40B4-BE49-F238E27FC236}">
                <a16:creationId xmlns:a16="http://schemas.microsoft.com/office/drawing/2014/main" id="{2E667182-197F-03FD-5E87-056D4716C9F8}"/>
              </a:ext>
            </a:extLst>
          </p:cNvPr>
          <p:cNvGrpSpPr/>
          <p:nvPr/>
        </p:nvGrpSpPr>
        <p:grpSpPr>
          <a:xfrm>
            <a:off x="6748160" y="243640"/>
            <a:ext cx="744480" cy="457560"/>
            <a:chOff x="6748160" y="243640"/>
            <a:chExt cx="744480" cy="457560"/>
          </a:xfrm>
        </p:grpSpPr>
        <mc:AlternateContent xmlns:mc="http://schemas.openxmlformats.org/markup-compatibility/2006">
          <mc:Choice xmlns:p14="http://schemas.microsoft.com/office/powerpoint/2010/main" Requires="p14">
            <p:contentPart p14:bwMode="auto" r:id="rId38">
              <p14:nvContentPartPr>
                <p14:cNvPr id="30" name="Encre 29">
                  <a:extLst>
                    <a:ext uri="{FF2B5EF4-FFF2-40B4-BE49-F238E27FC236}">
                      <a16:creationId xmlns:a16="http://schemas.microsoft.com/office/drawing/2014/main" id="{0FCB7AC1-370B-900C-CF1F-339675D4594D}"/>
                    </a:ext>
                  </a:extLst>
                </p14:cNvPr>
                <p14:cNvContentPartPr/>
                <p14:nvPr/>
              </p14:nvContentPartPr>
              <p14:xfrm>
                <a:off x="6748160" y="283240"/>
                <a:ext cx="271800" cy="417960"/>
              </p14:xfrm>
            </p:contentPart>
          </mc:Choice>
          <mc:Fallback>
            <p:pic>
              <p:nvPicPr>
                <p:cNvPr id="30" name="Encre 29">
                  <a:extLst>
                    <a:ext uri="{FF2B5EF4-FFF2-40B4-BE49-F238E27FC236}">
                      <a16:creationId xmlns:a16="http://schemas.microsoft.com/office/drawing/2014/main" id="{0FCB7AC1-370B-900C-CF1F-339675D4594D}"/>
                    </a:ext>
                  </a:extLst>
                </p:cNvPr>
                <p:cNvPicPr/>
                <p:nvPr/>
              </p:nvPicPr>
              <p:blipFill>
                <a:blip r:embed="rId39"/>
                <a:stretch>
                  <a:fillRect/>
                </a:stretch>
              </p:blipFill>
              <p:spPr>
                <a:xfrm>
                  <a:off x="6739520" y="274600"/>
                  <a:ext cx="289440" cy="4356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1" name="Encre 30">
                  <a:extLst>
                    <a:ext uri="{FF2B5EF4-FFF2-40B4-BE49-F238E27FC236}">
                      <a16:creationId xmlns:a16="http://schemas.microsoft.com/office/drawing/2014/main" id="{42B82FF9-8B54-4C2F-2853-9F9143495936}"/>
                    </a:ext>
                  </a:extLst>
                </p14:cNvPr>
                <p14:cNvContentPartPr/>
                <p14:nvPr/>
              </p14:nvContentPartPr>
              <p14:xfrm>
                <a:off x="7115360" y="527680"/>
                <a:ext cx="86760" cy="145800"/>
              </p14:xfrm>
            </p:contentPart>
          </mc:Choice>
          <mc:Fallback>
            <p:pic>
              <p:nvPicPr>
                <p:cNvPr id="31" name="Encre 30">
                  <a:extLst>
                    <a:ext uri="{FF2B5EF4-FFF2-40B4-BE49-F238E27FC236}">
                      <a16:creationId xmlns:a16="http://schemas.microsoft.com/office/drawing/2014/main" id="{42B82FF9-8B54-4C2F-2853-9F9143495936}"/>
                    </a:ext>
                  </a:extLst>
                </p:cNvPr>
                <p:cNvPicPr/>
                <p:nvPr/>
              </p:nvPicPr>
              <p:blipFill>
                <a:blip r:embed="rId41"/>
                <a:stretch>
                  <a:fillRect/>
                </a:stretch>
              </p:blipFill>
              <p:spPr>
                <a:xfrm>
                  <a:off x="7106720" y="519040"/>
                  <a:ext cx="10440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2" name="Encre 31">
                  <a:extLst>
                    <a:ext uri="{FF2B5EF4-FFF2-40B4-BE49-F238E27FC236}">
                      <a16:creationId xmlns:a16="http://schemas.microsoft.com/office/drawing/2014/main" id="{D7F6B520-49B6-3884-7481-47261B5D82F8}"/>
                    </a:ext>
                  </a:extLst>
                </p14:cNvPr>
                <p14:cNvContentPartPr/>
                <p14:nvPr/>
              </p14:nvContentPartPr>
              <p14:xfrm>
                <a:off x="7091240" y="377200"/>
                <a:ext cx="27720" cy="8640"/>
              </p14:xfrm>
            </p:contentPart>
          </mc:Choice>
          <mc:Fallback>
            <p:pic>
              <p:nvPicPr>
                <p:cNvPr id="32" name="Encre 31">
                  <a:extLst>
                    <a:ext uri="{FF2B5EF4-FFF2-40B4-BE49-F238E27FC236}">
                      <a16:creationId xmlns:a16="http://schemas.microsoft.com/office/drawing/2014/main" id="{D7F6B520-49B6-3884-7481-47261B5D82F8}"/>
                    </a:ext>
                  </a:extLst>
                </p:cNvPr>
                <p:cNvPicPr/>
                <p:nvPr/>
              </p:nvPicPr>
              <p:blipFill>
                <a:blip r:embed="rId43"/>
                <a:stretch>
                  <a:fillRect/>
                </a:stretch>
              </p:blipFill>
              <p:spPr>
                <a:xfrm>
                  <a:off x="7082600" y="368560"/>
                  <a:ext cx="4536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3" name="Encre 32">
                  <a:extLst>
                    <a:ext uri="{FF2B5EF4-FFF2-40B4-BE49-F238E27FC236}">
                      <a16:creationId xmlns:a16="http://schemas.microsoft.com/office/drawing/2014/main" id="{42FC3A7F-7C9A-93EC-9F33-B71A79AD5037}"/>
                    </a:ext>
                  </a:extLst>
                </p14:cNvPr>
                <p14:cNvContentPartPr/>
                <p14:nvPr/>
              </p14:nvContentPartPr>
              <p14:xfrm>
                <a:off x="7314080" y="243640"/>
                <a:ext cx="178560" cy="421200"/>
              </p14:xfrm>
            </p:contentPart>
          </mc:Choice>
          <mc:Fallback>
            <p:pic>
              <p:nvPicPr>
                <p:cNvPr id="33" name="Encre 32">
                  <a:extLst>
                    <a:ext uri="{FF2B5EF4-FFF2-40B4-BE49-F238E27FC236}">
                      <a16:creationId xmlns:a16="http://schemas.microsoft.com/office/drawing/2014/main" id="{42FC3A7F-7C9A-93EC-9F33-B71A79AD5037}"/>
                    </a:ext>
                  </a:extLst>
                </p:cNvPr>
                <p:cNvPicPr/>
                <p:nvPr/>
              </p:nvPicPr>
              <p:blipFill>
                <a:blip r:embed="rId45"/>
                <a:stretch>
                  <a:fillRect/>
                </a:stretch>
              </p:blipFill>
              <p:spPr>
                <a:xfrm>
                  <a:off x="7305440" y="235000"/>
                  <a:ext cx="196200" cy="438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6">
            <p14:nvContentPartPr>
              <p14:cNvPr id="38" name="Encre 37">
                <a:extLst>
                  <a:ext uri="{FF2B5EF4-FFF2-40B4-BE49-F238E27FC236}">
                    <a16:creationId xmlns:a16="http://schemas.microsoft.com/office/drawing/2014/main" id="{F9E04DF0-D003-A574-5002-32BA99819CA7}"/>
                  </a:ext>
                </a:extLst>
              </p14:cNvPr>
              <p14:cNvContentPartPr/>
              <p14:nvPr/>
            </p14:nvContentPartPr>
            <p14:xfrm>
              <a:off x="7547360" y="507520"/>
              <a:ext cx="227880" cy="152640"/>
            </p14:xfrm>
          </p:contentPart>
        </mc:Choice>
        <mc:Fallback>
          <p:pic>
            <p:nvPicPr>
              <p:cNvPr id="38" name="Encre 37">
                <a:extLst>
                  <a:ext uri="{FF2B5EF4-FFF2-40B4-BE49-F238E27FC236}">
                    <a16:creationId xmlns:a16="http://schemas.microsoft.com/office/drawing/2014/main" id="{F9E04DF0-D003-A574-5002-32BA99819CA7}"/>
                  </a:ext>
                </a:extLst>
              </p:cNvPr>
              <p:cNvPicPr/>
              <p:nvPr/>
            </p:nvPicPr>
            <p:blipFill>
              <a:blip r:embed="rId47"/>
              <a:stretch>
                <a:fillRect/>
              </a:stretch>
            </p:blipFill>
            <p:spPr>
              <a:xfrm>
                <a:off x="7538720" y="498520"/>
                <a:ext cx="245520" cy="170280"/>
              </a:xfrm>
              <a:prstGeom prst="rect">
                <a:avLst/>
              </a:prstGeom>
            </p:spPr>
          </p:pic>
        </mc:Fallback>
      </mc:AlternateContent>
    </p:spTree>
    <p:extLst>
      <p:ext uri="{BB962C8B-B14F-4D97-AF65-F5344CB8AC3E}">
        <p14:creationId xmlns:p14="http://schemas.microsoft.com/office/powerpoint/2010/main" val="103589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descr="Une image contenant texte, capture d’écran, diagramme, Police&#10;&#10;Description générée automatiquement">
            <a:extLst>
              <a:ext uri="{FF2B5EF4-FFF2-40B4-BE49-F238E27FC236}">
                <a16:creationId xmlns:a16="http://schemas.microsoft.com/office/drawing/2014/main" id="{90DA8941-6943-090F-1D92-89DEA89A8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3096285"/>
            <a:ext cx="5981209" cy="3409289"/>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Encre 9">
                <a:extLst>
                  <a:ext uri="{FF2B5EF4-FFF2-40B4-BE49-F238E27FC236}">
                    <a16:creationId xmlns:a16="http://schemas.microsoft.com/office/drawing/2014/main" id="{FDE741C8-8B05-D04D-6981-2D83466F9A2A}"/>
                  </a:ext>
                </a:extLst>
              </p14:cNvPr>
              <p14:cNvContentPartPr/>
              <p14:nvPr/>
            </p14:nvContentPartPr>
            <p14:xfrm rot="381672">
              <a:off x="1854147" y="4167097"/>
              <a:ext cx="3415913" cy="1555683"/>
            </p14:xfrm>
          </p:contentPart>
        </mc:Choice>
        <mc:Fallback xmlns="">
          <p:pic>
            <p:nvPicPr>
              <p:cNvPr id="10" name="Encre 9">
                <a:extLst>
                  <a:ext uri="{FF2B5EF4-FFF2-40B4-BE49-F238E27FC236}">
                    <a16:creationId xmlns:a16="http://schemas.microsoft.com/office/drawing/2014/main" id="{FDE741C8-8B05-D04D-6981-2D83466F9A2A}"/>
                  </a:ext>
                </a:extLst>
              </p:cNvPr>
              <p:cNvPicPr/>
              <p:nvPr/>
            </p:nvPicPr>
            <p:blipFill>
              <a:blip r:embed="rId4"/>
              <a:stretch>
                <a:fillRect/>
              </a:stretch>
            </p:blipFill>
            <p:spPr>
              <a:xfrm rot="381672">
                <a:off x="1845146" y="4158096"/>
                <a:ext cx="3433554" cy="157332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Encre 12">
                <a:extLst>
                  <a:ext uri="{FF2B5EF4-FFF2-40B4-BE49-F238E27FC236}">
                    <a16:creationId xmlns:a16="http://schemas.microsoft.com/office/drawing/2014/main" id="{EC588E20-A9D4-1A63-3918-45DEAE53610B}"/>
                  </a:ext>
                </a:extLst>
              </p14:cNvPr>
              <p14:cNvContentPartPr/>
              <p14:nvPr/>
            </p14:nvContentPartPr>
            <p14:xfrm>
              <a:off x="6368609" y="1222401"/>
              <a:ext cx="289440" cy="362880"/>
            </p14:xfrm>
          </p:contentPart>
        </mc:Choice>
        <mc:Fallback xmlns="">
          <p:pic>
            <p:nvPicPr>
              <p:cNvPr id="13" name="Encre 12">
                <a:extLst>
                  <a:ext uri="{FF2B5EF4-FFF2-40B4-BE49-F238E27FC236}">
                    <a16:creationId xmlns:a16="http://schemas.microsoft.com/office/drawing/2014/main" id="{EC588E20-A9D4-1A63-3918-45DEAE53610B}"/>
                  </a:ext>
                </a:extLst>
              </p:cNvPr>
              <p:cNvPicPr/>
              <p:nvPr/>
            </p:nvPicPr>
            <p:blipFill>
              <a:blip r:embed="rId6"/>
              <a:stretch>
                <a:fillRect/>
              </a:stretch>
            </p:blipFill>
            <p:spPr>
              <a:xfrm>
                <a:off x="6359969" y="1213401"/>
                <a:ext cx="307080" cy="380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Encre 13">
                <a:extLst>
                  <a:ext uri="{FF2B5EF4-FFF2-40B4-BE49-F238E27FC236}">
                    <a16:creationId xmlns:a16="http://schemas.microsoft.com/office/drawing/2014/main" id="{C90A381D-AECD-5E17-B011-214F0CAA3BD2}"/>
                  </a:ext>
                </a:extLst>
              </p14:cNvPr>
              <p14:cNvContentPartPr/>
              <p14:nvPr/>
            </p14:nvContentPartPr>
            <p14:xfrm>
              <a:off x="6645809" y="1296201"/>
              <a:ext cx="284400" cy="206640"/>
            </p14:xfrm>
          </p:contentPart>
        </mc:Choice>
        <mc:Fallback xmlns="">
          <p:pic>
            <p:nvPicPr>
              <p:cNvPr id="14" name="Encre 13">
                <a:extLst>
                  <a:ext uri="{FF2B5EF4-FFF2-40B4-BE49-F238E27FC236}">
                    <a16:creationId xmlns:a16="http://schemas.microsoft.com/office/drawing/2014/main" id="{C90A381D-AECD-5E17-B011-214F0CAA3BD2}"/>
                  </a:ext>
                </a:extLst>
              </p:cNvPr>
              <p:cNvPicPr/>
              <p:nvPr/>
            </p:nvPicPr>
            <p:blipFill>
              <a:blip r:embed="rId8"/>
              <a:stretch>
                <a:fillRect/>
              </a:stretch>
            </p:blipFill>
            <p:spPr>
              <a:xfrm>
                <a:off x="6636809" y="1287561"/>
                <a:ext cx="30204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Encre 14">
                <a:extLst>
                  <a:ext uri="{FF2B5EF4-FFF2-40B4-BE49-F238E27FC236}">
                    <a16:creationId xmlns:a16="http://schemas.microsoft.com/office/drawing/2014/main" id="{291561F0-AE40-D562-530A-ECF9DC5885F9}"/>
                  </a:ext>
                </a:extLst>
              </p14:cNvPr>
              <p14:cNvContentPartPr/>
              <p14:nvPr/>
            </p14:nvContentPartPr>
            <p14:xfrm>
              <a:off x="6983489" y="1264881"/>
              <a:ext cx="212760" cy="237240"/>
            </p14:xfrm>
          </p:contentPart>
        </mc:Choice>
        <mc:Fallback xmlns="">
          <p:pic>
            <p:nvPicPr>
              <p:cNvPr id="15" name="Encre 14">
                <a:extLst>
                  <a:ext uri="{FF2B5EF4-FFF2-40B4-BE49-F238E27FC236}">
                    <a16:creationId xmlns:a16="http://schemas.microsoft.com/office/drawing/2014/main" id="{291561F0-AE40-D562-530A-ECF9DC5885F9}"/>
                  </a:ext>
                </a:extLst>
              </p:cNvPr>
              <p:cNvPicPr/>
              <p:nvPr/>
            </p:nvPicPr>
            <p:blipFill>
              <a:blip r:embed="rId10"/>
              <a:stretch>
                <a:fillRect/>
              </a:stretch>
            </p:blipFill>
            <p:spPr>
              <a:xfrm>
                <a:off x="6974849" y="1256241"/>
                <a:ext cx="23040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Encre 15">
                <a:extLst>
                  <a:ext uri="{FF2B5EF4-FFF2-40B4-BE49-F238E27FC236}">
                    <a16:creationId xmlns:a16="http://schemas.microsoft.com/office/drawing/2014/main" id="{BE8CE817-3626-3215-0F8F-673D1F77C0C9}"/>
                  </a:ext>
                </a:extLst>
              </p14:cNvPr>
              <p14:cNvContentPartPr/>
              <p14:nvPr/>
            </p14:nvContentPartPr>
            <p14:xfrm>
              <a:off x="7261769" y="1232121"/>
              <a:ext cx="138960" cy="213840"/>
            </p14:xfrm>
          </p:contentPart>
        </mc:Choice>
        <mc:Fallback xmlns="">
          <p:pic>
            <p:nvPicPr>
              <p:cNvPr id="16" name="Encre 15">
                <a:extLst>
                  <a:ext uri="{FF2B5EF4-FFF2-40B4-BE49-F238E27FC236}">
                    <a16:creationId xmlns:a16="http://schemas.microsoft.com/office/drawing/2014/main" id="{BE8CE817-3626-3215-0F8F-673D1F77C0C9}"/>
                  </a:ext>
                </a:extLst>
              </p:cNvPr>
              <p:cNvPicPr/>
              <p:nvPr/>
            </p:nvPicPr>
            <p:blipFill>
              <a:blip r:embed="rId12"/>
              <a:stretch>
                <a:fillRect/>
              </a:stretch>
            </p:blipFill>
            <p:spPr>
              <a:xfrm>
                <a:off x="7252769" y="1223481"/>
                <a:ext cx="156600" cy="231480"/>
              </a:xfrm>
              <a:prstGeom prst="rect">
                <a:avLst/>
              </a:prstGeom>
            </p:spPr>
          </p:pic>
        </mc:Fallback>
      </mc:AlternateContent>
      <p:grpSp>
        <p:nvGrpSpPr>
          <p:cNvPr id="33" name="Groupe 32">
            <a:extLst>
              <a:ext uri="{FF2B5EF4-FFF2-40B4-BE49-F238E27FC236}">
                <a16:creationId xmlns:a16="http://schemas.microsoft.com/office/drawing/2014/main" id="{B34DEC8C-CF8A-5FFD-9B2E-D67530CDFEA7}"/>
              </a:ext>
            </a:extLst>
          </p:cNvPr>
          <p:cNvGrpSpPr/>
          <p:nvPr/>
        </p:nvGrpSpPr>
        <p:grpSpPr>
          <a:xfrm>
            <a:off x="7623209" y="1179921"/>
            <a:ext cx="1461960" cy="340560"/>
            <a:chOff x="7623209" y="1179921"/>
            <a:chExt cx="1461960" cy="340560"/>
          </a:xfrm>
        </p:grpSpPr>
        <mc:AlternateContent xmlns:mc="http://schemas.openxmlformats.org/markup-compatibility/2006" xmlns:p14="http://schemas.microsoft.com/office/powerpoint/2010/main">
          <mc:Choice Requires="p14">
            <p:contentPart p14:bwMode="auto" r:id="rId13">
              <p14:nvContentPartPr>
                <p14:cNvPr id="17" name="Encre 16">
                  <a:extLst>
                    <a:ext uri="{FF2B5EF4-FFF2-40B4-BE49-F238E27FC236}">
                      <a16:creationId xmlns:a16="http://schemas.microsoft.com/office/drawing/2014/main" id="{F1F737B3-83BA-52A8-9D56-B936AF6ABF35}"/>
                    </a:ext>
                  </a:extLst>
                </p14:cNvPr>
                <p14:cNvContentPartPr/>
                <p14:nvPr/>
              </p14:nvContentPartPr>
              <p14:xfrm>
                <a:off x="7703849" y="1286121"/>
                <a:ext cx="4680" cy="9000"/>
              </p14:xfrm>
            </p:contentPart>
          </mc:Choice>
          <mc:Fallback xmlns="">
            <p:pic>
              <p:nvPicPr>
                <p:cNvPr id="17" name="Encre 16">
                  <a:extLst>
                    <a:ext uri="{FF2B5EF4-FFF2-40B4-BE49-F238E27FC236}">
                      <a16:creationId xmlns:a16="http://schemas.microsoft.com/office/drawing/2014/main" id="{F1F737B3-83BA-52A8-9D56-B936AF6ABF35}"/>
                    </a:ext>
                  </a:extLst>
                </p:cNvPr>
                <p:cNvPicPr/>
                <p:nvPr/>
              </p:nvPicPr>
              <p:blipFill>
                <a:blip r:embed="rId14"/>
                <a:stretch>
                  <a:fillRect/>
                </a:stretch>
              </p:blipFill>
              <p:spPr>
                <a:xfrm>
                  <a:off x="7695209" y="1277121"/>
                  <a:ext cx="2232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Encre 17">
                  <a:extLst>
                    <a:ext uri="{FF2B5EF4-FFF2-40B4-BE49-F238E27FC236}">
                      <a16:creationId xmlns:a16="http://schemas.microsoft.com/office/drawing/2014/main" id="{6317874D-B29A-20E4-ECFF-71B028486918}"/>
                    </a:ext>
                  </a:extLst>
                </p14:cNvPr>
                <p14:cNvContentPartPr/>
                <p14:nvPr/>
              </p14:nvContentPartPr>
              <p14:xfrm>
                <a:off x="7623209" y="1507881"/>
                <a:ext cx="360" cy="2160"/>
              </p14:xfrm>
            </p:contentPart>
          </mc:Choice>
          <mc:Fallback xmlns="">
            <p:pic>
              <p:nvPicPr>
                <p:cNvPr id="18" name="Encre 17">
                  <a:extLst>
                    <a:ext uri="{FF2B5EF4-FFF2-40B4-BE49-F238E27FC236}">
                      <a16:creationId xmlns:a16="http://schemas.microsoft.com/office/drawing/2014/main" id="{6317874D-B29A-20E4-ECFF-71B028486918}"/>
                    </a:ext>
                  </a:extLst>
                </p:cNvPr>
                <p:cNvPicPr/>
                <p:nvPr/>
              </p:nvPicPr>
              <p:blipFill>
                <a:blip r:embed="rId16"/>
                <a:stretch>
                  <a:fillRect/>
                </a:stretch>
              </p:blipFill>
              <p:spPr>
                <a:xfrm>
                  <a:off x="7614569" y="1498881"/>
                  <a:ext cx="180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9" name="Encre 18">
                  <a:extLst>
                    <a:ext uri="{FF2B5EF4-FFF2-40B4-BE49-F238E27FC236}">
                      <a16:creationId xmlns:a16="http://schemas.microsoft.com/office/drawing/2014/main" id="{B74C4D8A-CD17-F2EA-05C1-EC8F66002635}"/>
                    </a:ext>
                  </a:extLst>
                </p14:cNvPr>
                <p14:cNvContentPartPr/>
                <p14:nvPr/>
              </p14:nvContentPartPr>
              <p14:xfrm>
                <a:off x="7868009" y="1224561"/>
                <a:ext cx="308520" cy="295920"/>
              </p14:xfrm>
            </p:contentPart>
          </mc:Choice>
          <mc:Fallback xmlns="">
            <p:pic>
              <p:nvPicPr>
                <p:cNvPr id="19" name="Encre 18">
                  <a:extLst>
                    <a:ext uri="{FF2B5EF4-FFF2-40B4-BE49-F238E27FC236}">
                      <a16:creationId xmlns:a16="http://schemas.microsoft.com/office/drawing/2014/main" id="{B74C4D8A-CD17-F2EA-05C1-EC8F66002635}"/>
                    </a:ext>
                  </a:extLst>
                </p:cNvPr>
                <p:cNvPicPr/>
                <p:nvPr/>
              </p:nvPicPr>
              <p:blipFill>
                <a:blip r:embed="rId18"/>
                <a:stretch>
                  <a:fillRect/>
                </a:stretch>
              </p:blipFill>
              <p:spPr>
                <a:xfrm>
                  <a:off x="7859009" y="1215921"/>
                  <a:ext cx="32616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Encre 19">
                  <a:extLst>
                    <a:ext uri="{FF2B5EF4-FFF2-40B4-BE49-F238E27FC236}">
                      <a16:creationId xmlns:a16="http://schemas.microsoft.com/office/drawing/2014/main" id="{52392963-CC25-4C9A-2B5A-D5ABFB16C97E}"/>
                    </a:ext>
                  </a:extLst>
                </p14:cNvPr>
                <p14:cNvContentPartPr/>
                <p14:nvPr/>
              </p14:nvContentPartPr>
              <p14:xfrm>
                <a:off x="8027129" y="1340121"/>
                <a:ext cx="136800" cy="52560"/>
              </p14:xfrm>
            </p:contentPart>
          </mc:Choice>
          <mc:Fallback xmlns="">
            <p:pic>
              <p:nvPicPr>
                <p:cNvPr id="20" name="Encre 19">
                  <a:extLst>
                    <a:ext uri="{FF2B5EF4-FFF2-40B4-BE49-F238E27FC236}">
                      <a16:creationId xmlns:a16="http://schemas.microsoft.com/office/drawing/2014/main" id="{52392963-CC25-4C9A-2B5A-D5ABFB16C97E}"/>
                    </a:ext>
                  </a:extLst>
                </p:cNvPr>
                <p:cNvPicPr/>
                <p:nvPr/>
              </p:nvPicPr>
              <p:blipFill>
                <a:blip r:embed="rId20"/>
                <a:stretch>
                  <a:fillRect/>
                </a:stretch>
              </p:blipFill>
              <p:spPr>
                <a:xfrm>
                  <a:off x="8018489" y="1331481"/>
                  <a:ext cx="15444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1" name="Encre 20">
                  <a:extLst>
                    <a:ext uri="{FF2B5EF4-FFF2-40B4-BE49-F238E27FC236}">
                      <a16:creationId xmlns:a16="http://schemas.microsoft.com/office/drawing/2014/main" id="{C3163ECE-7F8C-3DEC-92BB-1D72E999585A}"/>
                    </a:ext>
                  </a:extLst>
                </p14:cNvPr>
                <p14:cNvContentPartPr/>
                <p14:nvPr/>
              </p14:nvContentPartPr>
              <p14:xfrm>
                <a:off x="8249249" y="1201881"/>
                <a:ext cx="224640" cy="266040"/>
              </p14:xfrm>
            </p:contentPart>
          </mc:Choice>
          <mc:Fallback xmlns="">
            <p:pic>
              <p:nvPicPr>
                <p:cNvPr id="21" name="Encre 20">
                  <a:extLst>
                    <a:ext uri="{FF2B5EF4-FFF2-40B4-BE49-F238E27FC236}">
                      <a16:creationId xmlns:a16="http://schemas.microsoft.com/office/drawing/2014/main" id="{C3163ECE-7F8C-3DEC-92BB-1D72E999585A}"/>
                    </a:ext>
                  </a:extLst>
                </p:cNvPr>
                <p:cNvPicPr/>
                <p:nvPr/>
              </p:nvPicPr>
              <p:blipFill>
                <a:blip r:embed="rId22"/>
                <a:stretch>
                  <a:fillRect/>
                </a:stretch>
              </p:blipFill>
              <p:spPr>
                <a:xfrm>
                  <a:off x="8240609" y="1193241"/>
                  <a:ext cx="24228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2" name="Encre 21">
                  <a:extLst>
                    <a:ext uri="{FF2B5EF4-FFF2-40B4-BE49-F238E27FC236}">
                      <a16:creationId xmlns:a16="http://schemas.microsoft.com/office/drawing/2014/main" id="{8C4F7F05-D492-B2B1-31E7-2EAF03495F36}"/>
                    </a:ext>
                  </a:extLst>
                </p14:cNvPr>
                <p14:cNvContentPartPr/>
                <p14:nvPr/>
              </p14:nvContentPartPr>
              <p14:xfrm>
                <a:off x="8558849" y="1289361"/>
                <a:ext cx="42840" cy="144720"/>
              </p14:xfrm>
            </p:contentPart>
          </mc:Choice>
          <mc:Fallback xmlns="">
            <p:pic>
              <p:nvPicPr>
                <p:cNvPr id="22" name="Encre 21">
                  <a:extLst>
                    <a:ext uri="{FF2B5EF4-FFF2-40B4-BE49-F238E27FC236}">
                      <a16:creationId xmlns:a16="http://schemas.microsoft.com/office/drawing/2014/main" id="{8C4F7F05-D492-B2B1-31E7-2EAF03495F36}"/>
                    </a:ext>
                  </a:extLst>
                </p:cNvPr>
                <p:cNvPicPr/>
                <p:nvPr/>
              </p:nvPicPr>
              <p:blipFill>
                <a:blip r:embed="rId24"/>
                <a:stretch>
                  <a:fillRect/>
                </a:stretch>
              </p:blipFill>
              <p:spPr>
                <a:xfrm>
                  <a:off x="8550209" y="1280721"/>
                  <a:ext cx="6048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8" name="Encre 27">
                  <a:extLst>
                    <a:ext uri="{FF2B5EF4-FFF2-40B4-BE49-F238E27FC236}">
                      <a16:creationId xmlns:a16="http://schemas.microsoft.com/office/drawing/2014/main" id="{E2AECD08-756E-63C8-9F36-FE401A534C29}"/>
                    </a:ext>
                  </a:extLst>
                </p14:cNvPr>
                <p14:cNvContentPartPr/>
                <p14:nvPr/>
              </p14:nvContentPartPr>
              <p14:xfrm>
                <a:off x="8600249" y="1179921"/>
                <a:ext cx="18720" cy="10440"/>
              </p14:xfrm>
            </p:contentPart>
          </mc:Choice>
          <mc:Fallback xmlns="">
            <p:pic>
              <p:nvPicPr>
                <p:cNvPr id="28" name="Encre 27">
                  <a:extLst>
                    <a:ext uri="{FF2B5EF4-FFF2-40B4-BE49-F238E27FC236}">
                      <a16:creationId xmlns:a16="http://schemas.microsoft.com/office/drawing/2014/main" id="{E2AECD08-756E-63C8-9F36-FE401A534C29}"/>
                    </a:ext>
                  </a:extLst>
                </p:cNvPr>
                <p:cNvPicPr/>
                <p:nvPr/>
              </p:nvPicPr>
              <p:blipFill>
                <a:blip r:embed="rId26"/>
                <a:stretch>
                  <a:fillRect/>
                </a:stretch>
              </p:blipFill>
              <p:spPr>
                <a:xfrm>
                  <a:off x="8591249" y="1171281"/>
                  <a:ext cx="3636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9" name="Encre 28">
                  <a:extLst>
                    <a:ext uri="{FF2B5EF4-FFF2-40B4-BE49-F238E27FC236}">
                      <a16:creationId xmlns:a16="http://schemas.microsoft.com/office/drawing/2014/main" id="{238260FE-2F1C-2CE8-9E71-7FB96FB57C8E}"/>
                    </a:ext>
                  </a:extLst>
                </p14:cNvPr>
                <p14:cNvContentPartPr/>
                <p14:nvPr/>
              </p14:nvContentPartPr>
              <p14:xfrm>
                <a:off x="8726609" y="1201161"/>
                <a:ext cx="139320" cy="225360"/>
              </p14:xfrm>
            </p:contentPart>
          </mc:Choice>
          <mc:Fallback xmlns="">
            <p:pic>
              <p:nvPicPr>
                <p:cNvPr id="29" name="Encre 28">
                  <a:extLst>
                    <a:ext uri="{FF2B5EF4-FFF2-40B4-BE49-F238E27FC236}">
                      <a16:creationId xmlns:a16="http://schemas.microsoft.com/office/drawing/2014/main" id="{238260FE-2F1C-2CE8-9E71-7FB96FB57C8E}"/>
                    </a:ext>
                  </a:extLst>
                </p:cNvPr>
                <p:cNvPicPr/>
                <p:nvPr/>
              </p:nvPicPr>
              <p:blipFill>
                <a:blip r:embed="rId28"/>
                <a:stretch>
                  <a:fillRect/>
                </a:stretch>
              </p:blipFill>
              <p:spPr>
                <a:xfrm>
                  <a:off x="8717609" y="1192161"/>
                  <a:ext cx="15696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0" name="Encre 29">
                  <a:extLst>
                    <a:ext uri="{FF2B5EF4-FFF2-40B4-BE49-F238E27FC236}">
                      <a16:creationId xmlns:a16="http://schemas.microsoft.com/office/drawing/2014/main" id="{CC5CF5A4-5FB8-5FE5-C118-4689BDE04B33}"/>
                    </a:ext>
                  </a:extLst>
                </p14:cNvPr>
                <p14:cNvContentPartPr/>
                <p14:nvPr/>
              </p14:nvContentPartPr>
              <p14:xfrm>
                <a:off x="8956289" y="1222401"/>
                <a:ext cx="101160" cy="203040"/>
              </p14:xfrm>
            </p:contentPart>
          </mc:Choice>
          <mc:Fallback xmlns="">
            <p:pic>
              <p:nvPicPr>
                <p:cNvPr id="30" name="Encre 29">
                  <a:extLst>
                    <a:ext uri="{FF2B5EF4-FFF2-40B4-BE49-F238E27FC236}">
                      <a16:creationId xmlns:a16="http://schemas.microsoft.com/office/drawing/2014/main" id="{CC5CF5A4-5FB8-5FE5-C118-4689BDE04B33}"/>
                    </a:ext>
                  </a:extLst>
                </p:cNvPr>
                <p:cNvPicPr/>
                <p:nvPr/>
              </p:nvPicPr>
              <p:blipFill>
                <a:blip r:embed="rId30"/>
                <a:stretch>
                  <a:fillRect/>
                </a:stretch>
              </p:blipFill>
              <p:spPr>
                <a:xfrm>
                  <a:off x="8947649" y="1213401"/>
                  <a:ext cx="11880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1" name="Encre 30">
                  <a:extLst>
                    <a:ext uri="{FF2B5EF4-FFF2-40B4-BE49-F238E27FC236}">
                      <a16:creationId xmlns:a16="http://schemas.microsoft.com/office/drawing/2014/main" id="{5D7E533E-E8A3-F8E5-C167-04831F4685FA}"/>
                    </a:ext>
                  </a:extLst>
                </p14:cNvPr>
                <p14:cNvContentPartPr/>
                <p14:nvPr/>
              </p14:nvContentPartPr>
              <p14:xfrm>
                <a:off x="8973569" y="1297641"/>
                <a:ext cx="70560" cy="10440"/>
              </p14:xfrm>
            </p:contentPart>
          </mc:Choice>
          <mc:Fallback xmlns="">
            <p:pic>
              <p:nvPicPr>
                <p:cNvPr id="31" name="Encre 30">
                  <a:extLst>
                    <a:ext uri="{FF2B5EF4-FFF2-40B4-BE49-F238E27FC236}">
                      <a16:creationId xmlns:a16="http://schemas.microsoft.com/office/drawing/2014/main" id="{5D7E533E-E8A3-F8E5-C167-04831F4685FA}"/>
                    </a:ext>
                  </a:extLst>
                </p:cNvPr>
                <p:cNvPicPr/>
                <p:nvPr/>
              </p:nvPicPr>
              <p:blipFill>
                <a:blip r:embed="rId32"/>
                <a:stretch>
                  <a:fillRect/>
                </a:stretch>
              </p:blipFill>
              <p:spPr>
                <a:xfrm>
                  <a:off x="8964569" y="1288641"/>
                  <a:ext cx="8820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2" name="Encre 31">
                  <a:extLst>
                    <a:ext uri="{FF2B5EF4-FFF2-40B4-BE49-F238E27FC236}">
                      <a16:creationId xmlns:a16="http://schemas.microsoft.com/office/drawing/2014/main" id="{E1F9A7A8-A1C0-8218-E283-82C3DAED00EF}"/>
                    </a:ext>
                  </a:extLst>
                </p14:cNvPr>
                <p14:cNvContentPartPr/>
                <p14:nvPr/>
              </p14:nvContentPartPr>
              <p14:xfrm>
                <a:off x="8973569" y="1206921"/>
                <a:ext cx="111600" cy="26280"/>
              </p14:xfrm>
            </p:contentPart>
          </mc:Choice>
          <mc:Fallback xmlns="">
            <p:pic>
              <p:nvPicPr>
                <p:cNvPr id="32" name="Encre 31">
                  <a:extLst>
                    <a:ext uri="{FF2B5EF4-FFF2-40B4-BE49-F238E27FC236}">
                      <a16:creationId xmlns:a16="http://schemas.microsoft.com/office/drawing/2014/main" id="{E1F9A7A8-A1C0-8218-E283-82C3DAED00EF}"/>
                    </a:ext>
                  </a:extLst>
                </p:cNvPr>
                <p:cNvPicPr/>
                <p:nvPr/>
              </p:nvPicPr>
              <p:blipFill>
                <a:blip r:embed="rId34"/>
                <a:stretch>
                  <a:fillRect/>
                </a:stretch>
              </p:blipFill>
              <p:spPr>
                <a:xfrm>
                  <a:off x="8964569" y="1198281"/>
                  <a:ext cx="129240" cy="43920"/>
                </a:xfrm>
                <a:prstGeom prst="rect">
                  <a:avLst/>
                </a:prstGeom>
              </p:spPr>
            </p:pic>
          </mc:Fallback>
        </mc:AlternateContent>
      </p:grpSp>
      <p:grpSp>
        <p:nvGrpSpPr>
          <p:cNvPr id="41" name="Groupe 40">
            <a:extLst>
              <a:ext uri="{FF2B5EF4-FFF2-40B4-BE49-F238E27FC236}">
                <a16:creationId xmlns:a16="http://schemas.microsoft.com/office/drawing/2014/main" id="{758F7546-9C83-A1B0-48EA-1DA96D38C6F9}"/>
              </a:ext>
            </a:extLst>
          </p:cNvPr>
          <p:cNvGrpSpPr/>
          <p:nvPr/>
        </p:nvGrpSpPr>
        <p:grpSpPr>
          <a:xfrm>
            <a:off x="6473369" y="1805961"/>
            <a:ext cx="767880" cy="333360"/>
            <a:chOff x="6473369" y="1805961"/>
            <a:chExt cx="767880" cy="333360"/>
          </a:xfrm>
        </p:grpSpPr>
        <mc:AlternateContent xmlns:mc="http://schemas.openxmlformats.org/markup-compatibility/2006" xmlns:p14="http://schemas.microsoft.com/office/powerpoint/2010/main">
          <mc:Choice Requires="p14">
            <p:contentPart p14:bwMode="auto" r:id="rId35">
              <p14:nvContentPartPr>
                <p14:cNvPr id="34" name="Encre 33">
                  <a:extLst>
                    <a:ext uri="{FF2B5EF4-FFF2-40B4-BE49-F238E27FC236}">
                      <a16:creationId xmlns:a16="http://schemas.microsoft.com/office/drawing/2014/main" id="{8EC19134-D940-8840-7B21-1A1533A34536}"/>
                    </a:ext>
                  </a:extLst>
                </p14:cNvPr>
                <p14:cNvContentPartPr/>
                <p14:nvPr/>
              </p14:nvContentPartPr>
              <p14:xfrm>
                <a:off x="6473369" y="1805961"/>
                <a:ext cx="234720" cy="313920"/>
              </p14:xfrm>
            </p:contentPart>
          </mc:Choice>
          <mc:Fallback xmlns="">
            <p:pic>
              <p:nvPicPr>
                <p:cNvPr id="34" name="Encre 33">
                  <a:extLst>
                    <a:ext uri="{FF2B5EF4-FFF2-40B4-BE49-F238E27FC236}">
                      <a16:creationId xmlns:a16="http://schemas.microsoft.com/office/drawing/2014/main" id="{8EC19134-D940-8840-7B21-1A1533A34536}"/>
                    </a:ext>
                  </a:extLst>
                </p:cNvPr>
                <p:cNvPicPr/>
                <p:nvPr/>
              </p:nvPicPr>
              <p:blipFill>
                <a:blip r:embed="rId36"/>
                <a:stretch>
                  <a:fillRect/>
                </a:stretch>
              </p:blipFill>
              <p:spPr>
                <a:xfrm>
                  <a:off x="6464369" y="1797321"/>
                  <a:ext cx="252360"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5" name="Encre 34">
                  <a:extLst>
                    <a:ext uri="{FF2B5EF4-FFF2-40B4-BE49-F238E27FC236}">
                      <a16:creationId xmlns:a16="http://schemas.microsoft.com/office/drawing/2014/main" id="{7758F6DE-EABB-6D61-E8DC-3FE08C0B4C00}"/>
                    </a:ext>
                  </a:extLst>
                </p14:cNvPr>
                <p14:cNvContentPartPr/>
                <p14:nvPr/>
              </p14:nvContentPartPr>
              <p14:xfrm>
                <a:off x="6730049" y="1884801"/>
                <a:ext cx="170280" cy="241920"/>
              </p14:xfrm>
            </p:contentPart>
          </mc:Choice>
          <mc:Fallback xmlns="">
            <p:pic>
              <p:nvPicPr>
                <p:cNvPr id="35" name="Encre 34">
                  <a:extLst>
                    <a:ext uri="{FF2B5EF4-FFF2-40B4-BE49-F238E27FC236}">
                      <a16:creationId xmlns:a16="http://schemas.microsoft.com/office/drawing/2014/main" id="{7758F6DE-EABB-6D61-E8DC-3FE08C0B4C00}"/>
                    </a:ext>
                  </a:extLst>
                </p:cNvPr>
                <p:cNvPicPr/>
                <p:nvPr/>
              </p:nvPicPr>
              <p:blipFill>
                <a:blip r:embed="rId38"/>
                <a:stretch>
                  <a:fillRect/>
                </a:stretch>
              </p:blipFill>
              <p:spPr>
                <a:xfrm>
                  <a:off x="6721049" y="1876161"/>
                  <a:ext cx="18792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7" name="Encre 36">
                  <a:extLst>
                    <a:ext uri="{FF2B5EF4-FFF2-40B4-BE49-F238E27FC236}">
                      <a16:creationId xmlns:a16="http://schemas.microsoft.com/office/drawing/2014/main" id="{91037BC8-0136-B5AF-7B96-A124D6980ACD}"/>
                    </a:ext>
                  </a:extLst>
                </p14:cNvPr>
                <p14:cNvContentPartPr/>
                <p14:nvPr/>
              </p14:nvContentPartPr>
              <p14:xfrm>
                <a:off x="6919409" y="1913241"/>
                <a:ext cx="142920" cy="226080"/>
              </p14:xfrm>
            </p:contentPart>
          </mc:Choice>
          <mc:Fallback xmlns="">
            <p:pic>
              <p:nvPicPr>
                <p:cNvPr id="37" name="Encre 36">
                  <a:extLst>
                    <a:ext uri="{FF2B5EF4-FFF2-40B4-BE49-F238E27FC236}">
                      <a16:creationId xmlns:a16="http://schemas.microsoft.com/office/drawing/2014/main" id="{91037BC8-0136-B5AF-7B96-A124D6980ACD}"/>
                    </a:ext>
                  </a:extLst>
                </p:cNvPr>
                <p:cNvPicPr/>
                <p:nvPr/>
              </p:nvPicPr>
              <p:blipFill>
                <a:blip r:embed="rId40"/>
                <a:stretch>
                  <a:fillRect/>
                </a:stretch>
              </p:blipFill>
              <p:spPr>
                <a:xfrm>
                  <a:off x="6910409" y="1904601"/>
                  <a:ext cx="16056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8" name="Encre 37">
                  <a:extLst>
                    <a:ext uri="{FF2B5EF4-FFF2-40B4-BE49-F238E27FC236}">
                      <a16:creationId xmlns:a16="http://schemas.microsoft.com/office/drawing/2014/main" id="{C198C122-C4D1-923C-CD62-3B91E79D080E}"/>
                    </a:ext>
                  </a:extLst>
                </p14:cNvPr>
                <p14:cNvContentPartPr/>
                <p14:nvPr/>
              </p14:nvContentPartPr>
              <p14:xfrm>
                <a:off x="7101929" y="1814241"/>
                <a:ext cx="139320" cy="293040"/>
              </p14:xfrm>
            </p:contentPart>
          </mc:Choice>
          <mc:Fallback xmlns="">
            <p:pic>
              <p:nvPicPr>
                <p:cNvPr id="38" name="Encre 37">
                  <a:extLst>
                    <a:ext uri="{FF2B5EF4-FFF2-40B4-BE49-F238E27FC236}">
                      <a16:creationId xmlns:a16="http://schemas.microsoft.com/office/drawing/2014/main" id="{C198C122-C4D1-923C-CD62-3B91E79D080E}"/>
                    </a:ext>
                  </a:extLst>
                </p:cNvPr>
                <p:cNvPicPr/>
                <p:nvPr/>
              </p:nvPicPr>
              <p:blipFill>
                <a:blip r:embed="rId42"/>
                <a:stretch>
                  <a:fillRect/>
                </a:stretch>
              </p:blipFill>
              <p:spPr>
                <a:xfrm>
                  <a:off x="7092929" y="1805241"/>
                  <a:ext cx="156960" cy="310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3">
            <p14:nvContentPartPr>
              <p14:cNvPr id="39" name="Encre 38">
                <a:extLst>
                  <a:ext uri="{FF2B5EF4-FFF2-40B4-BE49-F238E27FC236}">
                    <a16:creationId xmlns:a16="http://schemas.microsoft.com/office/drawing/2014/main" id="{E75A60B9-6314-5E1D-3EC2-F6AAC7626ECF}"/>
                  </a:ext>
                </a:extLst>
              </p14:cNvPr>
              <p14:cNvContentPartPr/>
              <p14:nvPr/>
            </p14:nvContentPartPr>
            <p14:xfrm>
              <a:off x="7569929" y="1870761"/>
              <a:ext cx="19080" cy="14760"/>
            </p14:xfrm>
          </p:contentPart>
        </mc:Choice>
        <mc:Fallback xmlns="">
          <p:pic>
            <p:nvPicPr>
              <p:cNvPr id="39" name="Encre 38">
                <a:extLst>
                  <a:ext uri="{FF2B5EF4-FFF2-40B4-BE49-F238E27FC236}">
                    <a16:creationId xmlns:a16="http://schemas.microsoft.com/office/drawing/2014/main" id="{E75A60B9-6314-5E1D-3EC2-F6AAC7626ECF}"/>
                  </a:ext>
                </a:extLst>
              </p:cNvPr>
              <p:cNvPicPr/>
              <p:nvPr/>
            </p:nvPicPr>
            <p:blipFill>
              <a:blip r:embed="rId44"/>
              <a:stretch>
                <a:fillRect/>
              </a:stretch>
            </p:blipFill>
            <p:spPr>
              <a:xfrm>
                <a:off x="7561289" y="1861761"/>
                <a:ext cx="3672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0" name="Encre 39">
                <a:extLst>
                  <a:ext uri="{FF2B5EF4-FFF2-40B4-BE49-F238E27FC236}">
                    <a16:creationId xmlns:a16="http://schemas.microsoft.com/office/drawing/2014/main" id="{1C863162-A3F2-0EC1-94B4-F8660D46D6CC}"/>
                  </a:ext>
                </a:extLst>
              </p14:cNvPr>
              <p14:cNvContentPartPr/>
              <p14:nvPr/>
            </p14:nvContentPartPr>
            <p14:xfrm>
              <a:off x="7569929" y="2019801"/>
              <a:ext cx="8640" cy="11160"/>
            </p14:xfrm>
          </p:contentPart>
        </mc:Choice>
        <mc:Fallback xmlns="">
          <p:pic>
            <p:nvPicPr>
              <p:cNvPr id="40" name="Encre 39">
                <a:extLst>
                  <a:ext uri="{FF2B5EF4-FFF2-40B4-BE49-F238E27FC236}">
                    <a16:creationId xmlns:a16="http://schemas.microsoft.com/office/drawing/2014/main" id="{1C863162-A3F2-0EC1-94B4-F8660D46D6CC}"/>
                  </a:ext>
                </a:extLst>
              </p:cNvPr>
              <p:cNvPicPr/>
              <p:nvPr/>
            </p:nvPicPr>
            <p:blipFill>
              <a:blip r:embed="rId46"/>
              <a:stretch>
                <a:fillRect/>
              </a:stretch>
            </p:blipFill>
            <p:spPr>
              <a:xfrm>
                <a:off x="7561289" y="2011161"/>
                <a:ext cx="26280" cy="28800"/>
              </a:xfrm>
              <a:prstGeom prst="rect">
                <a:avLst/>
              </a:prstGeom>
            </p:spPr>
          </p:pic>
        </mc:Fallback>
      </mc:AlternateContent>
      <p:grpSp>
        <p:nvGrpSpPr>
          <p:cNvPr id="54" name="Groupe 53">
            <a:extLst>
              <a:ext uri="{FF2B5EF4-FFF2-40B4-BE49-F238E27FC236}">
                <a16:creationId xmlns:a16="http://schemas.microsoft.com/office/drawing/2014/main" id="{6A107AA8-0EE5-5757-3F6E-AD0AF184CE09}"/>
              </a:ext>
            </a:extLst>
          </p:cNvPr>
          <p:cNvGrpSpPr/>
          <p:nvPr/>
        </p:nvGrpSpPr>
        <p:grpSpPr>
          <a:xfrm>
            <a:off x="7857209" y="1743321"/>
            <a:ext cx="1075320" cy="360360"/>
            <a:chOff x="7857209" y="1743321"/>
            <a:chExt cx="1075320" cy="360360"/>
          </a:xfrm>
        </p:grpSpPr>
        <mc:AlternateContent xmlns:mc="http://schemas.openxmlformats.org/markup-compatibility/2006" xmlns:p14="http://schemas.microsoft.com/office/powerpoint/2010/main">
          <mc:Choice Requires="p14">
            <p:contentPart p14:bwMode="auto" r:id="rId47">
              <p14:nvContentPartPr>
                <p14:cNvPr id="42" name="Encre 41">
                  <a:extLst>
                    <a:ext uri="{FF2B5EF4-FFF2-40B4-BE49-F238E27FC236}">
                      <a16:creationId xmlns:a16="http://schemas.microsoft.com/office/drawing/2014/main" id="{F34927AF-B918-6194-C24F-0D85DD409753}"/>
                    </a:ext>
                  </a:extLst>
                </p14:cNvPr>
                <p14:cNvContentPartPr/>
                <p14:nvPr/>
              </p14:nvContentPartPr>
              <p14:xfrm>
                <a:off x="7867649" y="1743321"/>
                <a:ext cx="11880" cy="321480"/>
              </p14:xfrm>
            </p:contentPart>
          </mc:Choice>
          <mc:Fallback xmlns="">
            <p:pic>
              <p:nvPicPr>
                <p:cNvPr id="42" name="Encre 41">
                  <a:extLst>
                    <a:ext uri="{FF2B5EF4-FFF2-40B4-BE49-F238E27FC236}">
                      <a16:creationId xmlns:a16="http://schemas.microsoft.com/office/drawing/2014/main" id="{F34927AF-B918-6194-C24F-0D85DD409753}"/>
                    </a:ext>
                  </a:extLst>
                </p:cNvPr>
                <p:cNvPicPr/>
                <p:nvPr/>
              </p:nvPicPr>
              <p:blipFill>
                <a:blip r:embed="rId48"/>
                <a:stretch>
                  <a:fillRect/>
                </a:stretch>
              </p:blipFill>
              <p:spPr>
                <a:xfrm>
                  <a:off x="7859009" y="1734321"/>
                  <a:ext cx="29520" cy="3391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3" name="Encre 42">
                  <a:extLst>
                    <a:ext uri="{FF2B5EF4-FFF2-40B4-BE49-F238E27FC236}">
                      <a16:creationId xmlns:a16="http://schemas.microsoft.com/office/drawing/2014/main" id="{AA95AF2D-BEB1-EFD8-A520-63182FFE731C}"/>
                    </a:ext>
                  </a:extLst>
                </p14:cNvPr>
                <p14:cNvContentPartPr/>
                <p14:nvPr/>
              </p14:nvContentPartPr>
              <p14:xfrm>
                <a:off x="7857209" y="1764921"/>
                <a:ext cx="191520" cy="297720"/>
              </p14:xfrm>
            </p:contentPart>
          </mc:Choice>
          <mc:Fallback xmlns="">
            <p:pic>
              <p:nvPicPr>
                <p:cNvPr id="43" name="Encre 42">
                  <a:extLst>
                    <a:ext uri="{FF2B5EF4-FFF2-40B4-BE49-F238E27FC236}">
                      <a16:creationId xmlns:a16="http://schemas.microsoft.com/office/drawing/2014/main" id="{AA95AF2D-BEB1-EFD8-A520-63182FFE731C}"/>
                    </a:ext>
                  </a:extLst>
                </p:cNvPr>
                <p:cNvPicPr/>
                <p:nvPr/>
              </p:nvPicPr>
              <p:blipFill>
                <a:blip r:embed="rId50"/>
                <a:stretch>
                  <a:fillRect/>
                </a:stretch>
              </p:blipFill>
              <p:spPr>
                <a:xfrm>
                  <a:off x="7848569" y="1755921"/>
                  <a:ext cx="20916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5" name="Encre 44">
                  <a:extLst>
                    <a:ext uri="{FF2B5EF4-FFF2-40B4-BE49-F238E27FC236}">
                      <a16:creationId xmlns:a16="http://schemas.microsoft.com/office/drawing/2014/main" id="{AD7DE029-33B2-EBB7-BB34-5A0828D6CAB1}"/>
                    </a:ext>
                  </a:extLst>
                </p14:cNvPr>
                <p14:cNvContentPartPr/>
                <p14:nvPr/>
              </p14:nvContentPartPr>
              <p14:xfrm>
                <a:off x="8046569" y="1807041"/>
                <a:ext cx="210240" cy="296640"/>
              </p14:xfrm>
            </p:contentPart>
          </mc:Choice>
          <mc:Fallback xmlns="">
            <p:pic>
              <p:nvPicPr>
                <p:cNvPr id="45" name="Encre 44">
                  <a:extLst>
                    <a:ext uri="{FF2B5EF4-FFF2-40B4-BE49-F238E27FC236}">
                      <a16:creationId xmlns:a16="http://schemas.microsoft.com/office/drawing/2014/main" id="{AD7DE029-33B2-EBB7-BB34-5A0828D6CAB1}"/>
                    </a:ext>
                  </a:extLst>
                </p:cNvPr>
                <p:cNvPicPr/>
                <p:nvPr/>
              </p:nvPicPr>
              <p:blipFill>
                <a:blip r:embed="rId52"/>
                <a:stretch>
                  <a:fillRect/>
                </a:stretch>
              </p:blipFill>
              <p:spPr>
                <a:xfrm>
                  <a:off x="8037569" y="1798041"/>
                  <a:ext cx="22788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6" name="Encre 45">
                  <a:extLst>
                    <a:ext uri="{FF2B5EF4-FFF2-40B4-BE49-F238E27FC236}">
                      <a16:creationId xmlns:a16="http://schemas.microsoft.com/office/drawing/2014/main" id="{9F7A9D94-970B-D87D-1BA8-196AFB0891F4}"/>
                    </a:ext>
                  </a:extLst>
                </p14:cNvPr>
                <p14:cNvContentPartPr/>
                <p14:nvPr/>
              </p14:nvContentPartPr>
              <p14:xfrm>
                <a:off x="8090849" y="1919361"/>
                <a:ext cx="111240" cy="37080"/>
              </p14:xfrm>
            </p:contentPart>
          </mc:Choice>
          <mc:Fallback xmlns="">
            <p:pic>
              <p:nvPicPr>
                <p:cNvPr id="46" name="Encre 45">
                  <a:extLst>
                    <a:ext uri="{FF2B5EF4-FFF2-40B4-BE49-F238E27FC236}">
                      <a16:creationId xmlns:a16="http://schemas.microsoft.com/office/drawing/2014/main" id="{9F7A9D94-970B-D87D-1BA8-196AFB0891F4}"/>
                    </a:ext>
                  </a:extLst>
                </p:cNvPr>
                <p:cNvPicPr/>
                <p:nvPr/>
              </p:nvPicPr>
              <p:blipFill>
                <a:blip r:embed="rId54"/>
                <a:stretch>
                  <a:fillRect/>
                </a:stretch>
              </p:blipFill>
              <p:spPr>
                <a:xfrm>
                  <a:off x="8082209" y="1910361"/>
                  <a:ext cx="12888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7" name="Encre 46">
                  <a:extLst>
                    <a:ext uri="{FF2B5EF4-FFF2-40B4-BE49-F238E27FC236}">
                      <a16:creationId xmlns:a16="http://schemas.microsoft.com/office/drawing/2014/main" id="{B335218D-298A-143E-EC2D-593D42637CF7}"/>
                    </a:ext>
                  </a:extLst>
                </p14:cNvPr>
                <p14:cNvContentPartPr/>
                <p14:nvPr/>
              </p14:nvContentPartPr>
              <p14:xfrm>
                <a:off x="8101649" y="1817841"/>
                <a:ext cx="98280" cy="360"/>
              </p14:xfrm>
            </p:contentPart>
          </mc:Choice>
          <mc:Fallback xmlns="">
            <p:pic>
              <p:nvPicPr>
                <p:cNvPr id="47" name="Encre 46">
                  <a:extLst>
                    <a:ext uri="{FF2B5EF4-FFF2-40B4-BE49-F238E27FC236}">
                      <a16:creationId xmlns:a16="http://schemas.microsoft.com/office/drawing/2014/main" id="{B335218D-298A-143E-EC2D-593D42637CF7}"/>
                    </a:ext>
                  </a:extLst>
                </p:cNvPr>
                <p:cNvPicPr/>
                <p:nvPr/>
              </p:nvPicPr>
              <p:blipFill>
                <a:blip r:embed="rId56"/>
                <a:stretch>
                  <a:fillRect/>
                </a:stretch>
              </p:blipFill>
              <p:spPr>
                <a:xfrm>
                  <a:off x="8092649" y="1809201"/>
                  <a:ext cx="1159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9" name="Encre 48">
                  <a:extLst>
                    <a:ext uri="{FF2B5EF4-FFF2-40B4-BE49-F238E27FC236}">
                      <a16:creationId xmlns:a16="http://schemas.microsoft.com/office/drawing/2014/main" id="{091635ED-A163-E530-699E-95D44C40685D}"/>
                    </a:ext>
                  </a:extLst>
                </p14:cNvPr>
                <p14:cNvContentPartPr/>
                <p14:nvPr/>
              </p14:nvContentPartPr>
              <p14:xfrm>
                <a:off x="8271929" y="1817121"/>
                <a:ext cx="137160" cy="195120"/>
              </p14:xfrm>
            </p:contentPart>
          </mc:Choice>
          <mc:Fallback xmlns="">
            <p:pic>
              <p:nvPicPr>
                <p:cNvPr id="49" name="Encre 48">
                  <a:extLst>
                    <a:ext uri="{FF2B5EF4-FFF2-40B4-BE49-F238E27FC236}">
                      <a16:creationId xmlns:a16="http://schemas.microsoft.com/office/drawing/2014/main" id="{091635ED-A163-E530-699E-95D44C40685D}"/>
                    </a:ext>
                  </a:extLst>
                </p:cNvPr>
                <p:cNvPicPr/>
                <p:nvPr/>
              </p:nvPicPr>
              <p:blipFill>
                <a:blip r:embed="rId58"/>
                <a:stretch>
                  <a:fillRect/>
                </a:stretch>
              </p:blipFill>
              <p:spPr>
                <a:xfrm>
                  <a:off x="8262929" y="1808481"/>
                  <a:ext cx="15480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50" name="Encre 49">
                  <a:extLst>
                    <a:ext uri="{FF2B5EF4-FFF2-40B4-BE49-F238E27FC236}">
                      <a16:creationId xmlns:a16="http://schemas.microsoft.com/office/drawing/2014/main" id="{181F5C37-4E82-221E-D22A-EC5E51FA9A38}"/>
                    </a:ext>
                  </a:extLst>
                </p14:cNvPr>
                <p14:cNvContentPartPr/>
                <p14:nvPr/>
              </p14:nvContentPartPr>
              <p14:xfrm>
                <a:off x="8482169" y="1805241"/>
                <a:ext cx="184680" cy="175680"/>
              </p14:xfrm>
            </p:contentPart>
          </mc:Choice>
          <mc:Fallback xmlns="">
            <p:pic>
              <p:nvPicPr>
                <p:cNvPr id="50" name="Encre 49">
                  <a:extLst>
                    <a:ext uri="{FF2B5EF4-FFF2-40B4-BE49-F238E27FC236}">
                      <a16:creationId xmlns:a16="http://schemas.microsoft.com/office/drawing/2014/main" id="{181F5C37-4E82-221E-D22A-EC5E51FA9A38}"/>
                    </a:ext>
                  </a:extLst>
                </p:cNvPr>
                <p:cNvPicPr/>
                <p:nvPr/>
              </p:nvPicPr>
              <p:blipFill>
                <a:blip r:embed="rId60"/>
                <a:stretch>
                  <a:fillRect/>
                </a:stretch>
              </p:blipFill>
              <p:spPr>
                <a:xfrm>
                  <a:off x="8473169" y="1796241"/>
                  <a:ext cx="20232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1" name="Encre 50">
                  <a:extLst>
                    <a:ext uri="{FF2B5EF4-FFF2-40B4-BE49-F238E27FC236}">
                      <a16:creationId xmlns:a16="http://schemas.microsoft.com/office/drawing/2014/main" id="{B4BA0FB5-F6C8-678D-9C8E-333A5C91E555}"/>
                    </a:ext>
                  </a:extLst>
                </p14:cNvPr>
                <p14:cNvContentPartPr/>
                <p14:nvPr/>
              </p14:nvContentPartPr>
              <p14:xfrm>
                <a:off x="8728409" y="1807041"/>
                <a:ext cx="11880" cy="190080"/>
              </p14:xfrm>
            </p:contentPart>
          </mc:Choice>
          <mc:Fallback xmlns="">
            <p:pic>
              <p:nvPicPr>
                <p:cNvPr id="51" name="Encre 50">
                  <a:extLst>
                    <a:ext uri="{FF2B5EF4-FFF2-40B4-BE49-F238E27FC236}">
                      <a16:creationId xmlns:a16="http://schemas.microsoft.com/office/drawing/2014/main" id="{B4BA0FB5-F6C8-678D-9C8E-333A5C91E555}"/>
                    </a:ext>
                  </a:extLst>
                </p:cNvPr>
                <p:cNvPicPr/>
                <p:nvPr/>
              </p:nvPicPr>
              <p:blipFill>
                <a:blip r:embed="rId62"/>
                <a:stretch>
                  <a:fillRect/>
                </a:stretch>
              </p:blipFill>
              <p:spPr>
                <a:xfrm>
                  <a:off x="8719769" y="1798041"/>
                  <a:ext cx="2952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2" name="Encre 51">
                  <a:extLst>
                    <a:ext uri="{FF2B5EF4-FFF2-40B4-BE49-F238E27FC236}">
                      <a16:creationId xmlns:a16="http://schemas.microsoft.com/office/drawing/2014/main" id="{BA032175-4B8D-7E24-F570-B2E291893E44}"/>
                    </a:ext>
                  </a:extLst>
                </p14:cNvPr>
                <p14:cNvContentPartPr/>
                <p14:nvPr/>
              </p14:nvContentPartPr>
              <p14:xfrm>
                <a:off x="8728769" y="1763481"/>
                <a:ext cx="76680" cy="136440"/>
              </p14:xfrm>
            </p:contentPart>
          </mc:Choice>
          <mc:Fallback xmlns="">
            <p:pic>
              <p:nvPicPr>
                <p:cNvPr id="52" name="Encre 51">
                  <a:extLst>
                    <a:ext uri="{FF2B5EF4-FFF2-40B4-BE49-F238E27FC236}">
                      <a16:creationId xmlns:a16="http://schemas.microsoft.com/office/drawing/2014/main" id="{BA032175-4B8D-7E24-F570-B2E291893E44}"/>
                    </a:ext>
                  </a:extLst>
                </p:cNvPr>
                <p:cNvPicPr/>
                <p:nvPr/>
              </p:nvPicPr>
              <p:blipFill>
                <a:blip r:embed="rId64"/>
                <a:stretch>
                  <a:fillRect/>
                </a:stretch>
              </p:blipFill>
              <p:spPr>
                <a:xfrm>
                  <a:off x="8719769" y="1754841"/>
                  <a:ext cx="9432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53" name="Encre 52">
                  <a:extLst>
                    <a:ext uri="{FF2B5EF4-FFF2-40B4-BE49-F238E27FC236}">
                      <a16:creationId xmlns:a16="http://schemas.microsoft.com/office/drawing/2014/main" id="{84AC0402-5B5D-3D81-B306-9D3021F27E17}"/>
                    </a:ext>
                  </a:extLst>
                </p14:cNvPr>
                <p14:cNvContentPartPr/>
                <p14:nvPr/>
              </p14:nvContentPartPr>
              <p14:xfrm>
                <a:off x="8855129" y="1764561"/>
                <a:ext cx="77400" cy="235800"/>
              </p14:xfrm>
            </p:contentPart>
          </mc:Choice>
          <mc:Fallback xmlns="">
            <p:pic>
              <p:nvPicPr>
                <p:cNvPr id="53" name="Encre 52">
                  <a:extLst>
                    <a:ext uri="{FF2B5EF4-FFF2-40B4-BE49-F238E27FC236}">
                      <a16:creationId xmlns:a16="http://schemas.microsoft.com/office/drawing/2014/main" id="{84AC0402-5B5D-3D81-B306-9D3021F27E17}"/>
                    </a:ext>
                  </a:extLst>
                </p:cNvPr>
                <p:cNvPicPr/>
                <p:nvPr/>
              </p:nvPicPr>
              <p:blipFill>
                <a:blip r:embed="rId66"/>
                <a:stretch>
                  <a:fillRect/>
                </a:stretch>
              </p:blipFill>
              <p:spPr>
                <a:xfrm>
                  <a:off x="8846489" y="1755921"/>
                  <a:ext cx="95040" cy="253440"/>
                </a:xfrm>
                <a:prstGeom prst="rect">
                  <a:avLst/>
                </a:prstGeom>
              </p:spPr>
            </p:pic>
          </mc:Fallback>
        </mc:AlternateContent>
      </p:grpSp>
      <p:grpSp>
        <p:nvGrpSpPr>
          <p:cNvPr id="62" name="Groupe 61">
            <a:extLst>
              <a:ext uri="{FF2B5EF4-FFF2-40B4-BE49-F238E27FC236}">
                <a16:creationId xmlns:a16="http://schemas.microsoft.com/office/drawing/2014/main" id="{7DD3B4DF-C155-A7AB-9D19-16A8D831BE2E}"/>
              </a:ext>
            </a:extLst>
          </p:cNvPr>
          <p:cNvGrpSpPr/>
          <p:nvPr/>
        </p:nvGrpSpPr>
        <p:grpSpPr>
          <a:xfrm>
            <a:off x="9149249" y="1668441"/>
            <a:ext cx="876960" cy="350280"/>
            <a:chOff x="9149249" y="1668441"/>
            <a:chExt cx="876960" cy="350280"/>
          </a:xfrm>
        </p:grpSpPr>
        <mc:AlternateContent xmlns:mc="http://schemas.openxmlformats.org/markup-compatibility/2006" xmlns:p14="http://schemas.microsoft.com/office/powerpoint/2010/main">
          <mc:Choice Requires="p14">
            <p:contentPart p14:bwMode="auto" r:id="rId67">
              <p14:nvContentPartPr>
                <p14:cNvPr id="55" name="Encre 54">
                  <a:extLst>
                    <a:ext uri="{FF2B5EF4-FFF2-40B4-BE49-F238E27FC236}">
                      <a16:creationId xmlns:a16="http://schemas.microsoft.com/office/drawing/2014/main" id="{D291CFE4-9D99-0012-5C17-BB2C8F16B102}"/>
                    </a:ext>
                  </a:extLst>
                </p14:cNvPr>
                <p14:cNvContentPartPr/>
                <p14:nvPr/>
              </p14:nvContentPartPr>
              <p14:xfrm>
                <a:off x="9292529" y="1722081"/>
                <a:ext cx="360" cy="233640"/>
              </p14:xfrm>
            </p:contentPart>
          </mc:Choice>
          <mc:Fallback xmlns="">
            <p:pic>
              <p:nvPicPr>
                <p:cNvPr id="55" name="Encre 54">
                  <a:extLst>
                    <a:ext uri="{FF2B5EF4-FFF2-40B4-BE49-F238E27FC236}">
                      <a16:creationId xmlns:a16="http://schemas.microsoft.com/office/drawing/2014/main" id="{D291CFE4-9D99-0012-5C17-BB2C8F16B102}"/>
                    </a:ext>
                  </a:extLst>
                </p:cNvPr>
                <p:cNvPicPr/>
                <p:nvPr/>
              </p:nvPicPr>
              <p:blipFill>
                <a:blip r:embed="rId68"/>
                <a:stretch>
                  <a:fillRect/>
                </a:stretch>
              </p:blipFill>
              <p:spPr>
                <a:xfrm>
                  <a:off x="9283529" y="1713081"/>
                  <a:ext cx="1800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56" name="Encre 55">
                  <a:extLst>
                    <a:ext uri="{FF2B5EF4-FFF2-40B4-BE49-F238E27FC236}">
                      <a16:creationId xmlns:a16="http://schemas.microsoft.com/office/drawing/2014/main" id="{1A229C9D-2C9D-F503-4F41-5A9D199C9C30}"/>
                    </a:ext>
                  </a:extLst>
                </p14:cNvPr>
                <p14:cNvContentPartPr/>
                <p14:nvPr/>
              </p14:nvContentPartPr>
              <p14:xfrm>
                <a:off x="9149249" y="1690401"/>
                <a:ext cx="338040" cy="328320"/>
              </p14:xfrm>
            </p:contentPart>
          </mc:Choice>
          <mc:Fallback xmlns="">
            <p:pic>
              <p:nvPicPr>
                <p:cNvPr id="56" name="Encre 55">
                  <a:extLst>
                    <a:ext uri="{FF2B5EF4-FFF2-40B4-BE49-F238E27FC236}">
                      <a16:creationId xmlns:a16="http://schemas.microsoft.com/office/drawing/2014/main" id="{1A229C9D-2C9D-F503-4F41-5A9D199C9C30}"/>
                    </a:ext>
                  </a:extLst>
                </p:cNvPr>
                <p:cNvPicPr/>
                <p:nvPr/>
              </p:nvPicPr>
              <p:blipFill>
                <a:blip r:embed="rId70"/>
                <a:stretch>
                  <a:fillRect/>
                </a:stretch>
              </p:blipFill>
              <p:spPr>
                <a:xfrm>
                  <a:off x="9140249" y="1681401"/>
                  <a:ext cx="355680" cy="3459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7" name="Encre 56">
                  <a:extLst>
                    <a:ext uri="{FF2B5EF4-FFF2-40B4-BE49-F238E27FC236}">
                      <a16:creationId xmlns:a16="http://schemas.microsoft.com/office/drawing/2014/main" id="{3AADEEA3-A482-5163-1D60-0ADA40511591}"/>
                    </a:ext>
                  </a:extLst>
                </p14:cNvPr>
                <p14:cNvContentPartPr/>
                <p14:nvPr/>
              </p14:nvContentPartPr>
              <p14:xfrm>
                <a:off x="9504929" y="1703721"/>
                <a:ext cx="108720" cy="199800"/>
              </p14:xfrm>
            </p:contentPart>
          </mc:Choice>
          <mc:Fallback xmlns="">
            <p:pic>
              <p:nvPicPr>
                <p:cNvPr id="57" name="Encre 56">
                  <a:extLst>
                    <a:ext uri="{FF2B5EF4-FFF2-40B4-BE49-F238E27FC236}">
                      <a16:creationId xmlns:a16="http://schemas.microsoft.com/office/drawing/2014/main" id="{3AADEEA3-A482-5163-1D60-0ADA40511591}"/>
                    </a:ext>
                  </a:extLst>
                </p:cNvPr>
                <p:cNvPicPr/>
                <p:nvPr/>
              </p:nvPicPr>
              <p:blipFill>
                <a:blip r:embed="rId72"/>
                <a:stretch>
                  <a:fillRect/>
                </a:stretch>
              </p:blipFill>
              <p:spPr>
                <a:xfrm>
                  <a:off x="9496289" y="1694721"/>
                  <a:ext cx="12636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8" name="Encre 57">
                  <a:extLst>
                    <a:ext uri="{FF2B5EF4-FFF2-40B4-BE49-F238E27FC236}">
                      <a16:creationId xmlns:a16="http://schemas.microsoft.com/office/drawing/2014/main" id="{40BEC2C7-5241-6126-3180-64DCFAA98DB6}"/>
                    </a:ext>
                  </a:extLst>
                </p14:cNvPr>
                <p14:cNvContentPartPr/>
                <p14:nvPr/>
              </p14:nvContentPartPr>
              <p14:xfrm>
                <a:off x="9526529" y="1798041"/>
                <a:ext cx="148680" cy="41760"/>
              </p14:xfrm>
            </p:contentPart>
          </mc:Choice>
          <mc:Fallback xmlns="">
            <p:pic>
              <p:nvPicPr>
                <p:cNvPr id="58" name="Encre 57">
                  <a:extLst>
                    <a:ext uri="{FF2B5EF4-FFF2-40B4-BE49-F238E27FC236}">
                      <a16:creationId xmlns:a16="http://schemas.microsoft.com/office/drawing/2014/main" id="{40BEC2C7-5241-6126-3180-64DCFAA98DB6}"/>
                    </a:ext>
                  </a:extLst>
                </p:cNvPr>
                <p:cNvPicPr/>
                <p:nvPr/>
              </p:nvPicPr>
              <p:blipFill>
                <a:blip r:embed="rId74"/>
                <a:stretch>
                  <a:fillRect/>
                </a:stretch>
              </p:blipFill>
              <p:spPr>
                <a:xfrm>
                  <a:off x="9517889" y="1789041"/>
                  <a:ext cx="16632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9" name="Encre 58">
                  <a:extLst>
                    <a:ext uri="{FF2B5EF4-FFF2-40B4-BE49-F238E27FC236}">
                      <a16:creationId xmlns:a16="http://schemas.microsoft.com/office/drawing/2014/main" id="{163F08B4-C46F-8626-C140-C57F32A25F36}"/>
                    </a:ext>
                  </a:extLst>
                </p14:cNvPr>
                <p14:cNvContentPartPr/>
                <p14:nvPr/>
              </p14:nvContentPartPr>
              <p14:xfrm>
                <a:off x="9728129" y="1696161"/>
                <a:ext cx="126360" cy="200880"/>
              </p14:xfrm>
            </p:contentPart>
          </mc:Choice>
          <mc:Fallback xmlns="">
            <p:pic>
              <p:nvPicPr>
                <p:cNvPr id="59" name="Encre 58">
                  <a:extLst>
                    <a:ext uri="{FF2B5EF4-FFF2-40B4-BE49-F238E27FC236}">
                      <a16:creationId xmlns:a16="http://schemas.microsoft.com/office/drawing/2014/main" id="{163F08B4-C46F-8626-C140-C57F32A25F36}"/>
                    </a:ext>
                  </a:extLst>
                </p:cNvPr>
                <p:cNvPicPr/>
                <p:nvPr/>
              </p:nvPicPr>
              <p:blipFill>
                <a:blip r:embed="rId76"/>
                <a:stretch>
                  <a:fillRect/>
                </a:stretch>
              </p:blipFill>
              <p:spPr>
                <a:xfrm>
                  <a:off x="9719489" y="1687161"/>
                  <a:ext cx="14400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61" name="Encre 60">
                  <a:extLst>
                    <a:ext uri="{FF2B5EF4-FFF2-40B4-BE49-F238E27FC236}">
                      <a16:creationId xmlns:a16="http://schemas.microsoft.com/office/drawing/2014/main" id="{A8BE5638-B0C1-2A3C-F18B-BCFCDC52D7FB}"/>
                    </a:ext>
                  </a:extLst>
                </p14:cNvPr>
                <p14:cNvContentPartPr/>
                <p14:nvPr/>
              </p14:nvContentPartPr>
              <p14:xfrm>
                <a:off x="9776009" y="1668441"/>
                <a:ext cx="250200" cy="324000"/>
              </p14:xfrm>
            </p:contentPart>
          </mc:Choice>
          <mc:Fallback xmlns="">
            <p:pic>
              <p:nvPicPr>
                <p:cNvPr id="61" name="Encre 60">
                  <a:extLst>
                    <a:ext uri="{FF2B5EF4-FFF2-40B4-BE49-F238E27FC236}">
                      <a16:creationId xmlns:a16="http://schemas.microsoft.com/office/drawing/2014/main" id="{A8BE5638-B0C1-2A3C-F18B-BCFCDC52D7FB}"/>
                    </a:ext>
                  </a:extLst>
                </p:cNvPr>
                <p:cNvPicPr/>
                <p:nvPr/>
              </p:nvPicPr>
              <p:blipFill>
                <a:blip r:embed="rId78"/>
                <a:stretch>
                  <a:fillRect/>
                </a:stretch>
              </p:blipFill>
              <p:spPr>
                <a:xfrm>
                  <a:off x="9767009" y="1659801"/>
                  <a:ext cx="267840" cy="341640"/>
                </a:xfrm>
                <a:prstGeom prst="rect">
                  <a:avLst/>
                </a:prstGeom>
              </p:spPr>
            </p:pic>
          </mc:Fallback>
        </mc:AlternateContent>
      </p:grpSp>
      <p:grpSp>
        <p:nvGrpSpPr>
          <p:cNvPr id="68" name="Groupe 67">
            <a:extLst>
              <a:ext uri="{FF2B5EF4-FFF2-40B4-BE49-F238E27FC236}">
                <a16:creationId xmlns:a16="http://schemas.microsoft.com/office/drawing/2014/main" id="{B5169FEE-6B7E-F546-EAE2-A14D6E0A475C}"/>
              </a:ext>
            </a:extLst>
          </p:cNvPr>
          <p:cNvGrpSpPr/>
          <p:nvPr/>
        </p:nvGrpSpPr>
        <p:grpSpPr>
          <a:xfrm>
            <a:off x="6429089" y="2289081"/>
            <a:ext cx="941040" cy="435240"/>
            <a:chOff x="6429089" y="2289081"/>
            <a:chExt cx="941040" cy="435240"/>
          </a:xfrm>
        </p:grpSpPr>
        <mc:AlternateContent xmlns:mc="http://schemas.openxmlformats.org/markup-compatibility/2006" xmlns:p14="http://schemas.microsoft.com/office/powerpoint/2010/main">
          <mc:Choice Requires="p14">
            <p:contentPart p14:bwMode="auto" r:id="rId79">
              <p14:nvContentPartPr>
                <p14:cNvPr id="63" name="Encre 62">
                  <a:extLst>
                    <a:ext uri="{FF2B5EF4-FFF2-40B4-BE49-F238E27FC236}">
                      <a16:creationId xmlns:a16="http://schemas.microsoft.com/office/drawing/2014/main" id="{E49F1FE0-5748-42D2-7435-217A213D2ED3}"/>
                    </a:ext>
                  </a:extLst>
                </p14:cNvPr>
                <p14:cNvContentPartPr/>
                <p14:nvPr/>
              </p14:nvContentPartPr>
              <p14:xfrm>
                <a:off x="6429089" y="2289081"/>
                <a:ext cx="261360" cy="406440"/>
              </p14:xfrm>
            </p:contentPart>
          </mc:Choice>
          <mc:Fallback xmlns="">
            <p:pic>
              <p:nvPicPr>
                <p:cNvPr id="63" name="Encre 62">
                  <a:extLst>
                    <a:ext uri="{FF2B5EF4-FFF2-40B4-BE49-F238E27FC236}">
                      <a16:creationId xmlns:a16="http://schemas.microsoft.com/office/drawing/2014/main" id="{E49F1FE0-5748-42D2-7435-217A213D2ED3}"/>
                    </a:ext>
                  </a:extLst>
                </p:cNvPr>
                <p:cNvPicPr/>
                <p:nvPr/>
              </p:nvPicPr>
              <p:blipFill>
                <a:blip r:embed="rId80"/>
                <a:stretch>
                  <a:fillRect/>
                </a:stretch>
              </p:blipFill>
              <p:spPr>
                <a:xfrm>
                  <a:off x="6420449" y="2280081"/>
                  <a:ext cx="279000" cy="4240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64" name="Encre 63">
                  <a:extLst>
                    <a:ext uri="{FF2B5EF4-FFF2-40B4-BE49-F238E27FC236}">
                      <a16:creationId xmlns:a16="http://schemas.microsoft.com/office/drawing/2014/main" id="{02FE1E19-A652-6A67-7D52-AF52BB9E9F6E}"/>
                    </a:ext>
                  </a:extLst>
                </p14:cNvPr>
                <p14:cNvContentPartPr/>
                <p14:nvPr/>
              </p14:nvContentPartPr>
              <p14:xfrm>
                <a:off x="6761009" y="2467281"/>
                <a:ext cx="171720" cy="257040"/>
              </p14:xfrm>
            </p:contentPart>
          </mc:Choice>
          <mc:Fallback xmlns="">
            <p:pic>
              <p:nvPicPr>
                <p:cNvPr id="64" name="Encre 63">
                  <a:extLst>
                    <a:ext uri="{FF2B5EF4-FFF2-40B4-BE49-F238E27FC236}">
                      <a16:creationId xmlns:a16="http://schemas.microsoft.com/office/drawing/2014/main" id="{02FE1E19-A652-6A67-7D52-AF52BB9E9F6E}"/>
                    </a:ext>
                  </a:extLst>
                </p:cNvPr>
                <p:cNvPicPr/>
                <p:nvPr/>
              </p:nvPicPr>
              <p:blipFill>
                <a:blip r:embed="rId82"/>
                <a:stretch>
                  <a:fillRect/>
                </a:stretch>
              </p:blipFill>
              <p:spPr>
                <a:xfrm>
                  <a:off x="6752369" y="2458281"/>
                  <a:ext cx="18936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65" name="Encre 64">
                  <a:extLst>
                    <a:ext uri="{FF2B5EF4-FFF2-40B4-BE49-F238E27FC236}">
                      <a16:creationId xmlns:a16="http://schemas.microsoft.com/office/drawing/2014/main" id="{05CF7D48-191D-E27F-0C87-051C47352D2F}"/>
                    </a:ext>
                  </a:extLst>
                </p14:cNvPr>
                <p14:cNvContentPartPr/>
                <p14:nvPr/>
              </p14:nvContentPartPr>
              <p14:xfrm>
                <a:off x="6995729" y="2378721"/>
                <a:ext cx="180720" cy="233640"/>
              </p14:xfrm>
            </p:contentPart>
          </mc:Choice>
          <mc:Fallback xmlns="">
            <p:pic>
              <p:nvPicPr>
                <p:cNvPr id="65" name="Encre 64">
                  <a:extLst>
                    <a:ext uri="{FF2B5EF4-FFF2-40B4-BE49-F238E27FC236}">
                      <a16:creationId xmlns:a16="http://schemas.microsoft.com/office/drawing/2014/main" id="{05CF7D48-191D-E27F-0C87-051C47352D2F}"/>
                    </a:ext>
                  </a:extLst>
                </p:cNvPr>
                <p:cNvPicPr/>
                <p:nvPr/>
              </p:nvPicPr>
              <p:blipFill>
                <a:blip r:embed="rId84"/>
                <a:stretch>
                  <a:fillRect/>
                </a:stretch>
              </p:blipFill>
              <p:spPr>
                <a:xfrm>
                  <a:off x="6987089" y="2370081"/>
                  <a:ext cx="19836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66" name="Encre 65">
                  <a:extLst>
                    <a:ext uri="{FF2B5EF4-FFF2-40B4-BE49-F238E27FC236}">
                      <a16:creationId xmlns:a16="http://schemas.microsoft.com/office/drawing/2014/main" id="{DFF737AB-0F21-47FC-6BA9-CE474AF935D0}"/>
                    </a:ext>
                  </a:extLst>
                </p14:cNvPr>
                <p14:cNvContentPartPr/>
                <p14:nvPr/>
              </p14:nvContentPartPr>
              <p14:xfrm>
                <a:off x="7242689" y="2317161"/>
                <a:ext cx="127440" cy="325080"/>
              </p14:xfrm>
            </p:contentPart>
          </mc:Choice>
          <mc:Fallback xmlns="">
            <p:pic>
              <p:nvPicPr>
                <p:cNvPr id="66" name="Encre 65">
                  <a:extLst>
                    <a:ext uri="{FF2B5EF4-FFF2-40B4-BE49-F238E27FC236}">
                      <a16:creationId xmlns:a16="http://schemas.microsoft.com/office/drawing/2014/main" id="{DFF737AB-0F21-47FC-6BA9-CE474AF935D0}"/>
                    </a:ext>
                  </a:extLst>
                </p:cNvPr>
                <p:cNvPicPr/>
                <p:nvPr/>
              </p:nvPicPr>
              <p:blipFill>
                <a:blip r:embed="rId86"/>
                <a:stretch>
                  <a:fillRect/>
                </a:stretch>
              </p:blipFill>
              <p:spPr>
                <a:xfrm>
                  <a:off x="7233689" y="2308521"/>
                  <a:ext cx="145080" cy="342720"/>
                </a:xfrm>
                <a:prstGeom prst="rect">
                  <a:avLst/>
                </a:prstGeom>
              </p:spPr>
            </p:pic>
          </mc:Fallback>
        </mc:AlternateContent>
      </p:grpSp>
      <p:grpSp>
        <p:nvGrpSpPr>
          <p:cNvPr id="70" name="Groupe 69">
            <a:extLst>
              <a:ext uri="{FF2B5EF4-FFF2-40B4-BE49-F238E27FC236}">
                <a16:creationId xmlns:a16="http://schemas.microsoft.com/office/drawing/2014/main" id="{F7BFC707-9FB6-6C34-299C-4760FB9A29AC}"/>
              </a:ext>
            </a:extLst>
          </p:cNvPr>
          <p:cNvGrpSpPr/>
          <p:nvPr/>
        </p:nvGrpSpPr>
        <p:grpSpPr>
          <a:xfrm>
            <a:off x="7653449" y="2434521"/>
            <a:ext cx="56520" cy="161280"/>
            <a:chOff x="7653449" y="2434521"/>
            <a:chExt cx="56520" cy="161280"/>
          </a:xfrm>
        </p:grpSpPr>
        <mc:AlternateContent xmlns:mc="http://schemas.openxmlformats.org/markup-compatibility/2006" xmlns:p14="http://schemas.microsoft.com/office/powerpoint/2010/main">
          <mc:Choice Requires="p14">
            <p:contentPart p14:bwMode="auto" r:id="rId87">
              <p14:nvContentPartPr>
                <p14:cNvPr id="67" name="Encre 66">
                  <a:extLst>
                    <a:ext uri="{FF2B5EF4-FFF2-40B4-BE49-F238E27FC236}">
                      <a16:creationId xmlns:a16="http://schemas.microsoft.com/office/drawing/2014/main" id="{516CD55A-A7D4-3241-83AB-7A33BEA848F2}"/>
                    </a:ext>
                  </a:extLst>
                </p14:cNvPr>
                <p14:cNvContentPartPr/>
                <p14:nvPr/>
              </p14:nvContentPartPr>
              <p14:xfrm>
                <a:off x="7653449" y="2434521"/>
                <a:ext cx="33840" cy="27720"/>
              </p14:xfrm>
            </p:contentPart>
          </mc:Choice>
          <mc:Fallback xmlns="">
            <p:pic>
              <p:nvPicPr>
                <p:cNvPr id="67" name="Encre 66">
                  <a:extLst>
                    <a:ext uri="{FF2B5EF4-FFF2-40B4-BE49-F238E27FC236}">
                      <a16:creationId xmlns:a16="http://schemas.microsoft.com/office/drawing/2014/main" id="{516CD55A-A7D4-3241-83AB-7A33BEA848F2}"/>
                    </a:ext>
                  </a:extLst>
                </p:cNvPr>
                <p:cNvPicPr/>
                <p:nvPr/>
              </p:nvPicPr>
              <p:blipFill>
                <a:blip r:embed="rId88"/>
                <a:stretch>
                  <a:fillRect/>
                </a:stretch>
              </p:blipFill>
              <p:spPr>
                <a:xfrm>
                  <a:off x="7644449" y="2425521"/>
                  <a:ext cx="5148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69" name="Encre 68">
                  <a:extLst>
                    <a:ext uri="{FF2B5EF4-FFF2-40B4-BE49-F238E27FC236}">
                      <a16:creationId xmlns:a16="http://schemas.microsoft.com/office/drawing/2014/main" id="{EF9CFE64-566B-02E3-85D3-6B3D1C5BD5C8}"/>
                    </a:ext>
                  </a:extLst>
                </p14:cNvPr>
                <p14:cNvContentPartPr/>
                <p14:nvPr/>
              </p14:nvContentPartPr>
              <p14:xfrm>
                <a:off x="7676489" y="2561961"/>
                <a:ext cx="33480" cy="33840"/>
              </p14:xfrm>
            </p:contentPart>
          </mc:Choice>
          <mc:Fallback xmlns="">
            <p:pic>
              <p:nvPicPr>
                <p:cNvPr id="69" name="Encre 68">
                  <a:extLst>
                    <a:ext uri="{FF2B5EF4-FFF2-40B4-BE49-F238E27FC236}">
                      <a16:creationId xmlns:a16="http://schemas.microsoft.com/office/drawing/2014/main" id="{EF9CFE64-566B-02E3-85D3-6B3D1C5BD5C8}"/>
                    </a:ext>
                  </a:extLst>
                </p:cNvPr>
                <p:cNvPicPr/>
                <p:nvPr/>
              </p:nvPicPr>
              <p:blipFill>
                <a:blip r:embed="rId90"/>
                <a:stretch>
                  <a:fillRect/>
                </a:stretch>
              </p:blipFill>
              <p:spPr>
                <a:xfrm>
                  <a:off x="7667849" y="2552961"/>
                  <a:ext cx="51120" cy="51480"/>
                </a:xfrm>
                <a:prstGeom prst="rect">
                  <a:avLst/>
                </a:prstGeom>
              </p:spPr>
            </p:pic>
          </mc:Fallback>
        </mc:AlternateContent>
      </p:grpSp>
      <p:grpSp>
        <p:nvGrpSpPr>
          <p:cNvPr id="82" name="Groupe 81">
            <a:extLst>
              <a:ext uri="{FF2B5EF4-FFF2-40B4-BE49-F238E27FC236}">
                <a16:creationId xmlns:a16="http://schemas.microsoft.com/office/drawing/2014/main" id="{A34597FB-4CA5-D114-44C4-47726269F917}"/>
              </a:ext>
            </a:extLst>
          </p:cNvPr>
          <p:cNvGrpSpPr/>
          <p:nvPr/>
        </p:nvGrpSpPr>
        <p:grpSpPr>
          <a:xfrm>
            <a:off x="8058449" y="2219961"/>
            <a:ext cx="1100880" cy="350280"/>
            <a:chOff x="8058449" y="2219961"/>
            <a:chExt cx="1100880" cy="350280"/>
          </a:xfrm>
        </p:grpSpPr>
        <mc:AlternateContent xmlns:mc="http://schemas.openxmlformats.org/markup-compatibility/2006" xmlns:p14="http://schemas.microsoft.com/office/powerpoint/2010/main">
          <mc:Choice Requires="p14">
            <p:contentPart p14:bwMode="auto" r:id="rId91">
              <p14:nvContentPartPr>
                <p14:cNvPr id="71" name="Encre 70">
                  <a:extLst>
                    <a:ext uri="{FF2B5EF4-FFF2-40B4-BE49-F238E27FC236}">
                      <a16:creationId xmlns:a16="http://schemas.microsoft.com/office/drawing/2014/main" id="{6FA89D74-B42B-B9DB-E43F-815997BBC015}"/>
                    </a:ext>
                  </a:extLst>
                </p14:cNvPr>
                <p14:cNvContentPartPr/>
                <p14:nvPr/>
              </p14:nvContentPartPr>
              <p14:xfrm>
                <a:off x="8058449" y="2307081"/>
                <a:ext cx="171000" cy="263160"/>
              </p14:xfrm>
            </p:contentPart>
          </mc:Choice>
          <mc:Fallback xmlns="">
            <p:pic>
              <p:nvPicPr>
                <p:cNvPr id="71" name="Encre 70">
                  <a:extLst>
                    <a:ext uri="{FF2B5EF4-FFF2-40B4-BE49-F238E27FC236}">
                      <a16:creationId xmlns:a16="http://schemas.microsoft.com/office/drawing/2014/main" id="{6FA89D74-B42B-B9DB-E43F-815997BBC015}"/>
                    </a:ext>
                  </a:extLst>
                </p:cNvPr>
                <p:cNvPicPr/>
                <p:nvPr/>
              </p:nvPicPr>
              <p:blipFill>
                <a:blip r:embed="rId92"/>
                <a:stretch>
                  <a:fillRect/>
                </a:stretch>
              </p:blipFill>
              <p:spPr>
                <a:xfrm>
                  <a:off x="8049809" y="2298441"/>
                  <a:ext cx="18864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72" name="Encre 71">
                  <a:extLst>
                    <a:ext uri="{FF2B5EF4-FFF2-40B4-BE49-F238E27FC236}">
                      <a16:creationId xmlns:a16="http://schemas.microsoft.com/office/drawing/2014/main" id="{BB12311A-BADD-2CE5-DFD1-9BF110C969F8}"/>
                    </a:ext>
                  </a:extLst>
                </p14:cNvPr>
                <p14:cNvContentPartPr/>
                <p14:nvPr/>
              </p14:nvContentPartPr>
              <p14:xfrm>
                <a:off x="8292809" y="2289441"/>
                <a:ext cx="139680" cy="17640"/>
              </p14:xfrm>
            </p:contentPart>
          </mc:Choice>
          <mc:Fallback xmlns="">
            <p:pic>
              <p:nvPicPr>
                <p:cNvPr id="72" name="Encre 71">
                  <a:extLst>
                    <a:ext uri="{FF2B5EF4-FFF2-40B4-BE49-F238E27FC236}">
                      <a16:creationId xmlns:a16="http://schemas.microsoft.com/office/drawing/2014/main" id="{BB12311A-BADD-2CE5-DFD1-9BF110C969F8}"/>
                    </a:ext>
                  </a:extLst>
                </p:cNvPr>
                <p:cNvPicPr/>
                <p:nvPr/>
              </p:nvPicPr>
              <p:blipFill>
                <a:blip r:embed="rId94"/>
                <a:stretch>
                  <a:fillRect/>
                </a:stretch>
              </p:blipFill>
              <p:spPr>
                <a:xfrm>
                  <a:off x="8284169" y="2280441"/>
                  <a:ext cx="15732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73" name="Encre 72">
                  <a:extLst>
                    <a:ext uri="{FF2B5EF4-FFF2-40B4-BE49-F238E27FC236}">
                      <a16:creationId xmlns:a16="http://schemas.microsoft.com/office/drawing/2014/main" id="{617F7D7C-A99F-9C8D-50A3-E3B852D27196}"/>
                    </a:ext>
                  </a:extLst>
                </p14:cNvPr>
                <p14:cNvContentPartPr/>
                <p14:nvPr/>
              </p14:nvContentPartPr>
              <p14:xfrm>
                <a:off x="8362649" y="2328321"/>
                <a:ext cx="16200" cy="187200"/>
              </p14:xfrm>
            </p:contentPart>
          </mc:Choice>
          <mc:Fallback xmlns="">
            <p:pic>
              <p:nvPicPr>
                <p:cNvPr id="73" name="Encre 72">
                  <a:extLst>
                    <a:ext uri="{FF2B5EF4-FFF2-40B4-BE49-F238E27FC236}">
                      <a16:creationId xmlns:a16="http://schemas.microsoft.com/office/drawing/2014/main" id="{617F7D7C-A99F-9C8D-50A3-E3B852D27196}"/>
                    </a:ext>
                  </a:extLst>
                </p:cNvPr>
                <p:cNvPicPr/>
                <p:nvPr/>
              </p:nvPicPr>
              <p:blipFill>
                <a:blip r:embed="rId96"/>
                <a:stretch>
                  <a:fillRect/>
                </a:stretch>
              </p:blipFill>
              <p:spPr>
                <a:xfrm>
                  <a:off x="8353649" y="2319681"/>
                  <a:ext cx="3384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74" name="Encre 73">
                  <a:extLst>
                    <a:ext uri="{FF2B5EF4-FFF2-40B4-BE49-F238E27FC236}">
                      <a16:creationId xmlns:a16="http://schemas.microsoft.com/office/drawing/2014/main" id="{348E6FEA-CF6C-E7F4-DCA5-2F2AA61F5CE8}"/>
                    </a:ext>
                  </a:extLst>
                </p14:cNvPr>
                <p14:cNvContentPartPr/>
                <p14:nvPr/>
              </p14:nvContentPartPr>
              <p14:xfrm>
                <a:off x="8442209" y="2277561"/>
                <a:ext cx="191160" cy="273960"/>
              </p14:xfrm>
            </p:contentPart>
          </mc:Choice>
          <mc:Fallback xmlns="">
            <p:pic>
              <p:nvPicPr>
                <p:cNvPr id="74" name="Encre 73">
                  <a:extLst>
                    <a:ext uri="{FF2B5EF4-FFF2-40B4-BE49-F238E27FC236}">
                      <a16:creationId xmlns:a16="http://schemas.microsoft.com/office/drawing/2014/main" id="{348E6FEA-CF6C-E7F4-DCA5-2F2AA61F5CE8}"/>
                    </a:ext>
                  </a:extLst>
                </p:cNvPr>
                <p:cNvPicPr/>
                <p:nvPr/>
              </p:nvPicPr>
              <p:blipFill>
                <a:blip r:embed="rId98"/>
                <a:stretch>
                  <a:fillRect/>
                </a:stretch>
              </p:blipFill>
              <p:spPr>
                <a:xfrm>
                  <a:off x="8433209" y="2268561"/>
                  <a:ext cx="20880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75" name="Encre 74">
                  <a:extLst>
                    <a:ext uri="{FF2B5EF4-FFF2-40B4-BE49-F238E27FC236}">
                      <a16:creationId xmlns:a16="http://schemas.microsoft.com/office/drawing/2014/main" id="{3DAB9FA6-7CF9-4511-5EFB-E3C790A47721}"/>
                    </a:ext>
                  </a:extLst>
                </p14:cNvPr>
                <p14:cNvContentPartPr/>
                <p14:nvPr/>
              </p14:nvContentPartPr>
              <p14:xfrm>
                <a:off x="8518169" y="2407161"/>
                <a:ext cx="105120" cy="48960"/>
              </p14:xfrm>
            </p:contentPart>
          </mc:Choice>
          <mc:Fallback xmlns="">
            <p:pic>
              <p:nvPicPr>
                <p:cNvPr id="75" name="Encre 74">
                  <a:extLst>
                    <a:ext uri="{FF2B5EF4-FFF2-40B4-BE49-F238E27FC236}">
                      <a16:creationId xmlns:a16="http://schemas.microsoft.com/office/drawing/2014/main" id="{3DAB9FA6-7CF9-4511-5EFB-E3C790A47721}"/>
                    </a:ext>
                  </a:extLst>
                </p:cNvPr>
                <p:cNvPicPr/>
                <p:nvPr/>
              </p:nvPicPr>
              <p:blipFill>
                <a:blip r:embed="rId100"/>
                <a:stretch>
                  <a:fillRect/>
                </a:stretch>
              </p:blipFill>
              <p:spPr>
                <a:xfrm>
                  <a:off x="8509529" y="2398521"/>
                  <a:ext cx="12276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77" name="Encre 76">
                  <a:extLst>
                    <a:ext uri="{FF2B5EF4-FFF2-40B4-BE49-F238E27FC236}">
                      <a16:creationId xmlns:a16="http://schemas.microsoft.com/office/drawing/2014/main" id="{75F9A408-C766-1042-B79A-7B42047D9145}"/>
                    </a:ext>
                  </a:extLst>
                </p14:cNvPr>
                <p14:cNvContentPartPr/>
                <p14:nvPr/>
              </p14:nvContentPartPr>
              <p14:xfrm>
                <a:off x="8697089" y="2219961"/>
                <a:ext cx="179640" cy="65880"/>
              </p14:xfrm>
            </p:contentPart>
          </mc:Choice>
          <mc:Fallback xmlns="">
            <p:pic>
              <p:nvPicPr>
                <p:cNvPr id="77" name="Encre 76">
                  <a:extLst>
                    <a:ext uri="{FF2B5EF4-FFF2-40B4-BE49-F238E27FC236}">
                      <a16:creationId xmlns:a16="http://schemas.microsoft.com/office/drawing/2014/main" id="{75F9A408-C766-1042-B79A-7B42047D9145}"/>
                    </a:ext>
                  </a:extLst>
                </p:cNvPr>
                <p:cNvPicPr/>
                <p:nvPr/>
              </p:nvPicPr>
              <p:blipFill>
                <a:blip r:embed="rId102"/>
                <a:stretch>
                  <a:fillRect/>
                </a:stretch>
              </p:blipFill>
              <p:spPr>
                <a:xfrm>
                  <a:off x="8688449" y="2211321"/>
                  <a:ext cx="19728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78" name="Encre 77">
                  <a:extLst>
                    <a:ext uri="{FF2B5EF4-FFF2-40B4-BE49-F238E27FC236}">
                      <a16:creationId xmlns:a16="http://schemas.microsoft.com/office/drawing/2014/main" id="{F2CB41CF-EEDA-F826-80E2-640669F0B64D}"/>
                    </a:ext>
                  </a:extLst>
                </p14:cNvPr>
                <p14:cNvContentPartPr/>
                <p14:nvPr/>
              </p14:nvContentPartPr>
              <p14:xfrm>
                <a:off x="8761169" y="2264601"/>
                <a:ext cx="11520" cy="265320"/>
              </p14:xfrm>
            </p:contentPart>
          </mc:Choice>
          <mc:Fallback xmlns="">
            <p:pic>
              <p:nvPicPr>
                <p:cNvPr id="78" name="Encre 77">
                  <a:extLst>
                    <a:ext uri="{FF2B5EF4-FFF2-40B4-BE49-F238E27FC236}">
                      <a16:creationId xmlns:a16="http://schemas.microsoft.com/office/drawing/2014/main" id="{F2CB41CF-EEDA-F826-80E2-640669F0B64D}"/>
                    </a:ext>
                  </a:extLst>
                </p:cNvPr>
                <p:cNvPicPr/>
                <p:nvPr/>
              </p:nvPicPr>
              <p:blipFill>
                <a:blip r:embed="rId104"/>
                <a:stretch>
                  <a:fillRect/>
                </a:stretch>
              </p:blipFill>
              <p:spPr>
                <a:xfrm>
                  <a:off x="8752169" y="2255601"/>
                  <a:ext cx="2916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79" name="Encre 78">
                  <a:extLst>
                    <a:ext uri="{FF2B5EF4-FFF2-40B4-BE49-F238E27FC236}">
                      <a16:creationId xmlns:a16="http://schemas.microsoft.com/office/drawing/2014/main" id="{418C4374-65BE-63E9-1415-73578875577B}"/>
                    </a:ext>
                  </a:extLst>
                </p14:cNvPr>
                <p14:cNvContentPartPr/>
                <p14:nvPr/>
              </p14:nvContentPartPr>
              <p14:xfrm>
                <a:off x="8923169" y="2328321"/>
                <a:ext cx="236160" cy="237960"/>
              </p14:xfrm>
            </p:contentPart>
          </mc:Choice>
          <mc:Fallback xmlns="">
            <p:pic>
              <p:nvPicPr>
                <p:cNvPr id="79" name="Encre 78">
                  <a:extLst>
                    <a:ext uri="{FF2B5EF4-FFF2-40B4-BE49-F238E27FC236}">
                      <a16:creationId xmlns:a16="http://schemas.microsoft.com/office/drawing/2014/main" id="{418C4374-65BE-63E9-1415-73578875577B}"/>
                    </a:ext>
                  </a:extLst>
                </p:cNvPr>
                <p:cNvPicPr/>
                <p:nvPr/>
              </p:nvPicPr>
              <p:blipFill>
                <a:blip r:embed="rId106"/>
                <a:stretch>
                  <a:fillRect/>
                </a:stretch>
              </p:blipFill>
              <p:spPr>
                <a:xfrm>
                  <a:off x="8914169" y="2319681"/>
                  <a:ext cx="25380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80" name="Encre 79">
                  <a:extLst>
                    <a:ext uri="{FF2B5EF4-FFF2-40B4-BE49-F238E27FC236}">
                      <a16:creationId xmlns:a16="http://schemas.microsoft.com/office/drawing/2014/main" id="{C24AE2AF-C679-231E-B95E-EFA89C368E30}"/>
                    </a:ext>
                  </a:extLst>
                </p14:cNvPr>
                <p14:cNvContentPartPr/>
                <p14:nvPr/>
              </p14:nvContentPartPr>
              <p14:xfrm>
                <a:off x="8909849" y="2391681"/>
                <a:ext cx="148680" cy="64800"/>
              </p14:xfrm>
            </p:contentPart>
          </mc:Choice>
          <mc:Fallback xmlns="">
            <p:pic>
              <p:nvPicPr>
                <p:cNvPr id="80" name="Encre 79">
                  <a:extLst>
                    <a:ext uri="{FF2B5EF4-FFF2-40B4-BE49-F238E27FC236}">
                      <a16:creationId xmlns:a16="http://schemas.microsoft.com/office/drawing/2014/main" id="{C24AE2AF-C679-231E-B95E-EFA89C368E30}"/>
                    </a:ext>
                  </a:extLst>
                </p:cNvPr>
                <p:cNvPicPr/>
                <p:nvPr/>
              </p:nvPicPr>
              <p:blipFill>
                <a:blip r:embed="rId108"/>
                <a:stretch>
                  <a:fillRect/>
                </a:stretch>
              </p:blipFill>
              <p:spPr>
                <a:xfrm>
                  <a:off x="8900849" y="2382681"/>
                  <a:ext cx="16632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81" name="Encre 80">
                  <a:extLst>
                    <a:ext uri="{FF2B5EF4-FFF2-40B4-BE49-F238E27FC236}">
                      <a16:creationId xmlns:a16="http://schemas.microsoft.com/office/drawing/2014/main" id="{B1399E90-B0C1-D2D0-EA2B-E79B271BD6EA}"/>
                    </a:ext>
                  </a:extLst>
                </p14:cNvPr>
                <p14:cNvContentPartPr/>
                <p14:nvPr/>
              </p14:nvContentPartPr>
              <p14:xfrm>
                <a:off x="8963129" y="2271441"/>
                <a:ext cx="105120" cy="46440"/>
              </p14:xfrm>
            </p:contentPart>
          </mc:Choice>
          <mc:Fallback xmlns="">
            <p:pic>
              <p:nvPicPr>
                <p:cNvPr id="81" name="Encre 80">
                  <a:extLst>
                    <a:ext uri="{FF2B5EF4-FFF2-40B4-BE49-F238E27FC236}">
                      <a16:creationId xmlns:a16="http://schemas.microsoft.com/office/drawing/2014/main" id="{B1399E90-B0C1-D2D0-EA2B-E79B271BD6EA}"/>
                    </a:ext>
                  </a:extLst>
                </p:cNvPr>
                <p:cNvPicPr/>
                <p:nvPr/>
              </p:nvPicPr>
              <p:blipFill>
                <a:blip r:embed="rId110"/>
                <a:stretch>
                  <a:fillRect/>
                </a:stretch>
              </p:blipFill>
              <p:spPr>
                <a:xfrm>
                  <a:off x="8954129" y="2262441"/>
                  <a:ext cx="122760" cy="64080"/>
                </a:xfrm>
                <a:prstGeom prst="rect">
                  <a:avLst/>
                </a:prstGeom>
              </p:spPr>
            </p:pic>
          </mc:Fallback>
        </mc:AlternateContent>
      </p:grpSp>
      <p:grpSp>
        <p:nvGrpSpPr>
          <p:cNvPr id="86" name="Groupe 85">
            <a:extLst>
              <a:ext uri="{FF2B5EF4-FFF2-40B4-BE49-F238E27FC236}">
                <a16:creationId xmlns:a16="http://schemas.microsoft.com/office/drawing/2014/main" id="{22C30826-E87D-3789-D099-A0DB24CE6F72}"/>
              </a:ext>
            </a:extLst>
          </p:cNvPr>
          <p:cNvGrpSpPr/>
          <p:nvPr/>
        </p:nvGrpSpPr>
        <p:grpSpPr>
          <a:xfrm>
            <a:off x="9441929" y="2202681"/>
            <a:ext cx="434880" cy="266760"/>
            <a:chOff x="9441929" y="2202681"/>
            <a:chExt cx="434880" cy="266760"/>
          </a:xfrm>
        </p:grpSpPr>
        <mc:AlternateContent xmlns:mc="http://schemas.openxmlformats.org/markup-compatibility/2006" xmlns:p14="http://schemas.microsoft.com/office/powerpoint/2010/main">
          <mc:Choice Requires="p14">
            <p:contentPart p14:bwMode="auto" r:id="rId111">
              <p14:nvContentPartPr>
                <p14:cNvPr id="83" name="Encre 82">
                  <a:extLst>
                    <a:ext uri="{FF2B5EF4-FFF2-40B4-BE49-F238E27FC236}">
                      <a16:creationId xmlns:a16="http://schemas.microsoft.com/office/drawing/2014/main" id="{645C7FF5-B219-7956-55E2-AE8149DC7E5D}"/>
                    </a:ext>
                  </a:extLst>
                </p14:cNvPr>
                <p14:cNvContentPartPr/>
                <p14:nvPr/>
              </p14:nvContentPartPr>
              <p14:xfrm>
                <a:off x="9441929" y="2264241"/>
                <a:ext cx="277200" cy="205200"/>
              </p14:xfrm>
            </p:contentPart>
          </mc:Choice>
          <mc:Fallback xmlns="">
            <p:pic>
              <p:nvPicPr>
                <p:cNvPr id="83" name="Encre 82">
                  <a:extLst>
                    <a:ext uri="{FF2B5EF4-FFF2-40B4-BE49-F238E27FC236}">
                      <a16:creationId xmlns:a16="http://schemas.microsoft.com/office/drawing/2014/main" id="{645C7FF5-B219-7956-55E2-AE8149DC7E5D}"/>
                    </a:ext>
                  </a:extLst>
                </p:cNvPr>
                <p:cNvPicPr/>
                <p:nvPr/>
              </p:nvPicPr>
              <p:blipFill>
                <a:blip r:embed="rId112"/>
                <a:stretch>
                  <a:fillRect/>
                </a:stretch>
              </p:blipFill>
              <p:spPr>
                <a:xfrm>
                  <a:off x="9432929" y="2255601"/>
                  <a:ext cx="29484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84" name="Encre 83">
                  <a:extLst>
                    <a:ext uri="{FF2B5EF4-FFF2-40B4-BE49-F238E27FC236}">
                      <a16:creationId xmlns:a16="http://schemas.microsoft.com/office/drawing/2014/main" id="{CED913E6-541B-0CA8-4D87-17894A297485}"/>
                    </a:ext>
                  </a:extLst>
                </p14:cNvPr>
                <p14:cNvContentPartPr/>
                <p14:nvPr/>
              </p14:nvContentPartPr>
              <p14:xfrm>
                <a:off x="9791489" y="2202681"/>
                <a:ext cx="85320" cy="221400"/>
              </p14:xfrm>
            </p:contentPart>
          </mc:Choice>
          <mc:Fallback xmlns="">
            <p:pic>
              <p:nvPicPr>
                <p:cNvPr id="84" name="Encre 83">
                  <a:extLst>
                    <a:ext uri="{FF2B5EF4-FFF2-40B4-BE49-F238E27FC236}">
                      <a16:creationId xmlns:a16="http://schemas.microsoft.com/office/drawing/2014/main" id="{CED913E6-541B-0CA8-4D87-17894A297485}"/>
                    </a:ext>
                  </a:extLst>
                </p:cNvPr>
                <p:cNvPicPr/>
                <p:nvPr/>
              </p:nvPicPr>
              <p:blipFill>
                <a:blip r:embed="rId114"/>
                <a:stretch>
                  <a:fillRect/>
                </a:stretch>
              </p:blipFill>
              <p:spPr>
                <a:xfrm>
                  <a:off x="9782849" y="2194041"/>
                  <a:ext cx="10296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85" name="Encre 84">
                  <a:extLst>
                    <a:ext uri="{FF2B5EF4-FFF2-40B4-BE49-F238E27FC236}">
                      <a16:creationId xmlns:a16="http://schemas.microsoft.com/office/drawing/2014/main" id="{0EC483C4-0AC5-1392-2A3A-1D5232269964}"/>
                    </a:ext>
                  </a:extLst>
                </p14:cNvPr>
                <p14:cNvContentPartPr/>
                <p14:nvPr/>
              </p14:nvContentPartPr>
              <p14:xfrm>
                <a:off x="9781769" y="2289441"/>
                <a:ext cx="78480" cy="70920"/>
              </p14:xfrm>
            </p:contentPart>
          </mc:Choice>
          <mc:Fallback xmlns="">
            <p:pic>
              <p:nvPicPr>
                <p:cNvPr id="85" name="Encre 84">
                  <a:extLst>
                    <a:ext uri="{FF2B5EF4-FFF2-40B4-BE49-F238E27FC236}">
                      <a16:creationId xmlns:a16="http://schemas.microsoft.com/office/drawing/2014/main" id="{0EC483C4-0AC5-1392-2A3A-1D5232269964}"/>
                    </a:ext>
                  </a:extLst>
                </p:cNvPr>
                <p:cNvPicPr/>
                <p:nvPr/>
              </p:nvPicPr>
              <p:blipFill>
                <a:blip r:embed="rId116"/>
                <a:stretch>
                  <a:fillRect/>
                </a:stretch>
              </p:blipFill>
              <p:spPr>
                <a:xfrm>
                  <a:off x="9773129" y="2280441"/>
                  <a:ext cx="96120" cy="88560"/>
                </a:xfrm>
                <a:prstGeom prst="rect">
                  <a:avLst/>
                </a:prstGeom>
              </p:spPr>
            </p:pic>
          </mc:Fallback>
        </mc:AlternateContent>
      </p:grpSp>
      <p:grpSp>
        <p:nvGrpSpPr>
          <p:cNvPr id="101" name="Groupe 100">
            <a:extLst>
              <a:ext uri="{FF2B5EF4-FFF2-40B4-BE49-F238E27FC236}">
                <a16:creationId xmlns:a16="http://schemas.microsoft.com/office/drawing/2014/main" id="{E4C6715E-4567-95E6-A5CD-67E737DF0BBB}"/>
              </a:ext>
            </a:extLst>
          </p:cNvPr>
          <p:cNvGrpSpPr/>
          <p:nvPr/>
        </p:nvGrpSpPr>
        <p:grpSpPr>
          <a:xfrm>
            <a:off x="6532769" y="2955081"/>
            <a:ext cx="975240" cy="365760"/>
            <a:chOff x="6532769" y="2955081"/>
            <a:chExt cx="975240" cy="365760"/>
          </a:xfrm>
        </p:grpSpPr>
        <mc:AlternateContent xmlns:mc="http://schemas.openxmlformats.org/markup-compatibility/2006" xmlns:p14="http://schemas.microsoft.com/office/powerpoint/2010/main">
          <mc:Choice Requires="p14">
            <p:contentPart p14:bwMode="auto" r:id="rId117">
              <p14:nvContentPartPr>
                <p14:cNvPr id="87" name="Encre 86">
                  <a:extLst>
                    <a:ext uri="{FF2B5EF4-FFF2-40B4-BE49-F238E27FC236}">
                      <a16:creationId xmlns:a16="http://schemas.microsoft.com/office/drawing/2014/main" id="{18F27F37-EC8C-1221-B294-AA4CDB0D2720}"/>
                    </a:ext>
                  </a:extLst>
                </p14:cNvPr>
                <p14:cNvContentPartPr/>
                <p14:nvPr/>
              </p14:nvContentPartPr>
              <p14:xfrm>
                <a:off x="6532769" y="2974881"/>
                <a:ext cx="250200" cy="345960"/>
              </p14:xfrm>
            </p:contentPart>
          </mc:Choice>
          <mc:Fallback xmlns="">
            <p:pic>
              <p:nvPicPr>
                <p:cNvPr id="87" name="Encre 86">
                  <a:extLst>
                    <a:ext uri="{FF2B5EF4-FFF2-40B4-BE49-F238E27FC236}">
                      <a16:creationId xmlns:a16="http://schemas.microsoft.com/office/drawing/2014/main" id="{18F27F37-EC8C-1221-B294-AA4CDB0D2720}"/>
                    </a:ext>
                  </a:extLst>
                </p:cNvPr>
                <p:cNvPicPr/>
                <p:nvPr/>
              </p:nvPicPr>
              <p:blipFill>
                <a:blip r:embed="rId118"/>
                <a:stretch>
                  <a:fillRect/>
                </a:stretch>
              </p:blipFill>
              <p:spPr>
                <a:xfrm>
                  <a:off x="6523769" y="2966241"/>
                  <a:ext cx="26784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88" name="Encre 87">
                  <a:extLst>
                    <a:ext uri="{FF2B5EF4-FFF2-40B4-BE49-F238E27FC236}">
                      <a16:creationId xmlns:a16="http://schemas.microsoft.com/office/drawing/2014/main" id="{17697DF0-19DC-D3FF-BF0C-EE506A59D4F2}"/>
                    </a:ext>
                  </a:extLst>
                </p14:cNvPr>
                <p14:cNvContentPartPr/>
                <p14:nvPr/>
              </p14:nvContentPartPr>
              <p14:xfrm>
                <a:off x="6792689" y="3082521"/>
                <a:ext cx="259200" cy="204480"/>
              </p14:xfrm>
            </p:contentPart>
          </mc:Choice>
          <mc:Fallback xmlns="">
            <p:pic>
              <p:nvPicPr>
                <p:cNvPr id="88" name="Encre 87">
                  <a:extLst>
                    <a:ext uri="{FF2B5EF4-FFF2-40B4-BE49-F238E27FC236}">
                      <a16:creationId xmlns:a16="http://schemas.microsoft.com/office/drawing/2014/main" id="{17697DF0-19DC-D3FF-BF0C-EE506A59D4F2}"/>
                    </a:ext>
                  </a:extLst>
                </p:cNvPr>
                <p:cNvPicPr/>
                <p:nvPr/>
              </p:nvPicPr>
              <p:blipFill>
                <a:blip r:embed="rId120"/>
                <a:stretch>
                  <a:fillRect/>
                </a:stretch>
              </p:blipFill>
              <p:spPr>
                <a:xfrm>
                  <a:off x="6784049" y="3073521"/>
                  <a:ext cx="27684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89" name="Encre 88">
                  <a:extLst>
                    <a:ext uri="{FF2B5EF4-FFF2-40B4-BE49-F238E27FC236}">
                      <a16:creationId xmlns:a16="http://schemas.microsoft.com/office/drawing/2014/main" id="{9D4EFCED-B1B4-1995-3B18-C8AC31CD1F0F}"/>
                    </a:ext>
                  </a:extLst>
                </p14:cNvPr>
                <p14:cNvContentPartPr/>
                <p14:nvPr/>
              </p14:nvContentPartPr>
              <p14:xfrm>
                <a:off x="7102289" y="2973081"/>
                <a:ext cx="150480" cy="216720"/>
              </p14:xfrm>
            </p:contentPart>
          </mc:Choice>
          <mc:Fallback xmlns="">
            <p:pic>
              <p:nvPicPr>
                <p:cNvPr id="89" name="Encre 88">
                  <a:extLst>
                    <a:ext uri="{FF2B5EF4-FFF2-40B4-BE49-F238E27FC236}">
                      <a16:creationId xmlns:a16="http://schemas.microsoft.com/office/drawing/2014/main" id="{9D4EFCED-B1B4-1995-3B18-C8AC31CD1F0F}"/>
                    </a:ext>
                  </a:extLst>
                </p:cNvPr>
                <p:cNvPicPr/>
                <p:nvPr/>
              </p:nvPicPr>
              <p:blipFill>
                <a:blip r:embed="rId122"/>
                <a:stretch>
                  <a:fillRect/>
                </a:stretch>
              </p:blipFill>
              <p:spPr>
                <a:xfrm>
                  <a:off x="7093649" y="2964081"/>
                  <a:ext cx="16812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90" name="Encre 89">
                  <a:extLst>
                    <a:ext uri="{FF2B5EF4-FFF2-40B4-BE49-F238E27FC236}">
                      <a16:creationId xmlns:a16="http://schemas.microsoft.com/office/drawing/2014/main" id="{AB714887-DC9D-4EF7-E4E5-524C8E9B71B8}"/>
                    </a:ext>
                  </a:extLst>
                </p14:cNvPr>
                <p14:cNvContentPartPr/>
                <p14:nvPr/>
              </p14:nvContentPartPr>
              <p14:xfrm>
                <a:off x="7316129" y="2955081"/>
                <a:ext cx="191880" cy="311760"/>
              </p14:xfrm>
            </p:contentPart>
          </mc:Choice>
          <mc:Fallback xmlns="">
            <p:pic>
              <p:nvPicPr>
                <p:cNvPr id="90" name="Encre 89">
                  <a:extLst>
                    <a:ext uri="{FF2B5EF4-FFF2-40B4-BE49-F238E27FC236}">
                      <a16:creationId xmlns:a16="http://schemas.microsoft.com/office/drawing/2014/main" id="{AB714887-DC9D-4EF7-E4E5-524C8E9B71B8}"/>
                    </a:ext>
                  </a:extLst>
                </p:cNvPr>
                <p:cNvPicPr/>
                <p:nvPr/>
              </p:nvPicPr>
              <p:blipFill>
                <a:blip r:embed="rId124"/>
                <a:stretch>
                  <a:fillRect/>
                </a:stretch>
              </p:blipFill>
              <p:spPr>
                <a:xfrm>
                  <a:off x="7307129" y="2946441"/>
                  <a:ext cx="209520" cy="329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5">
            <p14:nvContentPartPr>
              <p14:cNvPr id="91" name="Encre 90">
                <a:extLst>
                  <a:ext uri="{FF2B5EF4-FFF2-40B4-BE49-F238E27FC236}">
                    <a16:creationId xmlns:a16="http://schemas.microsoft.com/office/drawing/2014/main" id="{6764F246-4DC0-4158-940D-50FDD9DB8B21}"/>
                  </a:ext>
                </a:extLst>
              </p14:cNvPr>
              <p14:cNvContentPartPr/>
              <p14:nvPr/>
            </p14:nvContentPartPr>
            <p14:xfrm>
              <a:off x="7718609" y="3085761"/>
              <a:ext cx="44640" cy="26280"/>
            </p14:xfrm>
          </p:contentPart>
        </mc:Choice>
        <mc:Fallback xmlns="">
          <p:pic>
            <p:nvPicPr>
              <p:cNvPr id="91" name="Encre 90">
                <a:extLst>
                  <a:ext uri="{FF2B5EF4-FFF2-40B4-BE49-F238E27FC236}">
                    <a16:creationId xmlns:a16="http://schemas.microsoft.com/office/drawing/2014/main" id="{6764F246-4DC0-4158-940D-50FDD9DB8B21}"/>
                  </a:ext>
                </a:extLst>
              </p:cNvPr>
              <p:cNvPicPr/>
              <p:nvPr/>
            </p:nvPicPr>
            <p:blipFill>
              <a:blip r:embed="rId126"/>
              <a:stretch>
                <a:fillRect/>
              </a:stretch>
            </p:blipFill>
            <p:spPr>
              <a:xfrm>
                <a:off x="7709969" y="3077121"/>
                <a:ext cx="6228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92" name="Encre 91">
                <a:extLst>
                  <a:ext uri="{FF2B5EF4-FFF2-40B4-BE49-F238E27FC236}">
                    <a16:creationId xmlns:a16="http://schemas.microsoft.com/office/drawing/2014/main" id="{0B16F54C-8528-5CF2-AC65-39317A9A994F}"/>
                  </a:ext>
                </a:extLst>
              </p14:cNvPr>
              <p14:cNvContentPartPr/>
              <p14:nvPr/>
            </p14:nvContentPartPr>
            <p14:xfrm>
              <a:off x="7734809" y="3256401"/>
              <a:ext cx="27000" cy="17280"/>
            </p14:xfrm>
          </p:contentPart>
        </mc:Choice>
        <mc:Fallback xmlns="">
          <p:pic>
            <p:nvPicPr>
              <p:cNvPr id="92" name="Encre 91">
                <a:extLst>
                  <a:ext uri="{FF2B5EF4-FFF2-40B4-BE49-F238E27FC236}">
                    <a16:creationId xmlns:a16="http://schemas.microsoft.com/office/drawing/2014/main" id="{0B16F54C-8528-5CF2-AC65-39317A9A994F}"/>
                  </a:ext>
                </a:extLst>
              </p:cNvPr>
              <p:cNvPicPr/>
              <p:nvPr/>
            </p:nvPicPr>
            <p:blipFill>
              <a:blip r:embed="rId128"/>
              <a:stretch>
                <a:fillRect/>
              </a:stretch>
            </p:blipFill>
            <p:spPr>
              <a:xfrm>
                <a:off x="7726169" y="3247761"/>
                <a:ext cx="44640" cy="34920"/>
              </a:xfrm>
              <a:prstGeom prst="rect">
                <a:avLst/>
              </a:prstGeom>
            </p:spPr>
          </p:pic>
        </mc:Fallback>
      </mc:AlternateContent>
      <p:grpSp>
        <p:nvGrpSpPr>
          <p:cNvPr id="120" name="Groupe 119">
            <a:extLst>
              <a:ext uri="{FF2B5EF4-FFF2-40B4-BE49-F238E27FC236}">
                <a16:creationId xmlns:a16="http://schemas.microsoft.com/office/drawing/2014/main" id="{2318E224-FF71-132C-3A51-74C8D25F7C5E}"/>
              </a:ext>
            </a:extLst>
          </p:cNvPr>
          <p:cNvGrpSpPr/>
          <p:nvPr/>
        </p:nvGrpSpPr>
        <p:grpSpPr>
          <a:xfrm>
            <a:off x="7995449" y="2866521"/>
            <a:ext cx="2181600" cy="432720"/>
            <a:chOff x="7995449" y="2866521"/>
            <a:chExt cx="2181600" cy="432720"/>
          </a:xfrm>
        </p:grpSpPr>
        <mc:AlternateContent xmlns:mc="http://schemas.openxmlformats.org/markup-compatibility/2006" xmlns:p14="http://schemas.microsoft.com/office/powerpoint/2010/main">
          <mc:Choice Requires="p14">
            <p:contentPart p14:bwMode="auto" r:id="rId129">
              <p14:nvContentPartPr>
                <p14:cNvPr id="93" name="Encre 92">
                  <a:extLst>
                    <a:ext uri="{FF2B5EF4-FFF2-40B4-BE49-F238E27FC236}">
                      <a16:creationId xmlns:a16="http://schemas.microsoft.com/office/drawing/2014/main" id="{12650426-8F96-EFB8-4EB6-D4D1A06FA3EA}"/>
                    </a:ext>
                  </a:extLst>
                </p14:cNvPr>
                <p14:cNvContentPartPr/>
                <p14:nvPr/>
              </p14:nvContentPartPr>
              <p14:xfrm>
                <a:off x="8037569" y="2899641"/>
                <a:ext cx="124560" cy="399600"/>
              </p14:xfrm>
            </p:contentPart>
          </mc:Choice>
          <mc:Fallback xmlns="">
            <p:pic>
              <p:nvPicPr>
                <p:cNvPr id="93" name="Encre 92">
                  <a:extLst>
                    <a:ext uri="{FF2B5EF4-FFF2-40B4-BE49-F238E27FC236}">
                      <a16:creationId xmlns:a16="http://schemas.microsoft.com/office/drawing/2014/main" id="{12650426-8F96-EFB8-4EB6-D4D1A06FA3EA}"/>
                    </a:ext>
                  </a:extLst>
                </p:cNvPr>
                <p:cNvPicPr/>
                <p:nvPr/>
              </p:nvPicPr>
              <p:blipFill>
                <a:blip r:embed="rId130"/>
                <a:stretch>
                  <a:fillRect/>
                </a:stretch>
              </p:blipFill>
              <p:spPr>
                <a:xfrm>
                  <a:off x="8028929" y="2890641"/>
                  <a:ext cx="142200" cy="41724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94" name="Encre 93">
                  <a:extLst>
                    <a:ext uri="{FF2B5EF4-FFF2-40B4-BE49-F238E27FC236}">
                      <a16:creationId xmlns:a16="http://schemas.microsoft.com/office/drawing/2014/main" id="{2064EBF1-7229-2327-8701-1A50A8D68530}"/>
                    </a:ext>
                  </a:extLst>
                </p14:cNvPr>
                <p14:cNvContentPartPr/>
                <p14:nvPr/>
              </p14:nvContentPartPr>
              <p14:xfrm>
                <a:off x="7995449" y="3073161"/>
                <a:ext cx="150120" cy="52560"/>
              </p14:xfrm>
            </p:contentPart>
          </mc:Choice>
          <mc:Fallback xmlns="">
            <p:pic>
              <p:nvPicPr>
                <p:cNvPr id="94" name="Encre 93">
                  <a:extLst>
                    <a:ext uri="{FF2B5EF4-FFF2-40B4-BE49-F238E27FC236}">
                      <a16:creationId xmlns:a16="http://schemas.microsoft.com/office/drawing/2014/main" id="{2064EBF1-7229-2327-8701-1A50A8D68530}"/>
                    </a:ext>
                  </a:extLst>
                </p:cNvPr>
                <p:cNvPicPr/>
                <p:nvPr/>
              </p:nvPicPr>
              <p:blipFill>
                <a:blip r:embed="rId132"/>
                <a:stretch>
                  <a:fillRect/>
                </a:stretch>
              </p:blipFill>
              <p:spPr>
                <a:xfrm>
                  <a:off x="7986809" y="3064521"/>
                  <a:ext cx="16776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95" name="Encre 94">
                  <a:extLst>
                    <a:ext uri="{FF2B5EF4-FFF2-40B4-BE49-F238E27FC236}">
                      <a16:creationId xmlns:a16="http://schemas.microsoft.com/office/drawing/2014/main" id="{BC5621B6-BA74-E13F-9EB3-5F13AAD2B204}"/>
                    </a:ext>
                  </a:extLst>
                </p14:cNvPr>
                <p14:cNvContentPartPr/>
                <p14:nvPr/>
              </p14:nvContentPartPr>
              <p14:xfrm>
                <a:off x="8152409" y="2944641"/>
                <a:ext cx="268560" cy="350640"/>
              </p14:xfrm>
            </p:contentPart>
          </mc:Choice>
          <mc:Fallback xmlns="">
            <p:pic>
              <p:nvPicPr>
                <p:cNvPr id="95" name="Encre 94">
                  <a:extLst>
                    <a:ext uri="{FF2B5EF4-FFF2-40B4-BE49-F238E27FC236}">
                      <a16:creationId xmlns:a16="http://schemas.microsoft.com/office/drawing/2014/main" id="{BC5621B6-BA74-E13F-9EB3-5F13AAD2B204}"/>
                    </a:ext>
                  </a:extLst>
                </p:cNvPr>
                <p:cNvPicPr/>
                <p:nvPr/>
              </p:nvPicPr>
              <p:blipFill>
                <a:blip r:embed="rId134"/>
                <a:stretch>
                  <a:fillRect/>
                </a:stretch>
              </p:blipFill>
              <p:spPr>
                <a:xfrm>
                  <a:off x="8143769" y="2936001"/>
                  <a:ext cx="28620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96" name="Encre 95">
                  <a:extLst>
                    <a:ext uri="{FF2B5EF4-FFF2-40B4-BE49-F238E27FC236}">
                      <a16:creationId xmlns:a16="http://schemas.microsoft.com/office/drawing/2014/main" id="{3E64BFAF-8866-F64B-EA0D-4FC3F304BA39}"/>
                    </a:ext>
                  </a:extLst>
                </p14:cNvPr>
                <p14:cNvContentPartPr/>
                <p14:nvPr/>
              </p14:nvContentPartPr>
              <p14:xfrm>
                <a:off x="8375969" y="2987121"/>
                <a:ext cx="172440" cy="248040"/>
              </p14:xfrm>
            </p:contentPart>
          </mc:Choice>
          <mc:Fallback xmlns="">
            <p:pic>
              <p:nvPicPr>
                <p:cNvPr id="96" name="Encre 95">
                  <a:extLst>
                    <a:ext uri="{FF2B5EF4-FFF2-40B4-BE49-F238E27FC236}">
                      <a16:creationId xmlns:a16="http://schemas.microsoft.com/office/drawing/2014/main" id="{3E64BFAF-8866-F64B-EA0D-4FC3F304BA39}"/>
                    </a:ext>
                  </a:extLst>
                </p:cNvPr>
                <p:cNvPicPr/>
                <p:nvPr/>
              </p:nvPicPr>
              <p:blipFill>
                <a:blip r:embed="rId136"/>
                <a:stretch>
                  <a:fillRect/>
                </a:stretch>
              </p:blipFill>
              <p:spPr>
                <a:xfrm>
                  <a:off x="8367329" y="2978481"/>
                  <a:ext cx="19008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97" name="Encre 96">
                  <a:extLst>
                    <a:ext uri="{FF2B5EF4-FFF2-40B4-BE49-F238E27FC236}">
                      <a16:creationId xmlns:a16="http://schemas.microsoft.com/office/drawing/2014/main" id="{06F11653-7DC3-E1C4-F60C-AF94CB240503}"/>
                    </a:ext>
                  </a:extLst>
                </p14:cNvPr>
                <p14:cNvContentPartPr/>
                <p14:nvPr/>
              </p14:nvContentPartPr>
              <p14:xfrm>
                <a:off x="8567849" y="2966241"/>
                <a:ext cx="193320" cy="247680"/>
              </p14:xfrm>
            </p:contentPart>
          </mc:Choice>
          <mc:Fallback xmlns="">
            <p:pic>
              <p:nvPicPr>
                <p:cNvPr id="97" name="Encre 96">
                  <a:extLst>
                    <a:ext uri="{FF2B5EF4-FFF2-40B4-BE49-F238E27FC236}">
                      <a16:creationId xmlns:a16="http://schemas.microsoft.com/office/drawing/2014/main" id="{06F11653-7DC3-E1C4-F60C-AF94CB240503}"/>
                    </a:ext>
                  </a:extLst>
                </p:cNvPr>
                <p:cNvPicPr/>
                <p:nvPr/>
              </p:nvPicPr>
              <p:blipFill>
                <a:blip r:embed="rId138"/>
                <a:stretch>
                  <a:fillRect/>
                </a:stretch>
              </p:blipFill>
              <p:spPr>
                <a:xfrm>
                  <a:off x="8558849" y="2957601"/>
                  <a:ext cx="21096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98" name="Encre 97">
                  <a:extLst>
                    <a:ext uri="{FF2B5EF4-FFF2-40B4-BE49-F238E27FC236}">
                      <a16:creationId xmlns:a16="http://schemas.microsoft.com/office/drawing/2014/main" id="{2C32E589-AD76-403A-A3C5-3164BD4EE1F6}"/>
                    </a:ext>
                  </a:extLst>
                </p14:cNvPr>
                <p14:cNvContentPartPr/>
                <p14:nvPr/>
              </p14:nvContentPartPr>
              <p14:xfrm>
                <a:off x="8611769" y="3029601"/>
                <a:ext cx="98640" cy="53640"/>
              </p14:xfrm>
            </p:contentPart>
          </mc:Choice>
          <mc:Fallback xmlns="">
            <p:pic>
              <p:nvPicPr>
                <p:cNvPr id="98" name="Encre 97">
                  <a:extLst>
                    <a:ext uri="{FF2B5EF4-FFF2-40B4-BE49-F238E27FC236}">
                      <a16:creationId xmlns:a16="http://schemas.microsoft.com/office/drawing/2014/main" id="{2C32E589-AD76-403A-A3C5-3164BD4EE1F6}"/>
                    </a:ext>
                  </a:extLst>
                </p:cNvPr>
                <p:cNvPicPr/>
                <p:nvPr/>
              </p:nvPicPr>
              <p:blipFill>
                <a:blip r:embed="rId140"/>
                <a:stretch>
                  <a:fillRect/>
                </a:stretch>
              </p:blipFill>
              <p:spPr>
                <a:xfrm>
                  <a:off x="8603129" y="3020601"/>
                  <a:ext cx="11628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99" name="Encre 98">
                  <a:extLst>
                    <a:ext uri="{FF2B5EF4-FFF2-40B4-BE49-F238E27FC236}">
                      <a16:creationId xmlns:a16="http://schemas.microsoft.com/office/drawing/2014/main" id="{C2E1EBD3-4CAC-4C1B-F4E1-184FB51982BD}"/>
                    </a:ext>
                  </a:extLst>
                </p14:cNvPr>
                <p14:cNvContentPartPr/>
                <p14:nvPr/>
              </p14:nvContentPartPr>
              <p14:xfrm>
                <a:off x="8654609" y="2902521"/>
                <a:ext cx="126360" cy="52920"/>
              </p14:xfrm>
            </p:contentPart>
          </mc:Choice>
          <mc:Fallback xmlns="">
            <p:pic>
              <p:nvPicPr>
                <p:cNvPr id="99" name="Encre 98">
                  <a:extLst>
                    <a:ext uri="{FF2B5EF4-FFF2-40B4-BE49-F238E27FC236}">
                      <a16:creationId xmlns:a16="http://schemas.microsoft.com/office/drawing/2014/main" id="{C2E1EBD3-4CAC-4C1B-F4E1-184FB51982BD}"/>
                    </a:ext>
                  </a:extLst>
                </p:cNvPr>
                <p:cNvPicPr/>
                <p:nvPr/>
              </p:nvPicPr>
              <p:blipFill>
                <a:blip r:embed="rId142"/>
                <a:stretch>
                  <a:fillRect/>
                </a:stretch>
              </p:blipFill>
              <p:spPr>
                <a:xfrm>
                  <a:off x="8645609" y="2893521"/>
                  <a:ext cx="14400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06" name="Encre 105">
                  <a:extLst>
                    <a:ext uri="{FF2B5EF4-FFF2-40B4-BE49-F238E27FC236}">
                      <a16:creationId xmlns:a16="http://schemas.microsoft.com/office/drawing/2014/main" id="{B5AD3A73-F846-86DB-982C-B64E47DFF71D}"/>
                    </a:ext>
                  </a:extLst>
                </p14:cNvPr>
                <p14:cNvContentPartPr/>
                <p14:nvPr/>
              </p14:nvContentPartPr>
              <p14:xfrm>
                <a:off x="8838209" y="2912961"/>
                <a:ext cx="203400" cy="308160"/>
              </p14:xfrm>
            </p:contentPart>
          </mc:Choice>
          <mc:Fallback xmlns="">
            <p:pic>
              <p:nvPicPr>
                <p:cNvPr id="106" name="Encre 105">
                  <a:extLst>
                    <a:ext uri="{FF2B5EF4-FFF2-40B4-BE49-F238E27FC236}">
                      <a16:creationId xmlns:a16="http://schemas.microsoft.com/office/drawing/2014/main" id="{B5AD3A73-F846-86DB-982C-B64E47DFF71D}"/>
                    </a:ext>
                  </a:extLst>
                </p:cNvPr>
                <p:cNvPicPr/>
                <p:nvPr/>
              </p:nvPicPr>
              <p:blipFill>
                <a:blip r:embed="rId144"/>
                <a:stretch>
                  <a:fillRect/>
                </a:stretch>
              </p:blipFill>
              <p:spPr>
                <a:xfrm>
                  <a:off x="8829209" y="2904321"/>
                  <a:ext cx="221040" cy="32580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07" name="Encre 106">
                  <a:extLst>
                    <a:ext uri="{FF2B5EF4-FFF2-40B4-BE49-F238E27FC236}">
                      <a16:creationId xmlns:a16="http://schemas.microsoft.com/office/drawing/2014/main" id="{8BC12B32-1829-9667-E5A6-1ADE57420EA7}"/>
                    </a:ext>
                  </a:extLst>
                </p14:cNvPr>
                <p14:cNvContentPartPr/>
                <p14:nvPr/>
              </p14:nvContentPartPr>
              <p14:xfrm>
                <a:off x="9166529" y="2955081"/>
                <a:ext cx="114840" cy="234360"/>
              </p14:xfrm>
            </p:contentPart>
          </mc:Choice>
          <mc:Fallback xmlns="">
            <p:pic>
              <p:nvPicPr>
                <p:cNvPr id="107" name="Encre 106">
                  <a:extLst>
                    <a:ext uri="{FF2B5EF4-FFF2-40B4-BE49-F238E27FC236}">
                      <a16:creationId xmlns:a16="http://schemas.microsoft.com/office/drawing/2014/main" id="{8BC12B32-1829-9667-E5A6-1ADE57420EA7}"/>
                    </a:ext>
                  </a:extLst>
                </p:cNvPr>
                <p:cNvPicPr/>
                <p:nvPr/>
              </p:nvPicPr>
              <p:blipFill>
                <a:blip r:embed="rId146"/>
                <a:stretch>
                  <a:fillRect/>
                </a:stretch>
              </p:blipFill>
              <p:spPr>
                <a:xfrm>
                  <a:off x="9157889" y="2946441"/>
                  <a:ext cx="13248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08" name="Encre 107">
                  <a:extLst>
                    <a:ext uri="{FF2B5EF4-FFF2-40B4-BE49-F238E27FC236}">
                      <a16:creationId xmlns:a16="http://schemas.microsoft.com/office/drawing/2014/main" id="{442D0EC5-8A9F-09C3-1F89-AD493A3C23CC}"/>
                    </a:ext>
                  </a:extLst>
                </p14:cNvPr>
                <p14:cNvContentPartPr/>
                <p14:nvPr/>
              </p14:nvContentPartPr>
              <p14:xfrm>
                <a:off x="9175529" y="3045801"/>
                <a:ext cx="99360" cy="48240"/>
              </p14:xfrm>
            </p:contentPart>
          </mc:Choice>
          <mc:Fallback xmlns="">
            <p:pic>
              <p:nvPicPr>
                <p:cNvPr id="108" name="Encre 107">
                  <a:extLst>
                    <a:ext uri="{FF2B5EF4-FFF2-40B4-BE49-F238E27FC236}">
                      <a16:creationId xmlns:a16="http://schemas.microsoft.com/office/drawing/2014/main" id="{442D0EC5-8A9F-09C3-1F89-AD493A3C23CC}"/>
                    </a:ext>
                  </a:extLst>
                </p:cNvPr>
                <p:cNvPicPr/>
                <p:nvPr/>
              </p:nvPicPr>
              <p:blipFill>
                <a:blip r:embed="rId148"/>
                <a:stretch>
                  <a:fillRect/>
                </a:stretch>
              </p:blipFill>
              <p:spPr>
                <a:xfrm>
                  <a:off x="9166529" y="3037161"/>
                  <a:ext cx="11700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10" name="Encre 109">
                  <a:extLst>
                    <a:ext uri="{FF2B5EF4-FFF2-40B4-BE49-F238E27FC236}">
                      <a16:creationId xmlns:a16="http://schemas.microsoft.com/office/drawing/2014/main" id="{EFA0E1C8-6220-8898-65BD-C8C3AA42FD8E}"/>
                    </a:ext>
                  </a:extLst>
                </p14:cNvPr>
                <p14:cNvContentPartPr/>
                <p14:nvPr/>
              </p14:nvContentPartPr>
              <p14:xfrm>
                <a:off x="9185969" y="2918721"/>
                <a:ext cx="126720" cy="47880"/>
              </p14:xfrm>
            </p:contentPart>
          </mc:Choice>
          <mc:Fallback xmlns="">
            <p:pic>
              <p:nvPicPr>
                <p:cNvPr id="110" name="Encre 109">
                  <a:extLst>
                    <a:ext uri="{FF2B5EF4-FFF2-40B4-BE49-F238E27FC236}">
                      <a16:creationId xmlns:a16="http://schemas.microsoft.com/office/drawing/2014/main" id="{EFA0E1C8-6220-8898-65BD-C8C3AA42FD8E}"/>
                    </a:ext>
                  </a:extLst>
                </p:cNvPr>
                <p:cNvPicPr/>
                <p:nvPr/>
              </p:nvPicPr>
              <p:blipFill>
                <a:blip r:embed="rId150"/>
                <a:stretch>
                  <a:fillRect/>
                </a:stretch>
              </p:blipFill>
              <p:spPr>
                <a:xfrm>
                  <a:off x="9177329" y="2909721"/>
                  <a:ext cx="14436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12" name="Encre 111">
                  <a:extLst>
                    <a:ext uri="{FF2B5EF4-FFF2-40B4-BE49-F238E27FC236}">
                      <a16:creationId xmlns:a16="http://schemas.microsoft.com/office/drawing/2014/main" id="{DC99EC49-EE23-E5D9-FDF0-4CBF3F9A0BFC}"/>
                    </a:ext>
                  </a:extLst>
                </p14:cNvPr>
                <p14:cNvContentPartPr/>
                <p14:nvPr/>
              </p14:nvContentPartPr>
              <p14:xfrm>
                <a:off x="9430769" y="2866521"/>
                <a:ext cx="118440" cy="268200"/>
              </p14:xfrm>
            </p:contentPart>
          </mc:Choice>
          <mc:Fallback xmlns="">
            <p:pic>
              <p:nvPicPr>
                <p:cNvPr id="112" name="Encre 111">
                  <a:extLst>
                    <a:ext uri="{FF2B5EF4-FFF2-40B4-BE49-F238E27FC236}">
                      <a16:creationId xmlns:a16="http://schemas.microsoft.com/office/drawing/2014/main" id="{DC99EC49-EE23-E5D9-FDF0-4CBF3F9A0BFC}"/>
                    </a:ext>
                  </a:extLst>
                </p:cNvPr>
                <p:cNvPicPr/>
                <p:nvPr/>
              </p:nvPicPr>
              <p:blipFill>
                <a:blip r:embed="rId152"/>
                <a:stretch>
                  <a:fillRect/>
                </a:stretch>
              </p:blipFill>
              <p:spPr>
                <a:xfrm>
                  <a:off x="9421769" y="2857881"/>
                  <a:ext cx="13608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13" name="Encre 112">
                  <a:extLst>
                    <a:ext uri="{FF2B5EF4-FFF2-40B4-BE49-F238E27FC236}">
                      <a16:creationId xmlns:a16="http://schemas.microsoft.com/office/drawing/2014/main" id="{C0762389-FF2E-C4DC-B66C-E2C78E9F2DC6}"/>
                    </a:ext>
                  </a:extLst>
                </p14:cNvPr>
                <p14:cNvContentPartPr/>
                <p14:nvPr/>
              </p14:nvContentPartPr>
              <p14:xfrm>
                <a:off x="9611489" y="2910081"/>
                <a:ext cx="171360" cy="290160"/>
              </p14:xfrm>
            </p:contentPart>
          </mc:Choice>
          <mc:Fallback xmlns="">
            <p:pic>
              <p:nvPicPr>
                <p:cNvPr id="113" name="Encre 112">
                  <a:extLst>
                    <a:ext uri="{FF2B5EF4-FFF2-40B4-BE49-F238E27FC236}">
                      <a16:creationId xmlns:a16="http://schemas.microsoft.com/office/drawing/2014/main" id="{C0762389-FF2E-C4DC-B66C-E2C78E9F2DC6}"/>
                    </a:ext>
                  </a:extLst>
                </p:cNvPr>
                <p:cNvPicPr/>
                <p:nvPr/>
              </p:nvPicPr>
              <p:blipFill>
                <a:blip r:embed="rId154"/>
                <a:stretch>
                  <a:fillRect/>
                </a:stretch>
              </p:blipFill>
              <p:spPr>
                <a:xfrm>
                  <a:off x="9602489" y="2901441"/>
                  <a:ext cx="18900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14" name="Encre 113">
                  <a:extLst>
                    <a:ext uri="{FF2B5EF4-FFF2-40B4-BE49-F238E27FC236}">
                      <a16:creationId xmlns:a16="http://schemas.microsoft.com/office/drawing/2014/main" id="{E6EB33B2-4A6A-8100-5DB7-FB0668625B4E}"/>
                    </a:ext>
                  </a:extLst>
                </p14:cNvPr>
                <p14:cNvContentPartPr/>
                <p14:nvPr/>
              </p14:nvContentPartPr>
              <p14:xfrm>
                <a:off x="9654329" y="3106641"/>
                <a:ext cx="83520" cy="8640"/>
              </p14:xfrm>
            </p:contentPart>
          </mc:Choice>
          <mc:Fallback xmlns="">
            <p:pic>
              <p:nvPicPr>
                <p:cNvPr id="114" name="Encre 113">
                  <a:extLst>
                    <a:ext uri="{FF2B5EF4-FFF2-40B4-BE49-F238E27FC236}">
                      <a16:creationId xmlns:a16="http://schemas.microsoft.com/office/drawing/2014/main" id="{E6EB33B2-4A6A-8100-5DB7-FB0668625B4E}"/>
                    </a:ext>
                  </a:extLst>
                </p:cNvPr>
                <p:cNvPicPr/>
                <p:nvPr/>
              </p:nvPicPr>
              <p:blipFill>
                <a:blip r:embed="rId156"/>
                <a:stretch>
                  <a:fillRect/>
                </a:stretch>
              </p:blipFill>
              <p:spPr>
                <a:xfrm>
                  <a:off x="9645329" y="3098001"/>
                  <a:ext cx="10116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15" name="Encre 114">
                  <a:extLst>
                    <a:ext uri="{FF2B5EF4-FFF2-40B4-BE49-F238E27FC236}">
                      <a16:creationId xmlns:a16="http://schemas.microsoft.com/office/drawing/2014/main" id="{5933F8F1-0609-639A-4E06-0979EA17DA36}"/>
                    </a:ext>
                  </a:extLst>
                </p14:cNvPr>
                <p14:cNvContentPartPr/>
                <p14:nvPr/>
              </p14:nvContentPartPr>
              <p14:xfrm>
                <a:off x="9792209" y="2868321"/>
                <a:ext cx="176040" cy="108720"/>
              </p14:xfrm>
            </p:contentPart>
          </mc:Choice>
          <mc:Fallback xmlns="">
            <p:pic>
              <p:nvPicPr>
                <p:cNvPr id="115" name="Encre 114">
                  <a:extLst>
                    <a:ext uri="{FF2B5EF4-FFF2-40B4-BE49-F238E27FC236}">
                      <a16:creationId xmlns:a16="http://schemas.microsoft.com/office/drawing/2014/main" id="{5933F8F1-0609-639A-4E06-0979EA17DA36}"/>
                    </a:ext>
                  </a:extLst>
                </p:cNvPr>
                <p:cNvPicPr/>
                <p:nvPr/>
              </p:nvPicPr>
              <p:blipFill>
                <a:blip r:embed="rId158"/>
                <a:stretch>
                  <a:fillRect/>
                </a:stretch>
              </p:blipFill>
              <p:spPr>
                <a:xfrm>
                  <a:off x="9783569" y="2859681"/>
                  <a:ext cx="1936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16" name="Encre 115">
                  <a:extLst>
                    <a:ext uri="{FF2B5EF4-FFF2-40B4-BE49-F238E27FC236}">
                      <a16:creationId xmlns:a16="http://schemas.microsoft.com/office/drawing/2014/main" id="{429CD5C8-984C-11FB-F8A0-F2651B791591}"/>
                    </a:ext>
                  </a:extLst>
                </p14:cNvPr>
                <p14:cNvContentPartPr/>
                <p14:nvPr/>
              </p14:nvContentPartPr>
              <p14:xfrm>
                <a:off x="9898409" y="2955081"/>
                <a:ext cx="360" cy="191520"/>
              </p14:xfrm>
            </p:contentPart>
          </mc:Choice>
          <mc:Fallback xmlns="">
            <p:pic>
              <p:nvPicPr>
                <p:cNvPr id="116" name="Encre 115">
                  <a:extLst>
                    <a:ext uri="{FF2B5EF4-FFF2-40B4-BE49-F238E27FC236}">
                      <a16:creationId xmlns:a16="http://schemas.microsoft.com/office/drawing/2014/main" id="{429CD5C8-984C-11FB-F8A0-F2651B791591}"/>
                    </a:ext>
                  </a:extLst>
                </p:cNvPr>
                <p:cNvPicPr/>
                <p:nvPr/>
              </p:nvPicPr>
              <p:blipFill>
                <a:blip r:embed="rId160"/>
                <a:stretch>
                  <a:fillRect/>
                </a:stretch>
              </p:blipFill>
              <p:spPr>
                <a:xfrm>
                  <a:off x="9889409" y="2946441"/>
                  <a:ext cx="1800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17" name="Encre 116">
                  <a:extLst>
                    <a:ext uri="{FF2B5EF4-FFF2-40B4-BE49-F238E27FC236}">
                      <a16:creationId xmlns:a16="http://schemas.microsoft.com/office/drawing/2014/main" id="{88B55D60-0E43-D1F7-3F7C-6442B868B667}"/>
                    </a:ext>
                  </a:extLst>
                </p14:cNvPr>
                <p14:cNvContentPartPr/>
                <p14:nvPr/>
              </p14:nvContentPartPr>
              <p14:xfrm>
                <a:off x="9995249" y="2902521"/>
                <a:ext cx="168840" cy="257760"/>
              </p14:xfrm>
            </p:contentPart>
          </mc:Choice>
          <mc:Fallback xmlns="">
            <p:pic>
              <p:nvPicPr>
                <p:cNvPr id="117" name="Encre 116">
                  <a:extLst>
                    <a:ext uri="{FF2B5EF4-FFF2-40B4-BE49-F238E27FC236}">
                      <a16:creationId xmlns:a16="http://schemas.microsoft.com/office/drawing/2014/main" id="{88B55D60-0E43-D1F7-3F7C-6442B868B667}"/>
                    </a:ext>
                  </a:extLst>
                </p:cNvPr>
                <p:cNvPicPr/>
                <p:nvPr/>
              </p:nvPicPr>
              <p:blipFill>
                <a:blip r:embed="rId162"/>
                <a:stretch>
                  <a:fillRect/>
                </a:stretch>
              </p:blipFill>
              <p:spPr>
                <a:xfrm>
                  <a:off x="9986249" y="2893521"/>
                  <a:ext cx="18648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18" name="Encre 117">
                  <a:extLst>
                    <a:ext uri="{FF2B5EF4-FFF2-40B4-BE49-F238E27FC236}">
                      <a16:creationId xmlns:a16="http://schemas.microsoft.com/office/drawing/2014/main" id="{84000554-FB6A-1821-85E7-58E43867EF66}"/>
                    </a:ext>
                  </a:extLst>
                </p14:cNvPr>
                <p14:cNvContentPartPr/>
                <p14:nvPr/>
              </p14:nvContentPartPr>
              <p14:xfrm>
                <a:off x="10037009" y="3005841"/>
                <a:ext cx="86400" cy="56160"/>
              </p14:xfrm>
            </p:contentPart>
          </mc:Choice>
          <mc:Fallback xmlns="">
            <p:pic>
              <p:nvPicPr>
                <p:cNvPr id="118" name="Encre 117">
                  <a:extLst>
                    <a:ext uri="{FF2B5EF4-FFF2-40B4-BE49-F238E27FC236}">
                      <a16:creationId xmlns:a16="http://schemas.microsoft.com/office/drawing/2014/main" id="{84000554-FB6A-1821-85E7-58E43867EF66}"/>
                    </a:ext>
                  </a:extLst>
                </p:cNvPr>
                <p:cNvPicPr/>
                <p:nvPr/>
              </p:nvPicPr>
              <p:blipFill>
                <a:blip r:embed="rId164"/>
                <a:stretch>
                  <a:fillRect/>
                </a:stretch>
              </p:blipFill>
              <p:spPr>
                <a:xfrm>
                  <a:off x="10028009" y="2996841"/>
                  <a:ext cx="10404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19" name="Encre 118">
                  <a:extLst>
                    <a:ext uri="{FF2B5EF4-FFF2-40B4-BE49-F238E27FC236}">
                      <a16:creationId xmlns:a16="http://schemas.microsoft.com/office/drawing/2014/main" id="{16BCB34C-086B-DC4E-33DA-B1D8FA663EAE}"/>
                    </a:ext>
                  </a:extLst>
                </p14:cNvPr>
                <p14:cNvContentPartPr/>
                <p14:nvPr/>
              </p14:nvContentPartPr>
              <p14:xfrm>
                <a:off x="10025849" y="2871561"/>
                <a:ext cx="151200" cy="52560"/>
              </p14:xfrm>
            </p:contentPart>
          </mc:Choice>
          <mc:Fallback xmlns="">
            <p:pic>
              <p:nvPicPr>
                <p:cNvPr id="119" name="Encre 118">
                  <a:extLst>
                    <a:ext uri="{FF2B5EF4-FFF2-40B4-BE49-F238E27FC236}">
                      <a16:creationId xmlns:a16="http://schemas.microsoft.com/office/drawing/2014/main" id="{16BCB34C-086B-DC4E-33DA-B1D8FA663EAE}"/>
                    </a:ext>
                  </a:extLst>
                </p:cNvPr>
                <p:cNvPicPr/>
                <p:nvPr/>
              </p:nvPicPr>
              <p:blipFill>
                <a:blip r:embed="rId166"/>
                <a:stretch>
                  <a:fillRect/>
                </a:stretch>
              </p:blipFill>
              <p:spPr>
                <a:xfrm>
                  <a:off x="10017209" y="2862561"/>
                  <a:ext cx="168840" cy="70200"/>
                </a:xfrm>
                <a:prstGeom prst="rect">
                  <a:avLst/>
                </a:prstGeom>
              </p:spPr>
            </p:pic>
          </mc:Fallback>
        </mc:AlternateContent>
      </p:grpSp>
      <p:grpSp>
        <p:nvGrpSpPr>
          <p:cNvPr id="26" name="Groupe 25">
            <a:extLst>
              <a:ext uri="{FF2B5EF4-FFF2-40B4-BE49-F238E27FC236}">
                <a16:creationId xmlns:a16="http://schemas.microsoft.com/office/drawing/2014/main" id="{DDB11AB0-E8DC-4C01-7692-CFEF48082D9A}"/>
              </a:ext>
            </a:extLst>
          </p:cNvPr>
          <p:cNvGrpSpPr/>
          <p:nvPr/>
        </p:nvGrpSpPr>
        <p:grpSpPr>
          <a:xfrm>
            <a:off x="3718400" y="131680"/>
            <a:ext cx="2000520" cy="488520"/>
            <a:chOff x="3718400" y="131680"/>
            <a:chExt cx="2000520" cy="488520"/>
          </a:xfrm>
        </p:grpSpPr>
        <mc:AlternateContent xmlns:mc="http://schemas.openxmlformats.org/markup-compatibility/2006">
          <mc:Choice xmlns:p14="http://schemas.microsoft.com/office/powerpoint/2010/main" Requires="p14">
            <p:contentPart p14:bwMode="auto" r:id="rId167">
              <p14:nvContentPartPr>
                <p14:cNvPr id="5" name="Encre 4">
                  <a:extLst>
                    <a:ext uri="{FF2B5EF4-FFF2-40B4-BE49-F238E27FC236}">
                      <a16:creationId xmlns:a16="http://schemas.microsoft.com/office/drawing/2014/main" id="{069F577F-2657-8AC8-E253-F22259856C44}"/>
                    </a:ext>
                  </a:extLst>
                </p14:cNvPr>
                <p14:cNvContentPartPr/>
                <p14:nvPr/>
              </p14:nvContentPartPr>
              <p14:xfrm>
                <a:off x="3718400" y="174520"/>
                <a:ext cx="315720" cy="435240"/>
              </p14:xfrm>
            </p:contentPart>
          </mc:Choice>
          <mc:Fallback>
            <p:pic>
              <p:nvPicPr>
                <p:cNvPr id="5" name="Encre 4">
                  <a:extLst>
                    <a:ext uri="{FF2B5EF4-FFF2-40B4-BE49-F238E27FC236}">
                      <a16:creationId xmlns:a16="http://schemas.microsoft.com/office/drawing/2014/main" id="{069F577F-2657-8AC8-E253-F22259856C44}"/>
                    </a:ext>
                  </a:extLst>
                </p:cNvPr>
                <p:cNvPicPr/>
                <p:nvPr/>
              </p:nvPicPr>
              <p:blipFill>
                <a:blip r:embed="rId168"/>
                <a:stretch>
                  <a:fillRect/>
                </a:stretch>
              </p:blipFill>
              <p:spPr>
                <a:xfrm>
                  <a:off x="3709400" y="165520"/>
                  <a:ext cx="333360" cy="45288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6" name="Encre 5">
                  <a:extLst>
                    <a:ext uri="{FF2B5EF4-FFF2-40B4-BE49-F238E27FC236}">
                      <a16:creationId xmlns:a16="http://schemas.microsoft.com/office/drawing/2014/main" id="{D01A6279-B20F-0BEB-44F2-6E29E45C1921}"/>
                    </a:ext>
                  </a:extLst>
                </p14:cNvPr>
                <p14:cNvContentPartPr/>
                <p14:nvPr/>
              </p14:nvContentPartPr>
              <p14:xfrm>
                <a:off x="4043120" y="351640"/>
                <a:ext cx="234000" cy="229680"/>
              </p14:xfrm>
            </p:contentPart>
          </mc:Choice>
          <mc:Fallback>
            <p:pic>
              <p:nvPicPr>
                <p:cNvPr id="6" name="Encre 5">
                  <a:extLst>
                    <a:ext uri="{FF2B5EF4-FFF2-40B4-BE49-F238E27FC236}">
                      <a16:creationId xmlns:a16="http://schemas.microsoft.com/office/drawing/2014/main" id="{D01A6279-B20F-0BEB-44F2-6E29E45C1921}"/>
                    </a:ext>
                  </a:extLst>
                </p:cNvPr>
                <p:cNvPicPr/>
                <p:nvPr/>
              </p:nvPicPr>
              <p:blipFill>
                <a:blip r:embed="rId170"/>
                <a:stretch>
                  <a:fillRect/>
                </a:stretch>
              </p:blipFill>
              <p:spPr>
                <a:xfrm>
                  <a:off x="4034120" y="342640"/>
                  <a:ext cx="25164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8" name="Encre 7">
                  <a:extLst>
                    <a:ext uri="{FF2B5EF4-FFF2-40B4-BE49-F238E27FC236}">
                      <a16:creationId xmlns:a16="http://schemas.microsoft.com/office/drawing/2014/main" id="{D5D822F3-08BE-5522-58AE-1D6D1CB91311}"/>
                    </a:ext>
                  </a:extLst>
                </p14:cNvPr>
                <p14:cNvContentPartPr/>
                <p14:nvPr/>
              </p14:nvContentPartPr>
              <p14:xfrm>
                <a:off x="4356320" y="354880"/>
                <a:ext cx="169200" cy="246960"/>
              </p14:xfrm>
            </p:contentPart>
          </mc:Choice>
          <mc:Fallback>
            <p:pic>
              <p:nvPicPr>
                <p:cNvPr id="8" name="Encre 7">
                  <a:extLst>
                    <a:ext uri="{FF2B5EF4-FFF2-40B4-BE49-F238E27FC236}">
                      <a16:creationId xmlns:a16="http://schemas.microsoft.com/office/drawing/2014/main" id="{D5D822F3-08BE-5522-58AE-1D6D1CB91311}"/>
                    </a:ext>
                  </a:extLst>
                </p:cNvPr>
                <p:cNvPicPr/>
                <p:nvPr/>
              </p:nvPicPr>
              <p:blipFill>
                <a:blip r:embed="rId172"/>
                <a:stretch>
                  <a:fillRect/>
                </a:stretch>
              </p:blipFill>
              <p:spPr>
                <a:xfrm>
                  <a:off x="4347320" y="346240"/>
                  <a:ext cx="18684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9" name="Encre 8">
                  <a:extLst>
                    <a:ext uri="{FF2B5EF4-FFF2-40B4-BE49-F238E27FC236}">
                      <a16:creationId xmlns:a16="http://schemas.microsoft.com/office/drawing/2014/main" id="{DEA8A84E-E24C-66C1-4AC8-52D94C7EF9E4}"/>
                    </a:ext>
                  </a:extLst>
                </p14:cNvPr>
                <p14:cNvContentPartPr/>
                <p14:nvPr/>
              </p14:nvContentPartPr>
              <p14:xfrm>
                <a:off x="4589960" y="352720"/>
                <a:ext cx="273600" cy="267480"/>
              </p14:xfrm>
            </p:contentPart>
          </mc:Choice>
          <mc:Fallback>
            <p:pic>
              <p:nvPicPr>
                <p:cNvPr id="9" name="Encre 8">
                  <a:extLst>
                    <a:ext uri="{FF2B5EF4-FFF2-40B4-BE49-F238E27FC236}">
                      <a16:creationId xmlns:a16="http://schemas.microsoft.com/office/drawing/2014/main" id="{DEA8A84E-E24C-66C1-4AC8-52D94C7EF9E4}"/>
                    </a:ext>
                  </a:extLst>
                </p:cNvPr>
                <p:cNvPicPr/>
                <p:nvPr/>
              </p:nvPicPr>
              <p:blipFill>
                <a:blip r:embed="rId174"/>
                <a:stretch>
                  <a:fillRect/>
                </a:stretch>
              </p:blipFill>
              <p:spPr>
                <a:xfrm>
                  <a:off x="4581320" y="343720"/>
                  <a:ext cx="29124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11" name="Encre 10">
                  <a:extLst>
                    <a:ext uri="{FF2B5EF4-FFF2-40B4-BE49-F238E27FC236}">
                      <a16:creationId xmlns:a16="http://schemas.microsoft.com/office/drawing/2014/main" id="{2A58BC40-7073-E8F9-3D5E-25295D5ED708}"/>
                    </a:ext>
                  </a:extLst>
                </p14:cNvPr>
                <p14:cNvContentPartPr/>
                <p14:nvPr/>
              </p14:nvContentPartPr>
              <p14:xfrm>
                <a:off x="4845920" y="353440"/>
                <a:ext cx="178200" cy="227160"/>
              </p14:xfrm>
            </p:contentPart>
          </mc:Choice>
          <mc:Fallback>
            <p:pic>
              <p:nvPicPr>
                <p:cNvPr id="11" name="Encre 10">
                  <a:extLst>
                    <a:ext uri="{FF2B5EF4-FFF2-40B4-BE49-F238E27FC236}">
                      <a16:creationId xmlns:a16="http://schemas.microsoft.com/office/drawing/2014/main" id="{2A58BC40-7073-E8F9-3D5E-25295D5ED708}"/>
                    </a:ext>
                  </a:extLst>
                </p:cNvPr>
                <p:cNvPicPr/>
                <p:nvPr/>
              </p:nvPicPr>
              <p:blipFill>
                <a:blip r:embed="rId176"/>
                <a:stretch>
                  <a:fillRect/>
                </a:stretch>
              </p:blipFill>
              <p:spPr>
                <a:xfrm>
                  <a:off x="4836920" y="344800"/>
                  <a:ext cx="19584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23" name="Encre 22">
                  <a:extLst>
                    <a:ext uri="{FF2B5EF4-FFF2-40B4-BE49-F238E27FC236}">
                      <a16:creationId xmlns:a16="http://schemas.microsoft.com/office/drawing/2014/main" id="{0D5ED85C-976A-CD68-5D66-1EE210E9766D}"/>
                    </a:ext>
                  </a:extLst>
                </p14:cNvPr>
                <p14:cNvContentPartPr/>
                <p14:nvPr/>
              </p14:nvContentPartPr>
              <p14:xfrm>
                <a:off x="5160560" y="161920"/>
                <a:ext cx="52920" cy="392400"/>
              </p14:xfrm>
            </p:contentPart>
          </mc:Choice>
          <mc:Fallback>
            <p:pic>
              <p:nvPicPr>
                <p:cNvPr id="23" name="Encre 22">
                  <a:extLst>
                    <a:ext uri="{FF2B5EF4-FFF2-40B4-BE49-F238E27FC236}">
                      <a16:creationId xmlns:a16="http://schemas.microsoft.com/office/drawing/2014/main" id="{0D5ED85C-976A-CD68-5D66-1EE210E9766D}"/>
                    </a:ext>
                  </a:extLst>
                </p:cNvPr>
                <p:cNvPicPr/>
                <p:nvPr/>
              </p:nvPicPr>
              <p:blipFill>
                <a:blip r:embed="rId178"/>
                <a:stretch>
                  <a:fillRect/>
                </a:stretch>
              </p:blipFill>
              <p:spPr>
                <a:xfrm>
                  <a:off x="5151920" y="153280"/>
                  <a:ext cx="70560" cy="41004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24" name="Encre 23">
                  <a:extLst>
                    <a:ext uri="{FF2B5EF4-FFF2-40B4-BE49-F238E27FC236}">
                      <a16:creationId xmlns:a16="http://schemas.microsoft.com/office/drawing/2014/main" id="{3BB633AF-B2CB-18BD-6492-6A700D7F7AD8}"/>
                    </a:ext>
                  </a:extLst>
                </p14:cNvPr>
                <p14:cNvContentPartPr/>
                <p14:nvPr/>
              </p14:nvContentPartPr>
              <p14:xfrm>
                <a:off x="5343440" y="131680"/>
                <a:ext cx="79560" cy="468720"/>
              </p14:xfrm>
            </p:contentPart>
          </mc:Choice>
          <mc:Fallback>
            <p:pic>
              <p:nvPicPr>
                <p:cNvPr id="24" name="Encre 23">
                  <a:extLst>
                    <a:ext uri="{FF2B5EF4-FFF2-40B4-BE49-F238E27FC236}">
                      <a16:creationId xmlns:a16="http://schemas.microsoft.com/office/drawing/2014/main" id="{3BB633AF-B2CB-18BD-6492-6A700D7F7AD8}"/>
                    </a:ext>
                  </a:extLst>
                </p:cNvPr>
                <p:cNvPicPr/>
                <p:nvPr/>
              </p:nvPicPr>
              <p:blipFill>
                <a:blip r:embed="rId180"/>
                <a:stretch>
                  <a:fillRect/>
                </a:stretch>
              </p:blipFill>
              <p:spPr>
                <a:xfrm>
                  <a:off x="5334800" y="123040"/>
                  <a:ext cx="97200" cy="48636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25" name="Encre 24">
                  <a:extLst>
                    <a:ext uri="{FF2B5EF4-FFF2-40B4-BE49-F238E27FC236}">
                      <a16:creationId xmlns:a16="http://schemas.microsoft.com/office/drawing/2014/main" id="{7970010E-2502-7FA8-8D84-47D32EF76C5B}"/>
                    </a:ext>
                  </a:extLst>
                </p14:cNvPr>
                <p14:cNvContentPartPr/>
                <p14:nvPr/>
              </p14:nvContentPartPr>
              <p14:xfrm>
                <a:off x="5545040" y="373600"/>
                <a:ext cx="173880" cy="206280"/>
              </p14:xfrm>
            </p:contentPart>
          </mc:Choice>
          <mc:Fallback>
            <p:pic>
              <p:nvPicPr>
                <p:cNvPr id="25" name="Encre 24">
                  <a:extLst>
                    <a:ext uri="{FF2B5EF4-FFF2-40B4-BE49-F238E27FC236}">
                      <a16:creationId xmlns:a16="http://schemas.microsoft.com/office/drawing/2014/main" id="{7970010E-2502-7FA8-8D84-47D32EF76C5B}"/>
                    </a:ext>
                  </a:extLst>
                </p:cNvPr>
                <p:cNvPicPr/>
                <p:nvPr/>
              </p:nvPicPr>
              <p:blipFill>
                <a:blip r:embed="rId182"/>
                <a:stretch>
                  <a:fillRect/>
                </a:stretch>
              </p:blipFill>
              <p:spPr>
                <a:xfrm>
                  <a:off x="5536400" y="364960"/>
                  <a:ext cx="191520" cy="223920"/>
                </a:xfrm>
                <a:prstGeom prst="rect">
                  <a:avLst/>
                </a:prstGeom>
              </p:spPr>
            </p:pic>
          </mc:Fallback>
        </mc:AlternateContent>
      </p:grpSp>
      <p:grpSp>
        <p:nvGrpSpPr>
          <p:cNvPr id="122" name="Groupe 121">
            <a:extLst>
              <a:ext uri="{FF2B5EF4-FFF2-40B4-BE49-F238E27FC236}">
                <a16:creationId xmlns:a16="http://schemas.microsoft.com/office/drawing/2014/main" id="{935F09A9-E50B-4DF0-3B77-408C69BF5BD1}"/>
              </a:ext>
            </a:extLst>
          </p:cNvPr>
          <p:cNvGrpSpPr/>
          <p:nvPr/>
        </p:nvGrpSpPr>
        <p:grpSpPr>
          <a:xfrm>
            <a:off x="6237320" y="192880"/>
            <a:ext cx="2211480" cy="479160"/>
            <a:chOff x="6237320" y="192880"/>
            <a:chExt cx="2211480" cy="479160"/>
          </a:xfrm>
        </p:grpSpPr>
        <mc:AlternateContent xmlns:mc="http://schemas.openxmlformats.org/markup-compatibility/2006">
          <mc:Choice xmlns:p14="http://schemas.microsoft.com/office/powerpoint/2010/main" Requires="p14">
            <p:contentPart p14:bwMode="auto" r:id="rId183">
              <p14:nvContentPartPr>
                <p14:cNvPr id="27" name="Encre 26">
                  <a:extLst>
                    <a:ext uri="{FF2B5EF4-FFF2-40B4-BE49-F238E27FC236}">
                      <a16:creationId xmlns:a16="http://schemas.microsoft.com/office/drawing/2014/main" id="{18425DE4-557D-70CF-4B1B-FF4BBDB24EAD}"/>
                    </a:ext>
                  </a:extLst>
                </p14:cNvPr>
                <p14:cNvContentPartPr/>
                <p14:nvPr/>
              </p14:nvContentPartPr>
              <p14:xfrm>
                <a:off x="6237320" y="385840"/>
                <a:ext cx="236520" cy="194040"/>
              </p14:xfrm>
            </p:contentPart>
          </mc:Choice>
          <mc:Fallback>
            <p:pic>
              <p:nvPicPr>
                <p:cNvPr id="27" name="Encre 26">
                  <a:extLst>
                    <a:ext uri="{FF2B5EF4-FFF2-40B4-BE49-F238E27FC236}">
                      <a16:creationId xmlns:a16="http://schemas.microsoft.com/office/drawing/2014/main" id="{18425DE4-557D-70CF-4B1B-FF4BBDB24EAD}"/>
                    </a:ext>
                  </a:extLst>
                </p:cNvPr>
                <p:cNvPicPr/>
                <p:nvPr/>
              </p:nvPicPr>
              <p:blipFill>
                <a:blip r:embed="rId184"/>
                <a:stretch>
                  <a:fillRect/>
                </a:stretch>
              </p:blipFill>
              <p:spPr>
                <a:xfrm>
                  <a:off x="6228320" y="376840"/>
                  <a:ext cx="25416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36" name="Encre 35">
                  <a:extLst>
                    <a:ext uri="{FF2B5EF4-FFF2-40B4-BE49-F238E27FC236}">
                      <a16:creationId xmlns:a16="http://schemas.microsoft.com/office/drawing/2014/main" id="{64AC05CB-3633-6B25-41E1-9CC2E145DCC0}"/>
                    </a:ext>
                  </a:extLst>
                </p14:cNvPr>
                <p14:cNvContentPartPr/>
                <p14:nvPr/>
              </p14:nvContentPartPr>
              <p14:xfrm>
                <a:off x="6540440" y="434800"/>
                <a:ext cx="164520" cy="130680"/>
              </p14:xfrm>
            </p:contentPart>
          </mc:Choice>
          <mc:Fallback>
            <p:pic>
              <p:nvPicPr>
                <p:cNvPr id="36" name="Encre 35">
                  <a:extLst>
                    <a:ext uri="{FF2B5EF4-FFF2-40B4-BE49-F238E27FC236}">
                      <a16:creationId xmlns:a16="http://schemas.microsoft.com/office/drawing/2014/main" id="{64AC05CB-3633-6B25-41E1-9CC2E145DCC0}"/>
                    </a:ext>
                  </a:extLst>
                </p:cNvPr>
                <p:cNvPicPr/>
                <p:nvPr/>
              </p:nvPicPr>
              <p:blipFill>
                <a:blip r:embed="rId186"/>
                <a:stretch>
                  <a:fillRect/>
                </a:stretch>
              </p:blipFill>
              <p:spPr>
                <a:xfrm>
                  <a:off x="6531800" y="425800"/>
                  <a:ext cx="18216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44" name="Encre 43">
                  <a:extLst>
                    <a:ext uri="{FF2B5EF4-FFF2-40B4-BE49-F238E27FC236}">
                      <a16:creationId xmlns:a16="http://schemas.microsoft.com/office/drawing/2014/main" id="{F0FD3B6F-DFBC-F770-DEA1-7EAA18979394}"/>
                    </a:ext>
                  </a:extLst>
                </p14:cNvPr>
                <p14:cNvContentPartPr/>
                <p14:nvPr/>
              </p14:nvContentPartPr>
              <p14:xfrm>
                <a:off x="6725480" y="423640"/>
                <a:ext cx="234720" cy="165240"/>
              </p14:xfrm>
            </p:contentPart>
          </mc:Choice>
          <mc:Fallback>
            <p:pic>
              <p:nvPicPr>
                <p:cNvPr id="44" name="Encre 43">
                  <a:extLst>
                    <a:ext uri="{FF2B5EF4-FFF2-40B4-BE49-F238E27FC236}">
                      <a16:creationId xmlns:a16="http://schemas.microsoft.com/office/drawing/2014/main" id="{F0FD3B6F-DFBC-F770-DEA1-7EAA18979394}"/>
                    </a:ext>
                  </a:extLst>
                </p:cNvPr>
                <p:cNvPicPr/>
                <p:nvPr/>
              </p:nvPicPr>
              <p:blipFill>
                <a:blip r:embed="rId188"/>
                <a:stretch>
                  <a:fillRect/>
                </a:stretch>
              </p:blipFill>
              <p:spPr>
                <a:xfrm>
                  <a:off x="6716480" y="415000"/>
                  <a:ext cx="25236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48" name="Encre 47">
                  <a:extLst>
                    <a:ext uri="{FF2B5EF4-FFF2-40B4-BE49-F238E27FC236}">
                      <a16:creationId xmlns:a16="http://schemas.microsoft.com/office/drawing/2014/main" id="{BB8D53A6-4743-D6B3-7965-8ABDE88E5B6C}"/>
                    </a:ext>
                  </a:extLst>
                </p14:cNvPr>
                <p14:cNvContentPartPr/>
                <p14:nvPr/>
              </p14:nvContentPartPr>
              <p14:xfrm>
                <a:off x="7091240" y="192880"/>
                <a:ext cx="147240" cy="448560"/>
              </p14:xfrm>
            </p:contentPart>
          </mc:Choice>
          <mc:Fallback>
            <p:pic>
              <p:nvPicPr>
                <p:cNvPr id="48" name="Encre 47">
                  <a:extLst>
                    <a:ext uri="{FF2B5EF4-FFF2-40B4-BE49-F238E27FC236}">
                      <a16:creationId xmlns:a16="http://schemas.microsoft.com/office/drawing/2014/main" id="{BB8D53A6-4743-D6B3-7965-8ABDE88E5B6C}"/>
                    </a:ext>
                  </a:extLst>
                </p:cNvPr>
                <p:cNvPicPr/>
                <p:nvPr/>
              </p:nvPicPr>
              <p:blipFill>
                <a:blip r:embed="rId190"/>
                <a:stretch>
                  <a:fillRect/>
                </a:stretch>
              </p:blipFill>
              <p:spPr>
                <a:xfrm>
                  <a:off x="7082600" y="183880"/>
                  <a:ext cx="164880" cy="46620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60" name="Encre 59">
                  <a:extLst>
                    <a:ext uri="{FF2B5EF4-FFF2-40B4-BE49-F238E27FC236}">
                      <a16:creationId xmlns:a16="http://schemas.microsoft.com/office/drawing/2014/main" id="{C04064BF-BDE2-5FFD-06DB-1DFC2356A1F8}"/>
                    </a:ext>
                  </a:extLst>
                </p14:cNvPr>
                <p14:cNvContentPartPr/>
                <p14:nvPr/>
              </p14:nvContentPartPr>
              <p14:xfrm>
                <a:off x="6989360" y="365680"/>
                <a:ext cx="141840" cy="10800"/>
              </p14:xfrm>
            </p:contentPart>
          </mc:Choice>
          <mc:Fallback>
            <p:pic>
              <p:nvPicPr>
                <p:cNvPr id="60" name="Encre 59">
                  <a:extLst>
                    <a:ext uri="{FF2B5EF4-FFF2-40B4-BE49-F238E27FC236}">
                      <a16:creationId xmlns:a16="http://schemas.microsoft.com/office/drawing/2014/main" id="{C04064BF-BDE2-5FFD-06DB-1DFC2356A1F8}"/>
                    </a:ext>
                  </a:extLst>
                </p:cNvPr>
                <p:cNvPicPr/>
                <p:nvPr/>
              </p:nvPicPr>
              <p:blipFill>
                <a:blip r:embed="rId192"/>
                <a:stretch>
                  <a:fillRect/>
                </a:stretch>
              </p:blipFill>
              <p:spPr>
                <a:xfrm>
                  <a:off x="6980720" y="356680"/>
                  <a:ext cx="15948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76" name="Encre 75">
                  <a:extLst>
                    <a:ext uri="{FF2B5EF4-FFF2-40B4-BE49-F238E27FC236}">
                      <a16:creationId xmlns:a16="http://schemas.microsoft.com/office/drawing/2014/main" id="{0E388814-EA3D-9D89-15E9-AAE5C5BDE987}"/>
                    </a:ext>
                  </a:extLst>
                </p14:cNvPr>
                <p14:cNvContentPartPr/>
                <p14:nvPr/>
              </p14:nvContentPartPr>
              <p14:xfrm>
                <a:off x="7272680" y="497440"/>
                <a:ext cx="233640" cy="133920"/>
              </p14:xfrm>
            </p:contentPart>
          </mc:Choice>
          <mc:Fallback>
            <p:pic>
              <p:nvPicPr>
                <p:cNvPr id="76" name="Encre 75">
                  <a:extLst>
                    <a:ext uri="{FF2B5EF4-FFF2-40B4-BE49-F238E27FC236}">
                      <a16:creationId xmlns:a16="http://schemas.microsoft.com/office/drawing/2014/main" id="{0E388814-EA3D-9D89-15E9-AAE5C5BDE987}"/>
                    </a:ext>
                  </a:extLst>
                </p:cNvPr>
                <p:cNvPicPr/>
                <p:nvPr/>
              </p:nvPicPr>
              <p:blipFill>
                <a:blip r:embed="rId194"/>
                <a:stretch>
                  <a:fillRect/>
                </a:stretch>
              </p:blipFill>
              <p:spPr>
                <a:xfrm>
                  <a:off x="7264040" y="488440"/>
                  <a:ext cx="25128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100" name="Encre 99">
                  <a:extLst>
                    <a:ext uri="{FF2B5EF4-FFF2-40B4-BE49-F238E27FC236}">
                      <a16:creationId xmlns:a16="http://schemas.microsoft.com/office/drawing/2014/main" id="{E72E302B-225D-5FBD-5EE2-80F0F9204F31}"/>
                    </a:ext>
                  </a:extLst>
                </p14:cNvPr>
                <p14:cNvContentPartPr/>
                <p14:nvPr/>
              </p14:nvContentPartPr>
              <p14:xfrm>
                <a:off x="7577240" y="223120"/>
                <a:ext cx="124920" cy="416880"/>
              </p14:xfrm>
            </p:contentPart>
          </mc:Choice>
          <mc:Fallback>
            <p:pic>
              <p:nvPicPr>
                <p:cNvPr id="100" name="Encre 99">
                  <a:extLst>
                    <a:ext uri="{FF2B5EF4-FFF2-40B4-BE49-F238E27FC236}">
                      <a16:creationId xmlns:a16="http://schemas.microsoft.com/office/drawing/2014/main" id="{E72E302B-225D-5FBD-5EE2-80F0F9204F31}"/>
                    </a:ext>
                  </a:extLst>
                </p:cNvPr>
                <p:cNvPicPr/>
                <p:nvPr/>
              </p:nvPicPr>
              <p:blipFill>
                <a:blip r:embed="rId196"/>
                <a:stretch>
                  <a:fillRect/>
                </a:stretch>
              </p:blipFill>
              <p:spPr>
                <a:xfrm>
                  <a:off x="7568600" y="214120"/>
                  <a:ext cx="142560" cy="43452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02" name="Encre 101">
                  <a:extLst>
                    <a:ext uri="{FF2B5EF4-FFF2-40B4-BE49-F238E27FC236}">
                      <a16:creationId xmlns:a16="http://schemas.microsoft.com/office/drawing/2014/main" id="{D2C124AA-E6FE-78E1-3B82-848ADB423B53}"/>
                    </a:ext>
                  </a:extLst>
                </p14:cNvPr>
                <p14:cNvContentPartPr/>
                <p14:nvPr/>
              </p14:nvContentPartPr>
              <p14:xfrm>
                <a:off x="7782080" y="527680"/>
                <a:ext cx="100800" cy="132840"/>
              </p14:xfrm>
            </p:contentPart>
          </mc:Choice>
          <mc:Fallback>
            <p:pic>
              <p:nvPicPr>
                <p:cNvPr id="102" name="Encre 101">
                  <a:extLst>
                    <a:ext uri="{FF2B5EF4-FFF2-40B4-BE49-F238E27FC236}">
                      <a16:creationId xmlns:a16="http://schemas.microsoft.com/office/drawing/2014/main" id="{D2C124AA-E6FE-78E1-3B82-848ADB423B53}"/>
                    </a:ext>
                  </a:extLst>
                </p:cNvPr>
                <p:cNvPicPr/>
                <p:nvPr/>
              </p:nvPicPr>
              <p:blipFill>
                <a:blip r:embed="rId198"/>
                <a:stretch>
                  <a:fillRect/>
                </a:stretch>
              </p:blipFill>
              <p:spPr>
                <a:xfrm>
                  <a:off x="7773080" y="519040"/>
                  <a:ext cx="11844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03" name="Encre 102">
                  <a:extLst>
                    <a:ext uri="{FF2B5EF4-FFF2-40B4-BE49-F238E27FC236}">
                      <a16:creationId xmlns:a16="http://schemas.microsoft.com/office/drawing/2014/main" id="{55CAEF09-5402-22B6-4AE7-4B55679944F3}"/>
                    </a:ext>
                  </a:extLst>
                </p14:cNvPr>
                <p14:cNvContentPartPr/>
                <p14:nvPr/>
              </p14:nvContentPartPr>
              <p14:xfrm>
                <a:off x="7772000" y="416080"/>
                <a:ext cx="6480" cy="5040"/>
              </p14:xfrm>
            </p:contentPart>
          </mc:Choice>
          <mc:Fallback>
            <p:pic>
              <p:nvPicPr>
                <p:cNvPr id="103" name="Encre 102">
                  <a:extLst>
                    <a:ext uri="{FF2B5EF4-FFF2-40B4-BE49-F238E27FC236}">
                      <a16:creationId xmlns:a16="http://schemas.microsoft.com/office/drawing/2014/main" id="{55CAEF09-5402-22B6-4AE7-4B55679944F3}"/>
                    </a:ext>
                  </a:extLst>
                </p:cNvPr>
                <p:cNvPicPr/>
                <p:nvPr/>
              </p:nvPicPr>
              <p:blipFill>
                <a:blip r:embed="rId42"/>
                <a:stretch>
                  <a:fillRect/>
                </a:stretch>
              </p:blipFill>
              <p:spPr>
                <a:xfrm>
                  <a:off x="7763000" y="407080"/>
                  <a:ext cx="241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05" name="Encre 104">
                  <a:extLst>
                    <a:ext uri="{FF2B5EF4-FFF2-40B4-BE49-F238E27FC236}">
                      <a16:creationId xmlns:a16="http://schemas.microsoft.com/office/drawing/2014/main" id="{5DE9B75D-ABCE-E7A4-C292-AF38C7156F2B}"/>
                    </a:ext>
                  </a:extLst>
                </p14:cNvPr>
                <p14:cNvContentPartPr/>
                <p14:nvPr/>
              </p14:nvContentPartPr>
              <p14:xfrm>
                <a:off x="7995560" y="213040"/>
                <a:ext cx="209160" cy="459000"/>
              </p14:xfrm>
            </p:contentPart>
          </mc:Choice>
          <mc:Fallback>
            <p:pic>
              <p:nvPicPr>
                <p:cNvPr id="105" name="Encre 104">
                  <a:extLst>
                    <a:ext uri="{FF2B5EF4-FFF2-40B4-BE49-F238E27FC236}">
                      <a16:creationId xmlns:a16="http://schemas.microsoft.com/office/drawing/2014/main" id="{5DE9B75D-ABCE-E7A4-C292-AF38C7156F2B}"/>
                    </a:ext>
                  </a:extLst>
                </p:cNvPr>
                <p:cNvPicPr/>
                <p:nvPr/>
              </p:nvPicPr>
              <p:blipFill>
                <a:blip r:embed="rId201"/>
                <a:stretch>
                  <a:fillRect/>
                </a:stretch>
              </p:blipFill>
              <p:spPr>
                <a:xfrm>
                  <a:off x="7986920" y="204040"/>
                  <a:ext cx="226800" cy="47664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09" name="Encre 108">
                  <a:extLst>
                    <a:ext uri="{FF2B5EF4-FFF2-40B4-BE49-F238E27FC236}">
                      <a16:creationId xmlns:a16="http://schemas.microsoft.com/office/drawing/2014/main" id="{6125E55A-D4A8-58AA-901C-DA17892A9534}"/>
                    </a:ext>
                  </a:extLst>
                </p14:cNvPr>
                <p14:cNvContentPartPr/>
                <p14:nvPr/>
              </p14:nvContentPartPr>
              <p14:xfrm>
                <a:off x="7995560" y="426520"/>
                <a:ext cx="146160" cy="360"/>
              </p14:xfrm>
            </p:contentPart>
          </mc:Choice>
          <mc:Fallback>
            <p:pic>
              <p:nvPicPr>
                <p:cNvPr id="109" name="Encre 108">
                  <a:extLst>
                    <a:ext uri="{FF2B5EF4-FFF2-40B4-BE49-F238E27FC236}">
                      <a16:creationId xmlns:a16="http://schemas.microsoft.com/office/drawing/2014/main" id="{6125E55A-D4A8-58AA-901C-DA17892A9534}"/>
                    </a:ext>
                  </a:extLst>
                </p:cNvPr>
                <p:cNvPicPr/>
                <p:nvPr/>
              </p:nvPicPr>
              <p:blipFill>
                <a:blip r:embed="rId203"/>
                <a:stretch>
                  <a:fillRect/>
                </a:stretch>
              </p:blipFill>
              <p:spPr>
                <a:xfrm>
                  <a:off x="7986920" y="417880"/>
                  <a:ext cx="163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11" name="Encre 110">
                  <a:extLst>
                    <a:ext uri="{FF2B5EF4-FFF2-40B4-BE49-F238E27FC236}">
                      <a16:creationId xmlns:a16="http://schemas.microsoft.com/office/drawing/2014/main" id="{BD81CA48-4000-9FF7-12E9-8EC0625D199F}"/>
                    </a:ext>
                  </a:extLst>
                </p14:cNvPr>
                <p14:cNvContentPartPr/>
                <p14:nvPr/>
              </p14:nvContentPartPr>
              <p14:xfrm>
                <a:off x="8196080" y="485200"/>
                <a:ext cx="205920" cy="173880"/>
              </p14:xfrm>
            </p:contentPart>
          </mc:Choice>
          <mc:Fallback>
            <p:pic>
              <p:nvPicPr>
                <p:cNvPr id="111" name="Encre 110">
                  <a:extLst>
                    <a:ext uri="{FF2B5EF4-FFF2-40B4-BE49-F238E27FC236}">
                      <a16:creationId xmlns:a16="http://schemas.microsoft.com/office/drawing/2014/main" id="{BD81CA48-4000-9FF7-12E9-8EC0625D199F}"/>
                    </a:ext>
                  </a:extLst>
                </p:cNvPr>
                <p:cNvPicPr/>
                <p:nvPr/>
              </p:nvPicPr>
              <p:blipFill>
                <a:blip r:embed="rId205"/>
                <a:stretch>
                  <a:fillRect/>
                </a:stretch>
              </p:blipFill>
              <p:spPr>
                <a:xfrm>
                  <a:off x="8187080" y="476200"/>
                  <a:ext cx="22356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1" name="Encre 120">
                  <a:extLst>
                    <a:ext uri="{FF2B5EF4-FFF2-40B4-BE49-F238E27FC236}">
                      <a16:creationId xmlns:a16="http://schemas.microsoft.com/office/drawing/2014/main" id="{CF0F8FF1-19B8-AB7D-EFBD-339C21A7B8E4}"/>
                    </a:ext>
                  </a:extLst>
                </p14:cNvPr>
                <p14:cNvContentPartPr/>
                <p14:nvPr/>
              </p14:nvContentPartPr>
              <p14:xfrm>
                <a:off x="8357000" y="259120"/>
                <a:ext cx="91800" cy="157320"/>
              </p14:xfrm>
            </p:contentPart>
          </mc:Choice>
          <mc:Fallback>
            <p:pic>
              <p:nvPicPr>
                <p:cNvPr id="121" name="Encre 120">
                  <a:extLst>
                    <a:ext uri="{FF2B5EF4-FFF2-40B4-BE49-F238E27FC236}">
                      <a16:creationId xmlns:a16="http://schemas.microsoft.com/office/drawing/2014/main" id="{CF0F8FF1-19B8-AB7D-EFBD-339C21A7B8E4}"/>
                    </a:ext>
                  </a:extLst>
                </p:cNvPr>
                <p:cNvPicPr/>
                <p:nvPr/>
              </p:nvPicPr>
              <p:blipFill>
                <a:blip r:embed="rId207"/>
                <a:stretch>
                  <a:fillRect/>
                </a:stretch>
              </p:blipFill>
              <p:spPr>
                <a:xfrm>
                  <a:off x="8348000" y="250120"/>
                  <a:ext cx="109440" cy="174960"/>
                </a:xfrm>
                <a:prstGeom prst="rect">
                  <a:avLst/>
                </a:prstGeom>
              </p:spPr>
            </p:pic>
          </mc:Fallback>
        </mc:AlternateContent>
      </p:grpSp>
    </p:spTree>
    <p:extLst>
      <p:ext uri="{BB962C8B-B14F-4D97-AF65-F5344CB8AC3E}">
        <p14:creationId xmlns:p14="http://schemas.microsoft.com/office/powerpoint/2010/main" val="100070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10"/>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7D9C6B9B-8C60-C637-F621-BB395270F05B}"/>
              </a:ext>
            </a:extLst>
          </p:cNvPr>
          <p:cNvGrpSpPr/>
          <p:nvPr/>
        </p:nvGrpSpPr>
        <p:grpSpPr>
          <a:xfrm>
            <a:off x="914085" y="2264055"/>
            <a:ext cx="674280" cy="423360"/>
            <a:chOff x="914085" y="2264055"/>
            <a:chExt cx="674280" cy="423360"/>
          </a:xfrm>
        </p:grpSpPr>
        <mc:AlternateContent xmlns:mc="http://schemas.openxmlformats.org/markup-compatibility/2006" xmlns:p14="http://schemas.microsoft.com/office/powerpoint/2010/main">
          <mc:Choice Requires="p14">
            <p:contentPart p14:bwMode="auto" r:id="rId2">
              <p14:nvContentPartPr>
                <p14:cNvPr id="5" name="Encre 4">
                  <a:extLst>
                    <a:ext uri="{FF2B5EF4-FFF2-40B4-BE49-F238E27FC236}">
                      <a16:creationId xmlns:a16="http://schemas.microsoft.com/office/drawing/2014/main" id="{22B20A9E-E61D-8817-ABF0-679B5F8E7DEC}"/>
                    </a:ext>
                  </a:extLst>
                </p14:cNvPr>
                <p14:cNvContentPartPr/>
                <p14:nvPr/>
              </p14:nvContentPartPr>
              <p14:xfrm>
                <a:off x="914085" y="2264055"/>
                <a:ext cx="462240" cy="423360"/>
              </p14:xfrm>
            </p:contentPart>
          </mc:Choice>
          <mc:Fallback xmlns="">
            <p:pic>
              <p:nvPicPr>
                <p:cNvPr id="5" name="Encre 4">
                  <a:extLst>
                    <a:ext uri="{FF2B5EF4-FFF2-40B4-BE49-F238E27FC236}">
                      <a16:creationId xmlns:a16="http://schemas.microsoft.com/office/drawing/2014/main" id="{22B20A9E-E61D-8817-ABF0-679B5F8E7DEC}"/>
                    </a:ext>
                  </a:extLst>
                </p:cNvPr>
                <p:cNvPicPr/>
                <p:nvPr/>
              </p:nvPicPr>
              <p:blipFill>
                <a:blip r:embed="rId3"/>
                <a:stretch>
                  <a:fillRect/>
                </a:stretch>
              </p:blipFill>
              <p:spPr>
                <a:xfrm>
                  <a:off x="905445" y="2255415"/>
                  <a:ext cx="479880" cy="441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Encre 5">
                  <a:extLst>
                    <a:ext uri="{FF2B5EF4-FFF2-40B4-BE49-F238E27FC236}">
                      <a16:creationId xmlns:a16="http://schemas.microsoft.com/office/drawing/2014/main" id="{21D28FD7-D6BF-2867-7A37-7C6E885A2F1A}"/>
                    </a:ext>
                  </a:extLst>
                </p14:cNvPr>
                <p14:cNvContentPartPr/>
                <p14:nvPr/>
              </p14:nvContentPartPr>
              <p14:xfrm>
                <a:off x="1524645" y="2395095"/>
                <a:ext cx="63720" cy="225000"/>
              </p14:xfrm>
            </p:contentPart>
          </mc:Choice>
          <mc:Fallback xmlns="">
            <p:pic>
              <p:nvPicPr>
                <p:cNvPr id="6" name="Encre 5">
                  <a:extLst>
                    <a:ext uri="{FF2B5EF4-FFF2-40B4-BE49-F238E27FC236}">
                      <a16:creationId xmlns:a16="http://schemas.microsoft.com/office/drawing/2014/main" id="{21D28FD7-D6BF-2867-7A37-7C6E885A2F1A}"/>
                    </a:ext>
                  </a:extLst>
                </p:cNvPr>
                <p:cNvPicPr/>
                <p:nvPr/>
              </p:nvPicPr>
              <p:blipFill>
                <a:blip r:embed="rId5"/>
                <a:stretch>
                  <a:fillRect/>
                </a:stretch>
              </p:blipFill>
              <p:spPr>
                <a:xfrm>
                  <a:off x="1515645" y="2386095"/>
                  <a:ext cx="8136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Encre 6">
                  <a:extLst>
                    <a:ext uri="{FF2B5EF4-FFF2-40B4-BE49-F238E27FC236}">
                      <a16:creationId xmlns:a16="http://schemas.microsoft.com/office/drawing/2014/main" id="{AB3D81E2-CC7C-29F3-8DFA-974A730F4A29}"/>
                    </a:ext>
                  </a:extLst>
                </p14:cNvPr>
                <p14:cNvContentPartPr/>
                <p14:nvPr/>
              </p14:nvContentPartPr>
              <p14:xfrm>
                <a:off x="1495125" y="2275935"/>
                <a:ext cx="17640" cy="360"/>
              </p14:xfrm>
            </p:contentPart>
          </mc:Choice>
          <mc:Fallback xmlns="">
            <p:pic>
              <p:nvPicPr>
                <p:cNvPr id="7" name="Encre 6">
                  <a:extLst>
                    <a:ext uri="{FF2B5EF4-FFF2-40B4-BE49-F238E27FC236}">
                      <a16:creationId xmlns:a16="http://schemas.microsoft.com/office/drawing/2014/main" id="{AB3D81E2-CC7C-29F3-8DFA-974A730F4A29}"/>
                    </a:ext>
                  </a:extLst>
                </p:cNvPr>
                <p:cNvPicPr/>
                <p:nvPr/>
              </p:nvPicPr>
              <p:blipFill>
                <a:blip r:embed="rId7"/>
                <a:stretch>
                  <a:fillRect/>
                </a:stretch>
              </p:blipFill>
              <p:spPr>
                <a:xfrm>
                  <a:off x="1486125" y="2267295"/>
                  <a:ext cx="35280" cy="18000"/>
                </a:xfrm>
                <a:prstGeom prst="rect">
                  <a:avLst/>
                </a:prstGeom>
              </p:spPr>
            </p:pic>
          </mc:Fallback>
        </mc:AlternateContent>
      </p:grpSp>
      <p:grpSp>
        <p:nvGrpSpPr>
          <p:cNvPr id="12" name="Groupe 11">
            <a:extLst>
              <a:ext uri="{FF2B5EF4-FFF2-40B4-BE49-F238E27FC236}">
                <a16:creationId xmlns:a16="http://schemas.microsoft.com/office/drawing/2014/main" id="{DD5D0261-B9C6-57E1-F56E-D7C715A48969}"/>
              </a:ext>
            </a:extLst>
          </p:cNvPr>
          <p:cNvGrpSpPr/>
          <p:nvPr/>
        </p:nvGrpSpPr>
        <p:grpSpPr>
          <a:xfrm>
            <a:off x="1790685" y="2285295"/>
            <a:ext cx="744120" cy="438480"/>
            <a:chOff x="1790685" y="2285295"/>
            <a:chExt cx="744120" cy="438480"/>
          </a:xfrm>
        </p:grpSpPr>
        <mc:AlternateContent xmlns:mc="http://schemas.openxmlformats.org/markup-compatibility/2006" xmlns:p14="http://schemas.microsoft.com/office/powerpoint/2010/main">
          <mc:Choice Requires="p14">
            <p:contentPart p14:bwMode="auto" r:id="rId8">
              <p14:nvContentPartPr>
                <p14:cNvPr id="8" name="Encre 7">
                  <a:extLst>
                    <a:ext uri="{FF2B5EF4-FFF2-40B4-BE49-F238E27FC236}">
                      <a16:creationId xmlns:a16="http://schemas.microsoft.com/office/drawing/2014/main" id="{80E9AC55-1C7E-E6D8-C74D-AE772BAEFB24}"/>
                    </a:ext>
                  </a:extLst>
                </p14:cNvPr>
                <p14:cNvContentPartPr/>
                <p14:nvPr/>
              </p14:nvContentPartPr>
              <p14:xfrm>
                <a:off x="1790685" y="2285295"/>
                <a:ext cx="114120" cy="420840"/>
              </p14:xfrm>
            </p:contentPart>
          </mc:Choice>
          <mc:Fallback xmlns="">
            <p:pic>
              <p:nvPicPr>
                <p:cNvPr id="8" name="Encre 7">
                  <a:extLst>
                    <a:ext uri="{FF2B5EF4-FFF2-40B4-BE49-F238E27FC236}">
                      <a16:creationId xmlns:a16="http://schemas.microsoft.com/office/drawing/2014/main" id="{80E9AC55-1C7E-E6D8-C74D-AE772BAEFB24}"/>
                    </a:ext>
                  </a:extLst>
                </p:cNvPr>
                <p:cNvPicPr/>
                <p:nvPr/>
              </p:nvPicPr>
              <p:blipFill>
                <a:blip r:embed="rId9"/>
                <a:stretch>
                  <a:fillRect/>
                </a:stretch>
              </p:blipFill>
              <p:spPr>
                <a:xfrm>
                  <a:off x="1781685" y="2276655"/>
                  <a:ext cx="131760" cy="438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Encre 8">
                  <a:extLst>
                    <a:ext uri="{FF2B5EF4-FFF2-40B4-BE49-F238E27FC236}">
                      <a16:creationId xmlns:a16="http://schemas.microsoft.com/office/drawing/2014/main" id="{867FD2A2-59C0-C4DA-E302-B0851BE2CED1}"/>
                    </a:ext>
                  </a:extLst>
                </p14:cNvPr>
                <p14:cNvContentPartPr/>
                <p14:nvPr/>
              </p14:nvContentPartPr>
              <p14:xfrm>
                <a:off x="1950885" y="2401215"/>
                <a:ext cx="273600" cy="286560"/>
              </p14:xfrm>
            </p:contentPart>
          </mc:Choice>
          <mc:Fallback xmlns="">
            <p:pic>
              <p:nvPicPr>
                <p:cNvPr id="9" name="Encre 8">
                  <a:extLst>
                    <a:ext uri="{FF2B5EF4-FFF2-40B4-BE49-F238E27FC236}">
                      <a16:creationId xmlns:a16="http://schemas.microsoft.com/office/drawing/2014/main" id="{867FD2A2-59C0-C4DA-E302-B0851BE2CED1}"/>
                    </a:ext>
                  </a:extLst>
                </p:cNvPr>
                <p:cNvPicPr/>
                <p:nvPr/>
              </p:nvPicPr>
              <p:blipFill>
                <a:blip r:embed="rId11"/>
                <a:stretch>
                  <a:fillRect/>
                </a:stretch>
              </p:blipFill>
              <p:spPr>
                <a:xfrm>
                  <a:off x="1941885" y="2392575"/>
                  <a:ext cx="291240" cy="304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Encre 9">
                  <a:extLst>
                    <a:ext uri="{FF2B5EF4-FFF2-40B4-BE49-F238E27FC236}">
                      <a16:creationId xmlns:a16="http://schemas.microsoft.com/office/drawing/2014/main" id="{59C3DDE5-AF44-6AF7-2B96-A04B22344C0B}"/>
                    </a:ext>
                  </a:extLst>
                </p14:cNvPr>
                <p14:cNvContentPartPr/>
                <p14:nvPr/>
              </p14:nvContentPartPr>
              <p14:xfrm>
                <a:off x="2323845" y="2380695"/>
                <a:ext cx="54720" cy="259560"/>
              </p14:xfrm>
            </p:contentPart>
          </mc:Choice>
          <mc:Fallback xmlns="">
            <p:pic>
              <p:nvPicPr>
                <p:cNvPr id="10" name="Encre 9">
                  <a:extLst>
                    <a:ext uri="{FF2B5EF4-FFF2-40B4-BE49-F238E27FC236}">
                      <a16:creationId xmlns:a16="http://schemas.microsoft.com/office/drawing/2014/main" id="{59C3DDE5-AF44-6AF7-2B96-A04B22344C0B}"/>
                    </a:ext>
                  </a:extLst>
                </p:cNvPr>
                <p:cNvPicPr/>
                <p:nvPr/>
              </p:nvPicPr>
              <p:blipFill>
                <a:blip r:embed="rId13"/>
                <a:stretch>
                  <a:fillRect/>
                </a:stretch>
              </p:blipFill>
              <p:spPr>
                <a:xfrm>
                  <a:off x="2315205" y="2372055"/>
                  <a:ext cx="7236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Encre 10">
                  <a:extLst>
                    <a:ext uri="{FF2B5EF4-FFF2-40B4-BE49-F238E27FC236}">
                      <a16:creationId xmlns:a16="http://schemas.microsoft.com/office/drawing/2014/main" id="{B72190C6-33BA-F0CD-BCEF-C68BF225880D}"/>
                    </a:ext>
                  </a:extLst>
                </p14:cNvPr>
                <p14:cNvContentPartPr/>
                <p14:nvPr/>
              </p14:nvContentPartPr>
              <p14:xfrm>
                <a:off x="2304405" y="2370255"/>
                <a:ext cx="230400" cy="353520"/>
              </p14:xfrm>
            </p:contentPart>
          </mc:Choice>
          <mc:Fallback xmlns="">
            <p:pic>
              <p:nvPicPr>
                <p:cNvPr id="11" name="Encre 10">
                  <a:extLst>
                    <a:ext uri="{FF2B5EF4-FFF2-40B4-BE49-F238E27FC236}">
                      <a16:creationId xmlns:a16="http://schemas.microsoft.com/office/drawing/2014/main" id="{B72190C6-33BA-F0CD-BCEF-C68BF225880D}"/>
                    </a:ext>
                  </a:extLst>
                </p:cNvPr>
                <p:cNvPicPr/>
                <p:nvPr/>
              </p:nvPicPr>
              <p:blipFill>
                <a:blip r:embed="rId15"/>
                <a:stretch>
                  <a:fillRect/>
                </a:stretch>
              </p:blipFill>
              <p:spPr>
                <a:xfrm>
                  <a:off x="2295765" y="2361615"/>
                  <a:ext cx="248040" cy="371160"/>
                </a:xfrm>
                <a:prstGeom prst="rect">
                  <a:avLst/>
                </a:prstGeom>
              </p:spPr>
            </p:pic>
          </mc:Fallback>
        </mc:AlternateContent>
      </p:grpSp>
      <p:grpSp>
        <p:nvGrpSpPr>
          <p:cNvPr id="32" name="Groupe 31">
            <a:extLst>
              <a:ext uri="{FF2B5EF4-FFF2-40B4-BE49-F238E27FC236}">
                <a16:creationId xmlns:a16="http://schemas.microsoft.com/office/drawing/2014/main" id="{6F2A48C9-9526-938C-F88E-59B9E4701CC9}"/>
              </a:ext>
            </a:extLst>
          </p:cNvPr>
          <p:cNvGrpSpPr/>
          <p:nvPr/>
        </p:nvGrpSpPr>
        <p:grpSpPr>
          <a:xfrm>
            <a:off x="1946925" y="3513255"/>
            <a:ext cx="1852200" cy="887760"/>
            <a:chOff x="1946925" y="3513255"/>
            <a:chExt cx="1852200" cy="887760"/>
          </a:xfrm>
        </p:grpSpPr>
        <mc:AlternateContent xmlns:mc="http://schemas.openxmlformats.org/markup-compatibility/2006" xmlns:p14="http://schemas.microsoft.com/office/powerpoint/2010/main">
          <mc:Choice Requires="p14">
            <p:contentPart p14:bwMode="auto" r:id="rId16">
              <p14:nvContentPartPr>
                <p14:cNvPr id="16" name="Encre 15">
                  <a:extLst>
                    <a:ext uri="{FF2B5EF4-FFF2-40B4-BE49-F238E27FC236}">
                      <a16:creationId xmlns:a16="http://schemas.microsoft.com/office/drawing/2014/main" id="{474CB70A-FB31-08AE-8695-C07D9C9362FA}"/>
                    </a:ext>
                  </a:extLst>
                </p14:cNvPr>
                <p14:cNvContentPartPr/>
                <p14:nvPr/>
              </p14:nvContentPartPr>
              <p14:xfrm>
                <a:off x="2056725" y="3609735"/>
                <a:ext cx="27360" cy="501120"/>
              </p14:xfrm>
            </p:contentPart>
          </mc:Choice>
          <mc:Fallback xmlns="">
            <p:pic>
              <p:nvPicPr>
                <p:cNvPr id="16" name="Encre 15">
                  <a:extLst>
                    <a:ext uri="{FF2B5EF4-FFF2-40B4-BE49-F238E27FC236}">
                      <a16:creationId xmlns:a16="http://schemas.microsoft.com/office/drawing/2014/main" id="{474CB70A-FB31-08AE-8695-C07D9C9362FA}"/>
                    </a:ext>
                  </a:extLst>
                </p:cNvPr>
                <p:cNvPicPr/>
                <p:nvPr/>
              </p:nvPicPr>
              <p:blipFill>
                <a:blip r:embed="rId17"/>
                <a:stretch>
                  <a:fillRect/>
                </a:stretch>
              </p:blipFill>
              <p:spPr>
                <a:xfrm>
                  <a:off x="2048085" y="3601095"/>
                  <a:ext cx="45000" cy="518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Encre 16">
                  <a:extLst>
                    <a:ext uri="{FF2B5EF4-FFF2-40B4-BE49-F238E27FC236}">
                      <a16:creationId xmlns:a16="http://schemas.microsoft.com/office/drawing/2014/main" id="{5B19F0AB-E9D6-7941-C554-3C3290045EB3}"/>
                    </a:ext>
                  </a:extLst>
                </p14:cNvPr>
                <p14:cNvContentPartPr/>
                <p14:nvPr/>
              </p14:nvContentPartPr>
              <p14:xfrm>
                <a:off x="1946925" y="3560055"/>
                <a:ext cx="369720" cy="569160"/>
              </p14:xfrm>
            </p:contentPart>
          </mc:Choice>
          <mc:Fallback xmlns="">
            <p:pic>
              <p:nvPicPr>
                <p:cNvPr id="17" name="Encre 16">
                  <a:extLst>
                    <a:ext uri="{FF2B5EF4-FFF2-40B4-BE49-F238E27FC236}">
                      <a16:creationId xmlns:a16="http://schemas.microsoft.com/office/drawing/2014/main" id="{5B19F0AB-E9D6-7941-C554-3C3290045EB3}"/>
                    </a:ext>
                  </a:extLst>
                </p:cNvPr>
                <p:cNvPicPr/>
                <p:nvPr/>
              </p:nvPicPr>
              <p:blipFill>
                <a:blip r:embed="rId19"/>
                <a:stretch>
                  <a:fillRect/>
                </a:stretch>
              </p:blipFill>
              <p:spPr>
                <a:xfrm>
                  <a:off x="1938285" y="3551055"/>
                  <a:ext cx="387360" cy="586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Encre 17">
                  <a:extLst>
                    <a:ext uri="{FF2B5EF4-FFF2-40B4-BE49-F238E27FC236}">
                      <a16:creationId xmlns:a16="http://schemas.microsoft.com/office/drawing/2014/main" id="{9ECAAF83-D056-7241-8D0A-F5A9576FA5FE}"/>
                    </a:ext>
                  </a:extLst>
                </p14:cNvPr>
                <p14:cNvContentPartPr/>
                <p14:nvPr/>
              </p14:nvContentPartPr>
              <p14:xfrm>
                <a:off x="2351925" y="3599295"/>
                <a:ext cx="316080" cy="437400"/>
              </p14:xfrm>
            </p:contentPart>
          </mc:Choice>
          <mc:Fallback xmlns="">
            <p:pic>
              <p:nvPicPr>
                <p:cNvPr id="18" name="Encre 17">
                  <a:extLst>
                    <a:ext uri="{FF2B5EF4-FFF2-40B4-BE49-F238E27FC236}">
                      <a16:creationId xmlns:a16="http://schemas.microsoft.com/office/drawing/2014/main" id="{9ECAAF83-D056-7241-8D0A-F5A9576FA5FE}"/>
                    </a:ext>
                  </a:extLst>
                </p:cNvPr>
                <p:cNvPicPr/>
                <p:nvPr/>
              </p:nvPicPr>
              <p:blipFill>
                <a:blip r:embed="rId21"/>
                <a:stretch>
                  <a:fillRect/>
                </a:stretch>
              </p:blipFill>
              <p:spPr>
                <a:xfrm>
                  <a:off x="2342925" y="3590655"/>
                  <a:ext cx="333720" cy="4550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 name="Encre 18">
                  <a:extLst>
                    <a:ext uri="{FF2B5EF4-FFF2-40B4-BE49-F238E27FC236}">
                      <a16:creationId xmlns:a16="http://schemas.microsoft.com/office/drawing/2014/main" id="{9CE6908C-4E20-A7AE-970E-3FC30FF0B472}"/>
                    </a:ext>
                  </a:extLst>
                </p14:cNvPr>
                <p14:cNvContentPartPr/>
                <p14:nvPr/>
              </p14:nvContentPartPr>
              <p14:xfrm>
                <a:off x="2720925" y="3638175"/>
                <a:ext cx="275040" cy="362880"/>
              </p14:xfrm>
            </p:contentPart>
          </mc:Choice>
          <mc:Fallback xmlns="">
            <p:pic>
              <p:nvPicPr>
                <p:cNvPr id="19" name="Encre 18">
                  <a:extLst>
                    <a:ext uri="{FF2B5EF4-FFF2-40B4-BE49-F238E27FC236}">
                      <a16:creationId xmlns:a16="http://schemas.microsoft.com/office/drawing/2014/main" id="{9CE6908C-4E20-A7AE-970E-3FC30FF0B472}"/>
                    </a:ext>
                  </a:extLst>
                </p:cNvPr>
                <p:cNvPicPr/>
                <p:nvPr/>
              </p:nvPicPr>
              <p:blipFill>
                <a:blip r:embed="rId23"/>
                <a:stretch>
                  <a:fillRect/>
                </a:stretch>
              </p:blipFill>
              <p:spPr>
                <a:xfrm>
                  <a:off x="2712285" y="3629535"/>
                  <a:ext cx="292680" cy="380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Encre 19">
                  <a:extLst>
                    <a:ext uri="{FF2B5EF4-FFF2-40B4-BE49-F238E27FC236}">
                      <a16:creationId xmlns:a16="http://schemas.microsoft.com/office/drawing/2014/main" id="{E74C60E3-9E06-FC41-7BA7-CEEA9E618CA8}"/>
                    </a:ext>
                  </a:extLst>
                </p14:cNvPr>
                <p14:cNvContentPartPr/>
                <p14:nvPr/>
              </p14:nvContentPartPr>
              <p14:xfrm>
                <a:off x="2980845" y="3689295"/>
                <a:ext cx="127080" cy="256320"/>
              </p14:xfrm>
            </p:contentPart>
          </mc:Choice>
          <mc:Fallback xmlns="">
            <p:pic>
              <p:nvPicPr>
                <p:cNvPr id="20" name="Encre 19">
                  <a:extLst>
                    <a:ext uri="{FF2B5EF4-FFF2-40B4-BE49-F238E27FC236}">
                      <a16:creationId xmlns:a16="http://schemas.microsoft.com/office/drawing/2014/main" id="{E74C60E3-9E06-FC41-7BA7-CEEA9E618CA8}"/>
                    </a:ext>
                  </a:extLst>
                </p:cNvPr>
                <p:cNvPicPr/>
                <p:nvPr/>
              </p:nvPicPr>
              <p:blipFill>
                <a:blip r:embed="rId25"/>
                <a:stretch>
                  <a:fillRect/>
                </a:stretch>
              </p:blipFill>
              <p:spPr>
                <a:xfrm>
                  <a:off x="2971845" y="3680295"/>
                  <a:ext cx="14472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Encre 20">
                  <a:extLst>
                    <a:ext uri="{FF2B5EF4-FFF2-40B4-BE49-F238E27FC236}">
                      <a16:creationId xmlns:a16="http://schemas.microsoft.com/office/drawing/2014/main" id="{AA34D5EE-CA59-8CC6-6EF1-760B7B88BCD2}"/>
                    </a:ext>
                  </a:extLst>
                </p14:cNvPr>
                <p14:cNvContentPartPr/>
                <p14:nvPr/>
              </p14:nvContentPartPr>
              <p14:xfrm>
                <a:off x="3085605" y="3866775"/>
                <a:ext cx="145440" cy="144360"/>
              </p14:xfrm>
            </p:contentPart>
          </mc:Choice>
          <mc:Fallback xmlns="">
            <p:pic>
              <p:nvPicPr>
                <p:cNvPr id="21" name="Encre 20">
                  <a:extLst>
                    <a:ext uri="{FF2B5EF4-FFF2-40B4-BE49-F238E27FC236}">
                      <a16:creationId xmlns:a16="http://schemas.microsoft.com/office/drawing/2014/main" id="{AA34D5EE-CA59-8CC6-6EF1-760B7B88BCD2}"/>
                    </a:ext>
                  </a:extLst>
                </p:cNvPr>
                <p:cNvPicPr/>
                <p:nvPr/>
              </p:nvPicPr>
              <p:blipFill>
                <a:blip r:embed="rId27"/>
                <a:stretch>
                  <a:fillRect/>
                </a:stretch>
              </p:blipFill>
              <p:spPr>
                <a:xfrm>
                  <a:off x="3076965" y="3857775"/>
                  <a:ext cx="16308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Encre 21">
                  <a:extLst>
                    <a:ext uri="{FF2B5EF4-FFF2-40B4-BE49-F238E27FC236}">
                      <a16:creationId xmlns:a16="http://schemas.microsoft.com/office/drawing/2014/main" id="{7B9297B4-F7C8-DFF9-ECEF-BFCE9D9C2C6C}"/>
                    </a:ext>
                  </a:extLst>
                </p14:cNvPr>
                <p14:cNvContentPartPr/>
                <p14:nvPr/>
              </p14:nvContentPartPr>
              <p14:xfrm>
                <a:off x="3228885" y="3752295"/>
                <a:ext cx="231480" cy="190440"/>
              </p14:xfrm>
            </p:contentPart>
          </mc:Choice>
          <mc:Fallback xmlns="">
            <p:pic>
              <p:nvPicPr>
                <p:cNvPr id="22" name="Encre 21">
                  <a:extLst>
                    <a:ext uri="{FF2B5EF4-FFF2-40B4-BE49-F238E27FC236}">
                      <a16:creationId xmlns:a16="http://schemas.microsoft.com/office/drawing/2014/main" id="{7B9297B4-F7C8-DFF9-ECEF-BFCE9D9C2C6C}"/>
                    </a:ext>
                  </a:extLst>
                </p:cNvPr>
                <p:cNvPicPr/>
                <p:nvPr/>
              </p:nvPicPr>
              <p:blipFill>
                <a:blip r:embed="rId29"/>
                <a:stretch>
                  <a:fillRect/>
                </a:stretch>
              </p:blipFill>
              <p:spPr>
                <a:xfrm>
                  <a:off x="3219885" y="3743655"/>
                  <a:ext cx="24912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Encre 22">
                  <a:extLst>
                    <a:ext uri="{FF2B5EF4-FFF2-40B4-BE49-F238E27FC236}">
                      <a16:creationId xmlns:a16="http://schemas.microsoft.com/office/drawing/2014/main" id="{3F3247B8-363F-077F-8C41-B2BED62BAF28}"/>
                    </a:ext>
                  </a:extLst>
                </p14:cNvPr>
                <p14:cNvContentPartPr/>
                <p14:nvPr/>
              </p14:nvContentPartPr>
              <p14:xfrm>
                <a:off x="3247605" y="3766695"/>
                <a:ext cx="157680" cy="81720"/>
              </p14:xfrm>
            </p:contentPart>
          </mc:Choice>
          <mc:Fallback xmlns="">
            <p:pic>
              <p:nvPicPr>
                <p:cNvPr id="23" name="Encre 22">
                  <a:extLst>
                    <a:ext uri="{FF2B5EF4-FFF2-40B4-BE49-F238E27FC236}">
                      <a16:creationId xmlns:a16="http://schemas.microsoft.com/office/drawing/2014/main" id="{3F3247B8-363F-077F-8C41-B2BED62BAF28}"/>
                    </a:ext>
                  </a:extLst>
                </p:cNvPr>
                <p:cNvPicPr/>
                <p:nvPr/>
              </p:nvPicPr>
              <p:blipFill>
                <a:blip r:embed="rId31"/>
                <a:stretch>
                  <a:fillRect/>
                </a:stretch>
              </p:blipFill>
              <p:spPr>
                <a:xfrm>
                  <a:off x="3238965" y="3757695"/>
                  <a:ext cx="17532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4" name="Encre 23">
                  <a:extLst>
                    <a:ext uri="{FF2B5EF4-FFF2-40B4-BE49-F238E27FC236}">
                      <a16:creationId xmlns:a16="http://schemas.microsoft.com/office/drawing/2014/main" id="{4FC4F40E-CDE6-0BAF-DEA8-64CE0967E97C}"/>
                    </a:ext>
                  </a:extLst>
                </p14:cNvPr>
                <p14:cNvContentPartPr/>
                <p14:nvPr/>
              </p14:nvContentPartPr>
              <p14:xfrm>
                <a:off x="3247605" y="3591015"/>
                <a:ext cx="173160" cy="152640"/>
              </p14:xfrm>
            </p:contentPart>
          </mc:Choice>
          <mc:Fallback xmlns="">
            <p:pic>
              <p:nvPicPr>
                <p:cNvPr id="24" name="Encre 23">
                  <a:extLst>
                    <a:ext uri="{FF2B5EF4-FFF2-40B4-BE49-F238E27FC236}">
                      <a16:creationId xmlns:a16="http://schemas.microsoft.com/office/drawing/2014/main" id="{4FC4F40E-CDE6-0BAF-DEA8-64CE0967E97C}"/>
                    </a:ext>
                  </a:extLst>
                </p:cNvPr>
                <p:cNvPicPr/>
                <p:nvPr/>
              </p:nvPicPr>
              <p:blipFill>
                <a:blip r:embed="rId33"/>
                <a:stretch>
                  <a:fillRect/>
                </a:stretch>
              </p:blipFill>
              <p:spPr>
                <a:xfrm>
                  <a:off x="3238965" y="3582015"/>
                  <a:ext cx="19080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Encre 24">
                  <a:extLst>
                    <a:ext uri="{FF2B5EF4-FFF2-40B4-BE49-F238E27FC236}">
                      <a16:creationId xmlns:a16="http://schemas.microsoft.com/office/drawing/2014/main" id="{9237E18E-82B7-1312-9336-4096CDCAEBE2}"/>
                    </a:ext>
                  </a:extLst>
                </p14:cNvPr>
                <p14:cNvContentPartPr/>
                <p14:nvPr/>
              </p14:nvContentPartPr>
              <p14:xfrm>
                <a:off x="3545685" y="3552495"/>
                <a:ext cx="93240" cy="387000"/>
              </p14:xfrm>
            </p:contentPart>
          </mc:Choice>
          <mc:Fallback xmlns="">
            <p:pic>
              <p:nvPicPr>
                <p:cNvPr id="25" name="Encre 24">
                  <a:extLst>
                    <a:ext uri="{FF2B5EF4-FFF2-40B4-BE49-F238E27FC236}">
                      <a16:creationId xmlns:a16="http://schemas.microsoft.com/office/drawing/2014/main" id="{9237E18E-82B7-1312-9336-4096CDCAEBE2}"/>
                    </a:ext>
                  </a:extLst>
                </p:cNvPr>
                <p:cNvPicPr/>
                <p:nvPr/>
              </p:nvPicPr>
              <p:blipFill>
                <a:blip r:embed="rId35"/>
                <a:stretch>
                  <a:fillRect/>
                </a:stretch>
              </p:blipFill>
              <p:spPr>
                <a:xfrm>
                  <a:off x="3537045" y="3543855"/>
                  <a:ext cx="110880" cy="404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6" name="Encre 25">
                  <a:extLst>
                    <a:ext uri="{FF2B5EF4-FFF2-40B4-BE49-F238E27FC236}">
                      <a16:creationId xmlns:a16="http://schemas.microsoft.com/office/drawing/2014/main" id="{FCD56AEC-A540-63C8-0AB6-38777371ADBA}"/>
                    </a:ext>
                  </a:extLst>
                </p14:cNvPr>
                <p14:cNvContentPartPr/>
                <p14:nvPr/>
              </p14:nvContentPartPr>
              <p14:xfrm>
                <a:off x="3524085" y="3513255"/>
                <a:ext cx="275040" cy="484200"/>
              </p14:xfrm>
            </p:contentPart>
          </mc:Choice>
          <mc:Fallback xmlns="">
            <p:pic>
              <p:nvPicPr>
                <p:cNvPr id="26" name="Encre 25">
                  <a:extLst>
                    <a:ext uri="{FF2B5EF4-FFF2-40B4-BE49-F238E27FC236}">
                      <a16:creationId xmlns:a16="http://schemas.microsoft.com/office/drawing/2014/main" id="{FCD56AEC-A540-63C8-0AB6-38777371ADBA}"/>
                    </a:ext>
                  </a:extLst>
                </p:cNvPr>
                <p:cNvPicPr/>
                <p:nvPr/>
              </p:nvPicPr>
              <p:blipFill>
                <a:blip r:embed="rId37"/>
                <a:stretch>
                  <a:fillRect/>
                </a:stretch>
              </p:blipFill>
              <p:spPr>
                <a:xfrm>
                  <a:off x="3515085" y="3504615"/>
                  <a:ext cx="292680" cy="5018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8" name="Encre 27">
                  <a:extLst>
                    <a:ext uri="{FF2B5EF4-FFF2-40B4-BE49-F238E27FC236}">
                      <a16:creationId xmlns:a16="http://schemas.microsoft.com/office/drawing/2014/main" id="{51493EE7-D396-6712-A1B8-F74FEF9D5C68}"/>
                    </a:ext>
                  </a:extLst>
                </p14:cNvPr>
                <p14:cNvContentPartPr/>
                <p14:nvPr/>
              </p14:nvContentPartPr>
              <p14:xfrm>
                <a:off x="2613645" y="4131735"/>
                <a:ext cx="199800" cy="269280"/>
              </p14:xfrm>
            </p:contentPart>
          </mc:Choice>
          <mc:Fallback xmlns="">
            <p:pic>
              <p:nvPicPr>
                <p:cNvPr id="28" name="Encre 27">
                  <a:extLst>
                    <a:ext uri="{FF2B5EF4-FFF2-40B4-BE49-F238E27FC236}">
                      <a16:creationId xmlns:a16="http://schemas.microsoft.com/office/drawing/2014/main" id="{51493EE7-D396-6712-A1B8-F74FEF9D5C68}"/>
                    </a:ext>
                  </a:extLst>
                </p:cNvPr>
                <p:cNvPicPr/>
                <p:nvPr/>
              </p:nvPicPr>
              <p:blipFill>
                <a:blip r:embed="rId39"/>
                <a:stretch>
                  <a:fillRect/>
                </a:stretch>
              </p:blipFill>
              <p:spPr>
                <a:xfrm>
                  <a:off x="2604645" y="4123095"/>
                  <a:ext cx="21744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Encre 28">
                  <a:extLst>
                    <a:ext uri="{FF2B5EF4-FFF2-40B4-BE49-F238E27FC236}">
                      <a16:creationId xmlns:a16="http://schemas.microsoft.com/office/drawing/2014/main" id="{24B2F48E-A43E-F01E-EB2F-CD6EB559A809}"/>
                    </a:ext>
                  </a:extLst>
                </p14:cNvPr>
                <p14:cNvContentPartPr/>
                <p14:nvPr/>
              </p14:nvContentPartPr>
              <p14:xfrm>
                <a:off x="2817045" y="4189695"/>
                <a:ext cx="128520" cy="173880"/>
              </p14:xfrm>
            </p:contentPart>
          </mc:Choice>
          <mc:Fallback xmlns="">
            <p:pic>
              <p:nvPicPr>
                <p:cNvPr id="29" name="Encre 28">
                  <a:extLst>
                    <a:ext uri="{FF2B5EF4-FFF2-40B4-BE49-F238E27FC236}">
                      <a16:creationId xmlns:a16="http://schemas.microsoft.com/office/drawing/2014/main" id="{24B2F48E-A43E-F01E-EB2F-CD6EB559A809}"/>
                    </a:ext>
                  </a:extLst>
                </p:cNvPr>
                <p:cNvPicPr/>
                <p:nvPr/>
              </p:nvPicPr>
              <p:blipFill>
                <a:blip r:embed="rId41"/>
                <a:stretch>
                  <a:fillRect/>
                </a:stretch>
              </p:blipFill>
              <p:spPr>
                <a:xfrm>
                  <a:off x="2808045" y="4180695"/>
                  <a:ext cx="14616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0" name="Encre 29">
                  <a:extLst>
                    <a:ext uri="{FF2B5EF4-FFF2-40B4-BE49-F238E27FC236}">
                      <a16:creationId xmlns:a16="http://schemas.microsoft.com/office/drawing/2014/main" id="{05FD59F1-6C3F-6FB2-765F-ED77215573F5}"/>
                    </a:ext>
                  </a:extLst>
                </p14:cNvPr>
                <p14:cNvContentPartPr/>
                <p14:nvPr/>
              </p14:nvContentPartPr>
              <p14:xfrm>
                <a:off x="2990205" y="4122735"/>
                <a:ext cx="178560" cy="187560"/>
              </p14:xfrm>
            </p:contentPart>
          </mc:Choice>
          <mc:Fallback xmlns="">
            <p:pic>
              <p:nvPicPr>
                <p:cNvPr id="30" name="Encre 29">
                  <a:extLst>
                    <a:ext uri="{FF2B5EF4-FFF2-40B4-BE49-F238E27FC236}">
                      <a16:creationId xmlns:a16="http://schemas.microsoft.com/office/drawing/2014/main" id="{05FD59F1-6C3F-6FB2-765F-ED77215573F5}"/>
                    </a:ext>
                  </a:extLst>
                </p:cNvPr>
                <p:cNvPicPr/>
                <p:nvPr/>
              </p:nvPicPr>
              <p:blipFill>
                <a:blip r:embed="rId43"/>
                <a:stretch>
                  <a:fillRect/>
                </a:stretch>
              </p:blipFill>
              <p:spPr>
                <a:xfrm>
                  <a:off x="2981565" y="4113735"/>
                  <a:ext cx="19620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1" name="Encre 30">
                  <a:extLst>
                    <a:ext uri="{FF2B5EF4-FFF2-40B4-BE49-F238E27FC236}">
                      <a16:creationId xmlns:a16="http://schemas.microsoft.com/office/drawing/2014/main" id="{8DFC5C3B-FCFF-6806-87CE-C6DA910653AF}"/>
                    </a:ext>
                  </a:extLst>
                </p14:cNvPr>
                <p14:cNvContentPartPr/>
                <p14:nvPr/>
              </p14:nvContentPartPr>
              <p14:xfrm>
                <a:off x="3206925" y="4105095"/>
                <a:ext cx="129600" cy="268920"/>
              </p14:xfrm>
            </p:contentPart>
          </mc:Choice>
          <mc:Fallback xmlns="">
            <p:pic>
              <p:nvPicPr>
                <p:cNvPr id="31" name="Encre 30">
                  <a:extLst>
                    <a:ext uri="{FF2B5EF4-FFF2-40B4-BE49-F238E27FC236}">
                      <a16:creationId xmlns:a16="http://schemas.microsoft.com/office/drawing/2014/main" id="{8DFC5C3B-FCFF-6806-87CE-C6DA910653AF}"/>
                    </a:ext>
                  </a:extLst>
                </p:cNvPr>
                <p:cNvPicPr/>
                <p:nvPr/>
              </p:nvPicPr>
              <p:blipFill>
                <a:blip r:embed="rId45"/>
                <a:stretch>
                  <a:fillRect/>
                </a:stretch>
              </p:blipFill>
              <p:spPr>
                <a:xfrm>
                  <a:off x="3197925" y="4096455"/>
                  <a:ext cx="147240" cy="286560"/>
                </a:xfrm>
                <a:prstGeom prst="rect">
                  <a:avLst/>
                </a:prstGeom>
              </p:spPr>
            </p:pic>
          </mc:Fallback>
        </mc:AlternateContent>
      </p:grpSp>
      <p:grpSp>
        <p:nvGrpSpPr>
          <p:cNvPr id="43" name="Groupe 42">
            <a:extLst>
              <a:ext uri="{FF2B5EF4-FFF2-40B4-BE49-F238E27FC236}">
                <a16:creationId xmlns:a16="http://schemas.microsoft.com/office/drawing/2014/main" id="{86F6B31C-3334-0EA0-D16C-135D327B1987}"/>
              </a:ext>
            </a:extLst>
          </p:cNvPr>
          <p:cNvGrpSpPr/>
          <p:nvPr/>
        </p:nvGrpSpPr>
        <p:grpSpPr>
          <a:xfrm>
            <a:off x="3533445" y="1428135"/>
            <a:ext cx="1126080" cy="382320"/>
            <a:chOff x="3533445" y="1428135"/>
            <a:chExt cx="1126080" cy="382320"/>
          </a:xfrm>
        </p:grpSpPr>
        <mc:AlternateContent xmlns:mc="http://schemas.openxmlformats.org/markup-compatibility/2006" xmlns:p14="http://schemas.microsoft.com/office/powerpoint/2010/main">
          <mc:Choice Requires="p14">
            <p:contentPart p14:bwMode="auto" r:id="rId46">
              <p14:nvContentPartPr>
                <p14:cNvPr id="33" name="Encre 32">
                  <a:extLst>
                    <a:ext uri="{FF2B5EF4-FFF2-40B4-BE49-F238E27FC236}">
                      <a16:creationId xmlns:a16="http://schemas.microsoft.com/office/drawing/2014/main" id="{56FC3FBB-525D-65B4-623D-9FE40718FBDA}"/>
                    </a:ext>
                  </a:extLst>
                </p14:cNvPr>
                <p14:cNvContentPartPr/>
                <p14:nvPr/>
              </p14:nvContentPartPr>
              <p14:xfrm>
                <a:off x="3533445" y="1428135"/>
                <a:ext cx="70200" cy="348480"/>
              </p14:xfrm>
            </p:contentPart>
          </mc:Choice>
          <mc:Fallback xmlns="">
            <p:pic>
              <p:nvPicPr>
                <p:cNvPr id="33" name="Encre 32">
                  <a:extLst>
                    <a:ext uri="{FF2B5EF4-FFF2-40B4-BE49-F238E27FC236}">
                      <a16:creationId xmlns:a16="http://schemas.microsoft.com/office/drawing/2014/main" id="{56FC3FBB-525D-65B4-623D-9FE40718FBDA}"/>
                    </a:ext>
                  </a:extLst>
                </p:cNvPr>
                <p:cNvPicPr/>
                <p:nvPr/>
              </p:nvPicPr>
              <p:blipFill>
                <a:blip r:embed="rId47"/>
                <a:stretch>
                  <a:fillRect/>
                </a:stretch>
              </p:blipFill>
              <p:spPr>
                <a:xfrm>
                  <a:off x="3524445" y="1419495"/>
                  <a:ext cx="87840" cy="3661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4" name="Encre 33">
                  <a:extLst>
                    <a:ext uri="{FF2B5EF4-FFF2-40B4-BE49-F238E27FC236}">
                      <a16:creationId xmlns:a16="http://schemas.microsoft.com/office/drawing/2014/main" id="{55338921-B3E1-1C33-8ABA-5B03F4660B8F}"/>
                    </a:ext>
                  </a:extLst>
                </p14:cNvPr>
                <p14:cNvContentPartPr/>
                <p14:nvPr/>
              </p14:nvContentPartPr>
              <p14:xfrm>
                <a:off x="3686085" y="1456935"/>
                <a:ext cx="71280" cy="353520"/>
              </p14:xfrm>
            </p:contentPart>
          </mc:Choice>
          <mc:Fallback xmlns="">
            <p:pic>
              <p:nvPicPr>
                <p:cNvPr id="34" name="Encre 33">
                  <a:extLst>
                    <a:ext uri="{FF2B5EF4-FFF2-40B4-BE49-F238E27FC236}">
                      <a16:creationId xmlns:a16="http://schemas.microsoft.com/office/drawing/2014/main" id="{55338921-B3E1-1C33-8ABA-5B03F4660B8F}"/>
                    </a:ext>
                  </a:extLst>
                </p:cNvPr>
                <p:cNvPicPr/>
                <p:nvPr/>
              </p:nvPicPr>
              <p:blipFill>
                <a:blip r:embed="rId49"/>
                <a:stretch>
                  <a:fillRect/>
                </a:stretch>
              </p:blipFill>
              <p:spPr>
                <a:xfrm>
                  <a:off x="3677085" y="1448295"/>
                  <a:ext cx="88920" cy="3711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5" name="Encre 34">
                  <a:extLst>
                    <a:ext uri="{FF2B5EF4-FFF2-40B4-BE49-F238E27FC236}">
                      <a16:creationId xmlns:a16="http://schemas.microsoft.com/office/drawing/2014/main" id="{553B0E95-5E08-9BA9-BE77-FC3C5DEB1FA6}"/>
                    </a:ext>
                  </a:extLst>
                </p14:cNvPr>
                <p14:cNvContentPartPr/>
                <p14:nvPr/>
              </p14:nvContentPartPr>
              <p14:xfrm>
                <a:off x="3552525" y="1618935"/>
                <a:ext cx="199080" cy="48240"/>
              </p14:xfrm>
            </p:contentPart>
          </mc:Choice>
          <mc:Fallback xmlns="">
            <p:pic>
              <p:nvPicPr>
                <p:cNvPr id="35" name="Encre 34">
                  <a:extLst>
                    <a:ext uri="{FF2B5EF4-FFF2-40B4-BE49-F238E27FC236}">
                      <a16:creationId xmlns:a16="http://schemas.microsoft.com/office/drawing/2014/main" id="{553B0E95-5E08-9BA9-BE77-FC3C5DEB1FA6}"/>
                    </a:ext>
                  </a:extLst>
                </p:cNvPr>
                <p:cNvPicPr/>
                <p:nvPr/>
              </p:nvPicPr>
              <p:blipFill>
                <a:blip r:embed="rId51"/>
                <a:stretch>
                  <a:fillRect/>
                </a:stretch>
              </p:blipFill>
              <p:spPr>
                <a:xfrm>
                  <a:off x="3543525" y="1609935"/>
                  <a:ext cx="21672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6" name="Encre 35">
                  <a:extLst>
                    <a:ext uri="{FF2B5EF4-FFF2-40B4-BE49-F238E27FC236}">
                      <a16:creationId xmlns:a16="http://schemas.microsoft.com/office/drawing/2014/main" id="{B8239C94-88AD-5774-264A-2805260E2A0C}"/>
                    </a:ext>
                  </a:extLst>
                </p14:cNvPr>
                <p14:cNvContentPartPr/>
                <p14:nvPr/>
              </p14:nvContentPartPr>
              <p14:xfrm>
                <a:off x="3816765" y="1496895"/>
                <a:ext cx="157680" cy="233640"/>
              </p14:xfrm>
            </p:contentPart>
          </mc:Choice>
          <mc:Fallback xmlns="">
            <p:pic>
              <p:nvPicPr>
                <p:cNvPr id="36" name="Encre 35">
                  <a:extLst>
                    <a:ext uri="{FF2B5EF4-FFF2-40B4-BE49-F238E27FC236}">
                      <a16:creationId xmlns:a16="http://schemas.microsoft.com/office/drawing/2014/main" id="{B8239C94-88AD-5774-264A-2805260E2A0C}"/>
                    </a:ext>
                  </a:extLst>
                </p:cNvPr>
                <p:cNvPicPr/>
                <p:nvPr/>
              </p:nvPicPr>
              <p:blipFill>
                <a:blip r:embed="rId53"/>
                <a:stretch>
                  <a:fillRect/>
                </a:stretch>
              </p:blipFill>
              <p:spPr>
                <a:xfrm>
                  <a:off x="3807765" y="1487895"/>
                  <a:ext cx="17532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8" name="Encre 37">
                  <a:extLst>
                    <a:ext uri="{FF2B5EF4-FFF2-40B4-BE49-F238E27FC236}">
                      <a16:creationId xmlns:a16="http://schemas.microsoft.com/office/drawing/2014/main" id="{84CBB952-FEEB-92D0-EFF2-65FE6B2C9C4B}"/>
                    </a:ext>
                  </a:extLst>
                </p14:cNvPr>
                <p14:cNvContentPartPr/>
                <p14:nvPr/>
              </p14:nvContentPartPr>
              <p14:xfrm>
                <a:off x="4028805" y="1466295"/>
                <a:ext cx="28800" cy="266040"/>
              </p14:xfrm>
            </p:contentPart>
          </mc:Choice>
          <mc:Fallback xmlns="">
            <p:pic>
              <p:nvPicPr>
                <p:cNvPr id="38" name="Encre 37">
                  <a:extLst>
                    <a:ext uri="{FF2B5EF4-FFF2-40B4-BE49-F238E27FC236}">
                      <a16:creationId xmlns:a16="http://schemas.microsoft.com/office/drawing/2014/main" id="{84CBB952-FEEB-92D0-EFF2-65FE6B2C9C4B}"/>
                    </a:ext>
                  </a:extLst>
                </p:cNvPr>
                <p:cNvPicPr/>
                <p:nvPr/>
              </p:nvPicPr>
              <p:blipFill>
                <a:blip r:embed="rId55"/>
                <a:stretch>
                  <a:fillRect/>
                </a:stretch>
              </p:blipFill>
              <p:spPr>
                <a:xfrm>
                  <a:off x="4019805" y="1457655"/>
                  <a:ext cx="4644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9" name="Encre 38">
                  <a:extLst>
                    <a:ext uri="{FF2B5EF4-FFF2-40B4-BE49-F238E27FC236}">
                      <a16:creationId xmlns:a16="http://schemas.microsoft.com/office/drawing/2014/main" id="{FA783386-0279-CD4F-DABD-FFF089FC1405}"/>
                    </a:ext>
                  </a:extLst>
                </p14:cNvPr>
                <p14:cNvContentPartPr/>
                <p14:nvPr/>
              </p14:nvContentPartPr>
              <p14:xfrm>
                <a:off x="3974805" y="1474935"/>
                <a:ext cx="190800" cy="297000"/>
              </p14:xfrm>
            </p:contentPart>
          </mc:Choice>
          <mc:Fallback xmlns="">
            <p:pic>
              <p:nvPicPr>
                <p:cNvPr id="39" name="Encre 38">
                  <a:extLst>
                    <a:ext uri="{FF2B5EF4-FFF2-40B4-BE49-F238E27FC236}">
                      <a16:creationId xmlns:a16="http://schemas.microsoft.com/office/drawing/2014/main" id="{FA783386-0279-CD4F-DABD-FFF089FC1405}"/>
                    </a:ext>
                  </a:extLst>
                </p:cNvPr>
                <p:cNvPicPr/>
                <p:nvPr/>
              </p:nvPicPr>
              <p:blipFill>
                <a:blip r:embed="rId57"/>
                <a:stretch>
                  <a:fillRect/>
                </a:stretch>
              </p:blipFill>
              <p:spPr>
                <a:xfrm>
                  <a:off x="3965805" y="1466295"/>
                  <a:ext cx="20844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0" name="Encre 39">
                  <a:extLst>
                    <a:ext uri="{FF2B5EF4-FFF2-40B4-BE49-F238E27FC236}">
                      <a16:creationId xmlns:a16="http://schemas.microsoft.com/office/drawing/2014/main" id="{E1AEAE33-D417-D63B-58B4-23F6E6B840B9}"/>
                    </a:ext>
                  </a:extLst>
                </p14:cNvPr>
                <p14:cNvContentPartPr/>
                <p14:nvPr/>
              </p14:nvContentPartPr>
              <p14:xfrm>
                <a:off x="4138245" y="1485015"/>
                <a:ext cx="159120" cy="306720"/>
              </p14:xfrm>
            </p:contentPart>
          </mc:Choice>
          <mc:Fallback xmlns="">
            <p:pic>
              <p:nvPicPr>
                <p:cNvPr id="40" name="Encre 39">
                  <a:extLst>
                    <a:ext uri="{FF2B5EF4-FFF2-40B4-BE49-F238E27FC236}">
                      <a16:creationId xmlns:a16="http://schemas.microsoft.com/office/drawing/2014/main" id="{E1AEAE33-D417-D63B-58B4-23F6E6B840B9}"/>
                    </a:ext>
                  </a:extLst>
                </p:cNvPr>
                <p:cNvPicPr/>
                <p:nvPr/>
              </p:nvPicPr>
              <p:blipFill>
                <a:blip r:embed="rId59"/>
                <a:stretch>
                  <a:fillRect/>
                </a:stretch>
              </p:blipFill>
              <p:spPr>
                <a:xfrm>
                  <a:off x="4129245" y="1476375"/>
                  <a:ext cx="17676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1" name="Encre 40">
                  <a:extLst>
                    <a:ext uri="{FF2B5EF4-FFF2-40B4-BE49-F238E27FC236}">
                      <a16:creationId xmlns:a16="http://schemas.microsoft.com/office/drawing/2014/main" id="{38D6EC71-3945-EB79-712F-EC2153D3DC75}"/>
                    </a:ext>
                  </a:extLst>
                </p14:cNvPr>
                <p14:cNvContentPartPr/>
                <p14:nvPr/>
              </p14:nvContentPartPr>
              <p14:xfrm>
                <a:off x="4350285" y="1524615"/>
                <a:ext cx="109080" cy="191880"/>
              </p14:xfrm>
            </p:contentPart>
          </mc:Choice>
          <mc:Fallback xmlns="">
            <p:pic>
              <p:nvPicPr>
                <p:cNvPr id="41" name="Encre 40">
                  <a:extLst>
                    <a:ext uri="{FF2B5EF4-FFF2-40B4-BE49-F238E27FC236}">
                      <a16:creationId xmlns:a16="http://schemas.microsoft.com/office/drawing/2014/main" id="{38D6EC71-3945-EB79-712F-EC2153D3DC75}"/>
                    </a:ext>
                  </a:extLst>
                </p:cNvPr>
                <p:cNvPicPr/>
                <p:nvPr/>
              </p:nvPicPr>
              <p:blipFill>
                <a:blip r:embed="rId61"/>
                <a:stretch>
                  <a:fillRect/>
                </a:stretch>
              </p:blipFill>
              <p:spPr>
                <a:xfrm>
                  <a:off x="4341645" y="1515615"/>
                  <a:ext cx="12672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2" name="Encre 41">
                  <a:extLst>
                    <a:ext uri="{FF2B5EF4-FFF2-40B4-BE49-F238E27FC236}">
                      <a16:creationId xmlns:a16="http://schemas.microsoft.com/office/drawing/2014/main" id="{2F7787D1-16C2-3679-A70E-F027428739FE}"/>
                    </a:ext>
                  </a:extLst>
                </p14:cNvPr>
                <p14:cNvContentPartPr/>
                <p14:nvPr/>
              </p14:nvContentPartPr>
              <p14:xfrm>
                <a:off x="4505445" y="1495095"/>
                <a:ext cx="154080" cy="261720"/>
              </p14:xfrm>
            </p:contentPart>
          </mc:Choice>
          <mc:Fallback xmlns="">
            <p:pic>
              <p:nvPicPr>
                <p:cNvPr id="42" name="Encre 41">
                  <a:extLst>
                    <a:ext uri="{FF2B5EF4-FFF2-40B4-BE49-F238E27FC236}">
                      <a16:creationId xmlns:a16="http://schemas.microsoft.com/office/drawing/2014/main" id="{2F7787D1-16C2-3679-A70E-F027428739FE}"/>
                    </a:ext>
                  </a:extLst>
                </p:cNvPr>
                <p:cNvPicPr/>
                <p:nvPr/>
              </p:nvPicPr>
              <p:blipFill>
                <a:blip r:embed="rId63"/>
                <a:stretch>
                  <a:fillRect/>
                </a:stretch>
              </p:blipFill>
              <p:spPr>
                <a:xfrm>
                  <a:off x="4496445" y="1486455"/>
                  <a:ext cx="171720" cy="279360"/>
                </a:xfrm>
                <a:prstGeom prst="rect">
                  <a:avLst/>
                </a:prstGeom>
              </p:spPr>
            </p:pic>
          </mc:Fallback>
        </mc:AlternateContent>
      </p:grpSp>
      <p:grpSp>
        <p:nvGrpSpPr>
          <p:cNvPr id="58" name="Groupe 57">
            <a:extLst>
              <a:ext uri="{FF2B5EF4-FFF2-40B4-BE49-F238E27FC236}">
                <a16:creationId xmlns:a16="http://schemas.microsoft.com/office/drawing/2014/main" id="{9ACC6839-074A-0A75-4909-01124FEE93BA}"/>
              </a:ext>
            </a:extLst>
          </p:cNvPr>
          <p:cNvGrpSpPr/>
          <p:nvPr/>
        </p:nvGrpSpPr>
        <p:grpSpPr>
          <a:xfrm>
            <a:off x="4685805" y="1342815"/>
            <a:ext cx="1158120" cy="443520"/>
            <a:chOff x="4685805" y="1342815"/>
            <a:chExt cx="1158120" cy="443520"/>
          </a:xfrm>
        </p:grpSpPr>
        <mc:AlternateContent xmlns:mc="http://schemas.openxmlformats.org/markup-compatibility/2006" xmlns:p14="http://schemas.microsoft.com/office/powerpoint/2010/main">
          <mc:Choice Requires="p14">
            <p:contentPart p14:bwMode="auto" r:id="rId64">
              <p14:nvContentPartPr>
                <p14:cNvPr id="45" name="Encre 44">
                  <a:extLst>
                    <a:ext uri="{FF2B5EF4-FFF2-40B4-BE49-F238E27FC236}">
                      <a16:creationId xmlns:a16="http://schemas.microsoft.com/office/drawing/2014/main" id="{BAD9CD8A-F7BE-554E-7631-DDB03B5DD41A}"/>
                    </a:ext>
                  </a:extLst>
                </p14:cNvPr>
                <p14:cNvContentPartPr/>
                <p14:nvPr/>
              </p14:nvContentPartPr>
              <p14:xfrm>
                <a:off x="4685805" y="1342815"/>
                <a:ext cx="190800" cy="443520"/>
              </p14:xfrm>
            </p:contentPart>
          </mc:Choice>
          <mc:Fallback xmlns="">
            <p:pic>
              <p:nvPicPr>
                <p:cNvPr id="45" name="Encre 44">
                  <a:extLst>
                    <a:ext uri="{FF2B5EF4-FFF2-40B4-BE49-F238E27FC236}">
                      <a16:creationId xmlns:a16="http://schemas.microsoft.com/office/drawing/2014/main" id="{BAD9CD8A-F7BE-554E-7631-DDB03B5DD41A}"/>
                    </a:ext>
                  </a:extLst>
                </p:cNvPr>
                <p:cNvPicPr/>
                <p:nvPr/>
              </p:nvPicPr>
              <p:blipFill>
                <a:blip r:embed="rId65"/>
                <a:stretch>
                  <a:fillRect/>
                </a:stretch>
              </p:blipFill>
              <p:spPr>
                <a:xfrm>
                  <a:off x="4676805" y="1333815"/>
                  <a:ext cx="208440" cy="4611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6" name="Encre 45">
                  <a:extLst>
                    <a:ext uri="{FF2B5EF4-FFF2-40B4-BE49-F238E27FC236}">
                      <a16:creationId xmlns:a16="http://schemas.microsoft.com/office/drawing/2014/main" id="{A69FE89F-2846-89BC-767E-634848F87FE2}"/>
                    </a:ext>
                  </a:extLst>
                </p14:cNvPr>
                <p14:cNvContentPartPr/>
                <p14:nvPr/>
              </p14:nvContentPartPr>
              <p14:xfrm>
                <a:off x="4886325" y="1479615"/>
                <a:ext cx="94320" cy="6120"/>
              </p14:xfrm>
            </p:contentPart>
          </mc:Choice>
          <mc:Fallback xmlns="">
            <p:pic>
              <p:nvPicPr>
                <p:cNvPr id="46" name="Encre 45">
                  <a:extLst>
                    <a:ext uri="{FF2B5EF4-FFF2-40B4-BE49-F238E27FC236}">
                      <a16:creationId xmlns:a16="http://schemas.microsoft.com/office/drawing/2014/main" id="{A69FE89F-2846-89BC-767E-634848F87FE2}"/>
                    </a:ext>
                  </a:extLst>
                </p:cNvPr>
                <p:cNvPicPr/>
                <p:nvPr/>
              </p:nvPicPr>
              <p:blipFill>
                <a:blip r:embed="rId67"/>
                <a:stretch>
                  <a:fillRect/>
                </a:stretch>
              </p:blipFill>
              <p:spPr>
                <a:xfrm>
                  <a:off x="4877325" y="1470615"/>
                  <a:ext cx="11196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7" name="Encre 46">
                  <a:extLst>
                    <a:ext uri="{FF2B5EF4-FFF2-40B4-BE49-F238E27FC236}">
                      <a16:creationId xmlns:a16="http://schemas.microsoft.com/office/drawing/2014/main" id="{1A46F63F-5FB4-413B-7F3B-03F20A42B040}"/>
                    </a:ext>
                  </a:extLst>
                </p14:cNvPr>
                <p14:cNvContentPartPr/>
                <p14:nvPr/>
              </p14:nvContentPartPr>
              <p14:xfrm>
                <a:off x="4821525" y="1504815"/>
                <a:ext cx="142200" cy="203400"/>
              </p14:xfrm>
            </p:contentPart>
          </mc:Choice>
          <mc:Fallback xmlns="">
            <p:pic>
              <p:nvPicPr>
                <p:cNvPr id="47" name="Encre 46">
                  <a:extLst>
                    <a:ext uri="{FF2B5EF4-FFF2-40B4-BE49-F238E27FC236}">
                      <a16:creationId xmlns:a16="http://schemas.microsoft.com/office/drawing/2014/main" id="{1A46F63F-5FB4-413B-7F3B-03F20A42B040}"/>
                    </a:ext>
                  </a:extLst>
                </p:cNvPr>
                <p:cNvPicPr/>
                <p:nvPr/>
              </p:nvPicPr>
              <p:blipFill>
                <a:blip r:embed="rId69"/>
                <a:stretch>
                  <a:fillRect/>
                </a:stretch>
              </p:blipFill>
              <p:spPr>
                <a:xfrm>
                  <a:off x="4812525" y="1495815"/>
                  <a:ext cx="15984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8" name="Encre 47">
                  <a:extLst>
                    <a:ext uri="{FF2B5EF4-FFF2-40B4-BE49-F238E27FC236}">
                      <a16:creationId xmlns:a16="http://schemas.microsoft.com/office/drawing/2014/main" id="{402ECAAD-F1FD-487C-C70E-2E816C89E474}"/>
                    </a:ext>
                  </a:extLst>
                </p14:cNvPr>
                <p14:cNvContentPartPr/>
                <p14:nvPr/>
              </p14:nvContentPartPr>
              <p14:xfrm>
                <a:off x="5047605" y="1532895"/>
                <a:ext cx="44280" cy="135720"/>
              </p14:xfrm>
            </p:contentPart>
          </mc:Choice>
          <mc:Fallback xmlns="">
            <p:pic>
              <p:nvPicPr>
                <p:cNvPr id="48" name="Encre 47">
                  <a:extLst>
                    <a:ext uri="{FF2B5EF4-FFF2-40B4-BE49-F238E27FC236}">
                      <a16:creationId xmlns:a16="http://schemas.microsoft.com/office/drawing/2014/main" id="{402ECAAD-F1FD-487C-C70E-2E816C89E474}"/>
                    </a:ext>
                  </a:extLst>
                </p:cNvPr>
                <p:cNvPicPr/>
                <p:nvPr/>
              </p:nvPicPr>
              <p:blipFill>
                <a:blip r:embed="rId71"/>
                <a:stretch>
                  <a:fillRect/>
                </a:stretch>
              </p:blipFill>
              <p:spPr>
                <a:xfrm>
                  <a:off x="5038965" y="1524255"/>
                  <a:ext cx="6192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9" name="Encre 48">
                  <a:extLst>
                    <a:ext uri="{FF2B5EF4-FFF2-40B4-BE49-F238E27FC236}">
                      <a16:creationId xmlns:a16="http://schemas.microsoft.com/office/drawing/2014/main" id="{003EA50F-60A4-2EE7-3A7B-C79AF434B018}"/>
                    </a:ext>
                  </a:extLst>
                </p14:cNvPr>
                <p14:cNvContentPartPr/>
                <p14:nvPr/>
              </p14:nvContentPartPr>
              <p14:xfrm>
                <a:off x="5009805" y="1542255"/>
                <a:ext cx="80640" cy="19800"/>
              </p14:xfrm>
            </p:contentPart>
          </mc:Choice>
          <mc:Fallback xmlns="">
            <p:pic>
              <p:nvPicPr>
                <p:cNvPr id="49" name="Encre 48">
                  <a:extLst>
                    <a:ext uri="{FF2B5EF4-FFF2-40B4-BE49-F238E27FC236}">
                      <a16:creationId xmlns:a16="http://schemas.microsoft.com/office/drawing/2014/main" id="{003EA50F-60A4-2EE7-3A7B-C79AF434B018}"/>
                    </a:ext>
                  </a:extLst>
                </p:cNvPr>
                <p:cNvPicPr/>
                <p:nvPr/>
              </p:nvPicPr>
              <p:blipFill>
                <a:blip r:embed="rId73"/>
                <a:stretch>
                  <a:fillRect/>
                </a:stretch>
              </p:blipFill>
              <p:spPr>
                <a:xfrm>
                  <a:off x="5001165" y="1533615"/>
                  <a:ext cx="982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0" name="Encre 49">
                  <a:extLst>
                    <a:ext uri="{FF2B5EF4-FFF2-40B4-BE49-F238E27FC236}">
                      <a16:creationId xmlns:a16="http://schemas.microsoft.com/office/drawing/2014/main" id="{04C49492-1949-9E31-09E4-49EF3D5B3A34}"/>
                    </a:ext>
                  </a:extLst>
                </p14:cNvPr>
                <p14:cNvContentPartPr/>
                <p14:nvPr/>
              </p14:nvContentPartPr>
              <p14:xfrm>
                <a:off x="5028885" y="1489335"/>
                <a:ext cx="108000" cy="6480"/>
              </p14:xfrm>
            </p:contentPart>
          </mc:Choice>
          <mc:Fallback xmlns="">
            <p:pic>
              <p:nvPicPr>
                <p:cNvPr id="50" name="Encre 49">
                  <a:extLst>
                    <a:ext uri="{FF2B5EF4-FFF2-40B4-BE49-F238E27FC236}">
                      <a16:creationId xmlns:a16="http://schemas.microsoft.com/office/drawing/2014/main" id="{04C49492-1949-9E31-09E4-49EF3D5B3A34}"/>
                    </a:ext>
                  </a:extLst>
                </p:cNvPr>
                <p:cNvPicPr/>
                <p:nvPr/>
              </p:nvPicPr>
              <p:blipFill>
                <a:blip r:embed="rId75"/>
                <a:stretch>
                  <a:fillRect/>
                </a:stretch>
              </p:blipFill>
              <p:spPr>
                <a:xfrm>
                  <a:off x="5019885" y="1480335"/>
                  <a:ext cx="12564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1" name="Encre 50">
                  <a:extLst>
                    <a:ext uri="{FF2B5EF4-FFF2-40B4-BE49-F238E27FC236}">
                      <a16:creationId xmlns:a16="http://schemas.microsoft.com/office/drawing/2014/main" id="{3D80B19E-2513-D3E5-7D3C-8775AB986D45}"/>
                    </a:ext>
                  </a:extLst>
                </p14:cNvPr>
                <p14:cNvContentPartPr/>
                <p14:nvPr/>
              </p14:nvContentPartPr>
              <p14:xfrm>
                <a:off x="5181525" y="1483575"/>
                <a:ext cx="133920" cy="249840"/>
              </p14:xfrm>
            </p:contentPart>
          </mc:Choice>
          <mc:Fallback xmlns="">
            <p:pic>
              <p:nvPicPr>
                <p:cNvPr id="51" name="Encre 50">
                  <a:extLst>
                    <a:ext uri="{FF2B5EF4-FFF2-40B4-BE49-F238E27FC236}">
                      <a16:creationId xmlns:a16="http://schemas.microsoft.com/office/drawing/2014/main" id="{3D80B19E-2513-D3E5-7D3C-8775AB986D45}"/>
                    </a:ext>
                  </a:extLst>
                </p:cNvPr>
                <p:cNvPicPr/>
                <p:nvPr/>
              </p:nvPicPr>
              <p:blipFill>
                <a:blip r:embed="rId77"/>
                <a:stretch>
                  <a:fillRect/>
                </a:stretch>
              </p:blipFill>
              <p:spPr>
                <a:xfrm>
                  <a:off x="5172525" y="1474935"/>
                  <a:ext cx="15156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2" name="Encre 51">
                  <a:extLst>
                    <a:ext uri="{FF2B5EF4-FFF2-40B4-BE49-F238E27FC236}">
                      <a16:creationId xmlns:a16="http://schemas.microsoft.com/office/drawing/2014/main" id="{8424160D-1E3F-0D7E-C381-CBA768C5E10C}"/>
                    </a:ext>
                  </a:extLst>
                </p14:cNvPr>
                <p14:cNvContentPartPr/>
                <p14:nvPr/>
              </p14:nvContentPartPr>
              <p14:xfrm>
                <a:off x="5361885" y="1474935"/>
                <a:ext cx="86760" cy="170640"/>
              </p14:xfrm>
            </p:contentPart>
          </mc:Choice>
          <mc:Fallback xmlns="">
            <p:pic>
              <p:nvPicPr>
                <p:cNvPr id="52" name="Encre 51">
                  <a:extLst>
                    <a:ext uri="{FF2B5EF4-FFF2-40B4-BE49-F238E27FC236}">
                      <a16:creationId xmlns:a16="http://schemas.microsoft.com/office/drawing/2014/main" id="{8424160D-1E3F-0D7E-C381-CBA768C5E10C}"/>
                    </a:ext>
                  </a:extLst>
                </p:cNvPr>
                <p:cNvPicPr/>
                <p:nvPr/>
              </p:nvPicPr>
              <p:blipFill>
                <a:blip r:embed="rId79"/>
                <a:stretch>
                  <a:fillRect/>
                </a:stretch>
              </p:blipFill>
              <p:spPr>
                <a:xfrm>
                  <a:off x="5353245" y="1466295"/>
                  <a:ext cx="10440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3" name="Encre 52">
                  <a:extLst>
                    <a:ext uri="{FF2B5EF4-FFF2-40B4-BE49-F238E27FC236}">
                      <a16:creationId xmlns:a16="http://schemas.microsoft.com/office/drawing/2014/main" id="{3A6F04D0-4631-32AC-E3B6-003B62AECE7B}"/>
                    </a:ext>
                  </a:extLst>
                </p14:cNvPr>
                <p14:cNvContentPartPr/>
                <p14:nvPr/>
              </p14:nvContentPartPr>
              <p14:xfrm>
                <a:off x="5390685" y="1580775"/>
                <a:ext cx="54360" cy="50400"/>
              </p14:xfrm>
            </p:contentPart>
          </mc:Choice>
          <mc:Fallback xmlns="">
            <p:pic>
              <p:nvPicPr>
                <p:cNvPr id="53" name="Encre 52">
                  <a:extLst>
                    <a:ext uri="{FF2B5EF4-FFF2-40B4-BE49-F238E27FC236}">
                      <a16:creationId xmlns:a16="http://schemas.microsoft.com/office/drawing/2014/main" id="{3A6F04D0-4631-32AC-E3B6-003B62AECE7B}"/>
                    </a:ext>
                  </a:extLst>
                </p:cNvPr>
                <p:cNvPicPr/>
                <p:nvPr/>
              </p:nvPicPr>
              <p:blipFill>
                <a:blip r:embed="rId81"/>
                <a:stretch>
                  <a:fillRect/>
                </a:stretch>
              </p:blipFill>
              <p:spPr>
                <a:xfrm>
                  <a:off x="5381685" y="1571775"/>
                  <a:ext cx="7200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4" name="Encre 53">
                  <a:extLst>
                    <a:ext uri="{FF2B5EF4-FFF2-40B4-BE49-F238E27FC236}">
                      <a16:creationId xmlns:a16="http://schemas.microsoft.com/office/drawing/2014/main" id="{66B16553-627E-C306-5E2E-E14D1A22C92D}"/>
                    </a:ext>
                  </a:extLst>
                </p14:cNvPr>
                <p14:cNvContentPartPr/>
                <p14:nvPr/>
              </p14:nvContentPartPr>
              <p14:xfrm>
                <a:off x="5504805" y="1485375"/>
                <a:ext cx="20160" cy="178560"/>
              </p14:xfrm>
            </p:contentPart>
          </mc:Choice>
          <mc:Fallback xmlns="">
            <p:pic>
              <p:nvPicPr>
                <p:cNvPr id="54" name="Encre 53">
                  <a:extLst>
                    <a:ext uri="{FF2B5EF4-FFF2-40B4-BE49-F238E27FC236}">
                      <a16:creationId xmlns:a16="http://schemas.microsoft.com/office/drawing/2014/main" id="{66B16553-627E-C306-5E2E-E14D1A22C92D}"/>
                    </a:ext>
                  </a:extLst>
                </p:cNvPr>
                <p:cNvPicPr/>
                <p:nvPr/>
              </p:nvPicPr>
              <p:blipFill>
                <a:blip r:embed="rId83"/>
                <a:stretch>
                  <a:fillRect/>
                </a:stretch>
              </p:blipFill>
              <p:spPr>
                <a:xfrm>
                  <a:off x="5496165" y="1476375"/>
                  <a:ext cx="3780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5" name="Encre 54">
                  <a:extLst>
                    <a:ext uri="{FF2B5EF4-FFF2-40B4-BE49-F238E27FC236}">
                      <a16:creationId xmlns:a16="http://schemas.microsoft.com/office/drawing/2014/main" id="{F303CEBF-7E2D-C7FD-9115-738105FFBE38}"/>
                    </a:ext>
                  </a:extLst>
                </p14:cNvPr>
                <p14:cNvContentPartPr/>
                <p14:nvPr/>
              </p14:nvContentPartPr>
              <p14:xfrm>
                <a:off x="5476365" y="1428135"/>
                <a:ext cx="24120" cy="17640"/>
              </p14:xfrm>
            </p:contentPart>
          </mc:Choice>
          <mc:Fallback xmlns="">
            <p:pic>
              <p:nvPicPr>
                <p:cNvPr id="55" name="Encre 54">
                  <a:extLst>
                    <a:ext uri="{FF2B5EF4-FFF2-40B4-BE49-F238E27FC236}">
                      <a16:creationId xmlns:a16="http://schemas.microsoft.com/office/drawing/2014/main" id="{F303CEBF-7E2D-C7FD-9115-738105FFBE38}"/>
                    </a:ext>
                  </a:extLst>
                </p:cNvPr>
                <p:cNvPicPr/>
                <p:nvPr/>
              </p:nvPicPr>
              <p:blipFill>
                <a:blip r:embed="rId85"/>
                <a:stretch>
                  <a:fillRect/>
                </a:stretch>
              </p:blipFill>
              <p:spPr>
                <a:xfrm>
                  <a:off x="5467725" y="1419495"/>
                  <a:ext cx="4176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6" name="Encre 55">
                  <a:extLst>
                    <a:ext uri="{FF2B5EF4-FFF2-40B4-BE49-F238E27FC236}">
                      <a16:creationId xmlns:a16="http://schemas.microsoft.com/office/drawing/2014/main" id="{F85F553E-EE41-739F-03F2-7D7065FA8056}"/>
                    </a:ext>
                  </a:extLst>
                </p14:cNvPr>
                <p14:cNvContentPartPr/>
                <p14:nvPr/>
              </p14:nvContentPartPr>
              <p14:xfrm>
                <a:off x="5608845" y="1495455"/>
                <a:ext cx="87480" cy="209520"/>
              </p14:xfrm>
            </p:contentPart>
          </mc:Choice>
          <mc:Fallback xmlns="">
            <p:pic>
              <p:nvPicPr>
                <p:cNvPr id="56" name="Encre 55">
                  <a:extLst>
                    <a:ext uri="{FF2B5EF4-FFF2-40B4-BE49-F238E27FC236}">
                      <a16:creationId xmlns:a16="http://schemas.microsoft.com/office/drawing/2014/main" id="{F85F553E-EE41-739F-03F2-7D7065FA8056}"/>
                    </a:ext>
                  </a:extLst>
                </p:cNvPr>
                <p:cNvPicPr/>
                <p:nvPr/>
              </p:nvPicPr>
              <p:blipFill>
                <a:blip r:embed="rId87"/>
                <a:stretch>
                  <a:fillRect/>
                </a:stretch>
              </p:blipFill>
              <p:spPr>
                <a:xfrm>
                  <a:off x="5600205" y="1486815"/>
                  <a:ext cx="10512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7" name="Encre 56">
                  <a:extLst>
                    <a:ext uri="{FF2B5EF4-FFF2-40B4-BE49-F238E27FC236}">
                      <a16:creationId xmlns:a16="http://schemas.microsoft.com/office/drawing/2014/main" id="{42C9237A-BAA5-1A3A-AF19-1C940EFA887A}"/>
                    </a:ext>
                  </a:extLst>
                </p14:cNvPr>
                <p14:cNvContentPartPr/>
                <p14:nvPr/>
              </p14:nvContentPartPr>
              <p14:xfrm>
                <a:off x="5759685" y="1485375"/>
                <a:ext cx="84240" cy="197640"/>
              </p14:xfrm>
            </p:contentPart>
          </mc:Choice>
          <mc:Fallback xmlns="">
            <p:pic>
              <p:nvPicPr>
                <p:cNvPr id="57" name="Encre 56">
                  <a:extLst>
                    <a:ext uri="{FF2B5EF4-FFF2-40B4-BE49-F238E27FC236}">
                      <a16:creationId xmlns:a16="http://schemas.microsoft.com/office/drawing/2014/main" id="{42C9237A-BAA5-1A3A-AF19-1C940EFA887A}"/>
                    </a:ext>
                  </a:extLst>
                </p:cNvPr>
                <p:cNvPicPr/>
                <p:nvPr/>
              </p:nvPicPr>
              <p:blipFill>
                <a:blip r:embed="rId89"/>
                <a:stretch>
                  <a:fillRect/>
                </a:stretch>
              </p:blipFill>
              <p:spPr>
                <a:xfrm>
                  <a:off x="5751045" y="1476375"/>
                  <a:ext cx="101880" cy="215280"/>
                </a:xfrm>
                <a:prstGeom prst="rect">
                  <a:avLst/>
                </a:prstGeom>
              </p:spPr>
            </p:pic>
          </mc:Fallback>
        </mc:AlternateContent>
      </p:grpSp>
      <p:grpSp>
        <p:nvGrpSpPr>
          <p:cNvPr id="63" name="Groupe 62">
            <a:extLst>
              <a:ext uri="{FF2B5EF4-FFF2-40B4-BE49-F238E27FC236}">
                <a16:creationId xmlns:a16="http://schemas.microsoft.com/office/drawing/2014/main" id="{B030A17D-AE1B-663A-7465-C6AAEED2663C}"/>
              </a:ext>
            </a:extLst>
          </p:cNvPr>
          <p:cNvGrpSpPr/>
          <p:nvPr/>
        </p:nvGrpSpPr>
        <p:grpSpPr>
          <a:xfrm>
            <a:off x="3828645" y="1950855"/>
            <a:ext cx="682200" cy="228960"/>
            <a:chOff x="3828645" y="1950855"/>
            <a:chExt cx="682200" cy="228960"/>
          </a:xfrm>
        </p:grpSpPr>
        <mc:AlternateContent xmlns:mc="http://schemas.openxmlformats.org/markup-compatibility/2006" xmlns:p14="http://schemas.microsoft.com/office/powerpoint/2010/main">
          <mc:Choice Requires="p14">
            <p:contentPart p14:bwMode="auto" r:id="rId90">
              <p14:nvContentPartPr>
                <p14:cNvPr id="59" name="Encre 58">
                  <a:extLst>
                    <a:ext uri="{FF2B5EF4-FFF2-40B4-BE49-F238E27FC236}">
                      <a16:creationId xmlns:a16="http://schemas.microsoft.com/office/drawing/2014/main" id="{0B7E65F2-967C-EF91-76A7-92F08C16EF49}"/>
                    </a:ext>
                  </a:extLst>
                </p14:cNvPr>
                <p14:cNvContentPartPr/>
                <p14:nvPr/>
              </p14:nvContentPartPr>
              <p14:xfrm>
                <a:off x="3828645" y="1950855"/>
                <a:ext cx="293040" cy="228960"/>
              </p14:xfrm>
            </p:contentPart>
          </mc:Choice>
          <mc:Fallback xmlns="">
            <p:pic>
              <p:nvPicPr>
                <p:cNvPr id="59" name="Encre 58">
                  <a:extLst>
                    <a:ext uri="{FF2B5EF4-FFF2-40B4-BE49-F238E27FC236}">
                      <a16:creationId xmlns:a16="http://schemas.microsoft.com/office/drawing/2014/main" id="{0B7E65F2-967C-EF91-76A7-92F08C16EF49}"/>
                    </a:ext>
                  </a:extLst>
                </p:cNvPr>
                <p:cNvPicPr/>
                <p:nvPr/>
              </p:nvPicPr>
              <p:blipFill>
                <a:blip r:embed="rId91"/>
                <a:stretch>
                  <a:fillRect/>
                </a:stretch>
              </p:blipFill>
              <p:spPr>
                <a:xfrm>
                  <a:off x="3820005" y="1941855"/>
                  <a:ext cx="310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0" name="Encre 59">
                  <a:extLst>
                    <a:ext uri="{FF2B5EF4-FFF2-40B4-BE49-F238E27FC236}">
                      <a16:creationId xmlns:a16="http://schemas.microsoft.com/office/drawing/2014/main" id="{5D603727-F12C-8E93-A9E0-4C5665DC4F52}"/>
                    </a:ext>
                  </a:extLst>
                </p14:cNvPr>
                <p14:cNvContentPartPr/>
                <p14:nvPr/>
              </p14:nvContentPartPr>
              <p14:xfrm>
                <a:off x="4111605" y="1978935"/>
                <a:ext cx="125280" cy="163440"/>
              </p14:xfrm>
            </p:contentPart>
          </mc:Choice>
          <mc:Fallback xmlns="">
            <p:pic>
              <p:nvPicPr>
                <p:cNvPr id="60" name="Encre 59">
                  <a:extLst>
                    <a:ext uri="{FF2B5EF4-FFF2-40B4-BE49-F238E27FC236}">
                      <a16:creationId xmlns:a16="http://schemas.microsoft.com/office/drawing/2014/main" id="{5D603727-F12C-8E93-A9E0-4C5665DC4F52}"/>
                    </a:ext>
                  </a:extLst>
                </p:cNvPr>
                <p:cNvPicPr/>
                <p:nvPr/>
              </p:nvPicPr>
              <p:blipFill>
                <a:blip r:embed="rId93"/>
                <a:stretch>
                  <a:fillRect/>
                </a:stretch>
              </p:blipFill>
              <p:spPr>
                <a:xfrm>
                  <a:off x="4102965" y="1969935"/>
                  <a:ext cx="14292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1" name="Encre 60">
                  <a:extLst>
                    <a:ext uri="{FF2B5EF4-FFF2-40B4-BE49-F238E27FC236}">
                      <a16:creationId xmlns:a16="http://schemas.microsoft.com/office/drawing/2014/main" id="{5B425A5F-D69B-C5D2-0FE4-62BDF5172570}"/>
                    </a:ext>
                  </a:extLst>
                </p14:cNvPr>
                <p14:cNvContentPartPr/>
                <p14:nvPr/>
              </p14:nvContentPartPr>
              <p14:xfrm>
                <a:off x="4256685" y="2012055"/>
                <a:ext cx="100080" cy="131760"/>
              </p14:xfrm>
            </p:contentPart>
          </mc:Choice>
          <mc:Fallback xmlns="">
            <p:pic>
              <p:nvPicPr>
                <p:cNvPr id="61" name="Encre 60">
                  <a:extLst>
                    <a:ext uri="{FF2B5EF4-FFF2-40B4-BE49-F238E27FC236}">
                      <a16:creationId xmlns:a16="http://schemas.microsoft.com/office/drawing/2014/main" id="{5B425A5F-D69B-C5D2-0FE4-62BDF5172570}"/>
                    </a:ext>
                  </a:extLst>
                </p:cNvPr>
                <p:cNvPicPr/>
                <p:nvPr/>
              </p:nvPicPr>
              <p:blipFill>
                <a:blip r:embed="rId95"/>
                <a:stretch>
                  <a:fillRect/>
                </a:stretch>
              </p:blipFill>
              <p:spPr>
                <a:xfrm>
                  <a:off x="4248045" y="2003055"/>
                  <a:ext cx="11772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2" name="Encre 61">
                  <a:extLst>
                    <a:ext uri="{FF2B5EF4-FFF2-40B4-BE49-F238E27FC236}">
                      <a16:creationId xmlns:a16="http://schemas.microsoft.com/office/drawing/2014/main" id="{E5A46DF1-5A61-7A47-04E1-18FF1D2D1B92}"/>
                    </a:ext>
                  </a:extLst>
                </p14:cNvPr>
                <p14:cNvContentPartPr/>
                <p14:nvPr/>
              </p14:nvContentPartPr>
              <p14:xfrm>
                <a:off x="4392765" y="1961295"/>
                <a:ext cx="118080" cy="174600"/>
              </p14:xfrm>
            </p:contentPart>
          </mc:Choice>
          <mc:Fallback xmlns="">
            <p:pic>
              <p:nvPicPr>
                <p:cNvPr id="62" name="Encre 61">
                  <a:extLst>
                    <a:ext uri="{FF2B5EF4-FFF2-40B4-BE49-F238E27FC236}">
                      <a16:creationId xmlns:a16="http://schemas.microsoft.com/office/drawing/2014/main" id="{E5A46DF1-5A61-7A47-04E1-18FF1D2D1B92}"/>
                    </a:ext>
                  </a:extLst>
                </p:cNvPr>
                <p:cNvPicPr/>
                <p:nvPr/>
              </p:nvPicPr>
              <p:blipFill>
                <a:blip r:embed="rId97"/>
                <a:stretch>
                  <a:fillRect/>
                </a:stretch>
              </p:blipFill>
              <p:spPr>
                <a:xfrm>
                  <a:off x="4383765" y="1952295"/>
                  <a:ext cx="135720" cy="192240"/>
                </a:xfrm>
                <a:prstGeom prst="rect">
                  <a:avLst/>
                </a:prstGeom>
              </p:spPr>
            </p:pic>
          </mc:Fallback>
        </mc:AlternateContent>
      </p:grpSp>
      <p:grpSp>
        <p:nvGrpSpPr>
          <p:cNvPr id="73" name="Groupe 72">
            <a:extLst>
              <a:ext uri="{FF2B5EF4-FFF2-40B4-BE49-F238E27FC236}">
                <a16:creationId xmlns:a16="http://schemas.microsoft.com/office/drawing/2014/main" id="{05E1B6DD-F05B-379C-D7F3-159324CFDAC7}"/>
              </a:ext>
            </a:extLst>
          </p:cNvPr>
          <p:cNvGrpSpPr/>
          <p:nvPr/>
        </p:nvGrpSpPr>
        <p:grpSpPr>
          <a:xfrm>
            <a:off x="5019165" y="1879935"/>
            <a:ext cx="673200" cy="254520"/>
            <a:chOff x="5019165" y="1879935"/>
            <a:chExt cx="673200" cy="254520"/>
          </a:xfrm>
        </p:grpSpPr>
        <mc:AlternateContent xmlns:mc="http://schemas.openxmlformats.org/markup-compatibility/2006" xmlns:p14="http://schemas.microsoft.com/office/powerpoint/2010/main">
          <mc:Choice Requires="p14">
            <p:contentPart p14:bwMode="auto" r:id="rId98">
              <p14:nvContentPartPr>
                <p14:cNvPr id="69" name="Encre 68">
                  <a:extLst>
                    <a:ext uri="{FF2B5EF4-FFF2-40B4-BE49-F238E27FC236}">
                      <a16:creationId xmlns:a16="http://schemas.microsoft.com/office/drawing/2014/main" id="{91C5C443-FE73-B627-B69B-0D18C96456E6}"/>
                    </a:ext>
                  </a:extLst>
                </p14:cNvPr>
                <p14:cNvContentPartPr/>
                <p14:nvPr/>
              </p14:nvContentPartPr>
              <p14:xfrm>
                <a:off x="5019165" y="1929975"/>
                <a:ext cx="113040" cy="204480"/>
              </p14:xfrm>
            </p:contentPart>
          </mc:Choice>
          <mc:Fallback xmlns="">
            <p:pic>
              <p:nvPicPr>
                <p:cNvPr id="69" name="Encre 68">
                  <a:extLst>
                    <a:ext uri="{FF2B5EF4-FFF2-40B4-BE49-F238E27FC236}">
                      <a16:creationId xmlns:a16="http://schemas.microsoft.com/office/drawing/2014/main" id="{91C5C443-FE73-B627-B69B-0D18C96456E6}"/>
                    </a:ext>
                  </a:extLst>
                </p:cNvPr>
                <p:cNvPicPr/>
                <p:nvPr/>
              </p:nvPicPr>
              <p:blipFill>
                <a:blip r:embed="rId99"/>
                <a:stretch>
                  <a:fillRect/>
                </a:stretch>
              </p:blipFill>
              <p:spPr>
                <a:xfrm>
                  <a:off x="5010525" y="1921335"/>
                  <a:ext cx="13068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0" name="Encre 69">
                  <a:extLst>
                    <a:ext uri="{FF2B5EF4-FFF2-40B4-BE49-F238E27FC236}">
                      <a16:creationId xmlns:a16="http://schemas.microsoft.com/office/drawing/2014/main" id="{71BCC220-940A-7ED4-B7E4-B0B323BF7C99}"/>
                    </a:ext>
                  </a:extLst>
                </p14:cNvPr>
                <p14:cNvContentPartPr/>
                <p14:nvPr/>
              </p14:nvContentPartPr>
              <p14:xfrm>
                <a:off x="5171085" y="1923495"/>
                <a:ext cx="137520" cy="201240"/>
              </p14:xfrm>
            </p:contentPart>
          </mc:Choice>
          <mc:Fallback xmlns="">
            <p:pic>
              <p:nvPicPr>
                <p:cNvPr id="70" name="Encre 69">
                  <a:extLst>
                    <a:ext uri="{FF2B5EF4-FFF2-40B4-BE49-F238E27FC236}">
                      <a16:creationId xmlns:a16="http://schemas.microsoft.com/office/drawing/2014/main" id="{71BCC220-940A-7ED4-B7E4-B0B323BF7C99}"/>
                    </a:ext>
                  </a:extLst>
                </p:cNvPr>
                <p:cNvPicPr/>
                <p:nvPr/>
              </p:nvPicPr>
              <p:blipFill>
                <a:blip r:embed="rId101"/>
                <a:stretch>
                  <a:fillRect/>
                </a:stretch>
              </p:blipFill>
              <p:spPr>
                <a:xfrm>
                  <a:off x="5162085" y="1914855"/>
                  <a:ext cx="15516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1" name="Encre 70">
                  <a:extLst>
                    <a:ext uri="{FF2B5EF4-FFF2-40B4-BE49-F238E27FC236}">
                      <a16:creationId xmlns:a16="http://schemas.microsoft.com/office/drawing/2014/main" id="{A7C607A2-D00A-B69D-B93F-4D918DC21B67}"/>
                    </a:ext>
                  </a:extLst>
                </p14:cNvPr>
                <p14:cNvContentPartPr/>
                <p14:nvPr/>
              </p14:nvContentPartPr>
              <p14:xfrm>
                <a:off x="5390685" y="1884255"/>
                <a:ext cx="115920" cy="163440"/>
              </p14:xfrm>
            </p:contentPart>
          </mc:Choice>
          <mc:Fallback xmlns="">
            <p:pic>
              <p:nvPicPr>
                <p:cNvPr id="71" name="Encre 70">
                  <a:extLst>
                    <a:ext uri="{FF2B5EF4-FFF2-40B4-BE49-F238E27FC236}">
                      <a16:creationId xmlns:a16="http://schemas.microsoft.com/office/drawing/2014/main" id="{A7C607A2-D00A-B69D-B93F-4D918DC21B67}"/>
                    </a:ext>
                  </a:extLst>
                </p:cNvPr>
                <p:cNvPicPr/>
                <p:nvPr/>
              </p:nvPicPr>
              <p:blipFill>
                <a:blip r:embed="rId103"/>
                <a:stretch>
                  <a:fillRect/>
                </a:stretch>
              </p:blipFill>
              <p:spPr>
                <a:xfrm>
                  <a:off x="5381685" y="1875255"/>
                  <a:ext cx="13356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2" name="Encre 71">
                  <a:extLst>
                    <a:ext uri="{FF2B5EF4-FFF2-40B4-BE49-F238E27FC236}">
                      <a16:creationId xmlns:a16="http://schemas.microsoft.com/office/drawing/2014/main" id="{0ED2C854-2EAF-7CFF-979F-887FDF517771}"/>
                    </a:ext>
                  </a:extLst>
                </p14:cNvPr>
                <p14:cNvContentPartPr/>
                <p14:nvPr/>
              </p14:nvContentPartPr>
              <p14:xfrm>
                <a:off x="5581485" y="1879935"/>
                <a:ext cx="110880" cy="168480"/>
              </p14:xfrm>
            </p:contentPart>
          </mc:Choice>
          <mc:Fallback xmlns="">
            <p:pic>
              <p:nvPicPr>
                <p:cNvPr id="72" name="Encre 71">
                  <a:extLst>
                    <a:ext uri="{FF2B5EF4-FFF2-40B4-BE49-F238E27FC236}">
                      <a16:creationId xmlns:a16="http://schemas.microsoft.com/office/drawing/2014/main" id="{0ED2C854-2EAF-7CFF-979F-887FDF517771}"/>
                    </a:ext>
                  </a:extLst>
                </p:cNvPr>
                <p:cNvPicPr/>
                <p:nvPr/>
              </p:nvPicPr>
              <p:blipFill>
                <a:blip r:embed="rId105"/>
                <a:stretch>
                  <a:fillRect/>
                </a:stretch>
              </p:blipFill>
              <p:spPr>
                <a:xfrm>
                  <a:off x="5572485" y="1870935"/>
                  <a:ext cx="128520" cy="186120"/>
                </a:xfrm>
                <a:prstGeom prst="rect">
                  <a:avLst/>
                </a:prstGeom>
              </p:spPr>
            </p:pic>
          </mc:Fallback>
        </mc:AlternateContent>
      </p:grpSp>
      <p:grpSp>
        <p:nvGrpSpPr>
          <p:cNvPr id="102" name="Groupe 101">
            <a:extLst>
              <a:ext uri="{FF2B5EF4-FFF2-40B4-BE49-F238E27FC236}">
                <a16:creationId xmlns:a16="http://schemas.microsoft.com/office/drawing/2014/main" id="{F8434197-7933-A930-239A-696C0AF83802}"/>
              </a:ext>
            </a:extLst>
          </p:cNvPr>
          <p:cNvGrpSpPr/>
          <p:nvPr/>
        </p:nvGrpSpPr>
        <p:grpSpPr>
          <a:xfrm>
            <a:off x="4724325" y="2685975"/>
            <a:ext cx="2324160" cy="771840"/>
            <a:chOff x="4724325" y="2685975"/>
            <a:chExt cx="2324160" cy="771840"/>
          </a:xfrm>
        </p:grpSpPr>
        <mc:AlternateContent xmlns:mc="http://schemas.openxmlformats.org/markup-compatibility/2006" xmlns:p14="http://schemas.microsoft.com/office/powerpoint/2010/main">
          <mc:Choice Requires="p14">
            <p:contentPart p14:bwMode="auto" r:id="rId106">
              <p14:nvContentPartPr>
                <p14:cNvPr id="74" name="Encre 73">
                  <a:extLst>
                    <a:ext uri="{FF2B5EF4-FFF2-40B4-BE49-F238E27FC236}">
                      <a16:creationId xmlns:a16="http://schemas.microsoft.com/office/drawing/2014/main" id="{148181A2-BAC8-C3F1-2131-33CED55E426A}"/>
                    </a:ext>
                  </a:extLst>
                </p14:cNvPr>
                <p14:cNvContentPartPr/>
                <p14:nvPr/>
              </p14:nvContentPartPr>
              <p14:xfrm>
                <a:off x="4724325" y="2723775"/>
                <a:ext cx="60120" cy="515880"/>
              </p14:xfrm>
            </p:contentPart>
          </mc:Choice>
          <mc:Fallback xmlns="">
            <p:pic>
              <p:nvPicPr>
                <p:cNvPr id="74" name="Encre 73">
                  <a:extLst>
                    <a:ext uri="{FF2B5EF4-FFF2-40B4-BE49-F238E27FC236}">
                      <a16:creationId xmlns:a16="http://schemas.microsoft.com/office/drawing/2014/main" id="{148181A2-BAC8-C3F1-2131-33CED55E426A}"/>
                    </a:ext>
                  </a:extLst>
                </p:cNvPr>
                <p:cNvPicPr/>
                <p:nvPr/>
              </p:nvPicPr>
              <p:blipFill>
                <a:blip r:embed="rId107"/>
                <a:stretch>
                  <a:fillRect/>
                </a:stretch>
              </p:blipFill>
              <p:spPr>
                <a:xfrm>
                  <a:off x="4715325" y="2714775"/>
                  <a:ext cx="77760" cy="5335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5" name="Encre 74">
                  <a:extLst>
                    <a:ext uri="{FF2B5EF4-FFF2-40B4-BE49-F238E27FC236}">
                      <a16:creationId xmlns:a16="http://schemas.microsoft.com/office/drawing/2014/main" id="{37A4A6FF-FCD1-8F33-5506-FC3EF557D0A6}"/>
                    </a:ext>
                  </a:extLst>
                </p14:cNvPr>
                <p14:cNvContentPartPr/>
                <p14:nvPr/>
              </p14:nvContentPartPr>
              <p14:xfrm>
                <a:off x="4800285" y="2852655"/>
                <a:ext cx="217440" cy="262080"/>
              </p14:xfrm>
            </p:contentPart>
          </mc:Choice>
          <mc:Fallback xmlns="">
            <p:pic>
              <p:nvPicPr>
                <p:cNvPr id="75" name="Encre 74">
                  <a:extLst>
                    <a:ext uri="{FF2B5EF4-FFF2-40B4-BE49-F238E27FC236}">
                      <a16:creationId xmlns:a16="http://schemas.microsoft.com/office/drawing/2014/main" id="{37A4A6FF-FCD1-8F33-5506-FC3EF557D0A6}"/>
                    </a:ext>
                  </a:extLst>
                </p:cNvPr>
                <p:cNvPicPr/>
                <p:nvPr/>
              </p:nvPicPr>
              <p:blipFill>
                <a:blip r:embed="rId109"/>
                <a:stretch>
                  <a:fillRect/>
                </a:stretch>
              </p:blipFill>
              <p:spPr>
                <a:xfrm>
                  <a:off x="4791285" y="2843655"/>
                  <a:ext cx="23508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6" name="Encre 75">
                  <a:extLst>
                    <a:ext uri="{FF2B5EF4-FFF2-40B4-BE49-F238E27FC236}">
                      <a16:creationId xmlns:a16="http://schemas.microsoft.com/office/drawing/2014/main" id="{354AEC91-528D-E818-54C4-DEECA6ABA372}"/>
                    </a:ext>
                  </a:extLst>
                </p14:cNvPr>
                <p14:cNvContentPartPr/>
                <p14:nvPr/>
              </p14:nvContentPartPr>
              <p14:xfrm>
                <a:off x="4886325" y="3028335"/>
                <a:ext cx="137520" cy="109800"/>
              </p14:xfrm>
            </p:contentPart>
          </mc:Choice>
          <mc:Fallback xmlns="">
            <p:pic>
              <p:nvPicPr>
                <p:cNvPr id="76" name="Encre 75">
                  <a:extLst>
                    <a:ext uri="{FF2B5EF4-FFF2-40B4-BE49-F238E27FC236}">
                      <a16:creationId xmlns:a16="http://schemas.microsoft.com/office/drawing/2014/main" id="{354AEC91-528D-E818-54C4-DEECA6ABA372}"/>
                    </a:ext>
                  </a:extLst>
                </p:cNvPr>
                <p:cNvPicPr/>
                <p:nvPr/>
              </p:nvPicPr>
              <p:blipFill>
                <a:blip r:embed="rId111"/>
                <a:stretch>
                  <a:fillRect/>
                </a:stretch>
              </p:blipFill>
              <p:spPr>
                <a:xfrm>
                  <a:off x="4877325" y="3019695"/>
                  <a:ext cx="15516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7" name="Encre 76">
                  <a:extLst>
                    <a:ext uri="{FF2B5EF4-FFF2-40B4-BE49-F238E27FC236}">
                      <a16:creationId xmlns:a16="http://schemas.microsoft.com/office/drawing/2014/main" id="{E6AFA64D-41BF-C3C1-8B15-F4C14C0B83F1}"/>
                    </a:ext>
                  </a:extLst>
                </p14:cNvPr>
                <p14:cNvContentPartPr/>
                <p14:nvPr/>
              </p14:nvContentPartPr>
              <p14:xfrm>
                <a:off x="5132205" y="2914215"/>
                <a:ext cx="232920" cy="249120"/>
              </p14:xfrm>
            </p:contentPart>
          </mc:Choice>
          <mc:Fallback xmlns="">
            <p:pic>
              <p:nvPicPr>
                <p:cNvPr id="77" name="Encre 76">
                  <a:extLst>
                    <a:ext uri="{FF2B5EF4-FFF2-40B4-BE49-F238E27FC236}">
                      <a16:creationId xmlns:a16="http://schemas.microsoft.com/office/drawing/2014/main" id="{E6AFA64D-41BF-C3C1-8B15-F4C14C0B83F1}"/>
                    </a:ext>
                  </a:extLst>
                </p:cNvPr>
                <p:cNvPicPr/>
                <p:nvPr/>
              </p:nvPicPr>
              <p:blipFill>
                <a:blip r:embed="rId113"/>
                <a:stretch>
                  <a:fillRect/>
                </a:stretch>
              </p:blipFill>
              <p:spPr>
                <a:xfrm>
                  <a:off x="5123565" y="2905215"/>
                  <a:ext cx="25056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9" name="Encre 78">
                  <a:extLst>
                    <a:ext uri="{FF2B5EF4-FFF2-40B4-BE49-F238E27FC236}">
                      <a16:creationId xmlns:a16="http://schemas.microsoft.com/office/drawing/2014/main" id="{D42D0B63-6878-01AF-9EB5-E54EF330255A}"/>
                    </a:ext>
                  </a:extLst>
                </p14:cNvPr>
                <p14:cNvContentPartPr/>
                <p14:nvPr/>
              </p14:nvContentPartPr>
              <p14:xfrm>
                <a:off x="5457645" y="2882895"/>
                <a:ext cx="117000" cy="253080"/>
              </p14:xfrm>
            </p:contentPart>
          </mc:Choice>
          <mc:Fallback xmlns="">
            <p:pic>
              <p:nvPicPr>
                <p:cNvPr id="79" name="Encre 78">
                  <a:extLst>
                    <a:ext uri="{FF2B5EF4-FFF2-40B4-BE49-F238E27FC236}">
                      <a16:creationId xmlns:a16="http://schemas.microsoft.com/office/drawing/2014/main" id="{D42D0B63-6878-01AF-9EB5-E54EF330255A}"/>
                    </a:ext>
                  </a:extLst>
                </p:cNvPr>
                <p:cNvPicPr/>
                <p:nvPr/>
              </p:nvPicPr>
              <p:blipFill>
                <a:blip r:embed="rId115"/>
                <a:stretch>
                  <a:fillRect/>
                </a:stretch>
              </p:blipFill>
              <p:spPr>
                <a:xfrm>
                  <a:off x="5448645" y="2874255"/>
                  <a:ext cx="13464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0" name="Encre 79">
                  <a:extLst>
                    <a:ext uri="{FF2B5EF4-FFF2-40B4-BE49-F238E27FC236}">
                      <a16:creationId xmlns:a16="http://schemas.microsoft.com/office/drawing/2014/main" id="{E77C8D0F-E5B5-B0DC-B6C4-AFD2831EBEE1}"/>
                    </a:ext>
                  </a:extLst>
                </p14:cNvPr>
                <p14:cNvContentPartPr/>
                <p14:nvPr/>
              </p14:nvContentPartPr>
              <p14:xfrm>
                <a:off x="5638005" y="2923935"/>
                <a:ext cx="179280" cy="135360"/>
              </p14:xfrm>
            </p:contentPart>
          </mc:Choice>
          <mc:Fallback xmlns="">
            <p:pic>
              <p:nvPicPr>
                <p:cNvPr id="80" name="Encre 79">
                  <a:extLst>
                    <a:ext uri="{FF2B5EF4-FFF2-40B4-BE49-F238E27FC236}">
                      <a16:creationId xmlns:a16="http://schemas.microsoft.com/office/drawing/2014/main" id="{E77C8D0F-E5B5-B0DC-B6C4-AFD2831EBEE1}"/>
                    </a:ext>
                  </a:extLst>
                </p:cNvPr>
                <p:cNvPicPr/>
                <p:nvPr/>
              </p:nvPicPr>
              <p:blipFill>
                <a:blip r:embed="rId117"/>
                <a:stretch>
                  <a:fillRect/>
                </a:stretch>
              </p:blipFill>
              <p:spPr>
                <a:xfrm>
                  <a:off x="5629365" y="2915295"/>
                  <a:ext cx="19692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81" name="Encre 80">
                  <a:extLst>
                    <a:ext uri="{FF2B5EF4-FFF2-40B4-BE49-F238E27FC236}">
                      <a16:creationId xmlns:a16="http://schemas.microsoft.com/office/drawing/2014/main" id="{41E98BCC-2633-D866-595B-C5D29BB1B323}"/>
                    </a:ext>
                  </a:extLst>
                </p14:cNvPr>
                <p14:cNvContentPartPr/>
                <p14:nvPr/>
              </p14:nvContentPartPr>
              <p14:xfrm>
                <a:off x="5666805" y="2967135"/>
                <a:ext cx="73800" cy="23760"/>
              </p14:xfrm>
            </p:contentPart>
          </mc:Choice>
          <mc:Fallback xmlns="">
            <p:pic>
              <p:nvPicPr>
                <p:cNvPr id="81" name="Encre 80">
                  <a:extLst>
                    <a:ext uri="{FF2B5EF4-FFF2-40B4-BE49-F238E27FC236}">
                      <a16:creationId xmlns:a16="http://schemas.microsoft.com/office/drawing/2014/main" id="{41E98BCC-2633-D866-595B-C5D29BB1B323}"/>
                    </a:ext>
                  </a:extLst>
                </p:cNvPr>
                <p:cNvPicPr/>
                <p:nvPr/>
              </p:nvPicPr>
              <p:blipFill>
                <a:blip r:embed="rId119"/>
                <a:stretch>
                  <a:fillRect/>
                </a:stretch>
              </p:blipFill>
              <p:spPr>
                <a:xfrm>
                  <a:off x="5658165" y="2958495"/>
                  <a:ext cx="9144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2" name="Encre 81">
                  <a:extLst>
                    <a:ext uri="{FF2B5EF4-FFF2-40B4-BE49-F238E27FC236}">
                      <a16:creationId xmlns:a16="http://schemas.microsoft.com/office/drawing/2014/main" id="{993B34AC-E043-1A45-72B3-3CB0ECEA50FD}"/>
                    </a:ext>
                  </a:extLst>
                </p14:cNvPr>
                <p14:cNvContentPartPr/>
                <p14:nvPr/>
              </p14:nvContentPartPr>
              <p14:xfrm>
                <a:off x="5629005" y="2853735"/>
                <a:ext cx="185760" cy="41760"/>
              </p14:xfrm>
            </p:contentPart>
          </mc:Choice>
          <mc:Fallback xmlns="">
            <p:pic>
              <p:nvPicPr>
                <p:cNvPr id="82" name="Encre 81">
                  <a:extLst>
                    <a:ext uri="{FF2B5EF4-FFF2-40B4-BE49-F238E27FC236}">
                      <a16:creationId xmlns:a16="http://schemas.microsoft.com/office/drawing/2014/main" id="{993B34AC-E043-1A45-72B3-3CB0ECEA50FD}"/>
                    </a:ext>
                  </a:extLst>
                </p:cNvPr>
                <p:cNvPicPr/>
                <p:nvPr/>
              </p:nvPicPr>
              <p:blipFill>
                <a:blip r:embed="rId121"/>
                <a:stretch>
                  <a:fillRect/>
                </a:stretch>
              </p:blipFill>
              <p:spPr>
                <a:xfrm>
                  <a:off x="5620365" y="2845095"/>
                  <a:ext cx="20340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3" name="Encre 82">
                  <a:extLst>
                    <a:ext uri="{FF2B5EF4-FFF2-40B4-BE49-F238E27FC236}">
                      <a16:creationId xmlns:a16="http://schemas.microsoft.com/office/drawing/2014/main" id="{DEA81F80-F416-BACB-815F-694821BC9758}"/>
                    </a:ext>
                  </a:extLst>
                </p14:cNvPr>
                <p14:cNvContentPartPr/>
                <p14:nvPr/>
              </p14:nvContentPartPr>
              <p14:xfrm>
                <a:off x="5846445" y="2847615"/>
                <a:ext cx="115200" cy="223200"/>
              </p14:xfrm>
            </p:contentPart>
          </mc:Choice>
          <mc:Fallback xmlns="">
            <p:pic>
              <p:nvPicPr>
                <p:cNvPr id="83" name="Encre 82">
                  <a:extLst>
                    <a:ext uri="{FF2B5EF4-FFF2-40B4-BE49-F238E27FC236}">
                      <a16:creationId xmlns:a16="http://schemas.microsoft.com/office/drawing/2014/main" id="{DEA81F80-F416-BACB-815F-694821BC9758}"/>
                    </a:ext>
                  </a:extLst>
                </p:cNvPr>
                <p:cNvPicPr/>
                <p:nvPr/>
              </p:nvPicPr>
              <p:blipFill>
                <a:blip r:embed="rId123"/>
                <a:stretch>
                  <a:fillRect/>
                </a:stretch>
              </p:blipFill>
              <p:spPr>
                <a:xfrm>
                  <a:off x="5837805" y="2838615"/>
                  <a:ext cx="13284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5" name="Encre 84">
                  <a:extLst>
                    <a:ext uri="{FF2B5EF4-FFF2-40B4-BE49-F238E27FC236}">
                      <a16:creationId xmlns:a16="http://schemas.microsoft.com/office/drawing/2014/main" id="{2EEA3FE6-E876-BD0C-CBB3-91DD99E76D0B}"/>
                    </a:ext>
                  </a:extLst>
                </p14:cNvPr>
                <p14:cNvContentPartPr/>
                <p14:nvPr/>
              </p14:nvContentPartPr>
              <p14:xfrm>
                <a:off x="6048045" y="2856975"/>
                <a:ext cx="48240" cy="238320"/>
              </p14:xfrm>
            </p:contentPart>
          </mc:Choice>
          <mc:Fallback xmlns="">
            <p:pic>
              <p:nvPicPr>
                <p:cNvPr id="85" name="Encre 84">
                  <a:extLst>
                    <a:ext uri="{FF2B5EF4-FFF2-40B4-BE49-F238E27FC236}">
                      <a16:creationId xmlns:a16="http://schemas.microsoft.com/office/drawing/2014/main" id="{2EEA3FE6-E876-BD0C-CBB3-91DD99E76D0B}"/>
                    </a:ext>
                  </a:extLst>
                </p:cNvPr>
                <p:cNvPicPr/>
                <p:nvPr/>
              </p:nvPicPr>
              <p:blipFill>
                <a:blip r:embed="rId125"/>
                <a:stretch>
                  <a:fillRect/>
                </a:stretch>
              </p:blipFill>
              <p:spPr>
                <a:xfrm>
                  <a:off x="6039045" y="2847975"/>
                  <a:ext cx="6588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6" name="Encre 85">
                  <a:extLst>
                    <a:ext uri="{FF2B5EF4-FFF2-40B4-BE49-F238E27FC236}">
                      <a16:creationId xmlns:a16="http://schemas.microsoft.com/office/drawing/2014/main" id="{DAB71532-42DE-C4A3-3826-63CCD613D74D}"/>
                    </a:ext>
                  </a:extLst>
                </p14:cNvPr>
                <p14:cNvContentPartPr/>
                <p14:nvPr/>
              </p14:nvContentPartPr>
              <p14:xfrm>
                <a:off x="6048045" y="2800455"/>
                <a:ext cx="162360" cy="227880"/>
              </p14:xfrm>
            </p:contentPart>
          </mc:Choice>
          <mc:Fallback xmlns="">
            <p:pic>
              <p:nvPicPr>
                <p:cNvPr id="86" name="Encre 85">
                  <a:extLst>
                    <a:ext uri="{FF2B5EF4-FFF2-40B4-BE49-F238E27FC236}">
                      <a16:creationId xmlns:a16="http://schemas.microsoft.com/office/drawing/2014/main" id="{DAB71532-42DE-C4A3-3826-63CCD613D74D}"/>
                    </a:ext>
                  </a:extLst>
                </p:cNvPr>
                <p:cNvPicPr/>
                <p:nvPr/>
              </p:nvPicPr>
              <p:blipFill>
                <a:blip r:embed="rId127"/>
                <a:stretch>
                  <a:fillRect/>
                </a:stretch>
              </p:blipFill>
              <p:spPr>
                <a:xfrm>
                  <a:off x="6039045" y="2791815"/>
                  <a:ext cx="18000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7" name="Encre 86">
                  <a:extLst>
                    <a:ext uri="{FF2B5EF4-FFF2-40B4-BE49-F238E27FC236}">
                      <a16:creationId xmlns:a16="http://schemas.microsoft.com/office/drawing/2014/main" id="{546DB39E-F962-19B0-4FB5-B31AABF120A3}"/>
                    </a:ext>
                  </a:extLst>
                </p14:cNvPr>
                <p14:cNvContentPartPr/>
                <p14:nvPr/>
              </p14:nvContentPartPr>
              <p14:xfrm>
                <a:off x="6286005" y="2799735"/>
                <a:ext cx="188640" cy="230400"/>
              </p14:xfrm>
            </p:contentPart>
          </mc:Choice>
          <mc:Fallback xmlns="">
            <p:pic>
              <p:nvPicPr>
                <p:cNvPr id="87" name="Encre 86">
                  <a:extLst>
                    <a:ext uri="{FF2B5EF4-FFF2-40B4-BE49-F238E27FC236}">
                      <a16:creationId xmlns:a16="http://schemas.microsoft.com/office/drawing/2014/main" id="{546DB39E-F962-19B0-4FB5-B31AABF120A3}"/>
                    </a:ext>
                  </a:extLst>
                </p:cNvPr>
                <p:cNvPicPr/>
                <p:nvPr/>
              </p:nvPicPr>
              <p:blipFill>
                <a:blip r:embed="rId129"/>
                <a:stretch>
                  <a:fillRect/>
                </a:stretch>
              </p:blipFill>
              <p:spPr>
                <a:xfrm>
                  <a:off x="6277365" y="2791095"/>
                  <a:ext cx="20628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8" name="Encre 87">
                  <a:extLst>
                    <a:ext uri="{FF2B5EF4-FFF2-40B4-BE49-F238E27FC236}">
                      <a16:creationId xmlns:a16="http://schemas.microsoft.com/office/drawing/2014/main" id="{00A6ACC5-52CB-4C0A-575A-BF073D568DD7}"/>
                    </a:ext>
                  </a:extLst>
                </p14:cNvPr>
                <p14:cNvContentPartPr/>
                <p14:nvPr/>
              </p14:nvContentPartPr>
              <p14:xfrm>
                <a:off x="6333885" y="2891535"/>
                <a:ext cx="82440" cy="13680"/>
              </p14:xfrm>
            </p:contentPart>
          </mc:Choice>
          <mc:Fallback xmlns="">
            <p:pic>
              <p:nvPicPr>
                <p:cNvPr id="88" name="Encre 87">
                  <a:extLst>
                    <a:ext uri="{FF2B5EF4-FFF2-40B4-BE49-F238E27FC236}">
                      <a16:creationId xmlns:a16="http://schemas.microsoft.com/office/drawing/2014/main" id="{00A6ACC5-52CB-4C0A-575A-BF073D568DD7}"/>
                    </a:ext>
                  </a:extLst>
                </p:cNvPr>
                <p:cNvPicPr/>
                <p:nvPr/>
              </p:nvPicPr>
              <p:blipFill>
                <a:blip r:embed="rId131"/>
                <a:stretch>
                  <a:fillRect/>
                </a:stretch>
              </p:blipFill>
              <p:spPr>
                <a:xfrm>
                  <a:off x="6324885" y="2882535"/>
                  <a:ext cx="10008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9" name="Encre 88">
                  <a:extLst>
                    <a:ext uri="{FF2B5EF4-FFF2-40B4-BE49-F238E27FC236}">
                      <a16:creationId xmlns:a16="http://schemas.microsoft.com/office/drawing/2014/main" id="{108AE7F9-B1A4-11DA-D2CA-13D328EE9A24}"/>
                    </a:ext>
                  </a:extLst>
                </p14:cNvPr>
                <p14:cNvContentPartPr/>
                <p14:nvPr/>
              </p14:nvContentPartPr>
              <p14:xfrm>
                <a:off x="6286005" y="2771295"/>
                <a:ext cx="132480" cy="10080"/>
              </p14:xfrm>
            </p:contentPart>
          </mc:Choice>
          <mc:Fallback xmlns="">
            <p:pic>
              <p:nvPicPr>
                <p:cNvPr id="89" name="Encre 88">
                  <a:extLst>
                    <a:ext uri="{FF2B5EF4-FFF2-40B4-BE49-F238E27FC236}">
                      <a16:creationId xmlns:a16="http://schemas.microsoft.com/office/drawing/2014/main" id="{108AE7F9-B1A4-11DA-D2CA-13D328EE9A24}"/>
                    </a:ext>
                  </a:extLst>
                </p:cNvPr>
                <p:cNvPicPr/>
                <p:nvPr/>
              </p:nvPicPr>
              <p:blipFill>
                <a:blip r:embed="rId133"/>
                <a:stretch>
                  <a:fillRect/>
                </a:stretch>
              </p:blipFill>
              <p:spPr>
                <a:xfrm>
                  <a:off x="6277365" y="2762655"/>
                  <a:ext cx="15012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90" name="Encre 89">
                  <a:extLst>
                    <a:ext uri="{FF2B5EF4-FFF2-40B4-BE49-F238E27FC236}">
                      <a16:creationId xmlns:a16="http://schemas.microsoft.com/office/drawing/2014/main" id="{5CB90E58-402D-C33E-31E9-006152EEBAE1}"/>
                    </a:ext>
                  </a:extLst>
                </p14:cNvPr>
                <p14:cNvContentPartPr/>
                <p14:nvPr/>
              </p14:nvContentPartPr>
              <p14:xfrm>
                <a:off x="6486525" y="2685975"/>
                <a:ext cx="304920" cy="114120"/>
              </p14:xfrm>
            </p:contentPart>
          </mc:Choice>
          <mc:Fallback xmlns="">
            <p:pic>
              <p:nvPicPr>
                <p:cNvPr id="90" name="Encre 89">
                  <a:extLst>
                    <a:ext uri="{FF2B5EF4-FFF2-40B4-BE49-F238E27FC236}">
                      <a16:creationId xmlns:a16="http://schemas.microsoft.com/office/drawing/2014/main" id="{5CB90E58-402D-C33E-31E9-006152EEBAE1}"/>
                    </a:ext>
                  </a:extLst>
                </p:cNvPr>
                <p:cNvPicPr/>
                <p:nvPr/>
              </p:nvPicPr>
              <p:blipFill>
                <a:blip r:embed="rId135"/>
                <a:stretch>
                  <a:fillRect/>
                </a:stretch>
              </p:blipFill>
              <p:spPr>
                <a:xfrm>
                  <a:off x="6477525" y="2677335"/>
                  <a:ext cx="32256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91" name="Encre 90">
                  <a:extLst>
                    <a:ext uri="{FF2B5EF4-FFF2-40B4-BE49-F238E27FC236}">
                      <a16:creationId xmlns:a16="http://schemas.microsoft.com/office/drawing/2014/main" id="{279FC95B-34BA-0510-DE1C-0AE2BB31F68C}"/>
                    </a:ext>
                  </a:extLst>
                </p14:cNvPr>
                <p14:cNvContentPartPr/>
                <p14:nvPr/>
              </p14:nvContentPartPr>
              <p14:xfrm>
                <a:off x="6628725" y="2742495"/>
                <a:ext cx="51840" cy="209880"/>
              </p14:xfrm>
            </p:contentPart>
          </mc:Choice>
          <mc:Fallback xmlns="">
            <p:pic>
              <p:nvPicPr>
                <p:cNvPr id="91" name="Encre 90">
                  <a:extLst>
                    <a:ext uri="{FF2B5EF4-FFF2-40B4-BE49-F238E27FC236}">
                      <a16:creationId xmlns:a16="http://schemas.microsoft.com/office/drawing/2014/main" id="{279FC95B-34BA-0510-DE1C-0AE2BB31F68C}"/>
                    </a:ext>
                  </a:extLst>
                </p:cNvPr>
                <p:cNvPicPr/>
                <p:nvPr/>
              </p:nvPicPr>
              <p:blipFill>
                <a:blip r:embed="rId137"/>
                <a:stretch>
                  <a:fillRect/>
                </a:stretch>
              </p:blipFill>
              <p:spPr>
                <a:xfrm>
                  <a:off x="6619725" y="2733855"/>
                  <a:ext cx="6948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92" name="Encre 91">
                  <a:extLst>
                    <a:ext uri="{FF2B5EF4-FFF2-40B4-BE49-F238E27FC236}">
                      <a16:creationId xmlns:a16="http://schemas.microsoft.com/office/drawing/2014/main" id="{47629626-D399-AF70-30C1-EE1D7F9FBE9F}"/>
                    </a:ext>
                  </a:extLst>
                </p14:cNvPr>
                <p14:cNvContentPartPr/>
                <p14:nvPr/>
              </p14:nvContentPartPr>
              <p14:xfrm>
                <a:off x="6752925" y="2771295"/>
                <a:ext cx="142200" cy="239760"/>
              </p14:xfrm>
            </p:contentPart>
          </mc:Choice>
          <mc:Fallback xmlns="">
            <p:pic>
              <p:nvPicPr>
                <p:cNvPr id="92" name="Encre 91">
                  <a:extLst>
                    <a:ext uri="{FF2B5EF4-FFF2-40B4-BE49-F238E27FC236}">
                      <a16:creationId xmlns:a16="http://schemas.microsoft.com/office/drawing/2014/main" id="{47629626-D399-AF70-30C1-EE1D7F9FBE9F}"/>
                    </a:ext>
                  </a:extLst>
                </p:cNvPr>
                <p:cNvPicPr/>
                <p:nvPr/>
              </p:nvPicPr>
              <p:blipFill>
                <a:blip r:embed="rId139"/>
                <a:stretch>
                  <a:fillRect/>
                </a:stretch>
              </p:blipFill>
              <p:spPr>
                <a:xfrm>
                  <a:off x="6743925" y="2762655"/>
                  <a:ext cx="15984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93" name="Encre 92">
                  <a:extLst>
                    <a:ext uri="{FF2B5EF4-FFF2-40B4-BE49-F238E27FC236}">
                      <a16:creationId xmlns:a16="http://schemas.microsoft.com/office/drawing/2014/main" id="{9CED6BF9-EA3B-F3D0-DC85-A9734691A81D}"/>
                    </a:ext>
                  </a:extLst>
                </p14:cNvPr>
                <p14:cNvContentPartPr/>
                <p14:nvPr/>
              </p14:nvContentPartPr>
              <p14:xfrm>
                <a:off x="6752925" y="2837895"/>
                <a:ext cx="110160" cy="19440"/>
              </p14:xfrm>
            </p:contentPart>
          </mc:Choice>
          <mc:Fallback xmlns="">
            <p:pic>
              <p:nvPicPr>
                <p:cNvPr id="93" name="Encre 92">
                  <a:extLst>
                    <a:ext uri="{FF2B5EF4-FFF2-40B4-BE49-F238E27FC236}">
                      <a16:creationId xmlns:a16="http://schemas.microsoft.com/office/drawing/2014/main" id="{9CED6BF9-EA3B-F3D0-DC85-A9734691A81D}"/>
                    </a:ext>
                  </a:extLst>
                </p:cNvPr>
                <p:cNvPicPr/>
                <p:nvPr/>
              </p:nvPicPr>
              <p:blipFill>
                <a:blip r:embed="rId141"/>
                <a:stretch>
                  <a:fillRect/>
                </a:stretch>
              </p:blipFill>
              <p:spPr>
                <a:xfrm>
                  <a:off x="6743925" y="2828895"/>
                  <a:ext cx="1278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94" name="Encre 93">
                  <a:extLst>
                    <a:ext uri="{FF2B5EF4-FFF2-40B4-BE49-F238E27FC236}">
                      <a16:creationId xmlns:a16="http://schemas.microsoft.com/office/drawing/2014/main" id="{58E07548-31F2-9063-99D1-598B3ECD01E8}"/>
                    </a:ext>
                  </a:extLst>
                </p14:cNvPr>
                <p14:cNvContentPartPr/>
                <p14:nvPr/>
              </p14:nvContentPartPr>
              <p14:xfrm>
                <a:off x="6733845" y="2742495"/>
                <a:ext cx="120240" cy="360"/>
              </p14:xfrm>
            </p:contentPart>
          </mc:Choice>
          <mc:Fallback xmlns="">
            <p:pic>
              <p:nvPicPr>
                <p:cNvPr id="94" name="Encre 93">
                  <a:extLst>
                    <a:ext uri="{FF2B5EF4-FFF2-40B4-BE49-F238E27FC236}">
                      <a16:creationId xmlns:a16="http://schemas.microsoft.com/office/drawing/2014/main" id="{58E07548-31F2-9063-99D1-598B3ECD01E8}"/>
                    </a:ext>
                  </a:extLst>
                </p:cNvPr>
                <p:cNvPicPr/>
                <p:nvPr/>
              </p:nvPicPr>
              <p:blipFill>
                <a:blip r:embed="rId143"/>
                <a:stretch>
                  <a:fillRect/>
                </a:stretch>
              </p:blipFill>
              <p:spPr>
                <a:xfrm>
                  <a:off x="6724845" y="2733855"/>
                  <a:ext cx="1378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95" name="Encre 94">
                  <a:extLst>
                    <a:ext uri="{FF2B5EF4-FFF2-40B4-BE49-F238E27FC236}">
                      <a16:creationId xmlns:a16="http://schemas.microsoft.com/office/drawing/2014/main" id="{BC47FF6A-6CEF-2DC8-C547-2491E4C9C736}"/>
                    </a:ext>
                  </a:extLst>
                </p14:cNvPr>
                <p14:cNvContentPartPr/>
                <p14:nvPr/>
              </p14:nvContentPartPr>
              <p14:xfrm>
                <a:off x="6922485" y="2714415"/>
                <a:ext cx="126000" cy="258480"/>
              </p14:xfrm>
            </p:contentPart>
          </mc:Choice>
          <mc:Fallback xmlns="">
            <p:pic>
              <p:nvPicPr>
                <p:cNvPr id="95" name="Encre 94">
                  <a:extLst>
                    <a:ext uri="{FF2B5EF4-FFF2-40B4-BE49-F238E27FC236}">
                      <a16:creationId xmlns:a16="http://schemas.microsoft.com/office/drawing/2014/main" id="{BC47FF6A-6CEF-2DC8-C547-2491E4C9C736}"/>
                    </a:ext>
                  </a:extLst>
                </p:cNvPr>
                <p:cNvPicPr/>
                <p:nvPr/>
              </p:nvPicPr>
              <p:blipFill>
                <a:blip r:embed="rId145"/>
                <a:stretch>
                  <a:fillRect/>
                </a:stretch>
              </p:blipFill>
              <p:spPr>
                <a:xfrm>
                  <a:off x="6913485" y="2705415"/>
                  <a:ext cx="14364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7" name="Encre 96">
                  <a:extLst>
                    <a:ext uri="{FF2B5EF4-FFF2-40B4-BE49-F238E27FC236}">
                      <a16:creationId xmlns:a16="http://schemas.microsoft.com/office/drawing/2014/main" id="{6EF29548-457A-DC6F-1C81-7BADA9EF78C9}"/>
                    </a:ext>
                  </a:extLst>
                </p14:cNvPr>
                <p14:cNvContentPartPr/>
                <p14:nvPr/>
              </p14:nvContentPartPr>
              <p14:xfrm>
                <a:off x="5467005" y="3226695"/>
                <a:ext cx="266040" cy="231120"/>
              </p14:xfrm>
            </p:contentPart>
          </mc:Choice>
          <mc:Fallback xmlns="">
            <p:pic>
              <p:nvPicPr>
                <p:cNvPr id="97" name="Encre 96">
                  <a:extLst>
                    <a:ext uri="{FF2B5EF4-FFF2-40B4-BE49-F238E27FC236}">
                      <a16:creationId xmlns:a16="http://schemas.microsoft.com/office/drawing/2014/main" id="{6EF29548-457A-DC6F-1C81-7BADA9EF78C9}"/>
                    </a:ext>
                  </a:extLst>
                </p:cNvPr>
                <p:cNvPicPr/>
                <p:nvPr/>
              </p:nvPicPr>
              <p:blipFill>
                <a:blip r:embed="rId147"/>
                <a:stretch>
                  <a:fillRect/>
                </a:stretch>
              </p:blipFill>
              <p:spPr>
                <a:xfrm>
                  <a:off x="5458005" y="3218055"/>
                  <a:ext cx="28368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8" name="Encre 97">
                  <a:extLst>
                    <a:ext uri="{FF2B5EF4-FFF2-40B4-BE49-F238E27FC236}">
                      <a16:creationId xmlns:a16="http://schemas.microsoft.com/office/drawing/2014/main" id="{D6D1330A-FAF5-CFE7-C0DC-DCEA22CEC160}"/>
                    </a:ext>
                  </a:extLst>
                </p14:cNvPr>
                <p14:cNvContentPartPr/>
                <p14:nvPr/>
              </p14:nvContentPartPr>
              <p14:xfrm>
                <a:off x="5751045" y="3256935"/>
                <a:ext cx="110160" cy="189720"/>
              </p14:xfrm>
            </p:contentPart>
          </mc:Choice>
          <mc:Fallback xmlns="">
            <p:pic>
              <p:nvPicPr>
                <p:cNvPr id="98" name="Encre 97">
                  <a:extLst>
                    <a:ext uri="{FF2B5EF4-FFF2-40B4-BE49-F238E27FC236}">
                      <a16:creationId xmlns:a16="http://schemas.microsoft.com/office/drawing/2014/main" id="{D6D1330A-FAF5-CFE7-C0DC-DCEA22CEC160}"/>
                    </a:ext>
                  </a:extLst>
                </p:cNvPr>
                <p:cNvPicPr/>
                <p:nvPr/>
              </p:nvPicPr>
              <p:blipFill>
                <a:blip r:embed="rId149"/>
                <a:stretch>
                  <a:fillRect/>
                </a:stretch>
              </p:blipFill>
              <p:spPr>
                <a:xfrm>
                  <a:off x="5742405" y="3248295"/>
                  <a:ext cx="12780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9" name="Encre 98">
                  <a:extLst>
                    <a:ext uri="{FF2B5EF4-FFF2-40B4-BE49-F238E27FC236}">
                      <a16:creationId xmlns:a16="http://schemas.microsoft.com/office/drawing/2014/main" id="{5F047F7F-D4BB-B2F6-55E1-78365C4CB6C2}"/>
                    </a:ext>
                  </a:extLst>
                </p14:cNvPr>
                <p14:cNvContentPartPr/>
                <p14:nvPr/>
              </p14:nvContentPartPr>
              <p14:xfrm>
                <a:off x="5943285" y="3234975"/>
                <a:ext cx="114120" cy="156240"/>
              </p14:xfrm>
            </p:contentPart>
          </mc:Choice>
          <mc:Fallback xmlns="">
            <p:pic>
              <p:nvPicPr>
                <p:cNvPr id="99" name="Encre 98">
                  <a:extLst>
                    <a:ext uri="{FF2B5EF4-FFF2-40B4-BE49-F238E27FC236}">
                      <a16:creationId xmlns:a16="http://schemas.microsoft.com/office/drawing/2014/main" id="{5F047F7F-D4BB-B2F6-55E1-78365C4CB6C2}"/>
                    </a:ext>
                  </a:extLst>
                </p:cNvPr>
                <p:cNvPicPr/>
                <p:nvPr/>
              </p:nvPicPr>
              <p:blipFill>
                <a:blip r:embed="rId151"/>
                <a:stretch>
                  <a:fillRect/>
                </a:stretch>
              </p:blipFill>
              <p:spPr>
                <a:xfrm>
                  <a:off x="5934285" y="3225975"/>
                  <a:ext cx="13176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00" name="Encre 99">
                  <a:extLst>
                    <a:ext uri="{FF2B5EF4-FFF2-40B4-BE49-F238E27FC236}">
                      <a16:creationId xmlns:a16="http://schemas.microsoft.com/office/drawing/2014/main" id="{A58E647D-274B-CCE1-4E19-38702B8481B1}"/>
                    </a:ext>
                  </a:extLst>
                </p14:cNvPr>
                <p14:cNvContentPartPr/>
                <p14:nvPr/>
              </p14:nvContentPartPr>
              <p14:xfrm>
                <a:off x="6112485" y="3228495"/>
                <a:ext cx="135000" cy="125280"/>
              </p14:xfrm>
            </p:contentPart>
          </mc:Choice>
          <mc:Fallback xmlns="">
            <p:pic>
              <p:nvPicPr>
                <p:cNvPr id="100" name="Encre 99">
                  <a:extLst>
                    <a:ext uri="{FF2B5EF4-FFF2-40B4-BE49-F238E27FC236}">
                      <a16:creationId xmlns:a16="http://schemas.microsoft.com/office/drawing/2014/main" id="{A58E647D-274B-CCE1-4E19-38702B8481B1}"/>
                    </a:ext>
                  </a:extLst>
                </p:cNvPr>
                <p:cNvPicPr/>
                <p:nvPr/>
              </p:nvPicPr>
              <p:blipFill>
                <a:blip r:embed="rId153"/>
                <a:stretch>
                  <a:fillRect/>
                </a:stretch>
              </p:blipFill>
              <p:spPr>
                <a:xfrm>
                  <a:off x="6103485" y="3219855"/>
                  <a:ext cx="15264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01" name="Encre 100">
                  <a:extLst>
                    <a:ext uri="{FF2B5EF4-FFF2-40B4-BE49-F238E27FC236}">
                      <a16:creationId xmlns:a16="http://schemas.microsoft.com/office/drawing/2014/main" id="{A1B6C199-5DA0-CF4F-CD69-445F710A5FE2}"/>
                    </a:ext>
                  </a:extLst>
                </p14:cNvPr>
                <p14:cNvContentPartPr/>
                <p14:nvPr/>
              </p14:nvContentPartPr>
              <p14:xfrm>
                <a:off x="6228765" y="3190335"/>
                <a:ext cx="19800" cy="208080"/>
              </p14:xfrm>
            </p:contentPart>
          </mc:Choice>
          <mc:Fallback xmlns="">
            <p:pic>
              <p:nvPicPr>
                <p:cNvPr id="101" name="Encre 100">
                  <a:extLst>
                    <a:ext uri="{FF2B5EF4-FFF2-40B4-BE49-F238E27FC236}">
                      <a16:creationId xmlns:a16="http://schemas.microsoft.com/office/drawing/2014/main" id="{A1B6C199-5DA0-CF4F-CD69-445F710A5FE2}"/>
                    </a:ext>
                  </a:extLst>
                </p:cNvPr>
                <p:cNvPicPr/>
                <p:nvPr/>
              </p:nvPicPr>
              <p:blipFill>
                <a:blip r:embed="rId155"/>
                <a:stretch>
                  <a:fillRect/>
                </a:stretch>
              </p:blipFill>
              <p:spPr>
                <a:xfrm>
                  <a:off x="6220125" y="3181695"/>
                  <a:ext cx="37440" cy="225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6">
            <p14:nvContentPartPr>
              <p14:cNvPr id="103" name="Encre 102">
                <a:extLst>
                  <a:ext uri="{FF2B5EF4-FFF2-40B4-BE49-F238E27FC236}">
                    <a16:creationId xmlns:a16="http://schemas.microsoft.com/office/drawing/2014/main" id="{0DD69414-E5BD-089A-742E-F208A1AAC273}"/>
                  </a:ext>
                </a:extLst>
              </p14:cNvPr>
              <p14:cNvContentPartPr/>
              <p14:nvPr/>
            </p14:nvContentPartPr>
            <p14:xfrm>
              <a:off x="3611205" y="5113095"/>
              <a:ext cx="176760" cy="326160"/>
            </p14:xfrm>
          </p:contentPart>
        </mc:Choice>
        <mc:Fallback xmlns="">
          <p:pic>
            <p:nvPicPr>
              <p:cNvPr id="103" name="Encre 102">
                <a:extLst>
                  <a:ext uri="{FF2B5EF4-FFF2-40B4-BE49-F238E27FC236}">
                    <a16:creationId xmlns:a16="http://schemas.microsoft.com/office/drawing/2014/main" id="{0DD69414-E5BD-089A-742E-F208A1AAC273}"/>
                  </a:ext>
                </a:extLst>
              </p:cNvPr>
              <p:cNvPicPr/>
              <p:nvPr/>
            </p:nvPicPr>
            <p:blipFill>
              <a:blip r:embed="rId157"/>
              <a:stretch>
                <a:fillRect/>
              </a:stretch>
            </p:blipFill>
            <p:spPr>
              <a:xfrm>
                <a:off x="3602565" y="5104455"/>
                <a:ext cx="194400" cy="343800"/>
              </a:xfrm>
              <a:prstGeom prst="rect">
                <a:avLst/>
              </a:prstGeom>
            </p:spPr>
          </p:pic>
        </mc:Fallback>
      </mc:AlternateContent>
      <p:grpSp>
        <p:nvGrpSpPr>
          <p:cNvPr id="118" name="Groupe 117">
            <a:extLst>
              <a:ext uri="{FF2B5EF4-FFF2-40B4-BE49-F238E27FC236}">
                <a16:creationId xmlns:a16="http://schemas.microsoft.com/office/drawing/2014/main" id="{9C36015F-7494-312B-BE98-F31F775258E4}"/>
              </a:ext>
            </a:extLst>
          </p:cNvPr>
          <p:cNvGrpSpPr/>
          <p:nvPr/>
        </p:nvGrpSpPr>
        <p:grpSpPr>
          <a:xfrm>
            <a:off x="3857445" y="5046495"/>
            <a:ext cx="1095840" cy="541440"/>
            <a:chOff x="3857445" y="5046495"/>
            <a:chExt cx="1095840" cy="541440"/>
          </a:xfrm>
        </p:grpSpPr>
        <mc:AlternateContent xmlns:mc="http://schemas.openxmlformats.org/markup-compatibility/2006" xmlns:p14="http://schemas.microsoft.com/office/powerpoint/2010/main">
          <mc:Choice Requires="p14">
            <p:contentPart p14:bwMode="auto" r:id="rId158">
              <p14:nvContentPartPr>
                <p14:cNvPr id="110" name="Encre 109">
                  <a:extLst>
                    <a:ext uri="{FF2B5EF4-FFF2-40B4-BE49-F238E27FC236}">
                      <a16:creationId xmlns:a16="http://schemas.microsoft.com/office/drawing/2014/main" id="{A2EBE31D-87FE-3026-FC39-0526C652D44F}"/>
                    </a:ext>
                  </a:extLst>
                </p14:cNvPr>
                <p14:cNvContentPartPr/>
                <p14:nvPr/>
              </p14:nvContentPartPr>
              <p14:xfrm>
                <a:off x="3857445" y="5207415"/>
                <a:ext cx="180360" cy="185400"/>
              </p14:xfrm>
            </p:contentPart>
          </mc:Choice>
          <mc:Fallback xmlns="">
            <p:pic>
              <p:nvPicPr>
                <p:cNvPr id="110" name="Encre 109">
                  <a:extLst>
                    <a:ext uri="{FF2B5EF4-FFF2-40B4-BE49-F238E27FC236}">
                      <a16:creationId xmlns:a16="http://schemas.microsoft.com/office/drawing/2014/main" id="{A2EBE31D-87FE-3026-FC39-0526C652D44F}"/>
                    </a:ext>
                  </a:extLst>
                </p:cNvPr>
                <p:cNvPicPr/>
                <p:nvPr/>
              </p:nvPicPr>
              <p:blipFill>
                <a:blip r:embed="rId159"/>
                <a:stretch>
                  <a:fillRect/>
                </a:stretch>
              </p:blipFill>
              <p:spPr>
                <a:xfrm>
                  <a:off x="3848445" y="5198415"/>
                  <a:ext cx="19800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11" name="Encre 110">
                  <a:extLst>
                    <a:ext uri="{FF2B5EF4-FFF2-40B4-BE49-F238E27FC236}">
                      <a16:creationId xmlns:a16="http://schemas.microsoft.com/office/drawing/2014/main" id="{B902F0BD-3695-9EC2-F7FD-02773CB657EC}"/>
                    </a:ext>
                  </a:extLst>
                </p14:cNvPr>
                <p14:cNvContentPartPr/>
                <p14:nvPr/>
              </p14:nvContentPartPr>
              <p14:xfrm>
                <a:off x="4076325" y="5199855"/>
                <a:ext cx="189720" cy="210600"/>
              </p14:xfrm>
            </p:contentPart>
          </mc:Choice>
          <mc:Fallback xmlns="">
            <p:pic>
              <p:nvPicPr>
                <p:cNvPr id="111" name="Encre 110">
                  <a:extLst>
                    <a:ext uri="{FF2B5EF4-FFF2-40B4-BE49-F238E27FC236}">
                      <a16:creationId xmlns:a16="http://schemas.microsoft.com/office/drawing/2014/main" id="{B902F0BD-3695-9EC2-F7FD-02773CB657EC}"/>
                    </a:ext>
                  </a:extLst>
                </p:cNvPr>
                <p:cNvPicPr/>
                <p:nvPr/>
              </p:nvPicPr>
              <p:blipFill>
                <a:blip r:embed="rId161"/>
                <a:stretch>
                  <a:fillRect/>
                </a:stretch>
              </p:blipFill>
              <p:spPr>
                <a:xfrm>
                  <a:off x="4067685" y="5191215"/>
                  <a:ext cx="20736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12" name="Encre 111">
                  <a:extLst>
                    <a:ext uri="{FF2B5EF4-FFF2-40B4-BE49-F238E27FC236}">
                      <a16:creationId xmlns:a16="http://schemas.microsoft.com/office/drawing/2014/main" id="{CBCA463A-548A-EA2A-6371-5F6E144883D7}"/>
                    </a:ext>
                  </a:extLst>
                </p14:cNvPr>
                <p14:cNvContentPartPr/>
                <p14:nvPr/>
              </p14:nvContentPartPr>
              <p14:xfrm>
                <a:off x="4333005" y="5046495"/>
                <a:ext cx="249480" cy="402120"/>
              </p14:xfrm>
            </p:contentPart>
          </mc:Choice>
          <mc:Fallback xmlns="">
            <p:pic>
              <p:nvPicPr>
                <p:cNvPr id="112" name="Encre 111">
                  <a:extLst>
                    <a:ext uri="{FF2B5EF4-FFF2-40B4-BE49-F238E27FC236}">
                      <a16:creationId xmlns:a16="http://schemas.microsoft.com/office/drawing/2014/main" id="{CBCA463A-548A-EA2A-6371-5F6E144883D7}"/>
                    </a:ext>
                  </a:extLst>
                </p:cNvPr>
                <p:cNvPicPr/>
                <p:nvPr/>
              </p:nvPicPr>
              <p:blipFill>
                <a:blip r:embed="rId163"/>
                <a:stretch>
                  <a:fillRect/>
                </a:stretch>
              </p:blipFill>
              <p:spPr>
                <a:xfrm>
                  <a:off x="4324005" y="5037855"/>
                  <a:ext cx="267120" cy="41976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14" name="Encre 113">
                  <a:extLst>
                    <a:ext uri="{FF2B5EF4-FFF2-40B4-BE49-F238E27FC236}">
                      <a16:creationId xmlns:a16="http://schemas.microsoft.com/office/drawing/2014/main" id="{3927E2FE-8376-0EFB-8AC7-6E390616D17F}"/>
                    </a:ext>
                  </a:extLst>
                </p14:cNvPr>
                <p14:cNvContentPartPr/>
                <p14:nvPr/>
              </p14:nvContentPartPr>
              <p14:xfrm>
                <a:off x="4667085" y="5285895"/>
                <a:ext cx="360" cy="302040"/>
              </p14:xfrm>
            </p:contentPart>
          </mc:Choice>
          <mc:Fallback xmlns="">
            <p:pic>
              <p:nvPicPr>
                <p:cNvPr id="114" name="Encre 113">
                  <a:extLst>
                    <a:ext uri="{FF2B5EF4-FFF2-40B4-BE49-F238E27FC236}">
                      <a16:creationId xmlns:a16="http://schemas.microsoft.com/office/drawing/2014/main" id="{3927E2FE-8376-0EFB-8AC7-6E390616D17F}"/>
                    </a:ext>
                  </a:extLst>
                </p:cNvPr>
                <p:cNvPicPr/>
                <p:nvPr/>
              </p:nvPicPr>
              <p:blipFill>
                <a:blip r:embed="rId165"/>
                <a:stretch>
                  <a:fillRect/>
                </a:stretch>
              </p:blipFill>
              <p:spPr>
                <a:xfrm>
                  <a:off x="4658085" y="5277255"/>
                  <a:ext cx="1800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15" name="Encre 114">
                  <a:extLst>
                    <a:ext uri="{FF2B5EF4-FFF2-40B4-BE49-F238E27FC236}">
                      <a16:creationId xmlns:a16="http://schemas.microsoft.com/office/drawing/2014/main" id="{7DCA1821-400E-7E49-47C9-2E60D58B92C3}"/>
                    </a:ext>
                  </a:extLst>
                </p14:cNvPr>
                <p14:cNvContentPartPr/>
                <p14:nvPr/>
              </p14:nvContentPartPr>
              <p14:xfrm>
                <a:off x="4657725" y="5237295"/>
                <a:ext cx="126720" cy="158400"/>
              </p14:xfrm>
            </p:contentPart>
          </mc:Choice>
          <mc:Fallback xmlns="">
            <p:pic>
              <p:nvPicPr>
                <p:cNvPr id="115" name="Encre 114">
                  <a:extLst>
                    <a:ext uri="{FF2B5EF4-FFF2-40B4-BE49-F238E27FC236}">
                      <a16:creationId xmlns:a16="http://schemas.microsoft.com/office/drawing/2014/main" id="{7DCA1821-400E-7E49-47C9-2E60D58B92C3}"/>
                    </a:ext>
                  </a:extLst>
                </p:cNvPr>
                <p:cNvPicPr/>
                <p:nvPr/>
              </p:nvPicPr>
              <p:blipFill>
                <a:blip r:embed="rId167"/>
                <a:stretch>
                  <a:fillRect/>
                </a:stretch>
              </p:blipFill>
              <p:spPr>
                <a:xfrm>
                  <a:off x="4648725" y="5228655"/>
                  <a:ext cx="14436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17" name="Encre 116">
                  <a:extLst>
                    <a:ext uri="{FF2B5EF4-FFF2-40B4-BE49-F238E27FC236}">
                      <a16:creationId xmlns:a16="http://schemas.microsoft.com/office/drawing/2014/main" id="{3D2C9086-F749-3938-2399-93345177B37A}"/>
                    </a:ext>
                  </a:extLst>
                </p14:cNvPr>
                <p14:cNvContentPartPr/>
                <p14:nvPr/>
              </p14:nvContentPartPr>
              <p14:xfrm>
                <a:off x="4819725" y="5200575"/>
                <a:ext cx="133560" cy="199440"/>
              </p14:xfrm>
            </p:contentPart>
          </mc:Choice>
          <mc:Fallback xmlns="">
            <p:pic>
              <p:nvPicPr>
                <p:cNvPr id="117" name="Encre 116">
                  <a:extLst>
                    <a:ext uri="{FF2B5EF4-FFF2-40B4-BE49-F238E27FC236}">
                      <a16:creationId xmlns:a16="http://schemas.microsoft.com/office/drawing/2014/main" id="{3D2C9086-F749-3938-2399-93345177B37A}"/>
                    </a:ext>
                  </a:extLst>
                </p:cNvPr>
                <p:cNvPicPr/>
                <p:nvPr/>
              </p:nvPicPr>
              <p:blipFill>
                <a:blip r:embed="rId169"/>
                <a:stretch>
                  <a:fillRect/>
                </a:stretch>
              </p:blipFill>
              <p:spPr>
                <a:xfrm>
                  <a:off x="4810725" y="5191575"/>
                  <a:ext cx="151200" cy="217080"/>
                </a:xfrm>
                <a:prstGeom prst="rect">
                  <a:avLst/>
                </a:prstGeom>
              </p:spPr>
            </p:pic>
          </mc:Fallback>
        </mc:AlternateContent>
      </p:grpSp>
      <p:grpSp>
        <p:nvGrpSpPr>
          <p:cNvPr id="136" name="Groupe 135">
            <a:extLst>
              <a:ext uri="{FF2B5EF4-FFF2-40B4-BE49-F238E27FC236}">
                <a16:creationId xmlns:a16="http://schemas.microsoft.com/office/drawing/2014/main" id="{5057A393-B109-7FB5-21CE-7DE62545BAB2}"/>
              </a:ext>
            </a:extLst>
          </p:cNvPr>
          <p:cNvGrpSpPr/>
          <p:nvPr/>
        </p:nvGrpSpPr>
        <p:grpSpPr>
          <a:xfrm>
            <a:off x="3588525" y="5583975"/>
            <a:ext cx="1355400" cy="845280"/>
            <a:chOff x="3588525" y="5583975"/>
            <a:chExt cx="1355400" cy="845280"/>
          </a:xfrm>
        </p:grpSpPr>
        <mc:AlternateContent xmlns:mc="http://schemas.openxmlformats.org/markup-compatibility/2006" xmlns:p14="http://schemas.microsoft.com/office/powerpoint/2010/main">
          <mc:Choice Requires="p14">
            <p:contentPart p14:bwMode="auto" r:id="rId170">
              <p14:nvContentPartPr>
                <p14:cNvPr id="119" name="Encre 118">
                  <a:extLst>
                    <a:ext uri="{FF2B5EF4-FFF2-40B4-BE49-F238E27FC236}">
                      <a16:creationId xmlns:a16="http://schemas.microsoft.com/office/drawing/2014/main" id="{169893BF-4050-602D-6E7F-641EDF71E590}"/>
                    </a:ext>
                  </a:extLst>
                </p14:cNvPr>
                <p14:cNvContentPartPr/>
                <p14:nvPr/>
              </p14:nvContentPartPr>
              <p14:xfrm>
                <a:off x="3588525" y="5647335"/>
                <a:ext cx="360000" cy="315000"/>
              </p14:xfrm>
            </p:contentPart>
          </mc:Choice>
          <mc:Fallback xmlns="">
            <p:pic>
              <p:nvPicPr>
                <p:cNvPr id="119" name="Encre 118">
                  <a:extLst>
                    <a:ext uri="{FF2B5EF4-FFF2-40B4-BE49-F238E27FC236}">
                      <a16:creationId xmlns:a16="http://schemas.microsoft.com/office/drawing/2014/main" id="{169893BF-4050-602D-6E7F-641EDF71E590}"/>
                    </a:ext>
                  </a:extLst>
                </p:cNvPr>
                <p:cNvPicPr/>
                <p:nvPr/>
              </p:nvPicPr>
              <p:blipFill>
                <a:blip r:embed="rId171"/>
                <a:stretch>
                  <a:fillRect/>
                </a:stretch>
              </p:blipFill>
              <p:spPr>
                <a:xfrm>
                  <a:off x="3579885" y="5638695"/>
                  <a:ext cx="37764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20" name="Encre 119">
                  <a:extLst>
                    <a:ext uri="{FF2B5EF4-FFF2-40B4-BE49-F238E27FC236}">
                      <a16:creationId xmlns:a16="http://schemas.microsoft.com/office/drawing/2014/main" id="{09333E49-0AF4-9153-8451-0B8BFDEDC612}"/>
                    </a:ext>
                  </a:extLst>
                </p14:cNvPr>
                <p14:cNvContentPartPr/>
                <p14:nvPr/>
              </p14:nvContentPartPr>
              <p14:xfrm>
                <a:off x="4019085" y="5838495"/>
                <a:ext cx="84960" cy="134640"/>
              </p14:xfrm>
            </p:contentPart>
          </mc:Choice>
          <mc:Fallback xmlns="">
            <p:pic>
              <p:nvPicPr>
                <p:cNvPr id="120" name="Encre 119">
                  <a:extLst>
                    <a:ext uri="{FF2B5EF4-FFF2-40B4-BE49-F238E27FC236}">
                      <a16:creationId xmlns:a16="http://schemas.microsoft.com/office/drawing/2014/main" id="{09333E49-0AF4-9153-8451-0B8BFDEDC612}"/>
                    </a:ext>
                  </a:extLst>
                </p:cNvPr>
                <p:cNvPicPr/>
                <p:nvPr/>
              </p:nvPicPr>
              <p:blipFill>
                <a:blip r:embed="rId173"/>
                <a:stretch>
                  <a:fillRect/>
                </a:stretch>
              </p:blipFill>
              <p:spPr>
                <a:xfrm>
                  <a:off x="4010085" y="5829855"/>
                  <a:ext cx="10260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21" name="Encre 120">
                  <a:extLst>
                    <a:ext uri="{FF2B5EF4-FFF2-40B4-BE49-F238E27FC236}">
                      <a16:creationId xmlns:a16="http://schemas.microsoft.com/office/drawing/2014/main" id="{F7D87137-BE15-64B9-558D-EAC439FBA8F5}"/>
                    </a:ext>
                  </a:extLst>
                </p14:cNvPr>
                <p14:cNvContentPartPr/>
                <p14:nvPr/>
              </p14:nvContentPartPr>
              <p14:xfrm>
                <a:off x="4000005" y="5762175"/>
                <a:ext cx="23400" cy="11880"/>
              </p14:xfrm>
            </p:contentPart>
          </mc:Choice>
          <mc:Fallback xmlns="">
            <p:pic>
              <p:nvPicPr>
                <p:cNvPr id="121" name="Encre 120">
                  <a:extLst>
                    <a:ext uri="{FF2B5EF4-FFF2-40B4-BE49-F238E27FC236}">
                      <a16:creationId xmlns:a16="http://schemas.microsoft.com/office/drawing/2014/main" id="{F7D87137-BE15-64B9-558D-EAC439FBA8F5}"/>
                    </a:ext>
                  </a:extLst>
                </p:cNvPr>
                <p:cNvPicPr/>
                <p:nvPr/>
              </p:nvPicPr>
              <p:blipFill>
                <a:blip r:embed="rId175"/>
                <a:stretch>
                  <a:fillRect/>
                </a:stretch>
              </p:blipFill>
              <p:spPr>
                <a:xfrm>
                  <a:off x="3991365" y="5753175"/>
                  <a:ext cx="4104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22" name="Encre 121">
                  <a:extLst>
                    <a:ext uri="{FF2B5EF4-FFF2-40B4-BE49-F238E27FC236}">
                      <a16:creationId xmlns:a16="http://schemas.microsoft.com/office/drawing/2014/main" id="{B2A665F1-924A-ADF0-4F2B-7CFB23424A76}"/>
                    </a:ext>
                  </a:extLst>
                </p14:cNvPr>
                <p14:cNvContentPartPr/>
                <p14:nvPr/>
              </p14:nvContentPartPr>
              <p14:xfrm>
                <a:off x="4142205" y="5704935"/>
                <a:ext cx="81720" cy="194400"/>
              </p14:xfrm>
            </p:contentPart>
          </mc:Choice>
          <mc:Fallback xmlns="">
            <p:pic>
              <p:nvPicPr>
                <p:cNvPr id="122" name="Encre 121">
                  <a:extLst>
                    <a:ext uri="{FF2B5EF4-FFF2-40B4-BE49-F238E27FC236}">
                      <a16:creationId xmlns:a16="http://schemas.microsoft.com/office/drawing/2014/main" id="{B2A665F1-924A-ADF0-4F2B-7CFB23424A76}"/>
                    </a:ext>
                  </a:extLst>
                </p:cNvPr>
                <p:cNvPicPr/>
                <p:nvPr/>
              </p:nvPicPr>
              <p:blipFill>
                <a:blip r:embed="rId177"/>
                <a:stretch>
                  <a:fillRect/>
                </a:stretch>
              </p:blipFill>
              <p:spPr>
                <a:xfrm>
                  <a:off x="4133205" y="5696295"/>
                  <a:ext cx="9936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23" name="Encre 122">
                  <a:extLst>
                    <a:ext uri="{FF2B5EF4-FFF2-40B4-BE49-F238E27FC236}">
                      <a16:creationId xmlns:a16="http://schemas.microsoft.com/office/drawing/2014/main" id="{901ADE59-0443-40D7-00AE-69AF5C51B920}"/>
                    </a:ext>
                  </a:extLst>
                </p14:cNvPr>
                <p14:cNvContentPartPr/>
                <p14:nvPr/>
              </p14:nvContentPartPr>
              <p14:xfrm>
                <a:off x="4114485" y="5809695"/>
                <a:ext cx="82800" cy="360"/>
              </p14:xfrm>
            </p:contentPart>
          </mc:Choice>
          <mc:Fallback xmlns="">
            <p:pic>
              <p:nvPicPr>
                <p:cNvPr id="123" name="Encre 122">
                  <a:extLst>
                    <a:ext uri="{FF2B5EF4-FFF2-40B4-BE49-F238E27FC236}">
                      <a16:creationId xmlns:a16="http://schemas.microsoft.com/office/drawing/2014/main" id="{901ADE59-0443-40D7-00AE-69AF5C51B920}"/>
                    </a:ext>
                  </a:extLst>
                </p:cNvPr>
                <p:cNvPicPr/>
                <p:nvPr/>
              </p:nvPicPr>
              <p:blipFill>
                <a:blip r:embed="rId179"/>
                <a:stretch>
                  <a:fillRect/>
                </a:stretch>
              </p:blipFill>
              <p:spPr>
                <a:xfrm>
                  <a:off x="4105485" y="5801055"/>
                  <a:ext cx="100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25" name="Encre 124">
                  <a:extLst>
                    <a:ext uri="{FF2B5EF4-FFF2-40B4-BE49-F238E27FC236}">
                      <a16:creationId xmlns:a16="http://schemas.microsoft.com/office/drawing/2014/main" id="{1C004466-DF0B-59DC-1814-114274B88C42}"/>
                    </a:ext>
                  </a:extLst>
                </p14:cNvPr>
                <p14:cNvContentPartPr/>
                <p14:nvPr/>
              </p14:nvContentPartPr>
              <p14:xfrm>
                <a:off x="4293405" y="5583975"/>
                <a:ext cx="355680" cy="417600"/>
              </p14:xfrm>
            </p:contentPart>
          </mc:Choice>
          <mc:Fallback xmlns="">
            <p:pic>
              <p:nvPicPr>
                <p:cNvPr id="125" name="Encre 124">
                  <a:extLst>
                    <a:ext uri="{FF2B5EF4-FFF2-40B4-BE49-F238E27FC236}">
                      <a16:creationId xmlns:a16="http://schemas.microsoft.com/office/drawing/2014/main" id="{1C004466-DF0B-59DC-1814-114274B88C42}"/>
                    </a:ext>
                  </a:extLst>
                </p:cNvPr>
                <p:cNvPicPr/>
                <p:nvPr/>
              </p:nvPicPr>
              <p:blipFill>
                <a:blip r:embed="rId181"/>
                <a:stretch>
                  <a:fillRect/>
                </a:stretch>
              </p:blipFill>
              <p:spPr>
                <a:xfrm>
                  <a:off x="4284405" y="5575335"/>
                  <a:ext cx="373320" cy="43524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27" name="Encre 126">
                  <a:extLst>
                    <a:ext uri="{FF2B5EF4-FFF2-40B4-BE49-F238E27FC236}">
                      <a16:creationId xmlns:a16="http://schemas.microsoft.com/office/drawing/2014/main" id="{5149C8B5-34F5-E73D-A66D-DE8B43915739}"/>
                    </a:ext>
                  </a:extLst>
                </p14:cNvPr>
                <p14:cNvContentPartPr/>
                <p14:nvPr/>
              </p14:nvContentPartPr>
              <p14:xfrm>
                <a:off x="4674285" y="5685135"/>
                <a:ext cx="139320" cy="390240"/>
              </p14:xfrm>
            </p:contentPart>
          </mc:Choice>
          <mc:Fallback xmlns="">
            <p:pic>
              <p:nvPicPr>
                <p:cNvPr id="127" name="Encre 126">
                  <a:extLst>
                    <a:ext uri="{FF2B5EF4-FFF2-40B4-BE49-F238E27FC236}">
                      <a16:creationId xmlns:a16="http://schemas.microsoft.com/office/drawing/2014/main" id="{5149C8B5-34F5-E73D-A66D-DE8B43915739}"/>
                    </a:ext>
                  </a:extLst>
                </p:cNvPr>
                <p:cNvPicPr/>
                <p:nvPr/>
              </p:nvPicPr>
              <p:blipFill>
                <a:blip r:embed="rId183"/>
                <a:stretch>
                  <a:fillRect/>
                </a:stretch>
              </p:blipFill>
              <p:spPr>
                <a:xfrm>
                  <a:off x="4665645" y="5676495"/>
                  <a:ext cx="156960" cy="40788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28" name="Encre 127">
                  <a:extLst>
                    <a:ext uri="{FF2B5EF4-FFF2-40B4-BE49-F238E27FC236}">
                      <a16:creationId xmlns:a16="http://schemas.microsoft.com/office/drawing/2014/main" id="{E728AE2B-8FA9-F399-A1DE-DF5CDBEC0073}"/>
                    </a:ext>
                  </a:extLst>
                </p14:cNvPr>
                <p14:cNvContentPartPr/>
                <p14:nvPr/>
              </p14:nvContentPartPr>
              <p14:xfrm>
                <a:off x="4824045" y="5704935"/>
                <a:ext cx="119880" cy="166320"/>
              </p14:xfrm>
            </p:contentPart>
          </mc:Choice>
          <mc:Fallback xmlns="">
            <p:pic>
              <p:nvPicPr>
                <p:cNvPr id="128" name="Encre 127">
                  <a:extLst>
                    <a:ext uri="{FF2B5EF4-FFF2-40B4-BE49-F238E27FC236}">
                      <a16:creationId xmlns:a16="http://schemas.microsoft.com/office/drawing/2014/main" id="{E728AE2B-8FA9-F399-A1DE-DF5CDBEC0073}"/>
                    </a:ext>
                  </a:extLst>
                </p:cNvPr>
                <p:cNvPicPr/>
                <p:nvPr/>
              </p:nvPicPr>
              <p:blipFill>
                <a:blip r:embed="rId185"/>
                <a:stretch>
                  <a:fillRect/>
                </a:stretch>
              </p:blipFill>
              <p:spPr>
                <a:xfrm>
                  <a:off x="4815045" y="5695935"/>
                  <a:ext cx="13752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30" name="Encre 129">
                  <a:extLst>
                    <a:ext uri="{FF2B5EF4-FFF2-40B4-BE49-F238E27FC236}">
                      <a16:creationId xmlns:a16="http://schemas.microsoft.com/office/drawing/2014/main" id="{3CE63466-BCD9-0DCF-A150-1AC058CC79AF}"/>
                    </a:ext>
                  </a:extLst>
                </p14:cNvPr>
                <p14:cNvContentPartPr/>
                <p14:nvPr/>
              </p14:nvContentPartPr>
              <p14:xfrm>
                <a:off x="3695445" y="6100575"/>
                <a:ext cx="452880" cy="81000"/>
              </p14:xfrm>
            </p:contentPart>
          </mc:Choice>
          <mc:Fallback xmlns="">
            <p:pic>
              <p:nvPicPr>
                <p:cNvPr id="130" name="Encre 129">
                  <a:extLst>
                    <a:ext uri="{FF2B5EF4-FFF2-40B4-BE49-F238E27FC236}">
                      <a16:creationId xmlns:a16="http://schemas.microsoft.com/office/drawing/2014/main" id="{3CE63466-BCD9-0DCF-A150-1AC058CC79AF}"/>
                    </a:ext>
                  </a:extLst>
                </p:cNvPr>
                <p:cNvPicPr/>
                <p:nvPr/>
              </p:nvPicPr>
              <p:blipFill>
                <a:blip r:embed="rId187"/>
                <a:stretch>
                  <a:fillRect/>
                </a:stretch>
              </p:blipFill>
              <p:spPr>
                <a:xfrm>
                  <a:off x="3686805" y="6091935"/>
                  <a:ext cx="47052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31" name="Encre 130">
                  <a:extLst>
                    <a:ext uri="{FF2B5EF4-FFF2-40B4-BE49-F238E27FC236}">
                      <a16:creationId xmlns:a16="http://schemas.microsoft.com/office/drawing/2014/main" id="{7B6745EA-AB71-92FA-D36D-567147C04CBC}"/>
                    </a:ext>
                  </a:extLst>
                </p14:cNvPr>
                <p14:cNvContentPartPr/>
                <p14:nvPr/>
              </p14:nvContentPartPr>
              <p14:xfrm>
                <a:off x="3800205" y="6395775"/>
                <a:ext cx="266760" cy="33480"/>
              </p14:xfrm>
            </p:contentPart>
          </mc:Choice>
          <mc:Fallback xmlns="">
            <p:pic>
              <p:nvPicPr>
                <p:cNvPr id="131" name="Encre 130">
                  <a:extLst>
                    <a:ext uri="{FF2B5EF4-FFF2-40B4-BE49-F238E27FC236}">
                      <a16:creationId xmlns:a16="http://schemas.microsoft.com/office/drawing/2014/main" id="{7B6745EA-AB71-92FA-D36D-567147C04CBC}"/>
                    </a:ext>
                  </a:extLst>
                </p:cNvPr>
                <p:cNvPicPr/>
                <p:nvPr/>
              </p:nvPicPr>
              <p:blipFill>
                <a:blip r:embed="rId189"/>
                <a:stretch>
                  <a:fillRect/>
                </a:stretch>
              </p:blipFill>
              <p:spPr>
                <a:xfrm>
                  <a:off x="3791565" y="6387135"/>
                  <a:ext cx="28440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32" name="Encre 131">
                  <a:extLst>
                    <a:ext uri="{FF2B5EF4-FFF2-40B4-BE49-F238E27FC236}">
                      <a16:creationId xmlns:a16="http://schemas.microsoft.com/office/drawing/2014/main" id="{448C6A73-5F29-70D8-38B0-6DFA440AFF52}"/>
                    </a:ext>
                  </a:extLst>
                </p14:cNvPr>
                <p14:cNvContentPartPr/>
                <p14:nvPr/>
              </p14:nvContentPartPr>
              <p14:xfrm>
                <a:off x="3952485" y="6171495"/>
                <a:ext cx="360" cy="237960"/>
              </p14:xfrm>
            </p:contentPart>
          </mc:Choice>
          <mc:Fallback xmlns="">
            <p:pic>
              <p:nvPicPr>
                <p:cNvPr id="132" name="Encre 131">
                  <a:extLst>
                    <a:ext uri="{FF2B5EF4-FFF2-40B4-BE49-F238E27FC236}">
                      <a16:creationId xmlns:a16="http://schemas.microsoft.com/office/drawing/2014/main" id="{448C6A73-5F29-70D8-38B0-6DFA440AFF52}"/>
                    </a:ext>
                  </a:extLst>
                </p:cNvPr>
                <p:cNvPicPr/>
                <p:nvPr/>
              </p:nvPicPr>
              <p:blipFill>
                <a:blip r:embed="rId191"/>
                <a:stretch>
                  <a:fillRect/>
                </a:stretch>
              </p:blipFill>
              <p:spPr>
                <a:xfrm>
                  <a:off x="3943485" y="6162855"/>
                  <a:ext cx="1800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33" name="Encre 132">
                  <a:extLst>
                    <a:ext uri="{FF2B5EF4-FFF2-40B4-BE49-F238E27FC236}">
                      <a16:creationId xmlns:a16="http://schemas.microsoft.com/office/drawing/2014/main" id="{51CD77C0-CAAA-80DA-7808-3E2AB9776F73}"/>
                    </a:ext>
                  </a:extLst>
                </p14:cNvPr>
                <p14:cNvContentPartPr/>
                <p14:nvPr/>
              </p14:nvContentPartPr>
              <p14:xfrm>
                <a:off x="4121685" y="6285255"/>
                <a:ext cx="253080" cy="117720"/>
              </p14:xfrm>
            </p:contentPart>
          </mc:Choice>
          <mc:Fallback xmlns="">
            <p:pic>
              <p:nvPicPr>
                <p:cNvPr id="133" name="Encre 132">
                  <a:extLst>
                    <a:ext uri="{FF2B5EF4-FFF2-40B4-BE49-F238E27FC236}">
                      <a16:creationId xmlns:a16="http://schemas.microsoft.com/office/drawing/2014/main" id="{51CD77C0-CAAA-80DA-7808-3E2AB9776F73}"/>
                    </a:ext>
                  </a:extLst>
                </p:cNvPr>
                <p:cNvPicPr/>
                <p:nvPr/>
              </p:nvPicPr>
              <p:blipFill>
                <a:blip r:embed="rId193"/>
                <a:stretch>
                  <a:fillRect/>
                </a:stretch>
              </p:blipFill>
              <p:spPr>
                <a:xfrm>
                  <a:off x="4112685" y="6276615"/>
                  <a:ext cx="27072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35" name="Encre 134">
                  <a:extLst>
                    <a:ext uri="{FF2B5EF4-FFF2-40B4-BE49-F238E27FC236}">
                      <a16:creationId xmlns:a16="http://schemas.microsoft.com/office/drawing/2014/main" id="{0A746CCB-5B30-CCAE-F80B-7F98CE52E59A}"/>
                    </a:ext>
                  </a:extLst>
                </p14:cNvPr>
                <p14:cNvContentPartPr/>
                <p14:nvPr/>
              </p14:nvContentPartPr>
              <p14:xfrm>
                <a:off x="4379085" y="6132615"/>
                <a:ext cx="224640" cy="261000"/>
              </p14:xfrm>
            </p:contentPart>
          </mc:Choice>
          <mc:Fallback xmlns="">
            <p:pic>
              <p:nvPicPr>
                <p:cNvPr id="135" name="Encre 134">
                  <a:extLst>
                    <a:ext uri="{FF2B5EF4-FFF2-40B4-BE49-F238E27FC236}">
                      <a16:creationId xmlns:a16="http://schemas.microsoft.com/office/drawing/2014/main" id="{0A746CCB-5B30-CCAE-F80B-7F98CE52E59A}"/>
                    </a:ext>
                  </a:extLst>
                </p:cNvPr>
                <p:cNvPicPr/>
                <p:nvPr/>
              </p:nvPicPr>
              <p:blipFill>
                <a:blip r:embed="rId195"/>
                <a:stretch>
                  <a:fillRect/>
                </a:stretch>
              </p:blipFill>
              <p:spPr>
                <a:xfrm>
                  <a:off x="4370445" y="6123615"/>
                  <a:ext cx="242280" cy="278640"/>
                </a:xfrm>
                <a:prstGeom prst="rect">
                  <a:avLst/>
                </a:prstGeom>
              </p:spPr>
            </p:pic>
          </mc:Fallback>
        </mc:AlternateContent>
      </p:grpSp>
      <p:grpSp>
        <p:nvGrpSpPr>
          <p:cNvPr id="160" name="Groupe 159">
            <a:extLst>
              <a:ext uri="{FF2B5EF4-FFF2-40B4-BE49-F238E27FC236}">
                <a16:creationId xmlns:a16="http://schemas.microsoft.com/office/drawing/2014/main" id="{9A333E9D-0927-86A3-559D-F4FBAACF2246}"/>
              </a:ext>
            </a:extLst>
          </p:cNvPr>
          <p:cNvGrpSpPr/>
          <p:nvPr/>
        </p:nvGrpSpPr>
        <p:grpSpPr>
          <a:xfrm>
            <a:off x="4885965" y="4076295"/>
            <a:ext cx="2428200" cy="278640"/>
            <a:chOff x="4885965" y="4076295"/>
            <a:chExt cx="2428200" cy="278640"/>
          </a:xfrm>
        </p:grpSpPr>
        <mc:AlternateContent xmlns:mc="http://schemas.openxmlformats.org/markup-compatibility/2006" xmlns:p14="http://schemas.microsoft.com/office/powerpoint/2010/main">
          <mc:Choice Requires="p14">
            <p:contentPart p14:bwMode="auto" r:id="rId196">
              <p14:nvContentPartPr>
                <p14:cNvPr id="137" name="Encre 136">
                  <a:extLst>
                    <a:ext uri="{FF2B5EF4-FFF2-40B4-BE49-F238E27FC236}">
                      <a16:creationId xmlns:a16="http://schemas.microsoft.com/office/drawing/2014/main" id="{1F2AFABE-CAAF-C2EF-DC35-A946C718A475}"/>
                    </a:ext>
                  </a:extLst>
                </p14:cNvPr>
                <p14:cNvContentPartPr/>
                <p14:nvPr/>
              </p14:nvContentPartPr>
              <p14:xfrm>
                <a:off x="4885965" y="4114095"/>
                <a:ext cx="392040" cy="178200"/>
              </p14:xfrm>
            </p:contentPart>
          </mc:Choice>
          <mc:Fallback xmlns="">
            <p:pic>
              <p:nvPicPr>
                <p:cNvPr id="137" name="Encre 136">
                  <a:extLst>
                    <a:ext uri="{FF2B5EF4-FFF2-40B4-BE49-F238E27FC236}">
                      <a16:creationId xmlns:a16="http://schemas.microsoft.com/office/drawing/2014/main" id="{1F2AFABE-CAAF-C2EF-DC35-A946C718A475}"/>
                    </a:ext>
                  </a:extLst>
                </p:cNvPr>
                <p:cNvPicPr/>
                <p:nvPr/>
              </p:nvPicPr>
              <p:blipFill>
                <a:blip r:embed="rId197"/>
                <a:stretch>
                  <a:fillRect/>
                </a:stretch>
              </p:blipFill>
              <p:spPr>
                <a:xfrm>
                  <a:off x="4876965" y="4105455"/>
                  <a:ext cx="40968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38" name="Encre 137">
                  <a:extLst>
                    <a:ext uri="{FF2B5EF4-FFF2-40B4-BE49-F238E27FC236}">
                      <a16:creationId xmlns:a16="http://schemas.microsoft.com/office/drawing/2014/main" id="{598123EE-E947-CDD1-F1A5-34A66B1CD612}"/>
                    </a:ext>
                  </a:extLst>
                </p14:cNvPr>
                <p14:cNvContentPartPr/>
                <p14:nvPr/>
              </p14:nvContentPartPr>
              <p14:xfrm>
                <a:off x="5352885" y="4238295"/>
                <a:ext cx="26640" cy="101520"/>
              </p14:xfrm>
            </p:contentPart>
          </mc:Choice>
          <mc:Fallback xmlns="">
            <p:pic>
              <p:nvPicPr>
                <p:cNvPr id="138" name="Encre 137">
                  <a:extLst>
                    <a:ext uri="{FF2B5EF4-FFF2-40B4-BE49-F238E27FC236}">
                      <a16:creationId xmlns:a16="http://schemas.microsoft.com/office/drawing/2014/main" id="{598123EE-E947-CDD1-F1A5-34A66B1CD612}"/>
                    </a:ext>
                  </a:extLst>
                </p:cNvPr>
                <p:cNvPicPr/>
                <p:nvPr/>
              </p:nvPicPr>
              <p:blipFill>
                <a:blip r:embed="rId199"/>
                <a:stretch>
                  <a:fillRect/>
                </a:stretch>
              </p:blipFill>
              <p:spPr>
                <a:xfrm>
                  <a:off x="5343885" y="4229655"/>
                  <a:ext cx="4428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39" name="Encre 138">
                  <a:extLst>
                    <a:ext uri="{FF2B5EF4-FFF2-40B4-BE49-F238E27FC236}">
                      <a16:creationId xmlns:a16="http://schemas.microsoft.com/office/drawing/2014/main" id="{229C940B-15A1-CE29-8006-34FEEBD247B5}"/>
                    </a:ext>
                  </a:extLst>
                </p14:cNvPr>
                <p14:cNvContentPartPr/>
                <p14:nvPr/>
              </p14:nvContentPartPr>
              <p14:xfrm>
                <a:off x="5314365" y="4133535"/>
                <a:ext cx="21240" cy="360"/>
              </p14:xfrm>
            </p:contentPart>
          </mc:Choice>
          <mc:Fallback xmlns="">
            <p:pic>
              <p:nvPicPr>
                <p:cNvPr id="139" name="Encre 138">
                  <a:extLst>
                    <a:ext uri="{FF2B5EF4-FFF2-40B4-BE49-F238E27FC236}">
                      <a16:creationId xmlns:a16="http://schemas.microsoft.com/office/drawing/2014/main" id="{229C940B-15A1-CE29-8006-34FEEBD247B5}"/>
                    </a:ext>
                  </a:extLst>
                </p:cNvPr>
                <p:cNvPicPr/>
                <p:nvPr/>
              </p:nvPicPr>
              <p:blipFill>
                <a:blip r:embed="rId201"/>
                <a:stretch>
                  <a:fillRect/>
                </a:stretch>
              </p:blipFill>
              <p:spPr>
                <a:xfrm>
                  <a:off x="5305725" y="4124895"/>
                  <a:ext cx="388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43" name="Encre 142">
                  <a:extLst>
                    <a:ext uri="{FF2B5EF4-FFF2-40B4-BE49-F238E27FC236}">
                      <a16:creationId xmlns:a16="http://schemas.microsoft.com/office/drawing/2014/main" id="{323D8FEA-7E08-ACC3-CF7B-5187641724BD}"/>
                    </a:ext>
                  </a:extLst>
                </p14:cNvPr>
                <p14:cNvContentPartPr/>
                <p14:nvPr/>
              </p14:nvContentPartPr>
              <p14:xfrm>
                <a:off x="5443965" y="4161975"/>
                <a:ext cx="132120" cy="183600"/>
              </p14:xfrm>
            </p:contentPart>
          </mc:Choice>
          <mc:Fallback xmlns="">
            <p:pic>
              <p:nvPicPr>
                <p:cNvPr id="143" name="Encre 142">
                  <a:extLst>
                    <a:ext uri="{FF2B5EF4-FFF2-40B4-BE49-F238E27FC236}">
                      <a16:creationId xmlns:a16="http://schemas.microsoft.com/office/drawing/2014/main" id="{323D8FEA-7E08-ACC3-CF7B-5187641724BD}"/>
                    </a:ext>
                  </a:extLst>
                </p:cNvPr>
                <p:cNvPicPr/>
                <p:nvPr/>
              </p:nvPicPr>
              <p:blipFill>
                <a:blip r:embed="rId203"/>
                <a:stretch>
                  <a:fillRect/>
                </a:stretch>
              </p:blipFill>
              <p:spPr>
                <a:xfrm>
                  <a:off x="5435325" y="4152975"/>
                  <a:ext cx="14976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44" name="Encre 143">
                  <a:extLst>
                    <a:ext uri="{FF2B5EF4-FFF2-40B4-BE49-F238E27FC236}">
                      <a16:creationId xmlns:a16="http://schemas.microsoft.com/office/drawing/2014/main" id="{10F336FC-B969-A9BA-F22E-DFEF463B9BE0}"/>
                    </a:ext>
                  </a:extLst>
                </p14:cNvPr>
                <p14:cNvContentPartPr/>
                <p14:nvPr/>
              </p14:nvContentPartPr>
              <p14:xfrm>
                <a:off x="5657445" y="4154415"/>
                <a:ext cx="152640" cy="158040"/>
              </p14:xfrm>
            </p:contentPart>
          </mc:Choice>
          <mc:Fallback xmlns="">
            <p:pic>
              <p:nvPicPr>
                <p:cNvPr id="144" name="Encre 143">
                  <a:extLst>
                    <a:ext uri="{FF2B5EF4-FFF2-40B4-BE49-F238E27FC236}">
                      <a16:creationId xmlns:a16="http://schemas.microsoft.com/office/drawing/2014/main" id="{10F336FC-B969-A9BA-F22E-DFEF463B9BE0}"/>
                    </a:ext>
                  </a:extLst>
                </p:cNvPr>
                <p:cNvPicPr/>
                <p:nvPr/>
              </p:nvPicPr>
              <p:blipFill>
                <a:blip r:embed="rId205"/>
                <a:stretch>
                  <a:fillRect/>
                </a:stretch>
              </p:blipFill>
              <p:spPr>
                <a:xfrm>
                  <a:off x="5648805" y="4145775"/>
                  <a:ext cx="17028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45" name="Encre 144">
                  <a:extLst>
                    <a:ext uri="{FF2B5EF4-FFF2-40B4-BE49-F238E27FC236}">
                      <a16:creationId xmlns:a16="http://schemas.microsoft.com/office/drawing/2014/main" id="{DABDD58D-5C62-7E9D-4DE8-1944795114EE}"/>
                    </a:ext>
                  </a:extLst>
                </p14:cNvPr>
                <p14:cNvContentPartPr/>
                <p14:nvPr/>
              </p14:nvContentPartPr>
              <p14:xfrm>
                <a:off x="5825925" y="4159815"/>
                <a:ext cx="129240" cy="183240"/>
              </p14:xfrm>
            </p:contentPart>
          </mc:Choice>
          <mc:Fallback xmlns="">
            <p:pic>
              <p:nvPicPr>
                <p:cNvPr id="145" name="Encre 144">
                  <a:extLst>
                    <a:ext uri="{FF2B5EF4-FFF2-40B4-BE49-F238E27FC236}">
                      <a16:creationId xmlns:a16="http://schemas.microsoft.com/office/drawing/2014/main" id="{DABDD58D-5C62-7E9D-4DE8-1944795114EE}"/>
                    </a:ext>
                  </a:extLst>
                </p:cNvPr>
                <p:cNvPicPr/>
                <p:nvPr/>
              </p:nvPicPr>
              <p:blipFill>
                <a:blip r:embed="rId207"/>
                <a:stretch>
                  <a:fillRect/>
                </a:stretch>
              </p:blipFill>
              <p:spPr>
                <a:xfrm>
                  <a:off x="5817285" y="4150815"/>
                  <a:ext cx="14688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47" name="Encre 146">
                  <a:extLst>
                    <a:ext uri="{FF2B5EF4-FFF2-40B4-BE49-F238E27FC236}">
                      <a16:creationId xmlns:a16="http://schemas.microsoft.com/office/drawing/2014/main" id="{5C26B6C9-5D90-920C-8E98-554A6104D28E}"/>
                    </a:ext>
                  </a:extLst>
                </p14:cNvPr>
                <p14:cNvContentPartPr/>
                <p14:nvPr/>
              </p14:nvContentPartPr>
              <p14:xfrm>
                <a:off x="6048045" y="4251615"/>
                <a:ext cx="35640" cy="6120"/>
              </p14:xfrm>
            </p:contentPart>
          </mc:Choice>
          <mc:Fallback xmlns="">
            <p:pic>
              <p:nvPicPr>
                <p:cNvPr id="147" name="Encre 146">
                  <a:extLst>
                    <a:ext uri="{FF2B5EF4-FFF2-40B4-BE49-F238E27FC236}">
                      <a16:creationId xmlns:a16="http://schemas.microsoft.com/office/drawing/2014/main" id="{5C26B6C9-5D90-920C-8E98-554A6104D28E}"/>
                    </a:ext>
                  </a:extLst>
                </p:cNvPr>
                <p:cNvPicPr/>
                <p:nvPr/>
              </p:nvPicPr>
              <p:blipFill>
                <a:blip r:embed="rId209"/>
                <a:stretch>
                  <a:fillRect/>
                </a:stretch>
              </p:blipFill>
              <p:spPr>
                <a:xfrm>
                  <a:off x="6039045" y="4242615"/>
                  <a:ext cx="5328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48" name="Encre 147">
                  <a:extLst>
                    <a:ext uri="{FF2B5EF4-FFF2-40B4-BE49-F238E27FC236}">
                      <a16:creationId xmlns:a16="http://schemas.microsoft.com/office/drawing/2014/main" id="{F826401E-0D68-8786-EA0B-20B88B5ED6E4}"/>
                    </a:ext>
                  </a:extLst>
                </p14:cNvPr>
                <p14:cNvContentPartPr/>
                <p14:nvPr/>
              </p14:nvContentPartPr>
              <p14:xfrm>
                <a:off x="6152085" y="4150455"/>
                <a:ext cx="153360" cy="204480"/>
              </p14:xfrm>
            </p:contentPart>
          </mc:Choice>
          <mc:Fallback xmlns="">
            <p:pic>
              <p:nvPicPr>
                <p:cNvPr id="148" name="Encre 147">
                  <a:extLst>
                    <a:ext uri="{FF2B5EF4-FFF2-40B4-BE49-F238E27FC236}">
                      <a16:creationId xmlns:a16="http://schemas.microsoft.com/office/drawing/2014/main" id="{F826401E-0D68-8786-EA0B-20B88B5ED6E4}"/>
                    </a:ext>
                  </a:extLst>
                </p:cNvPr>
                <p:cNvPicPr/>
                <p:nvPr/>
              </p:nvPicPr>
              <p:blipFill>
                <a:blip r:embed="rId211"/>
                <a:stretch>
                  <a:fillRect/>
                </a:stretch>
              </p:blipFill>
              <p:spPr>
                <a:xfrm>
                  <a:off x="6143085" y="4141455"/>
                  <a:ext cx="17100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49" name="Encre 148">
                  <a:extLst>
                    <a:ext uri="{FF2B5EF4-FFF2-40B4-BE49-F238E27FC236}">
                      <a16:creationId xmlns:a16="http://schemas.microsoft.com/office/drawing/2014/main" id="{3745A9A5-F0F6-1125-7B93-639448B7CAB0}"/>
                    </a:ext>
                  </a:extLst>
                </p14:cNvPr>
                <p14:cNvContentPartPr/>
                <p14:nvPr/>
              </p14:nvContentPartPr>
              <p14:xfrm>
                <a:off x="6323445" y="4140375"/>
                <a:ext cx="145800" cy="177120"/>
              </p14:xfrm>
            </p:contentPart>
          </mc:Choice>
          <mc:Fallback xmlns="">
            <p:pic>
              <p:nvPicPr>
                <p:cNvPr id="149" name="Encre 148">
                  <a:extLst>
                    <a:ext uri="{FF2B5EF4-FFF2-40B4-BE49-F238E27FC236}">
                      <a16:creationId xmlns:a16="http://schemas.microsoft.com/office/drawing/2014/main" id="{3745A9A5-F0F6-1125-7B93-639448B7CAB0}"/>
                    </a:ext>
                  </a:extLst>
                </p:cNvPr>
                <p:cNvPicPr/>
                <p:nvPr/>
              </p:nvPicPr>
              <p:blipFill>
                <a:blip r:embed="rId213"/>
                <a:stretch>
                  <a:fillRect/>
                </a:stretch>
              </p:blipFill>
              <p:spPr>
                <a:xfrm>
                  <a:off x="6314805" y="4131735"/>
                  <a:ext cx="16344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50" name="Encre 149">
                  <a:extLst>
                    <a:ext uri="{FF2B5EF4-FFF2-40B4-BE49-F238E27FC236}">
                      <a16:creationId xmlns:a16="http://schemas.microsoft.com/office/drawing/2014/main" id="{590418C0-B0BC-347D-802D-C693B35DB940}"/>
                    </a:ext>
                  </a:extLst>
                </p14:cNvPr>
                <p14:cNvContentPartPr/>
                <p14:nvPr/>
              </p14:nvContentPartPr>
              <p14:xfrm>
                <a:off x="6495885" y="4153335"/>
                <a:ext cx="136800" cy="145800"/>
              </p14:xfrm>
            </p:contentPart>
          </mc:Choice>
          <mc:Fallback xmlns="">
            <p:pic>
              <p:nvPicPr>
                <p:cNvPr id="150" name="Encre 149">
                  <a:extLst>
                    <a:ext uri="{FF2B5EF4-FFF2-40B4-BE49-F238E27FC236}">
                      <a16:creationId xmlns:a16="http://schemas.microsoft.com/office/drawing/2014/main" id="{590418C0-B0BC-347D-802D-C693B35DB940}"/>
                    </a:ext>
                  </a:extLst>
                </p:cNvPr>
                <p:cNvPicPr/>
                <p:nvPr/>
              </p:nvPicPr>
              <p:blipFill>
                <a:blip r:embed="rId215"/>
                <a:stretch>
                  <a:fillRect/>
                </a:stretch>
              </p:blipFill>
              <p:spPr>
                <a:xfrm>
                  <a:off x="6486885" y="4144695"/>
                  <a:ext cx="15444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51" name="Encre 150">
                  <a:extLst>
                    <a:ext uri="{FF2B5EF4-FFF2-40B4-BE49-F238E27FC236}">
                      <a16:creationId xmlns:a16="http://schemas.microsoft.com/office/drawing/2014/main" id="{BA6EC0F6-5981-D3B9-6A13-D4201271D0E6}"/>
                    </a:ext>
                  </a:extLst>
                </p14:cNvPr>
                <p14:cNvContentPartPr/>
                <p14:nvPr/>
              </p14:nvContentPartPr>
              <p14:xfrm>
                <a:off x="6638445" y="4125255"/>
                <a:ext cx="96480" cy="181800"/>
              </p14:xfrm>
            </p:contentPart>
          </mc:Choice>
          <mc:Fallback xmlns="">
            <p:pic>
              <p:nvPicPr>
                <p:cNvPr id="151" name="Encre 150">
                  <a:extLst>
                    <a:ext uri="{FF2B5EF4-FFF2-40B4-BE49-F238E27FC236}">
                      <a16:creationId xmlns:a16="http://schemas.microsoft.com/office/drawing/2014/main" id="{BA6EC0F6-5981-D3B9-6A13-D4201271D0E6}"/>
                    </a:ext>
                  </a:extLst>
                </p:cNvPr>
                <p:cNvPicPr/>
                <p:nvPr/>
              </p:nvPicPr>
              <p:blipFill>
                <a:blip r:embed="rId217"/>
                <a:stretch>
                  <a:fillRect/>
                </a:stretch>
              </p:blipFill>
              <p:spPr>
                <a:xfrm>
                  <a:off x="6629445" y="4116255"/>
                  <a:ext cx="11412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52" name="Encre 151">
                  <a:extLst>
                    <a:ext uri="{FF2B5EF4-FFF2-40B4-BE49-F238E27FC236}">
                      <a16:creationId xmlns:a16="http://schemas.microsoft.com/office/drawing/2014/main" id="{9A2A58D3-BB2C-6D0C-580D-C622339B8787}"/>
                    </a:ext>
                  </a:extLst>
                </p14:cNvPr>
                <p14:cNvContentPartPr/>
                <p14:nvPr/>
              </p14:nvContentPartPr>
              <p14:xfrm>
                <a:off x="6829245" y="4171335"/>
                <a:ext cx="58680" cy="104760"/>
              </p14:xfrm>
            </p:contentPart>
          </mc:Choice>
          <mc:Fallback xmlns="">
            <p:pic>
              <p:nvPicPr>
                <p:cNvPr id="152" name="Encre 151">
                  <a:extLst>
                    <a:ext uri="{FF2B5EF4-FFF2-40B4-BE49-F238E27FC236}">
                      <a16:creationId xmlns:a16="http://schemas.microsoft.com/office/drawing/2014/main" id="{9A2A58D3-BB2C-6D0C-580D-C622339B8787}"/>
                    </a:ext>
                  </a:extLst>
                </p:cNvPr>
                <p:cNvPicPr/>
                <p:nvPr/>
              </p:nvPicPr>
              <p:blipFill>
                <a:blip r:embed="rId219"/>
                <a:stretch>
                  <a:fillRect/>
                </a:stretch>
              </p:blipFill>
              <p:spPr>
                <a:xfrm>
                  <a:off x="6820245" y="4162695"/>
                  <a:ext cx="7632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53" name="Encre 152">
                  <a:extLst>
                    <a:ext uri="{FF2B5EF4-FFF2-40B4-BE49-F238E27FC236}">
                      <a16:creationId xmlns:a16="http://schemas.microsoft.com/office/drawing/2014/main" id="{FE1CAED7-498F-5375-E0D1-4CBDF831C83E}"/>
                    </a:ext>
                  </a:extLst>
                </p14:cNvPr>
                <p14:cNvContentPartPr/>
                <p14:nvPr/>
              </p14:nvContentPartPr>
              <p14:xfrm>
                <a:off x="6809805" y="4076295"/>
                <a:ext cx="10080" cy="20880"/>
              </p14:xfrm>
            </p:contentPart>
          </mc:Choice>
          <mc:Fallback xmlns="">
            <p:pic>
              <p:nvPicPr>
                <p:cNvPr id="153" name="Encre 152">
                  <a:extLst>
                    <a:ext uri="{FF2B5EF4-FFF2-40B4-BE49-F238E27FC236}">
                      <a16:creationId xmlns:a16="http://schemas.microsoft.com/office/drawing/2014/main" id="{FE1CAED7-498F-5375-E0D1-4CBDF831C83E}"/>
                    </a:ext>
                  </a:extLst>
                </p:cNvPr>
                <p:cNvPicPr/>
                <p:nvPr/>
              </p:nvPicPr>
              <p:blipFill>
                <a:blip r:embed="rId221"/>
                <a:stretch>
                  <a:fillRect/>
                </a:stretch>
              </p:blipFill>
              <p:spPr>
                <a:xfrm>
                  <a:off x="6801165" y="4067655"/>
                  <a:ext cx="2772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55" name="Encre 154">
                  <a:extLst>
                    <a:ext uri="{FF2B5EF4-FFF2-40B4-BE49-F238E27FC236}">
                      <a16:creationId xmlns:a16="http://schemas.microsoft.com/office/drawing/2014/main" id="{3126284D-09DD-53E0-F4F3-BBB997A04BEC}"/>
                    </a:ext>
                  </a:extLst>
                </p14:cNvPr>
                <p14:cNvContentPartPr/>
                <p14:nvPr/>
              </p14:nvContentPartPr>
              <p14:xfrm>
                <a:off x="6951645" y="4124175"/>
                <a:ext cx="139680" cy="200880"/>
              </p14:xfrm>
            </p:contentPart>
          </mc:Choice>
          <mc:Fallback xmlns="">
            <p:pic>
              <p:nvPicPr>
                <p:cNvPr id="155" name="Encre 154">
                  <a:extLst>
                    <a:ext uri="{FF2B5EF4-FFF2-40B4-BE49-F238E27FC236}">
                      <a16:creationId xmlns:a16="http://schemas.microsoft.com/office/drawing/2014/main" id="{3126284D-09DD-53E0-F4F3-BBB997A04BEC}"/>
                    </a:ext>
                  </a:extLst>
                </p:cNvPr>
                <p:cNvPicPr/>
                <p:nvPr/>
              </p:nvPicPr>
              <p:blipFill>
                <a:blip r:embed="rId223"/>
                <a:stretch>
                  <a:fillRect/>
                </a:stretch>
              </p:blipFill>
              <p:spPr>
                <a:xfrm>
                  <a:off x="6942645" y="4115175"/>
                  <a:ext cx="15732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56" name="Encre 155">
                  <a:extLst>
                    <a:ext uri="{FF2B5EF4-FFF2-40B4-BE49-F238E27FC236}">
                      <a16:creationId xmlns:a16="http://schemas.microsoft.com/office/drawing/2014/main" id="{4C27811D-29CA-FF2B-7797-B6A1331B06F1}"/>
                    </a:ext>
                  </a:extLst>
                </p14:cNvPr>
                <p14:cNvContentPartPr/>
                <p14:nvPr/>
              </p14:nvContentPartPr>
              <p14:xfrm>
                <a:off x="7114365" y="4152615"/>
                <a:ext cx="52920" cy="172080"/>
              </p14:xfrm>
            </p:contentPart>
          </mc:Choice>
          <mc:Fallback xmlns="">
            <p:pic>
              <p:nvPicPr>
                <p:cNvPr id="156" name="Encre 155">
                  <a:extLst>
                    <a:ext uri="{FF2B5EF4-FFF2-40B4-BE49-F238E27FC236}">
                      <a16:creationId xmlns:a16="http://schemas.microsoft.com/office/drawing/2014/main" id="{4C27811D-29CA-FF2B-7797-B6A1331B06F1}"/>
                    </a:ext>
                  </a:extLst>
                </p:cNvPr>
                <p:cNvPicPr/>
                <p:nvPr/>
              </p:nvPicPr>
              <p:blipFill>
                <a:blip r:embed="rId225"/>
                <a:stretch>
                  <a:fillRect/>
                </a:stretch>
              </p:blipFill>
              <p:spPr>
                <a:xfrm>
                  <a:off x="7105365" y="4143615"/>
                  <a:ext cx="7056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57" name="Encre 156">
                  <a:extLst>
                    <a:ext uri="{FF2B5EF4-FFF2-40B4-BE49-F238E27FC236}">
                      <a16:creationId xmlns:a16="http://schemas.microsoft.com/office/drawing/2014/main" id="{1DC37AA9-5756-88EF-0B72-AA45B4E75FE2}"/>
                    </a:ext>
                  </a:extLst>
                </p14:cNvPr>
                <p14:cNvContentPartPr/>
                <p14:nvPr/>
              </p14:nvContentPartPr>
              <p14:xfrm>
                <a:off x="7133805" y="4210215"/>
                <a:ext cx="22320" cy="37800"/>
              </p14:xfrm>
            </p:contentPart>
          </mc:Choice>
          <mc:Fallback xmlns="">
            <p:pic>
              <p:nvPicPr>
                <p:cNvPr id="157" name="Encre 156">
                  <a:extLst>
                    <a:ext uri="{FF2B5EF4-FFF2-40B4-BE49-F238E27FC236}">
                      <a16:creationId xmlns:a16="http://schemas.microsoft.com/office/drawing/2014/main" id="{1DC37AA9-5756-88EF-0B72-AA45B4E75FE2}"/>
                    </a:ext>
                  </a:extLst>
                </p:cNvPr>
                <p:cNvPicPr/>
                <p:nvPr/>
              </p:nvPicPr>
              <p:blipFill>
                <a:blip r:embed="rId227"/>
                <a:stretch>
                  <a:fillRect/>
                </a:stretch>
              </p:blipFill>
              <p:spPr>
                <a:xfrm>
                  <a:off x="7125165" y="4201575"/>
                  <a:ext cx="3996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58" name="Encre 157">
                  <a:extLst>
                    <a:ext uri="{FF2B5EF4-FFF2-40B4-BE49-F238E27FC236}">
                      <a16:creationId xmlns:a16="http://schemas.microsoft.com/office/drawing/2014/main" id="{B7D984A2-56DB-9B9E-A6EB-E91255D4EDCA}"/>
                    </a:ext>
                  </a:extLst>
                </p14:cNvPr>
                <p14:cNvContentPartPr/>
                <p14:nvPr/>
              </p14:nvContentPartPr>
              <p14:xfrm>
                <a:off x="7115085" y="4118055"/>
                <a:ext cx="78840" cy="25200"/>
              </p14:xfrm>
            </p:contentPart>
          </mc:Choice>
          <mc:Fallback xmlns="">
            <p:pic>
              <p:nvPicPr>
                <p:cNvPr id="158" name="Encre 157">
                  <a:extLst>
                    <a:ext uri="{FF2B5EF4-FFF2-40B4-BE49-F238E27FC236}">
                      <a16:creationId xmlns:a16="http://schemas.microsoft.com/office/drawing/2014/main" id="{B7D984A2-56DB-9B9E-A6EB-E91255D4EDCA}"/>
                    </a:ext>
                  </a:extLst>
                </p:cNvPr>
                <p:cNvPicPr/>
                <p:nvPr/>
              </p:nvPicPr>
              <p:blipFill>
                <a:blip r:embed="rId229"/>
                <a:stretch>
                  <a:fillRect/>
                </a:stretch>
              </p:blipFill>
              <p:spPr>
                <a:xfrm>
                  <a:off x="7106085" y="4109055"/>
                  <a:ext cx="964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59" name="Encre 158">
                  <a:extLst>
                    <a:ext uri="{FF2B5EF4-FFF2-40B4-BE49-F238E27FC236}">
                      <a16:creationId xmlns:a16="http://schemas.microsoft.com/office/drawing/2014/main" id="{072C8F35-EB27-2552-27DB-7FE1DA7DB6EE}"/>
                    </a:ext>
                  </a:extLst>
                </p14:cNvPr>
                <p14:cNvContentPartPr/>
                <p14:nvPr/>
              </p14:nvContentPartPr>
              <p14:xfrm>
                <a:off x="7215165" y="4107255"/>
                <a:ext cx="99000" cy="200880"/>
              </p14:xfrm>
            </p:contentPart>
          </mc:Choice>
          <mc:Fallback xmlns="">
            <p:pic>
              <p:nvPicPr>
                <p:cNvPr id="159" name="Encre 158">
                  <a:extLst>
                    <a:ext uri="{FF2B5EF4-FFF2-40B4-BE49-F238E27FC236}">
                      <a16:creationId xmlns:a16="http://schemas.microsoft.com/office/drawing/2014/main" id="{072C8F35-EB27-2552-27DB-7FE1DA7DB6EE}"/>
                    </a:ext>
                  </a:extLst>
                </p:cNvPr>
                <p:cNvPicPr/>
                <p:nvPr/>
              </p:nvPicPr>
              <p:blipFill>
                <a:blip r:embed="rId231"/>
                <a:stretch>
                  <a:fillRect/>
                </a:stretch>
              </p:blipFill>
              <p:spPr>
                <a:xfrm>
                  <a:off x="7206525" y="4098255"/>
                  <a:ext cx="116640" cy="218520"/>
                </a:xfrm>
                <a:prstGeom prst="rect">
                  <a:avLst/>
                </a:prstGeom>
              </p:spPr>
            </p:pic>
          </mc:Fallback>
        </mc:AlternateContent>
      </p:grpSp>
      <p:grpSp>
        <p:nvGrpSpPr>
          <p:cNvPr id="171" name="Groupe 170">
            <a:extLst>
              <a:ext uri="{FF2B5EF4-FFF2-40B4-BE49-F238E27FC236}">
                <a16:creationId xmlns:a16="http://schemas.microsoft.com/office/drawing/2014/main" id="{E26622BA-0C2A-32B8-5302-84CC11F3A581}"/>
              </a:ext>
            </a:extLst>
          </p:cNvPr>
          <p:cNvGrpSpPr/>
          <p:nvPr/>
        </p:nvGrpSpPr>
        <p:grpSpPr>
          <a:xfrm>
            <a:off x="6685245" y="1399335"/>
            <a:ext cx="1146960" cy="411480"/>
            <a:chOff x="6685245" y="1399335"/>
            <a:chExt cx="1146960" cy="411480"/>
          </a:xfrm>
        </p:grpSpPr>
        <mc:AlternateContent xmlns:mc="http://schemas.openxmlformats.org/markup-compatibility/2006" xmlns:p14="http://schemas.microsoft.com/office/powerpoint/2010/main">
          <mc:Choice Requires="p14">
            <p:contentPart p14:bwMode="auto" r:id="rId232">
              <p14:nvContentPartPr>
                <p14:cNvPr id="161" name="Encre 160">
                  <a:extLst>
                    <a:ext uri="{FF2B5EF4-FFF2-40B4-BE49-F238E27FC236}">
                      <a16:creationId xmlns:a16="http://schemas.microsoft.com/office/drawing/2014/main" id="{AE574689-F33E-230A-76E3-EE4EDA18ED87}"/>
                    </a:ext>
                  </a:extLst>
                </p14:cNvPr>
                <p14:cNvContentPartPr/>
                <p14:nvPr/>
              </p14:nvContentPartPr>
              <p14:xfrm>
                <a:off x="6685245" y="1399335"/>
                <a:ext cx="165600" cy="298080"/>
              </p14:xfrm>
            </p:contentPart>
          </mc:Choice>
          <mc:Fallback xmlns="">
            <p:pic>
              <p:nvPicPr>
                <p:cNvPr id="161" name="Encre 160">
                  <a:extLst>
                    <a:ext uri="{FF2B5EF4-FFF2-40B4-BE49-F238E27FC236}">
                      <a16:creationId xmlns:a16="http://schemas.microsoft.com/office/drawing/2014/main" id="{AE574689-F33E-230A-76E3-EE4EDA18ED87}"/>
                    </a:ext>
                  </a:extLst>
                </p:cNvPr>
                <p:cNvPicPr/>
                <p:nvPr/>
              </p:nvPicPr>
              <p:blipFill>
                <a:blip r:embed="rId233"/>
                <a:stretch>
                  <a:fillRect/>
                </a:stretch>
              </p:blipFill>
              <p:spPr>
                <a:xfrm>
                  <a:off x="6676605" y="1390695"/>
                  <a:ext cx="183240" cy="31572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62" name="Encre 161">
                  <a:extLst>
                    <a:ext uri="{FF2B5EF4-FFF2-40B4-BE49-F238E27FC236}">
                      <a16:creationId xmlns:a16="http://schemas.microsoft.com/office/drawing/2014/main" id="{6BE50B02-5297-6DF6-BAA6-2E5C435E1B9A}"/>
                    </a:ext>
                  </a:extLst>
                </p14:cNvPr>
                <p14:cNvContentPartPr/>
                <p14:nvPr/>
              </p14:nvContentPartPr>
              <p14:xfrm>
                <a:off x="6989805" y="1561695"/>
                <a:ext cx="17280" cy="174240"/>
              </p14:xfrm>
            </p:contentPart>
          </mc:Choice>
          <mc:Fallback xmlns="">
            <p:pic>
              <p:nvPicPr>
                <p:cNvPr id="162" name="Encre 161">
                  <a:extLst>
                    <a:ext uri="{FF2B5EF4-FFF2-40B4-BE49-F238E27FC236}">
                      <a16:creationId xmlns:a16="http://schemas.microsoft.com/office/drawing/2014/main" id="{6BE50B02-5297-6DF6-BAA6-2E5C435E1B9A}"/>
                    </a:ext>
                  </a:extLst>
                </p:cNvPr>
                <p:cNvPicPr/>
                <p:nvPr/>
              </p:nvPicPr>
              <p:blipFill>
                <a:blip r:embed="rId235"/>
                <a:stretch>
                  <a:fillRect/>
                </a:stretch>
              </p:blipFill>
              <p:spPr>
                <a:xfrm>
                  <a:off x="6981165" y="1553055"/>
                  <a:ext cx="3492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63" name="Encre 162">
                  <a:extLst>
                    <a:ext uri="{FF2B5EF4-FFF2-40B4-BE49-F238E27FC236}">
                      <a16:creationId xmlns:a16="http://schemas.microsoft.com/office/drawing/2014/main" id="{08A15987-63AD-3B22-1A33-5F09127B056D}"/>
                    </a:ext>
                  </a:extLst>
                </p14:cNvPr>
                <p14:cNvContentPartPr/>
                <p14:nvPr/>
              </p14:nvContentPartPr>
              <p14:xfrm>
                <a:off x="6962445" y="1466295"/>
                <a:ext cx="1800" cy="360"/>
              </p14:xfrm>
            </p:contentPart>
          </mc:Choice>
          <mc:Fallback xmlns="">
            <p:pic>
              <p:nvPicPr>
                <p:cNvPr id="163" name="Encre 162">
                  <a:extLst>
                    <a:ext uri="{FF2B5EF4-FFF2-40B4-BE49-F238E27FC236}">
                      <a16:creationId xmlns:a16="http://schemas.microsoft.com/office/drawing/2014/main" id="{08A15987-63AD-3B22-1A33-5F09127B056D}"/>
                    </a:ext>
                  </a:extLst>
                </p:cNvPr>
                <p:cNvPicPr/>
                <p:nvPr/>
              </p:nvPicPr>
              <p:blipFill>
                <a:blip r:embed="rId237"/>
                <a:stretch>
                  <a:fillRect/>
                </a:stretch>
              </p:blipFill>
              <p:spPr>
                <a:xfrm>
                  <a:off x="6953445" y="1457655"/>
                  <a:ext cx="19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64" name="Encre 163">
                  <a:extLst>
                    <a:ext uri="{FF2B5EF4-FFF2-40B4-BE49-F238E27FC236}">
                      <a16:creationId xmlns:a16="http://schemas.microsoft.com/office/drawing/2014/main" id="{587DAE36-0644-F319-61B7-B92858E60EBC}"/>
                    </a:ext>
                  </a:extLst>
                </p14:cNvPr>
                <p14:cNvContentPartPr/>
                <p14:nvPr/>
              </p14:nvContentPartPr>
              <p14:xfrm>
                <a:off x="7029045" y="1465935"/>
                <a:ext cx="209160" cy="48600"/>
              </p14:xfrm>
            </p:contentPart>
          </mc:Choice>
          <mc:Fallback xmlns="">
            <p:pic>
              <p:nvPicPr>
                <p:cNvPr id="164" name="Encre 163">
                  <a:extLst>
                    <a:ext uri="{FF2B5EF4-FFF2-40B4-BE49-F238E27FC236}">
                      <a16:creationId xmlns:a16="http://schemas.microsoft.com/office/drawing/2014/main" id="{587DAE36-0644-F319-61B7-B92858E60EBC}"/>
                    </a:ext>
                  </a:extLst>
                </p:cNvPr>
                <p:cNvPicPr/>
                <p:nvPr/>
              </p:nvPicPr>
              <p:blipFill>
                <a:blip r:embed="rId239"/>
                <a:stretch>
                  <a:fillRect/>
                </a:stretch>
              </p:blipFill>
              <p:spPr>
                <a:xfrm>
                  <a:off x="7020045" y="1456935"/>
                  <a:ext cx="22680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66" name="Encre 165">
                  <a:extLst>
                    <a:ext uri="{FF2B5EF4-FFF2-40B4-BE49-F238E27FC236}">
                      <a16:creationId xmlns:a16="http://schemas.microsoft.com/office/drawing/2014/main" id="{F4C4C74C-2BC8-C0EE-6932-EBE11FFB5694}"/>
                    </a:ext>
                  </a:extLst>
                </p14:cNvPr>
                <p14:cNvContentPartPr/>
                <p14:nvPr/>
              </p14:nvContentPartPr>
              <p14:xfrm>
                <a:off x="7161525" y="1485375"/>
                <a:ext cx="94680" cy="325440"/>
              </p14:xfrm>
            </p:contentPart>
          </mc:Choice>
          <mc:Fallback xmlns="">
            <p:pic>
              <p:nvPicPr>
                <p:cNvPr id="166" name="Encre 165">
                  <a:extLst>
                    <a:ext uri="{FF2B5EF4-FFF2-40B4-BE49-F238E27FC236}">
                      <a16:creationId xmlns:a16="http://schemas.microsoft.com/office/drawing/2014/main" id="{F4C4C74C-2BC8-C0EE-6932-EBE11FFB5694}"/>
                    </a:ext>
                  </a:extLst>
                </p:cNvPr>
                <p:cNvPicPr/>
                <p:nvPr/>
              </p:nvPicPr>
              <p:blipFill>
                <a:blip r:embed="rId241"/>
                <a:stretch>
                  <a:fillRect/>
                </a:stretch>
              </p:blipFill>
              <p:spPr>
                <a:xfrm>
                  <a:off x="7152885" y="1476375"/>
                  <a:ext cx="11232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67" name="Encre 166">
                  <a:extLst>
                    <a:ext uri="{FF2B5EF4-FFF2-40B4-BE49-F238E27FC236}">
                      <a16:creationId xmlns:a16="http://schemas.microsoft.com/office/drawing/2014/main" id="{C8AB14C6-75B7-8745-83F2-22CA41560EC2}"/>
                    </a:ext>
                  </a:extLst>
                </p14:cNvPr>
                <p14:cNvContentPartPr/>
                <p14:nvPr/>
              </p14:nvContentPartPr>
              <p14:xfrm>
                <a:off x="7305165" y="1523535"/>
                <a:ext cx="101880" cy="220680"/>
              </p14:xfrm>
            </p:contentPart>
          </mc:Choice>
          <mc:Fallback xmlns="">
            <p:pic>
              <p:nvPicPr>
                <p:cNvPr id="167" name="Encre 166">
                  <a:extLst>
                    <a:ext uri="{FF2B5EF4-FFF2-40B4-BE49-F238E27FC236}">
                      <a16:creationId xmlns:a16="http://schemas.microsoft.com/office/drawing/2014/main" id="{C8AB14C6-75B7-8745-83F2-22CA41560EC2}"/>
                    </a:ext>
                  </a:extLst>
                </p:cNvPr>
                <p:cNvPicPr/>
                <p:nvPr/>
              </p:nvPicPr>
              <p:blipFill>
                <a:blip r:embed="rId243"/>
                <a:stretch>
                  <a:fillRect/>
                </a:stretch>
              </p:blipFill>
              <p:spPr>
                <a:xfrm>
                  <a:off x="7296165" y="1514895"/>
                  <a:ext cx="11952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68" name="Encre 167">
                  <a:extLst>
                    <a:ext uri="{FF2B5EF4-FFF2-40B4-BE49-F238E27FC236}">
                      <a16:creationId xmlns:a16="http://schemas.microsoft.com/office/drawing/2014/main" id="{4F943E0D-2C18-BDD7-7F1E-286C01B03BB9}"/>
                    </a:ext>
                  </a:extLst>
                </p14:cNvPr>
                <p14:cNvContentPartPr/>
                <p14:nvPr/>
              </p14:nvContentPartPr>
              <p14:xfrm>
                <a:off x="7450245" y="1505535"/>
                <a:ext cx="170640" cy="228240"/>
              </p14:xfrm>
            </p:contentPart>
          </mc:Choice>
          <mc:Fallback xmlns="">
            <p:pic>
              <p:nvPicPr>
                <p:cNvPr id="168" name="Encre 167">
                  <a:extLst>
                    <a:ext uri="{FF2B5EF4-FFF2-40B4-BE49-F238E27FC236}">
                      <a16:creationId xmlns:a16="http://schemas.microsoft.com/office/drawing/2014/main" id="{4F943E0D-2C18-BDD7-7F1E-286C01B03BB9}"/>
                    </a:ext>
                  </a:extLst>
                </p:cNvPr>
                <p:cNvPicPr/>
                <p:nvPr/>
              </p:nvPicPr>
              <p:blipFill>
                <a:blip r:embed="rId245"/>
                <a:stretch>
                  <a:fillRect/>
                </a:stretch>
              </p:blipFill>
              <p:spPr>
                <a:xfrm>
                  <a:off x="7441245" y="1496895"/>
                  <a:ext cx="18828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69" name="Encre 168">
                  <a:extLst>
                    <a:ext uri="{FF2B5EF4-FFF2-40B4-BE49-F238E27FC236}">
                      <a16:creationId xmlns:a16="http://schemas.microsoft.com/office/drawing/2014/main" id="{22D430C2-BB8D-4A99-4F7D-A4F6E5B67A29}"/>
                    </a:ext>
                  </a:extLst>
                </p14:cNvPr>
                <p14:cNvContentPartPr/>
                <p14:nvPr/>
              </p14:nvContentPartPr>
              <p14:xfrm>
                <a:off x="7476885" y="1647375"/>
                <a:ext cx="94680" cy="360"/>
              </p14:xfrm>
            </p:contentPart>
          </mc:Choice>
          <mc:Fallback xmlns="">
            <p:pic>
              <p:nvPicPr>
                <p:cNvPr id="169" name="Encre 168">
                  <a:extLst>
                    <a:ext uri="{FF2B5EF4-FFF2-40B4-BE49-F238E27FC236}">
                      <a16:creationId xmlns:a16="http://schemas.microsoft.com/office/drawing/2014/main" id="{22D430C2-BB8D-4A99-4F7D-A4F6E5B67A29}"/>
                    </a:ext>
                  </a:extLst>
                </p:cNvPr>
                <p:cNvPicPr/>
                <p:nvPr/>
              </p:nvPicPr>
              <p:blipFill>
                <a:blip r:embed="rId247"/>
                <a:stretch>
                  <a:fillRect/>
                </a:stretch>
              </p:blipFill>
              <p:spPr>
                <a:xfrm>
                  <a:off x="7467885" y="1638375"/>
                  <a:ext cx="1123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70" name="Encre 169">
                  <a:extLst>
                    <a:ext uri="{FF2B5EF4-FFF2-40B4-BE49-F238E27FC236}">
                      <a16:creationId xmlns:a16="http://schemas.microsoft.com/office/drawing/2014/main" id="{566059E0-7A9C-6743-0C99-7E8BFDF04EA7}"/>
                    </a:ext>
                  </a:extLst>
                </p14:cNvPr>
                <p14:cNvContentPartPr/>
                <p14:nvPr/>
              </p14:nvContentPartPr>
              <p14:xfrm>
                <a:off x="7619445" y="1495095"/>
                <a:ext cx="212760" cy="202320"/>
              </p14:xfrm>
            </p:contentPart>
          </mc:Choice>
          <mc:Fallback xmlns="">
            <p:pic>
              <p:nvPicPr>
                <p:cNvPr id="170" name="Encre 169">
                  <a:extLst>
                    <a:ext uri="{FF2B5EF4-FFF2-40B4-BE49-F238E27FC236}">
                      <a16:creationId xmlns:a16="http://schemas.microsoft.com/office/drawing/2014/main" id="{566059E0-7A9C-6743-0C99-7E8BFDF04EA7}"/>
                    </a:ext>
                  </a:extLst>
                </p:cNvPr>
                <p:cNvPicPr/>
                <p:nvPr/>
              </p:nvPicPr>
              <p:blipFill>
                <a:blip r:embed="rId249"/>
                <a:stretch>
                  <a:fillRect/>
                </a:stretch>
              </p:blipFill>
              <p:spPr>
                <a:xfrm>
                  <a:off x="7610805" y="1486455"/>
                  <a:ext cx="230400" cy="219960"/>
                </a:xfrm>
                <a:prstGeom prst="rect">
                  <a:avLst/>
                </a:prstGeom>
              </p:spPr>
            </p:pic>
          </mc:Fallback>
        </mc:AlternateContent>
      </p:grpSp>
      <p:grpSp>
        <p:nvGrpSpPr>
          <p:cNvPr id="176" name="Groupe 175">
            <a:extLst>
              <a:ext uri="{FF2B5EF4-FFF2-40B4-BE49-F238E27FC236}">
                <a16:creationId xmlns:a16="http://schemas.microsoft.com/office/drawing/2014/main" id="{D00AF07F-6A3F-3AB7-CC81-A14D07152039}"/>
              </a:ext>
            </a:extLst>
          </p:cNvPr>
          <p:cNvGrpSpPr/>
          <p:nvPr/>
        </p:nvGrpSpPr>
        <p:grpSpPr>
          <a:xfrm>
            <a:off x="6981165" y="1855095"/>
            <a:ext cx="680400" cy="241920"/>
            <a:chOff x="6981165" y="1855095"/>
            <a:chExt cx="680400" cy="241920"/>
          </a:xfrm>
        </p:grpSpPr>
        <mc:AlternateContent xmlns:mc="http://schemas.openxmlformats.org/markup-compatibility/2006" xmlns:p14="http://schemas.microsoft.com/office/powerpoint/2010/main">
          <mc:Choice Requires="p14">
            <p:contentPart p14:bwMode="auto" r:id="rId250">
              <p14:nvContentPartPr>
                <p14:cNvPr id="172" name="Encre 171">
                  <a:extLst>
                    <a:ext uri="{FF2B5EF4-FFF2-40B4-BE49-F238E27FC236}">
                      <a16:creationId xmlns:a16="http://schemas.microsoft.com/office/drawing/2014/main" id="{A3532878-8959-9704-450C-78A26E37F74D}"/>
                    </a:ext>
                  </a:extLst>
                </p14:cNvPr>
                <p14:cNvContentPartPr/>
                <p14:nvPr/>
              </p14:nvContentPartPr>
              <p14:xfrm>
                <a:off x="6981165" y="1855095"/>
                <a:ext cx="216720" cy="232560"/>
              </p14:xfrm>
            </p:contentPart>
          </mc:Choice>
          <mc:Fallback xmlns="">
            <p:pic>
              <p:nvPicPr>
                <p:cNvPr id="172" name="Encre 171">
                  <a:extLst>
                    <a:ext uri="{FF2B5EF4-FFF2-40B4-BE49-F238E27FC236}">
                      <a16:creationId xmlns:a16="http://schemas.microsoft.com/office/drawing/2014/main" id="{A3532878-8959-9704-450C-78A26E37F74D}"/>
                    </a:ext>
                  </a:extLst>
                </p:cNvPr>
                <p:cNvPicPr/>
                <p:nvPr/>
              </p:nvPicPr>
              <p:blipFill>
                <a:blip r:embed="rId251"/>
                <a:stretch>
                  <a:fillRect/>
                </a:stretch>
              </p:blipFill>
              <p:spPr>
                <a:xfrm>
                  <a:off x="6972525" y="1846095"/>
                  <a:ext cx="23436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73" name="Encre 172">
                  <a:extLst>
                    <a:ext uri="{FF2B5EF4-FFF2-40B4-BE49-F238E27FC236}">
                      <a16:creationId xmlns:a16="http://schemas.microsoft.com/office/drawing/2014/main" id="{490A186D-5574-1DF7-DE2D-9DC4E32B26BF}"/>
                    </a:ext>
                  </a:extLst>
                </p14:cNvPr>
                <p14:cNvContentPartPr/>
                <p14:nvPr/>
              </p14:nvContentPartPr>
              <p14:xfrm>
                <a:off x="7182405" y="1884615"/>
                <a:ext cx="145080" cy="134280"/>
              </p14:xfrm>
            </p:contentPart>
          </mc:Choice>
          <mc:Fallback xmlns="">
            <p:pic>
              <p:nvPicPr>
                <p:cNvPr id="173" name="Encre 172">
                  <a:extLst>
                    <a:ext uri="{FF2B5EF4-FFF2-40B4-BE49-F238E27FC236}">
                      <a16:creationId xmlns:a16="http://schemas.microsoft.com/office/drawing/2014/main" id="{490A186D-5574-1DF7-DE2D-9DC4E32B26BF}"/>
                    </a:ext>
                  </a:extLst>
                </p:cNvPr>
                <p:cNvPicPr/>
                <p:nvPr/>
              </p:nvPicPr>
              <p:blipFill>
                <a:blip r:embed="rId253"/>
                <a:stretch>
                  <a:fillRect/>
                </a:stretch>
              </p:blipFill>
              <p:spPr>
                <a:xfrm>
                  <a:off x="7173405" y="1875975"/>
                  <a:ext cx="16272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74" name="Encre 173">
                  <a:extLst>
                    <a:ext uri="{FF2B5EF4-FFF2-40B4-BE49-F238E27FC236}">
                      <a16:creationId xmlns:a16="http://schemas.microsoft.com/office/drawing/2014/main" id="{5FBEFFBF-C46F-5CF7-C512-1FB86C97C910}"/>
                    </a:ext>
                  </a:extLst>
                </p14:cNvPr>
                <p14:cNvContentPartPr/>
                <p14:nvPr/>
              </p14:nvContentPartPr>
              <p14:xfrm>
                <a:off x="7410285" y="1888935"/>
                <a:ext cx="103680" cy="208080"/>
              </p14:xfrm>
            </p:contentPart>
          </mc:Choice>
          <mc:Fallback xmlns="">
            <p:pic>
              <p:nvPicPr>
                <p:cNvPr id="174" name="Encre 173">
                  <a:extLst>
                    <a:ext uri="{FF2B5EF4-FFF2-40B4-BE49-F238E27FC236}">
                      <a16:creationId xmlns:a16="http://schemas.microsoft.com/office/drawing/2014/main" id="{5FBEFFBF-C46F-5CF7-C512-1FB86C97C910}"/>
                    </a:ext>
                  </a:extLst>
                </p:cNvPr>
                <p:cNvPicPr/>
                <p:nvPr/>
              </p:nvPicPr>
              <p:blipFill>
                <a:blip r:embed="rId255"/>
                <a:stretch>
                  <a:fillRect/>
                </a:stretch>
              </p:blipFill>
              <p:spPr>
                <a:xfrm>
                  <a:off x="7401285" y="1880295"/>
                  <a:ext cx="12132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75" name="Encre 174">
                  <a:extLst>
                    <a:ext uri="{FF2B5EF4-FFF2-40B4-BE49-F238E27FC236}">
                      <a16:creationId xmlns:a16="http://schemas.microsoft.com/office/drawing/2014/main" id="{A2282FA5-7BF9-6D1C-A6E3-9D60D701F73F}"/>
                    </a:ext>
                  </a:extLst>
                </p14:cNvPr>
                <p14:cNvContentPartPr/>
                <p14:nvPr/>
              </p14:nvContentPartPr>
              <p14:xfrm>
                <a:off x="7533765" y="1895055"/>
                <a:ext cx="127800" cy="183960"/>
              </p14:xfrm>
            </p:contentPart>
          </mc:Choice>
          <mc:Fallback xmlns="">
            <p:pic>
              <p:nvPicPr>
                <p:cNvPr id="175" name="Encre 174">
                  <a:extLst>
                    <a:ext uri="{FF2B5EF4-FFF2-40B4-BE49-F238E27FC236}">
                      <a16:creationId xmlns:a16="http://schemas.microsoft.com/office/drawing/2014/main" id="{A2282FA5-7BF9-6D1C-A6E3-9D60D701F73F}"/>
                    </a:ext>
                  </a:extLst>
                </p:cNvPr>
                <p:cNvPicPr/>
                <p:nvPr/>
              </p:nvPicPr>
              <p:blipFill>
                <a:blip r:embed="rId257"/>
                <a:stretch>
                  <a:fillRect/>
                </a:stretch>
              </p:blipFill>
              <p:spPr>
                <a:xfrm>
                  <a:off x="7525125" y="1886415"/>
                  <a:ext cx="145440" cy="201600"/>
                </a:xfrm>
                <a:prstGeom prst="rect">
                  <a:avLst/>
                </a:prstGeom>
              </p:spPr>
            </p:pic>
          </mc:Fallback>
        </mc:AlternateContent>
      </p:grpSp>
      <p:grpSp>
        <p:nvGrpSpPr>
          <p:cNvPr id="194" name="Groupe 193">
            <a:extLst>
              <a:ext uri="{FF2B5EF4-FFF2-40B4-BE49-F238E27FC236}">
                <a16:creationId xmlns:a16="http://schemas.microsoft.com/office/drawing/2014/main" id="{B2AAAB46-DF47-27FD-6538-D30DC1ADF0FB}"/>
              </a:ext>
            </a:extLst>
          </p:cNvPr>
          <p:cNvGrpSpPr/>
          <p:nvPr/>
        </p:nvGrpSpPr>
        <p:grpSpPr>
          <a:xfrm>
            <a:off x="8743365" y="1431735"/>
            <a:ext cx="1010160" cy="273600"/>
            <a:chOff x="8743365" y="1431735"/>
            <a:chExt cx="1010160" cy="273600"/>
          </a:xfrm>
        </p:grpSpPr>
        <mc:AlternateContent xmlns:mc="http://schemas.openxmlformats.org/markup-compatibility/2006" xmlns:p14="http://schemas.microsoft.com/office/powerpoint/2010/main">
          <mc:Choice Requires="p14">
            <p:contentPart p14:bwMode="auto" r:id="rId258">
              <p14:nvContentPartPr>
                <p14:cNvPr id="177" name="Encre 176">
                  <a:extLst>
                    <a:ext uri="{FF2B5EF4-FFF2-40B4-BE49-F238E27FC236}">
                      <a16:creationId xmlns:a16="http://schemas.microsoft.com/office/drawing/2014/main" id="{848B2432-6110-67AE-B9A4-45CD00493BCD}"/>
                    </a:ext>
                  </a:extLst>
                </p14:cNvPr>
                <p14:cNvContentPartPr/>
                <p14:nvPr/>
              </p14:nvContentPartPr>
              <p14:xfrm>
                <a:off x="8743365" y="1465575"/>
                <a:ext cx="200160" cy="239760"/>
              </p14:xfrm>
            </p:contentPart>
          </mc:Choice>
          <mc:Fallback xmlns="">
            <p:pic>
              <p:nvPicPr>
                <p:cNvPr id="177" name="Encre 176">
                  <a:extLst>
                    <a:ext uri="{FF2B5EF4-FFF2-40B4-BE49-F238E27FC236}">
                      <a16:creationId xmlns:a16="http://schemas.microsoft.com/office/drawing/2014/main" id="{848B2432-6110-67AE-B9A4-45CD00493BCD}"/>
                    </a:ext>
                  </a:extLst>
                </p:cNvPr>
                <p:cNvPicPr/>
                <p:nvPr/>
              </p:nvPicPr>
              <p:blipFill>
                <a:blip r:embed="rId259"/>
                <a:stretch>
                  <a:fillRect/>
                </a:stretch>
              </p:blipFill>
              <p:spPr>
                <a:xfrm>
                  <a:off x="8734725" y="1456935"/>
                  <a:ext cx="21780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80" name="Encre 179">
                  <a:extLst>
                    <a:ext uri="{FF2B5EF4-FFF2-40B4-BE49-F238E27FC236}">
                      <a16:creationId xmlns:a16="http://schemas.microsoft.com/office/drawing/2014/main" id="{E1F8C413-CE01-E2B6-6CDB-F07C2ABB9F39}"/>
                    </a:ext>
                  </a:extLst>
                </p14:cNvPr>
                <p14:cNvContentPartPr/>
                <p14:nvPr/>
              </p14:nvContentPartPr>
              <p14:xfrm>
                <a:off x="9029205" y="1542615"/>
                <a:ext cx="29520" cy="161280"/>
              </p14:xfrm>
            </p:contentPart>
          </mc:Choice>
          <mc:Fallback xmlns="">
            <p:pic>
              <p:nvPicPr>
                <p:cNvPr id="180" name="Encre 179">
                  <a:extLst>
                    <a:ext uri="{FF2B5EF4-FFF2-40B4-BE49-F238E27FC236}">
                      <a16:creationId xmlns:a16="http://schemas.microsoft.com/office/drawing/2014/main" id="{E1F8C413-CE01-E2B6-6CDB-F07C2ABB9F39}"/>
                    </a:ext>
                  </a:extLst>
                </p:cNvPr>
                <p:cNvPicPr/>
                <p:nvPr/>
              </p:nvPicPr>
              <p:blipFill>
                <a:blip r:embed="rId261"/>
                <a:stretch>
                  <a:fillRect/>
                </a:stretch>
              </p:blipFill>
              <p:spPr>
                <a:xfrm>
                  <a:off x="9020565" y="1533615"/>
                  <a:ext cx="4716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81" name="Encre 180">
                  <a:extLst>
                    <a:ext uri="{FF2B5EF4-FFF2-40B4-BE49-F238E27FC236}">
                      <a16:creationId xmlns:a16="http://schemas.microsoft.com/office/drawing/2014/main" id="{FD8F6A7C-86A9-1019-CF38-2974C237F85F}"/>
                    </a:ext>
                  </a:extLst>
                </p14:cNvPr>
                <p14:cNvContentPartPr/>
                <p14:nvPr/>
              </p14:nvContentPartPr>
              <p14:xfrm>
                <a:off x="9001125" y="1476015"/>
                <a:ext cx="24840" cy="3960"/>
              </p14:xfrm>
            </p:contentPart>
          </mc:Choice>
          <mc:Fallback xmlns="">
            <p:pic>
              <p:nvPicPr>
                <p:cNvPr id="181" name="Encre 180">
                  <a:extLst>
                    <a:ext uri="{FF2B5EF4-FFF2-40B4-BE49-F238E27FC236}">
                      <a16:creationId xmlns:a16="http://schemas.microsoft.com/office/drawing/2014/main" id="{FD8F6A7C-86A9-1019-CF38-2974C237F85F}"/>
                    </a:ext>
                  </a:extLst>
                </p:cNvPr>
                <p:cNvPicPr/>
                <p:nvPr/>
              </p:nvPicPr>
              <p:blipFill>
                <a:blip r:embed="rId201"/>
                <a:stretch>
                  <a:fillRect/>
                </a:stretch>
              </p:blipFill>
              <p:spPr>
                <a:xfrm>
                  <a:off x="8992125" y="1467015"/>
                  <a:ext cx="4248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182" name="Encre 181">
                  <a:extLst>
                    <a:ext uri="{FF2B5EF4-FFF2-40B4-BE49-F238E27FC236}">
                      <a16:creationId xmlns:a16="http://schemas.microsoft.com/office/drawing/2014/main" id="{508AD027-10DC-FE5B-B8E7-BB47C66D2CB6}"/>
                    </a:ext>
                  </a:extLst>
                </p14:cNvPr>
                <p14:cNvContentPartPr/>
                <p14:nvPr/>
              </p14:nvContentPartPr>
              <p14:xfrm>
                <a:off x="9095805" y="1441815"/>
                <a:ext cx="137160" cy="43920"/>
              </p14:xfrm>
            </p:contentPart>
          </mc:Choice>
          <mc:Fallback xmlns="">
            <p:pic>
              <p:nvPicPr>
                <p:cNvPr id="182" name="Encre 181">
                  <a:extLst>
                    <a:ext uri="{FF2B5EF4-FFF2-40B4-BE49-F238E27FC236}">
                      <a16:creationId xmlns:a16="http://schemas.microsoft.com/office/drawing/2014/main" id="{508AD027-10DC-FE5B-B8E7-BB47C66D2CB6}"/>
                    </a:ext>
                  </a:extLst>
                </p:cNvPr>
                <p:cNvPicPr/>
                <p:nvPr/>
              </p:nvPicPr>
              <p:blipFill>
                <a:blip r:embed="rId264"/>
                <a:stretch>
                  <a:fillRect/>
                </a:stretch>
              </p:blipFill>
              <p:spPr>
                <a:xfrm>
                  <a:off x="9087165" y="1433175"/>
                  <a:ext cx="15480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183" name="Encre 182">
                  <a:extLst>
                    <a:ext uri="{FF2B5EF4-FFF2-40B4-BE49-F238E27FC236}">
                      <a16:creationId xmlns:a16="http://schemas.microsoft.com/office/drawing/2014/main" id="{CBB8777C-5820-1765-D071-EC114840CBCC}"/>
                    </a:ext>
                  </a:extLst>
                </p14:cNvPr>
                <p14:cNvContentPartPr/>
                <p14:nvPr/>
              </p14:nvContentPartPr>
              <p14:xfrm>
                <a:off x="9162765" y="1495095"/>
                <a:ext cx="23760" cy="200880"/>
              </p14:xfrm>
            </p:contentPart>
          </mc:Choice>
          <mc:Fallback xmlns="">
            <p:pic>
              <p:nvPicPr>
                <p:cNvPr id="183" name="Encre 182">
                  <a:extLst>
                    <a:ext uri="{FF2B5EF4-FFF2-40B4-BE49-F238E27FC236}">
                      <a16:creationId xmlns:a16="http://schemas.microsoft.com/office/drawing/2014/main" id="{CBB8777C-5820-1765-D071-EC114840CBCC}"/>
                    </a:ext>
                  </a:extLst>
                </p:cNvPr>
                <p:cNvPicPr/>
                <p:nvPr/>
              </p:nvPicPr>
              <p:blipFill>
                <a:blip r:embed="rId266"/>
                <a:stretch>
                  <a:fillRect/>
                </a:stretch>
              </p:blipFill>
              <p:spPr>
                <a:xfrm>
                  <a:off x="9153765" y="1486455"/>
                  <a:ext cx="4140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184" name="Encre 183">
                  <a:extLst>
                    <a:ext uri="{FF2B5EF4-FFF2-40B4-BE49-F238E27FC236}">
                      <a16:creationId xmlns:a16="http://schemas.microsoft.com/office/drawing/2014/main" id="{5EF8AF31-2142-60A7-BCFC-43C9022C4FF4}"/>
                    </a:ext>
                  </a:extLst>
                </p14:cNvPr>
                <p14:cNvContentPartPr/>
                <p14:nvPr/>
              </p14:nvContentPartPr>
              <p14:xfrm>
                <a:off x="9267525" y="1561695"/>
                <a:ext cx="6120" cy="127080"/>
              </p14:xfrm>
            </p:contentPart>
          </mc:Choice>
          <mc:Fallback xmlns="">
            <p:pic>
              <p:nvPicPr>
                <p:cNvPr id="184" name="Encre 183">
                  <a:extLst>
                    <a:ext uri="{FF2B5EF4-FFF2-40B4-BE49-F238E27FC236}">
                      <a16:creationId xmlns:a16="http://schemas.microsoft.com/office/drawing/2014/main" id="{5EF8AF31-2142-60A7-BCFC-43C9022C4FF4}"/>
                    </a:ext>
                  </a:extLst>
                </p:cNvPr>
                <p:cNvPicPr/>
                <p:nvPr/>
              </p:nvPicPr>
              <p:blipFill>
                <a:blip r:embed="rId268"/>
                <a:stretch>
                  <a:fillRect/>
                </a:stretch>
              </p:blipFill>
              <p:spPr>
                <a:xfrm>
                  <a:off x="9258525" y="1553055"/>
                  <a:ext cx="2376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186" name="Encre 185">
                  <a:extLst>
                    <a:ext uri="{FF2B5EF4-FFF2-40B4-BE49-F238E27FC236}">
                      <a16:creationId xmlns:a16="http://schemas.microsoft.com/office/drawing/2014/main" id="{DFC69BFD-E6F3-89E4-916F-7659D875FBA2}"/>
                    </a:ext>
                  </a:extLst>
                </p14:cNvPr>
                <p14:cNvContentPartPr/>
                <p14:nvPr/>
              </p14:nvContentPartPr>
              <p14:xfrm>
                <a:off x="9267525" y="1586535"/>
                <a:ext cx="81360" cy="3960"/>
              </p14:xfrm>
            </p:contentPart>
          </mc:Choice>
          <mc:Fallback xmlns="">
            <p:pic>
              <p:nvPicPr>
                <p:cNvPr id="186" name="Encre 185">
                  <a:extLst>
                    <a:ext uri="{FF2B5EF4-FFF2-40B4-BE49-F238E27FC236}">
                      <a16:creationId xmlns:a16="http://schemas.microsoft.com/office/drawing/2014/main" id="{DFC69BFD-E6F3-89E4-916F-7659D875FBA2}"/>
                    </a:ext>
                  </a:extLst>
                </p:cNvPr>
                <p:cNvPicPr/>
                <p:nvPr/>
              </p:nvPicPr>
              <p:blipFill>
                <a:blip r:embed="rId270"/>
                <a:stretch>
                  <a:fillRect/>
                </a:stretch>
              </p:blipFill>
              <p:spPr>
                <a:xfrm>
                  <a:off x="9258525" y="1577535"/>
                  <a:ext cx="9900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187" name="Encre 186">
                  <a:extLst>
                    <a:ext uri="{FF2B5EF4-FFF2-40B4-BE49-F238E27FC236}">
                      <a16:creationId xmlns:a16="http://schemas.microsoft.com/office/drawing/2014/main" id="{AD4C8D83-11AA-88FC-C1EA-0BE1C2EC8A92}"/>
                    </a:ext>
                  </a:extLst>
                </p14:cNvPr>
                <p14:cNvContentPartPr/>
                <p14:nvPr/>
              </p14:nvContentPartPr>
              <p14:xfrm>
                <a:off x="9362565" y="1485375"/>
                <a:ext cx="34920" cy="175680"/>
              </p14:xfrm>
            </p:contentPart>
          </mc:Choice>
          <mc:Fallback xmlns="">
            <p:pic>
              <p:nvPicPr>
                <p:cNvPr id="187" name="Encre 186">
                  <a:extLst>
                    <a:ext uri="{FF2B5EF4-FFF2-40B4-BE49-F238E27FC236}">
                      <a16:creationId xmlns:a16="http://schemas.microsoft.com/office/drawing/2014/main" id="{AD4C8D83-11AA-88FC-C1EA-0BE1C2EC8A92}"/>
                    </a:ext>
                  </a:extLst>
                </p:cNvPr>
                <p:cNvPicPr/>
                <p:nvPr/>
              </p:nvPicPr>
              <p:blipFill>
                <a:blip r:embed="rId272"/>
                <a:stretch>
                  <a:fillRect/>
                </a:stretch>
              </p:blipFill>
              <p:spPr>
                <a:xfrm>
                  <a:off x="9353925" y="1476375"/>
                  <a:ext cx="52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188" name="Encre 187">
                  <a:extLst>
                    <a:ext uri="{FF2B5EF4-FFF2-40B4-BE49-F238E27FC236}">
                      <a16:creationId xmlns:a16="http://schemas.microsoft.com/office/drawing/2014/main" id="{D67A98DF-2AA0-FFFA-E581-DAEB42B122B3}"/>
                    </a:ext>
                  </a:extLst>
                </p14:cNvPr>
                <p14:cNvContentPartPr/>
                <p14:nvPr/>
              </p14:nvContentPartPr>
              <p14:xfrm>
                <a:off x="9438165" y="1467375"/>
                <a:ext cx="105840" cy="162000"/>
              </p14:xfrm>
            </p:contentPart>
          </mc:Choice>
          <mc:Fallback xmlns="">
            <p:pic>
              <p:nvPicPr>
                <p:cNvPr id="188" name="Encre 187">
                  <a:extLst>
                    <a:ext uri="{FF2B5EF4-FFF2-40B4-BE49-F238E27FC236}">
                      <a16:creationId xmlns:a16="http://schemas.microsoft.com/office/drawing/2014/main" id="{D67A98DF-2AA0-FFFA-E581-DAEB42B122B3}"/>
                    </a:ext>
                  </a:extLst>
                </p:cNvPr>
                <p:cNvPicPr/>
                <p:nvPr/>
              </p:nvPicPr>
              <p:blipFill>
                <a:blip r:embed="rId274"/>
                <a:stretch>
                  <a:fillRect/>
                </a:stretch>
              </p:blipFill>
              <p:spPr>
                <a:xfrm>
                  <a:off x="9429165" y="1458735"/>
                  <a:ext cx="12348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190" name="Encre 189">
                  <a:extLst>
                    <a:ext uri="{FF2B5EF4-FFF2-40B4-BE49-F238E27FC236}">
                      <a16:creationId xmlns:a16="http://schemas.microsoft.com/office/drawing/2014/main" id="{DAFF0A1B-3D38-5F4C-DF4D-F772706A0FC3}"/>
                    </a:ext>
                  </a:extLst>
                </p14:cNvPr>
                <p14:cNvContentPartPr/>
                <p14:nvPr/>
              </p14:nvContentPartPr>
              <p14:xfrm>
                <a:off x="9584325" y="1431735"/>
                <a:ext cx="169200" cy="207720"/>
              </p14:xfrm>
            </p:contentPart>
          </mc:Choice>
          <mc:Fallback xmlns="">
            <p:pic>
              <p:nvPicPr>
                <p:cNvPr id="190" name="Encre 189">
                  <a:extLst>
                    <a:ext uri="{FF2B5EF4-FFF2-40B4-BE49-F238E27FC236}">
                      <a16:creationId xmlns:a16="http://schemas.microsoft.com/office/drawing/2014/main" id="{DAFF0A1B-3D38-5F4C-DF4D-F772706A0FC3}"/>
                    </a:ext>
                  </a:extLst>
                </p:cNvPr>
                <p:cNvPicPr/>
                <p:nvPr/>
              </p:nvPicPr>
              <p:blipFill>
                <a:blip r:embed="rId276"/>
                <a:stretch>
                  <a:fillRect/>
                </a:stretch>
              </p:blipFill>
              <p:spPr>
                <a:xfrm>
                  <a:off x="9575685" y="1422735"/>
                  <a:ext cx="186840" cy="225360"/>
                </a:xfrm>
                <a:prstGeom prst="rect">
                  <a:avLst/>
                </a:prstGeom>
              </p:spPr>
            </p:pic>
          </mc:Fallback>
        </mc:AlternateContent>
      </p:grpSp>
      <p:grpSp>
        <p:nvGrpSpPr>
          <p:cNvPr id="197" name="Groupe 196">
            <a:extLst>
              <a:ext uri="{FF2B5EF4-FFF2-40B4-BE49-F238E27FC236}">
                <a16:creationId xmlns:a16="http://schemas.microsoft.com/office/drawing/2014/main" id="{403D2BE2-D724-B961-6DBE-C6BEB017A1D4}"/>
              </a:ext>
            </a:extLst>
          </p:cNvPr>
          <p:cNvGrpSpPr/>
          <p:nvPr/>
        </p:nvGrpSpPr>
        <p:grpSpPr>
          <a:xfrm>
            <a:off x="9058365" y="1845015"/>
            <a:ext cx="548640" cy="203040"/>
            <a:chOff x="9058365" y="1845015"/>
            <a:chExt cx="548640" cy="203040"/>
          </a:xfrm>
        </p:grpSpPr>
        <mc:AlternateContent xmlns:mc="http://schemas.openxmlformats.org/markup-compatibility/2006" xmlns:p14="http://schemas.microsoft.com/office/powerpoint/2010/main">
          <mc:Choice Requires="p14">
            <p:contentPart p14:bwMode="auto" r:id="rId277">
              <p14:nvContentPartPr>
                <p14:cNvPr id="191" name="Encre 190">
                  <a:extLst>
                    <a:ext uri="{FF2B5EF4-FFF2-40B4-BE49-F238E27FC236}">
                      <a16:creationId xmlns:a16="http://schemas.microsoft.com/office/drawing/2014/main" id="{0FC988B3-B6E2-60D8-001D-50B82508F845}"/>
                    </a:ext>
                  </a:extLst>
                </p14:cNvPr>
                <p14:cNvContentPartPr/>
                <p14:nvPr/>
              </p14:nvContentPartPr>
              <p14:xfrm>
                <a:off x="9058365" y="1845015"/>
                <a:ext cx="180360" cy="203040"/>
              </p14:xfrm>
            </p:contentPart>
          </mc:Choice>
          <mc:Fallback xmlns="">
            <p:pic>
              <p:nvPicPr>
                <p:cNvPr id="191" name="Encre 190">
                  <a:extLst>
                    <a:ext uri="{FF2B5EF4-FFF2-40B4-BE49-F238E27FC236}">
                      <a16:creationId xmlns:a16="http://schemas.microsoft.com/office/drawing/2014/main" id="{0FC988B3-B6E2-60D8-001D-50B82508F845}"/>
                    </a:ext>
                  </a:extLst>
                </p:cNvPr>
                <p:cNvPicPr/>
                <p:nvPr/>
              </p:nvPicPr>
              <p:blipFill>
                <a:blip r:embed="rId278"/>
                <a:stretch>
                  <a:fillRect/>
                </a:stretch>
              </p:blipFill>
              <p:spPr>
                <a:xfrm>
                  <a:off x="9049725" y="1836015"/>
                  <a:ext cx="19800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192" name="Encre 191">
                  <a:extLst>
                    <a:ext uri="{FF2B5EF4-FFF2-40B4-BE49-F238E27FC236}">
                      <a16:creationId xmlns:a16="http://schemas.microsoft.com/office/drawing/2014/main" id="{E72B593C-1270-72F0-A157-94182593B2B9}"/>
                    </a:ext>
                  </a:extLst>
                </p14:cNvPr>
                <p14:cNvContentPartPr/>
                <p14:nvPr/>
              </p14:nvContentPartPr>
              <p14:xfrm>
                <a:off x="9276165" y="1920615"/>
                <a:ext cx="165600" cy="117360"/>
              </p14:xfrm>
            </p:contentPart>
          </mc:Choice>
          <mc:Fallback xmlns="">
            <p:pic>
              <p:nvPicPr>
                <p:cNvPr id="192" name="Encre 191">
                  <a:extLst>
                    <a:ext uri="{FF2B5EF4-FFF2-40B4-BE49-F238E27FC236}">
                      <a16:creationId xmlns:a16="http://schemas.microsoft.com/office/drawing/2014/main" id="{E72B593C-1270-72F0-A157-94182593B2B9}"/>
                    </a:ext>
                  </a:extLst>
                </p:cNvPr>
                <p:cNvPicPr/>
                <p:nvPr/>
              </p:nvPicPr>
              <p:blipFill>
                <a:blip r:embed="rId280"/>
                <a:stretch>
                  <a:fillRect/>
                </a:stretch>
              </p:blipFill>
              <p:spPr>
                <a:xfrm>
                  <a:off x="9267165" y="1911975"/>
                  <a:ext cx="18324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195" name="Encre 194">
                  <a:extLst>
                    <a:ext uri="{FF2B5EF4-FFF2-40B4-BE49-F238E27FC236}">
                      <a16:creationId xmlns:a16="http://schemas.microsoft.com/office/drawing/2014/main" id="{8E53346C-7733-545C-3493-F984D4B73E95}"/>
                    </a:ext>
                  </a:extLst>
                </p14:cNvPr>
                <p14:cNvContentPartPr/>
                <p14:nvPr/>
              </p14:nvContentPartPr>
              <p14:xfrm>
                <a:off x="9477765" y="1893975"/>
                <a:ext cx="129240" cy="118440"/>
              </p14:xfrm>
            </p:contentPart>
          </mc:Choice>
          <mc:Fallback xmlns="">
            <p:pic>
              <p:nvPicPr>
                <p:cNvPr id="195" name="Encre 194">
                  <a:extLst>
                    <a:ext uri="{FF2B5EF4-FFF2-40B4-BE49-F238E27FC236}">
                      <a16:creationId xmlns:a16="http://schemas.microsoft.com/office/drawing/2014/main" id="{8E53346C-7733-545C-3493-F984D4B73E95}"/>
                    </a:ext>
                  </a:extLst>
                </p:cNvPr>
                <p:cNvPicPr/>
                <p:nvPr/>
              </p:nvPicPr>
              <p:blipFill>
                <a:blip r:embed="rId282"/>
                <a:stretch>
                  <a:fillRect/>
                </a:stretch>
              </p:blipFill>
              <p:spPr>
                <a:xfrm>
                  <a:off x="9469125" y="1885335"/>
                  <a:ext cx="146880" cy="136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3">
            <p14:nvContentPartPr>
              <p14:cNvPr id="199" name="Encre 198">
                <a:extLst>
                  <a:ext uri="{FF2B5EF4-FFF2-40B4-BE49-F238E27FC236}">
                    <a16:creationId xmlns:a16="http://schemas.microsoft.com/office/drawing/2014/main" id="{1FE93481-163E-E4F6-D6F7-BB5695F9EF0A}"/>
                  </a:ext>
                </a:extLst>
              </p14:cNvPr>
              <p14:cNvContentPartPr/>
              <p14:nvPr/>
            </p14:nvContentPartPr>
            <p14:xfrm>
              <a:off x="9664965" y="1843575"/>
              <a:ext cx="109800" cy="187560"/>
            </p14:xfrm>
          </p:contentPart>
        </mc:Choice>
        <mc:Fallback xmlns="">
          <p:pic>
            <p:nvPicPr>
              <p:cNvPr id="199" name="Encre 198">
                <a:extLst>
                  <a:ext uri="{FF2B5EF4-FFF2-40B4-BE49-F238E27FC236}">
                    <a16:creationId xmlns:a16="http://schemas.microsoft.com/office/drawing/2014/main" id="{1FE93481-163E-E4F6-D6F7-BB5695F9EF0A}"/>
                  </a:ext>
                </a:extLst>
              </p:cNvPr>
              <p:cNvPicPr/>
              <p:nvPr/>
            </p:nvPicPr>
            <p:blipFill>
              <a:blip r:embed="rId284"/>
              <a:stretch>
                <a:fillRect/>
              </a:stretch>
            </p:blipFill>
            <p:spPr>
              <a:xfrm>
                <a:off x="9655965" y="1834575"/>
                <a:ext cx="127440" cy="205200"/>
              </a:xfrm>
              <a:prstGeom prst="rect">
                <a:avLst/>
              </a:prstGeom>
            </p:spPr>
          </p:pic>
        </mc:Fallback>
      </mc:AlternateContent>
      <p:grpSp>
        <p:nvGrpSpPr>
          <p:cNvPr id="212" name="Groupe 211">
            <a:extLst>
              <a:ext uri="{FF2B5EF4-FFF2-40B4-BE49-F238E27FC236}">
                <a16:creationId xmlns:a16="http://schemas.microsoft.com/office/drawing/2014/main" id="{98AC0971-3408-1352-FDFE-205B34D4068A}"/>
              </a:ext>
            </a:extLst>
          </p:cNvPr>
          <p:cNvGrpSpPr/>
          <p:nvPr/>
        </p:nvGrpSpPr>
        <p:grpSpPr>
          <a:xfrm>
            <a:off x="10057725" y="1333095"/>
            <a:ext cx="1094400" cy="332640"/>
            <a:chOff x="10057725" y="1333095"/>
            <a:chExt cx="1094400" cy="332640"/>
          </a:xfrm>
        </p:grpSpPr>
        <mc:AlternateContent xmlns:mc="http://schemas.openxmlformats.org/markup-compatibility/2006" xmlns:p14="http://schemas.microsoft.com/office/powerpoint/2010/main">
          <mc:Choice Requires="p14">
            <p:contentPart p14:bwMode="auto" r:id="rId285">
              <p14:nvContentPartPr>
                <p14:cNvPr id="200" name="Encre 199">
                  <a:extLst>
                    <a:ext uri="{FF2B5EF4-FFF2-40B4-BE49-F238E27FC236}">
                      <a16:creationId xmlns:a16="http://schemas.microsoft.com/office/drawing/2014/main" id="{11085391-81DC-04AB-33AD-1744970079A0}"/>
                    </a:ext>
                  </a:extLst>
                </p14:cNvPr>
                <p14:cNvContentPartPr/>
                <p14:nvPr/>
              </p14:nvContentPartPr>
              <p14:xfrm>
                <a:off x="10057725" y="1333095"/>
                <a:ext cx="29520" cy="332640"/>
              </p14:xfrm>
            </p:contentPart>
          </mc:Choice>
          <mc:Fallback xmlns="">
            <p:pic>
              <p:nvPicPr>
                <p:cNvPr id="200" name="Encre 199">
                  <a:extLst>
                    <a:ext uri="{FF2B5EF4-FFF2-40B4-BE49-F238E27FC236}">
                      <a16:creationId xmlns:a16="http://schemas.microsoft.com/office/drawing/2014/main" id="{11085391-81DC-04AB-33AD-1744970079A0}"/>
                    </a:ext>
                  </a:extLst>
                </p:cNvPr>
                <p:cNvPicPr/>
                <p:nvPr/>
              </p:nvPicPr>
              <p:blipFill>
                <a:blip r:embed="rId286"/>
                <a:stretch>
                  <a:fillRect/>
                </a:stretch>
              </p:blipFill>
              <p:spPr>
                <a:xfrm>
                  <a:off x="10049085" y="1324455"/>
                  <a:ext cx="47160" cy="35028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201" name="Encre 200">
                  <a:extLst>
                    <a:ext uri="{FF2B5EF4-FFF2-40B4-BE49-F238E27FC236}">
                      <a16:creationId xmlns:a16="http://schemas.microsoft.com/office/drawing/2014/main" id="{4246F655-CD21-608C-788D-2F4513EC2F9E}"/>
                    </a:ext>
                  </a:extLst>
                </p14:cNvPr>
                <p14:cNvContentPartPr/>
                <p14:nvPr/>
              </p14:nvContentPartPr>
              <p14:xfrm>
                <a:off x="10212525" y="1399335"/>
                <a:ext cx="192960" cy="259200"/>
              </p14:xfrm>
            </p:contentPart>
          </mc:Choice>
          <mc:Fallback xmlns="">
            <p:pic>
              <p:nvPicPr>
                <p:cNvPr id="201" name="Encre 200">
                  <a:extLst>
                    <a:ext uri="{FF2B5EF4-FFF2-40B4-BE49-F238E27FC236}">
                      <a16:creationId xmlns:a16="http://schemas.microsoft.com/office/drawing/2014/main" id="{4246F655-CD21-608C-788D-2F4513EC2F9E}"/>
                    </a:ext>
                  </a:extLst>
                </p:cNvPr>
                <p:cNvPicPr/>
                <p:nvPr/>
              </p:nvPicPr>
              <p:blipFill>
                <a:blip r:embed="rId288"/>
                <a:stretch>
                  <a:fillRect/>
                </a:stretch>
              </p:blipFill>
              <p:spPr>
                <a:xfrm>
                  <a:off x="10203525" y="1390695"/>
                  <a:ext cx="21060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202" name="Encre 201">
                  <a:extLst>
                    <a:ext uri="{FF2B5EF4-FFF2-40B4-BE49-F238E27FC236}">
                      <a16:creationId xmlns:a16="http://schemas.microsoft.com/office/drawing/2014/main" id="{B09D1CEC-E880-FE91-61F0-03C7F641FE06}"/>
                    </a:ext>
                  </a:extLst>
                </p14:cNvPr>
                <p14:cNvContentPartPr/>
                <p14:nvPr/>
              </p14:nvContentPartPr>
              <p14:xfrm>
                <a:off x="10238805" y="1541895"/>
                <a:ext cx="83520" cy="10800"/>
              </p14:xfrm>
            </p:contentPart>
          </mc:Choice>
          <mc:Fallback xmlns="">
            <p:pic>
              <p:nvPicPr>
                <p:cNvPr id="202" name="Encre 201">
                  <a:extLst>
                    <a:ext uri="{FF2B5EF4-FFF2-40B4-BE49-F238E27FC236}">
                      <a16:creationId xmlns:a16="http://schemas.microsoft.com/office/drawing/2014/main" id="{B09D1CEC-E880-FE91-61F0-03C7F641FE06}"/>
                    </a:ext>
                  </a:extLst>
                </p:cNvPr>
                <p:cNvPicPr/>
                <p:nvPr/>
              </p:nvPicPr>
              <p:blipFill>
                <a:blip r:embed="rId290"/>
                <a:stretch>
                  <a:fillRect/>
                </a:stretch>
              </p:blipFill>
              <p:spPr>
                <a:xfrm>
                  <a:off x="10230165" y="1533255"/>
                  <a:ext cx="10116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203" name="Encre 202">
                  <a:extLst>
                    <a:ext uri="{FF2B5EF4-FFF2-40B4-BE49-F238E27FC236}">
                      <a16:creationId xmlns:a16="http://schemas.microsoft.com/office/drawing/2014/main" id="{2E3F88A9-B534-3959-A4E7-4C234222FB5B}"/>
                    </a:ext>
                  </a:extLst>
                </p14:cNvPr>
                <p14:cNvContentPartPr/>
                <p14:nvPr/>
              </p14:nvContentPartPr>
              <p14:xfrm>
                <a:off x="10399725" y="1427775"/>
                <a:ext cx="151200" cy="201600"/>
              </p14:xfrm>
            </p:contentPart>
          </mc:Choice>
          <mc:Fallback xmlns="">
            <p:pic>
              <p:nvPicPr>
                <p:cNvPr id="203" name="Encre 202">
                  <a:extLst>
                    <a:ext uri="{FF2B5EF4-FFF2-40B4-BE49-F238E27FC236}">
                      <a16:creationId xmlns:a16="http://schemas.microsoft.com/office/drawing/2014/main" id="{2E3F88A9-B534-3959-A4E7-4C234222FB5B}"/>
                    </a:ext>
                  </a:extLst>
                </p:cNvPr>
                <p:cNvPicPr/>
                <p:nvPr/>
              </p:nvPicPr>
              <p:blipFill>
                <a:blip r:embed="rId292"/>
                <a:stretch>
                  <a:fillRect/>
                </a:stretch>
              </p:blipFill>
              <p:spPr>
                <a:xfrm>
                  <a:off x="10391085" y="1419135"/>
                  <a:ext cx="16884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204" name="Encre 203">
                  <a:extLst>
                    <a:ext uri="{FF2B5EF4-FFF2-40B4-BE49-F238E27FC236}">
                      <a16:creationId xmlns:a16="http://schemas.microsoft.com/office/drawing/2014/main" id="{B2E09FC7-5AF5-B5CE-D16A-0A35941CF32A}"/>
                    </a:ext>
                  </a:extLst>
                </p14:cNvPr>
                <p14:cNvContentPartPr/>
                <p14:nvPr/>
              </p14:nvContentPartPr>
              <p14:xfrm>
                <a:off x="10524645" y="1420215"/>
                <a:ext cx="122760" cy="56160"/>
              </p14:xfrm>
            </p:contentPart>
          </mc:Choice>
          <mc:Fallback xmlns="">
            <p:pic>
              <p:nvPicPr>
                <p:cNvPr id="204" name="Encre 203">
                  <a:extLst>
                    <a:ext uri="{FF2B5EF4-FFF2-40B4-BE49-F238E27FC236}">
                      <a16:creationId xmlns:a16="http://schemas.microsoft.com/office/drawing/2014/main" id="{B2E09FC7-5AF5-B5CE-D16A-0A35941CF32A}"/>
                    </a:ext>
                  </a:extLst>
                </p:cNvPr>
                <p:cNvPicPr/>
                <p:nvPr/>
              </p:nvPicPr>
              <p:blipFill>
                <a:blip r:embed="rId294"/>
                <a:stretch>
                  <a:fillRect/>
                </a:stretch>
              </p:blipFill>
              <p:spPr>
                <a:xfrm>
                  <a:off x="10515645" y="1411215"/>
                  <a:ext cx="14040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205" name="Encre 204">
                  <a:extLst>
                    <a:ext uri="{FF2B5EF4-FFF2-40B4-BE49-F238E27FC236}">
                      <a16:creationId xmlns:a16="http://schemas.microsoft.com/office/drawing/2014/main" id="{B626075D-1D02-AB1E-6532-A59F012C52B4}"/>
                    </a:ext>
                  </a:extLst>
                </p14:cNvPr>
                <p14:cNvContentPartPr/>
                <p14:nvPr/>
              </p14:nvContentPartPr>
              <p14:xfrm>
                <a:off x="10581885" y="1447575"/>
                <a:ext cx="38160" cy="150480"/>
              </p14:xfrm>
            </p:contentPart>
          </mc:Choice>
          <mc:Fallback xmlns="">
            <p:pic>
              <p:nvPicPr>
                <p:cNvPr id="205" name="Encre 204">
                  <a:extLst>
                    <a:ext uri="{FF2B5EF4-FFF2-40B4-BE49-F238E27FC236}">
                      <a16:creationId xmlns:a16="http://schemas.microsoft.com/office/drawing/2014/main" id="{B626075D-1D02-AB1E-6532-A59F012C52B4}"/>
                    </a:ext>
                  </a:extLst>
                </p:cNvPr>
                <p:cNvPicPr/>
                <p:nvPr/>
              </p:nvPicPr>
              <p:blipFill>
                <a:blip r:embed="rId296"/>
                <a:stretch>
                  <a:fillRect/>
                </a:stretch>
              </p:blipFill>
              <p:spPr>
                <a:xfrm>
                  <a:off x="10572885" y="1438575"/>
                  <a:ext cx="5580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206" name="Encre 205">
                  <a:extLst>
                    <a:ext uri="{FF2B5EF4-FFF2-40B4-BE49-F238E27FC236}">
                      <a16:creationId xmlns:a16="http://schemas.microsoft.com/office/drawing/2014/main" id="{90A88BFD-B17D-CFBE-D838-EC5414B96371}"/>
                    </a:ext>
                  </a:extLst>
                </p14:cNvPr>
                <p14:cNvContentPartPr/>
                <p14:nvPr/>
              </p14:nvContentPartPr>
              <p14:xfrm>
                <a:off x="10696005" y="1495095"/>
                <a:ext cx="38160" cy="83520"/>
              </p14:xfrm>
            </p:contentPart>
          </mc:Choice>
          <mc:Fallback xmlns="">
            <p:pic>
              <p:nvPicPr>
                <p:cNvPr id="206" name="Encre 205">
                  <a:extLst>
                    <a:ext uri="{FF2B5EF4-FFF2-40B4-BE49-F238E27FC236}">
                      <a16:creationId xmlns:a16="http://schemas.microsoft.com/office/drawing/2014/main" id="{90A88BFD-B17D-CFBE-D838-EC5414B96371}"/>
                    </a:ext>
                  </a:extLst>
                </p:cNvPr>
                <p:cNvPicPr/>
                <p:nvPr/>
              </p:nvPicPr>
              <p:blipFill>
                <a:blip r:embed="rId298"/>
                <a:stretch>
                  <a:fillRect/>
                </a:stretch>
              </p:blipFill>
              <p:spPr>
                <a:xfrm>
                  <a:off x="10687365" y="1486455"/>
                  <a:ext cx="5580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208" name="Encre 207">
                  <a:extLst>
                    <a:ext uri="{FF2B5EF4-FFF2-40B4-BE49-F238E27FC236}">
                      <a16:creationId xmlns:a16="http://schemas.microsoft.com/office/drawing/2014/main" id="{F0E00C26-FC15-3AA7-3B3B-860EA414AE25}"/>
                    </a:ext>
                  </a:extLst>
                </p14:cNvPr>
                <p14:cNvContentPartPr/>
                <p14:nvPr/>
              </p14:nvContentPartPr>
              <p14:xfrm>
                <a:off x="10677285" y="1441815"/>
                <a:ext cx="9720" cy="6120"/>
              </p14:xfrm>
            </p:contentPart>
          </mc:Choice>
          <mc:Fallback xmlns="">
            <p:pic>
              <p:nvPicPr>
                <p:cNvPr id="208" name="Encre 207">
                  <a:extLst>
                    <a:ext uri="{FF2B5EF4-FFF2-40B4-BE49-F238E27FC236}">
                      <a16:creationId xmlns:a16="http://schemas.microsoft.com/office/drawing/2014/main" id="{F0E00C26-FC15-3AA7-3B3B-860EA414AE25}"/>
                    </a:ext>
                  </a:extLst>
                </p:cNvPr>
                <p:cNvPicPr/>
                <p:nvPr/>
              </p:nvPicPr>
              <p:blipFill>
                <a:blip r:embed="rId300"/>
                <a:stretch>
                  <a:fillRect/>
                </a:stretch>
              </p:blipFill>
              <p:spPr>
                <a:xfrm>
                  <a:off x="10668285" y="1432815"/>
                  <a:ext cx="2736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209" name="Encre 208">
                  <a:extLst>
                    <a:ext uri="{FF2B5EF4-FFF2-40B4-BE49-F238E27FC236}">
                      <a16:creationId xmlns:a16="http://schemas.microsoft.com/office/drawing/2014/main" id="{6114D3E6-50BE-5589-F698-19956A187C34}"/>
                    </a:ext>
                  </a:extLst>
                </p14:cNvPr>
                <p14:cNvContentPartPr/>
                <p14:nvPr/>
              </p14:nvContentPartPr>
              <p14:xfrm>
                <a:off x="10770885" y="1447575"/>
                <a:ext cx="79920" cy="153360"/>
              </p14:xfrm>
            </p:contentPart>
          </mc:Choice>
          <mc:Fallback xmlns="">
            <p:pic>
              <p:nvPicPr>
                <p:cNvPr id="209" name="Encre 208">
                  <a:extLst>
                    <a:ext uri="{FF2B5EF4-FFF2-40B4-BE49-F238E27FC236}">
                      <a16:creationId xmlns:a16="http://schemas.microsoft.com/office/drawing/2014/main" id="{6114D3E6-50BE-5589-F698-19956A187C34}"/>
                    </a:ext>
                  </a:extLst>
                </p:cNvPr>
                <p:cNvPicPr/>
                <p:nvPr/>
              </p:nvPicPr>
              <p:blipFill>
                <a:blip r:embed="rId302"/>
                <a:stretch>
                  <a:fillRect/>
                </a:stretch>
              </p:blipFill>
              <p:spPr>
                <a:xfrm>
                  <a:off x="10762245" y="1438575"/>
                  <a:ext cx="9756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210" name="Encre 209">
                  <a:extLst>
                    <a:ext uri="{FF2B5EF4-FFF2-40B4-BE49-F238E27FC236}">
                      <a16:creationId xmlns:a16="http://schemas.microsoft.com/office/drawing/2014/main" id="{A69F019B-E44D-5106-4DDB-1D4D9DF486EF}"/>
                    </a:ext>
                  </a:extLst>
                </p14:cNvPr>
                <p14:cNvContentPartPr/>
                <p14:nvPr/>
              </p14:nvContentPartPr>
              <p14:xfrm>
                <a:off x="10905165" y="1413735"/>
                <a:ext cx="137880" cy="134280"/>
              </p14:xfrm>
            </p:contentPart>
          </mc:Choice>
          <mc:Fallback xmlns="">
            <p:pic>
              <p:nvPicPr>
                <p:cNvPr id="210" name="Encre 209">
                  <a:extLst>
                    <a:ext uri="{FF2B5EF4-FFF2-40B4-BE49-F238E27FC236}">
                      <a16:creationId xmlns:a16="http://schemas.microsoft.com/office/drawing/2014/main" id="{A69F019B-E44D-5106-4DDB-1D4D9DF486EF}"/>
                    </a:ext>
                  </a:extLst>
                </p:cNvPr>
                <p:cNvPicPr/>
                <p:nvPr/>
              </p:nvPicPr>
              <p:blipFill>
                <a:blip r:embed="rId304"/>
                <a:stretch>
                  <a:fillRect/>
                </a:stretch>
              </p:blipFill>
              <p:spPr>
                <a:xfrm>
                  <a:off x="10896525" y="1404735"/>
                  <a:ext cx="15552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305">
              <p14:nvContentPartPr>
                <p14:cNvPr id="211" name="Encre 210">
                  <a:extLst>
                    <a:ext uri="{FF2B5EF4-FFF2-40B4-BE49-F238E27FC236}">
                      <a16:creationId xmlns:a16="http://schemas.microsoft.com/office/drawing/2014/main" id="{3E106FBD-24DA-79FC-E9F7-293CED0E0632}"/>
                    </a:ext>
                  </a:extLst>
                </p14:cNvPr>
                <p14:cNvContentPartPr/>
                <p14:nvPr/>
              </p14:nvContentPartPr>
              <p14:xfrm>
                <a:off x="11082285" y="1409415"/>
                <a:ext cx="69840" cy="162000"/>
              </p14:xfrm>
            </p:contentPart>
          </mc:Choice>
          <mc:Fallback xmlns="">
            <p:pic>
              <p:nvPicPr>
                <p:cNvPr id="211" name="Encre 210">
                  <a:extLst>
                    <a:ext uri="{FF2B5EF4-FFF2-40B4-BE49-F238E27FC236}">
                      <a16:creationId xmlns:a16="http://schemas.microsoft.com/office/drawing/2014/main" id="{3E106FBD-24DA-79FC-E9F7-293CED0E0632}"/>
                    </a:ext>
                  </a:extLst>
                </p:cNvPr>
                <p:cNvPicPr/>
                <p:nvPr/>
              </p:nvPicPr>
              <p:blipFill>
                <a:blip r:embed="rId306"/>
                <a:stretch>
                  <a:fillRect/>
                </a:stretch>
              </p:blipFill>
              <p:spPr>
                <a:xfrm>
                  <a:off x="11073285" y="1400415"/>
                  <a:ext cx="87480" cy="179640"/>
                </a:xfrm>
                <a:prstGeom prst="rect">
                  <a:avLst/>
                </a:prstGeom>
              </p:spPr>
            </p:pic>
          </mc:Fallback>
        </mc:AlternateContent>
      </p:grpSp>
      <p:grpSp>
        <p:nvGrpSpPr>
          <p:cNvPr id="217" name="Groupe 216">
            <a:extLst>
              <a:ext uri="{FF2B5EF4-FFF2-40B4-BE49-F238E27FC236}">
                <a16:creationId xmlns:a16="http://schemas.microsoft.com/office/drawing/2014/main" id="{57B6F2D7-4617-2309-869A-88349166F63E}"/>
              </a:ext>
            </a:extLst>
          </p:cNvPr>
          <p:cNvGrpSpPr/>
          <p:nvPr/>
        </p:nvGrpSpPr>
        <p:grpSpPr>
          <a:xfrm>
            <a:off x="10333485" y="1724775"/>
            <a:ext cx="604080" cy="283680"/>
            <a:chOff x="10333485" y="1724775"/>
            <a:chExt cx="604080" cy="283680"/>
          </a:xfrm>
        </p:grpSpPr>
        <mc:AlternateContent xmlns:mc="http://schemas.openxmlformats.org/markup-compatibility/2006" xmlns:p14="http://schemas.microsoft.com/office/powerpoint/2010/main">
          <mc:Choice Requires="p14">
            <p:contentPart p14:bwMode="auto" r:id="rId307">
              <p14:nvContentPartPr>
                <p14:cNvPr id="213" name="Encre 212">
                  <a:extLst>
                    <a:ext uri="{FF2B5EF4-FFF2-40B4-BE49-F238E27FC236}">
                      <a16:creationId xmlns:a16="http://schemas.microsoft.com/office/drawing/2014/main" id="{F1F48C19-E5FD-1CBE-6AAD-164986DBD7DC}"/>
                    </a:ext>
                  </a:extLst>
                </p14:cNvPr>
                <p14:cNvContentPartPr/>
                <p14:nvPr/>
              </p14:nvContentPartPr>
              <p14:xfrm>
                <a:off x="10333485" y="1772655"/>
                <a:ext cx="100800" cy="219960"/>
              </p14:xfrm>
            </p:contentPart>
          </mc:Choice>
          <mc:Fallback xmlns="">
            <p:pic>
              <p:nvPicPr>
                <p:cNvPr id="213" name="Encre 212">
                  <a:extLst>
                    <a:ext uri="{FF2B5EF4-FFF2-40B4-BE49-F238E27FC236}">
                      <a16:creationId xmlns:a16="http://schemas.microsoft.com/office/drawing/2014/main" id="{F1F48C19-E5FD-1CBE-6AAD-164986DBD7DC}"/>
                    </a:ext>
                  </a:extLst>
                </p:cNvPr>
                <p:cNvPicPr/>
                <p:nvPr/>
              </p:nvPicPr>
              <p:blipFill>
                <a:blip r:embed="rId308"/>
                <a:stretch>
                  <a:fillRect/>
                </a:stretch>
              </p:blipFill>
              <p:spPr>
                <a:xfrm>
                  <a:off x="10324485" y="1764015"/>
                  <a:ext cx="11844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214" name="Encre 213">
                  <a:extLst>
                    <a:ext uri="{FF2B5EF4-FFF2-40B4-BE49-F238E27FC236}">
                      <a16:creationId xmlns:a16="http://schemas.microsoft.com/office/drawing/2014/main" id="{58C5B93A-C29C-5E5A-042A-7AD90F49158E}"/>
                    </a:ext>
                  </a:extLst>
                </p14:cNvPr>
                <p14:cNvContentPartPr/>
                <p14:nvPr/>
              </p14:nvContentPartPr>
              <p14:xfrm>
                <a:off x="10504125" y="1807215"/>
                <a:ext cx="90360" cy="165240"/>
              </p14:xfrm>
            </p:contentPart>
          </mc:Choice>
          <mc:Fallback xmlns="">
            <p:pic>
              <p:nvPicPr>
                <p:cNvPr id="214" name="Encre 213">
                  <a:extLst>
                    <a:ext uri="{FF2B5EF4-FFF2-40B4-BE49-F238E27FC236}">
                      <a16:creationId xmlns:a16="http://schemas.microsoft.com/office/drawing/2014/main" id="{58C5B93A-C29C-5E5A-042A-7AD90F49158E}"/>
                    </a:ext>
                  </a:extLst>
                </p:cNvPr>
                <p:cNvPicPr/>
                <p:nvPr/>
              </p:nvPicPr>
              <p:blipFill>
                <a:blip r:embed="rId310"/>
                <a:stretch>
                  <a:fillRect/>
                </a:stretch>
              </p:blipFill>
              <p:spPr>
                <a:xfrm>
                  <a:off x="10495485" y="1798215"/>
                  <a:ext cx="10800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215" name="Encre 214">
                  <a:extLst>
                    <a:ext uri="{FF2B5EF4-FFF2-40B4-BE49-F238E27FC236}">
                      <a16:creationId xmlns:a16="http://schemas.microsoft.com/office/drawing/2014/main" id="{AC0346E6-70E9-4FFB-FA73-8B4E18C15A7A}"/>
                    </a:ext>
                  </a:extLst>
                </p14:cNvPr>
                <p14:cNvContentPartPr/>
                <p14:nvPr/>
              </p14:nvContentPartPr>
              <p14:xfrm>
                <a:off x="10658205" y="1798575"/>
                <a:ext cx="108720" cy="209880"/>
              </p14:xfrm>
            </p:contentPart>
          </mc:Choice>
          <mc:Fallback xmlns="">
            <p:pic>
              <p:nvPicPr>
                <p:cNvPr id="215" name="Encre 214">
                  <a:extLst>
                    <a:ext uri="{FF2B5EF4-FFF2-40B4-BE49-F238E27FC236}">
                      <a16:creationId xmlns:a16="http://schemas.microsoft.com/office/drawing/2014/main" id="{AC0346E6-70E9-4FFB-FA73-8B4E18C15A7A}"/>
                    </a:ext>
                  </a:extLst>
                </p:cNvPr>
                <p:cNvPicPr/>
                <p:nvPr/>
              </p:nvPicPr>
              <p:blipFill>
                <a:blip r:embed="rId312"/>
                <a:stretch>
                  <a:fillRect/>
                </a:stretch>
              </p:blipFill>
              <p:spPr>
                <a:xfrm>
                  <a:off x="10649565" y="1789575"/>
                  <a:ext cx="12636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216" name="Encre 215">
                  <a:extLst>
                    <a:ext uri="{FF2B5EF4-FFF2-40B4-BE49-F238E27FC236}">
                      <a16:creationId xmlns:a16="http://schemas.microsoft.com/office/drawing/2014/main" id="{EC1ED635-1BBD-E8BD-F08D-8E2B94BFF74E}"/>
                    </a:ext>
                  </a:extLst>
                </p14:cNvPr>
                <p14:cNvContentPartPr/>
                <p14:nvPr/>
              </p14:nvContentPartPr>
              <p14:xfrm>
                <a:off x="10829205" y="1724775"/>
                <a:ext cx="108360" cy="275400"/>
              </p14:xfrm>
            </p:contentPart>
          </mc:Choice>
          <mc:Fallback xmlns="">
            <p:pic>
              <p:nvPicPr>
                <p:cNvPr id="216" name="Encre 215">
                  <a:extLst>
                    <a:ext uri="{FF2B5EF4-FFF2-40B4-BE49-F238E27FC236}">
                      <a16:creationId xmlns:a16="http://schemas.microsoft.com/office/drawing/2014/main" id="{EC1ED635-1BBD-E8BD-F08D-8E2B94BFF74E}"/>
                    </a:ext>
                  </a:extLst>
                </p:cNvPr>
                <p:cNvPicPr/>
                <p:nvPr/>
              </p:nvPicPr>
              <p:blipFill>
                <a:blip r:embed="rId314"/>
                <a:stretch>
                  <a:fillRect/>
                </a:stretch>
              </p:blipFill>
              <p:spPr>
                <a:xfrm>
                  <a:off x="10820565" y="1715775"/>
                  <a:ext cx="126000" cy="293040"/>
                </a:xfrm>
                <a:prstGeom prst="rect">
                  <a:avLst/>
                </a:prstGeom>
              </p:spPr>
            </p:pic>
          </mc:Fallback>
        </mc:AlternateContent>
      </p:grpSp>
      <p:grpSp>
        <p:nvGrpSpPr>
          <p:cNvPr id="225" name="Groupe 224">
            <a:extLst>
              <a:ext uri="{FF2B5EF4-FFF2-40B4-BE49-F238E27FC236}">
                <a16:creationId xmlns:a16="http://schemas.microsoft.com/office/drawing/2014/main" id="{D393BB10-69DA-DFC7-E82E-A94B898336D0}"/>
              </a:ext>
            </a:extLst>
          </p:cNvPr>
          <p:cNvGrpSpPr/>
          <p:nvPr/>
        </p:nvGrpSpPr>
        <p:grpSpPr>
          <a:xfrm>
            <a:off x="6379605" y="5047935"/>
            <a:ext cx="1165680" cy="423720"/>
            <a:chOff x="6379605" y="5047935"/>
            <a:chExt cx="1165680" cy="423720"/>
          </a:xfrm>
        </p:grpSpPr>
        <mc:AlternateContent xmlns:mc="http://schemas.openxmlformats.org/markup-compatibility/2006" xmlns:p14="http://schemas.microsoft.com/office/powerpoint/2010/main">
          <mc:Choice Requires="p14">
            <p:contentPart p14:bwMode="auto" r:id="rId315">
              <p14:nvContentPartPr>
                <p14:cNvPr id="218" name="Encre 217">
                  <a:extLst>
                    <a:ext uri="{FF2B5EF4-FFF2-40B4-BE49-F238E27FC236}">
                      <a16:creationId xmlns:a16="http://schemas.microsoft.com/office/drawing/2014/main" id="{5615357E-AD91-2AB7-7759-4A171F5B0F6A}"/>
                    </a:ext>
                  </a:extLst>
                </p14:cNvPr>
                <p14:cNvContentPartPr/>
                <p14:nvPr/>
              </p14:nvContentPartPr>
              <p14:xfrm>
                <a:off x="6379605" y="5067015"/>
                <a:ext cx="257040" cy="344520"/>
              </p14:xfrm>
            </p:contentPart>
          </mc:Choice>
          <mc:Fallback xmlns="">
            <p:pic>
              <p:nvPicPr>
                <p:cNvPr id="218" name="Encre 217">
                  <a:extLst>
                    <a:ext uri="{FF2B5EF4-FFF2-40B4-BE49-F238E27FC236}">
                      <a16:creationId xmlns:a16="http://schemas.microsoft.com/office/drawing/2014/main" id="{5615357E-AD91-2AB7-7759-4A171F5B0F6A}"/>
                    </a:ext>
                  </a:extLst>
                </p:cNvPr>
                <p:cNvPicPr/>
                <p:nvPr/>
              </p:nvPicPr>
              <p:blipFill>
                <a:blip r:embed="rId316"/>
                <a:stretch>
                  <a:fillRect/>
                </a:stretch>
              </p:blipFill>
              <p:spPr>
                <a:xfrm>
                  <a:off x="6370965" y="5058015"/>
                  <a:ext cx="274680" cy="36216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219" name="Encre 218">
                  <a:extLst>
                    <a:ext uri="{FF2B5EF4-FFF2-40B4-BE49-F238E27FC236}">
                      <a16:creationId xmlns:a16="http://schemas.microsoft.com/office/drawing/2014/main" id="{27E60907-5406-162F-D21A-DEDBEF0482F9}"/>
                    </a:ext>
                  </a:extLst>
                </p14:cNvPr>
                <p14:cNvContentPartPr/>
                <p14:nvPr/>
              </p14:nvContentPartPr>
              <p14:xfrm>
                <a:off x="6752925" y="5123895"/>
                <a:ext cx="181800" cy="311760"/>
              </p14:xfrm>
            </p:contentPart>
          </mc:Choice>
          <mc:Fallback xmlns="">
            <p:pic>
              <p:nvPicPr>
                <p:cNvPr id="219" name="Encre 218">
                  <a:extLst>
                    <a:ext uri="{FF2B5EF4-FFF2-40B4-BE49-F238E27FC236}">
                      <a16:creationId xmlns:a16="http://schemas.microsoft.com/office/drawing/2014/main" id="{27E60907-5406-162F-D21A-DEDBEF0482F9}"/>
                    </a:ext>
                  </a:extLst>
                </p:cNvPr>
                <p:cNvPicPr/>
                <p:nvPr/>
              </p:nvPicPr>
              <p:blipFill>
                <a:blip r:embed="rId318"/>
                <a:stretch>
                  <a:fillRect/>
                </a:stretch>
              </p:blipFill>
              <p:spPr>
                <a:xfrm>
                  <a:off x="6743925" y="5115255"/>
                  <a:ext cx="199440"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220" name="Encre 219">
                  <a:extLst>
                    <a:ext uri="{FF2B5EF4-FFF2-40B4-BE49-F238E27FC236}">
                      <a16:creationId xmlns:a16="http://schemas.microsoft.com/office/drawing/2014/main" id="{849D687E-5781-80DB-66BC-B212B5FBB692}"/>
                    </a:ext>
                  </a:extLst>
                </p14:cNvPr>
                <p14:cNvContentPartPr/>
                <p14:nvPr/>
              </p14:nvContentPartPr>
              <p14:xfrm>
                <a:off x="6970005" y="5133615"/>
                <a:ext cx="155880" cy="288360"/>
              </p14:xfrm>
            </p:contentPart>
          </mc:Choice>
          <mc:Fallback xmlns="">
            <p:pic>
              <p:nvPicPr>
                <p:cNvPr id="220" name="Encre 219">
                  <a:extLst>
                    <a:ext uri="{FF2B5EF4-FFF2-40B4-BE49-F238E27FC236}">
                      <a16:creationId xmlns:a16="http://schemas.microsoft.com/office/drawing/2014/main" id="{849D687E-5781-80DB-66BC-B212B5FBB692}"/>
                    </a:ext>
                  </a:extLst>
                </p:cNvPr>
                <p:cNvPicPr/>
                <p:nvPr/>
              </p:nvPicPr>
              <p:blipFill>
                <a:blip r:embed="rId320"/>
                <a:stretch>
                  <a:fillRect/>
                </a:stretch>
              </p:blipFill>
              <p:spPr>
                <a:xfrm>
                  <a:off x="6961005" y="5124615"/>
                  <a:ext cx="173520" cy="30600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221" name="Encre 220">
                  <a:extLst>
                    <a:ext uri="{FF2B5EF4-FFF2-40B4-BE49-F238E27FC236}">
                      <a16:creationId xmlns:a16="http://schemas.microsoft.com/office/drawing/2014/main" id="{8799F732-E452-5C27-EDF1-F62B83332805}"/>
                    </a:ext>
                  </a:extLst>
                </p14:cNvPr>
                <p14:cNvContentPartPr/>
                <p14:nvPr/>
              </p14:nvContentPartPr>
              <p14:xfrm>
                <a:off x="7189965" y="5168895"/>
                <a:ext cx="155520" cy="214920"/>
              </p14:xfrm>
            </p:contentPart>
          </mc:Choice>
          <mc:Fallback xmlns="">
            <p:pic>
              <p:nvPicPr>
                <p:cNvPr id="221" name="Encre 220">
                  <a:extLst>
                    <a:ext uri="{FF2B5EF4-FFF2-40B4-BE49-F238E27FC236}">
                      <a16:creationId xmlns:a16="http://schemas.microsoft.com/office/drawing/2014/main" id="{8799F732-E452-5C27-EDF1-F62B83332805}"/>
                    </a:ext>
                  </a:extLst>
                </p:cNvPr>
                <p:cNvPicPr/>
                <p:nvPr/>
              </p:nvPicPr>
              <p:blipFill>
                <a:blip r:embed="rId322"/>
                <a:stretch>
                  <a:fillRect/>
                </a:stretch>
              </p:blipFill>
              <p:spPr>
                <a:xfrm>
                  <a:off x="7180965" y="5159895"/>
                  <a:ext cx="17316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223" name="Encre 222">
                  <a:extLst>
                    <a:ext uri="{FF2B5EF4-FFF2-40B4-BE49-F238E27FC236}">
                      <a16:creationId xmlns:a16="http://schemas.microsoft.com/office/drawing/2014/main" id="{3EF2DA45-DBB6-BF8E-ADE4-FAC3F98DA1EF}"/>
                    </a:ext>
                  </a:extLst>
                </p14:cNvPr>
                <p14:cNvContentPartPr/>
                <p14:nvPr/>
              </p14:nvContentPartPr>
              <p14:xfrm>
                <a:off x="7402365" y="5047935"/>
                <a:ext cx="65520" cy="334080"/>
              </p14:xfrm>
            </p:contentPart>
          </mc:Choice>
          <mc:Fallback xmlns="">
            <p:pic>
              <p:nvPicPr>
                <p:cNvPr id="223" name="Encre 222">
                  <a:extLst>
                    <a:ext uri="{FF2B5EF4-FFF2-40B4-BE49-F238E27FC236}">
                      <a16:creationId xmlns:a16="http://schemas.microsoft.com/office/drawing/2014/main" id="{3EF2DA45-DBB6-BF8E-ADE4-FAC3F98DA1EF}"/>
                    </a:ext>
                  </a:extLst>
                </p:cNvPr>
                <p:cNvPicPr/>
                <p:nvPr/>
              </p:nvPicPr>
              <p:blipFill>
                <a:blip r:embed="rId324"/>
                <a:stretch>
                  <a:fillRect/>
                </a:stretch>
              </p:blipFill>
              <p:spPr>
                <a:xfrm>
                  <a:off x="7393365" y="5039295"/>
                  <a:ext cx="83160" cy="35172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224" name="Encre 223">
                  <a:extLst>
                    <a:ext uri="{FF2B5EF4-FFF2-40B4-BE49-F238E27FC236}">
                      <a16:creationId xmlns:a16="http://schemas.microsoft.com/office/drawing/2014/main" id="{6039CC38-DAD2-B189-DAD5-65737DAC34F7}"/>
                    </a:ext>
                  </a:extLst>
                </p14:cNvPr>
                <p14:cNvContentPartPr/>
                <p14:nvPr/>
              </p14:nvContentPartPr>
              <p14:xfrm>
                <a:off x="7363125" y="5076375"/>
                <a:ext cx="182160" cy="395280"/>
              </p14:xfrm>
            </p:contentPart>
          </mc:Choice>
          <mc:Fallback xmlns="">
            <p:pic>
              <p:nvPicPr>
                <p:cNvPr id="224" name="Encre 223">
                  <a:extLst>
                    <a:ext uri="{FF2B5EF4-FFF2-40B4-BE49-F238E27FC236}">
                      <a16:creationId xmlns:a16="http://schemas.microsoft.com/office/drawing/2014/main" id="{6039CC38-DAD2-B189-DAD5-65737DAC34F7}"/>
                    </a:ext>
                  </a:extLst>
                </p:cNvPr>
                <p:cNvPicPr/>
                <p:nvPr/>
              </p:nvPicPr>
              <p:blipFill>
                <a:blip r:embed="rId326"/>
                <a:stretch>
                  <a:fillRect/>
                </a:stretch>
              </p:blipFill>
              <p:spPr>
                <a:xfrm>
                  <a:off x="7354485" y="5067735"/>
                  <a:ext cx="199800" cy="412920"/>
                </a:xfrm>
                <a:prstGeom prst="rect">
                  <a:avLst/>
                </a:prstGeom>
              </p:spPr>
            </p:pic>
          </mc:Fallback>
        </mc:AlternateContent>
      </p:grpSp>
      <p:grpSp>
        <p:nvGrpSpPr>
          <p:cNvPr id="254" name="Groupe 253">
            <a:extLst>
              <a:ext uri="{FF2B5EF4-FFF2-40B4-BE49-F238E27FC236}">
                <a16:creationId xmlns:a16="http://schemas.microsoft.com/office/drawing/2014/main" id="{654B21FD-C3F4-B2A2-3362-4A57955E9918}"/>
              </a:ext>
            </a:extLst>
          </p:cNvPr>
          <p:cNvGrpSpPr/>
          <p:nvPr/>
        </p:nvGrpSpPr>
        <p:grpSpPr>
          <a:xfrm>
            <a:off x="7895925" y="2616495"/>
            <a:ext cx="1802880" cy="598320"/>
            <a:chOff x="7895925" y="2616495"/>
            <a:chExt cx="1802880" cy="598320"/>
          </a:xfrm>
        </p:grpSpPr>
        <mc:AlternateContent xmlns:mc="http://schemas.openxmlformats.org/markup-compatibility/2006" xmlns:p14="http://schemas.microsoft.com/office/powerpoint/2010/main">
          <mc:Choice Requires="p14">
            <p:contentPart p14:bwMode="auto" r:id="rId327">
              <p14:nvContentPartPr>
                <p14:cNvPr id="226" name="Encre 225">
                  <a:extLst>
                    <a:ext uri="{FF2B5EF4-FFF2-40B4-BE49-F238E27FC236}">
                      <a16:creationId xmlns:a16="http://schemas.microsoft.com/office/drawing/2014/main" id="{D7C7A226-375E-3B63-B8DE-BFD24FC704BB}"/>
                    </a:ext>
                  </a:extLst>
                </p14:cNvPr>
                <p14:cNvContentPartPr/>
                <p14:nvPr/>
              </p14:nvContentPartPr>
              <p14:xfrm>
                <a:off x="7895925" y="2616495"/>
                <a:ext cx="219960" cy="355320"/>
              </p14:xfrm>
            </p:contentPart>
          </mc:Choice>
          <mc:Fallback xmlns="">
            <p:pic>
              <p:nvPicPr>
                <p:cNvPr id="226" name="Encre 225">
                  <a:extLst>
                    <a:ext uri="{FF2B5EF4-FFF2-40B4-BE49-F238E27FC236}">
                      <a16:creationId xmlns:a16="http://schemas.microsoft.com/office/drawing/2014/main" id="{D7C7A226-375E-3B63-B8DE-BFD24FC704BB}"/>
                    </a:ext>
                  </a:extLst>
                </p:cNvPr>
                <p:cNvPicPr/>
                <p:nvPr/>
              </p:nvPicPr>
              <p:blipFill>
                <a:blip r:embed="rId328"/>
                <a:stretch>
                  <a:fillRect/>
                </a:stretch>
              </p:blipFill>
              <p:spPr>
                <a:xfrm>
                  <a:off x="7886925" y="2607495"/>
                  <a:ext cx="237600" cy="37296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227" name="Encre 226">
                  <a:extLst>
                    <a:ext uri="{FF2B5EF4-FFF2-40B4-BE49-F238E27FC236}">
                      <a16:creationId xmlns:a16="http://schemas.microsoft.com/office/drawing/2014/main" id="{3CCD7998-5131-2D63-9295-B4B224BD0E1A}"/>
                    </a:ext>
                  </a:extLst>
                </p14:cNvPr>
                <p14:cNvContentPartPr/>
                <p14:nvPr/>
              </p14:nvContentPartPr>
              <p14:xfrm>
                <a:off x="7895925" y="2809815"/>
                <a:ext cx="223920" cy="10080"/>
              </p14:xfrm>
            </p:contentPart>
          </mc:Choice>
          <mc:Fallback xmlns="">
            <p:pic>
              <p:nvPicPr>
                <p:cNvPr id="227" name="Encre 226">
                  <a:extLst>
                    <a:ext uri="{FF2B5EF4-FFF2-40B4-BE49-F238E27FC236}">
                      <a16:creationId xmlns:a16="http://schemas.microsoft.com/office/drawing/2014/main" id="{3CCD7998-5131-2D63-9295-B4B224BD0E1A}"/>
                    </a:ext>
                  </a:extLst>
                </p:cNvPr>
                <p:cNvPicPr/>
                <p:nvPr/>
              </p:nvPicPr>
              <p:blipFill>
                <a:blip r:embed="rId330"/>
                <a:stretch>
                  <a:fillRect/>
                </a:stretch>
              </p:blipFill>
              <p:spPr>
                <a:xfrm>
                  <a:off x="7886925" y="2800815"/>
                  <a:ext cx="24156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228" name="Encre 227">
                  <a:extLst>
                    <a:ext uri="{FF2B5EF4-FFF2-40B4-BE49-F238E27FC236}">
                      <a16:creationId xmlns:a16="http://schemas.microsoft.com/office/drawing/2014/main" id="{947A5A68-45AE-2E72-DE59-63DD310C5515}"/>
                    </a:ext>
                  </a:extLst>
                </p14:cNvPr>
                <p14:cNvContentPartPr/>
                <p14:nvPr/>
              </p14:nvContentPartPr>
              <p14:xfrm>
                <a:off x="8048205" y="2685615"/>
                <a:ext cx="247320" cy="260640"/>
              </p14:xfrm>
            </p:contentPart>
          </mc:Choice>
          <mc:Fallback xmlns="">
            <p:pic>
              <p:nvPicPr>
                <p:cNvPr id="228" name="Encre 227">
                  <a:extLst>
                    <a:ext uri="{FF2B5EF4-FFF2-40B4-BE49-F238E27FC236}">
                      <a16:creationId xmlns:a16="http://schemas.microsoft.com/office/drawing/2014/main" id="{947A5A68-45AE-2E72-DE59-63DD310C5515}"/>
                    </a:ext>
                  </a:extLst>
                </p:cNvPr>
                <p:cNvPicPr/>
                <p:nvPr/>
              </p:nvPicPr>
              <p:blipFill>
                <a:blip r:embed="rId332"/>
                <a:stretch>
                  <a:fillRect/>
                </a:stretch>
              </p:blipFill>
              <p:spPr>
                <a:xfrm>
                  <a:off x="8039565" y="2676615"/>
                  <a:ext cx="26496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230" name="Encre 229">
                  <a:extLst>
                    <a:ext uri="{FF2B5EF4-FFF2-40B4-BE49-F238E27FC236}">
                      <a16:creationId xmlns:a16="http://schemas.microsoft.com/office/drawing/2014/main" id="{7268F90A-70A9-17EE-F35F-483667CC16F7}"/>
                    </a:ext>
                  </a:extLst>
                </p14:cNvPr>
                <p14:cNvContentPartPr/>
                <p14:nvPr/>
              </p14:nvContentPartPr>
              <p14:xfrm>
                <a:off x="8303805" y="2743215"/>
                <a:ext cx="107640" cy="187920"/>
              </p14:xfrm>
            </p:contentPart>
          </mc:Choice>
          <mc:Fallback xmlns="">
            <p:pic>
              <p:nvPicPr>
                <p:cNvPr id="230" name="Encre 229">
                  <a:extLst>
                    <a:ext uri="{FF2B5EF4-FFF2-40B4-BE49-F238E27FC236}">
                      <a16:creationId xmlns:a16="http://schemas.microsoft.com/office/drawing/2014/main" id="{7268F90A-70A9-17EE-F35F-483667CC16F7}"/>
                    </a:ext>
                  </a:extLst>
                </p:cNvPr>
                <p:cNvPicPr/>
                <p:nvPr/>
              </p:nvPicPr>
              <p:blipFill>
                <a:blip r:embed="rId334"/>
                <a:stretch>
                  <a:fillRect/>
                </a:stretch>
              </p:blipFill>
              <p:spPr>
                <a:xfrm>
                  <a:off x="8295165" y="2734215"/>
                  <a:ext cx="12528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231" name="Encre 230">
                  <a:extLst>
                    <a:ext uri="{FF2B5EF4-FFF2-40B4-BE49-F238E27FC236}">
                      <a16:creationId xmlns:a16="http://schemas.microsoft.com/office/drawing/2014/main" id="{9EAAA9CE-A49B-981F-2AE7-60D21F3316E0}"/>
                    </a:ext>
                  </a:extLst>
                </p14:cNvPr>
                <p14:cNvContentPartPr/>
                <p14:nvPr/>
              </p14:nvContentPartPr>
              <p14:xfrm>
                <a:off x="8447805" y="2740335"/>
                <a:ext cx="118440" cy="192960"/>
              </p14:xfrm>
            </p:contentPart>
          </mc:Choice>
          <mc:Fallback xmlns="">
            <p:pic>
              <p:nvPicPr>
                <p:cNvPr id="231" name="Encre 230">
                  <a:extLst>
                    <a:ext uri="{FF2B5EF4-FFF2-40B4-BE49-F238E27FC236}">
                      <a16:creationId xmlns:a16="http://schemas.microsoft.com/office/drawing/2014/main" id="{9EAAA9CE-A49B-981F-2AE7-60D21F3316E0}"/>
                    </a:ext>
                  </a:extLst>
                </p:cNvPr>
                <p:cNvPicPr/>
                <p:nvPr/>
              </p:nvPicPr>
              <p:blipFill>
                <a:blip r:embed="rId336"/>
                <a:stretch>
                  <a:fillRect/>
                </a:stretch>
              </p:blipFill>
              <p:spPr>
                <a:xfrm>
                  <a:off x="8438805" y="2731695"/>
                  <a:ext cx="13608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232" name="Encre 231">
                  <a:extLst>
                    <a:ext uri="{FF2B5EF4-FFF2-40B4-BE49-F238E27FC236}">
                      <a16:creationId xmlns:a16="http://schemas.microsoft.com/office/drawing/2014/main" id="{86FFC087-878A-F5D3-F912-94B0BF4D710A}"/>
                    </a:ext>
                  </a:extLst>
                </p14:cNvPr>
                <p14:cNvContentPartPr/>
                <p14:nvPr/>
              </p14:nvContentPartPr>
              <p14:xfrm>
                <a:off x="8580645" y="2742495"/>
                <a:ext cx="75960" cy="145800"/>
              </p14:xfrm>
            </p:contentPart>
          </mc:Choice>
          <mc:Fallback xmlns="">
            <p:pic>
              <p:nvPicPr>
                <p:cNvPr id="232" name="Encre 231">
                  <a:extLst>
                    <a:ext uri="{FF2B5EF4-FFF2-40B4-BE49-F238E27FC236}">
                      <a16:creationId xmlns:a16="http://schemas.microsoft.com/office/drawing/2014/main" id="{86FFC087-878A-F5D3-F912-94B0BF4D710A}"/>
                    </a:ext>
                  </a:extLst>
                </p:cNvPr>
                <p:cNvPicPr/>
                <p:nvPr/>
              </p:nvPicPr>
              <p:blipFill>
                <a:blip r:embed="rId338"/>
                <a:stretch>
                  <a:fillRect/>
                </a:stretch>
              </p:blipFill>
              <p:spPr>
                <a:xfrm>
                  <a:off x="8572005" y="2733855"/>
                  <a:ext cx="9360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339">
              <p14:nvContentPartPr>
                <p14:cNvPr id="233" name="Encre 232">
                  <a:extLst>
                    <a:ext uri="{FF2B5EF4-FFF2-40B4-BE49-F238E27FC236}">
                      <a16:creationId xmlns:a16="http://schemas.microsoft.com/office/drawing/2014/main" id="{8855AC63-B3BA-8C31-09EC-CCB8FA089423}"/>
                    </a:ext>
                  </a:extLst>
                </p14:cNvPr>
                <p14:cNvContentPartPr/>
                <p14:nvPr/>
              </p14:nvContentPartPr>
              <p14:xfrm>
                <a:off x="8581725" y="2800815"/>
                <a:ext cx="64800" cy="9360"/>
              </p14:xfrm>
            </p:contentPart>
          </mc:Choice>
          <mc:Fallback xmlns="">
            <p:pic>
              <p:nvPicPr>
                <p:cNvPr id="233" name="Encre 232">
                  <a:extLst>
                    <a:ext uri="{FF2B5EF4-FFF2-40B4-BE49-F238E27FC236}">
                      <a16:creationId xmlns:a16="http://schemas.microsoft.com/office/drawing/2014/main" id="{8855AC63-B3BA-8C31-09EC-CCB8FA089423}"/>
                    </a:ext>
                  </a:extLst>
                </p:cNvPr>
                <p:cNvPicPr/>
                <p:nvPr/>
              </p:nvPicPr>
              <p:blipFill>
                <a:blip r:embed="rId340"/>
                <a:stretch>
                  <a:fillRect/>
                </a:stretch>
              </p:blipFill>
              <p:spPr>
                <a:xfrm>
                  <a:off x="8572725" y="2791815"/>
                  <a:ext cx="8244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234" name="Encre 233">
                  <a:extLst>
                    <a:ext uri="{FF2B5EF4-FFF2-40B4-BE49-F238E27FC236}">
                      <a16:creationId xmlns:a16="http://schemas.microsoft.com/office/drawing/2014/main" id="{F51A465A-DAC0-1C88-2C3F-A5A65830B20E}"/>
                    </a:ext>
                  </a:extLst>
                </p14:cNvPr>
                <p14:cNvContentPartPr/>
                <p14:nvPr/>
              </p14:nvContentPartPr>
              <p14:xfrm>
                <a:off x="8600805" y="2719815"/>
                <a:ext cx="71280" cy="14040"/>
              </p14:xfrm>
            </p:contentPart>
          </mc:Choice>
          <mc:Fallback xmlns="">
            <p:pic>
              <p:nvPicPr>
                <p:cNvPr id="234" name="Encre 233">
                  <a:extLst>
                    <a:ext uri="{FF2B5EF4-FFF2-40B4-BE49-F238E27FC236}">
                      <a16:creationId xmlns:a16="http://schemas.microsoft.com/office/drawing/2014/main" id="{F51A465A-DAC0-1C88-2C3F-A5A65830B20E}"/>
                    </a:ext>
                  </a:extLst>
                </p:cNvPr>
                <p:cNvPicPr/>
                <p:nvPr/>
              </p:nvPicPr>
              <p:blipFill>
                <a:blip r:embed="rId342"/>
                <a:stretch>
                  <a:fillRect/>
                </a:stretch>
              </p:blipFill>
              <p:spPr>
                <a:xfrm>
                  <a:off x="8592165" y="2710815"/>
                  <a:ext cx="8892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343">
              <p14:nvContentPartPr>
                <p14:cNvPr id="236" name="Encre 235">
                  <a:extLst>
                    <a:ext uri="{FF2B5EF4-FFF2-40B4-BE49-F238E27FC236}">
                      <a16:creationId xmlns:a16="http://schemas.microsoft.com/office/drawing/2014/main" id="{D3EF31D8-83B0-55EB-7BAE-C63969510352}"/>
                    </a:ext>
                  </a:extLst>
                </p14:cNvPr>
                <p14:cNvContentPartPr/>
                <p14:nvPr/>
              </p14:nvContentPartPr>
              <p14:xfrm>
                <a:off x="8867205" y="2685615"/>
                <a:ext cx="38880" cy="192240"/>
              </p14:xfrm>
            </p:contentPart>
          </mc:Choice>
          <mc:Fallback xmlns="">
            <p:pic>
              <p:nvPicPr>
                <p:cNvPr id="236" name="Encre 235">
                  <a:extLst>
                    <a:ext uri="{FF2B5EF4-FFF2-40B4-BE49-F238E27FC236}">
                      <a16:creationId xmlns:a16="http://schemas.microsoft.com/office/drawing/2014/main" id="{D3EF31D8-83B0-55EB-7BAE-C63969510352}"/>
                    </a:ext>
                  </a:extLst>
                </p:cNvPr>
                <p:cNvPicPr/>
                <p:nvPr/>
              </p:nvPicPr>
              <p:blipFill>
                <a:blip r:embed="rId344"/>
                <a:stretch>
                  <a:fillRect/>
                </a:stretch>
              </p:blipFill>
              <p:spPr>
                <a:xfrm>
                  <a:off x="8858565" y="2676615"/>
                  <a:ext cx="5652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237" name="Encre 236">
                  <a:extLst>
                    <a:ext uri="{FF2B5EF4-FFF2-40B4-BE49-F238E27FC236}">
                      <a16:creationId xmlns:a16="http://schemas.microsoft.com/office/drawing/2014/main" id="{25A22B85-44C7-2455-2567-127A3BBE2AE4}"/>
                    </a:ext>
                  </a:extLst>
                </p14:cNvPr>
                <p14:cNvContentPartPr/>
                <p14:nvPr/>
              </p14:nvContentPartPr>
              <p14:xfrm>
                <a:off x="8867205" y="2656815"/>
                <a:ext cx="135360" cy="259200"/>
              </p14:xfrm>
            </p:contentPart>
          </mc:Choice>
          <mc:Fallback xmlns="">
            <p:pic>
              <p:nvPicPr>
                <p:cNvPr id="237" name="Encre 236">
                  <a:extLst>
                    <a:ext uri="{FF2B5EF4-FFF2-40B4-BE49-F238E27FC236}">
                      <a16:creationId xmlns:a16="http://schemas.microsoft.com/office/drawing/2014/main" id="{25A22B85-44C7-2455-2567-127A3BBE2AE4}"/>
                    </a:ext>
                  </a:extLst>
                </p:cNvPr>
                <p:cNvPicPr/>
                <p:nvPr/>
              </p:nvPicPr>
              <p:blipFill>
                <a:blip r:embed="rId346"/>
                <a:stretch>
                  <a:fillRect/>
                </a:stretch>
              </p:blipFill>
              <p:spPr>
                <a:xfrm>
                  <a:off x="8858565" y="2648175"/>
                  <a:ext cx="15300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347">
              <p14:nvContentPartPr>
                <p14:cNvPr id="239" name="Encre 238">
                  <a:extLst>
                    <a:ext uri="{FF2B5EF4-FFF2-40B4-BE49-F238E27FC236}">
                      <a16:creationId xmlns:a16="http://schemas.microsoft.com/office/drawing/2014/main" id="{70D61F39-A798-E3A9-1B09-9D9A8A5EF7E0}"/>
                    </a:ext>
                  </a:extLst>
                </p14:cNvPr>
                <p14:cNvContentPartPr/>
                <p14:nvPr/>
              </p14:nvContentPartPr>
              <p14:xfrm>
                <a:off x="9038205" y="2695335"/>
                <a:ext cx="77760" cy="177480"/>
              </p14:xfrm>
            </p:contentPart>
          </mc:Choice>
          <mc:Fallback xmlns="">
            <p:pic>
              <p:nvPicPr>
                <p:cNvPr id="239" name="Encre 238">
                  <a:extLst>
                    <a:ext uri="{FF2B5EF4-FFF2-40B4-BE49-F238E27FC236}">
                      <a16:creationId xmlns:a16="http://schemas.microsoft.com/office/drawing/2014/main" id="{70D61F39-A798-E3A9-1B09-9D9A8A5EF7E0}"/>
                    </a:ext>
                  </a:extLst>
                </p:cNvPr>
                <p:cNvPicPr/>
                <p:nvPr/>
              </p:nvPicPr>
              <p:blipFill>
                <a:blip r:embed="rId348"/>
                <a:stretch>
                  <a:fillRect/>
                </a:stretch>
              </p:blipFill>
              <p:spPr>
                <a:xfrm>
                  <a:off x="9029565" y="2686695"/>
                  <a:ext cx="9540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349">
              <p14:nvContentPartPr>
                <p14:cNvPr id="240" name="Encre 239">
                  <a:extLst>
                    <a:ext uri="{FF2B5EF4-FFF2-40B4-BE49-F238E27FC236}">
                      <a16:creationId xmlns:a16="http://schemas.microsoft.com/office/drawing/2014/main" id="{450FB46A-9AFD-9801-821D-39595E443E7D}"/>
                    </a:ext>
                  </a:extLst>
                </p14:cNvPr>
                <p14:cNvContentPartPr/>
                <p14:nvPr/>
              </p14:nvContentPartPr>
              <p14:xfrm>
                <a:off x="9058005" y="2757975"/>
                <a:ext cx="32040" cy="23400"/>
              </p14:xfrm>
            </p:contentPart>
          </mc:Choice>
          <mc:Fallback xmlns="">
            <p:pic>
              <p:nvPicPr>
                <p:cNvPr id="240" name="Encre 239">
                  <a:extLst>
                    <a:ext uri="{FF2B5EF4-FFF2-40B4-BE49-F238E27FC236}">
                      <a16:creationId xmlns:a16="http://schemas.microsoft.com/office/drawing/2014/main" id="{450FB46A-9AFD-9801-821D-39595E443E7D}"/>
                    </a:ext>
                  </a:extLst>
                </p:cNvPr>
                <p:cNvPicPr/>
                <p:nvPr/>
              </p:nvPicPr>
              <p:blipFill>
                <a:blip r:embed="rId350"/>
                <a:stretch>
                  <a:fillRect/>
                </a:stretch>
              </p:blipFill>
              <p:spPr>
                <a:xfrm>
                  <a:off x="9049365" y="2749335"/>
                  <a:ext cx="4968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351">
              <p14:nvContentPartPr>
                <p14:cNvPr id="241" name="Encre 240">
                  <a:extLst>
                    <a:ext uri="{FF2B5EF4-FFF2-40B4-BE49-F238E27FC236}">
                      <a16:creationId xmlns:a16="http://schemas.microsoft.com/office/drawing/2014/main" id="{4E34C3BF-2C21-6771-F4AA-16E2FFCCB0E7}"/>
                    </a:ext>
                  </a:extLst>
                </p14:cNvPr>
                <p14:cNvContentPartPr/>
                <p14:nvPr/>
              </p14:nvContentPartPr>
              <p14:xfrm>
                <a:off x="9038925" y="2657175"/>
                <a:ext cx="75240" cy="49680"/>
              </p14:xfrm>
            </p:contentPart>
          </mc:Choice>
          <mc:Fallback xmlns="">
            <p:pic>
              <p:nvPicPr>
                <p:cNvPr id="241" name="Encre 240">
                  <a:extLst>
                    <a:ext uri="{FF2B5EF4-FFF2-40B4-BE49-F238E27FC236}">
                      <a16:creationId xmlns:a16="http://schemas.microsoft.com/office/drawing/2014/main" id="{4E34C3BF-2C21-6771-F4AA-16E2FFCCB0E7}"/>
                    </a:ext>
                  </a:extLst>
                </p:cNvPr>
                <p:cNvPicPr/>
                <p:nvPr/>
              </p:nvPicPr>
              <p:blipFill>
                <a:blip r:embed="rId352"/>
                <a:stretch>
                  <a:fillRect/>
                </a:stretch>
              </p:blipFill>
              <p:spPr>
                <a:xfrm>
                  <a:off x="9029925" y="2648175"/>
                  <a:ext cx="9288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353">
              <p14:nvContentPartPr>
                <p14:cNvPr id="242" name="Encre 241">
                  <a:extLst>
                    <a:ext uri="{FF2B5EF4-FFF2-40B4-BE49-F238E27FC236}">
                      <a16:creationId xmlns:a16="http://schemas.microsoft.com/office/drawing/2014/main" id="{7E573836-7E80-CBA1-F692-D4609DE98878}"/>
                    </a:ext>
                  </a:extLst>
                </p14:cNvPr>
                <p14:cNvContentPartPr/>
                <p14:nvPr/>
              </p14:nvContentPartPr>
              <p14:xfrm>
                <a:off x="9143685" y="2675895"/>
                <a:ext cx="115200" cy="119880"/>
              </p14:xfrm>
            </p:contentPart>
          </mc:Choice>
          <mc:Fallback xmlns="">
            <p:pic>
              <p:nvPicPr>
                <p:cNvPr id="242" name="Encre 241">
                  <a:extLst>
                    <a:ext uri="{FF2B5EF4-FFF2-40B4-BE49-F238E27FC236}">
                      <a16:creationId xmlns:a16="http://schemas.microsoft.com/office/drawing/2014/main" id="{7E573836-7E80-CBA1-F692-D4609DE98878}"/>
                    </a:ext>
                  </a:extLst>
                </p:cNvPr>
                <p:cNvPicPr/>
                <p:nvPr/>
              </p:nvPicPr>
              <p:blipFill>
                <a:blip r:embed="rId354"/>
                <a:stretch>
                  <a:fillRect/>
                </a:stretch>
              </p:blipFill>
              <p:spPr>
                <a:xfrm>
                  <a:off x="9134685" y="2667255"/>
                  <a:ext cx="13284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355">
              <p14:nvContentPartPr>
                <p14:cNvPr id="243" name="Encre 242">
                  <a:extLst>
                    <a:ext uri="{FF2B5EF4-FFF2-40B4-BE49-F238E27FC236}">
                      <a16:creationId xmlns:a16="http://schemas.microsoft.com/office/drawing/2014/main" id="{DE2E5A4E-B50A-FF0B-EF17-15AF21F39379}"/>
                    </a:ext>
                  </a:extLst>
                </p14:cNvPr>
                <p14:cNvContentPartPr/>
                <p14:nvPr/>
              </p14:nvContentPartPr>
              <p14:xfrm>
                <a:off x="9313245" y="2675175"/>
                <a:ext cx="128520" cy="163440"/>
              </p14:xfrm>
            </p:contentPart>
          </mc:Choice>
          <mc:Fallback xmlns="">
            <p:pic>
              <p:nvPicPr>
                <p:cNvPr id="243" name="Encre 242">
                  <a:extLst>
                    <a:ext uri="{FF2B5EF4-FFF2-40B4-BE49-F238E27FC236}">
                      <a16:creationId xmlns:a16="http://schemas.microsoft.com/office/drawing/2014/main" id="{DE2E5A4E-B50A-FF0B-EF17-15AF21F39379}"/>
                    </a:ext>
                  </a:extLst>
                </p:cNvPr>
                <p:cNvPicPr/>
                <p:nvPr/>
              </p:nvPicPr>
              <p:blipFill>
                <a:blip r:embed="rId356"/>
                <a:stretch>
                  <a:fillRect/>
                </a:stretch>
              </p:blipFill>
              <p:spPr>
                <a:xfrm>
                  <a:off x="9304605" y="2666175"/>
                  <a:ext cx="14616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357">
              <p14:nvContentPartPr>
                <p14:cNvPr id="244" name="Encre 243">
                  <a:extLst>
                    <a:ext uri="{FF2B5EF4-FFF2-40B4-BE49-F238E27FC236}">
                      <a16:creationId xmlns:a16="http://schemas.microsoft.com/office/drawing/2014/main" id="{BCF1D7CE-CEAA-3D0B-068D-F882362E165C}"/>
                    </a:ext>
                  </a:extLst>
                </p14:cNvPr>
                <p14:cNvContentPartPr/>
                <p14:nvPr/>
              </p14:nvContentPartPr>
              <p14:xfrm>
                <a:off x="9448245" y="2665455"/>
                <a:ext cx="110520" cy="150120"/>
              </p14:xfrm>
            </p:contentPart>
          </mc:Choice>
          <mc:Fallback xmlns="">
            <p:pic>
              <p:nvPicPr>
                <p:cNvPr id="244" name="Encre 243">
                  <a:extLst>
                    <a:ext uri="{FF2B5EF4-FFF2-40B4-BE49-F238E27FC236}">
                      <a16:creationId xmlns:a16="http://schemas.microsoft.com/office/drawing/2014/main" id="{BCF1D7CE-CEAA-3D0B-068D-F882362E165C}"/>
                    </a:ext>
                  </a:extLst>
                </p:cNvPr>
                <p:cNvPicPr/>
                <p:nvPr/>
              </p:nvPicPr>
              <p:blipFill>
                <a:blip r:embed="rId358"/>
                <a:stretch>
                  <a:fillRect/>
                </a:stretch>
              </p:blipFill>
              <p:spPr>
                <a:xfrm>
                  <a:off x="9439245" y="2656815"/>
                  <a:ext cx="12816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359">
              <p14:nvContentPartPr>
                <p14:cNvPr id="245" name="Encre 244">
                  <a:extLst>
                    <a:ext uri="{FF2B5EF4-FFF2-40B4-BE49-F238E27FC236}">
                      <a16:creationId xmlns:a16="http://schemas.microsoft.com/office/drawing/2014/main" id="{3EE060BA-0C24-8385-3420-4BC0C7A6C8B7}"/>
                    </a:ext>
                  </a:extLst>
                </p14:cNvPr>
                <p14:cNvContentPartPr/>
                <p14:nvPr/>
              </p14:nvContentPartPr>
              <p14:xfrm>
                <a:off x="9579285" y="2647455"/>
                <a:ext cx="119520" cy="156600"/>
              </p14:xfrm>
            </p:contentPart>
          </mc:Choice>
          <mc:Fallback xmlns="">
            <p:pic>
              <p:nvPicPr>
                <p:cNvPr id="245" name="Encre 244">
                  <a:extLst>
                    <a:ext uri="{FF2B5EF4-FFF2-40B4-BE49-F238E27FC236}">
                      <a16:creationId xmlns:a16="http://schemas.microsoft.com/office/drawing/2014/main" id="{3EE060BA-0C24-8385-3420-4BC0C7A6C8B7}"/>
                    </a:ext>
                  </a:extLst>
                </p:cNvPr>
                <p:cNvPicPr/>
                <p:nvPr/>
              </p:nvPicPr>
              <p:blipFill>
                <a:blip r:embed="rId360"/>
                <a:stretch>
                  <a:fillRect/>
                </a:stretch>
              </p:blipFill>
              <p:spPr>
                <a:xfrm>
                  <a:off x="9570285" y="2638815"/>
                  <a:ext cx="13716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361">
              <p14:nvContentPartPr>
                <p14:cNvPr id="247" name="Encre 246">
                  <a:extLst>
                    <a:ext uri="{FF2B5EF4-FFF2-40B4-BE49-F238E27FC236}">
                      <a16:creationId xmlns:a16="http://schemas.microsoft.com/office/drawing/2014/main" id="{930816C8-CD4F-249D-817B-34498C641971}"/>
                    </a:ext>
                  </a:extLst>
                </p14:cNvPr>
                <p14:cNvContentPartPr/>
                <p14:nvPr/>
              </p14:nvContentPartPr>
              <p14:xfrm>
                <a:off x="8467605" y="2923215"/>
                <a:ext cx="242640" cy="291600"/>
              </p14:xfrm>
            </p:contentPart>
          </mc:Choice>
          <mc:Fallback xmlns="">
            <p:pic>
              <p:nvPicPr>
                <p:cNvPr id="247" name="Encre 246">
                  <a:extLst>
                    <a:ext uri="{FF2B5EF4-FFF2-40B4-BE49-F238E27FC236}">
                      <a16:creationId xmlns:a16="http://schemas.microsoft.com/office/drawing/2014/main" id="{930816C8-CD4F-249D-817B-34498C641971}"/>
                    </a:ext>
                  </a:extLst>
                </p:cNvPr>
                <p:cNvPicPr/>
                <p:nvPr/>
              </p:nvPicPr>
              <p:blipFill>
                <a:blip r:embed="rId362"/>
                <a:stretch>
                  <a:fillRect/>
                </a:stretch>
              </p:blipFill>
              <p:spPr>
                <a:xfrm>
                  <a:off x="8458965" y="2914575"/>
                  <a:ext cx="26028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363">
              <p14:nvContentPartPr>
                <p14:cNvPr id="248" name="Encre 247">
                  <a:extLst>
                    <a:ext uri="{FF2B5EF4-FFF2-40B4-BE49-F238E27FC236}">
                      <a16:creationId xmlns:a16="http://schemas.microsoft.com/office/drawing/2014/main" id="{1A4DD7AE-B9BB-07CA-1EF0-78A344633A30}"/>
                    </a:ext>
                  </a:extLst>
                </p14:cNvPr>
                <p14:cNvContentPartPr/>
                <p14:nvPr/>
              </p14:nvContentPartPr>
              <p14:xfrm>
                <a:off x="8741925" y="3018975"/>
                <a:ext cx="90360" cy="164880"/>
              </p14:xfrm>
            </p:contentPart>
          </mc:Choice>
          <mc:Fallback xmlns="">
            <p:pic>
              <p:nvPicPr>
                <p:cNvPr id="248" name="Encre 247">
                  <a:extLst>
                    <a:ext uri="{FF2B5EF4-FFF2-40B4-BE49-F238E27FC236}">
                      <a16:creationId xmlns:a16="http://schemas.microsoft.com/office/drawing/2014/main" id="{1A4DD7AE-B9BB-07CA-1EF0-78A344633A30}"/>
                    </a:ext>
                  </a:extLst>
                </p:cNvPr>
                <p:cNvPicPr/>
                <p:nvPr/>
              </p:nvPicPr>
              <p:blipFill>
                <a:blip r:embed="rId364"/>
                <a:stretch>
                  <a:fillRect/>
                </a:stretch>
              </p:blipFill>
              <p:spPr>
                <a:xfrm>
                  <a:off x="8733285" y="3009975"/>
                  <a:ext cx="10800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365">
              <p14:nvContentPartPr>
                <p14:cNvPr id="250" name="Encre 249">
                  <a:extLst>
                    <a:ext uri="{FF2B5EF4-FFF2-40B4-BE49-F238E27FC236}">
                      <a16:creationId xmlns:a16="http://schemas.microsoft.com/office/drawing/2014/main" id="{7220EA4B-56AF-9146-5F87-13DE0A7038BF}"/>
                    </a:ext>
                  </a:extLst>
                </p14:cNvPr>
                <p14:cNvContentPartPr/>
                <p14:nvPr/>
              </p14:nvContentPartPr>
              <p14:xfrm>
                <a:off x="8924445" y="2999535"/>
                <a:ext cx="100080" cy="177120"/>
              </p14:xfrm>
            </p:contentPart>
          </mc:Choice>
          <mc:Fallback xmlns="">
            <p:pic>
              <p:nvPicPr>
                <p:cNvPr id="250" name="Encre 249">
                  <a:extLst>
                    <a:ext uri="{FF2B5EF4-FFF2-40B4-BE49-F238E27FC236}">
                      <a16:creationId xmlns:a16="http://schemas.microsoft.com/office/drawing/2014/main" id="{7220EA4B-56AF-9146-5F87-13DE0A7038BF}"/>
                    </a:ext>
                  </a:extLst>
                </p:cNvPr>
                <p:cNvPicPr/>
                <p:nvPr/>
              </p:nvPicPr>
              <p:blipFill>
                <a:blip r:embed="rId366"/>
                <a:stretch>
                  <a:fillRect/>
                </a:stretch>
              </p:blipFill>
              <p:spPr>
                <a:xfrm>
                  <a:off x="8915445" y="2990895"/>
                  <a:ext cx="11772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367">
              <p14:nvContentPartPr>
                <p14:cNvPr id="253" name="Encre 252">
                  <a:extLst>
                    <a:ext uri="{FF2B5EF4-FFF2-40B4-BE49-F238E27FC236}">
                      <a16:creationId xmlns:a16="http://schemas.microsoft.com/office/drawing/2014/main" id="{82F779D5-3E05-2BBD-DA02-6D35D3E06652}"/>
                    </a:ext>
                  </a:extLst>
                </p14:cNvPr>
                <p14:cNvContentPartPr/>
                <p14:nvPr/>
              </p14:nvContentPartPr>
              <p14:xfrm>
                <a:off x="9114165" y="2913855"/>
                <a:ext cx="149040" cy="252000"/>
              </p14:xfrm>
            </p:contentPart>
          </mc:Choice>
          <mc:Fallback xmlns="">
            <p:pic>
              <p:nvPicPr>
                <p:cNvPr id="253" name="Encre 252">
                  <a:extLst>
                    <a:ext uri="{FF2B5EF4-FFF2-40B4-BE49-F238E27FC236}">
                      <a16:creationId xmlns:a16="http://schemas.microsoft.com/office/drawing/2014/main" id="{82F779D5-3E05-2BBD-DA02-6D35D3E06652}"/>
                    </a:ext>
                  </a:extLst>
                </p:cNvPr>
                <p:cNvPicPr/>
                <p:nvPr/>
              </p:nvPicPr>
              <p:blipFill>
                <a:blip r:embed="rId368"/>
                <a:stretch>
                  <a:fillRect/>
                </a:stretch>
              </p:blipFill>
              <p:spPr>
                <a:xfrm>
                  <a:off x="9105525" y="2905215"/>
                  <a:ext cx="166680" cy="269640"/>
                </a:xfrm>
                <a:prstGeom prst="rect">
                  <a:avLst/>
                </a:prstGeom>
              </p:spPr>
            </p:pic>
          </mc:Fallback>
        </mc:AlternateContent>
      </p:grpSp>
      <p:grpSp>
        <p:nvGrpSpPr>
          <p:cNvPr id="263" name="Groupe 262">
            <a:extLst>
              <a:ext uri="{FF2B5EF4-FFF2-40B4-BE49-F238E27FC236}">
                <a16:creationId xmlns:a16="http://schemas.microsoft.com/office/drawing/2014/main" id="{BC4689D4-415B-FD42-EFEA-C0E31BC25008}"/>
              </a:ext>
            </a:extLst>
          </p:cNvPr>
          <p:cNvGrpSpPr/>
          <p:nvPr/>
        </p:nvGrpSpPr>
        <p:grpSpPr>
          <a:xfrm>
            <a:off x="940725" y="1084335"/>
            <a:ext cx="1307880" cy="564120"/>
            <a:chOff x="940725" y="1084335"/>
            <a:chExt cx="1307880" cy="564120"/>
          </a:xfrm>
        </p:grpSpPr>
        <mc:AlternateContent xmlns:mc="http://schemas.openxmlformats.org/markup-compatibility/2006" xmlns:p14="http://schemas.microsoft.com/office/powerpoint/2010/main">
          <mc:Choice Requires="p14">
            <p:contentPart p14:bwMode="auto" r:id="rId369">
              <p14:nvContentPartPr>
                <p14:cNvPr id="255" name="Encre 254">
                  <a:extLst>
                    <a:ext uri="{FF2B5EF4-FFF2-40B4-BE49-F238E27FC236}">
                      <a16:creationId xmlns:a16="http://schemas.microsoft.com/office/drawing/2014/main" id="{7BAD3511-5255-3A32-4392-A52656B03E17}"/>
                    </a:ext>
                  </a:extLst>
                </p14:cNvPr>
                <p14:cNvContentPartPr/>
                <p14:nvPr/>
              </p14:nvContentPartPr>
              <p14:xfrm>
                <a:off x="1207485" y="1188735"/>
                <a:ext cx="343080" cy="318600"/>
              </p14:xfrm>
            </p:contentPart>
          </mc:Choice>
          <mc:Fallback xmlns="">
            <p:pic>
              <p:nvPicPr>
                <p:cNvPr id="255" name="Encre 254">
                  <a:extLst>
                    <a:ext uri="{FF2B5EF4-FFF2-40B4-BE49-F238E27FC236}">
                      <a16:creationId xmlns:a16="http://schemas.microsoft.com/office/drawing/2014/main" id="{7BAD3511-5255-3A32-4392-A52656B03E17}"/>
                    </a:ext>
                  </a:extLst>
                </p:cNvPr>
                <p:cNvPicPr/>
                <p:nvPr/>
              </p:nvPicPr>
              <p:blipFill>
                <a:blip r:embed="rId370"/>
                <a:stretch>
                  <a:fillRect/>
                </a:stretch>
              </p:blipFill>
              <p:spPr>
                <a:xfrm>
                  <a:off x="1198485" y="1180095"/>
                  <a:ext cx="360720" cy="336240"/>
                </a:xfrm>
                <a:prstGeom prst="rect">
                  <a:avLst/>
                </a:prstGeom>
              </p:spPr>
            </p:pic>
          </mc:Fallback>
        </mc:AlternateContent>
        <mc:AlternateContent xmlns:mc="http://schemas.openxmlformats.org/markup-compatibility/2006" xmlns:p14="http://schemas.microsoft.com/office/powerpoint/2010/main">
          <mc:Choice Requires="p14">
            <p:contentPart p14:bwMode="auto" r:id="rId371">
              <p14:nvContentPartPr>
                <p14:cNvPr id="256" name="Encre 255">
                  <a:extLst>
                    <a:ext uri="{FF2B5EF4-FFF2-40B4-BE49-F238E27FC236}">
                      <a16:creationId xmlns:a16="http://schemas.microsoft.com/office/drawing/2014/main" id="{F91C5B86-5390-FB51-08B2-C788913F2895}"/>
                    </a:ext>
                  </a:extLst>
                </p14:cNvPr>
                <p14:cNvContentPartPr/>
                <p14:nvPr/>
              </p14:nvContentPartPr>
              <p14:xfrm>
                <a:off x="1704285" y="1285575"/>
                <a:ext cx="10080" cy="176760"/>
              </p14:xfrm>
            </p:contentPart>
          </mc:Choice>
          <mc:Fallback xmlns="">
            <p:pic>
              <p:nvPicPr>
                <p:cNvPr id="256" name="Encre 255">
                  <a:extLst>
                    <a:ext uri="{FF2B5EF4-FFF2-40B4-BE49-F238E27FC236}">
                      <a16:creationId xmlns:a16="http://schemas.microsoft.com/office/drawing/2014/main" id="{F91C5B86-5390-FB51-08B2-C788913F2895}"/>
                    </a:ext>
                  </a:extLst>
                </p:cNvPr>
                <p:cNvPicPr/>
                <p:nvPr/>
              </p:nvPicPr>
              <p:blipFill>
                <a:blip r:embed="rId372"/>
                <a:stretch>
                  <a:fillRect/>
                </a:stretch>
              </p:blipFill>
              <p:spPr>
                <a:xfrm>
                  <a:off x="1695645" y="1276575"/>
                  <a:ext cx="2772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373">
              <p14:nvContentPartPr>
                <p14:cNvPr id="257" name="Encre 256">
                  <a:extLst>
                    <a:ext uri="{FF2B5EF4-FFF2-40B4-BE49-F238E27FC236}">
                      <a16:creationId xmlns:a16="http://schemas.microsoft.com/office/drawing/2014/main" id="{FDA1D5E8-CCAE-5E3D-EE9F-1C165CCD77E1}"/>
                    </a:ext>
                  </a:extLst>
                </p14:cNvPr>
                <p14:cNvContentPartPr/>
                <p14:nvPr/>
              </p14:nvContentPartPr>
              <p14:xfrm>
                <a:off x="1656765" y="1199535"/>
                <a:ext cx="17640" cy="360"/>
              </p14:xfrm>
            </p:contentPart>
          </mc:Choice>
          <mc:Fallback xmlns="">
            <p:pic>
              <p:nvPicPr>
                <p:cNvPr id="257" name="Encre 256">
                  <a:extLst>
                    <a:ext uri="{FF2B5EF4-FFF2-40B4-BE49-F238E27FC236}">
                      <a16:creationId xmlns:a16="http://schemas.microsoft.com/office/drawing/2014/main" id="{FDA1D5E8-CCAE-5E3D-EE9F-1C165CCD77E1}"/>
                    </a:ext>
                  </a:extLst>
                </p:cNvPr>
                <p:cNvPicPr/>
                <p:nvPr/>
              </p:nvPicPr>
              <p:blipFill>
                <a:blip r:embed="rId7"/>
                <a:stretch>
                  <a:fillRect/>
                </a:stretch>
              </p:blipFill>
              <p:spPr>
                <a:xfrm>
                  <a:off x="1648125" y="1190895"/>
                  <a:ext cx="35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74">
              <p14:nvContentPartPr>
                <p14:cNvPr id="258" name="Encre 257">
                  <a:extLst>
                    <a:ext uri="{FF2B5EF4-FFF2-40B4-BE49-F238E27FC236}">
                      <a16:creationId xmlns:a16="http://schemas.microsoft.com/office/drawing/2014/main" id="{54EB0C34-3F65-00FA-131B-A9B25B0908F8}"/>
                    </a:ext>
                  </a:extLst>
                </p14:cNvPr>
                <p14:cNvContentPartPr/>
                <p14:nvPr/>
              </p14:nvContentPartPr>
              <p14:xfrm>
                <a:off x="1780605" y="1209255"/>
                <a:ext cx="238320" cy="10800"/>
              </p14:xfrm>
            </p:contentPart>
          </mc:Choice>
          <mc:Fallback xmlns="">
            <p:pic>
              <p:nvPicPr>
                <p:cNvPr id="258" name="Encre 257">
                  <a:extLst>
                    <a:ext uri="{FF2B5EF4-FFF2-40B4-BE49-F238E27FC236}">
                      <a16:creationId xmlns:a16="http://schemas.microsoft.com/office/drawing/2014/main" id="{54EB0C34-3F65-00FA-131B-A9B25B0908F8}"/>
                    </a:ext>
                  </a:extLst>
                </p:cNvPr>
                <p:cNvPicPr/>
                <p:nvPr/>
              </p:nvPicPr>
              <p:blipFill>
                <a:blip r:embed="rId375"/>
                <a:stretch>
                  <a:fillRect/>
                </a:stretch>
              </p:blipFill>
              <p:spPr>
                <a:xfrm>
                  <a:off x="1771965" y="1200255"/>
                  <a:ext cx="25596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376">
              <p14:nvContentPartPr>
                <p14:cNvPr id="259" name="Encre 258">
                  <a:extLst>
                    <a:ext uri="{FF2B5EF4-FFF2-40B4-BE49-F238E27FC236}">
                      <a16:creationId xmlns:a16="http://schemas.microsoft.com/office/drawing/2014/main" id="{97E25C75-ADB7-BDD2-52C1-55ADACA6F399}"/>
                    </a:ext>
                  </a:extLst>
                </p14:cNvPr>
                <p14:cNvContentPartPr/>
                <p14:nvPr/>
              </p14:nvContentPartPr>
              <p14:xfrm>
                <a:off x="1894725" y="1256775"/>
                <a:ext cx="20520" cy="275040"/>
              </p14:xfrm>
            </p:contentPart>
          </mc:Choice>
          <mc:Fallback xmlns="">
            <p:pic>
              <p:nvPicPr>
                <p:cNvPr id="259" name="Encre 258">
                  <a:extLst>
                    <a:ext uri="{FF2B5EF4-FFF2-40B4-BE49-F238E27FC236}">
                      <a16:creationId xmlns:a16="http://schemas.microsoft.com/office/drawing/2014/main" id="{97E25C75-ADB7-BDD2-52C1-55ADACA6F399}"/>
                    </a:ext>
                  </a:extLst>
                </p:cNvPr>
                <p:cNvPicPr/>
                <p:nvPr/>
              </p:nvPicPr>
              <p:blipFill>
                <a:blip r:embed="rId377"/>
                <a:stretch>
                  <a:fillRect/>
                </a:stretch>
              </p:blipFill>
              <p:spPr>
                <a:xfrm>
                  <a:off x="1886085" y="1247775"/>
                  <a:ext cx="3816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378">
              <p14:nvContentPartPr>
                <p14:cNvPr id="262" name="Encre 261">
                  <a:extLst>
                    <a:ext uri="{FF2B5EF4-FFF2-40B4-BE49-F238E27FC236}">
                      <a16:creationId xmlns:a16="http://schemas.microsoft.com/office/drawing/2014/main" id="{D7F4320F-8109-7268-3E91-40F7CEB76773}"/>
                    </a:ext>
                  </a:extLst>
                </p14:cNvPr>
                <p14:cNvContentPartPr/>
                <p14:nvPr/>
              </p14:nvContentPartPr>
              <p14:xfrm>
                <a:off x="940725" y="1084335"/>
                <a:ext cx="1307880" cy="564120"/>
              </p14:xfrm>
            </p:contentPart>
          </mc:Choice>
          <mc:Fallback xmlns="">
            <p:pic>
              <p:nvPicPr>
                <p:cNvPr id="262" name="Encre 261">
                  <a:extLst>
                    <a:ext uri="{FF2B5EF4-FFF2-40B4-BE49-F238E27FC236}">
                      <a16:creationId xmlns:a16="http://schemas.microsoft.com/office/drawing/2014/main" id="{D7F4320F-8109-7268-3E91-40F7CEB76773}"/>
                    </a:ext>
                  </a:extLst>
                </p:cNvPr>
                <p:cNvPicPr/>
                <p:nvPr/>
              </p:nvPicPr>
              <p:blipFill>
                <a:blip r:embed="rId379"/>
                <a:stretch>
                  <a:fillRect/>
                </a:stretch>
              </p:blipFill>
              <p:spPr>
                <a:xfrm>
                  <a:off x="931725" y="1075335"/>
                  <a:ext cx="1325520" cy="581760"/>
                </a:xfrm>
                <a:prstGeom prst="rect">
                  <a:avLst/>
                </a:prstGeom>
              </p:spPr>
            </p:pic>
          </mc:Fallback>
        </mc:AlternateContent>
      </p:grpSp>
      <p:grpSp>
        <p:nvGrpSpPr>
          <p:cNvPr id="274" name="Groupe 273">
            <a:extLst>
              <a:ext uri="{FF2B5EF4-FFF2-40B4-BE49-F238E27FC236}">
                <a16:creationId xmlns:a16="http://schemas.microsoft.com/office/drawing/2014/main" id="{C3091CF6-72C3-2D08-447C-DC1F48B9BFFC}"/>
              </a:ext>
            </a:extLst>
          </p:cNvPr>
          <p:cNvGrpSpPr/>
          <p:nvPr/>
        </p:nvGrpSpPr>
        <p:grpSpPr>
          <a:xfrm>
            <a:off x="740565" y="5123535"/>
            <a:ext cx="1030680" cy="322200"/>
            <a:chOff x="740565" y="5123535"/>
            <a:chExt cx="1030680" cy="322200"/>
          </a:xfrm>
        </p:grpSpPr>
        <mc:AlternateContent xmlns:mc="http://schemas.openxmlformats.org/markup-compatibility/2006" xmlns:p14="http://schemas.microsoft.com/office/powerpoint/2010/main">
          <mc:Choice Requires="p14">
            <p:contentPart p14:bwMode="auto" r:id="rId380">
              <p14:nvContentPartPr>
                <p14:cNvPr id="264" name="Encre 263">
                  <a:extLst>
                    <a:ext uri="{FF2B5EF4-FFF2-40B4-BE49-F238E27FC236}">
                      <a16:creationId xmlns:a16="http://schemas.microsoft.com/office/drawing/2014/main" id="{4A394C61-1A73-E20B-D57E-5104D309C18C}"/>
                    </a:ext>
                  </a:extLst>
                </p14:cNvPr>
                <p14:cNvContentPartPr/>
                <p14:nvPr/>
              </p14:nvContentPartPr>
              <p14:xfrm>
                <a:off x="740565" y="5123535"/>
                <a:ext cx="288000" cy="316440"/>
              </p14:xfrm>
            </p:contentPart>
          </mc:Choice>
          <mc:Fallback xmlns="">
            <p:pic>
              <p:nvPicPr>
                <p:cNvPr id="264" name="Encre 263">
                  <a:extLst>
                    <a:ext uri="{FF2B5EF4-FFF2-40B4-BE49-F238E27FC236}">
                      <a16:creationId xmlns:a16="http://schemas.microsoft.com/office/drawing/2014/main" id="{4A394C61-1A73-E20B-D57E-5104D309C18C}"/>
                    </a:ext>
                  </a:extLst>
                </p:cNvPr>
                <p:cNvPicPr/>
                <p:nvPr/>
              </p:nvPicPr>
              <p:blipFill>
                <a:blip r:embed="rId381"/>
                <a:stretch>
                  <a:fillRect/>
                </a:stretch>
              </p:blipFill>
              <p:spPr>
                <a:xfrm>
                  <a:off x="731565" y="5114535"/>
                  <a:ext cx="30564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382">
              <p14:nvContentPartPr>
                <p14:cNvPr id="265" name="Encre 264">
                  <a:extLst>
                    <a:ext uri="{FF2B5EF4-FFF2-40B4-BE49-F238E27FC236}">
                      <a16:creationId xmlns:a16="http://schemas.microsoft.com/office/drawing/2014/main" id="{B8B55224-5A09-7A83-C709-C02CBAABCAD4}"/>
                    </a:ext>
                  </a:extLst>
                </p14:cNvPr>
                <p14:cNvContentPartPr/>
                <p14:nvPr/>
              </p14:nvContentPartPr>
              <p14:xfrm>
                <a:off x="1132965" y="5162415"/>
                <a:ext cx="26640" cy="263880"/>
              </p14:xfrm>
            </p:contentPart>
          </mc:Choice>
          <mc:Fallback xmlns="">
            <p:pic>
              <p:nvPicPr>
                <p:cNvPr id="265" name="Encre 264">
                  <a:extLst>
                    <a:ext uri="{FF2B5EF4-FFF2-40B4-BE49-F238E27FC236}">
                      <a16:creationId xmlns:a16="http://schemas.microsoft.com/office/drawing/2014/main" id="{B8B55224-5A09-7A83-C709-C02CBAABCAD4}"/>
                    </a:ext>
                  </a:extLst>
                </p:cNvPr>
                <p:cNvPicPr/>
                <p:nvPr/>
              </p:nvPicPr>
              <p:blipFill>
                <a:blip r:embed="rId383"/>
                <a:stretch>
                  <a:fillRect/>
                </a:stretch>
              </p:blipFill>
              <p:spPr>
                <a:xfrm>
                  <a:off x="1124325" y="5153415"/>
                  <a:ext cx="4428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384">
              <p14:nvContentPartPr>
                <p14:cNvPr id="266" name="Encre 265">
                  <a:extLst>
                    <a:ext uri="{FF2B5EF4-FFF2-40B4-BE49-F238E27FC236}">
                      <a16:creationId xmlns:a16="http://schemas.microsoft.com/office/drawing/2014/main" id="{8DA9900D-1630-BD3E-5FBC-BFC5BD8318E4}"/>
                    </a:ext>
                  </a:extLst>
                </p14:cNvPr>
                <p14:cNvContentPartPr/>
                <p14:nvPr/>
              </p14:nvContentPartPr>
              <p14:xfrm>
                <a:off x="1295325" y="5152695"/>
                <a:ext cx="38520" cy="293040"/>
              </p14:xfrm>
            </p:contentPart>
          </mc:Choice>
          <mc:Fallback xmlns="">
            <p:pic>
              <p:nvPicPr>
                <p:cNvPr id="266" name="Encre 265">
                  <a:extLst>
                    <a:ext uri="{FF2B5EF4-FFF2-40B4-BE49-F238E27FC236}">
                      <a16:creationId xmlns:a16="http://schemas.microsoft.com/office/drawing/2014/main" id="{8DA9900D-1630-BD3E-5FBC-BFC5BD8318E4}"/>
                    </a:ext>
                  </a:extLst>
                </p:cNvPr>
                <p:cNvPicPr/>
                <p:nvPr/>
              </p:nvPicPr>
              <p:blipFill>
                <a:blip r:embed="rId385"/>
                <a:stretch>
                  <a:fillRect/>
                </a:stretch>
              </p:blipFill>
              <p:spPr>
                <a:xfrm>
                  <a:off x="1286325" y="5144055"/>
                  <a:ext cx="5616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386">
              <p14:nvContentPartPr>
                <p14:cNvPr id="267" name="Encre 266">
                  <a:extLst>
                    <a:ext uri="{FF2B5EF4-FFF2-40B4-BE49-F238E27FC236}">
                      <a16:creationId xmlns:a16="http://schemas.microsoft.com/office/drawing/2014/main" id="{8029C44A-33D6-8E35-9F92-7B26FB7F4381}"/>
                    </a:ext>
                  </a:extLst>
                </p14:cNvPr>
                <p14:cNvContentPartPr/>
                <p14:nvPr/>
              </p14:nvContentPartPr>
              <p14:xfrm>
                <a:off x="1161405" y="5333415"/>
                <a:ext cx="152640" cy="19800"/>
              </p14:xfrm>
            </p:contentPart>
          </mc:Choice>
          <mc:Fallback xmlns="">
            <p:pic>
              <p:nvPicPr>
                <p:cNvPr id="267" name="Encre 266">
                  <a:extLst>
                    <a:ext uri="{FF2B5EF4-FFF2-40B4-BE49-F238E27FC236}">
                      <a16:creationId xmlns:a16="http://schemas.microsoft.com/office/drawing/2014/main" id="{8029C44A-33D6-8E35-9F92-7B26FB7F4381}"/>
                    </a:ext>
                  </a:extLst>
                </p:cNvPr>
                <p:cNvPicPr/>
                <p:nvPr/>
              </p:nvPicPr>
              <p:blipFill>
                <a:blip r:embed="rId387"/>
                <a:stretch>
                  <a:fillRect/>
                </a:stretch>
              </p:blipFill>
              <p:spPr>
                <a:xfrm>
                  <a:off x="1152765" y="5324415"/>
                  <a:ext cx="1702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388">
              <p14:nvContentPartPr>
                <p14:cNvPr id="268" name="Encre 267">
                  <a:extLst>
                    <a:ext uri="{FF2B5EF4-FFF2-40B4-BE49-F238E27FC236}">
                      <a16:creationId xmlns:a16="http://schemas.microsoft.com/office/drawing/2014/main" id="{0D8EF5E5-45F4-20A5-3FDD-A9AF70EF41BB}"/>
                    </a:ext>
                  </a:extLst>
                </p14:cNvPr>
                <p14:cNvContentPartPr/>
                <p14:nvPr/>
              </p14:nvContentPartPr>
              <p14:xfrm>
                <a:off x="1408005" y="5200215"/>
                <a:ext cx="92520" cy="240840"/>
              </p14:xfrm>
            </p:contentPart>
          </mc:Choice>
          <mc:Fallback xmlns="">
            <p:pic>
              <p:nvPicPr>
                <p:cNvPr id="268" name="Encre 267">
                  <a:extLst>
                    <a:ext uri="{FF2B5EF4-FFF2-40B4-BE49-F238E27FC236}">
                      <a16:creationId xmlns:a16="http://schemas.microsoft.com/office/drawing/2014/main" id="{0D8EF5E5-45F4-20A5-3FDD-A9AF70EF41BB}"/>
                    </a:ext>
                  </a:extLst>
                </p:cNvPr>
                <p:cNvPicPr/>
                <p:nvPr/>
              </p:nvPicPr>
              <p:blipFill>
                <a:blip r:embed="rId389"/>
                <a:stretch>
                  <a:fillRect/>
                </a:stretch>
              </p:blipFill>
              <p:spPr>
                <a:xfrm>
                  <a:off x="1399365" y="5191215"/>
                  <a:ext cx="11016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390">
              <p14:nvContentPartPr>
                <p14:cNvPr id="269" name="Encre 268">
                  <a:extLst>
                    <a:ext uri="{FF2B5EF4-FFF2-40B4-BE49-F238E27FC236}">
                      <a16:creationId xmlns:a16="http://schemas.microsoft.com/office/drawing/2014/main" id="{C1AC18ED-355F-3CD4-C219-DA6D8FAFDB8D}"/>
                    </a:ext>
                  </a:extLst>
                </p14:cNvPr>
                <p14:cNvContentPartPr/>
                <p14:nvPr/>
              </p14:nvContentPartPr>
              <p14:xfrm>
                <a:off x="1400085" y="5292015"/>
                <a:ext cx="110880" cy="32760"/>
              </p14:xfrm>
            </p:contentPart>
          </mc:Choice>
          <mc:Fallback xmlns="">
            <p:pic>
              <p:nvPicPr>
                <p:cNvPr id="269" name="Encre 268">
                  <a:extLst>
                    <a:ext uri="{FF2B5EF4-FFF2-40B4-BE49-F238E27FC236}">
                      <a16:creationId xmlns:a16="http://schemas.microsoft.com/office/drawing/2014/main" id="{C1AC18ED-355F-3CD4-C219-DA6D8FAFDB8D}"/>
                    </a:ext>
                  </a:extLst>
                </p:cNvPr>
                <p:cNvPicPr/>
                <p:nvPr/>
              </p:nvPicPr>
              <p:blipFill>
                <a:blip r:embed="rId391"/>
                <a:stretch>
                  <a:fillRect/>
                </a:stretch>
              </p:blipFill>
              <p:spPr>
                <a:xfrm>
                  <a:off x="1391085" y="5283015"/>
                  <a:ext cx="12852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392">
              <p14:nvContentPartPr>
                <p14:cNvPr id="270" name="Encre 269">
                  <a:extLst>
                    <a:ext uri="{FF2B5EF4-FFF2-40B4-BE49-F238E27FC236}">
                      <a16:creationId xmlns:a16="http://schemas.microsoft.com/office/drawing/2014/main" id="{380D7AA4-C1D9-A679-0941-BC6EE8431AB2}"/>
                    </a:ext>
                  </a:extLst>
                </p14:cNvPr>
                <p14:cNvContentPartPr/>
                <p14:nvPr/>
              </p14:nvContentPartPr>
              <p14:xfrm>
                <a:off x="1418805" y="5181855"/>
                <a:ext cx="124560" cy="28440"/>
              </p14:xfrm>
            </p:contentPart>
          </mc:Choice>
          <mc:Fallback xmlns="">
            <p:pic>
              <p:nvPicPr>
                <p:cNvPr id="270" name="Encre 269">
                  <a:extLst>
                    <a:ext uri="{FF2B5EF4-FFF2-40B4-BE49-F238E27FC236}">
                      <a16:creationId xmlns:a16="http://schemas.microsoft.com/office/drawing/2014/main" id="{380D7AA4-C1D9-A679-0941-BC6EE8431AB2}"/>
                    </a:ext>
                  </a:extLst>
                </p:cNvPr>
                <p:cNvPicPr/>
                <p:nvPr/>
              </p:nvPicPr>
              <p:blipFill>
                <a:blip r:embed="rId393"/>
                <a:stretch>
                  <a:fillRect/>
                </a:stretch>
              </p:blipFill>
              <p:spPr>
                <a:xfrm>
                  <a:off x="1410165" y="5172855"/>
                  <a:ext cx="14220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394">
              <p14:nvContentPartPr>
                <p14:cNvPr id="271" name="Encre 270">
                  <a:extLst>
                    <a:ext uri="{FF2B5EF4-FFF2-40B4-BE49-F238E27FC236}">
                      <a16:creationId xmlns:a16="http://schemas.microsoft.com/office/drawing/2014/main" id="{4B2D9EB3-6222-283B-5B4C-00824FAFDA1B}"/>
                    </a:ext>
                  </a:extLst>
                </p14:cNvPr>
                <p14:cNvContentPartPr/>
                <p14:nvPr/>
              </p14:nvContentPartPr>
              <p14:xfrm>
                <a:off x="1617885" y="5190495"/>
                <a:ext cx="20880" cy="243720"/>
              </p14:xfrm>
            </p:contentPart>
          </mc:Choice>
          <mc:Fallback xmlns="">
            <p:pic>
              <p:nvPicPr>
                <p:cNvPr id="271" name="Encre 270">
                  <a:extLst>
                    <a:ext uri="{FF2B5EF4-FFF2-40B4-BE49-F238E27FC236}">
                      <a16:creationId xmlns:a16="http://schemas.microsoft.com/office/drawing/2014/main" id="{4B2D9EB3-6222-283B-5B4C-00824FAFDA1B}"/>
                    </a:ext>
                  </a:extLst>
                </p:cNvPr>
                <p:cNvPicPr/>
                <p:nvPr/>
              </p:nvPicPr>
              <p:blipFill>
                <a:blip r:embed="rId395"/>
                <a:stretch>
                  <a:fillRect/>
                </a:stretch>
              </p:blipFill>
              <p:spPr>
                <a:xfrm>
                  <a:off x="1608885" y="5181855"/>
                  <a:ext cx="3852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396">
              <p14:nvContentPartPr>
                <p14:cNvPr id="272" name="Encre 271">
                  <a:extLst>
                    <a:ext uri="{FF2B5EF4-FFF2-40B4-BE49-F238E27FC236}">
                      <a16:creationId xmlns:a16="http://schemas.microsoft.com/office/drawing/2014/main" id="{626AE335-E24D-4711-3AFB-F906EA2BC633}"/>
                    </a:ext>
                  </a:extLst>
                </p14:cNvPr>
                <p14:cNvContentPartPr/>
                <p14:nvPr/>
              </p14:nvContentPartPr>
              <p14:xfrm>
                <a:off x="1590165" y="5182215"/>
                <a:ext cx="181080" cy="9720"/>
              </p14:xfrm>
            </p:contentPart>
          </mc:Choice>
          <mc:Fallback xmlns="">
            <p:pic>
              <p:nvPicPr>
                <p:cNvPr id="272" name="Encre 271">
                  <a:extLst>
                    <a:ext uri="{FF2B5EF4-FFF2-40B4-BE49-F238E27FC236}">
                      <a16:creationId xmlns:a16="http://schemas.microsoft.com/office/drawing/2014/main" id="{626AE335-E24D-4711-3AFB-F906EA2BC633}"/>
                    </a:ext>
                  </a:extLst>
                </p:cNvPr>
                <p:cNvPicPr/>
                <p:nvPr/>
              </p:nvPicPr>
              <p:blipFill>
                <a:blip r:embed="rId397"/>
                <a:stretch>
                  <a:fillRect/>
                </a:stretch>
              </p:blipFill>
              <p:spPr>
                <a:xfrm>
                  <a:off x="1581525" y="5173215"/>
                  <a:ext cx="19872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398">
              <p14:nvContentPartPr>
                <p14:cNvPr id="273" name="Encre 272">
                  <a:extLst>
                    <a:ext uri="{FF2B5EF4-FFF2-40B4-BE49-F238E27FC236}">
                      <a16:creationId xmlns:a16="http://schemas.microsoft.com/office/drawing/2014/main" id="{85B36C87-3513-9CA5-1CD6-DBC75080D1B7}"/>
                    </a:ext>
                  </a:extLst>
                </p14:cNvPr>
                <p14:cNvContentPartPr/>
                <p14:nvPr/>
              </p14:nvContentPartPr>
              <p14:xfrm>
                <a:off x="1618605" y="5330175"/>
                <a:ext cx="147960" cy="14040"/>
              </p14:xfrm>
            </p:contentPart>
          </mc:Choice>
          <mc:Fallback xmlns="">
            <p:pic>
              <p:nvPicPr>
                <p:cNvPr id="273" name="Encre 272">
                  <a:extLst>
                    <a:ext uri="{FF2B5EF4-FFF2-40B4-BE49-F238E27FC236}">
                      <a16:creationId xmlns:a16="http://schemas.microsoft.com/office/drawing/2014/main" id="{85B36C87-3513-9CA5-1CD6-DBC75080D1B7}"/>
                    </a:ext>
                  </a:extLst>
                </p:cNvPr>
                <p:cNvPicPr/>
                <p:nvPr/>
              </p:nvPicPr>
              <p:blipFill>
                <a:blip r:embed="rId399"/>
                <a:stretch>
                  <a:fillRect/>
                </a:stretch>
              </p:blipFill>
              <p:spPr>
                <a:xfrm>
                  <a:off x="1609965" y="5321175"/>
                  <a:ext cx="165600" cy="31680"/>
                </a:xfrm>
                <a:prstGeom prst="rect">
                  <a:avLst/>
                </a:prstGeom>
              </p:spPr>
            </p:pic>
          </mc:Fallback>
        </mc:AlternateContent>
      </p:grpSp>
      <p:grpSp>
        <p:nvGrpSpPr>
          <p:cNvPr id="279" name="Groupe 278">
            <a:extLst>
              <a:ext uri="{FF2B5EF4-FFF2-40B4-BE49-F238E27FC236}">
                <a16:creationId xmlns:a16="http://schemas.microsoft.com/office/drawing/2014/main" id="{C58F0F92-21D9-88EC-E466-9D7B6B0D8383}"/>
              </a:ext>
            </a:extLst>
          </p:cNvPr>
          <p:cNvGrpSpPr/>
          <p:nvPr/>
        </p:nvGrpSpPr>
        <p:grpSpPr>
          <a:xfrm>
            <a:off x="702405" y="5578935"/>
            <a:ext cx="358200" cy="441000"/>
            <a:chOff x="702405" y="5578935"/>
            <a:chExt cx="358200" cy="441000"/>
          </a:xfrm>
        </p:grpSpPr>
        <mc:AlternateContent xmlns:mc="http://schemas.openxmlformats.org/markup-compatibility/2006" xmlns:p14="http://schemas.microsoft.com/office/powerpoint/2010/main">
          <mc:Choice Requires="p14">
            <p:contentPart p14:bwMode="auto" r:id="rId400">
              <p14:nvContentPartPr>
                <p14:cNvPr id="276" name="Encre 275">
                  <a:extLst>
                    <a:ext uri="{FF2B5EF4-FFF2-40B4-BE49-F238E27FC236}">
                      <a16:creationId xmlns:a16="http://schemas.microsoft.com/office/drawing/2014/main" id="{E0CD9786-0A23-01CF-DC86-B3E5C0AB6075}"/>
                    </a:ext>
                  </a:extLst>
                </p14:cNvPr>
                <p14:cNvContentPartPr/>
                <p14:nvPr/>
              </p14:nvContentPartPr>
              <p14:xfrm>
                <a:off x="702405" y="5578935"/>
                <a:ext cx="213480" cy="441000"/>
              </p14:xfrm>
            </p:contentPart>
          </mc:Choice>
          <mc:Fallback xmlns="">
            <p:pic>
              <p:nvPicPr>
                <p:cNvPr id="276" name="Encre 275">
                  <a:extLst>
                    <a:ext uri="{FF2B5EF4-FFF2-40B4-BE49-F238E27FC236}">
                      <a16:creationId xmlns:a16="http://schemas.microsoft.com/office/drawing/2014/main" id="{E0CD9786-0A23-01CF-DC86-B3E5C0AB6075}"/>
                    </a:ext>
                  </a:extLst>
                </p:cNvPr>
                <p:cNvPicPr/>
                <p:nvPr/>
              </p:nvPicPr>
              <p:blipFill>
                <a:blip r:embed="rId401"/>
                <a:stretch>
                  <a:fillRect/>
                </a:stretch>
              </p:blipFill>
              <p:spPr>
                <a:xfrm>
                  <a:off x="693765" y="5569935"/>
                  <a:ext cx="231120" cy="458640"/>
                </a:xfrm>
                <a:prstGeom prst="rect">
                  <a:avLst/>
                </a:prstGeom>
              </p:spPr>
            </p:pic>
          </mc:Fallback>
        </mc:AlternateContent>
        <mc:AlternateContent xmlns:mc="http://schemas.openxmlformats.org/markup-compatibility/2006" xmlns:p14="http://schemas.microsoft.com/office/powerpoint/2010/main">
          <mc:Choice Requires="p14">
            <p:contentPart p14:bwMode="auto" r:id="rId402">
              <p14:nvContentPartPr>
                <p14:cNvPr id="277" name="Encre 276">
                  <a:extLst>
                    <a:ext uri="{FF2B5EF4-FFF2-40B4-BE49-F238E27FC236}">
                      <a16:creationId xmlns:a16="http://schemas.microsoft.com/office/drawing/2014/main" id="{57C03E79-A543-177D-980B-3578D6BF4A31}"/>
                    </a:ext>
                  </a:extLst>
                </p14:cNvPr>
                <p14:cNvContentPartPr/>
                <p14:nvPr/>
              </p14:nvContentPartPr>
              <p14:xfrm>
                <a:off x="885285" y="5816895"/>
                <a:ext cx="175320" cy="165600"/>
              </p14:xfrm>
            </p:contentPart>
          </mc:Choice>
          <mc:Fallback xmlns="">
            <p:pic>
              <p:nvPicPr>
                <p:cNvPr id="277" name="Encre 276">
                  <a:extLst>
                    <a:ext uri="{FF2B5EF4-FFF2-40B4-BE49-F238E27FC236}">
                      <a16:creationId xmlns:a16="http://schemas.microsoft.com/office/drawing/2014/main" id="{57C03E79-A543-177D-980B-3578D6BF4A31}"/>
                    </a:ext>
                  </a:extLst>
                </p:cNvPr>
                <p:cNvPicPr/>
                <p:nvPr/>
              </p:nvPicPr>
              <p:blipFill>
                <a:blip r:embed="rId403"/>
                <a:stretch>
                  <a:fillRect/>
                </a:stretch>
              </p:blipFill>
              <p:spPr>
                <a:xfrm>
                  <a:off x="876645" y="5807895"/>
                  <a:ext cx="192960" cy="183240"/>
                </a:xfrm>
                <a:prstGeom prst="rect">
                  <a:avLst/>
                </a:prstGeom>
              </p:spPr>
            </p:pic>
          </mc:Fallback>
        </mc:AlternateContent>
      </p:grpSp>
      <p:grpSp>
        <p:nvGrpSpPr>
          <p:cNvPr id="287" name="Groupe 286">
            <a:extLst>
              <a:ext uri="{FF2B5EF4-FFF2-40B4-BE49-F238E27FC236}">
                <a16:creationId xmlns:a16="http://schemas.microsoft.com/office/drawing/2014/main" id="{33021EE7-801B-1696-1A2E-BD678A122882}"/>
              </a:ext>
            </a:extLst>
          </p:cNvPr>
          <p:cNvGrpSpPr/>
          <p:nvPr/>
        </p:nvGrpSpPr>
        <p:grpSpPr>
          <a:xfrm>
            <a:off x="1127205" y="5684775"/>
            <a:ext cx="633960" cy="280080"/>
            <a:chOff x="1127205" y="5684775"/>
            <a:chExt cx="633960" cy="280080"/>
          </a:xfrm>
        </p:grpSpPr>
        <mc:AlternateContent xmlns:mc="http://schemas.openxmlformats.org/markup-compatibility/2006" xmlns:p14="http://schemas.microsoft.com/office/powerpoint/2010/main">
          <mc:Choice Requires="p14">
            <p:contentPart p14:bwMode="auto" r:id="rId404">
              <p14:nvContentPartPr>
                <p14:cNvPr id="280" name="Encre 279">
                  <a:extLst>
                    <a:ext uri="{FF2B5EF4-FFF2-40B4-BE49-F238E27FC236}">
                      <a16:creationId xmlns:a16="http://schemas.microsoft.com/office/drawing/2014/main" id="{2A3A122C-F1B4-8511-31DB-730D1A583035}"/>
                    </a:ext>
                  </a:extLst>
                </p14:cNvPr>
                <p14:cNvContentPartPr/>
                <p14:nvPr/>
              </p14:nvContentPartPr>
              <p14:xfrm>
                <a:off x="1127205" y="5684775"/>
                <a:ext cx="131760" cy="277920"/>
              </p14:xfrm>
            </p:contentPart>
          </mc:Choice>
          <mc:Fallback xmlns="">
            <p:pic>
              <p:nvPicPr>
                <p:cNvPr id="280" name="Encre 279">
                  <a:extLst>
                    <a:ext uri="{FF2B5EF4-FFF2-40B4-BE49-F238E27FC236}">
                      <a16:creationId xmlns:a16="http://schemas.microsoft.com/office/drawing/2014/main" id="{2A3A122C-F1B4-8511-31DB-730D1A583035}"/>
                    </a:ext>
                  </a:extLst>
                </p:cNvPr>
                <p:cNvPicPr/>
                <p:nvPr/>
              </p:nvPicPr>
              <p:blipFill>
                <a:blip r:embed="rId405"/>
                <a:stretch>
                  <a:fillRect/>
                </a:stretch>
              </p:blipFill>
              <p:spPr>
                <a:xfrm>
                  <a:off x="1118565" y="5676135"/>
                  <a:ext cx="14940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406">
              <p14:nvContentPartPr>
                <p14:cNvPr id="281" name="Encre 280">
                  <a:extLst>
                    <a:ext uri="{FF2B5EF4-FFF2-40B4-BE49-F238E27FC236}">
                      <a16:creationId xmlns:a16="http://schemas.microsoft.com/office/drawing/2014/main" id="{0903CD01-284A-6D73-0DFD-B3ACDC27B200}"/>
                    </a:ext>
                  </a:extLst>
                </p14:cNvPr>
                <p14:cNvContentPartPr/>
                <p14:nvPr/>
              </p14:nvContentPartPr>
              <p14:xfrm>
                <a:off x="1314045" y="5703855"/>
                <a:ext cx="106920" cy="258840"/>
              </p14:xfrm>
            </p:contentPart>
          </mc:Choice>
          <mc:Fallback xmlns="">
            <p:pic>
              <p:nvPicPr>
                <p:cNvPr id="281" name="Encre 280">
                  <a:extLst>
                    <a:ext uri="{FF2B5EF4-FFF2-40B4-BE49-F238E27FC236}">
                      <a16:creationId xmlns:a16="http://schemas.microsoft.com/office/drawing/2014/main" id="{0903CD01-284A-6D73-0DFD-B3ACDC27B200}"/>
                    </a:ext>
                  </a:extLst>
                </p:cNvPr>
                <p:cNvPicPr/>
                <p:nvPr/>
              </p:nvPicPr>
              <p:blipFill>
                <a:blip r:embed="rId407"/>
                <a:stretch>
                  <a:fillRect/>
                </a:stretch>
              </p:blipFill>
              <p:spPr>
                <a:xfrm>
                  <a:off x="1305045" y="5695215"/>
                  <a:ext cx="12456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408">
              <p14:nvContentPartPr>
                <p14:cNvPr id="282" name="Encre 281">
                  <a:extLst>
                    <a:ext uri="{FF2B5EF4-FFF2-40B4-BE49-F238E27FC236}">
                      <a16:creationId xmlns:a16="http://schemas.microsoft.com/office/drawing/2014/main" id="{A9B9F7D4-247A-2499-B1C3-3221D7B37B54}"/>
                    </a:ext>
                  </a:extLst>
                </p14:cNvPr>
                <p14:cNvContentPartPr/>
                <p14:nvPr/>
              </p14:nvContentPartPr>
              <p14:xfrm>
                <a:off x="1477845" y="5752815"/>
                <a:ext cx="121680" cy="212040"/>
              </p14:xfrm>
            </p:contentPart>
          </mc:Choice>
          <mc:Fallback xmlns="">
            <p:pic>
              <p:nvPicPr>
                <p:cNvPr id="282" name="Encre 281">
                  <a:extLst>
                    <a:ext uri="{FF2B5EF4-FFF2-40B4-BE49-F238E27FC236}">
                      <a16:creationId xmlns:a16="http://schemas.microsoft.com/office/drawing/2014/main" id="{A9B9F7D4-247A-2499-B1C3-3221D7B37B54}"/>
                    </a:ext>
                  </a:extLst>
                </p:cNvPr>
                <p:cNvPicPr/>
                <p:nvPr/>
              </p:nvPicPr>
              <p:blipFill>
                <a:blip r:embed="rId409"/>
                <a:stretch>
                  <a:fillRect/>
                </a:stretch>
              </p:blipFill>
              <p:spPr>
                <a:xfrm>
                  <a:off x="1469205" y="5743815"/>
                  <a:ext cx="13932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410">
              <p14:nvContentPartPr>
                <p14:cNvPr id="283" name="Encre 282">
                  <a:extLst>
                    <a:ext uri="{FF2B5EF4-FFF2-40B4-BE49-F238E27FC236}">
                      <a16:creationId xmlns:a16="http://schemas.microsoft.com/office/drawing/2014/main" id="{F2FAF854-7073-2E66-0C73-D7DE9E9DD657}"/>
                    </a:ext>
                  </a:extLst>
                </p14:cNvPr>
                <p14:cNvContentPartPr/>
                <p14:nvPr/>
              </p14:nvContentPartPr>
              <p14:xfrm>
                <a:off x="1514205" y="5845695"/>
                <a:ext cx="63360" cy="40680"/>
              </p14:xfrm>
            </p:contentPart>
          </mc:Choice>
          <mc:Fallback xmlns="">
            <p:pic>
              <p:nvPicPr>
                <p:cNvPr id="283" name="Encre 282">
                  <a:extLst>
                    <a:ext uri="{FF2B5EF4-FFF2-40B4-BE49-F238E27FC236}">
                      <a16:creationId xmlns:a16="http://schemas.microsoft.com/office/drawing/2014/main" id="{F2FAF854-7073-2E66-0C73-D7DE9E9DD657}"/>
                    </a:ext>
                  </a:extLst>
                </p:cNvPr>
                <p:cNvPicPr/>
                <p:nvPr/>
              </p:nvPicPr>
              <p:blipFill>
                <a:blip r:embed="rId411"/>
                <a:stretch>
                  <a:fillRect/>
                </a:stretch>
              </p:blipFill>
              <p:spPr>
                <a:xfrm>
                  <a:off x="1505565" y="5837055"/>
                  <a:ext cx="8100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412">
              <p14:nvContentPartPr>
                <p14:cNvPr id="284" name="Encre 283">
                  <a:extLst>
                    <a:ext uri="{FF2B5EF4-FFF2-40B4-BE49-F238E27FC236}">
                      <a16:creationId xmlns:a16="http://schemas.microsoft.com/office/drawing/2014/main" id="{AB9791C6-F900-9996-060E-0106BB967E5F}"/>
                    </a:ext>
                  </a:extLst>
                </p14:cNvPr>
                <p14:cNvContentPartPr/>
                <p14:nvPr/>
              </p14:nvContentPartPr>
              <p14:xfrm>
                <a:off x="1495125" y="5737335"/>
                <a:ext cx="113400" cy="15840"/>
              </p14:xfrm>
            </p:contentPart>
          </mc:Choice>
          <mc:Fallback xmlns="">
            <p:pic>
              <p:nvPicPr>
                <p:cNvPr id="284" name="Encre 283">
                  <a:extLst>
                    <a:ext uri="{FF2B5EF4-FFF2-40B4-BE49-F238E27FC236}">
                      <a16:creationId xmlns:a16="http://schemas.microsoft.com/office/drawing/2014/main" id="{AB9791C6-F900-9996-060E-0106BB967E5F}"/>
                    </a:ext>
                  </a:extLst>
                </p:cNvPr>
                <p:cNvPicPr/>
                <p:nvPr/>
              </p:nvPicPr>
              <p:blipFill>
                <a:blip r:embed="rId413"/>
                <a:stretch>
                  <a:fillRect/>
                </a:stretch>
              </p:blipFill>
              <p:spPr>
                <a:xfrm>
                  <a:off x="1486125" y="5728335"/>
                  <a:ext cx="13104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414">
              <p14:nvContentPartPr>
                <p14:cNvPr id="285" name="Encre 284">
                  <a:extLst>
                    <a:ext uri="{FF2B5EF4-FFF2-40B4-BE49-F238E27FC236}">
                      <a16:creationId xmlns:a16="http://schemas.microsoft.com/office/drawing/2014/main" id="{D0A1CDB7-255E-1E46-8812-0B522355E2EC}"/>
                    </a:ext>
                  </a:extLst>
                </p14:cNvPr>
                <p14:cNvContentPartPr/>
                <p14:nvPr/>
              </p14:nvContentPartPr>
              <p14:xfrm>
                <a:off x="1666485" y="5695575"/>
                <a:ext cx="94680" cy="9720"/>
              </p14:xfrm>
            </p:contentPart>
          </mc:Choice>
          <mc:Fallback xmlns="">
            <p:pic>
              <p:nvPicPr>
                <p:cNvPr id="285" name="Encre 284">
                  <a:extLst>
                    <a:ext uri="{FF2B5EF4-FFF2-40B4-BE49-F238E27FC236}">
                      <a16:creationId xmlns:a16="http://schemas.microsoft.com/office/drawing/2014/main" id="{D0A1CDB7-255E-1E46-8812-0B522355E2EC}"/>
                    </a:ext>
                  </a:extLst>
                </p:cNvPr>
                <p:cNvPicPr/>
                <p:nvPr/>
              </p:nvPicPr>
              <p:blipFill>
                <a:blip r:embed="rId415"/>
                <a:stretch>
                  <a:fillRect/>
                </a:stretch>
              </p:blipFill>
              <p:spPr>
                <a:xfrm>
                  <a:off x="1657485" y="5686935"/>
                  <a:ext cx="11232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416">
              <p14:nvContentPartPr>
                <p14:cNvPr id="286" name="Encre 285">
                  <a:extLst>
                    <a:ext uri="{FF2B5EF4-FFF2-40B4-BE49-F238E27FC236}">
                      <a16:creationId xmlns:a16="http://schemas.microsoft.com/office/drawing/2014/main" id="{D3AC1C61-B4AC-21F1-9004-69F0941FDB7A}"/>
                    </a:ext>
                  </a:extLst>
                </p14:cNvPr>
                <p14:cNvContentPartPr/>
                <p14:nvPr/>
              </p14:nvContentPartPr>
              <p14:xfrm>
                <a:off x="1689525" y="5724375"/>
                <a:ext cx="16200" cy="232200"/>
              </p14:xfrm>
            </p:contentPart>
          </mc:Choice>
          <mc:Fallback xmlns="">
            <p:pic>
              <p:nvPicPr>
                <p:cNvPr id="286" name="Encre 285">
                  <a:extLst>
                    <a:ext uri="{FF2B5EF4-FFF2-40B4-BE49-F238E27FC236}">
                      <a16:creationId xmlns:a16="http://schemas.microsoft.com/office/drawing/2014/main" id="{D3AC1C61-B4AC-21F1-9004-69F0941FDB7A}"/>
                    </a:ext>
                  </a:extLst>
                </p:cNvPr>
                <p:cNvPicPr/>
                <p:nvPr/>
              </p:nvPicPr>
              <p:blipFill>
                <a:blip r:embed="rId417"/>
                <a:stretch>
                  <a:fillRect/>
                </a:stretch>
              </p:blipFill>
              <p:spPr>
                <a:xfrm>
                  <a:off x="1680885" y="5715375"/>
                  <a:ext cx="33840" cy="249840"/>
                </a:xfrm>
                <a:prstGeom prst="rect">
                  <a:avLst/>
                </a:prstGeom>
              </p:spPr>
            </p:pic>
          </mc:Fallback>
        </mc:AlternateContent>
      </p:grpSp>
      <p:grpSp>
        <p:nvGrpSpPr>
          <p:cNvPr id="300" name="Groupe 299">
            <a:extLst>
              <a:ext uri="{FF2B5EF4-FFF2-40B4-BE49-F238E27FC236}">
                <a16:creationId xmlns:a16="http://schemas.microsoft.com/office/drawing/2014/main" id="{23B94EFF-85EF-66C9-9B4F-520FFB10CB3B}"/>
              </a:ext>
            </a:extLst>
          </p:cNvPr>
          <p:cNvGrpSpPr/>
          <p:nvPr/>
        </p:nvGrpSpPr>
        <p:grpSpPr>
          <a:xfrm>
            <a:off x="8457885" y="3704775"/>
            <a:ext cx="1343880" cy="350280"/>
            <a:chOff x="8457885" y="3704775"/>
            <a:chExt cx="1343880" cy="350280"/>
          </a:xfrm>
        </p:grpSpPr>
        <mc:AlternateContent xmlns:mc="http://schemas.openxmlformats.org/markup-compatibility/2006" xmlns:p14="http://schemas.microsoft.com/office/powerpoint/2010/main">
          <mc:Choice Requires="p14">
            <p:contentPart p14:bwMode="auto" r:id="rId418">
              <p14:nvContentPartPr>
                <p14:cNvPr id="288" name="Encre 287">
                  <a:extLst>
                    <a:ext uri="{FF2B5EF4-FFF2-40B4-BE49-F238E27FC236}">
                      <a16:creationId xmlns:a16="http://schemas.microsoft.com/office/drawing/2014/main" id="{F60F542F-AC99-ECB5-61F1-4271FC6BC472}"/>
                    </a:ext>
                  </a:extLst>
                </p14:cNvPr>
                <p14:cNvContentPartPr/>
                <p14:nvPr/>
              </p14:nvContentPartPr>
              <p14:xfrm>
                <a:off x="8457885" y="3751935"/>
                <a:ext cx="217800" cy="303120"/>
              </p14:xfrm>
            </p:contentPart>
          </mc:Choice>
          <mc:Fallback xmlns="">
            <p:pic>
              <p:nvPicPr>
                <p:cNvPr id="288" name="Encre 287">
                  <a:extLst>
                    <a:ext uri="{FF2B5EF4-FFF2-40B4-BE49-F238E27FC236}">
                      <a16:creationId xmlns:a16="http://schemas.microsoft.com/office/drawing/2014/main" id="{F60F542F-AC99-ECB5-61F1-4271FC6BC472}"/>
                    </a:ext>
                  </a:extLst>
                </p:cNvPr>
                <p:cNvPicPr/>
                <p:nvPr/>
              </p:nvPicPr>
              <p:blipFill>
                <a:blip r:embed="rId419"/>
                <a:stretch>
                  <a:fillRect/>
                </a:stretch>
              </p:blipFill>
              <p:spPr>
                <a:xfrm>
                  <a:off x="8448885" y="3742935"/>
                  <a:ext cx="23544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420">
              <p14:nvContentPartPr>
                <p14:cNvPr id="289" name="Encre 288">
                  <a:extLst>
                    <a:ext uri="{FF2B5EF4-FFF2-40B4-BE49-F238E27FC236}">
                      <a16:creationId xmlns:a16="http://schemas.microsoft.com/office/drawing/2014/main" id="{B4F935FE-CA0B-3D61-DA68-B4F90145B421}"/>
                    </a:ext>
                  </a:extLst>
                </p14:cNvPr>
                <p14:cNvContentPartPr/>
                <p14:nvPr/>
              </p14:nvContentPartPr>
              <p14:xfrm>
                <a:off x="8505405" y="3924015"/>
                <a:ext cx="162000" cy="10080"/>
              </p14:xfrm>
            </p:contentPart>
          </mc:Choice>
          <mc:Fallback xmlns="">
            <p:pic>
              <p:nvPicPr>
                <p:cNvPr id="289" name="Encre 288">
                  <a:extLst>
                    <a:ext uri="{FF2B5EF4-FFF2-40B4-BE49-F238E27FC236}">
                      <a16:creationId xmlns:a16="http://schemas.microsoft.com/office/drawing/2014/main" id="{B4F935FE-CA0B-3D61-DA68-B4F90145B421}"/>
                    </a:ext>
                  </a:extLst>
                </p:cNvPr>
                <p:cNvPicPr/>
                <p:nvPr/>
              </p:nvPicPr>
              <p:blipFill>
                <a:blip r:embed="rId421"/>
                <a:stretch>
                  <a:fillRect/>
                </a:stretch>
              </p:blipFill>
              <p:spPr>
                <a:xfrm>
                  <a:off x="8496765" y="3915015"/>
                  <a:ext cx="17964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422">
              <p14:nvContentPartPr>
                <p14:cNvPr id="290" name="Encre 289">
                  <a:extLst>
                    <a:ext uri="{FF2B5EF4-FFF2-40B4-BE49-F238E27FC236}">
                      <a16:creationId xmlns:a16="http://schemas.microsoft.com/office/drawing/2014/main" id="{FC93E0B5-3981-BCC4-6DC9-913FB5A40455}"/>
                    </a:ext>
                  </a:extLst>
                </p14:cNvPr>
                <p14:cNvContentPartPr/>
                <p14:nvPr/>
              </p14:nvContentPartPr>
              <p14:xfrm>
                <a:off x="8715285" y="3805935"/>
                <a:ext cx="163440" cy="188280"/>
              </p14:xfrm>
            </p:contentPart>
          </mc:Choice>
          <mc:Fallback xmlns="">
            <p:pic>
              <p:nvPicPr>
                <p:cNvPr id="290" name="Encre 289">
                  <a:extLst>
                    <a:ext uri="{FF2B5EF4-FFF2-40B4-BE49-F238E27FC236}">
                      <a16:creationId xmlns:a16="http://schemas.microsoft.com/office/drawing/2014/main" id="{FC93E0B5-3981-BCC4-6DC9-913FB5A40455}"/>
                    </a:ext>
                  </a:extLst>
                </p:cNvPr>
                <p:cNvPicPr/>
                <p:nvPr/>
              </p:nvPicPr>
              <p:blipFill>
                <a:blip r:embed="rId423"/>
                <a:stretch>
                  <a:fillRect/>
                </a:stretch>
              </p:blipFill>
              <p:spPr>
                <a:xfrm>
                  <a:off x="8706285" y="3797295"/>
                  <a:ext cx="18108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424">
              <p14:nvContentPartPr>
                <p14:cNvPr id="291" name="Encre 290">
                  <a:extLst>
                    <a:ext uri="{FF2B5EF4-FFF2-40B4-BE49-F238E27FC236}">
                      <a16:creationId xmlns:a16="http://schemas.microsoft.com/office/drawing/2014/main" id="{B475EC6D-9B9F-F132-EB06-20378525B1EA}"/>
                    </a:ext>
                  </a:extLst>
                </p14:cNvPr>
                <p14:cNvContentPartPr/>
                <p14:nvPr/>
              </p14:nvContentPartPr>
              <p14:xfrm>
                <a:off x="8951805" y="3781095"/>
                <a:ext cx="87840" cy="186120"/>
              </p14:xfrm>
            </p:contentPart>
          </mc:Choice>
          <mc:Fallback xmlns="">
            <p:pic>
              <p:nvPicPr>
                <p:cNvPr id="291" name="Encre 290">
                  <a:extLst>
                    <a:ext uri="{FF2B5EF4-FFF2-40B4-BE49-F238E27FC236}">
                      <a16:creationId xmlns:a16="http://schemas.microsoft.com/office/drawing/2014/main" id="{B475EC6D-9B9F-F132-EB06-20378525B1EA}"/>
                    </a:ext>
                  </a:extLst>
                </p:cNvPr>
                <p:cNvPicPr/>
                <p:nvPr/>
              </p:nvPicPr>
              <p:blipFill>
                <a:blip r:embed="rId425"/>
                <a:stretch>
                  <a:fillRect/>
                </a:stretch>
              </p:blipFill>
              <p:spPr>
                <a:xfrm>
                  <a:off x="8942805" y="3772455"/>
                  <a:ext cx="10548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426">
              <p14:nvContentPartPr>
                <p14:cNvPr id="292" name="Encre 291">
                  <a:extLst>
                    <a:ext uri="{FF2B5EF4-FFF2-40B4-BE49-F238E27FC236}">
                      <a16:creationId xmlns:a16="http://schemas.microsoft.com/office/drawing/2014/main" id="{17D669AB-0B0B-0DE1-14F6-A707914EAE50}"/>
                    </a:ext>
                  </a:extLst>
                </p14:cNvPr>
                <p14:cNvContentPartPr/>
                <p14:nvPr/>
              </p14:nvContentPartPr>
              <p14:xfrm>
                <a:off x="9133965" y="3781095"/>
                <a:ext cx="10080" cy="163080"/>
              </p14:xfrm>
            </p:contentPart>
          </mc:Choice>
          <mc:Fallback xmlns="">
            <p:pic>
              <p:nvPicPr>
                <p:cNvPr id="292" name="Encre 291">
                  <a:extLst>
                    <a:ext uri="{FF2B5EF4-FFF2-40B4-BE49-F238E27FC236}">
                      <a16:creationId xmlns:a16="http://schemas.microsoft.com/office/drawing/2014/main" id="{17D669AB-0B0B-0DE1-14F6-A707914EAE50}"/>
                    </a:ext>
                  </a:extLst>
                </p:cNvPr>
                <p:cNvPicPr/>
                <p:nvPr/>
              </p:nvPicPr>
              <p:blipFill>
                <a:blip r:embed="rId427"/>
                <a:stretch>
                  <a:fillRect/>
                </a:stretch>
              </p:blipFill>
              <p:spPr>
                <a:xfrm>
                  <a:off x="9124965" y="3772455"/>
                  <a:ext cx="2772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428">
              <p14:nvContentPartPr>
                <p14:cNvPr id="293" name="Encre 292">
                  <a:extLst>
                    <a:ext uri="{FF2B5EF4-FFF2-40B4-BE49-F238E27FC236}">
                      <a16:creationId xmlns:a16="http://schemas.microsoft.com/office/drawing/2014/main" id="{6F3630BA-2699-AF2C-32AF-40DDBE128A12}"/>
                    </a:ext>
                  </a:extLst>
                </p14:cNvPr>
                <p14:cNvContentPartPr/>
                <p14:nvPr/>
              </p14:nvContentPartPr>
              <p14:xfrm>
                <a:off x="9124605" y="3704775"/>
                <a:ext cx="1800" cy="360"/>
              </p14:xfrm>
            </p:contentPart>
          </mc:Choice>
          <mc:Fallback xmlns="">
            <p:pic>
              <p:nvPicPr>
                <p:cNvPr id="293" name="Encre 292">
                  <a:extLst>
                    <a:ext uri="{FF2B5EF4-FFF2-40B4-BE49-F238E27FC236}">
                      <a16:creationId xmlns:a16="http://schemas.microsoft.com/office/drawing/2014/main" id="{6F3630BA-2699-AF2C-32AF-40DDBE128A12}"/>
                    </a:ext>
                  </a:extLst>
                </p:cNvPr>
                <p:cNvPicPr/>
                <p:nvPr/>
              </p:nvPicPr>
              <p:blipFill>
                <a:blip r:embed="rId237"/>
                <a:stretch>
                  <a:fillRect/>
                </a:stretch>
              </p:blipFill>
              <p:spPr>
                <a:xfrm>
                  <a:off x="9115965" y="3695775"/>
                  <a:ext cx="19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29">
              <p14:nvContentPartPr>
                <p14:cNvPr id="294" name="Encre 293">
                  <a:extLst>
                    <a:ext uri="{FF2B5EF4-FFF2-40B4-BE49-F238E27FC236}">
                      <a16:creationId xmlns:a16="http://schemas.microsoft.com/office/drawing/2014/main" id="{BA7E0449-0136-0ADC-1A9D-8BD108A8F38B}"/>
                    </a:ext>
                  </a:extLst>
                </p14:cNvPr>
                <p14:cNvContentPartPr/>
                <p14:nvPr/>
              </p14:nvContentPartPr>
              <p14:xfrm>
                <a:off x="9239085" y="3792255"/>
                <a:ext cx="183240" cy="221400"/>
              </p14:xfrm>
            </p:contentPart>
          </mc:Choice>
          <mc:Fallback xmlns="">
            <p:pic>
              <p:nvPicPr>
                <p:cNvPr id="294" name="Encre 293">
                  <a:extLst>
                    <a:ext uri="{FF2B5EF4-FFF2-40B4-BE49-F238E27FC236}">
                      <a16:creationId xmlns:a16="http://schemas.microsoft.com/office/drawing/2014/main" id="{BA7E0449-0136-0ADC-1A9D-8BD108A8F38B}"/>
                    </a:ext>
                  </a:extLst>
                </p:cNvPr>
                <p:cNvPicPr/>
                <p:nvPr/>
              </p:nvPicPr>
              <p:blipFill>
                <a:blip r:embed="rId430"/>
                <a:stretch>
                  <a:fillRect/>
                </a:stretch>
              </p:blipFill>
              <p:spPr>
                <a:xfrm>
                  <a:off x="9230085" y="3783255"/>
                  <a:ext cx="20088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431">
              <p14:nvContentPartPr>
                <p14:cNvPr id="295" name="Encre 294">
                  <a:extLst>
                    <a:ext uri="{FF2B5EF4-FFF2-40B4-BE49-F238E27FC236}">
                      <a16:creationId xmlns:a16="http://schemas.microsoft.com/office/drawing/2014/main" id="{D50FB1FF-3AAA-1CE9-0D43-24E0E1AF4540}"/>
                    </a:ext>
                  </a:extLst>
                </p14:cNvPr>
                <p14:cNvContentPartPr/>
                <p14:nvPr/>
              </p14:nvContentPartPr>
              <p14:xfrm>
                <a:off x="9477045" y="3818895"/>
                <a:ext cx="164880" cy="172440"/>
              </p14:xfrm>
            </p:contentPart>
          </mc:Choice>
          <mc:Fallback xmlns="">
            <p:pic>
              <p:nvPicPr>
                <p:cNvPr id="295" name="Encre 294">
                  <a:extLst>
                    <a:ext uri="{FF2B5EF4-FFF2-40B4-BE49-F238E27FC236}">
                      <a16:creationId xmlns:a16="http://schemas.microsoft.com/office/drawing/2014/main" id="{D50FB1FF-3AAA-1CE9-0D43-24E0E1AF4540}"/>
                    </a:ext>
                  </a:extLst>
                </p:cNvPr>
                <p:cNvPicPr/>
                <p:nvPr/>
              </p:nvPicPr>
              <p:blipFill>
                <a:blip r:embed="rId432"/>
                <a:stretch>
                  <a:fillRect/>
                </a:stretch>
              </p:blipFill>
              <p:spPr>
                <a:xfrm>
                  <a:off x="9468045" y="3810255"/>
                  <a:ext cx="18252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433">
              <p14:nvContentPartPr>
                <p14:cNvPr id="296" name="Encre 295">
                  <a:extLst>
                    <a:ext uri="{FF2B5EF4-FFF2-40B4-BE49-F238E27FC236}">
                      <a16:creationId xmlns:a16="http://schemas.microsoft.com/office/drawing/2014/main" id="{E7E839B6-E923-9A64-397A-B74645D78DF0}"/>
                    </a:ext>
                  </a:extLst>
                </p14:cNvPr>
                <p14:cNvContentPartPr/>
                <p14:nvPr/>
              </p14:nvContentPartPr>
              <p14:xfrm>
                <a:off x="9648405" y="3838335"/>
                <a:ext cx="150120" cy="162720"/>
              </p14:xfrm>
            </p:contentPart>
          </mc:Choice>
          <mc:Fallback xmlns="">
            <p:pic>
              <p:nvPicPr>
                <p:cNvPr id="296" name="Encre 295">
                  <a:extLst>
                    <a:ext uri="{FF2B5EF4-FFF2-40B4-BE49-F238E27FC236}">
                      <a16:creationId xmlns:a16="http://schemas.microsoft.com/office/drawing/2014/main" id="{E7E839B6-E923-9A64-397A-B74645D78DF0}"/>
                    </a:ext>
                  </a:extLst>
                </p:cNvPr>
                <p:cNvPicPr/>
                <p:nvPr/>
              </p:nvPicPr>
              <p:blipFill>
                <a:blip r:embed="rId434"/>
                <a:stretch>
                  <a:fillRect/>
                </a:stretch>
              </p:blipFill>
              <p:spPr>
                <a:xfrm>
                  <a:off x="9639765" y="3829695"/>
                  <a:ext cx="16776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435">
              <p14:nvContentPartPr>
                <p14:cNvPr id="298" name="Encre 297">
                  <a:extLst>
                    <a:ext uri="{FF2B5EF4-FFF2-40B4-BE49-F238E27FC236}">
                      <a16:creationId xmlns:a16="http://schemas.microsoft.com/office/drawing/2014/main" id="{C480AD54-0A47-C67B-9BB8-83D810966913}"/>
                    </a:ext>
                  </a:extLst>
                </p14:cNvPr>
                <p14:cNvContentPartPr/>
                <p14:nvPr/>
              </p14:nvContentPartPr>
              <p14:xfrm>
                <a:off x="9667485" y="3895935"/>
                <a:ext cx="134280" cy="28440"/>
              </p14:xfrm>
            </p:contentPart>
          </mc:Choice>
          <mc:Fallback xmlns="">
            <p:pic>
              <p:nvPicPr>
                <p:cNvPr id="298" name="Encre 297">
                  <a:extLst>
                    <a:ext uri="{FF2B5EF4-FFF2-40B4-BE49-F238E27FC236}">
                      <a16:creationId xmlns:a16="http://schemas.microsoft.com/office/drawing/2014/main" id="{C480AD54-0A47-C67B-9BB8-83D810966913}"/>
                    </a:ext>
                  </a:extLst>
                </p:cNvPr>
                <p:cNvPicPr/>
                <p:nvPr/>
              </p:nvPicPr>
              <p:blipFill>
                <a:blip r:embed="rId436"/>
                <a:stretch>
                  <a:fillRect/>
                </a:stretch>
              </p:blipFill>
              <p:spPr>
                <a:xfrm>
                  <a:off x="9658485" y="3886935"/>
                  <a:ext cx="15192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437">
              <p14:nvContentPartPr>
                <p14:cNvPr id="299" name="Encre 298">
                  <a:extLst>
                    <a:ext uri="{FF2B5EF4-FFF2-40B4-BE49-F238E27FC236}">
                      <a16:creationId xmlns:a16="http://schemas.microsoft.com/office/drawing/2014/main" id="{606D9833-FB74-5C3E-3F07-7D33B5E39A25}"/>
                    </a:ext>
                  </a:extLst>
                </p14:cNvPr>
                <p14:cNvContentPartPr/>
                <p14:nvPr/>
              </p14:nvContentPartPr>
              <p14:xfrm>
                <a:off x="9648405" y="3821055"/>
                <a:ext cx="135000" cy="7920"/>
              </p14:xfrm>
            </p:contentPart>
          </mc:Choice>
          <mc:Fallback xmlns="">
            <p:pic>
              <p:nvPicPr>
                <p:cNvPr id="299" name="Encre 298">
                  <a:extLst>
                    <a:ext uri="{FF2B5EF4-FFF2-40B4-BE49-F238E27FC236}">
                      <a16:creationId xmlns:a16="http://schemas.microsoft.com/office/drawing/2014/main" id="{606D9833-FB74-5C3E-3F07-7D33B5E39A25}"/>
                    </a:ext>
                  </a:extLst>
                </p:cNvPr>
                <p:cNvPicPr/>
                <p:nvPr/>
              </p:nvPicPr>
              <p:blipFill>
                <a:blip r:embed="rId438"/>
                <a:stretch>
                  <a:fillRect/>
                </a:stretch>
              </p:blipFill>
              <p:spPr>
                <a:xfrm>
                  <a:off x="9639765" y="3812415"/>
                  <a:ext cx="152640" cy="25560"/>
                </a:xfrm>
                <a:prstGeom prst="rect">
                  <a:avLst/>
                </a:prstGeom>
              </p:spPr>
            </p:pic>
          </mc:Fallback>
        </mc:AlternateContent>
      </p:grpSp>
      <p:grpSp>
        <p:nvGrpSpPr>
          <p:cNvPr id="327" name="Groupe 326">
            <a:extLst>
              <a:ext uri="{FF2B5EF4-FFF2-40B4-BE49-F238E27FC236}">
                <a16:creationId xmlns:a16="http://schemas.microsoft.com/office/drawing/2014/main" id="{DB8546E3-02F8-4FDC-0CD8-4417F58A1980}"/>
              </a:ext>
            </a:extLst>
          </p:cNvPr>
          <p:cNvGrpSpPr/>
          <p:nvPr/>
        </p:nvGrpSpPr>
        <p:grpSpPr>
          <a:xfrm>
            <a:off x="8610525" y="4619175"/>
            <a:ext cx="1292760" cy="290520"/>
            <a:chOff x="8610525" y="4619175"/>
            <a:chExt cx="1292760" cy="290520"/>
          </a:xfrm>
        </p:grpSpPr>
        <mc:AlternateContent xmlns:mc="http://schemas.openxmlformats.org/markup-compatibility/2006" xmlns:p14="http://schemas.microsoft.com/office/powerpoint/2010/main">
          <mc:Choice Requires="p14">
            <p:contentPart p14:bwMode="auto" r:id="rId439">
              <p14:nvContentPartPr>
                <p14:cNvPr id="301" name="Encre 300">
                  <a:extLst>
                    <a:ext uri="{FF2B5EF4-FFF2-40B4-BE49-F238E27FC236}">
                      <a16:creationId xmlns:a16="http://schemas.microsoft.com/office/drawing/2014/main" id="{14EA93AF-E651-02EA-AF09-C803F9C91FE6}"/>
                    </a:ext>
                  </a:extLst>
                </p14:cNvPr>
                <p14:cNvContentPartPr/>
                <p14:nvPr/>
              </p14:nvContentPartPr>
              <p14:xfrm>
                <a:off x="8610525" y="4647975"/>
                <a:ext cx="225720" cy="260640"/>
              </p14:xfrm>
            </p:contentPart>
          </mc:Choice>
          <mc:Fallback xmlns="">
            <p:pic>
              <p:nvPicPr>
                <p:cNvPr id="301" name="Encre 300">
                  <a:extLst>
                    <a:ext uri="{FF2B5EF4-FFF2-40B4-BE49-F238E27FC236}">
                      <a16:creationId xmlns:a16="http://schemas.microsoft.com/office/drawing/2014/main" id="{14EA93AF-E651-02EA-AF09-C803F9C91FE6}"/>
                    </a:ext>
                  </a:extLst>
                </p:cNvPr>
                <p:cNvPicPr/>
                <p:nvPr/>
              </p:nvPicPr>
              <p:blipFill>
                <a:blip r:embed="rId440"/>
                <a:stretch>
                  <a:fillRect/>
                </a:stretch>
              </p:blipFill>
              <p:spPr>
                <a:xfrm>
                  <a:off x="8601525" y="4638975"/>
                  <a:ext cx="24336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441">
              <p14:nvContentPartPr>
                <p14:cNvPr id="302" name="Encre 301">
                  <a:extLst>
                    <a:ext uri="{FF2B5EF4-FFF2-40B4-BE49-F238E27FC236}">
                      <a16:creationId xmlns:a16="http://schemas.microsoft.com/office/drawing/2014/main" id="{C486627F-82A5-CF49-E1B5-3352FB713527}"/>
                    </a:ext>
                  </a:extLst>
                </p14:cNvPr>
                <p14:cNvContentPartPr/>
                <p14:nvPr/>
              </p14:nvContentPartPr>
              <p14:xfrm>
                <a:off x="8857845" y="4645455"/>
                <a:ext cx="126000" cy="222120"/>
              </p14:xfrm>
            </p:contentPart>
          </mc:Choice>
          <mc:Fallback xmlns="">
            <p:pic>
              <p:nvPicPr>
                <p:cNvPr id="302" name="Encre 301">
                  <a:extLst>
                    <a:ext uri="{FF2B5EF4-FFF2-40B4-BE49-F238E27FC236}">
                      <a16:creationId xmlns:a16="http://schemas.microsoft.com/office/drawing/2014/main" id="{C486627F-82A5-CF49-E1B5-3352FB713527}"/>
                    </a:ext>
                  </a:extLst>
                </p:cNvPr>
                <p:cNvPicPr/>
                <p:nvPr/>
              </p:nvPicPr>
              <p:blipFill>
                <a:blip r:embed="rId442"/>
                <a:stretch>
                  <a:fillRect/>
                </a:stretch>
              </p:blipFill>
              <p:spPr>
                <a:xfrm>
                  <a:off x="8848845" y="4636455"/>
                  <a:ext cx="14364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443">
              <p14:nvContentPartPr>
                <p14:cNvPr id="303" name="Encre 302">
                  <a:extLst>
                    <a:ext uri="{FF2B5EF4-FFF2-40B4-BE49-F238E27FC236}">
                      <a16:creationId xmlns:a16="http://schemas.microsoft.com/office/drawing/2014/main" id="{2DDAB519-1B8D-5E30-16C5-4E1F1A331A9B}"/>
                    </a:ext>
                  </a:extLst>
                </p14:cNvPr>
                <p14:cNvContentPartPr/>
                <p14:nvPr/>
              </p14:nvContentPartPr>
              <p14:xfrm>
                <a:off x="8867205" y="4743015"/>
                <a:ext cx="119160" cy="20520"/>
              </p14:xfrm>
            </p:contentPart>
          </mc:Choice>
          <mc:Fallback xmlns="">
            <p:pic>
              <p:nvPicPr>
                <p:cNvPr id="303" name="Encre 302">
                  <a:extLst>
                    <a:ext uri="{FF2B5EF4-FFF2-40B4-BE49-F238E27FC236}">
                      <a16:creationId xmlns:a16="http://schemas.microsoft.com/office/drawing/2014/main" id="{2DDAB519-1B8D-5E30-16C5-4E1F1A331A9B}"/>
                    </a:ext>
                  </a:extLst>
                </p:cNvPr>
                <p:cNvPicPr/>
                <p:nvPr/>
              </p:nvPicPr>
              <p:blipFill>
                <a:blip r:embed="rId444"/>
                <a:stretch>
                  <a:fillRect/>
                </a:stretch>
              </p:blipFill>
              <p:spPr>
                <a:xfrm>
                  <a:off x="8858565" y="4734015"/>
                  <a:ext cx="13680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445">
              <p14:nvContentPartPr>
                <p14:cNvPr id="305" name="Encre 304">
                  <a:extLst>
                    <a:ext uri="{FF2B5EF4-FFF2-40B4-BE49-F238E27FC236}">
                      <a16:creationId xmlns:a16="http://schemas.microsoft.com/office/drawing/2014/main" id="{2E96D203-3D11-9AB5-5E18-56D2DF2A8EE7}"/>
                    </a:ext>
                  </a:extLst>
                </p14:cNvPr>
                <p14:cNvContentPartPr/>
                <p14:nvPr/>
              </p14:nvContentPartPr>
              <p14:xfrm>
                <a:off x="9009765" y="4619175"/>
                <a:ext cx="121320" cy="234000"/>
              </p14:xfrm>
            </p:contentPart>
          </mc:Choice>
          <mc:Fallback xmlns="">
            <p:pic>
              <p:nvPicPr>
                <p:cNvPr id="305" name="Encre 304">
                  <a:extLst>
                    <a:ext uri="{FF2B5EF4-FFF2-40B4-BE49-F238E27FC236}">
                      <a16:creationId xmlns:a16="http://schemas.microsoft.com/office/drawing/2014/main" id="{2E96D203-3D11-9AB5-5E18-56D2DF2A8EE7}"/>
                    </a:ext>
                  </a:extLst>
                </p:cNvPr>
                <p:cNvPicPr/>
                <p:nvPr/>
              </p:nvPicPr>
              <p:blipFill>
                <a:blip r:embed="rId446"/>
                <a:stretch>
                  <a:fillRect/>
                </a:stretch>
              </p:blipFill>
              <p:spPr>
                <a:xfrm>
                  <a:off x="9001125" y="4610175"/>
                  <a:ext cx="13896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447">
              <p14:nvContentPartPr>
                <p14:cNvPr id="306" name="Encre 305">
                  <a:extLst>
                    <a:ext uri="{FF2B5EF4-FFF2-40B4-BE49-F238E27FC236}">
                      <a16:creationId xmlns:a16="http://schemas.microsoft.com/office/drawing/2014/main" id="{19493A13-FC11-4215-AEB7-0BF8F23D0D1E}"/>
                    </a:ext>
                  </a:extLst>
                </p14:cNvPr>
                <p14:cNvContentPartPr/>
                <p14:nvPr/>
              </p14:nvContentPartPr>
              <p14:xfrm>
                <a:off x="9200565" y="4656615"/>
                <a:ext cx="103320" cy="222480"/>
              </p14:xfrm>
            </p:contentPart>
          </mc:Choice>
          <mc:Fallback xmlns="">
            <p:pic>
              <p:nvPicPr>
                <p:cNvPr id="306" name="Encre 305">
                  <a:extLst>
                    <a:ext uri="{FF2B5EF4-FFF2-40B4-BE49-F238E27FC236}">
                      <a16:creationId xmlns:a16="http://schemas.microsoft.com/office/drawing/2014/main" id="{19493A13-FC11-4215-AEB7-0BF8F23D0D1E}"/>
                    </a:ext>
                  </a:extLst>
                </p:cNvPr>
                <p:cNvPicPr/>
                <p:nvPr/>
              </p:nvPicPr>
              <p:blipFill>
                <a:blip r:embed="rId448"/>
                <a:stretch>
                  <a:fillRect/>
                </a:stretch>
              </p:blipFill>
              <p:spPr>
                <a:xfrm>
                  <a:off x="9191565" y="4647615"/>
                  <a:ext cx="12096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449">
              <p14:nvContentPartPr>
                <p14:cNvPr id="307" name="Encre 306">
                  <a:extLst>
                    <a:ext uri="{FF2B5EF4-FFF2-40B4-BE49-F238E27FC236}">
                      <a16:creationId xmlns:a16="http://schemas.microsoft.com/office/drawing/2014/main" id="{220560B6-A26E-0923-0399-58683B2FEF0B}"/>
                    </a:ext>
                  </a:extLst>
                </p14:cNvPr>
                <p14:cNvContentPartPr/>
                <p14:nvPr/>
              </p14:nvContentPartPr>
              <p14:xfrm>
                <a:off x="9364005" y="4701975"/>
                <a:ext cx="113760" cy="207720"/>
              </p14:xfrm>
            </p:contentPart>
          </mc:Choice>
          <mc:Fallback xmlns="">
            <p:pic>
              <p:nvPicPr>
                <p:cNvPr id="307" name="Encre 306">
                  <a:extLst>
                    <a:ext uri="{FF2B5EF4-FFF2-40B4-BE49-F238E27FC236}">
                      <a16:creationId xmlns:a16="http://schemas.microsoft.com/office/drawing/2014/main" id="{220560B6-A26E-0923-0399-58683B2FEF0B}"/>
                    </a:ext>
                  </a:extLst>
                </p:cNvPr>
                <p:cNvPicPr/>
                <p:nvPr/>
              </p:nvPicPr>
              <p:blipFill>
                <a:blip r:embed="rId450"/>
                <a:stretch>
                  <a:fillRect/>
                </a:stretch>
              </p:blipFill>
              <p:spPr>
                <a:xfrm>
                  <a:off x="9355005" y="4692975"/>
                  <a:ext cx="13140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451">
              <p14:nvContentPartPr>
                <p14:cNvPr id="308" name="Encre 307">
                  <a:extLst>
                    <a:ext uri="{FF2B5EF4-FFF2-40B4-BE49-F238E27FC236}">
                      <a16:creationId xmlns:a16="http://schemas.microsoft.com/office/drawing/2014/main" id="{42CA3135-992A-9513-B843-4E0C304AE0C1}"/>
                    </a:ext>
                  </a:extLst>
                </p14:cNvPr>
                <p14:cNvContentPartPr/>
                <p14:nvPr/>
              </p14:nvContentPartPr>
              <p14:xfrm>
                <a:off x="9391005" y="4799895"/>
                <a:ext cx="110160" cy="360"/>
              </p14:xfrm>
            </p:contentPart>
          </mc:Choice>
          <mc:Fallback xmlns="">
            <p:pic>
              <p:nvPicPr>
                <p:cNvPr id="308" name="Encre 307">
                  <a:extLst>
                    <a:ext uri="{FF2B5EF4-FFF2-40B4-BE49-F238E27FC236}">
                      <a16:creationId xmlns:a16="http://schemas.microsoft.com/office/drawing/2014/main" id="{42CA3135-992A-9513-B843-4E0C304AE0C1}"/>
                    </a:ext>
                  </a:extLst>
                </p:cNvPr>
                <p:cNvPicPr/>
                <p:nvPr/>
              </p:nvPicPr>
              <p:blipFill>
                <a:blip r:embed="rId452"/>
                <a:stretch>
                  <a:fillRect/>
                </a:stretch>
              </p:blipFill>
              <p:spPr>
                <a:xfrm>
                  <a:off x="9382365" y="4791255"/>
                  <a:ext cx="127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53">
              <p14:nvContentPartPr>
                <p14:cNvPr id="309" name="Encre 308">
                  <a:extLst>
                    <a:ext uri="{FF2B5EF4-FFF2-40B4-BE49-F238E27FC236}">
                      <a16:creationId xmlns:a16="http://schemas.microsoft.com/office/drawing/2014/main" id="{62999483-5F8F-1595-E817-77483BCAFFE2}"/>
                    </a:ext>
                  </a:extLst>
                </p14:cNvPr>
                <p14:cNvContentPartPr/>
                <p14:nvPr/>
              </p14:nvContentPartPr>
              <p14:xfrm>
                <a:off x="9562365" y="4650135"/>
                <a:ext cx="157320" cy="232920"/>
              </p14:xfrm>
            </p:contentPart>
          </mc:Choice>
          <mc:Fallback xmlns="">
            <p:pic>
              <p:nvPicPr>
                <p:cNvPr id="309" name="Encre 308">
                  <a:extLst>
                    <a:ext uri="{FF2B5EF4-FFF2-40B4-BE49-F238E27FC236}">
                      <a16:creationId xmlns:a16="http://schemas.microsoft.com/office/drawing/2014/main" id="{62999483-5F8F-1595-E817-77483BCAFFE2}"/>
                    </a:ext>
                  </a:extLst>
                </p:cNvPr>
                <p:cNvPicPr/>
                <p:nvPr/>
              </p:nvPicPr>
              <p:blipFill>
                <a:blip r:embed="rId454"/>
                <a:stretch>
                  <a:fillRect/>
                </a:stretch>
              </p:blipFill>
              <p:spPr>
                <a:xfrm>
                  <a:off x="9553365" y="4641495"/>
                  <a:ext cx="17496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455">
              <p14:nvContentPartPr>
                <p14:cNvPr id="310" name="Encre 309">
                  <a:extLst>
                    <a:ext uri="{FF2B5EF4-FFF2-40B4-BE49-F238E27FC236}">
                      <a16:creationId xmlns:a16="http://schemas.microsoft.com/office/drawing/2014/main" id="{9C607562-0CD3-A727-B849-CFC7FEF95A81}"/>
                    </a:ext>
                  </a:extLst>
                </p14:cNvPr>
                <p14:cNvContentPartPr/>
                <p14:nvPr/>
              </p14:nvContentPartPr>
              <p14:xfrm>
                <a:off x="9762885" y="4631055"/>
                <a:ext cx="140400" cy="36360"/>
              </p14:xfrm>
            </p:contentPart>
          </mc:Choice>
          <mc:Fallback xmlns="">
            <p:pic>
              <p:nvPicPr>
                <p:cNvPr id="310" name="Encre 309">
                  <a:extLst>
                    <a:ext uri="{FF2B5EF4-FFF2-40B4-BE49-F238E27FC236}">
                      <a16:creationId xmlns:a16="http://schemas.microsoft.com/office/drawing/2014/main" id="{9C607562-0CD3-A727-B849-CFC7FEF95A81}"/>
                    </a:ext>
                  </a:extLst>
                </p:cNvPr>
                <p:cNvPicPr/>
                <p:nvPr/>
              </p:nvPicPr>
              <p:blipFill>
                <a:blip r:embed="rId456"/>
                <a:stretch>
                  <a:fillRect/>
                </a:stretch>
              </p:blipFill>
              <p:spPr>
                <a:xfrm>
                  <a:off x="9753885" y="4622055"/>
                  <a:ext cx="15804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457">
              <p14:nvContentPartPr>
                <p14:cNvPr id="311" name="Encre 310">
                  <a:extLst>
                    <a:ext uri="{FF2B5EF4-FFF2-40B4-BE49-F238E27FC236}">
                      <a16:creationId xmlns:a16="http://schemas.microsoft.com/office/drawing/2014/main" id="{808912EB-5B0E-9AAA-BCA4-E1CCAB9FAD76}"/>
                    </a:ext>
                  </a:extLst>
                </p14:cNvPr>
                <p14:cNvContentPartPr/>
                <p14:nvPr/>
              </p14:nvContentPartPr>
              <p14:xfrm>
                <a:off x="9829485" y="4666695"/>
                <a:ext cx="38880" cy="219240"/>
              </p14:xfrm>
            </p:contentPart>
          </mc:Choice>
          <mc:Fallback xmlns="">
            <p:pic>
              <p:nvPicPr>
                <p:cNvPr id="311" name="Encre 310">
                  <a:extLst>
                    <a:ext uri="{FF2B5EF4-FFF2-40B4-BE49-F238E27FC236}">
                      <a16:creationId xmlns:a16="http://schemas.microsoft.com/office/drawing/2014/main" id="{808912EB-5B0E-9AAA-BCA4-E1CCAB9FAD76}"/>
                    </a:ext>
                  </a:extLst>
                </p:cNvPr>
                <p:cNvPicPr/>
                <p:nvPr/>
              </p:nvPicPr>
              <p:blipFill>
                <a:blip r:embed="rId458"/>
                <a:stretch>
                  <a:fillRect/>
                </a:stretch>
              </p:blipFill>
              <p:spPr>
                <a:xfrm>
                  <a:off x="9820485" y="4658055"/>
                  <a:ext cx="56520" cy="236880"/>
                </a:xfrm>
                <a:prstGeom prst="rect">
                  <a:avLst/>
                </a:prstGeom>
              </p:spPr>
            </p:pic>
          </mc:Fallback>
        </mc:AlternateContent>
      </p:grpSp>
      <p:grpSp>
        <p:nvGrpSpPr>
          <p:cNvPr id="326" name="Groupe 325">
            <a:extLst>
              <a:ext uri="{FF2B5EF4-FFF2-40B4-BE49-F238E27FC236}">
                <a16:creationId xmlns:a16="http://schemas.microsoft.com/office/drawing/2014/main" id="{4E1B8B33-3150-BA7C-AB16-525A71580978}"/>
              </a:ext>
            </a:extLst>
          </p:cNvPr>
          <p:cNvGrpSpPr/>
          <p:nvPr/>
        </p:nvGrpSpPr>
        <p:grpSpPr>
          <a:xfrm>
            <a:off x="8505405" y="5096175"/>
            <a:ext cx="1730160" cy="344880"/>
            <a:chOff x="8505405" y="5096175"/>
            <a:chExt cx="1730160" cy="344880"/>
          </a:xfrm>
        </p:grpSpPr>
        <mc:AlternateContent xmlns:mc="http://schemas.openxmlformats.org/markup-compatibility/2006" xmlns:p14="http://schemas.microsoft.com/office/powerpoint/2010/main">
          <mc:Choice Requires="p14">
            <p:contentPart p14:bwMode="auto" r:id="rId459">
              <p14:nvContentPartPr>
                <p14:cNvPr id="312" name="Encre 311">
                  <a:extLst>
                    <a:ext uri="{FF2B5EF4-FFF2-40B4-BE49-F238E27FC236}">
                      <a16:creationId xmlns:a16="http://schemas.microsoft.com/office/drawing/2014/main" id="{5248F1CD-82A3-3473-8412-28AE8DBAB2BA}"/>
                    </a:ext>
                  </a:extLst>
                </p14:cNvPr>
                <p14:cNvContentPartPr/>
                <p14:nvPr/>
              </p14:nvContentPartPr>
              <p14:xfrm>
                <a:off x="8505405" y="5096175"/>
                <a:ext cx="430560" cy="56880"/>
              </p14:xfrm>
            </p:contentPart>
          </mc:Choice>
          <mc:Fallback xmlns="">
            <p:pic>
              <p:nvPicPr>
                <p:cNvPr id="312" name="Encre 311">
                  <a:extLst>
                    <a:ext uri="{FF2B5EF4-FFF2-40B4-BE49-F238E27FC236}">
                      <a16:creationId xmlns:a16="http://schemas.microsoft.com/office/drawing/2014/main" id="{5248F1CD-82A3-3473-8412-28AE8DBAB2BA}"/>
                    </a:ext>
                  </a:extLst>
                </p:cNvPr>
                <p:cNvPicPr/>
                <p:nvPr/>
              </p:nvPicPr>
              <p:blipFill>
                <a:blip r:embed="rId460"/>
                <a:stretch>
                  <a:fillRect/>
                </a:stretch>
              </p:blipFill>
              <p:spPr>
                <a:xfrm>
                  <a:off x="8496765" y="5087535"/>
                  <a:ext cx="44820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461">
              <p14:nvContentPartPr>
                <p14:cNvPr id="313" name="Encre 312">
                  <a:extLst>
                    <a:ext uri="{FF2B5EF4-FFF2-40B4-BE49-F238E27FC236}">
                      <a16:creationId xmlns:a16="http://schemas.microsoft.com/office/drawing/2014/main" id="{F8E08384-33F3-F525-9C6D-7DCC81442663}"/>
                    </a:ext>
                  </a:extLst>
                </p14:cNvPr>
                <p14:cNvContentPartPr/>
                <p14:nvPr/>
              </p14:nvContentPartPr>
              <p14:xfrm>
                <a:off x="8724645" y="5152695"/>
                <a:ext cx="9720" cy="262440"/>
              </p14:xfrm>
            </p:contentPart>
          </mc:Choice>
          <mc:Fallback xmlns="">
            <p:pic>
              <p:nvPicPr>
                <p:cNvPr id="313" name="Encre 312">
                  <a:extLst>
                    <a:ext uri="{FF2B5EF4-FFF2-40B4-BE49-F238E27FC236}">
                      <a16:creationId xmlns:a16="http://schemas.microsoft.com/office/drawing/2014/main" id="{F8E08384-33F3-F525-9C6D-7DCC81442663}"/>
                    </a:ext>
                  </a:extLst>
                </p:cNvPr>
                <p:cNvPicPr/>
                <p:nvPr/>
              </p:nvPicPr>
              <p:blipFill>
                <a:blip r:embed="rId462"/>
                <a:stretch>
                  <a:fillRect/>
                </a:stretch>
              </p:blipFill>
              <p:spPr>
                <a:xfrm>
                  <a:off x="8716005" y="5144055"/>
                  <a:ext cx="27360" cy="280080"/>
                </a:xfrm>
                <a:prstGeom prst="rect">
                  <a:avLst/>
                </a:prstGeom>
              </p:spPr>
            </p:pic>
          </mc:Fallback>
        </mc:AlternateContent>
        <mc:AlternateContent xmlns:mc="http://schemas.openxmlformats.org/markup-compatibility/2006" xmlns:p14="http://schemas.microsoft.com/office/powerpoint/2010/main">
          <mc:Choice Requires="p14">
            <p:contentPart p14:bwMode="auto" r:id="rId463">
              <p14:nvContentPartPr>
                <p14:cNvPr id="314" name="Encre 313">
                  <a:extLst>
                    <a:ext uri="{FF2B5EF4-FFF2-40B4-BE49-F238E27FC236}">
                      <a16:creationId xmlns:a16="http://schemas.microsoft.com/office/drawing/2014/main" id="{8275131F-E677-9061-88C3-299B614756FD}"/>
                    </a:ext>
                  </a:extLst>
                </p14:cNvPr>
                <p14:cNvContentPartPr/>
                <p14:nvPr/>
              </p14:nvContentPartPr>
              <p14:xfrm>
                <a:off x="8896005" y="5229015"/>
                <a:ext cx="143280" cy="212040"/>
              </p14:xfrm>
            </p:contentPart>
          </mc:Choice>
          <mc:Fallback xmlns="">
            <p:pic>
              <p:nvPicPr>
                <p:cNvPr id="314" name="Encre 313">
                  <a:extLst>
                    <a:ext uri="{FF2B5EF4-FFF2-40B4-BE49-F238E27FC236}">
                      <a16:creationId xmlns:a16="http://schemas.microsoft.com/office/drawing/2014/main" id="{8275131F-E677-9061-88C3-299B614756FD}"/>
                    </a:ext>
                  </a:extLst>
                </p:cNvPr>
                <p:cNvPicPr/>
                <p:nvPr/>
              </p:nvPicPr>
              <p:blipFill>
                <a:blip r:embed="rId464"/>
                <a:stretch>
                  <a:fillRect/>
                </a:stretch>
              </p:blipFill>
              <p:spPr>
                <a:xfrm>
                  <a:off x="8887005" y="5220015"/>
                  <a:ext cx="16092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465">
              <p14:nvContentPartPr>
                <p14:cNvPr id="315" name="Encre 314">
                  <a:extLst>
                    <a:ext uri="{FF2B5EF4-FFF2-40B4-BE49-F238E27FC236}">
                      <a16:creationId xmlns:a16="http://schemas.microsoft.com/office/drawing/2014/main" id="{DD1A6ACC-4A8B-7531-5A5E-2443627379C1}"/>
                    </a:ext>
                  </a:extLst>
                </p14:cNvPr>
                <p14:cNvContentPartPr/>
                <p14:nvPr/>
              </p14:nvContentPartPr>
              <p14:xfrm>
                <a:off x="8910765" y="5270415"/>
                <a:ext cx="102960" cy="27360"/>
              </p14:xfrm>
            </p:contentPart>
          </mc:Choice>
          <mc:Fallback xmlns="">
            <p:pic>
              <p:nvPicPr>
                <p:cNvPr id="315" name="Encre 314">
                  <a:extLst>
                    <a:ext uri="{FF2B5EF4-FFF2-40B4-BE49-F238E27FC236}">
                      <a16:creationId xmlns:a16="http://schemas.microsoft.com/office/drawing/2014/main" id="{DD1A6ACC-4A8B-7531-5A5E-2443627379C1}"/>
                    </a:ext>
                  </a:extLst>
                </p:cNvPr>
                <p:cNvPicPr/>
                <p:nvPr/>
              </p:nvPicPr>
              <p:blipFill>
                <a:blip r:embed="rId466"/>
                <a:stretch>
                  <a:fillRect/>
                </a:stretch>
              </p:blipFill>
              <p:spPr>
                <a:xfrm>
                  <a:off x="8902125" y="5261775"/>
                  <a:ext cx="12060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467">
              <p14:nvContentPartPr>
                <p14:cNvPr id="316" name="Encre 315">
                  <a:extLst>
                    <a:ext uri="{FF2B5EF4-FFF2-40B4-BE49-F238E27FC236}">
                      <a16:creationId xmlns:a16="http://schemas.microsoft.com/office/drawing/2014/main" id="{EDA5FA60-2247-C805-0B4B-1DBA71CA25AC}"/>
                    </a:ext>
                  </a:extLst>
                </p14:cNvPr>
                <p14:cNvContentPartPr/>
                <p14:nvPr/>
              </p14:nvContentPartPr>
              <p14:xfrm>
                <a:off x="8905365" y="5195895"/>
                <a:ext cx="138600" cy="24120"/>
              </p14:xfrm>
            </p:contentPart>
          </mc:Choice>
          <mc:Fallback xmlns="">
            <p:pic>
              <p:nvPicPr>
                <p:cNvPr id="316" name="Encre 315">
                  <a:extLst>
                    <a:ext uri="{FF2B5EF4-FFF2-40B4-BE49-F238E27FC236}">
                      <a16:creationId xmlns:a16="http://schemas.microsoft.com/office/drawing/2014/main" id="{EDA5FA60-2247-C805-0B4B-1DBA71CA25AC}"/>
                    </a:ext>
                  </a:extLst>
                </p:cNvPr>
                <p:cNvPicPr/>
                <p:nvPr/>
              </p:nvPicPr>
              <p:blipFill>
                <a:blip r:embed="rId468"/>
                <a:stretch>
                  <a:fillRect/>
                </a:stretch>
              </p:blipFill>
              <p:spPr>
                <a:xfrm>
                  <a:off x="8896725" y="5186895"/>
                  <a:ext cx="15624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469">
              <p14:nvContentPartPr>
                <p14:cNvPr id="317" name="Encre 316">
                  <a:extLst>
                    <a:ext uri="{FF2B5EF4-FFF2-40B4-BE49-F238E27FC236}">
                      <a16:creationId xmlns:a16="http://schemas.microsoft.com/office/drawing/2014/main" id="{218F50BE-C97F-1E04-86DF-2C3C3B033784}"/>
                    </a:ext>
                  </a:extLst>
                </p14:cNvPr>
                <p14:cNvContentPartPr/>
                <p14:nvPr/>
              </p14:nvContentPartPr>
              <p14:xfrm>
                <a:off x="9095805" y="5200935"/>
                <a:ext cx="103680" cy="196560"/>
              </p14:xfrm>
            </p:contentPart>
          </mc:Choice>
          <mc:Fallback xmlns="">
            <p:pic>
              <p:nvPicPr>
                <p:cNvPr id="317" name="Encre 316">
                  <a:extLst>
                    <a:ext uri="{FF2B5EF4-FFF2-40B4-BE49-F238E27FC236}">
                      <a16:creationId xmlns:a16="http://schemas.microsoft.com/office/drawing/2014/main" id="{218F50BE-C97F-1E04-86DF-2C3C3B033784}"/>
                    </a:ext>
                  </a:extLst>
                </p:cNvPr>
                <p:cNvPicPr/>
                <p:nvPr/>
              </p:nvPicPr>
              <p:blipFill>
                <a:blip r:embed="rId470"/>
                <a:stretch>
                  <a:fillRect/>
                </a:stretch>
              </p:blipFill>
              <p:spPr>
                <a:xfrm>
                  <a:off x="9087165" y="5192295"/>
                  <a:ext cx="12132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471">
              <p14:nvContentPartPr>
                <p14:cNvPr id="318" name="Encre 317">
                  <a:extLst>
                    <a:ext uri="{FF2B5EF4-FFF2-40B4-BE49-F238E27FC236}">
                      <a16:creationId xmlns:a16="http://schemas.microsoft.com/office/drawing/2014/main" id="{C66C5A15-4B74-68E7-F03D-F92C53BE43DA}"/>
                    </a:ext>
                  </a:extLst>
                </p14:cNvPr>
                <p14:cNvContentPartPr/>
                <p14:nvPr/>
              </p14:nvContentPartPr>
              <p14:xfrm>
                <a:off x="9247005" y="5145495"/>
                <a:ext cx="133920" cy="245880"/>
              </p14:xfrm>
            </p:contentPart>
          </mc:Choice>
          <mc:Fallback xmlns="">
            <p:pic>
              <p:nvPicPr>
                <p:cNvPr id="318" name="Encre 317">
                  <a:extLst>
                    <a:ext uri="{FF2B5EF4-FFF2-40B4-BE49-F238E27FC236}">
                      <a16:creationId xmlns:a16="http://schemas.microsoft.com/office/drawing/2014/main" id="{C66C5A15-4B74-68E7-F03D-F92C53BE43DA}"/>
                    </a:ext>
                  </a:extLst>
                </p:cNvPr>
                <p:cNvPicPr/>
                <p:nvPr/>
              </p:nvPicPr>
              <p:blipFill>
                <a:blip r:embed="rId472"/>
                <a:stretch>
                  <a:fillRect/>
                </a:stretch>
              </p:blipFill>
              <p:spPr>
                <a:xfrm>
                  <a:off x="9238365" y="5136495"/>
                  <a:ext cx="15156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473">
              <p14:nvContentPartPr>
                <p14:cNvPr id="319" name="Encre 318">
                  <a:extLst>
                    <a:ext uri="{FF2B5EF4-FFF2-40B4-BE49-F238E27FC236}">
                      <a16:creationId xmlns:a16="http://schemas.microsoft.com/office/drawing/2014/main" id="{389BD8E5-A00F-A7BF-3DC0-53D943EC7693}"/>
                    </a:ext>
                  </a:extLst>
                </p14:cNvPr>
                <p14:cNvContentPartPr/>
                <p14:nvPr/>
              </p14:nvContentPartPr>
              <p14:xfrm>
                <a:off x="9467685" y="5169615"/>
                <a:ext cx="103320" cy="212400"/>
              </p14:xfrm>
            </p:contentPart>
          </mc:Choice>
          <mc:Fallback xmlns="">
            <p:pic>
              <p:nvPicPr>
                <p:cNvPr id="319" name="Encre 318">
                  <a:extLst>
                    <a:ext uri="{FF2B5EF4-FFF2-40B4-BE49-F238E27FC236}">
                      <a16:creationId xmlns:a16="http://schemas.microsoft.com/office/drawing/2014/main" id="{389BD8E5-A00F-A7BF-3DC0-53D943EC7693}"/>
                    </a:ext>
                  </a:extLst>
                </p:cNvPr>
                <p:cNvPicPr/>
                <p:nvPr/>
              </p:nvPicPr>
              <p:blipFill>
                <a:blip r:embed="rId474"/>
                <a:stretch>
                  <a:fillRect/>
                </a:stretch>
              </p:blipFill>
              <p:spPr>
                <a:xfrm>
                  <a:off x="9458685" y="5160615"/>
                  <a:ext cx="12096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475">
              <p14:nvContentPartPr>
                <p14:cNvPr id="320" name="Encre 319">
                  <a:extLst>
                    <a:ext uri="{FF2B5EF4-FFF2-40B4-BE49-F238E27FC236}">
                      <a16:creationId xmlns:a16="http://schemas.microsoft.com/office/drawing/2014/main" id="{C176D252-4D32-45B4-3A78-D4E082CA19FF}"/>
                    </a:ext>
                  </a:extLst>
                </p14:cNvPr>
                <p14:cNvContentPartPr/>
                <p14:nvPr/>
              </p14:nvContentPartPr>
              <p14:xfrm>
                <a:off x="9477045" y="5301375"/>
                <a:ext cx="90720" cy="3960"/>
              </p14:xfrm>
            </p:contentPart>
          </mc:Choice>
          <mc:Fallback xmlns="">
            <p:pic>
              <p:nvPicPr>
                <p:cNvPr id="320" name="Encre 319">
                  <a:extLst>
                    <a:ext uri="{FF2B5EF4-FFF2-40B4-BE49-F238E27FC236}">
                      <a16:creationId xmlns:a16="http://schemas.microsoft.com/office/drawing/2014/main" id="{C176D252-4D32-45B4-3A78-D4E082CA19FF}"/>
                    </a:ext>
                  </a:extLst>
                </p:cNvPr>
                <p:cNvPicPr/>
                <p:nvPr/>
              </p:nvPicPr>
              <p:blipFill>
                <a:blip r:embed="rId476"/>
                <a:stretch>
                  <a:fillRect/>
                </a:stretch>
              </p:blipFill>
              <p:spPr>
                <a:xfrm>
                  <a:off x="9468045" y="5292375"/>
                  <a:ext cx="10836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477">
              <p14:nvContentPartPr>
                <p14:cNvPr id="321" name="Encre 320">
                  <a:extLst>
                    <a:ext uri="{FF2B5EF4-FFF2-40B4-BE49-F238E27FC236}">
                      <a16:creationId xmlns:a16="http://schemas.microsoft.com/office/drawing/2014/main" id="{6E3CB41F-6689-7909-165F-C7B24A5143E7}"/>
                    </a:ext>
                  </a:extLst>
                </p14:cNvPr>
                <p14:cNvContentPartPr/>
                <p14:nvPr/>
              </p14:nvContentPartPr>
              <p14:xfrm>
                <a:off x="9623205" y="5138655"/>
                <a:ext cx="87120" cy="195480"/>
              </p14:xfrm>
            </p:contentPart>
          </mc:Choice>
          <mc:Fallback xmlns="">
            <p:pic>
              <p:nvPicPr>
                <p:cNvPr id="321" name="Encre 320">
                  <a:extLst>
                    <a:ext uri="{FF2B5EF4-FFF2-40B4-BE49-F238E27FC236}">
                      <a16:creationId xmlns:a16="http://schemas.microsoft.com/office/drawing/2014/main" id="{6E3CB41F-6689-7909-165F-C7B24A5143E7}"/>
                    </a:ext>
                  </a:extLst>
                </p:cNvPr>
                <p:cNvPicPr/>
                <p:nvPr/>
              </p:nvPicPr>
              <p:blipFill>
                <a:blip r:embed="rId478"/>
                <a:stretch>
                  <a:fillRect/>
                </a:stretch>
              </p:blipFill>
              <p:spPr>
                <a:xfrm>
                  <a:off x="9614565" y="5129655"/>
                  <a:ext cx="10476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479">
              <p14:nvContentPartPr>
                <p14:cNvPr id="322" name="Encre 321">
                  <a:extLst>
                    <a:ext uri="{FF2B5EF4-FFF2-40B4-BE49-F238E27FC236}">
                      <a16:creationId xmlns:a16="http://schemas.microsoft.com/office/drawing/2014/main" id="{4CB48AF9-8ABA-D4EB-4E6D-45A2C81EF003}"/>
                    </a:ext>
                  </a:extLst>
                </p14:cNvPr>
                <p14:cNvContentPartPr/>
                <p14:nvPr/>
              </p14:nvContentPartPr>
              <p14:xfrm>
                <a:off x="9648405" y="5267175"/>
                <a:ext cx="84960" cy="360"/>
              </p14:xfrm>
            </p:contentPart>
          </mc:Choice>
          <mc:Fallback xmlns="">
            <p:pic>
              <p:nvPicPr>
                <p:cNvPr id="322" name="Encre 321">
                  <a:extLst>
                    <a:ext uri="{FF2B5EF4-FFF2-40B4-BE49-F238E27FC236}">
                      <a16:creationId xmlns:a16="http://schemas.microsoft.com/office/drawing/2014/main" id="{4CB48AF9-8ABA-D4EB-4E6D-45A2C81EF003}"/>
                    </a:ext>
                  </a:extLst>
                </p:cNvPr>
                <p:cNvPicPr/>
                <p:nvPr/>
              </p:nvPicPr>
              <p:blipFill>
                <a:blip r:embed="rId480"/>
                <a:stretch>
                  <a:fillRect/>
                </a:stretch>
              </p:blipFill>
              <p:spPr>
                <a:xfrm>
                  <a:off x="9639765" y="5258175"/>
                  <a:ext cx="102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81">
              <p14:nvContentPartPr>
                <p14:cNvPr id="323" name="Encre 322">
                  <a:extLst>
                    <a:ext uri="{FF2B5EF4-FFF2-40B4-BE49-F238E27FC236}">
                      <a16:creationId xmlns:a16="http://schemas.microsoft.com/office/drawing/2014/main" id="{58A5B068-2456-A24C-4A4E-2ECCDAD6D2BD}"/>
                    </a:ext>
                  </a:extLst>
                </p14:cNvPr>
                <p14:cNvContentPartPr/>
                <p14:nvPr/>
              </p14:nvContentPartPr>
              <p14:xfrm>
                <a:off x="9759645" y="5190495"/>
                <a:ext cx="107280" cy="146160"/>
              </p14:xfrm>
            </p:contentPart>
          </mc:Choice>
          <mc:Fallback xmlns="">
            <p:pic>
              <p:nvPicPr>
                <p:cNvPr id="323" name="Encre 322">
                  <a:extLst>
                    <a:ext uri="{FF2B5EF4-FFF2-40B4-BE49-F238E27FC236}">
                      <a16:creationId xmlns:a16="http://schemas.microsoft.com/office/drawing/2014/main" id="{58A5B068-2456-A24C-4A4E-2ECCDAD6D2BD}"/>
                    </a:ext>
                  </a:extLst>
                </p:cNvPr>
                <p:cNvPicPr/>
                <p:nvPr/>
              </p:nvPicPr>
              <p:blipFill>
                <a:blip r:embed="rId482"/>
                <a:stretch>
                  <a:fillRect/>
                </a:stretch>
              </p:blipFill>
              <p:spPr>
                <a:xfrm>
                  <a:off x="9751005" y="5181855"/>
                  <a:ext cx="12492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483">
              <p14:nvContentPartPr>
                <p14:cNvPr id="324" name="Encre 323">
                  <a:extLst>
                    <a:ext uri="{FF2B5EF4-FFF2-40B4-BE49-F238E27FC236}">
                      <a16:creationId xmlns:a16="http://schemas.microsoft.com/office/drawing/2014/main" id="{08C98FEC-E2B4-35A4-358E-51BCE08ACB1D}"/>
                    </a:ext>
                  </a:extLst>
                </p14:cNvPr>
                <p14:cNvContentPartPr/>
                <p14:nvPr/>
              </p14:nvContentPartPr>
              <p14:xfrm>
                <a:off x="9928125" y="5142615"/>
                <a:ext cx="139680" cy="152280"/>
              </p14:xfrm>
            </p:contentPart>
          </mc:Choice>
          <mc:Fallback xmlns="">
            <p:pic>
              <p:nvPicPr>
                <p:cNvPr id="324" name="Encre 323">
                  <a:extLst>
                    <a:ext uri="{FF2B5EF4-FFF2-40B4-BE49-F238E27FC236}">
                      <a16:creationId xmlns:a16="http://schemas.microsoft.com/office/drawing/2014/main" id="{08C98FEC-E2B4-35A4-358E-51BCE08ACB1D}"/>
                    </a:ext>
                  </a:extLst>
                </p:cNvPr>
                <p:cNvPicPr/>
                <p:nvPr/>
              </p:nvPicPr>
              <p:blipFill>
                <a:blip r:embed="rId484"/>
                <a:stretch>
                  <a:fillRect/>
                </a:stretch>
              </p:blipFill>
              <p:spPr>
                <a:xfrm>
                  <a:off x="9919125" y="5133975"/>
                  <a:ext cx="1573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485">
              <p14:nvContentPartPr>
                <p14:cNvPr id="325" name="Encre 324">
                  <a:extLst>
                    <a:ext uri="{FF2B5EF4-FFF2-40B4-BE49-F238E27FC236}">
                      <a16:creationId xmlns:a16="http://schemas.microsoft.com/office/drawing/2014/main" id="{DFE712C6-9856-8CED-CC81-0CE0F04CA45A}"/>
                    </a:ext>
                  </a:extLst>
                </p14:cNvPr>
                <p14:cNvContentPartPr/>
                <p14:nvPr/>
              </p14:nvContentPartPr>
              <p14:xfrm>
                <a:off x="10106325" y="5108055"/>
                <a:ext cx="129240" cy="225360"/>
              </p14:xfrm>
            </p:contentPart>
          </mc:Choice>
          <mc:Fallback xmlns="">
            <p:pic>
              <p:nvPicPr>
                <p:cNvPr id="325" name="Encre 324">
                  <a:extLst>
                    <a:ext uri="{FF2B5EF4-FFF2-40B4-BE49-F238E27FC236}">
                      <a16:creationId xmlns:a16="http://schemas.microsoft.com/office/drawing/2014/main" id="{DFE712C6-9856-8CED-CC81-0CE0F04CA45A}"/>
                    </a:ext>
                  </a:extLst>
                </p:cNvPr>
                <p:cNvPicPr/>
                <p:nvPr/>
              </p:nvPicPr>
              <p:blipFill>
                <a:blip r:embed="rId486"/>
                <a:stretch>
                  <a:fillRect/>
                </a:stretch>
              </p:blipFill>
              <p:spPr>
                <a:xfrm>
                  <a:off x="10097325" y="5099055"/>
                  <a:ext cx="146880" cy="243000"/>
                </a:xfrm>
                <a:prstGeom prst="rect">
                  <a:avLst/>
                </a:prstGeom>
              </p:spPr>
            </p:pic>
          </mc:Fallback>
        </mc:AlternateContent>
      </p:grpSp>
      <p:grpSp>
        <p:nvGrpSpPr>
          <p:cNvPr id="365" name="Groupe 364">
            <a:extLst>
              <a:ext uri="{FF2B5EF4-FFF2-40B4-BE49-F238E27FC236}">
                <a16:creationId xmlns:a16="http://schemas.microsoft.com/office/drawing/2014/main" id="{A828D53F-1EB5-F2EB-06C6-C02AA3DE2045}"/>
              </a:ext>
            </a:extLst>
          </p:cNvPr>
          <p:cNvGrpSpPr/>
          <p:nvPr/>
        </p:nvGrpSpPr>
        <p:grpSpPr>
          <a:xfrm>
            <a:off x="10362285" y="2990535"/>
            <a:ext cx="1388520" cy="600480"/>
            <a:chOff x="10362285" y="2990535"/>
            <a:chExt cx="1388520" cy="600480"/>
          </a:xfrm>
        </p:grpSpPr>
        <mc:AlternateContent xmlns:mc="http://schemas.openxmlformats.org/markup-compatibility/2006" xmlns:p14="http://schemas.microsoft.com/office/powerpoint/2010/main">
          <mc:Choice Requires="p14">
            <p:contentPart p14:bwMode="auto" r:id="rId487">
              <p14:nvContentPartPr>
                <p14:cNvPr id="328" name="Encre 327">
                  <a:extLst>
                    <a:ext uri="{FF2B5EF4-FFF2-40B4-BE49-F238E27FC236}">
                      <a16:creationId xmlns:a16="http://schemas.microsoft.com/office/drawing/2014/main" id="{3918957E-1A9D-E3B8-E5A4-EA320CE713AB}"/>
                    </a:ext>
                  </a:extLst>
                </p14:cNvPr>
                <p14:cNvContentPartPr/>
                <p14:nvPr/>
              </p14:nvContentPartPr>
              <p14:xfrm>
                <a:off x="10362285" y="3057135"/>
                <a:ext cx="27720" cy="237600"/>
              </p14:xfrm>
            </p:contentPart>
          </mc:Choice>
          <mc:Fallback xmlns="">
            <p:pic>
              <p:nvPicPr>
                <p:cNvPr id="328" name="Encre 327">
                  <a:extLst>
                    <a:ext uri="{FF2B5EF4-FFF2-40B4-BE49-F238E27FC236}">
                      <a16:creationId xmlns:a16="http://schemas.microsoft.com/office/drawing/2014/main" id="{3918957E-1A9D-E3B8-E5A4-EA320CE713AB}"/>
                    </a:ext>
                  </a:extLst>
                </p:cNvPr>
                <p:cNvPicPr/>
                <p:nvPr/>
              </p:nvPicPr>
              <p:blipFill>
                <a:blip r:embed="rId488"/>
                <a:stretch>
                  <a:fillRect/>
                </a:stretch>
              </p:blipFill>
              <p:spPr>
                <a:xfrm>
                  <a:off x="10353285" y="3048495"/>
                  <a:ext cx="4536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489">
              <p14:nvContentPartPr>
                <p14:cNvPr id="329" name="Encre 328">
                  <a:extLst>
                    <a:ext uri="{FF2B5EF4-FFF2-40B4-BE49-F238E27FC236}">
                      <a16:creationId xmlns:a16="http://schemas.microsoft.com/office/drawing/2014/main" id="{1C1B074A-B8F9-3A68-4D2D-CF9BE21F9F7B}"/>
                    </a:ext>
                  </a:extLst>
                </p14:cNvPr>
                <p14:cNvContentPartPr/>
                <p14:nvPr/>
              </p14:nvContentPartPr>
              <p14:xfrm>
                <a:off x="10362645" y="3047415"/>
                <a:ext cx="190080" cy="138960"/>
              </p14:xfrm>
            </p:contentPart>
          </mc:Choice>
          <mc:Fallback xmlns="">
            <p:pic>
              <p:nvPicPr>
                <p:cNvPr id="329" name="Encre 328">
                  <a:extLst>
                    <a:ext uri="{FF2B5EF4-FFF2-40B4-BE49-F238E27FC236}">
                      <a16:creationId xmlns:a16="http://schemas.microsoft.com/office/drawing/2014/main" id="{1C1B074A-B8F9-3A68-4D2D-CF9BE21F9F7B}"/>
                    </a:ext>
                  </a:extLst>
                </p:cNvPr>
                <p:cNvPicPr/>
                <p:nvPr/>
              </p:nvPicPr>
              <p:blipFill>
                <a:blip r:embed="rId490"/>
                <a:stretch>
                  <a:fillRect/>
                </a:stretch>
              </p:blipFill>
              <p:spPr>
                <a:xfrm>
                  <a:off x="10354005" y="3038415"/>
                  <a:ext cx="20772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491">
              <p14:nvContentPartPr>
                <p14:cNvPr id="330" name="Encre 329">
                  <a:extLst>
                    <a:ext uri="{FF2B5EF4-FFF2-40B4-BE49-F238E27FC236}">
                      <a16:creationId xmlns:a16="http://schemas.microsoft.com/office/drawing/2014/main" id="{7780430E-4482-FAC4-3865-0485CE57FA9F}"/>
                    </a:ext>
                  </a:extLst>
                </p14:cNvPr>
                <p14:cNvContentPartPr/>
                <p14:nvPr/>
              </p14:nvContentPartPr>
              <p14:xfrm>
                <a:off x="10582245" y="3085575"/>
                <a:ext cx="124200" cy="176400"/>
              </p14:xfrm>
            </p:contentPart>
          </mc:Choice>
          <mc:Fallback xmlns="">
            <p:pic>
              <p:nvPicPr>
                <p:cNvPr id="330" name="Encre 329">
                  <a:extLst>
                    <a:ext uri="{FF2B5EF4-FFF2-40B4-BE49-F238E27FC236}">
                      <a16:creationId xmlns:a16="http://schemas.microsoft.com/office/drawing/2014/main" id="{7780430E-4482-FAC4-3865-0485CE57FA9F}"/>
                    </a:ext>
                  </a:extLst>
                </p:cNvPr>
                <p:cNvPicPr/>
                <p:nvPr/>
              </p:nvPicPr>
              <p:blipFill>
                <a:blip r:embed="rId492"/>
                <a:stretch>
                  <a:fillRect/>
                </a:stretch>
              </p:blipFill>
              <p:spPr>
                <a:xfrm>
                  <a:off x="10573245" y="3076575"/>
                  <a:ext cx="14184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493">
              <p14:nvContentPartPr>
                <p14:cNvPr id="331" name="Encre 330">
                  <a:extLst>
                    <a:ext uri="{FF2B5EF4-FFF2-40B4-BE49-F238E27FC236}">
                      <a16:creationId xmlns:a16="http://schemas.microsoft.com/office/drawing/2014/main" id="{0804E1B2-4FF2-169E-2BDE-A907A5853A03}"/>
                    </a:ext>
                  </a:extLst>
                </p14:cNvPr>
                <p14:cNvContentPartPr/>
                <p14:nvPr/>
              </p14:nvContentPartPr>
              <p14:xfrm>
                <a:off x="10601325" y="3209775"/>
                <a:ext cx="360" cy="65160"/>
              </p14:xfrm>
            </p:contentPart>
          </mc:Choice>
          <mc:Fallback xmlns="">
            <p:pic>
              <p:nvPicPr>
                <p:cNvPr id="331" name="Encre 330">
                  <a:extLst>
                    <a:ext uri="{FF2B5EF4-FFF2-40B4-BE49-F238E27FC236}">
                      <a16:creationId xmlns:a16="http://schemas.microsoft.com/office/drawing/2014/main" id="{0804E1B2-4FF2-169E-2BDE-A907A5853A03}"/>
                    </a:ext>
                  </a:extLst>
                </p:cNvPr>
                <p:cNvPicPr/>
                <p:nvPr/>
              </p:nvPicPr>
              <p:blipFill>
                <a:blip r:embed="rId494"/>
                <a:stretch>
                  <a:fillRect/>
                </a:stretch>
              </p:blipFill>
              <p:spPr>
                <a:xfrm>
                  <a:off x="10592325" y="3200775"/>
                  <a:ext cx="1800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495">
              <p14:nvContentPartPr>
                <p14:cNvPr id="332" name="Encre 331">
                  <a:extLst>
                    <a:ext uri="{FF2B5EF4-FFF2-40B4-BE49-F238E27FC236}">
                      <a16:creationId xmlns:a16="http://schemas.microsoft.com/office/drawing/2014/main" id="{57A24971-99F8-A120-C28E-0945B7754D90}"/>
                    </a:ext>
                  </a:extLst>
                </p14:cNvPr>
                <p14:cNvContentPartPr/>
                <p14:nvPr/>
              </p14:nvContentPartPr>
              <p14:xfrm>
                <a:off x="10723725" y="3113295"/>
                <a:ext cx="69840" cy="126720"/>
              </p14:xfrm>
            </p:contentPart>
          </mc:Choice>
          <mc:Fallback xmlns="">
            <p:pic>
              <p:nvPicPr>
                <p:cNvPr id="332" name="Encre 331">
                  <a:extLst>
                    <a:ext uri="{FF2B5EF4-FFF2-40B4-BE49-F238E27FC236}">
                      <a16:creationId xmlns:a16="http://schemas.microsoft.com/office/drawing/2014/main" id="{57A24971-99F8-A120-C28E-0945B7754D90}"/>
                    </a:ext>
                  </a:extLst>
                </p:cNvPr>
                <p:cNvPicPr/>
                <p:nvPr/>
              </p:nvPicPr>
              <p:blipFill>
                <a:blip r:embed="rId496"/>
                <a:stretch>
                  <a:fillRect/>
                </a:stretch>
              </p:blipFill>
              <p:spPr>
                <a:xfrm>
                  <a:off x="10715085" y="3104295"/>
                  <a:ext cx="8748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497">
              <p14:nvContentPartPr>
                <p14:cNvPr id="334" name="Encre 333">
                  <a:extLst>
                    <a:ext uri="{FF2B5EF4-FFF2-40B4-BE49-F238E27FC236}">
                      <a16:creationId xmlns:a16="http://schemas.microsoft.com/office/drawing/2014/main" id="{C82C4FB1-C540-1E4C-D41F-59E4DA32ADC6}"/>
                    </a:ext>
                  </a:extLst>
                </p14:cNvPr>
                <p14:cNvContentPartPr/>
                <p14:nvPr/>
              </p14:nvContentPartPr>
              <p14:xfrm>
                <a:off x="10839285" y="3057855"/>
                <a:ext cx="152640" cy="166320"/>
              </p14:xfrm>
            </p:contentPart>
          </mc:Choice>
          <mc:Fallback xmlns="">
            <p:pic>
              <p:nvPicPr>
                <p:cNvPr id="334" name="Encre 333">
                  <a:extLst>
                    <a:ext uri="{FF2B5EF4-FFF2-40B4-BE49-F238E27FC236}">
                      <a16:creationId xmlns:a16="http://schemas.microsoft.com/office/drawing/2014/main" id="{C82C4FB1-C540-1E4C-D41F-59E4DA32ADC6}"/>
                    </a:ext>
                  </a:extLst>
                </p:cNvPr>
                <p:cNvPicPr/>
                <p:nvPr/>
              </p:nvPicPr>
              <p:blipFill>
                <a:blip r:embed="rId498"/>
                <a:stretch>
                  <a:fillRect/>
                </a:stretch>
              </p:blipFill>
              <p:spPr>
                <a:xfrm>
                  <a:off x="10830285" y="3049215"/>
                  <a:ext cx="17028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499">
              <p14:nvContentPartPr>
                <p14:cNvPr id="335" name="Encre 334">
                  <a:extLst>
                    <a:ext uri="{FF2B5EF4-FFF2-40B4-BE49-F238E27FC236}">
                      <a16:creationId xmlns:a16="http://schemas.microsoft.com/office/drawing/2014/main" id="{E36C4FC3-FC57-4D34-838E-4C39F937B6AB}"/>
                    </a:ext>
                  </a:extLst>
                </p14:cNvPr>
                <p14:cNvContentPartPr/>
                <p14:nvPr/>
              </p14:nvContentPartPr>
              <p14:xfrm>
                <a:off x="11019645" y="3095295"/>
                <a:ext cx="87480" cy="116640"/>
              </p14:xfrm>
            </p:contentPart>
          </mc:Choice>
          <mc:Fallback xmlns="">
            <p:pic>
              <p:nvPicPr>
                <p:cNvPr id="335" name="Encre 334">
                  <a:extLst>
                    <a:ext uri="{FF2B5EF4-FFF2-40B4-BE49-F238E27FC236}">
                      <a16:creationId xmlns:a16="http://schemas.microsoft.com/office/drawing/2014/main" id="{E36C4FC3-FC57-4D34-838E-4C39F937B6AB}"/>
                    </a:ext>
                  </a:extLst>
                </p:cNvPr>
                <p:cNvPicPr/>
                <p:nvPr/>
              </p:nvPicPr>
              <p:blipFill>
                <a:blip r:embed="rId500"/>
                <a:stretch>
                  <a:fillRect/>
                </a:stretch>
              </p:blipFill>
              <p:spPr>
                <a:xfrm>
                  <a:off x="11010645" y="3086655"/>
                  <a:ext cx="10512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501">
              <p14:nvContentPartPr>
                <p14:cNvPr id="336" name="Encre 335">
                  <a:extLst>
                    <a:ext uri="{FF2B5EF4-FFF2-40B4-BE49-F238E27FC236}">
                      <a16:creationId xmlns:a16="http://schemas.microsoft.com/office/drawing/2014/main" id="{C8F56CA9-3646-5270-4377-C7160F738E29}"/>
                    </a:ext>
                  </a:extLst>
                </p14:cNvPr>
                <p14:cNvContentPartPr/>
                <p14:nvPr/>
              </p14:nvContentPartPr>
              <p14:xfrm>
                <a:off x="11020005" y="3124455"/>
                <a:ext cx="52920" cy="18360"/>
              </p14:xfrm>
            </p:contentPart>
          </mc:Choice>
          <mc:Fallback xmlns="">
            <p:pic>
              <p:nvPicPr>
                <p:cNvPr id="336" name="Encre 335">
                  <a:extLst>
                    <a:ext uri="{FF2B5EF4-FFF2-40B4-BE49-F238E27FC236}">
                      <a16:creationId xmlns:a16="http://schemas.microsoft.com/office/drawing/2014/main" id="{C8F56CA9-3646-5270-4377-C7160F738E29}"/>
                    </a:ext>
                  </a:extLst>
                </p:cNvPr>
                <p:cNvPicPr/>
                <p:nvPr/>
              </p:nvPicPr>
              <p:blipFill>
                <a:blip r:embed="rId502"/>
                <a:stretch>
                  <a:fillRect/>
                </a:stretch>
              </p:blipFill>
              <p:spPr>
                <a:xfrm>
                  <a:off x="11011365" y="3115815"/>
                  <a:ext cx="705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03">
              <p14:nvContentPartPr>
                <p14:cNvPr id="337" name="Encre 336">
                  <a:extLst>
                    <a:ext uri="{FF2B5EF4-FFF2-40B4-BE49-F238E27FC236}">
                      <a16:creationId xmlns:a16="http://schemas.microsoft.com/office/drawing/2014/main" id="{BB68011C-6B6D-310B-4DF7-1F4507BB4B8B}"/>
                    </a:ext>
                  </a:extLst>
                </p14:cNvPr>
                <p14:cNvContentPartPr/>
                <p14:nvPr/>
              </p14:nvContentPartPr>
              <p14:xfrm>
                <a:off x="11020005" y="3021495"/>
                <a:ext cx="146520" cy="45360"/>
              </p14:xfrm>
            </p:contentPart>
          </mc:Choice>
          <mc:Fallback xmlns="">
            <p:pic>
              <p:nvPicPr>
                <p:cNvPr id="337" name="Encre 336">
                  <a:extLst>
                    <a:ext uri="{FF2B5EF4-FFF2-40B4-BE49-F238E27FC236}">
                      <a16:creationId xmlns:a16="http://schemas.microsoft.com/office/drawing/2014/main" id="{BB68011C-6B6D-310B-4DF7-1F4507BB4B8B}"/>
                    </a:ext>
                  </a:extLst>
                </p:cNvPr>
                <p:cNvPicPr/>
                <p:nvPr/>
              </p:nvPicPr>
              <p:blipFill>
                <a:blip r:embed="rId504"/>
                <a:stretch>
                  <a:fillRect/>
                </a:stretch>
              </p:blipFill>
              <p:spPr>
                <a:xfrm>
                  <a:off x="11011365" y="3012855"/>
                  <a:ext cx="16416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505">
              <p14:nvContentPartPr>
                <p14:cNvPr id="338" name="Encre 337">
                  <a:extLst>
                    <a:ext uri="{FF2B5EF4-FFF2-40B4-BE49-F238E27FC236}">
                      <a16:creationId xmlns:a16="http://schemas.microsoft.com/office/drawing/2014/main" id="{2BE69681-75C7-6F1E-DE5A-2CC19A722B6D}"/>
                    </a:ext>
                  </a:extLst>
                </p14:cNvPr>
                <p14:cNvContentPartPr/>
                <p14:nvPr/>
              </p14:nvContentPartPr>
              <p14:xfrm>
                <a:off x="11143845" y="3034455"/>
                <a:ext cx="93240" cy="42120"/>
              </p14:xfrm>
            </p:contentPart>
          </mc:Choice>
          <mc:Fallback xmlns="">
            <p:pic>
              <p:nvPicPr>
                <p:cNvPr id="338" name="Encre 337">
                  <a:extLst>
                    <a:ext uri="{FF2B5EF4-FFF2-40B4-BE49-F238E27FC236}">
                      <a16:creationId xmlns:a16="http://schemas.microsoft.com/office/drawing/2014/main" id="{2BE69681-75C7-6F1E-DE5A-2CC19A722B6D}"/>
                    </a:ext>
                  </a:extLst>
                </p:cNvPr>
                <p:cNvPicPr/>
                <p:nvPr/>
              </p:nvPicPr>
              <p:blipFill>
                <a:blip r:embed="rId506"/>
                <a:stretch>
                  <a:fillRect/>
                </a:stretch>
              </p:blipFill>
              <p:spPr>
                <a:xfrm>
                  <a:off x="11134845" y="3025455"/>
                  <a:ext cx="11088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507">
              <p14:nvContentPartPr>
                <p14:cNvPr id="339" name="Encre 338">
                  <a:extLst>
                    <a:ext uri="{FF2B5EF4-FFF2-40B4-BE49-F238E27FC236}">
                      <a16:creationId xmlns:a16="http://schemas.microsoft.com/office/drawing/2014/main" id="{33878156-2831-8396-EE3B-86FD110134DD}"/>
                    </a:ext>
                  </a:extLst>
                </p14:cNvPr>
                <p14:cNvContentPartPr/>
                <p14:nvPr/>
              </p14:nvContentPartPr>
              <p14:xfrm>
                <a:off x="11172645" y="3085575"/>
                <a:ext cx="15840" cy="146520"/>
              </p14:xfrm>
            </p:contentPart>
          </mc:Choice>
          <mc:Fallback xmlns="">
            <p:pic>
              <p:nvPicPr>
                <p:cNvPr id="339" name="Encre 338">
                  <a:extLst>
                    <a:ext uri="{FF2B5EF4-FFF2-40B4-BE49-F238E27FC236}">
                      <a16:creationId xmlns:a16="http://schemas.microsoft.com/office/drawing/2014/main" id="{33878156-2831-8396-EE3B-86FD110134DD}"/>
                    </a:ext>
                  </a:extLst>
                </p:cNvPr>
                <p:cNvPicPr/>
                <p:nvPr/>
              </p:nvPicPr>
              <p:blipFill>
                <a:blip r:embed="rId508"/>
                <a:stretch>
                  <a:fillRect/>
                </a:stretch>
              </p:blipFill>
              <p:spPr>
                <a:xfrm>
                  <a:off x="11163645" y="3076575"/>
                  <a:ext cx="3348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509">
              <p14:nvContentPartPr>
                <p14:cNvPr id="340" name="Encre 339">
                  <a:extLst>
                    <a:ext uri="{FF2B5EF4-FFF2-40B4-BE49-F238E27FC236}">
                      <a16:creationId xmlns:a16="http://schemas.microsoft.com/office/drawing/2014/main" id="{5883DFAB-DF25-B053-79F5-FFCCEC1C2937}"/>
                    </a:ext>
                  </a:extLst>
                </p14:cNvPr>
                <p14:cNvContentPartPr/>
                <p14:nvPr/>
              </p14:nvContentPartPr>
              <p14:xfrm>
                <a:off x="11266965" y="3057135"/>
                <a:ext cx="30600" cy="144360"/>
              </p14:xfrm>
            </p:contentPart>
          </mc:Choice>
          <mc:Fallback xmlns="">
            <p:pic>
              <p:nvPicPr>
                <p:cNvPr id="340" name="Encre 339">
                  <a:extLst>
                    <a:ext uri="{FF2B5EF4-FFF2-40B4-BE49-F238E27FC236}">
                      <a16:creationId xmlns:a16="http://schemas.microsoft.com/office/drawing/2014/main" id="{5883DFAB-DF25-B053-79F5-FFCCEC1C2937}"/>
                    </a:ext>
                  </a:extLst>
                </p:cNvPr>
                <p:cNvPicPr/>
                <p:nvPr/>
              </p:nvPicPr>
              <p:blipFill>
                <a:blip r:embed="rId510"/>
                <a:stretch>
                  <a:fillRect/>
                </a:stretch>
              </p:blipFill>
              <p:spPr>
                <a:xfrm>
                  <a:off x="11257965" y="3048495"/>
                  <a:ext cx="4824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511">
              <p14:nvContentPartPr>
                <p14:cNvPr id="342" name="Encre 341">
                  <a:extLst>
                    <a:ext uri="{FF2B5EF4-FFF2-40B4-BE49-F238E27FC236}">
                      <a16:creationId xmlns:a16="http://schemas.microsoft.com/office/drawing/2014/main" id="{C12E4D65-2A43-10DA-D3B4-EA8C4C71596E}"/>
                    </a:ext>
                  </a:extLst>
                </p14:cNvPr>
                <p14:cNvContentPartPr/>
                <p14:nvPr/>
              </p14:nvContentPartPr>
              <p14:xfrm>
                <a:off x="11324925" y="3038415"/>
                <a:ext cx="28080" cy="182520"/>
              </p14:xfrm>
            </p:contentPart>
          </mc:Choice>
          <mc:Fallback xmlns="">
            <p:pic>
              <p:nvPicPr>
                <p:cNvPr id="342" name="Encre 341">
                  <a:extLst>
                    <a:ext uri="{FF2B5EF4-FFF2-40B4-BE49-F238E27FC236}">
                      <a16:creationId xmlns:a16="http://schemas.microsoft.com/office/drawing/2014/main" id="{C12E4D65-2A43-10DA-D3B4-EA8C4C71596E}"/>
                    </a:ext>
                  </a:extLst>
                </p:cNvPr>
                <p:cNvPicPr/>
                <p:nvPr/>
              </p:nvPicPr>
              <p:blipFill>
                <a:blip r:embed="rId512"/>
                <a:stretch>
                  <a:fillRect/>
                </a:stretch>
              </p:blipFill>
              <p:spPr>
                <a:xfrm>
                  <a:off x="11315925" y="3029415"/>
                  <a:ext cx="4572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513">
              <p14:nvContentPartPr>
                <p14:cNvPr id="343" name="Encre 342">
                  <a:extLst>
                    <a:ext uri="{FF2B5EF4-FFF2-40B4-BE49-F238E27FC236}">
                      <a16:creationId xmlns:a16="http://schemas.microsoft.com/office/drawing/2014/main" id="{F0C201D2-E209-DBB5-C9FB-102B8BA4D7B9}"/>
                    </a:ext>
                  </a:extLst>
                </p14:cNvPr>
                <p14:cNvContentPartPr/>
                <p14:nvPr/>
              </p14:nvContentPartPr>
              <p14:xfrm>
                <a:off x="11277045" y="3161895"/>
                <a:ext cx="64800" cy="360"/>
              </p14:xfrm>
            </p:contentPart>
          </mc:Choice>
          <mc:Fallback xmlns="">
            <p:pic>
              <p:nvPicPr>
                <p:cNvPr id="343" name="Encre 342">
                  <a:extLst>
                    <a:ext uri="{FF2B5EF4-FFF2-40B4-BE49-F238E27FC236}">
                      <a16:creationId xmlns:a16="http://schemas.microsoft.com/office/drawing/2014/main" id="{F0C201D2-E209-DBB5-C9FB-102B8BA4D7B9}"/>
                    </a:ext>
                  </a:extLst>
                </p:cNvPr>
                <p:cNvPicPr/>
                <p:nvPr/>
              </p:nvPicPr>
              <p:blipFill>
                <a:blip r:embed="rId514"/>
                <a:stretch>
                  <a:fillRect/>
                </a:stretch>
              </p:blipFill>
              <p:spPr>
                <a:xfrm>
                  <a:off x="11268405" y="3153255"/>
                  <a:ext cx="82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15">
              <p14:nvContentPartPr>
                <p14:cNvPr id="344" name="Encre 343">
                  <a:extLst>
                    <a:ext uri="{FF2B5EF4-FFF2-40B4-BE49-F238E27FC236}">
                      <a16:creationId xmlns:a16="http://schemas.microsoft.com/office/drawing/2014/main" id="{38953FDA-2E68-6432-860B-9C4DCBA74460}"/>
                    </a:ext>
                  </a:extLst>
                </p14:cNvPr>
                <p14:cNvContentPartPr/>
                <p14:nvPr/>
              </p14:nvContentPartPr>
              <p14:xfrm>
                <a:off x="11381805" y="3047775"/>
                <a:ext cx="90360" cy="170640"/>
              </p14:xfrm>
            </p:contentPart>
          </mc:Choice>
          <mc:Fallback xmlns="">
            <p:pic>
              <p:nvPicPr>
                <p:cNvPr id="344" name="Encre 343">
                  <a:extLst>
                    <a:ext uri="{FF2B5EF4-FFF2-40B4-BE49-F238E27FC236}">
                      <a16:creationId xmlns:a16="http://schemas.microsoft.com/office/drawing/2014/main" id="{38953FDA-2E68-6432-860B-9C4DCBA74460}"/>
                    </a:ext>
                  </a:extLst>
                </p:cNvPr>
                <p:cNvPicPr/>
                <p:nvPr/>
              </p:nvPicPr>
              <p:blipFill>
                <a:blip r:embed="rId516"/>
                <a:stretch>
                  <a:fillRect/>
                </a:stretch>
              </p:blipFill>
              <p:spPr>
                <a:xfrm>
                  <a:off x="11373165" y="3038775"/>
                  <a:ext cx="10800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517">
              <p14:nvContentPartPr>
                <p14:cNvPr id="345" name="Encre 344">
                  <a:extLst>
                    <a:ext uri="{FF2B5EF4-FFF2-40B4-BE49-F238E27FC236}">
                      <a16:creationId xmlns:a16="http://schemas.microsoft.com/office/drawing/2014/main" id="{BB7C926F-CA31-1EE1-9E04-E695AEF10C0C}"/>
                    </a:ext>
                  </a:extLst>
                </p14:cNvPr>
                <p14:cNvContentPartPr/>
                <p14:nvPr/>
              </p14:nvContentPartPr>
              <p14:xfrm>
                <a:off x="11410605" y="3113295"/>
                <a:ext cx="33480" cy="39600"/>
              </p14:xfrm>
            </p:contentPart>
          </mc:Choice>
          <mc:Fallback xmlns="">
            <p:pic>
              <p:nvPicPr>
                <p:cNvPr id="345" name="Encre 344">
                  <a:extLst>
                    <a:ext uri="{FF2B5EF4-FFF2-40B4-BE49-F238E27FC236}">
                      <a16:creationId xmlns:a16="http://schemas.microsoft.com/office/drawing/2014/main" id="{BB7C926F-CA31-1EE1-9E04-E695AEF10C0C}"/>
                    </a:ext>
                  </a:extLst>
                </p:cNvPr>
                <p:cNvPicPr/>
                <p:nvPr/>
              </p:nvPicPr>
              <p:blipFill>
                <a:blip r:embed="rId518"/>
                <a:stretch>
                  <a:fillRect/>
                </a:stretch>
              </p:blipFill>
              <p:spPr>
                <a:xfrm>
                  <a:off x="11401965" y="3104655"/>
                  <a:ext cx="5112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519">
              <p14:nvContentPartPr>
                <p14:cNvPr id="346" name="Encre 345">
                  <a:extLst>
                    <a:ext uri="{FF2B5EF4-FFF2-40B4-BE49-F238E27FC236}">
                      <a16:creationId xmlns:a16="http://schemas.microsoft.com/office/drawing/2014/main" id="{A1C1E2D4-6DAC-6F75-253C-8A3AE5D3B063}"/>
                    </a:ext>
                  </a:extLst>
                </p14:cNvPr>
                <p14:cNvContentPartPr/>
                <p14:nvPr/>
              </p14:nvContentPartPr>
              <p14:xfrm>
                <a:off x="11401245" y="3041655"/>
                <a:ext cx="39240" cy="15840"/>
              </p14:xfrm>
            </p:contentPart>
          </mc:Choice>
          <mc:Fallback xmlns="">
            <p:pic>
              <p:nvPicPr>
                <p:cNvPr id="346" name="Encre 345">
                  <a:extLst>
                    <a:ext uri="{FF2B5EF4-FFF2-40B4-BE49-F238E27FC236}">
                      <a16:creationId xmlns:a16="http://schemas.microsoft.com/office/drawing/2014/main" id="{A1C1E2D4-6DAC-6F75-253C-8A3AE5D3B063}"/>
                    </a:ext>
                  </a:extLst>
                </p:cNvPr>
                <p:cNvPicPr/>
                <p:nvPr/>
              </p:nvPicPr>
              <p:blipFill>
                <a:blip r:embed="rId520"/>
                <a:stretch>
                  <a:fillRect/>
                </a:stretch>
              </p:blipFill>
              <p:spPr>
                <a:xfrm>
                  <a:off x="11392245" y="3033015"/>
                  <a:ext cx="5688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521">
              <p14:nvContentPartPr>
                <p14:cNvPr id="348" name="Encre 347">
                  <a:extLst>
                    <a:ext uri="{FF2B5EF4-FFF2-40B4-BE49-F238E27FC236}">
                      <a16:creationId xmlns:a16="http://schemas.microsoft.com/office/drawing/2014/main" id="{3ED8AA03-8AD1-1800-8903-66F1DCCDFB44}"/>
                    </a:ext>
                  </a:extLst>
                </p14:cNvPr>
                <p14:cNvContentPartPr/>
                <p14:nvPr/>
              </p14:nvContentPartPr>
              <p14:xfrm>
                <a:off x="11496285" y="3042015"/>
                <a:ext cx="58680" cy="127440"/>
              </p14:xfrm>
            </p:contentPart>
          </mc:Choice>
          <mc:Fallback xmlns="">
            <p:pic>
              <p:nvPicPr>
                <p:cNvPr id="348" name="Encre 347">
                  <a:extLst>
                    <a:ext uri="{FF2B5EF4-FFF2-40B4-BE49-F238E27FC236}">
                      <a16:creationId xmlns:a16="http://schemas.microsoft.com/office/drawing/2014/main" id="{3ED8AA03-8AD1-1800-8903-66F1DCCDFB44}"/>
                    </a:ext>
                  </a:extLst>
                </p:cNvPr>
                <p:cNvPicPr/>
                <p:nvPr/>
              </p:nvPicPr>
              <p:blipFill>
                <a:blip r:embed="rId522"/>
                <a:stretch>
                  <a:fillRect/>
                </a:stretch>
              </p:blipFill>
              <p:spPr>
                <a:xfrm>
                  <a:off x="11487285" y="3033015"/>
                  <a:ext cx="7632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523">
              <p14:nvContentPartPr>
                <p14:cNvPr id="349" name="Encre 348">
                  <a:extLst>
                    <a:ext uri="{FF2B5EF4-FFF2-40B4-BE49-F238E27FC236}">
                      <a16:creationId xmlns:a16="http://schemas.microsoft.com/office/drawing/2014/main" id="{5BA508CC-A763-C3FD-49D2-F51917EFCF0F}"/>
                    </a:ext>
                  </a:extLst>
                </p14:cNvPr>
                <p14:cNvContentPartPr/>
                <p14:nvPr/>
              </p14:nvContentPartPr>
              <p14:xfrm>
                <a:off x="11611125" y="2990535"/>
                <a:ext cx="58320" cy="208080"/>
              </p14:xfrm>
            </p:contentPart>
          </mc:Choice>
          <mc:Fallback xmlns="">
            <p:pic>
              <p:nvPicPr>
                <p:cNvPr id="349" name="Encre 348">
                  <a:extLst>
                    <a:ext uri="{FF2B5EF4-FFF2-40B4-BE49-F238E27FC236}">
                      <a16:creationId xmlns:a16="http://schemas.microsoft.com/office/drawing/2014/main" id="{5BA508CC-A763-C3FD-49D2-F51917EFCF0F}"/>
                    </a:ext>
                  </a:extLst>
                </p:cNvPr>
                <p:cNvPicPr/>
                <p:nvPr/>
              </p:nvPicPr>
              <p:blipFill>
                <a:blip r:embed="rId524"/>
                <a:stretch>
                  <a:fillRect/>
                </a:stretch>
              </p:blipFill>
              <p:spPr>
                <a:xfrm>
                  <a:off x="11602485" y="2981895"/>
                  <a:ext cx="7596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525">
              <p14:nvContentPartPr>
                <p14:cNvPr id="350" name="Encre 349">
                  <a:extLst>
                    <a:ext uri="{FF2B5EF4-FFF2-40B4-BE49-F238E27FC236}">
                      <a16:creationId xmlns:a16="http://schemas.microsoft.com/office/drawing/2014/main" id="{7306975D-0048-532B-E80F-78A4F7A96DEF}"/>
                    </a:ext>
                  </a:extLst>
                </p14:cNvPr>
                <p14:cNvContentPartPr/>
                <p14:nvPr/>
              </p14:nvContentPartPr>
              <p14:xfrm>
                <a:off x="10442205" y="3445935"/>
                <a:ext cx="243720" cy="145080"/>
              </p14:xfrm>
            </p:contentPart>
          </mc:Choice>
          <mc:Fallback xmlns="">
            <p:pic>
              <p:nvPicPr>
                <p:cNvPr id="350" name="Encre 349">
                  <a:extLst>
                    <a:ext uri="{FF2B5EF4-FFF2-40B4-BE49-F238E27FC236}">
                      <a16:creationId xmlns:a16="http://schemas.microsoft.com/office/drawing/2014/main" id="{7306975D-0048-532B-E80F-78A4F7A96DEF}"/>
                    </a:ext>
                  </a:extLst>
                </p:cNvPr>
                <p:cNvPicPr/>
                <p:nvPr/>
              </p:nvPicPr>
              <p:blipFill>
                <a:blip r:embed="rId526"/>
                <a:stretch>
                  <a:fillRect/>
                </a:stretch>
              </p:blipFill>
              <p:spPr>
                <a:xfrm>
                  <a:off x="10433205" y="3437295"/>
                  <a:ext cx="26136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527">
              <p14:nvContentPartPr>
                <p14:cNvPr id="351" name="Encre 350">
                  <a:extLst>
                    <a:ext uri="{FF2B5EF4-FFF2-40B4-BE49-F238E27FC236}">
                      <a16:creationId xmlns:a16="http://schemas.microsoft.com/office/drawing/2014/main" id="{497FAE98-691B-0451-67B3-BACAD559ED78}"/>
                    </a:ext>
                  </a:extLst>
                </p14:cNvPr>
                <p14:cNvContentPartPr/>
                <p14:nvPr/>
              </p14:nvContentPartPr>
              <p14:xfrm>
                <a:off x="10688805" y="3453855"/>
                <a:ext cx="166680" cy="127440"/>
              </p14:xfrm>
            </p:contentPart>
          </mc:Choice>
          <mc:Fallback xmlns="">
            <p:pic>
              <p:nvPicPr>
                <p:cNvPr id="351" name="Encre 350">
                  <a:extLst>
                    <a:ext uri="{FF2B5EF4-FFF2-40B4-BE49-F238E27FC236}">
                      <a16:creationId xmlns:a16="http://schemas.microsoft.com/office/drawing/2014/main" id="{497FAE98-691B-0451-67B3-BACAD559ED78}"/>
                    </a:ext>
                  </a:extLst>
                </p:cNvPr>
                <p:cNvPicPr/>
                <p:nvPr/>
              </p:nvPicPr>
              <p:blipFill>
                <a:blip r:embed="rId528"/>
                <a:stretch>
                  <a:fillRect/>
                </a:stretch>
              </p:blipFill>
              <p:spPr>
                <a:xfrm>
                  <a:off x="10679805" y="3444855"/>
                  <a:ext cx="18432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529">
              <p14:nvContentPartPr>
                <p14:cNvPr id="352" name="Encre 351">
                  <a:extLst>
                    <a:ext uri="{FF2B5EF4-FFF2-40B4-BE49-F238E27FC236}">
                      <a16:creationId xmlns:a16="http://schemas.microsoft.com/office/drawing/2014/main" id="{AF189C56-B4DB-B4DE-93AB-A0C605C8C273}"/>
                    </a:ext>
                  </a:extLst>
                </p14:cNvPr>
                <p14:cNvContentPartPr/>
                <p14:nvPr/>
              </p14:nvContentPartPr>
              <p14:xfrm>
                <a:off x="10933965" y="3449175"/>
                <a:ext cx="115200" cy="140400"/>
              </p14:xfrm>
            </p:contentPart>
          </mc:Choice>
          <mc:Fallback xmlns="">
            <p:pic>
              <p:nvPicPr>
                <p:cNvPr id="352" name="Encre 351">
                  <a:extLst>
                    <a:ext uri="{FF2B5EF4-FFF2-40B4-BE49-F238E27FC236}">
                      <a16:creationId xmlns:a16="http://schemas.microsoft.com/office/drawing/2014/main" id="{AF189C56-B4DB-B4DE-93AB-A0C605C8C273}"/>
                    </a:ext>
                  </a:extLst>
                </p:cNvPr>
                <p:cNvPicPr/>
                <p:nvPr/>
              </p:nvPicPr>
              <p:blipFill>
                <a:blip r:embed="rId530"/>
                <a:stretch>
                  <a:fillRect/>
                </a:stretch>
              </p:blipFill>
              <p:spPr>
                <a:xfrm>
                  <a:off x="10925325" y="3440535"/>
                  <a:ext cx="13284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531">
              <p14:nvContentPartPr>
                <p14:cNvPr id="353" name="Encre 352">
                  <a:extLst>
                    <a:ext uri="{FF2B5EF4-FFF2-40B4-BE49-F238E27FC236}">
                      <a16:creationId xmlns:a16="http://schemas.microsoft.com/office/drawing/2014/main" id="{D55A9DAC-2506-1196-5F67-865565516A0D}"/>
                    </a:ext>
                  </a:extLst>
                </p14:cNvPr>
                <p14:cNvContentPartPr/>
                <p14:nvPr/>
              </p14:nvContentPartPr>
              <p14:xfrm>
                <a:off x="10915245" y="3558255"/>
                <a:ext cx="100440" cy="3960"/>
              </p14:xfrm>
            </p:contentPart>
          </mc:Choice>
          <mc:Fallback xmlns="">
            <p:pic>
              <p:nvPicPr>
                <p:cNvPr id="353" name="Encre 352">
                  <a:extLst>
                    <a:ext uri="{FF2B5EF4-FFF2-40B4-BE49-F238E27FC236}">
                      <a16:creationId xmlns:a16="http://schemas.microsoft.com/office/drawing/2014/main" id="{D55A9DAC-2506-1196-5F67-865565516A0D}"/>
                    </a:ext>
                  </a:extLst>
                </p:cNvPr>
                <p:cNvPicPr/>
                <p:nvPr/>
              </p:nvPicPr>
              <p:blipFill>
                <a:blip r:embed="rId532"/>
                <a:stretch>
                  <a:fillRect/>
                </a:stretch>
              </p:blipFill>
              <p:spPr>
                <a:xfrm>
                  <a:off x="10906245" y="3549615"/>
                  <a:ext cx="11808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533">
              <p14:nvContentPartPr>
                <p14:cNvPr id="354" name="Encre 353">
                  <a:extLst>
                    <a:ext uri="{FF2B5EF4-FFF2-40B4-BE49-F238E27FC236}">
                      <a16:creationId xmlns:a16="http://schemas.microsoft.com/office/drawing/2014/main" id="{65187BA3-7819-3385-0187-10B9D30D7B78}"/>
                    </a:ext>
                  </a:extLst>
                </p14:cNvPr>
                <p14:cNvContentPartPr/>
                <p14:nvPr/>
              </p14:nvContentPartPr>
              <p14:xfrm>
                <a:off x="11067885" y="3363135"/>
                <a:ext cx="85680" cy="225000"/>
              </p14:xfrm>
            </p:contentPart>
          </mc:Choice>
          <mc:Fallback xmlns="">
            <p:pic>
              <p:nvPicPr>
                <p:cNvPr id="354" name="Encre 353">
                  <a:extLst>
                    <a:ext uri="{FF2B5EF4-FFF2-40B4-BE49-F238E27FC236}">
                      <a16:creationId xmlns:a16="http://schemas.microsoft.com/office/drawing/2014/main" id="{65187BA3-7819-3385-0187-10B9D30D7B78}"/>
                    </a:ext>
                  </a:extLst>
                </p:cNvPr>
                <p:cNvPicPr/>
                <p:nvPr/>
              </p:nvPicPr>
              <p:blipFill>
                <a:blip r:embed="rId534"/>
                <a:stretch>
                  <a:fillRect/>
                </a:stretch>
              </p:blipFill>
              <p:spPr>
                <a:xfrm>
                  <a:off x="11059245" y="3354135"/>
                  <a:ext cx="10332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535">
              <p14:nvContentPartPr>
                <p14:cNvPr id="355" name="Encre 354">
                  <a:extLst>
                    <a:ext uri="{FF2B5EF4-FFF2-40B4-BE49-F238E27FC236}">
                      <a16:creationId xmlns:a16="http://schemas.microsoft.com/office/drawing/2014/main" id="{4FD1365B-2541-668D-5D1A-28BAC79F4917}"/>
                    </a:ext>
                  </a:extLst>
                </p14:cNvPr>
                <p14:cNvContentPartPr/>
                <p14:nvPr/>
              </p14:nvContentPartPr>
              <p14:xfrm>
                <a:off x="11191365" y="3400215"/>
                <a:ext cx="80640" cy="153360"/>
              </p14:xfrm>
            </p:contentPart>
          </mc:Choice>
          <mc:Fallback xmlns="">
            <p:pic>
              <p:nvPicPr>
                <p:cNvPr id="355" name="Encre 354">
                  <a:extLst>
                    <a:ext uri="{FF2B5EF4-FFF2-40B4-BE49-F238E27FC236}">
                      <a16:creationId xmlns:a16="http://schemas.microsoft.com/office/drawing/2014/main" id="{4FD1365B-2541-668D-5D1A-28BAC79F4917}"/>
                    </a:ext>
                  </a:extLst>
                </p:cNvPr>
                <p:cNvPicPr/>
                <p:nvPr/>
              </p:nvPicPr>
              <p:blipFill>
                <a:blip r:embed="rId536"/>
                <a:stretch>
                  <a:fillRect/>
                </a:stretch>
              </p:blipFill>
              <p:spPr>
                <a:xfrm>
                  <a:off x="11182725" y="3391215"/>
                  <a:ext cx="9828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537">
              <p14:nvContentPartPr>
                <p14:cNvPr id="356" name="Encre 355">
                  <a:extLst>
                    <a:ext uri="{FF2B5EF4-FFF2-40B4-BE49-F238E27FC236}">
                      <a16:creationId xmlns:a16="http://schemas.microsoft.com/office/drawing/2014/main" id="{B59B4FCF-7704-4559-B1AB-E75A4A5D5483}"/>
                    </a:ext>
                  </a:extLst>
                </p14:cNvPr>
                <p14:cNvContentPartPr/>
                <p14:nvPr/>
              </p14:nvContentPartPr>
              <p14:xfrm>
                <a:off x="11277045" y="3400215"/>
                <a:ext cx="56520" cy="150120"/>
              </p14:xfrm>
            </p:contentPart>
          </mc:Choice>
          <mc:Fallback xmlns="">
            <p:pic>
              <p:nvPicPr>
                <p:cNvPr id="356" name="Encre 355">
                  <a:extLst>
                    <a:ext uri="{FF2B5EF4-FFF2-40B4-BE49-F238E27FC236}">
                      <a16:creationId xmlns:a16="http://schemas.microsoft.com/office/drawing/2014/main" id="{B59B4FCF-7704-4559-B1AB-E75A4A5D5483}"/>
                    </a:ext>
                  </a:extLst>
                </p:cNvPr>
                <p:cNvPicPr/>
                <p:nvPr/>
              </p:nvPicPr>
              <p:blipFill>
                <a:blip r:embed="rId538"/>
                <a:stretch>
                  <a:fillRect/>
                </a:stretch>
              </p:blipFill>
              <p:spPr>
                <a:xfrm>
                  <a:off x="11268405" y="3391215"/>
                  <a:ext cx="7416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539">
              <p14:nvContentPartPr>
                <p14:cNvPr id="357" name="Encre 356">
                  <a:extLst>
                    <a:ext uri="{FF2B5EF4-FFF2-40B4-BE49-F238E27FC236}">
                      <a16:creationId xmlns:a16="http://schemas.microsoft.com/office/drawing/2014/main" id="{E2D58983-EBD1-226F-E40B-EC710921D341}"/>
                    </a:ext>
                  </a:extLst>
                </p14:cNvPr>
                <p14:cNvContentPartPr/>
                <p14:nvPr/>
              </p14:nvContentPartPr>
              <p14:xfrm>
                <a:off x="11248605" y="3493455"/>
                <a:ext cx="69480" cy="21240"/>
              </p14:xfrm>
            </p:contentPart>
          </mc:Choice>
          <mc:Fallback xmlns="">
            <p:pic>
              <p:nvPicPr>
                <p:cNvPr id="357" name="Encre 356">
                  <a:extLst>
                    <a:ext uri="{FF2B5EF4-FFF2-40B4-BE49-F238E27FC236}">
                      <a16:creationId xmlns:a16="http://schemas.microsoft.com/office/drawing/2014/main" id="{E2D58983-EBD1-226F-E40B-EC710921D341}"/>
                    </a:ext>
                  </a:extLst>
                </p:cNvPr>
                <p:cNvPicPr/>
                <p:nvPr/>
              </p:nvPicPr>
              <p:blipFill>
                <a:blip r:embed="rId540"/>
                <a:stretch>
                  <a:fillRect/>
                </a:stretch>
              </p:blipFill>
              <p:spPr>
                <a:xfrm>
                  <a:off x="11239965" y="3484455"/>
                  <a:ext cx="8712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541">
              <p14:nvContentPartPr>
                <p14:cNvPr id="358" name="Encre 357">
                  <a:extLst>
                    <a:ext uri="{FF2B5EF4-FFF2-40B4-BE49-F238E27FC236}">
                      <a16:creationId xmlns:a16="http://schemas.microsoft.com/office/drawing/2014/main" id="{8AE76178-8651-9CE7-F4CC-46F1DB717344}"/>
                    </a:ext>
                  </a:extLst>
                </p14:cNvPr>
                <p14:cNvContentPartPr/>
                <p14:nvPr/>
              </p14:nvContentPartPr>
              <p14:xfrm>
                <a:off x="11362725" y="3371415"/>
                <a:ext cx="101880" cy="181800"/>
              </p14:xfrm>
            </p:contentPart>
          </mc:Choice>
          <mc:Fallback xmlns="">
            <p:pic>
              <p:nvPicPr>
                <p:cNvPr id="358" name="Encre 357">
                  <a:extLst>
                    <a:ext uri="{FF2B5EF4-FFF2-40B4-BE49-F238E27FC236}">
                      <a16:creationId xmlns:a16="http://schemas.microsoft.com/office/drawing/2014/main" id="{8AE76178-8651-9CE7-F4CC-46F1DB717344}"/>
                    </a:ext>
                  </a:extLst>
                </p:cNvPr>
                <p:cNvPicPr/>
                <p:nvPr/>
              </p:nvPicPr>
              <p:blipFill>
                <a:blip r:embed="rId542"/>
                <a:stretch>
                  <a:fillRect/>
                </a:stretch>
              </p:blipFill>
              <p:spPr>
                <a:xfrm>
                  <a:off x="11354085" y="3362415"/>
                  <a:ext cx="11952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543">
              <p14:nvContentPartPr>
                <p14:cNvPr id="359" name="Encre 358">
                  <a:extLst>
                    <a:ext uri="{FF2B5EF4-FFF2-40B4-BE49-F238E27FC236}">
                      <a16:creationId xmlns:a16="http://schemas.microsoft.com/office/drawing/2014/main" id="{5031017D-F27A-3791-553A-B21611BEA501}"/>
                    </a:ext>
                  </a:extLst>
                </p14:cNvPr>
                <p14:cNvContentPartPr/>
                <p14:nvPr/>
              </p14:nvContentPartPr>
              <p14:xfrm>
                <a:off x="11372445" y="3476895"/>
                <a:ext cx="86040" cy="9000"/>
              </p14:xfrm>
            </p:contentPart>
          </mc:Choice>
          <mc:Fallback xmlns="">
            <p:pic>
              <p:nvPicPr>
                <p:cNvPr id="359" name="Encre 358">
                  <a:extLst>
                    <a:ext uri="{FF2B5EF4-FFF2-40B4-BE49-F238E27FC236}">
                      <a16:creationId xmlns:a16="http://schemas.microsoft.com/office/drawing/2014/main" id="{5031017D-F27A-3791-553A-B21611BEA501}"/>
                    </a:ext>
                  </a:extLst>
                </p:cNvPr>
                <p:cNvPicPr/>
                <p:nvPr/>
              </p:nvPicPr>
              <p:blipFill>
                <a:blip r:embed="rId544"/>
                <a:stretch>
                  <a:fillRect/>
                </a:stretch>
              </p:blipFill>
              <p:spPr>
                <a:xfrm>
                  <a:off x="11363445" y="3468255"/>
                  <a:ext cx="10368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545">
              <p14:nvContentPartPr>
                <p14:cNvPr id="360" name="Encre 359">
                  <a:extLst>
                    <a:ext uri="{FF2B5EF4-FFF2-40B4-BE49-F238E27FC236}">
                      <a16:creationId xmlns:a16="http://schemas.microsoft.com/office/drawing/2014/main" id="{9C65F34E-9A64-1FC1-964E-E89E042A7F01}"/>
                    </a:ext>
                  </a:extLst>
                </p14:cNvPr>
                <p14:cNvContentPartPr/>
                <p14:nvPr/>
              </p14:nvContentPartPr>
              <p14:xfrm>
                <a:off x="11486205" y="3361695"/>
                <a:ext cx="97200" cy="140760"/>
              </p14:xfrm>
            </p:contentPart>
          </mc:Choice>
          <mc:Fallback xmlns="">
            <p:pic>
              <p:nvPicPr>
                <p:cNvPr id="360" name="Encre 359">
                  <a:extLst>
                    <a:ext uri="{FF2B5EF4-FFF2-40B4-BE49-F238E27FC236}">
                      <a16:creationId xmlns:a16="http://schemas.microsoft.com/office/drawing/2014/main" id="{9C65F34E-9A64-1FC1-964E-E89E042A7F01}"/>
                    </a:ext>
                  </a:extLst>
                </p:cNvPr>
                <p:cNvPicPr/>
                <p:nvPr/>
              </p:nvPicPr>
              <p:blipFill>
                <a:blip r:embed="rId546"/>
                <a:stretch>
                  <a:fillRect/>
                </a:stretch>
              </p:blipFill>
              <p:spPr>
                <a:xfrm>
                  <a:off x="11477205" y="3353055"/>
                  <a:ext cx="11484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547">
              <p14:nvContentPartPr>
                <p14:cNvPr id="363" name="Encre 362">
                  <a:extLst>
                    <a:ext uri="{FF2B5EF4-FFF2-40B4-BE49-F238E27FC236}">
                      <a16:creationId xmlns:a16="http://schemas.microsoft.com/office/drawing/2014/main" id="{E98296BC-EA07-651D-319D-0C1A4570B142}"/>
                    </a:ext>
                  </a:extLst>
                </p14:cNvPr>
                <p14:cNvContentPartPr/>
                <p14:nvPr/>
              </p14:nvContentPartPr>
              <p14:xfrm>
                <a:off x="11637765" y="3328575"/>
                <a:ext cx="113040" cy="225720"/>
              </p14:xfrm>
            </p:contentPart>
          </mc:Choice>
          <mc:Fallback xmlns="">
            <p:pic>
              <p:nvPicPr>
                <p:cNvPr id="363" name="Encre 362">
                  <a:extLst>
                    <a:ext uri="{FF2B5EF4-FFF2-40B4-BE49-F238E27FC236}">
                      <a16:creationId xmlns:a16="http://schemas.microsoft.com/office/drawing/2014/main" id="{E98296BC-EA07-651D-319D-0C1A4570B142}"/>
                    </a:ext>
                  </a:extLst>
                </p:cNvPr>
                <p:cNvPicPr/>
                <p:nvPr/>
              </p:nvPicPr>
              <p:blipFill>
                <a:blip r:embed="rId548"/>
                <a:stretch>
                  <a:fillRect/>
                </a:stretch>
              </p:blipFill>
              <p:spPr>
                <a:xfrm>
                  <a:off x="11629125" y="3319575"/>
                  <a:ext cx="13068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549">
              <p14:nvContentPartPr>
                <p14:cNvPr id="364" name="Encre 363">
                  <a:extLst>
                    <a:ext uri="{FF2B5EF4-FFF2-40B4-BE49-F238E27FC236}">
                      <a16:creationId xmlns:a16="http://schemas.microsoft.com/office/drawing/2014/main" id="{DA567C89-41C1-3AE7-400F-CDBD7986B88F}"/>
                    </a:ext>
                  </a:extLst>
                </p14:cNvPr>
                <p14:cNvContentPartPr/>
                <p14:nvPr/>
              </p14:nvContentPartPr>
              <p14:xfrm>
                <a:off x="11667645" y="3470415"/>
                <a:ext cx="20520" cy="6120"/>
              </p14:xfrm>
            </p:contentPart>
          </mc:Choice>
          <mc:Fallback xmlns="">
            <p:pic>
              <p:nvPicPr>
                <p:cNvPr id="364" name="Encre 363">
                  <a:extLst>
                    <a:ext uri="{FF2B5EF4-FFF2-40B4-BE49-F238E27FC236}">
                      <a16:creationId xmlns:a16="http://schemas.microsoft.com/office/drawing/2014/main" id="{DA567C89-41C1-3AE7-400F-CDBD7986B88F}"/>
                    </a:ext>
                  </a:extLst>
                </p:cNvPr>
                <p:cNvPicPr/>
                <p:nvPr/>
              </p:nvPicPr>
              <p:blipFill>
                <a:blip r:embed="rId550"/>
                <a:stretch>
                  <a:fillRect/>
                </a:stretch>
              </p:blipFill>
              <p:spPr>
                <a:xfrm>
                  <a:off x="11658645" y="3461415"/>
                  <a:ext cx="38160" cy="23760"/>
                </a:xfrm>
                <a:prstGeom prst="rect">
                  <a:avLst/>
                </a:prstGeom>
              </p:spPr>
            </p:pic>
          </mc:Fallback>
        </mc:AlternateContent>
      </p:grpSp>
      <p:grpSp>
        <p:nvGrpSpPr>
          <p:cNvPr id="386" name="Groupe 385">
            <a:extLst>
              <a:ext uri="{FF2B5EF4-FFF2-40B4-BE49-F238E27FC236}">
                <a16:creationId xmlns:a16="http://schemas.microsoft.com/office/drawing/2014/main" id="{627DD04A-9870-8775-56AB-FF6FFD0C63A3}"/>
              </a:ext>
            </a:extLst>
          </p:cNvPr>
          <p:cNvGrpSpPr/>
          <p:nvPr/>
        </p:nvGrpSpPr>
        <p:grpSpPr>
          <a:xfrm>
            <a:off x="10400805" y="4200135"/>
            <a:ext cx="1315440" cy="263160"/>
            <a:chOff x="10400805" y="4200135"/>
            <a:chExt cx="1315440" cy="263160"/>
          </a:xfrm>
        </p:grpSpPr>
        <mc:AlternateContent xmlns:mc="http://schemas.openxmlformats.org/markup-compatibility/2006" xmlns:p14="http://schemas.microsoft.com/office/powerpoint/2010/main">
          <mc:Choice Requires="p14">
            <p:contentPart p14:bwMode="auto" r:id="rId551">
              <p14:nvContentPartPr>
                <p14:cNvPr id="366" name="Encre 365">
                  <a:extLst>
                    <a:ext uri="{FF2B5EF4-FFF2-40B4-BE49-F238E27FC236}">
                      <a16:creationId xmlns:a16="http://schemas.microsoft.com/office/drawing/2014/main" id="{7E8AF2E6-441D-CA2F-B9ED-3CA60A465D42}"/>
                    </a:ext>
                  </a:extLst>
                </p14:cNvPr>
                <p14:cNvContentPartPr/>
                <p14:nvPr/>
              </p14:nvContentPartPr>
              <p14:xfrm>
                <a:off x="10400805" y="4200135"/>
                <a:ext cx="169560" cy="7920"/>
              </p14:xfrm>
            </p:contentPart>
          </mc:Choice>
          <mc:Fallback xmlns="">
            <p:pic>
              <p:nvPicPr>
                <p:cNvPr id="366" name="Encre 365">
                  <a:extLst>
                    <a:ext uri="{FF2B5EF4-FFF2-40B4-BE49-F238E27FC236}">
                      <a16:creationId xmlns:a16="http://schemas.microsoft.com/office/drawing/2014/main" id="{7E8AF2E6-441D-CA2F-B9ED-3CA60A465D42}"/>
                    </a:ext>
                  </a:extLst>
                </p:cNvPr>
                <p:cNvPicPr/>
                <p:nvPr/>
              </p:nvPicPr>
              <p:blipFill>
                <a:blip r:embed="rId552"/>
                <a:stretch>
                  <a:fillRect/>
                </a:stretch>
              </p:blipFill>
              <p:spPr>
                <a:xfrm>
                  <a:off x="10392165" y="4191495"/>
                  <a:ext cx="18720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553">
              <p14:nvContentPartPr>
                <p14:cNvPr id="367" name="Encre 366">
                  <a:extLst>
                    <a:ext uri="{FF2B5EF4-FFF2-40B4-BE49-F238E27FC236}">
                      <a16:creationId xmlns:a16="http://schemas.microsoft.com/office/drawing/2014/main" id="{BB3DB955-7AE9-8B1A-033D-4AA1FD0FC876}"/>
                    </a:ext>
                  </a:extLst>
                </p14:cNvPr>
                <p14:cNvContentPartPr/>
                <p14:nvPr/>
              </p14:nvContentPartPr>
              <p14:xfrm>
                <a:off x="10459125" y="4228575"/>
                <a:ext cx="19440" cy="180720"/>
              </p14:xfrm>
            </p:contentPart>
          </mc:Choice>
          <mc:Fallback xmlns="">
            <p:pic>
              <p:nvPicPr>
                <p:cNvPr id="367" name="Encre 366">
                  <a:extLst>
                    <a:ext uri="{FF2B5EF4-FFF2-40B4-BE49-F238E27FC236}">
                      <a16:creationId xmlns:a16="http://schemas.microsoft.com/office/drawing/2014/main" id="{BB3DB955-7AE9-8B1A-033D-4AA1FD0FC876}"/>
                    </a:ext>
                  </a:extLst>
                </p:cNvPr>
                <p:cNvPicPr/>
                <p:nvPr/>
              </p:nvPicPr>
              <p:blipFill>
                <a:blip r:embed="rId554"/>
                <a:stretch>
                  <a:fillRect/>
                </a:stretch>
              </p:blipFill>
              <p:spPr>
                <a:xfrm>
                  <a:off x="10450125" y="4219575"/>
                  <a:ext cx="3708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555">
              <p14:nvContentPartPr>
                <p14:cNvPr id="369" name="Encre 368">
                  <a:extLst>
                    <a:ext uri="{FF2B5EF4-FFF2-40B4-BE49-F238E27FC236}">
                      <a16:creationId xmlns:a16="http://schemas.microsoft.com/office/drawing/2014/main" id="{EFEE1B65-F915-DB0D-00B2-2B1146C6716F}"/>
                    </a:ext>
                  </a:extLst>
                </p14:cNvPr>
                <p14:cNvContentPartPr/>
                <p14:nvPr/>
              </p14:nvContentPartPr>
              <p14:xfrm>
                <a:off x="10534725" y="4304895"/>
                <a:ext cx="80640" cy="126000"/>
              </p14:xfrm>
            </p:contentPart>
          </mc:Choice>
          <mc:Fallback xmlns="">
            <p:pic>
              <p:nvPicPr>
                <p:cNvPr id="369" name="Encre 368">
                  <a:extLst>
                    <a:ext uri="{FF2B5EF4-FFF2-40B4-BE49-F238E27FC236}">
                      <a16:creationId xmlns:a16="http://schemas.microsoft.com/office/drawing/2014/main" id="{EFEE1B65-F915-DB0D-00B2-2B1146C6716F}"/>
                    </a:ext>
                  </a:extLst>
                </p:cNvPr>
                <p:cNvPicPr/>
                <p:nvPr/>
              </p:nvPicPr>
              <p:blipFill>
                <a:blip r:embed="rId556"/>
                <a:stretch>
                  <a:fillRect/>
                </a:stretch>
              </p:blipFill>
              <p:spPr>
                <a:xfrm>
                  <a:off x="10526085" y="4296255"/>
                  <a:ext cx="9828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557">
              <p14:nvContentPartPr>
                <p14:cNvPr id="370" name="Encre 369">
                  <a:extLst>
                    <a:ext uri="{FF2B5EF4-FFF2-40B4-BE49-F238E27FC236}">
                      <a16:creationId xmlns:a16="http://schemas.microsoft.com/office/drawing/2014/main" id="{FD4110E8-93B7-5ACD-59B6-2DC954C25215}"/>
                    </a:ext>
                  </a:extLst>
                </p14:cNvPr>
                <p14:cNvContentPartPr/>
                <p14:nvPr/>
              </p14:nvContentPartPr>
              <p14:xfrm>
                <a:off x="10534005" y="4333335"/>
                <a:ext cx="132120" cy="10080"/>
              </p14:xfrm>
            </p:contentPart>
          </mc:Choice>
          <mc:Fallback xmlns="">
            <p:pic>
              <p:nvPicPr>
                <p:cNvPr id="370" name="Encre 369">
                  <a:extLst>
                    <a:ext uri="{FF2B5EF4-FFF2-40B4-BE49-F238E27FC236}">
                      <a16:creationId xmlns:a16="http://schemas.microsoft.com/office/drawing/2014/main" id="{FD4110E8-93B7-5ACD-59B6-2DC954C25215}"/>
                    </a:ext>
                  </a:extLst>
                </p:cNvPr>
                <p:cNvPicPr/>
                <p:nvPr/>
              </p:nvPicPr>
              <p:blipFill>
                <a:blip r:embed="rId558"/>
                <a:stretch>
                  <a:fillRect/>
                </a:stretch>
              </p:blipFill>
              <p:spPr>
                <a:xfrm>
                  <a:off x="10525365" y="4324695"/>
                  <a:ext cx="14976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559">
              <p14:nvContentPartPr>
                <p14:cNvPr id="371" name="Encre 370">
                  <a:extLst>
                    <a:ext uri="{FF2B5EF4-FFF2-40B4-BE49-F238E27FC236}">
                      <a16:creationId xmlns:a16="http://schemas.microsoft.com/office/drawing/2014/main" id="{814D359B-C5F6-E34A-4F80-6B7014B0579F}"/>
                    </a:ext>
                  </a:extLst>
                </p14:cNvPr>
                <p14:cNvContentPartPr/>
                <p14:nvPr/>
              </p14:nvContentPartPr>
              <p14:xfrm>
                <a:off x="10572525" y="4276095"/>
                <a:ext cx="75240" cy="360"/>
              </p14:xfrm>
            </p:contentPart>
          </mc:Choice>
          <mc:Fallback xmlns="">
            <p:pic>
              <p:nvPicPr>
                <p:cNvPr id="371" name="Encre 370">
                  <a:extLst>
                    <a:ext uri="{FF2B5EF4-FFF2-40B4-BE49-F238E27FC236}">
                      <a16:creationId xmlns:a16="http://schemas.microsoft.com/office/drawing/2014/main" id="{814D359B-C5F6-E34A-4F80-6B7014B0579F}"/>
                    </a:ext>
                  </a:extLst>
                </p:cNvPr>
                <p:cNvPicPr/>
                <p:nvPr/>
              </p:nvPicPr>
              <p:blipFill>
                <a:blip r:embed="rId560"/>
                <a:stretch>
                  <a:fillRect/>
                </a:stretch>
              </p:blipFill>
              <p:spPr>
                <a:xfrm>
                  <a:off x="10563525" y="4267455"/>
                  <a:ext cx="928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61">
              <p14:nvContentPartPr>
                <p14:cNvPr id="372" name="Encre 371">
                  <a:extLst>
                    <a:ext uri="{FF2B5EF4-FFF2-40B4-BE49-F238E27FC236}">
                      <a16:creationId xmlns:a16="http://schemas.microsoft.com/office/drawing/2014/main" id="{D37BF7E4-FC8A-4F9E-83D6-9F9863677806}"/>
                    </a:ext>
                  </a:extLst>
                </p14:cNvPr>
                <p14:cNvContentPartPr/>
                <p14:nvPr/>
              </p14:nvContentPartPr>
              <p14:xfrm>
                <a:off x="10693125" y="4248015"/>
                <a:ext cx="87480" cy="192240"/>
              </p14:xfrm>
            </p:contentPart>
          </mc:Choice>
          <mc:Fallback xmlns="">
            <p:pic>
              <p:nvPicPr>
                <p:cNvPr id="372" name="Encre 371">
                  <a:extLst>
                    <a:ext uri="{FF2B5EF4-FFF2-40B4-BE49-F238E27FC236}">
                      <a16:creationId xmlns:a16="http://schemas.microsoft.com/office/drawing/2014/main" id="{D37BF7E4-FC8A-4F9E-83D6-9F9863677806}"/>
                    </a:ext>
                  </a:extLst>
                </p:cNvPr>
                <p:cNvPicPr/>
                <p:nvPr/>
              </p:nvPicPr>
              <p:blipFill>
                <a:blip r:embed="rId562"/>
                <a:stretch>
                  <a:fillRect/>
                </a:stretch>
              </p:blipFill>
              <p:spPr>
                <a:xfrm>
                  <a:off x="10684485" y="4239015"/>
                  <a:ext cx="10512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563">
              <p14:nvContentPartPr>
                <p14:cNvPr id="373" name="Encre 372">
                  <a:extLst>
                    <a:ext uri="{FF2B5EF4-FFF2-40B4-BE49-F238E27FC236}">
                      <a16:creationId xmlns:a16="http://schemas.microsoft.com/office/drawing/2014/main" id="{9AD29E1F-4129-0C9C-2310-3642ECC860A1}"/>
                    </a:ext>
                  </a:extLst>
                </p14:cNvPr>
                <p14:cNvContentPartPr/>
                <p14:nvPr/>
              </p14:nvContentPartPr>
              <p14:xfrm>
                <a:off x="10820205" y="4276095"/>
                <a:ext cx="69480" cy="172800"/>
              </p14:xfrm>
            </p:contentPart>
          </mc:Choice>
          <mc:Fallback xmlns="">
            <p:pic>
              <p:nvPicPr>
                <p:cNvPr id="373" name="Encre 372">
                  <a:extLst>
                    <a:ext uri="{FF2B5EF4-FFF2-40B4-BE49-F238E27FC236}">
                      <a16:creationId xmlns:a16="http://schemas.microsoft.com/office/drawing/2014/main" id="{9AD29E1F-4129-0C9C-2310-3642ECC860A1}"/>
                    </a:ext>
                  </a:extLst>
                </p:cNvPr>
                <p:cNvPicPr/>
                <p:nvPr/>
              </p:nvPicPr>
              <p:blipFill>
                <a:blip r:embed="rId564"/>
                <a:stretch>
                  <a:fillRect/>
                </a:stretch>
              </p:blipFill>
              <p:spPr>
                <a:xfrm>
                  <a:off x="10811565" y="4267455"/>
                  <a:ext cx="871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565">
              <p14:nvContentPartPr>
                <p14:cNvPr id="374" name="Encre 373">
                  <a:extLst>
                    <a:ext uri="{FF2B5EF4-FFF2-40B4-BE49-F238E27FC236}">
                      <a16:creationId xmlns:a16="http://schemas.microsoft.com/office/drawing/2014/main" id="{6C84EDDF-D441-533F-F907-7AFED55807C5}"/>
                    </a:ext>
                  </a:extLst>
                </p14:cNvPr>
                <p14:cNvContentPartPr/>
                <p14:nvPr/>
              </p14:nvContentPartPr>
              <p14:xfrm>
                <a:off x="10839285" y="4346655"/>
                <a:ext cx="100440" cy="6480"/>
              </p14:xfrm>
            </p:contentPart>
          </mc:Choice>
          <mc:Fallback xmlns="">
            <p:pic>
              <p:nvPicPr>
                <p:cNvPr id="374" name="Encre 373">
                  <a:extLst>
                    <a:ext uri="{FF2B5EF4-FFF2-40B4-BE49-F238E27FC236}">
                      <a16:creationId xmlns:a16="http://schemas.microsoft.com/office/drawing/2014/main" id="{6C84EDDF-D441-533F-F907-7AFED55807C5}"/>
                    </a:ext>
                  </a:extLst>
                </p:cNvPr>
                <p:cNvPicPr/>
                <p:nvPr/>
              </p:nvPicPr>
              <p:blipFill>
                <a:blip r:embed="rId566"/>
                <a:stretch>
                  <a:fillRect/>
                </a:stretch>
              </p:blipFill>
              <p:spPr>
                <a:xfrm>
                  <a:off x="10830285" y="4338015"/>
                  <a:ext cx="11808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567">
              <p14:nvContentPartPr>
                <p14:cNvPr id="375" name="Encre 374">
                  <a:extLst>
                    <a:ext uri="{FF2B5EF4-FFF2-40B4-BE49-F238E27FC236}">
                      <a16:creationId xmlns:a16="http://schemas.microsoft.com/office/drawing/2014/main" id="{63503A2D-05CF-613F-0113-F9C8EAE59E6E}"/>
                    </a:ext>
                  </a:extLst>
                </p14:cNvPr>
                <p14:cNvContentPartPr/>
                <p14:nvPr/>
              </p14:nvContentPartPr>
              <p14:xfrm>
                <a:off x="10896525" y="4267815"/>
                <a:ext cx="83520" cy="9000"/>
              </p14:xfrm>
            </p:contentPart>
          </mc:Choice>
          <mc:Fallback xmlns="">
            <p:pic>
              <p:nvPicPr>
                <p:cNvPr id="375" name="Encre 374">
                  <a:extLst>
                    <a:ext uri="{FF2B5EF4-FFF2-40B4-BE49-F238E27FC236}">
                      <a16:creationId xmlns:a16="http://schemas.microsoft.com/office/drawing/2014/main" id="{63503A2D-05CF-613F-0113-F9C8EAE59E6E}"/>
                    </a:ext>
                  </a:extLst>
                </p:cNvPr>
                <p:cNvPicPr/>
                <p:nvPr/>
              </p:nvPicPr>
              <p:blipFill>
                <a:blip r:embed="rId568"/>
                <a:stretch>
                  <a:fillRect/>
                </a:stretch>
              </p:blipFill>
              <p:spPr>
                <a:xfrm>
                  <a:off x="10887525" y="4258815"/>
                  <a:ext cx="10116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569">
              <p14:nvContentPartPr>
                <p14:cNvPr id="376" name="Encre 375">
                  <a:extLst>
                    <a:ext uri="{FF2B5EF4-FFF2-40B4-BE49-F238E27FC236}">
                      <a16:creationId xmlns:a16="http://schemas.microsoft.com/office/drawing/2014/main" id="{8169C153-8B2F-9A2B-C769-19B12B15385D}"/>
                    </a:ext>
                  </a:extLst>
                </p14:cNvPr>
                <p14:cNvContentPartPr/>
                <p14:nvPr/>
              </p14:nvContentPartPr>
              <p14:xfrm>
                <a:off x="10980045" y="4285815"/>
                <a:ext cx="130320" cy="177480"/>
              </p14:xfrm>
            </p:contentPart>
          </mc:Choice>
          <mc:Fallback xmlns="">
            <p:pic>
              <p:nvPicPr>
                <p:cNvPr id="376" name="Encre 375">
                  <a:extLst>
                    <a:ext uri="{FF2B5EF4-FFF2-40B4-BE49-F238E27FC236}">
                      <a16:creationId xmlns:a16="http://schemas.microsoft.com/office/drawing/2014/main" id="{8169C153-8B2F-9A2B-C769-19B12B15385D}"/>
                    </a:ext>
                  </a:extLst>
                </p:cNvPr>
                <p:cNvPicPr/>
                <p:nvPr/>
              </p:nvPicPr>
              <p:blipFill>
                <a:blip r:embed="rId570"/>
                <a:stretch>
                  <a:fillRect/>
                </a:stretch>
              </p:blipFill>
              <p:spPr>
                <a:xfrm>
                  <a:off x="10971045" y="4276815"/>
                  <a:ext cx="14796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571">
              <p14:nvContentPartPr>
                <p14:cNvPr id="377" name="Encre 376">
                  <a:extLst>
                    <a:ext uri="{FF2B5EF4-FFF2-40B4-BE49-F238E27FC236}">
                      <a16:creationId xmlns:a16="http://schemas.microsoft.com/office/drawing/2014/main" id="{D05AA55F-F6AE-57B8-54BE-2F2F33CF548D}"/>
                    </a:ext>
                  </a:extLst>
                </p14:cNvPr>
                <p14:cNvContentPartPr/>
                <p14:nvPr/>
              </p14:nvContentPartPr>
              <p14:xfrm>
                <a:off x="11153205" y="4314615"/>
                <a:ext cx="82080" cy="139680"/>
              </p14:xfrm>
            </p:contentPart>
          </mc:Choice>
          <mc:Fallback xmlns="">
            <p:pic>
              <p:nvPicPr>
                <p:cNvPr id="377" name="Encre 376">
                  <a:extLst>
                    <a:ext uri="{FF2B5EF4-FFF2-40B4-BE49-F238E27FC236}">
                      <a16:creationId xmlns:a16="http://schemas.microsoft.com/office/drawing/2014/main" id="{D05AA55F-F6AE-57B8-54BE-2F2F33CF548D}"/>
                    </a:ext>
                  </a:extLst>
                </p:cNvPr>
                <p:cNvPicPr/>
                <p:nvPr/>
              </p:nvPicPr>
              <p:blipFill>
                <a:blip r:embed="rId572"/>
                <a:stretch>
                  <a:fillRect/>
                </a:stretch>
              </p:blipFill>
              <p:spPr>
                <a:xfrm>
                  <a:off x="11144565" y="4305615"/>
                  <a:ext cx="9972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573">
              <p14:nvContentPartPr>
                <p14:cNvPr id="379" name="Encre 378">
                  <a:extLst>
                    <a:ext uri="{FF2B5EF4-FFF2-40B4-BE49-F238E27FC236}">
                      <a16:creationId xmlns:a16="http://schemas.microsoft.com/office/drawing/2014/main" id="{B3B16F08-2F3C-F2D3-58B8-FB72B79900A7}"/>
                    </a:ext>
                  </a:extLst>
                </p14:cNvPr>
                <p14:cNvContentPartPr/>
                <p14:nvPr/>
              </p14:nvContentPartPr>
              <p14:xfrm>
                <a:off x="11191365" y="4353855"/>
                <a:ext cx="54000" cy="37080"/>
              </p14:xfrm>
            </p:contentPart>
          </mc:Choice>
          <mc:Fallback xmlns="">
            <p:pic>
              <p:nvPicPr>
                <p:cNvPr id="379" name="Encre 378">
                  <a:extLst>
                    <a:ext uri="{FF2B5EF4-FFF2-40B4-BE49-F238E27FC236}">
                      <a16:creationId xmlns:a16="http://schemas.microsoft.com/office/drawing/2014/main" id="{B3B16F08-2F3C-F2D3-58B8-FB72B79900A7}"/>
                    </a:ext>
                  </a:extLst>
                </p:cNvPr>
                <p:cNvPicPr/>
                <p:nvPr/>
              </p:nvPicPr>
              <p:blipFill>
                <a:blip r:embed="rId574"/>
                <a:stretch>
                  <a:fillRect/>
                </a:stretch>
              </p:blipFill>
              <p:spPr>
                <a:xfrm>
                  <a:off x="11182725" y="4345215"/>
                  <a:ext cx="7164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575">
              <p14:nvContentPartPr>
                <p14:cNvPr id="380" name="Encre 379">
                  <a:extLst>
                    <a:ext uri="{FF2B5EF4-FFF2-40B4-BE49-F238E27FC236}">
                      <a16:creationId xmlns:a16="http://schemas.microsoft.com/office/drawing/2014/main" id="{FE10683F-1D45-4800-2423-9CEE0F65D8FD}"/>
                    </a:ext>
                  </a:extLst>
                </p14:cNvPr>
                <p14:cNvContentPartPr/>
                <p14:nvPr/>
              </p14:nvContentPartPr>
              <p14:xfrm>
                <a:off x="11172645" y="4304895"/>
                <a:ext cx="42840" cy="360"/>
              </p14:xfrm>
            </p:contentPart>
          </mc:Choice>
          <mc:Fallback xmlns="">
            <p:pic>
              <p:nvPicPr>
                <p:cNvPr id="380" name="Encre 379">
                  <a:extLst>
                    <a:ext uri="{FF2B5EF4-FFF2-40B4-BE49-F238E27FC236}">
                      <a16:creationId xmlns:a16="http://schemas.microsoft.com/office/drawing/2014/main" id="{FE10683F-1D45-4800-2423-9CEE0F65D8FD}"/>
                    </a:ext>
                  </a:extLst>
                </p:cNvPr>
                <p:cNvPicPr/>
                <p:nvPr/>
              </p:nvPicPr>
              <p:blipFill>
                <a:blip r:embed="rId576"/>
                <a:stretch>
                  <a:fillRect/>
                </a:stretch>
              </p:blipFill>
              <p:spPr>
                <a:xfrm>
                  <a:off x="11163645" y="4296255"/>
                  <a:ext cx="60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77">
              <p14:nvContentPartPr>
                <p14:cNvPr id="381" name="Encre 380">
                  <a:extLst>
                    <a:ext uri="{FF2B5EF4-FFF2-40B4-BE49-F238E27FC236}">
                      <a16:creationId xmlns:a16="http://schemas.microsoft.com/office/drawing/2014/main" id="{B73D3D4C-7CCF-2A2D-394A-DDB12CB5487D}"/>
                    </a:ext>
                  </a:extLst>
                </p14:cNvPr>
                <p14:cNvContentPartPr/>
                <p14:nvPr/>
              </p14:nvContentPartPr>
              <p14:xfrm>
                <a:off x="11287125" y="4278255"/>
                <a:ext cx="86760" cy="17640"/>
              </p14:xfrm>
            </p:contentPart>
          </mc:Choice>
          <mc:Fallback xmlns="">
            <p:pic>
              <p:nvPicPr>
                <p:cNvPr id="381" name="Encre 380">
                  <a:extLst>
                    <a:ext uri="{FF2B5EF4-FFF2-40B4-BE49-F238E27FC236}">
                      <a16:creationId xmlns:a16="http://schemas.microsoft.com/office/drawing/2014/main" id="{B73D3D4C-7CCF-2A2D-394A-DDB12CB5487D}"/>
                    </a:ext>
                  </a:extLst>
                </p:cNvPr>
                <p:cNvPicPr/>
                <p:nvPr/>
              </p:nvPicPr>
              <p:blipFill>
                <a:blip r:embed="rId578"/>
                <a:stretch>
                  <a:fillRect/>
                </a:stretch>
              </p:blipFill>
              <p:spPr>
                <a:xfrm>
                  <a:off x="11278125" y="4269615"/>
                  <a:ext cx="10440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579">
              <p14:nvContentPartPr>
                <p14:cNvPr id="383" name="Encre 382">
                  <a:extLst>
                    <a:ext uri="{FF2B5EF4-FFF2-40B4-BE49-F238E27FC236}">
                      <a16:creationId xmlns:a16="http://schemas.microsoft.com/office/drawing/2014/main" id="{DCBFC60A-5D79-A7EB-5D6C-1F919A2A3F41}"/>
                    </a:ext>
                  </a:extLst>
                </p14:cNvPr>
                <p14:cNvContentPartPr/>
                <p14:nvPr/>
              </p14:nvContentPartPr>
              <p14:xfrm>
                <a:off x="11353725" y="4295535"/>
                <a:ext cx="9720" cy="141840"/>
              </p14:xfrm>
            </p:contentPart>
          </mc:Choice>
          <mc:Fallback xmlns="">
            <p:pic>
              <p:nvPicPr>
                <p:cNvPr id="383" name="Encre 382">
                  <a:extLst>
                    <a:ext uri="{FF2B5EF4-FFF2-40B4-BE49-F238E27FC236}">
                      <a16:creationId xmlns:a16="http://schemas.microsoft.com/office/drawing/2014/main" id="{DCBFC60A-5D79-A7EB-5D6C-1F919A2A3F41}"/>
                    </a:ext>
                  </a:extLst>
                </p:cNvPr>
                <p:cNvPicPr/>
                <p:nvPr/>
              </p:nvPicPr>
              <p:blipFill>
                <a:blip r:embed="rId580"/>
                <a:stretch>
                  <a:fillRect/>
                </a:stretch>
              </p:blipFill>
              <p:spPr>
                <a:xfrm>
                  <a:off x="11344725" y="4286895"/>
                  <a:ext cx="2736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581">
              <p14:nvContentPartPr>
                <p14:cNvPr id="384" name="Encre 383">
                  <a:extLst>
                    <a:ext uri="{FF2B5EF4-FFF2-40B4-BE49-F238E27FC236}">
                      <a16:creationId xmlns:a16="http://schemas.microsoft.com/office/drawing/2014/main" id="{0AAF0EA7-DB77-6AA3-A4A6-182C4FFCBE9D}"/>
                    </a:ext>
                  </a:extLst>
                </p14:cNvPr>
                <p14:cNvContentPartPr/>
                <p14:nvPr/>
              </p14:nvContentPartPr>
              <p14:xfrm>
                <a:off x="11446605" y="4257015"/>
                <a:ext cx="144720" cy="160200"/>
              </p14:xfrm>
            </p:contentPart>
          </mc:Choice>
          <mc:Fallback xmlns="">
            <p:pic>
              <p:nvPicPr>
                <p:cNvPr id="384" name="Encre 383">
                  <a:extLst>
                    <a:ext uri="{FF2B5EF4-FFF2-40B4-BE49-F238E27FC236}">
                      <a16:creationId xmlns:a16="http://schemas.microsoft.com/office/drawing/2014/main" id="{0AAF0EA7-DB77-6AA3-A4A6-182C4FFCBE9D}"/>
                    </a:ext>
                  </a:extLst>
                </p:cNvPr>
                <p:cNvPicPr/>
                <p:nvPr/>
              </p:nvPicPr>
              <p:blipFill>
                <a:blip r:embed="rId582"/>
                <a:stretch>
                  <a:fillRect/>
                </a:stretch>
              </p:blipFill>
              <p:spPr>
                <a:xfrm>
                  <a:off x="11437605" y="4248015"/>
                  <a:ext cx="16236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583">
              <p14:nvContentPartPr>
                <p14:cNvPr id="385" name="Encre 384">
                  <a:extLst>
                    <a:ext uri="{FF2B5EF4-FFF2-40B4-BE49-F238E27FC236}">
                      <a16:creationId xmlns:a16="http://schemas.microsoft.com/office/drawing/2014/main" id="{ACA3D40E-D8F2-D9BD-CFF2-493EA8FD2C00}"/>
                    </a:ext>
                  </a:extLst>
                </p14:cNvPr>
                <p14:cNvContentPartPr/>
                <p14:nvPr/>
              </p14:nvContentPartPr>
              <p14:xfrm>
                <a:off x="11582325" y="4236135"/>
                <a:ext cx="133920" cy="181080"/>
              </p14:xfrm>
            </p:contentPart>
          </mc:Choice>
          <mc:Fallback xmlns="">
            <p:pic>
              <p:nvPicPr>
                <p:cNvPr id="385" name="Encre 384">
                  <a:extLst>
                    <a:ext uri="{FF2B5EF4-FFF2-40B4-BE49-F238E27FC236}">
                      <a16:creationId xmlns:a16="http://schemas.microsoft.com/office/drawing/2014/main" id="{ACA3D40E-D8F2-D9BD-CFF2-493EA8FD2C00}"/>
                    </a:ext>
                  </a:extLst>
                </p:cNvPr>
                <p:cNvPicPr/>
                <p:nvPr/>
              </p:nvPicPr>
              <p:blipFill>
                <a:blip r:embed="rId584"/>
                <a:stretch>
                  <a:fillRect/>
                </a:stretch>
              </p:blipFill>
              <p:spPr>
                <a:xfrm>
                  <a:off x="11573325" y="4227135"/>
                  <a:ext cx="151560" cy="198720"/>
                </a:xfrm>
                <a:prstGeom prst="rect">
                  <a:avLst/>
                </a:prstGeom>
              </p:spPr>
            </p:pic>
          </mc:Fallback>
        </mc:AlternateContent>
      </p:grpSp>
      <p:grpSp>
        <p:nvGrpSpPr>
          <p:cNvPr id="390" name="Groupe 389">
            <a:extLst>
              <a:ext uri="{FF2B5EF4-FFF2-40B4-BE49-F238E27FC236}">
                <a16:creationId xmlns:a16="http://schemas.microsoft.com/office/drawing/2014/main" id="{B1A541A2-8EB6-B9D3-9FBB-A1818C9F5A66}"/>
              </a:ext>
            </a:extLst>
          </p:cNvPr>
          <p:cNvGrpSpPr/>
          <p:nvPr/>
        </p:nvGrpSpPr>
        <p:grpSpPr>
          <a:xfrm>
            <a:off x="10922085" y="4579935"/>
            <a:ext cx="450360" cy="193320"/>
            <a:chOff x="10922085" y="4579935"/>
            <a:chExt cx="450360" cy="193320"/>
          </a:xfrm>
        </p:grpSpPr>
        <mc:AlternateContent xmlns:mc="http://schemas.openxmlformats.org/markup-compatibility/2006" xmlns:p14="http://schemas.microsoft.com/office/powerpoint/2010/main">
          <mc:Choice Requires="p14">
            <p:contentPart p14:bwMode="auto" r:id="rId585">
              <p14:nvContentPartPr>
                <p14:cNvPr id="387" name="Encre 386">
                  <a:extLst>
                    <a:ext uri="{FF2B5EF4-FFF2-40B4-BE49-F238E27FC236}">
                      <a16:creationId xmlns:a16="http://schemas.microsoft.com/office/drawing/2014/main" id="{D8E3CB85-8C94-9A90-96A4-4FB0771C5747}"/>
                    </a:ext>
                  </a:extLst>
                </p14:cNvPr>
                <p14:cNvContentPartPr/>
                <p14:nvPr/>
              </p14:nvContentPartPr>
              <p14:xfrm>
                <a:off x="10922085" y="4636815"/>
                <a:ext cx="139680" cy="127440"/>
              </p14:xfrm>
            </p:contentPart>
          </mc:Choice>
          <mc:Fallback xmlns="">
            <p:pic>
              <p:nvPicPr>
                <p:cNvPr id="387" name="Encre 386">
                  <a:extLst>
                    <a:ext uri="{FF2B5EF4-FFF2-40B4-BE49-F238E27FC236}">
                      <a16:creationId xmlns:a16="http://schemas.microsoft.com/office/drawing/2014/main" id="{D8E3CB85-8C94-9A90-96A4-4FB0771C5747}"/>
                    </a:ext>
                  </a:extLst>
                </p:cNvPr>
                <p:cNvPicPr/>
                <p:nvPr/>
              </p:nvPicPr>
              <p:blipFill>
                <a:blip r:embed="rId586"/>
                <a:stretch>
                  <a:fillRect/>
                </a:stretch>
              </p:blipFill>
              <p:spPr>
                <a:xfrm>
                  <a:off x="10913085" y="4628175"/>
                  <a:ext cx="15732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587">
              <p14:nvContentPartPr>
                <p14:cNvPr id="388" name="Encre 387">
                  <a:extLst>
                    <a:ext uri="{FF2B5EF4-FFF2-40B4-BE49-F238E27FC236}">
                      <a16:creationId xmlns:a16="http://schemas.microsoft.com/office/drawing/2014/main" id="{42419804-5B17-65E1-07E0-CEC5CD9558B1}"/>
                    </a:ext>
                  </a:extLst>
                </p14:cNvPr>
                <p14:cNvContentPartPr/>
                <p14:nvPr/>
              </p14:nvContentPartPr>
              <p14:xfrm>
                <a:off x="11104605" y="4588935"/>
                <a:ext cx="137880" cy="166320"/>
              </p14:xfrm>
            </p:contentPart>
          </mc:Choice>
          <mc:Fallback xmlns="">
            <p:pic>
              <p:nvPicPr>
                <p:cNvPr id="388" name="Encre 387">
                  <a:extLst>
                    <a:ext uri="{FF2B5EF4-FFF2-40B4-BE49-F238E27FC236}">
                      <a16:creationId xmlns:a16="http://schemas.microsoft.com/office/drawing/2014/main" id="{42419804-5B17-65E1-07E0-CEC5CD9558B1}"/>
                    </a:ext>
                  </a:extLst>
                </p:cNvPr>
                <p:cNvPicPr/>
                <p:nvPr/>
              </p:nvPicPr>
              <p:blipFill>
                <a:blip r:embed="rId588"/>
                <a:stretch>
                  <a:fillRect/>
                </a:stretch>
              </p:blipFill>
              <p:spPr>
                <a:xfrm>
                  <a:off x="11095605" y="4579935"/>
                  <a:ext cx="15552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589">
              <p14:nvContentPartPr>
                <p14:cNvPr id="389" name="Encre 388">
                  <a:extLst>
                    <a:ext uri="{FF2B5EF4-FFF2-40B4-BE49-F238E27FC236}">
                      <a16:creationId xmlns:a16="http://schemas.microsoft.com/office/drawing/2014/main" id="{D547542E-8323-E05A-E137-2E3907158289}"/>
                    </a:ext>
                  </a:extLst>
                </p14:cNvPr>
                <p14:cNvContentPartPr/>
                <p14:nvPr/>
              </p14:nvContentPartPr>
              <p14:xfrm>
                <a:off x="11276325" y="4579935"/>
                <a:ext cx="96120" cy="193320"/>
              </p14:xfrm>
            </p:contentPart>
          </mc:Choice>
          <mc:Fallback xmlns="">
            <p:pic>
              <p:nvPicPr>
                <p:cNvPr id="389" name="Encre 388">
                  <a:extLst>
                    <a:ext uri="{FF2B5EF4-FFF2-40B4-BE49-F238E27FC236}">
                      <a16:creationId xmlns:a16="http://schemas.microsoft.com/office/drawing/2014/main" id="{D547542E-8323-E05A-E137-2E3907158289}"/>
                    </a:ext>
                  </a:extLst>
                </p:cNvPr>
                <p:cNvPicPr/>
                <p:nvPr/>
              </p:nvPicPr>
              <p:blipFill>
                <a:blip r:embed="rId590"/>
                <a:stretch>
                  <a:fillRect/>
                </a:stretch>
              </p:blipFill>
              <p:spPr>
                <a:xfrm>
                  <a:off x="11267325" y="4571295"/>
                  <a:ext cx="113760" cy="210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91">
            <p14:nvContentPartPr>
              <p14:cNvPr id="391" name="Encre 390">
                <a:extLst>
                  <a:ext uri="{FF2B5EF4-FFF2-40B4-BE49-F238E27FC236}">
                    <a16:creationId xmlns:a16="http://schemas.microsoft.com/office/drawing/2014/main" id="{6223F194-4BFA-7771-B8E3-FF496A49BAC8}"/>
                  </a:ext>
                </a:extLst>
              </p14:cNvPr>
              <p14:cNvContentPartPr/>
              <p14:nvPr/>
            </p14:nvContentPartPr>
            <p14:xfrm>
              <a:off x="8742285" y="5553015"/>
              <a:ext cx="87480" cy="263520"/>
            </p14:xfrm>
          </p:contentPart>
        </mc:Choice>
        <mc:Fallback xmlns="">
          <p:pic>
            <p:nvPicPr>
              <p:cNvPr id="391" name="Encre 390">
                <a:extLst>
                  <a:ext uri="{FF2B5EF4-FFF2-40B4-BE49-F238E27FC236}">
                    <a16:creationId xmlns:a16="http://schemas.microsoft.com/office/drawing/2014/main" id="{6223F194-4BFA-7771-B8E3-FF496A49BAC8}"/>
                  </a:ext>
                </a:extLst>
              </p:cNvPr>
              <p:cNvPicPr/>
              <p:nvPr/>
            </p:nvPicPr>
            <p:blipFill>
              <a:blip r:embed="rId592"/>
              <a:stretch>
                <a:fillRect/>
              </a:stretch>
            </p:blipFill>
            <p:spPr>
              <a:xfrm>
                <a:off x="8733285" y="5544015"/>
                <a:ext cx="10512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593">
            <p14:nvContentPartPr>
              <p14:cNvPr id="392" name="Encre 391">
                <a:extLst>
                  <a:ext uri="{FF2B5EF4-FFF2-40B4-BE49-F238E27FC236}">
                    <a16:creationId xmlns:a16="http://schemas.microsoft.com/office/drawing/2014/main" id="{2EAE21A4-0704-F606-A6FA-576B1EDD22B7}"/>
                  </a:ext>
                </a:extLst>
              </p14:cNvPr>
              <p14:cNvContentPartPr/>
              <p14:nvPr/>
            </p14:nvContentPartPr>
            <p14:xfrm>
              <a:off x="8843085" y="5645895"/>
              <a:ext cx="91800" cy="80280"/>
            </p14:xfrm>
          </p:contentPart>
        </mc:Choice>
        <mc:Fallback xmlns="">
          <p:pic>
            <p:nvPicPr>
              <p:cNvPr id="392" name="Encre 391">
                <a:extLst>
                  <a:ext uri="{FF2B5EF4-FFF2-40B4-BE49-F238E27FC236}">
                    <a16:creationId xmlns:a16="http://schemas.microsoft.com/office/drawing/2014/main" id="{2EAE21A4-0704-F606-A6FA-576B1EDD22B7}"/>
                  </a:ext>
                </a:extLst>
              </p:cNvPr>
              <p:cNvPicPr/>
              <p:nvPr/>
            </p:nvPicPr>
            <p:blipFill>
              <a:blip r:embed="rId594"/>
              <a:stretch>
                <a:fillRect/>
              </a:stretch>
            </p:blipFill>
            <p:spPr>
              <a:xfrm>
                <a:off x="8834085" y="5637255"/>
                <a:ext cx="109440" cy="97920"/>
              </a:xfrm>
              <a:prstGeom prst="rect">
                <a:avLst/>
              </a:prstGeom>
            </p:spPr>
          </p:pic>
        </mc:Fallback>
      </mc:AlternateContent>
      <p:grpSp>
        <p:nvGrpSpPr>
          <p:cNvPr id="403" name="Groupe 402">
            <a:extLst>
              <a:ext uri="{FF2B5EF4-FFF2-40B4-BE49-F238E27FC236}">
                <a16:creationId xmlns:a16="http://schemas.microsoft.com/office/drawing/2014/main" id="{49B26C4D-C7C9-97E6-F4B2-747B6A26837B}"/>
              </a:ext>
            </a:extLst>
          </p:cNvPr>
          <p:cNvGrpSpPr/>
          <p:nvPr/>
        </p:nvGrpSpPr>
        <p:grpSpPr>
          <a:xfrm>
            <a:off x="8981685" y="5581815"/>
            <a:ext cx="410400" cy="203400"/>
            <a:chOff x="8981685" y="5581815"/>
            <a:chExt cx="410400" cy="203400"/>
          </a:xfrm>
        </p:grpSpPr>
        <mc:AlternateContent xmlns:mc="http://schemas.openxmlformats.org/markup-compatibility/2006" xmlns:p14="http://schemas.microsoft.com/office/powerpoint/2010/main">
          <mc:Choice Requires="p14">
            <p:contentPart p14:bwMode="auto" r:id="rId595">
              <p14:nvContentPartPr>
                <p14:cNvPr id="395" name="Encre 394">
                  <a:extLst>
                    <a:ext uri="{FF2B5EF4-FFF2-40B4-BE49-F238E27FC236}">
                      <a16:creationId xmlns:a16="http://schemas.microsoft.com/office/drawing/2014/main" id="{FF56E685-70C1-C6D9-D569-239AC11FA8D3}"/>
                    </a:ext>
                  </a:extLst>
                </p14:cNvPr>
                <p14:cNvContentPartPr/>
                <p14:nvPr/>
              </p14:nvContentPartPr>
              <p14:xfrm>
                <a:off x="8981685" y="5638335"/>
                <a:ext cx="24120" cy="97200"/>
              </p14:xfrm>
            </p:contentPart>
          </mc:Choice>
          <mc:Fallback xmlns="">
            <p:pic>
              <p:nvPicPr>
                <p:cNvPr id="395" name="Encre 394">
                  <a:extLst>
                    <a:ext uri="{FF2B5EF4-FFF2-40B4-BE49-F238E27FC236}">
                      <a16:creationId xmlns:a16="http://schemas.microsoft.com/office/drawing/2014/main" id="{FF56E685-70C1-C6D9-D569-239AC11FA8D3}"/>
                    </a:ext>
                  </a:extLst>
                </p:cNvPr>
                <p:cNvPicPr/>
                <p:nvPr/>
              </p:nvPicPr>
              <p:blipFill>
                <a:blip r:embed="rId596"/>
                <a:stretch>
                  <a:fillRect/>
                </a:stretch>
              </p:blipFill>
              <p:spPr>
                <a:xfrm>
                  <a:off x="8972685" y="5629695"/>
                  <a:ext cx="4176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597">
              <p14:nvContentPartPr>
                <p14:cNvPr id="396" name="Encre 395">
                  <a:extLst>
                    <a:ext uri="{FF2B5EF4-FFF2-40B4-BE49-F238E27FC236}">
                      <a16:creationId xmlns:a16="http://schemas.microsoft.com/office/drawing/2014/main" id="{7E8054AB-14F0-6995-0C20-63BE05B01F68}"/>
                    </a:ext>
                  </a:extLst>
                </p14:cNvPr>
                <p14:cNvContentPartPr/>
                <p14:nvPr/>
              </p14:nvContentPartPr>
              <p14:xfrm>
                <a:off x="8981685" y="5618535"/>
                <a:ext cx="89640" cy="64800"/>
              </p14:xfrm>
            </p:contentPart>
          </mc:Choice>
          <mc:Fallback xmlns="">
            <p:pic>
              <p:nvPicPr>
                <p:cNvPr id="396" name="Encre 395">
                  <a:extLst>
                    <a:ext uri="{FF2B5EF4-FFF2-40B4-BE49-F238E27FC236}">
                      <a16:creationId xmlns:a16="http://schemas.microsoft.com/office/drawing/2014/main" id="{7E8054AB-14F0-6995-0C20-63BE05B01F68}"/>
                    </a:ext>
                  </a:extLst>
                </p:cNvPr>
                <p:cNvPicPr/>
                <p:nvPr/>
              </p:nvPicPr>
              <p:blipFill>
                <a:blip r:embed="rId598"/>
                <a:stretch>
                  <a:fillRect/>
                </a:stretch>
              </p:blipFill>
              <p:spPr>
                <a:xfrm>
                  <a:off x="8972685" y="5609895"/>
                  <a:ext cx="10728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599">
              <p14:nvContentPartPr>
                <p14:cNvPr id="397" name="Encre 396">
                  <a:extLst>
                    <a:ext uri="{FF2B5EF4-FFF2-40B4-BE49-F238E27FC236}">
                      <a16:creationId xmlns:a16="http://schemas.microsoft.com/office/drawing/2014/main" id="{2FC0EA21-2847-7309-8F37-CC7AF1C9C1FF}"/>
                    </a:ext>
                  </a:extLst>
                </p14:cNvPr>
                <p14:cNvContentPartPr/>
                <p14:nvPr/>
              </p14:nvContentPartPr>
              <p14:xfrm>
                <a:off x="9130005" y="5619615"/>
                <a:ext cx="73440" cy="165600"/>
              </p14:xfrm>
            </p:contentPart>
          </mc:Choice>
          <mc:Fallback xmlns="">
            <p:pic>
              <p:nvPicPr>
                <p:cNvPr id="397" name="Encre 396">
                  <a:extLst>
                    <a:ext uri="{FF2B5EF4-FFF2-40B4-BE49-F238E27FC236}">
                      <a16:creationId xmlns:a16="http://schemas.microsoft.com/office/drawing/2014/main" id="{2FC0EA21-2847-7309-8F37-CC7AF1C9C1FF}"/>
                    </a:ext>
                  </a:extLst>
                </p:cNvPr>
                <p:cNvPicPr/>
                <p:nvPr/>
              </p:nvPicPr>
              <p:blipFill>
                <a:blip r:embed="rId600"/>
                <a:stretch>
                  <a:fillRect/>
                </a:stretch>
              </p:blipFill>
              <p:spPr>
                <a:xfrm>
                  <a:off x="9121365" y="5610615"/>
                  <a:ext cx="910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601">
              <p14:nvContentPartPr>
                <p14:cNvPr id="398" name="Encre 397">
                  <a:extLst>
                    <a:ext uri="{FF2B5EF4-FFF2-40B4-BE49-F238E27FC236}">
                      <a16:creationId xmlns:a16="http://schemas.microsoft.com/office/drawing/2014/main" id="{C0A36352-2072-C1CE-815A-19BDDA0A598A}"/>
                    </a:ext>
                  </a:extLst>
                </p14:cNvPr>
                <p14:cNvContentPartPr/>
                <p14:nvPr/>
              </p14:nvContentPartPr>
              <p14:xfrm>
                <a:off x="9124605" y="5658135"/>
                <a:ext cx="25920" cy="9360"/>
              </p14:xfrm>
            </p:contentPart>
          </mc:Choice>
          <mc:Fallback xmlns="">
            <p:pic>
              <p:nvPicPr>
                <p:cNvPr id="398" name="Encre 397">
                  <a:extLst>
                    <a:ext uri="{FF2B5EF4-FFF2-40B4-BE49-F238E27FC236}">
                      <a16:creationId xmlns:a16="http://schemas.microsoft.com/office/drawing/2014/main" id="{C0A36352-2072-C1CE-815A-19BDDA0A598A}"/>
                    </a:ext>
                  </a:extLst>
                </p:cNvPr>
                <p:cNvPicPr/>
                <p:nvPr/>
              </p:nvPicPr>
              <p:blipFill>
                <a:blip r:embed="rId602"/>
                <a:stretch>
                  <a:fillRect/>
                </a:stretch>
              </p:blipFill>
              <p:spPr>
                <a:xfrm>
                  <a:off x="9115965" y="5649495"/>
                  <a:ext cx="4356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603">
              <p14:nvContentPartPr>
                <p14:cNvPr id="399" name="Encre 398">
                  <a:extLst>
                    <a:ext uri="{FF2B5EF4-FFF2-40B4-BE49-F238E27FC236}">
                      <a16:creationId xmlns:a16="http://schemas.microsoft.com/office/drawing/2014/main" id="{A2FF9DBD-CCFE-7199-C2D2-D0349D02611D}"/>
                    </a:ext>
                  </a:extLst>
                </p14:cNvPr>
                <p14:cNvContentPartPr/>
                <p14:nvPr/>
              </p14:nvContentPartPr>
              <p14:xfrm>
                <a:off x="9143685" y="5594775"/>
                <a:ext cx="57960" cy="24840"/>
              </p14:xfrm>
            </p:contentPart>
          </mc:Choice>
          <mc:Fallback xmlns="">
            <p:pic>
              <p:nvPicPr>
                <p:cNvPr id="399" name="Encre 398">
                  <a:extLst>
                    <a:ext uri="{FF2B5EF4-FFF2-40B4-BE49-F238E27FC236}">
                      <a16:creationId xmlns:a16="http://schemas.microsoft.com/office/drawing/2014/main" id="{A2FF9DBD-CCFE-7199-C2D2-D0349D02611D}"/>
                    </a:ext>
                  </a:extLst>
                </p:cNvPr>
                <p:cNvPicPr/>
                <p:nvPr/>
              </p:nvPicPr>
              <p:blipFill>
                <a:blip r:embed="rId604"/>
                <a:stretch>
                  <a:fillRect/>
                </a:stretch>
              </p:blipFill>
              <p:spPr>
                <a:xfrm>
                  <a:off x="9134685" y="5586135"/>
                  <a:ext cx="7560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605">
              <p14:nvContentPartPr>
                <p14:cNvPr id="400" name="Encre 399">
                  <a:extLst>
                    <a:ext uri="{FF2B5EF4-FFF2-40B4-BE49-F238E27FC236}">
                      <a16:creationId xmlns:a16="http://schemas.microsoft.com/office/drawing/2014/main" id="{785799F8-C838-F631-BB96-B862F51E666F}"/>
                    </a:ext>
                  </a:extLst>
                </p14:cNvPr>
                <p14:cNvContentPartPr/>
                <p14:nvPr/>
              </p14:nvContentPartPr>
              <p14:xfrm>
                <a:off x="9267885" y="5581815"/>
                <a:ext cx="124200" cy="171000"/>
              </p14:xfrm>
            </p:contentPart>
          </mc:Choice>
          <mc:Fallback xmlns="">
            <p:pic>
              <p:nvPicPr>
                <p:cNvPr id="400" name="Encre 399">
                  <a:extLst>
                    <a:ext uri="{FF2B5EF4-FFF2-40B4-BE49-F238E27FC236}">
                      <a16:creationId xmlns:a16="http://schemas.microsoft.com/office/drawing/2014/main" id="{785799F8-C838-F631-BB96-B862F51E666F}"/>
                    </a:ext>
                  </a:extLst>
                </p:cNvPr>
                <p:cNvPicPr/>
                <p:nvPr/>
              </p:nvPicPr>
              <p:blipFill>
                <a:blip r:embed="rId606"/>
                <a:stretch>
                  <a:fillRect/>
                </a:stretch>
              </p:blipFill>
              <p:spPr>
                <a:xfrm>
                  <a:off x="9259245" y="5573175"/>
                  <a:ext cx="14184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607">
              <p14:nvContentPartPr>
                <p14:cNvPr id="402" name="Encre 401">
                  <a:extLst>
                    <a:ext uri="{FF2B5EF4-FFF2-40B4-BE49-F238E27FC236}">
                      <a16:creationId xmlns:a16="http://schemas.microsoft.com/office/drawing/2014/main" id="{BB0A5D09-408E-2602-D1D2-F1CC46320E9A}"/>
                    </a:ext>
                  </a:extLst>
                </p14:cNvPr>
                <p14:cNvContentPartPr/>
                <p14:nvPr/>
              </p14:nvContentPartPr>
              <p14:xfrm>
                <a:off x="9133965" y="5685855"/>
                <a:ext cx="64440" cy="10080"/>
              </p14:xfrm>
            </p:contentPart>
          </mc:Choice>
          <mc:Fallback xmlns="">
            <p:pic>
              <p:nvPicPr>
                <p:cNvPr id="402" name="Encre 401">
                  <a:extLst>
                    <a:ext uri="{FF2B5EF4-FFF2-40B4-BE49-F238E27FC236}">
                      <a16:creationId xmlns:a16="http://schemas.microsoft.com/office/drawing/2014/main" id="{BB0A5D09-408E-2602-D1D2-F1CC46320E9A}"/>
                    </a:ext>
                  </a:extLst>
                </p:cNvPr>
                <p:cNvPicPr/>
                <p:nvPr/>
              </p:nvPicPr>
              <p:blipFill>
                <a:blip r:embed="rId608"/>
                <a:stretch>
                  <a:fillRect/>
                </a:stretch>
              </p:blipFill>
              <p:spPr>
                <a:xfrm>
                  <a:off x="9125325" y="5676855"/>
                  <a:ext cx="82080" cy="27720"/>
                </a:xfrm>
                <a:prstGeom prst="rect">
                  <a:avLst/>
                </a:prstGeom>
              </p:spPr>
            </p:pic>
          </mc:Fallback>
        </mc:AlternateContent>
      </p:grpSp>
      <p:grpSp>
        <p:nvGrpSpPr>
          <p:cNvPr id="412" name="Groupe 411">
            <a:extLst>
              <a:ext uri="{FF2B5EF4-FFF2-40B4-BE49-F238E27FC236}">
                <a16:creationId xmlns:a16="http://schemas.microsoft.com/office/drawing/2014/main" id="{F67A7AA7-F1D1-8238-0BC0-DCBDE15E763D}"/>
              </a:ext>
            </a:extLst>
          </p:cNvPr>
          <p:cNvGrpSpPr/>
          <p:nvPr/>
        </p:nvGrpSpPr>
        <p:grpSpPr>
          <a:xfrm>
            <a:off x="9591165" y="5505135"/>
            <a:ext cx="706680" cy="241200"/>
            <a:chOff x="9591165" y="5505135"/>
            <a:chExt cx="706680" cy="241200"/>
          </a:xfrm>
        </p:grpSpPr>
        <mc:AlternateContent xmlns:mc="http://schemas.openxmlformats.org/markup-compatibility/2006" xmlns:p14="http://schemas.microsoft.com/office/powerpoint/2010/main">
          <mc:Choice Requires="p14">
            <p:contentPart p14:bwMode="auto" r:id="rId609">
              <p14:nvContentPartPr>
                <p14:cNvPr id="404" name="Encre 403">
                  <a:extLst>
                    <a:ext uri="{FF2B5EF4-FFF2-40B4-BE49-F238E27FC236}">
                      <a16:creationId xmlns:a16="http://schemas.microsoft.com/office/drawing/2014/main" id="{B6CD1993-C782-8C1E-37A8-174BD92A9D41}"/>
                    </a:ext>
                  </a:extLst>
                </p14:cNvPr>
                <p14:cNvContentPartPr/>
                <p14:nvPr/>
              </p14:nvContentPartPr>
              <p14:xfrm>
                <a:off x="9591165" y="5558775"/>
                <a:ext cx="113760" cy="3960"/>
              </p14:xfrm>
            </p:contentPart>
          </mc:Choice>
          <mc:Fallback xmlns="">
            <p:pic>
              <p:nvPicPr>
                <p:cNvPr id="404" name="Encre 403">
                  <a:extLst>
                    <a:ext uri="{FF2B5EF4-FFF2-40B4-BE49-F238E27FC236}">
                      <a16:creationId xmlns:a16="http://schemas.microsoft.com/office/drawing/2014/main" id="{B6CD1993-C782-8C1E-37A8-174BD92A9D41}"/>
                    </a:ext>
                  </a:extLst>
                </p:cNvPr>
                <p:cNvPicPr/>
                <p:nvPr/>
              </p:nvPicPr>
              <p:blipFill>
                <a:blip r:embed="rId610"/>
                <a:stretch>
                  <a:fillRect/>
                </a:stretch>
              </p:blipFill>
              <p:spPr>
                <a:xfrm>
                  <a:off x="9582525" y="5549775"/>
                  <a:ext cx="13140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611">
              <p14:nvContentPartPr>
                <p14:cNvPr id="405" name="Encre 404">
                  <a:extLst>
                    <a:ext uri="{FF2B5EF4-FFF2-40B4-BE49-F238E27FC236}">
                      <a16:creationId xmlns:a16="http://schemas.microsoft.com/office/drawing/2014/main" id="{549C28D9-0451-F3B9-2C97-3EFCF8C8868A}"/>
                    </a:ext>
                  </a:extLst>
                </p14:cNvPr>
                <p14:cNvContentPartPr/>
                <p14:nvPr/>
              </p14:nvContentPartPr>
              <p14:xfrm>
                <a:off x="9629685" y="5581095"/>
                <a:ext cx="13680" cy="127800"/>
              </p14:xfrm>
            </p:contentPart>
          </mc:Choice>
          <mc:Fallback xmlns="">
            <p:pic>
              <p:nvPicPr>
                <p:cNvPr id="405" name="Encre 404">
                  <a:extLst>
                    <a:ext uri="{FF2B5EF4-FFF2-40B4-BE49-F238E27FC236}">
                      <a16:creationId xmlns:a16="http://schemas.microsoft.com/office/drawing/2014/main" id="{549C28D9-0451-F3B9-2C97-3EFCF8C8868A}"/>
                    </a:ext>
                  </a:extLst>
                </p:cNvPr>
                <p:cNvPicPr/>
                <p:nvPr/>
              </p:nvPicPr>
              <p:blipFill>
                <a:blip r:embed="rId612"/>
                <a:stretch>
                  <a:fillRect/>
                </a:stretch>
              </p:blipFill>
              <p:spPr>
                <a:xfrm>
                  <a:off x="9620685" y="5572455"/>
                  <a:ext cx="3132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613">
              <p14:nvContentPartPr>
                <p14:cNvPr id="406" name="Encre 405">
                  <a:extLst>
                    <a:ext uri="{FF2B5EF4-FFF2-40B4-BE49-F238E27FC236}">
                      <a16:creationId xmlns:a16="http://schemas.microsoft.com/office/drawing/2014/main" id="{0C36936E-565F-E7FA-5B59-16B6FAF04512}"/>
                    </a:ext>
                  </a:extLst>
                </p14:cNvPr>
                <p14:cNvContentPartPr/>
                <p14:nvPr/>
              </p14:nvContentPartPr>
              <p14:xfrm>
                <a:off x="9742725" y="5569935"/>
                <a:ext cx="79200" cy="108000"/>
              </p14:xfrm>
            </p:contentPart>
          </mc:Choice>
          <mc:Fallback xmlns="">
            <p:pic>
              <p:nvPicPr>
                <p:cNvPr id="406" name="Encre 405">
                  <a:extLst>
                    <a:ext uri="{FF2B5EF4-FFF2-40B4-BE49-F238E27FC236}">
                      <a16:creationId xmlns:a16="http://schemas.microsoft.com/office/drawing/2014/main" id="{0C36936E-565F-E7FA-5B59-16B6FAF04512}"/>
                    </a:ext>
                  </a:extLst>
                </p:cNvPr>
                <p:cNvPicPr/>
                <p:nvPr/>
              </p:nvPicPr>
              <p:blipFill>
                <a:blip r:embed="rId614"/>
                <a:stretch>
                  <a:fillRect/>
                </a:stretch>
              </p:blipFill>
              <p:spPr>
                <a:xfrm>
                  <a:off x="9734085" y="5561295"/>
                  <a:ext cx="9684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615">
              <p14:nvContentPartPr>
                <p14:cNvPr id="407" name="Encre 406">
                  <a:extLst>
                    <a:ext uri="{FF2B5EF4-FFF2-40B4-BE49-F238E27FC236}">
                      <a16:creationId xmlns:a16="http://schemas.microsoft.com/office/drawing/2014/main" id="{CF6A26DE-8977-4649-4DAF-C8D897C99AA4}"/>
                    </a:ext>
                  </a:extLst>
                </p14:cNvPr>
                <p14:cNvContentPartPr/>
                <p14:nvPr/>
              </p14:nvContentPartPr>
              <p14:xfrm>
                <a:off x="9905085" y="5553015"/>
                <a:ext cx="10440" cy="129240"/>
              </p14:xfrm>
            </p:contentPart>
          </mc:Choice>
          <mc:Fallback xmlns="">
            <p:pic>
              <p:nvPicPr>
                <p:cNvPr id="407" name="Encre 406">
                  <a:extLst>
                    <a:ext uri="{FF2B5EF4-FFF2-40B4-BE49-F238E27FC236}">
                      <a16:creationId xmlns:a16="http://schemas.microsoft.com/office/drawing/2014/main" id="{CF6A26DE-8977-4649-4DAF-C8D897C99AA4}"/>
                    </a:ext>
                  </a:extLst>
                </p:cNvPr>
                <p:cNvPicPr/>
                <p:nvPr/>
              </p:nvPicPr>
              <p:blipFill>
                <a:blip r:embed="rId616"/>
                <a:stretch>
                  <a:fillRect/>
                </a:stretch>
              </p:blipFill>
              <p:spPr>
                <a:xfrm>
                  <a:off x="9896445" y="5544015"/>
                  <a:ext cx="2808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617">
              <p14:nvContentPartPr>
                <p14:cNvPr id="408" name="Encre 407">
                  <a:extLst>
                    <a:ext uri="{FF2B5EF4-FFF2-40B4-BE49-F238E27FC236}">
                      <a16:creationId xmlns:a16="http://schemas.microsoft.com/office/drawing/2014/main" id="{52A1AEE1-1860-75B3-F73B-8F21A790C135}"/>
                    </a:ext>
                  </a:extLst>
                </p14:cNvPr>
                <p14:cNvContentPartPr/>
                <p14:nvPr/>
              </p14:nvContentPartPr>
              <p14:xfrm>
                <a:off x="9905445" y="5535015"/>
                <a:ext cx="57960" cy="27720"/>
              </p14:xfrm>
            </p:contentPart>
          </mc:Choice>
          <mc:Fallback xmlns="">
            <p:pic>
              <p:nvPicPr>
                <p:cNvPr id="408" name="Encre 407">
                  <a:extLst>
                    <a:ext uri="{FF2B5EF4-FFF2-40B4-BE49-F238E27FC236}">
                      <a16:creationId xmlns:a16="http://schemas.microsoft.com/office/drawing/2014/main" id="{52A1AEE1-1860-75B3-F73B-8F21A790C135}"/>
                    </a:ext>
                  </a:extLst>
                </p:cNvPr>
                <p:cNvPicPr/>
                <p:nvPr/>
              </p:nvPicPr>
              <p:blipFill>
                <a:blip r:embed="rId618"/>
                <a:stretch>
                  <a:fillRect/>
                </a:stretch>
              </p:blipFill>
              <p:spPr>
                <a:xfrm>
                  <a:off x="9896805" y="5526015"/>
                  <a:ext cx="7560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619">
              <p14:nvContentPartPr>
                <p14:cNvPr id="409" name="Encre 408">
                  <a:extLst>
                    <a:ext uri="{FF2B5EF4-FFF2-40B4-BE49-F238E27FC236}">
                      <a16:creationId xmlns:a16="http://schemas.microsoft.com/office/drawing/2014/main" id="{D935F0AD-224C-EBA6-1C11-D5509E629B61}"/>
                    </a:ext>
                  </a:extLst>
                </p14:cNvPr>
                <p14:cNvContentPartPr/>
                <p14:nvPr/>
              </p14:nvContentPartPr>
              <p14:xfrm>
                <a:off x="9905445" y="5609895"/>
                <a:ext cx="54720" cy="360"/>
              </p14:xfrm>
            </p:contentPart>
          </mc:Choice>
          <mc:Fallback xmlns="">
            <p:pic>
              <p:nvPicPr>
                <p:cNvPr id="409" name="Encre 408">
                  <a:extLst>
                    <a:ext uri="{FF2B5EF4-FFF2-40B4-BE49-F238E27FC236}">
                      <a16:creationId xmlns:a16="http://schemas.microsoft.com/office/drawing/2014/main" id="{D935F0AD-224C-EBA6-1C11-D5509E629B61}"/>
                    </a:ext>
                  </a:extLst>
                </p:cNvPr>
                <p:cNvPicPr/>
                <p:nvPr/>
              </p:nvPicPr>
              <p:blipFill>
                <a:blip r:embed="rId620"/>
                <a:stretch>
                  <a:fillRect/>
                </a:stretch>
              </p:blipFill>
              <p:spPr>
                <a:xfrm>
                  <a:off x="9896805" y="5601255"/>
                  <a:ext cx="723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21">
              <p14:nvContentPartPr>
                <p14:cNvPr id="410" name="Encre 409">
                  <a:extLst>
                    <a:ext uri="{FF2B5EF4-FFF2-40B4-BE49-F238E27FC236}">
                      <a16:creationId xmlns:a16="http://schemas.microsoft.com/office/drawing/2014/main" id="{82172EE6-6344-DD56-2B6D-4B90CC235CE1}"/>
                    </a:ext>
                  </a:extLst>
                </p14:cNvPr>
                <p14:cNvContentPartPr/>
                <p14:nvPr/>
              </p14:nvContentPartPr>
              <p14:xfrm>
                <a:off x="10037205" y="5544015"/>
                <a:ext cx="79560" cy="153360"/>
              </p14:xfrm>
            </p:contentPart>
          </mc:Choice>
          <mc:Fallback xmlns="">
            <p:pic>
              <p:nvPicPr>
                <p:cNvPr id="410" name="Encre 409">
                  <a:extLst>
                    <a:ext uri="{FF2B5EF4-FFF2-40B4-BE49-F238E27FC236}">
                      <a16:creationId xmlns:a16="http://schemas.microsoft.com/office/drawing/2014/main" id="{82172EE6-6344-DD56-2B6D-4B90CC235CE1}"/>
                    </a:ext>
                  </a:extLst>
                </p:cNvPr>
                <p:cNvPicPr/>
                <p:nvPr/>
              </p:nvPicPr>
              <p:blipFill>
                <a:blip r:embed="rId622"/>
                <a:stretch>
                  <a:fillRect/>
                </a:stretch>
              </p:blipFill>
              <p:spPr>
                <a:xfrm>
                  <a:off x="10028205" y="5535375"/>
                  <a:ext cx="9720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623">
              <p14:nvContentPartPr>
                <p14:cNvPr id="411" name="Encre 410">
                  <a:extLst>
                    <a:ext uri="{FF2B5EF4-FFF2-40B4-BE49-F238E27FC236}">
                      <a16:creationId xmlns:a16="http://schemas.microsoft.com/office/drawing/2014/main" id="{A9C7B018-26CF-D474-DF9A-B53CFB4BE1AF}"/>
                    </a:ext>
                  </a:extLst>
                </p14:cNvPr>
                <p14:cNvContentPartPr/>
                <p14:nvPr/>
              </p14:nvContentPartPr>
              <p14:xfrm>
                <a:off x="10210725" y="5505135"/>
                <a:ext cx="87120" cy="241200"/>
              </p14:xfrm>
            </p:contentPart>
          </mc:Choice>
          <mc:Fallback xmlns="">
            <p:pic>
              <p:nvPicPr>
                <p:cNvPr id="411" name="Encre 410">
                  <a:extLst>
                    <a:ext uri="{FF2B5EF4-FFF2-40B4-BE49-F238E27FC236}">
                      <a16:creationId xmlns:a16="http://schemas.microsoft.com/office/drawing/2014/main" id="{A9C7B018-26CF-D474-DF9A-B53CFB4BE1AF}"/>
                    </a:ext>
                  </a:extLst>
                </p:cNvPr>
                <p:cNvPicPr/>
                <p:nvPr/>
              </p:nvPicPr>
              <p:blipFill>
                <a:blip r:embed="rId624"/>
                <a:stretch>
                  <a:fillRect/>
                </a:stretch>
              </p:blipFill>
              <p:spPr>
                <a:xfrm>
                  <a:off x="10201725" y="5496495"/>
                  <a:ext cx="104760" cy="258840"/>
                </a:xfrm>
                <a:prstGeom prst="rect">
                  <a:avLst/>
                </a:prstGeom>
              </p:spPr>
            </p:pic>
          </mc:Fallback>
        </mc:AlternateContent>
      </p:grpSp>
      <p:grpSp>
        <p:nvGrpSpPr>
          <p:cNvPr id="78" name="Groupe 77">
            <a:extLst>
              <a:ext uri="{FF2B5EF4-FFF2-40B4-BE49-F238E27FC236}">
                <a16:creationId xmlns:a16="http://schemas.microsoft.com/office/drawing/2014/main" id="{2599F81D-4AB2-DE88-13C1-787DF05BAC6D}"/>
              </a:ext>
            </a:extLst>
          </p:cNvPr>
          <p:cNvGrpSpPr/>
          <p:nvPr/>
        </p:nvGrpSpPr>
        <p:grpSpPr>
          <a:xfrm>
            <a:off x="1553720" y="293680"/>
            <a:ext cx="2227320" cy="489240"/>
            <a:chOff x="1553720" y="293680"/>
            <a:chExt cx="2227320" cy="489240"/>
          </a:xfrm>
        </p:grpSpPr>
        <mc:AlternateContent xmlns:mc="http://schemas.openxmlformats.org/markup-compatibility/2006">
          <mc:Choice xmlns:p14="http://schemas.microsoft.com/office/powerpoint/2010/main" Requires="p14">
            <p:contentPart p14:bwMode="auto" r:id="rId625">
              <p14:nvContentPartPr>
                <p14:cNvPr id="14" name="Encre 13">
                  <a:extLst>
                    <a:ext uri="{FF2B5EF4-FFF2-40B4-BE49-F238E27FC236}">
                      <a16:creationId xmlns:a16="http://schemas.microsoft.com/office/drawing/2014/main" id="{2370F047-9D03-DC44-E454-BEAC5FA86A05}"/>
                    </a:ext>
                  </a:extLst>
                </p14:cNvPr>
                <p14:cNvContentPartPr/>
                <p14:nvPr/>
              </p14:nvContentPartPr>
              <p14:xfrm>
                <a:off x="1553720" y="293680"/>
                <a:ext cx="316800" cy="417240"/>
              </p14:xfrm>
            </p:contentPart>
          </mc:Choice>
          <mc:Fallback>
            <p:pic>
              <p:nvPicPr>
                <p:cNvPr id="14" name="Encre 13">
                  <a:extLst>
                    <a:ext uri="{FF2B5EF4-FFF2-40B4-BE49-F238E27FC236}">
                      <a16:creationId xmlns:a16="http://schemas.microsoft.com/office/drawing/2014/main" id="{2370F047-9D03-DC44-E454-BEAC5FA86A05}"/>
                    </a:ext>
                  </a:extLst>
                </p:cNvPr>
                <p:cNvPicPr/>
                <p:nvPr/>
              </p:nvPicPr>
              <p:blipFill>
                <a:blip r:embed="rId626"/>
                <a:stretch>
                  <a:fillRect/>
                </a:stretch>
              </p:blipFill>
              <p:spPr>
                <a:xfrm>
                  <a:off x="1545080" y="285040"/>
                  <a:ext cx="334440" cy="434880"/>
                </a:xfrm>
                <a:prstGeom prst="rect">
                  <a:avLst/>
                </a:prstGeom>
              </p:spPr>
            </p:pic>
          </mc:Fallback>
        </mc:AlternateContent>
        <mc:AlternateContent xmlns:mc="http://schemas.openxmlformats.org/markup-compatibility/2006">
          <mc:Choice xmlns:p14="http://schemas.microsoft.com/office/powerpoint/2010/main" Requires="p14">
            <p:contentPart p14:bwMode="auto" r:id="rId627">
              <p14:nvContentPartPr>
                <p14:cNvPr id="15" name="Encre 14">
                  <a:extLst>
                    <a:ext uri="{FF2B5EF4-FFF2-40B4-BE49-F238E27FC236}">
                      <a16:creationId xmlns:a16="http://schemas.microsoft.com/office/drawing/2014/main" id="{8F4852A6-2E56-726B-E58C-A31EAC491D77}"/>
                    </a:ext>
                  </a:extLst>
                </p14:cNvPr>
                <p14:cNvContentPartPr/>
                <p14:nvPr/>
              </p14:nvContentPartPr>
              <p14:xfrm>
                <a:off x="1969520" y="499960"/>
                <a:ext cx="195840" cy="222840"/>
              </p14:xfrm>
            </p:contentPart>
          </mc:Choice>
          <mc:Fallback>
            <p:pic>
              <p:nvPicPr>
                <p:cNvPr id="15" name="Encre 14">
                  <a:extLst>
                    <a:ext uri="{FF2B5EF4-FFF2-40B4-BE49-F238E27FC236}">
                      <a16:creationId xmlns:a16="http://schemas.microsoft.com/office/drawing/2014/main" id="{8F4852A6-2E56-726B-E58C-A31EAC491D77}"/>
                    </a:ext>
                  </a:extLst>
                </p:cNvPr>
                <p:cNvPicPr/>
                <p:nvPr/>
              </p:nvPicPr>
              <p:blipFill>
                <a:blip r:embed="rId628"/>
                <a:stretch>
                  <a:fillRect/>
                </a:stretch>
              </p:blipFill>
              <p:spPr>
                <a:xfrm>
                  <a:off x="1960520" y="491320"/>
                  <a:ext cx="21348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629">
              <p14:nvContentPartPr>
                <p14:cNvPr id="37" name="Encre 36">
                  <a:extLst>
                    <a:ext uri="{FF2B5EF4-FFF2-40B4-BE49-F238E27FC236}">
                      <a16:creationId xmlns:a16="http://schemas.microsoft.com/office/drawing/2014/main" id="{8A909AAC-9535-200C-2581-9347404F47FD}"/>
                    </a:ext>
                  </a:extLst>
                </p14:cNvPr>
                <p14:cNvContentPartPr/>
                <p14:nvPr/>
              </p14:nvContentPartPr>
              <p14:xfrm>
                <a:off x="2224040" y="495640"/>
                <a:ext cx="187920" cy="254160"/>
              </p14:xfrm>
            </p:contentPart>
          </mc:Choice>
          <mc:Fallback>
            <p:pic>
              <p:nvPicPr>
                <p:cNvPr id="37" name="Encre 36">
                  <a:extLst>
                    <a:ext uri="{FF2B5EF4-FFF2-40B4-BE49-F238E27FC236}">
                      <a16:creationId xmlns:a16="http://schemas.microsoft.com/office/drawing/2014/main" id="{8A909AAC-9535-200C-2581-9347404F47FD}"/>
                    </a:ext>
                  </a:extLst>
                </p:cNvPr>
                <p:cNvPicPr/>
                <p:nvPr/>
              </p:nvPicPr>
              <p:blipFill>
                <a:blip r:embed="rId630"/>
                <a:stretch>
                  <a:fillRect/>
                </a:stretch>
              </p:blipFill>
              <p:spPr>
                <a:xfrm>
                  <a:off x="2215400" y="487000"/>
                  <a:ext cx="20556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631">
              <p14:nvContentPartPr>
                <p14:cNvPr id="64" name="Encre 63">
                  <a:extLst>
                    <a:ext uri="{FF2B5EF4-FFF2-40B4-BE49-F238E27FC236}">
                      <a16:creationId xmlns:a16="http://schemas.microsoft.com/office/drawing/2014/main" id="{56A8572E-B39A-59CB-1F07-534B9FB895B7}"/>
                    </a:ext>
                  </a:extLst>
                </p14:cNvPr>
                <p14:cNvContentPartPr/>
                <p14:nvPr/>
              </p14:nvContentPartPr>
              <p14:xfrm>
                <a:off x="2519240" y="491320"/>
                <a:ext cx="271440" cy="230040"/>
              </p14:xfrm>
            </p:contentPart>
          </mc:Choice>
          <mc:Fallback>
            <p:pic>
              <p:nvPicPr>
                <p:cNvPr id="64" name="Encre 63">
                  <a:extLst>
                    <a:ext uri="{FF2B5EF4-FFF2-40B4-BE49-F238E27FC236}">
                      <a16:creationId xmlns:a16="http://schemas.microsoft.com/office/drawing/2014/main" id="{56A8572E-B39A-59CB-1F07-534B9FB895B7}"/>
                    </a:ext>
                  </a:extLst>
                </p:cNvPr>
                <p:cNvPicPr/>
                <p:nvPr/>
              </p:nvPicPr>
              <p:blipFill>
                <a:blip r:embed="rId632"/>
                <a:stretch>
                  <a:fillRect/>
                </a:stretch>
              </p:blipFill>
              <p:spPr>
                <a:xfrm>
                  <a:off x="2510600" y="482680"/>
                  <a:ext cx="28908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633">
              <p14:nvContentPartPr>
                <p14:cNvPr id="65" name="Encre 64">
                  <a:extLst>
                    <a:ext uri="{FF2B5EF4-FFF2-40B4-BE49-F238E27FC236}">
                      <a16:creationId xmlns:a16="http://schemas.microsoft.com/office/drawing/2014/main" id="{F4F8C7AB-27F9-4D09-0C9B-A6EA3BBB58F9}"/>
                    </a:ext>
                  </a:extLst>
                </p14:cNvPr>
                <p14:cNvContentPartPr/>
                <p14:nvPr/>
              </p14:nvContentPartPr>
              <p14:xfrm>
                <a:off x="2831000" y="481240"/>
                <a:ext cx="233280" cy="294120"/>
              </p14:xfrm>
            </p:contentPart>
          </mc:Choice>
          <mc:Fallback>
            <p:pic>
              <p:nvPicPr>
                <p:cNvPr id="65" name="Encre 64">
                  <a:extLst>
                    <a:ext uri="{FF2B5EF4-FFF2-40B4-BE49-F238E27FC236}">
                      <a16:creationId xmlns:a16="http://schemas.microsoft.com/office/drawing/2014/main" id="{F4F8C7AB-27F9-4D09-0C9B-A6EA3BBB58F9}"/>
                    </a:ext>
                  </a:extLst>
                </p:cNvPr>
                <p:cNvPicPr/>
                <p:nvPr/>
              </p:nvPicPr>
              <p:blipFill>
                <a:blip r:embed="rId634"/>
                <a:stretch>
                  <a:fillRect/>
                </a:stretch>
              </p:blipFill>
              <p:spPr>
                <a:xfrm>
                  <a:off x="2822000" y="472600"/>
                  <a:ext cx="250920"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635">
              <p14:nvContentPartPr>
                <p14:cNvPr id="66" name="Encre 65">
                  <a:extLst>
                    <a:ext uri="{FF2B5EF4-FFF2-40B4-BE49-F238E27FC236}">
                      <a16:creationId xmlns:a16="http://schemas.microsoft.com/office/drawing/2014/main" id="{0B48BC87-3AF5-9774-1F98-9667D37B22C2}"/>
                    </a:ext>
                  </a:extLst>
                </p14:cNvPr>
                <p14:cNvContentPartPr/>
                <p14:nvPr/>
              </p14:nvContentPartPr>
              <p14:xfrm>
                <a:off x="3085880" y="512920"/>
                <a:ext cx="409680" cy="215280"/>
              </p14:xfrm>
            </p:contentPart>
          </mc:Choice>
          <mc:Fallback>
            <p:pic>
              <p:nvPicPr>
                <p:cNvPr id="66" name="Encre 65">
                  <a:extLst>
                    <a:ext uri="{FF2B5EF4-FFF2-40B4-BE49-F238E27FC236}">
                      <a16:creationId xmlns:a16="http://schemas.microsoft.com/office/drawing/2014/main" id="{0B48BC87-3AF5-9774-1F98-9667D37B22C2}"/>
                    </a:ext>
                  </a:extLst>
                </p:cNvPr>
                <p:cNvPicPr/>
                <p:nvPr/>
              </p:nvPicPr>
              <p:blipFill>
                <a:blip r:embed="rId636"/>
                <a:stretch>
                  <a:fillRect/>
                </a:stretch>
              </p:blipFill>
              <p:spPr>
                <a:xfrm>
                  <a:off x="3076880" y="504280"/>
                  <a:ext cx="42732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637">
              <p14:nvContentPartPr>
                <p14:cNvPr id="67" name="Encre 66">
                  <a:extLst>
                    <a:ext uri="{FF2B5EF4-FFF2-40B4-BE49-F238E27FC236}">
                      <a16:creationId xmlns:a16="http://schemas.microsoft.com/office/drawing/2014/main" id="{E9BBDC69-8494-F38F-E110-4B60FF9F47DF}"/>
                    </a:ext>
                  </a:extLst>
                </p14:cNvPr>
                <p14:cNvContentPartPr/>
                <p14:nvPr/>
              </p14:nvContentPartPr>
              <p14:xfrm>
                <a:off x="3601400" y="537760"/>
                <a:ext cx="157680" cy="202320"/>
              </p14:xfrm>
            </p:contentPart>
          </mc:Choice>
          <mc:Fallback>
            <p:pic>
              <p:nvPicPr>
                <p:cNvPr id="67" name="Encre 66">
                  <a:extLst>
                    <a:ext uri="{FF2B5EF4-FFF2-40B4-BE49-F238E27FC236}">
                      <a16:creationId xmlns:a16="http://schemas.microsoft.com/office/drawing/2014/main" id="{E9BBDC69-8494-F38F-E110-4B60FF9F47DF}"/>
                    </a:ext>
                  </a:extLst>
                </p:cNvPr>
                <p:cNvPicPr/>
                <p:nvPr/>
              </p:nvPicPr>
              <p:blipFill>
                <a:blip r:embed="rId638"/>
                <a:stretch>
                  <a:fillRect/>
                </a:stretch>
              </p:blipFill>
              <p:spPr>
                <a:xfrm>
                  <a:off x="3592400" y="529120"/>
                  <a:ext cx="17532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639">
              <p14:nvContentPartPr>
                <p14:cNvPr id="68" name="Encre 67">
                  <a:extLst>
                    <a:ext uri="{FF2B5EF4-FFF2-40B4-BE49-F238E27FC236}">
                      <a16:creationId xmlns:a16="http://schemas.microsoft.com/office/drawing/2014/main" id="{E2BC849D-F64A-C95E-EC56-F8D07379D4F7}"/>
                    </a:ext>
                  </a:extLst>
                </p14:cNvPr>
                <p14:cNvContentPartPr/>
                <p14:nvPr/>
              </p14:nvContentPartPr>
              <p14:xfrm>
                <a:off x="3606440" y="537760"/>
                <a:ext cx="174600" cy="245160"/>
              </p14:xfrm>
            </p:contentPart>
          </mc:Choice>
          <mc:Fallback>
            <p:pic>
              <p:nvPicPr>
                <p:cNvPr id="68" name="Encre 67">
                  <a:extLst>
                    <a:ext uri="{FF2B5EF4-FFF2-40B4-BE49-F238E27FC236}">
                      <a16:creationId xmlns:a16="http://schemas.microsoft.com/office/drawing/2014/main" id="{E2BC849D-F64A-C95E-EC56-F8D07379D4F7}"/>
                    </a:ext>
                  </a:extLst>
                </p:cNvPr>
                <p:cNvPicPr/>
                <p:nvPr/>
              </p:nvPicPr>
              <p:blipFill>
                <a:blip r:embed="rId640"/>
                <a:stretch>
                  <a:fillRect/>
                </a:stretch>
              </p:blipFill>
              <p:spPr>
                <a:xfrm>
                  <a:off x="3597800" y="529120"/>
                  <a:ext cx="192240" cy="262800"/>
                </a:xfrm>
                <a:prstGeom prst="rect">
                  <a:avLst/>
                </a:prstGeom>
              </p:spPr>
            </p:pic>
          </mc:Fallback>
        </mc:AlternateContent>
      </p:grpSp>
      <p:grpSp>
        <p:nvGrpSpPr>
          <p:cNvPr id="126" name="Groupe 125">
            <a:extLst>
              <a:ext uri="{FF2B5EF4-FFF2-40B4-BE49-F238E27FC236}">
                <a16:creationId xmlns:a16="http://schemas.microsoft.com/office/drawing/2014/main" id="{C2729417-7E27-2FF6-FC6D-AA299D91AA32}"/>
              </a:ext>
            </a:extLst>
          </p:cNvPr>
          <p:cNvGrpSpPr/>
          <p:nvPr/>
        </p:nvGrpSpPr>
        <p:grpSpPr>
          <a:xfrm>
            <a:off x="4223120" y="273880"/>
            <a:ext cx="1122840" cy="496800"/>
            <a:chOff x="4223120" y="273880"/>
            <a:chExt cx="1122840" cy="496800"/>
          </a:xfrm>
        </p:grpSpPr>
        <mc:AlternateContent xmlns:mc="http://schemas.openxmlformats.org/markup-compatibility/2006">
          <mc:Choice xmlns:p14="http://schemas.microsoft.com/office/powerpoint/2010/main" Requires="p14">
            <p:contentPart p14:bwMode="auto" r:id="rId641">
              <p14:nvContentPartPr>
                <p14:cNvPr id="96" name="Encre 95">
                  <a:extLst>
                    <a:ext uri="{FF2B5EF4-FFF2-40B4-BE49-F238E27FC236}">
                      <a16:creationId xmlns:a16="http://schemas.microsoft.com/office/drawing/2014/main" id="{B48534F3-AD89-FC73-C020-A5E82A50A860}"/>
                    </a:ext>
                  </a:extLst>
                </p14:cNvPr>
                <p14:cNvContentPartPr/>
                <p14:nvPr/>
              </p14:nvContentPartPr>
              <p14:xfrm>
                <a:off x="4223120" y="393400"/>
                <a:ext cx="390960" cy="377280"/>
              </p14:xfrm>
            </p:contentPart>
          </mc:Choice>
          <mc:Fallback>
            <p:pic>
              <p:nvPicPr>
                <p:cNvPr id="96" name="Encre 95">
                  <a:extLst>
                    <a:ext uri="{FF2B5EF4-FFF2-40B4-BE49-F238E27FC236}">
                      <a16:creationId xmlns:a16="http://schemas.microsoft.com/office/drawing/2014/main" id="{B48534F3-AD89-FC73-C020-A5E82A50A860}"/>
                    </a:ext>
                  </a:extLst>
                </p:cNvPr>
                <p:cNvPicPr/>
                <p:nvPr/>
              </p:nvPicPr>
              <p:blipFill>
                <a:blip r:embed="rId642"/>
                <a:stretch>
                  <a:fillRect/>
                </a:stretch>
              </p:blipFill>
              <p:spPr>
                <a:xfrm>
                  <a:off x="4214120" y="384400"/>
                  <a:ext cx="408600" cy="394920"/>
                </a:xfrm>
                <a:prstGeom prst="rect">
                  <a:avLst/>
                </a:prstGeom>
              </p:spPr>
            </p:pic>
          </mc:Fallback>
        </mc:AlternateContent>
        <mc:AlternateContent xmlns:mc="http://schemas.openxmlformats.org/markup-compatibility/2006">
          <mc:Choice xmlns:p14="http://schemas.microsoft.com/office/powerpoint/2010/main" Requires="p14">
            <p:contentPart p14:bwMode="auto" r:id="rId643">
              <p14:nvContentPartPr>
                <p14:cNvPr id="104" name="Encre 103">
                  <a:extLst>
                    <a:ext uri="{FF2B5EF4-FFF2-40B4-BE49-F238E27FC236}">
                      <a16:creationId xmlns:a16="http://schemas.microsoft.com/office/drawing/2014/main" id="{CDBBEB48-2731-AA27-A756-41828070D633}"/>
                    </a:ext>
                  </a:extLst>
                </p14:cNvPr>
                <p14:cNvContentPartPr/>
                <p14:nvPr/>
              </p14:nvContentPartPr>
              <p14:xfrm>
                <a:off x="4633160" y="487000"/>
                <a:ext cx="142920" cy="253800"/>
              </p14:xfrm>
            </p:contentPart>
          </mc:Choice>
          <mc:Fallback>
            <p:pic>
              <p:nvPicPr>
                <p:cNvPr id="104" name="Encre 103">
                  <a:extLst>
                    <a:ext uri="{FF2B5EF4-FFF2-40B4-BE49-F238E27FC236}">
                      <a16:creationId xmlns:a16="http://schemas.microsoft.com/office/drawing/2014/main" id="{CDBBEB48-2731-AA27-A756-41828070D633}"/>
                    </a:ext>
                  </a:extLst>
                </p:cNvPr>
                <p:cNvPicPr/>
                <p:nvPr/>
              </p:nvPicPr>
              <p:blipFill>
                <a:blip r:embed="rId644"/>
                <a:stretch>
                  <a:fillRect/>
                </a:stretch>
              </p:blipFill>
              <p:spPr>
                <a:xfrm>
                  <a:off x="4624520" y="478000"/>
                  <a:ext cx="160560" cy="271440"/>
                </a:xfrm>
                <a:prstGeom prst="rect">
                  <a:avLst/>
                </a:prstGeom>
              </p:spPr>
            </p:pic>
          </mc:Fallback>
        </mc:AlternateContent>
        <mc:AlternateContent xmlns:mc="http://schemas.openxmlformats.org/markup-compatibility/2006">
          <mc:Choice xmlns:p14="http://schemas.microsoft.com/office/powerpoint/2010/main" Requires="p14">
            <p:contentPart p14:bwMode="auto" r:id="rId645">
              <p14:nvContentPartPr>
                <p14:cNvPr id="105" name="Encre 104">
                  <a:extLst>
                    <a:ext uri="{FF2B5EF4-FFF2-40B4-BE49-F238E27FC236}">
                      <a16:creationId xmlns:a16="http://schemas.microsoft.com/office/drawing/2014/main" id="{81521046-CC16-69B6-4B83-DF19A26B36F4}"/>
                    </a:ext>
                  </a:extLst>
                </p14:cNvPr>
                <p14:cNvContentPartPr/>
                <p14:nvPr/>
              </p14:nvContentPartPr>
              <p14:xfrm>
                <a:off x="4856000" y="273880"/>
                <a:ext cx="19800" cy="442080"/>
              </p14:xfrm>
            </p:contentPart>
          </mc:Choice>
          <mc:Fallback>
            <p:pic>
              <p:nvPicPr>
                <p:cNvPr id="105" name="Encre 104">
                  <a:extLst>
                    <a:ext uri="{FF2B5EF4-FFF2-40B4-BE49-F238E27FC236}">
                      <a16:creationId xmlns:a16="http://schemas.microsoft.com/office/drawing/2014/main" id="{81521046-CC16-69B6-4B83-DF19A26B36F4}"/>
                    </a:ext>
                  </a:extLst>
                </p:cNvPr>
                <p:cNvPicPr/>
                <p:nvPr/>
              </p:nvPicPr>
              <p:blipFill>
                <a:blip r:embed="rId646"/>
                <a:stretch>
                  <a:fillRect/>
                </a:stretch>
              </p:blipFill>
              <p:spPr>
                <a:xfrm>
                  <a:off x="4847000" y="265240"/>
                  <a:ext cx="37440" cy="459720"/>
                </a:xfrm>
                <a:prstGeom prst="rect">
                  <a:avLst/>
                </a:prstGeom>
              </p:spPr>
            </p:pic>
          </mc:Fallback>
        </mc:AlternateContent>
        <mc:AlternateContent xmlns:mc="http://schemas.openxmlformats.org/markup-compatibility/2006">
          <mc:Choice xmlns:p14="http://schemas.microsoft.com/office/powerpoint/2010/main" Requires="p14">
            <p:contentPart p14:bwMode="auto" r:id="rId647">
              <p14:nvContentPartPr>
                <p14:cNvPr id="108" name="Encre 107">
                  <a:extLst>
                    <a:ext uri="{FF2B5EF4-FFF2-40B4-BE49-F238E27FC236}">
                      <a16:creationId xmlns:a16="http://schemas.microsoft.com/office/drawing/2014/main" id="{97D527FC-6AA6-DD3F-4450-BD684C7DCD4D}"/>
                    </a:ext>
                  </a:extLst>
                </p14:cNvPr>
                <p14:cNvContentPartPr/>
                <p14:nvPr/>
              </p14:nvContentPartPr>
              <p14:xfrm>
                <a:off x="4815680" y="387640"/>
                <a:ext cx="106920" cy="18720"/>
              </p14:xfrm>
            </p:contentPart>
          </mc:Choice>
          <mc:Fallback>
            <p:pic>
              <p:nvPicPr>
                <p:cNvPr id="108" name="Encre 107">
                  <a:extLst>
                    <a:ext uri="{FF2B5EF4-FFF2-40B4-BE49-F238E27FC236}">
                      <a16:creationId xmlns:a16="http://schemas.microsoft.com/office/drawing/2014/main" id="{97D527FC-6AA6-DD3F-4450-BD684C7DCD4D}"/>
                    </a:ext>
                  </a:extLst>
                </p:cNvPr>
                <p:cNvPicPr/>
                <p:nvPr/>
              </p:nvPicPr>
              <p:blipFill>
                <a:blip r:embed="rId648"/>
                <a:stretch>
                  <a:fillRect/>
                </a:stretch>
              </p:blipFill>
              <p:spPr>
                <a:xfrm>
                  <a:off x="4806680" y="378640"/>
                  <a:ext cx="12456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649">
              <p14:nvContentPartPr>
                <p14:cNvPr id="109" name="Encre 108">
                  <a:extLst>
                    <a:ext uri="{FF2B5EF4-FFF2-40B4-BE49-F238E27FC236}">
                      <a16:creationId xmlns:a16="http://schemas.microsoft.com/office/drawing/2014/main" id="{9CF52F74-73B5-F411-E010-4C42C50B4025}"/>
                    </a:ext>
                  </a:extLst>
                </p14:cNvPr>
                <p14:cNvContentPartPr/>
                <p14:nvPr/>
              </p14:nvContentPartPr>
              <p14:xfrm>
                <a:off x="4998200" y="537760"/>
                <a:ext cx="104400" cy="174960"/>
              </p14:xfrm>
            </p:contentPart>
          </mc:Choice>
          <mc:Fallback>
            <p:pic>
              <p:nvPicPr>
                <p:cNvPr id="109" name="Encre 108">
                  <a:extLst>
                    <a:ext uri="{FF2B5EF4-FFF2-40B4-BE49-F238E27FC236}">
                      <a16:creationId xmlns:a16="http://schemas.microsoft.com/office/drawing/2014/main" id="{9CF52F74-73B5-F411-E010-4C42C50B4025}"/>
                    </a:ext>
                  </a:extLst>
                </p:cNvPr>
                <p:cNvPicPr/>
                <p:nvPr/>
              </p:nvPicPr>
              <p:blipFill>
                <a:blip r:embed="rId650"/>
                <a:stretch>
                  <a:fillRect/>
                </a:stretch>
              </p:blipFill>
              <p:spPr>
                <a:xfrm>
                  <a:off x="4989200" y="529120"/>
                  <a:ext cx="12204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651">
              <p14:nvContentPartPr>
                <p14:cNvPr id="113" name="Encre 112">
                  <a:extLst>
                    <a:ext uri="{FF2B5EF4-FFF2-40B4-BE49-F238E27FC236}">
                      <a16:creationId xmlns:a16="http://schemas.microsoft.com/office/drawing/2014/main" id="{3C47B30D-9A7C-65F5-94D3-365A68DCDA2C}"/>
                    </a:ext>
                  </a:extLst>
                </p14:cNvPr>
                <p14:cNvContentPartPr/>
                <p14:nvPr/>
              </p14:nvContentPartPr>
              <p14:xfrm>
                <a:off x="5016920" y="436600"/>
                <a:ext cx="2160" cy="360"/>
              </p14:xfrm>
            </p:contentPart>
          </mc:Choice>
          <mc:Fallback>
            <p:pic>
              <p:nvPicPr>
                <p:cNvPr id="113" name="Encre 112">
                  <a:extLst>
                    <a:ext uri="{FF2B5EF4-FFF2-40B4-BE49-F238E27FC236}">
                      <a16:creationId xmlns:a16="http://schemas.microsoft.com/office/drawing/2014/main" id="{3C47B30D-9A7C-65F5-94D3-365A68DCDA2C}"/>
                    </a:ext>
                  </a:extLst>
                </p:cNvPr>
                <p:cNvPicPr/>
                <p:nvPr/>
              </p:nvPicPr>
              <p:blipFill>
                <a:blip r:embed="rId652"/>
                <a:stretch>
                  <a:fillRect/>
                </a:stretch>
              </p:blipFill>
              <p:spPr>
                <a:xfrm>
                  <a:off x="5007920" y="427960"/>
                  <a:ext cx="19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53">
              <p14:nvContentPartPr>
                <p14:cNvPr id="116" name="Encre 115">
                  <a:extLst>
                    <a:ext uri="{FF2B5EF4-FFF2-40B4-BE49-F238E27FC236}">
                      <a16:creationId xmlns:a16="http://schemas.microsoft.com/office/drawing/2014/main" id="{AE6573F7-AAB0-3D97-3CE6-9738AD4B688D}"/>
                    </a:ext>
                  </a:extLst>
                </p14:cNvPr>
                <p14:cNvContentPartPr/>
                <p14:nvPr/>
              </p14:nvContentPartPr>
              <p14:xfrm>
                <a:off x="5130320" y="314560"/>
                <a:ext cx="37440" cy="376560"/>
              </p14:xfrm>
            </p:contentPart>
          </mc:Choice>
          <mc:Fallback>
            <p:pic>
              <p:nvPicPr>
                <p:cNvPr id="116" name="Encre 115">
                  <a:extLst>
                    <a:ext uri="{FF2B5EF4-FFF2-40B4-BE49-F238E27FC236}">
                      <a16:creationId xmlns:a16="http://schemas.microsoft.com/office/drawing/2014/main" id="{AE6573F7-AAB0-3D97-3CE6-9738AD4B688D}"/>
                    </a:ext>
                  </a:extLst>
                </p:cNvPr>
                <p:cNvPicPr/>
                <p:nvPr/>
              </p:nvPicPr>
              <p:blipFill>
                <a:blip r:embed="rId654"/>
                <a:stretch>
                  <a:fillRect/>
                </a:stretch>
              </p:blipFill>
              <p:spPr>
                <a:xfrm>
                  <a:off x="5121680" y="305920"/>
                  <a:ext cx="55080" cy="394200"/>
                </a:xfrm>
                <a:prstGeom prst="rect">
                  <a:avLst/>
                </a:prstGeom>
              </p:spPr>
            </p:pic>
          </mc:Fallback>
        </mc:AlternateContent>
        <mc:AlternateContent xmlns:mc="http://schemas.openxmlformats.org/markup-compatibility/2006">
          <mc:Choice xmlns:p14="http://schemas.microsoft.com/office/powerpoint/2010/main" Requires="p14">
            <p:contentPart p14:bwMode="auto" r:id="rId655">
              <p14:nvContentPartPr>
                <p14:cNvPr id="124" name="Encre 123">
                  <a:extLst>
                    <a:ext uri="{FF2B5EF4-FFF2-40B4-BE49-F238E27FC236}">
                      <a16:creationId xmlns:a16="http://schemas.microsoft.com/office/drawing/2014/main" id="{10EE61F2-33D8-49BE-821A-BA2D99664F07}"/>
                    </a:ext>
                  </a:extLst>
                </p14:cNvPr>
                <p14:cNvContentPartPr/>
                <p14:nvPr/>
              </p14:nvContentPartPr>
              <p14:xfrm>
                <a:off x="5231480" y="497440"/>
                <a:ext cx="114480" cy="223200"/>
              </p14:xfrm>
            </p:contentPart>
          </mc:Choice>
          <mc:Fallback>
            <p:pic>
              <p:nvPicPr>
                <p:cNvPr id="124" name="Encre 123">
                  <a:extLst>
                    <a:ext uri="{FF2B5EF4-FFF2-40B4-BE49-F238E27FC236}">
                      <a16:creationId xmlns:a16="http://schemas.microsoft.com/office/drawing/2014/main" id="{10EE61F2-33D8-49BE-821A-BA2D99664F07}"/>
                    </a:ext>
                  </a:extLst>
                </p:cNvPr>
                <p:cNvPicPr/>
                <p:nvPr/>
              </p:nvPicPr>
              <p:blipFill>
                <a:blip r:embed="rId656"/>
                <a:stretch>
                  <a:fillRect/>
                </a:stretch>
              </p:blipFill>
              <p:spPr>
                <a:xfrm>
                  <a:off x="5222480" y="488440"/>
                  <a:ext cx="132120" cy="240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57">
            <p14:nvContentPartPr>
              <p14:cNvPr id="129" name="Encre 128">
                <a:extLst>
                  <a:ext uri="{FF2B5EF4-FFF2-40B4-BE49-F238E27FC236}">
                    <a16:creationId xmlns:a16="http://schemas.microsoft.com/office/drawing/2014/main" id="{9F71E689-A8AB-C56E-E8B3-B4DFC2F9F26D}"/>
                  </a:ext>
                </a:extLst>
              </p14:cNvPr>
              <p14:cNvContentPartPr/>
              <p14:nvPr/>
            </p14:nvContentPartPr>
            <p14:xfrm>
              <a:off x="5690120" y="659800"/>
              <a:ext cx="30600" cy="183960"/>
            </p14:xfrm>
          </p:contentPart>
        </mc:Choice>
        <mc:Fallback>
          <p:pic>
            <p:nvPicPr>
              <p:cNvPr id="129" name="Encre 128">
                <a:extLst>
                  <a:ext uri="{FF2B5EF4-FFF2-40B4-BE49-F238E27FC236}">
                    <a16:creationId xmlns:a16="http://schemas.microsoft.com/office/drawing/2014/main" id="{9F71E689-A8AB-C56E-E8B3-B4DFC2F9F26D}"/>
                  </a:ext>
                </a:extLst>
              </p:cNvPr>
              <p:cNvPicPr/>
              <p:nvPr/>
            </p:nvPicPr>
            <p:blipFill>
              <a:blip r:embed="rId658"/>
              <a:stretch>
                <a:fillRect/>
              </a:stretch>
            </p:blipFill>
            <p:spPr>
              <a:xfrm>
                <a:off x="5681480" y="651160"/>
                <a:ext cx="4824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659">
            <p14:nvContentPartPr>
              <p14:cNvPr id="134" name="Encre 133">
                <a:extLst>
                  <a:ext uri="{FF2B5EF4-FFF2-40B4-BE49-F238E27FC236}">
                    <a16:creationId xmlns:a16="http://schemas.microsoft.com/office/drawing/2014/main" id="{009C3191-EACE-8F31-E730-7814BCF4AEED}"/>
                  </a:ext>
                </a:extLst>
              </p14:cNvPr>
              <p14:cNvContentPartPr/>
              <p14:nvPr/>
            </p14:nvContentPartPr>
            <p14:xfrm>
              <a:off x="6095480" y="496360"/>
              <a:ext cx="123120" cy="204840"/>
            </p14:xfrm>
          </p:contentPart>
        </mc:Choice>
        <mc:Fallback>
          <p:pic>
            <p:nvPicPr>
              <p:cNvPr id="134" name="Encre 133">
                <a:extLst>
                  <a:ext uri="{FF2B5EF4-FFF2-40B4-BE49-F238E27FC236}">
                    <a16:creationId xmlns:a16="http://schemas.microsoft.com/office/drawing/2014/main" id="{009C3191-EACE-8F31-E730-7814BCF4AEED}"/>
                  </a:ext>
                </a:extLst>
              </p:cNvPr>
              <p:cNvPicPr/>
              <p:nvPr/>
            </p:nvPicPr>
            <p:blipFill>
              <a:blip r:embed="rId660"/>
              <a:stretch>
                <a:fillRect/>
              </a:stretch>
            </p:blipFill>
            <p:spPr>
              <a:xfrm>
                <a:off x="6086840" y="487360"/>
                <a:ext cx="140760" cy="222480"/>
              </a:xfrm>
              <a:prstGeom prst="rect">
                <a:avLst/>
              </a:prstGeom>
            </p:spPr>
          </p:pic>
        </mc:Fallback>
      </mc:AlternateContent>
      <p:grpSp>
        <p:nvGrpSpPr>
          <p:cNvPr id="185" name="Groupe 184">
            <a:extLst>
              <a:ext uri="{FF2B5EF4-FFF2-40B4-BE49-F238E27FC236}">
                <a16:creationId xmlns:a16="http://schemas.microsoft.com/office/drawing/2014/main" id="{45F20902-67F8-43C3-9A0A-25FBDF7E5FF0}"/>
              </a:ext>
            </a:extLst>
          </p:cNvPr>
          <p:cNvGrpSpPr/>
          <p:nvPr/>
        </p:nvGrpSpPr>
        <p:grpSpPr>
          <a:xfrm>
            <a:off x="6288800" y="304480"/>
            <a:ext cx="1729800" cy="428400"/>
            <a:chOff x="6288800" y="304480"/>
            <a:chExt cx="1729800" cy="428400"/>
          </a:xfrm>
        </p:grpSpPr>
        <mc:AlternateContent xmlns:mc="http://schemas.openxmlformats.org/markup-compatibility/2006">
          <mc:Choice xmlns:p14="http://schemas.microsoft.com/office/powerpoint/2010/main" Requires="p14">
            <p:contentPart p14:bwMode="auto" r:id="rId661">
              <p14:nvContentPartPr>
                <p14:cNvPr id="140" name="Encre 139">
                  <a:extLst>
                    <a:ext uri="{FF2B5EF4-FFF2-40B4-BE49-F238E27FC236}">
                      <a16:creationId xmlns:a16="http://schemas.microsoft.com/office/drawing/2014/main" id="{316F65F5-D81C-9B72-0303-15CB452EA90D}"/>
                    </a:ext>
                  </a:extLst>
                </p14:cNvPr>
                <p14:cNvContentPartPr/>
                <p14:nvPr/>
              </p14:nvContentPartPr>
              <p14:xfrm>
                <a:off x="6288800" y="507880"/>
                <a:ext cx="226440" cy="225000"/>
              </p14:xfrm>
            </p:contentPart>
          </mc:Choice>
          <mc:Fallback>
            <p:pic>
              <p:nvPicPr>
                <p:cNvPr id="140" name="Encre 139">
                  <a:extLst>
                    <a:ext uri="{FF2B5EF4-FFF2-40B4-BE49-F238E27FC236}">
                      <a16:creationId xmlns:a16="http://schemas.microsoft.com/office/drawing/2014/main" id="{316F65F5-D81C-9B72-0303-15CB452EA90D}"/>
                    </a:ext>
                  </a:extLst>
                </p:cNvPr>
                <p:cNvPicPr/>
                <p:nvPr/>
              </p:nvPicPr>
              <p:blipFill>
                <a:blip r:embed="rId662"/>
                <a:stretch>
                  <a:fillRect/>
                </a:stretch>
              </p:blipFill>
              <p:spPr>
                <a:xfrm>
                  <a:off x="6279800" y="499240"/>
                  <a:ext cx="24408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663">
              <p14:nvContentPartPr>
                <p14:cNvPr id="141" name="Encre 140">
                  <a:extLst>
                    <a:ext uri="{FF2B5EF4-FFF2-40B4-BE49-F238E27FC236}">
                      <a16:creationId xmlns:a16="http://schemas.microsoft.com/office/drawing/2014/main" id="{E2DEE64D-2E12-3E57-F454-CA0EB521292B}"/>
                    </a:ext>
                  </a:extLst>
                </p14:cNvPr>
                <p14:cNvContentPartPr/>
                <p14:nvPr/>
              </p14:nvContentPartPr>
              <p14:xfrm>
                <a:off x="6602000" y="527680"/>
                <a:ext cx="197640" cy="176040"/>
              </p14:xfrm>
            </p:contentPart>
          </mc:Choice>
          <mc:Fallback>
            <p:pic>
              <p:nvPicPr>
                <p:cNvPr id="141" name="Encre 140">
                  <a:extLst>
                    <a:ext uri="{FF2B5EF4-FFF2-40B4-BE49-F238E27FC236}">
                      <a16:creationId xmlns:a16="http://schemas.microsoft.com/office/drawing/2014/main" id="{E2DEE64D-2E12-3E57-F454-CA0EB521292B}"/>
                    </a:ext>
                  </a:extLst>
                </p:cNvPr>
                <p:cNvPicPr/>
                <p:nvPr/>
              </p:nvPicPr>
              <p:blipFill>
                <a:blip r:embed="rId664"/>
                <a:stretch>
                  <a:fillRect/>
                </a:stretch>
              </p:blipFill>
              <p:spPr>
                <a:xfrm>
                  <a:off x="6593000" y="519040"/>
                  <a:ext cx="21528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665">
              <p14:nvContentPartPr>
                <p14:cNvPr id="142" name="Encre 141">
                  <a:extLst>
                    <a:ext uri="{FF2B5EF4-FFF2-40B4-BE49-F238E27FC236}">
                      <a16:creationId xmlns:a16="http://schemas.microsoft.com/office/drawing/2014/main" id="{C3BD5083-9325-F377-592F-970370304C75}"/>
                    </a:ext>
                  </a:extLst>
                </p14:cNvPr>
                <p14:cNvContentPartPr/>
                <p14:nvPr/>
              </p14:nvContentPartPr>
              <p14:xfrm>
                <a:off x="6878120" y="537040"/>
                <a:ext cx="147240" cy="148680"/>
              </p14:xfrm>
            </p:contentPart>
          </mc:Choice>
          <mc:Fallback>
            <p:pic>
              <p:nvPicPr>
                <p:cNvPr id="142" name="Encre 141">
                  <a:extLst>
                    <a:ext uri="{FF2B5EF4-FFF2-40B4-BE49-F238E27FC236}">
                      <a16:creationId xmlns:a16="http://schemas.microsoft.com/office/drawing/2014/main" id="{C3BD5083-9325-F377-592F-970370304C75}"/>
                    </a:ext>
                  </a:extLst>
                </p:cNvPr>
                <p:cNvPicPr/>
                <p:nvPr/>
              </p:nvPicPr>
              <p:blipFill>
                <a:blip r:embed="rId666"/>
                <a:stretch>
                  <a:fillRect/>
                </a:stretch>
              </p:blipFill>
              <p:spPr>
                <a:xfrm>
                  <a:off x="6869480" y="528400"/>
                  <a:ext cx="16488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667">
              <p14:nvContentPartPr>
                <p14:cNvPr id="146" name="Encre 145">
                  <a:extLst>
                    <a:ext uri="{FF2B5EF4-FFF2-40B4-BE49-F238E27FC236}">
                      <a16:creationId xmlns:a16="http://schemas.microsoft.com/office/drawing/2014/main" id="{E6D01C5A-3E0E-8FA7-1FD4-652104FF70A0}"/>
                    </a:ext>
                  </a:extLst>
                </p14:cNvPr>
                <p14:cNvContentPartPr/>
                <p14:nvPr/>
              </p14:nvContentPartPr>
              <p14:xfrm>
                <a:off x="7049480" y="516520"/>
                <a:ext cx="132480" cy="176040"/>
              </p14:xfrm>
            </p:contentPart>
          </mc:Choice>
          <mc:Fallback>
            <p:pic>
              <p:nvPicPr>
                <p:cNvPr id="146" name="Encre 145">
                  <a:extLst>
                    <a:ext uri="{FF2B5EF4-FFF2-40B4-BE49-F238E27FC236}">
                      <a16:creationId xmlns:a16="http://schemas.microsoft.com/office/drawing/2014/main" id="{E6D01C5A-3E0E-8FA7-1FD4-652104FF70A0}"/>
                    </a:ext>
                  </a:extLst>
                </p:cNvPr>
                <p:cNvPicPr/>
                <p:nvPr/>
              </p:nvPicPr>
              <p:blipFill>
                <a:blip r:embed="rId668"/>
                <a:stretch>
                  <a:fillRect/>
                </a:stretch>
              </p:blipFill>
              <p:spPr>
                <a:xfrm>
                  <a:off x="7040840" y="507880"/>
                  <a:ext cx="15012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669">
              <p14:nvContentPartPr>
                <p14:cNvPr id="154" name="Encre 153">
                  <a:extLst>
                    <a:ext uri="{FF2B5EF4-FFF2-40B4-BE49-F238E27FC236}">
                      <a16:creationId xmlns:a16="http://schemas.microsoft.com/office/drawing/2014/main" id="{E03E48FA-A161-89B6-3870-1EA6040E55FE}"/>
                    </a:ext>
                  </a:extLst>
                </p14:cNvPr>
                <p14:cNvContentPartPr/>
                <p14:nvPr/>
              </p14:nvContentPartPr>
              <p14:xfrm>
                <a:off x="7233440" y="304480"/>
                <a:ext cx="110160" cy="356400"/>
              </p14:xfrm>
            </p:contentPart>
          </mc:Choice>
          <mc:Fallback>
            <p:pic>
              <p:nvPicPr>
                <p:cNvPr id="154" name="Encre 153">
                  <a:extLst>
                    <a:ext uri="{FF2B5EF4-FFF2-40B4-BE49-F238E27FC236}">
                      <a16:creationId xmlns:a16="http://schemas.microsoft.com/office/drawing/2014/main" id="{E03E48FA-A161-89B6-3870-1EA6040E55FE}"/>
                    </a:ext>
                  </a:extLst>
                </p:cNvPr>
                <p:cNvPicPr/>
                <p:nvPr/>
              </p:nvPicPr>
              <p:blipFill>
                <a:blip r:embed="rId670"/>
                <a:stretch>
                  <a:fillRect/>
                </a:stretch>
              </p:blipFill>
              <p:spPr>
                <a:xfrm>
                  <a:off x="7224440" y="295840"/>
                  <a:ext cx="12780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671">
              <p14:nvContentPartPr>
                <p14:cNvPr id="165" name="Encre 164">
                  <a:extLst>
                    <a:ext uri="{FF2B5EF4-FFF2-40B4-BE49-F238E27FC236}">
                      <a16:creationId xmlns:a16="http://schemas.microsoft.com/office/drawing/2014/main" id="{4F5272BE-0EB5-6AA8-D7AF-B085E4227FAD}"/>
                    </a:ext>
                  </a:extLst>
                </p14:cNvPr>
                <p14:cNvContentPartPr/>
                <p14:nvPr/>
              </p14:nvContentPartPr>
              <p14:xfrm>
                <a:off x="7436840" y="314560"/>
                <a:ext cx="120600" cy="377280"/>
              </p14:xfrm>
            </p:contentPart>
          </mc:Choice>
          <mc:Fallback>
            <p:pic>
              <p:nvPicPr>
                <p:cNvPr id="165" name="Encre 164">
                  <a:extLst>
                    <a:ext uri="{FF2B5EF4-FFF2-40B4-BE49-F238E27FC236}">
                      <a16:creationId xmlns:a16="http://schemas.microsoft.com/office/drawing/2014/main" id="{4F5272BE-0EB5-6AA8-D7AF-B085E4227FAD}"/>
                    </a:ext>
                  </a:extLst>
                </p:cNvPr>
                <p:cNvPicPr/>
                <p:nvPr/>
              </p:nvPicPr>
              <p:blipFill>
                <a:blip r:embed="rId672"/>
                <a:stretch>
                  <a:fillRect/>
                </a:stretch>
              </p:blipFill>
              <p:spPr>
                <a:xfrm>
                  <a:off x="7428200" y="305920"/>
                  <a:ext cx="138240" cy="394920"/>
                </a:xfrm>
                <a:prstGeom prst="rect">
                  <a:avLst/>
                </a:prstGeom>
              </p:spPr>
            </p:pic>
          </mc:Fallback>
        </mc:AlternateContent>
        <mc:AlternateContent xmlns:mc="http://schemas.openxmlformats.org/markup-compatibility/2006">
          <mc:Choice xmlns:p14="http://schemas.microsoft.com/office/powerpoint/2010/main" Requires="p14">
            <p:contentPart p14:bwMode="auto" r:id="rId673">
              <p14:nvContentPartPr>
                <p14:cNvPr id="178" name="Encre 177">
                  <a:extLst>
                    <a:ext uri="{FF2B5EF4-FFF2-40B4-BE49-F238E27FC236}">
                      <a16:creationId xmlns:a16="http://schemas.microsoft.com/office/drawing/2014/main" id="{55FF7B78-1C1C-E7B9-269D-A77E6CAF7502}"/>
                    </a:ext>
                  </a:extLst>
                </p14:cNvPr>
                <p14:cNvContentPartPr/>
                <p14:nvPr/>
              </p14:nvContentPartPr>
              <p14:xfrm>
                <a:off x="7586600" y="485200"/>
                <a:ext cx="196560" cy="204480"/>
              </p14:xfrm>
            </p:contentPart>
          </mc:Choice>
          <mc:Fallback>
            <p:pic>
              <p:nvPicPr>
                <p:cNvPr id="178" name="Encre 177">
                  <a:extLst>
                    <a:ext uri="{FF2B5EF4-FFF2-40B4-BE49-F238E27FC236}">
                      <a16:creationId xmlns:a16="http://schemas.microsoft.com/office/drawing/2014/main" id="{55FF7B78-1C1C-E7B9-269D-A77E6CAF7502}"/>
                    </a:ext>
                  </a:extLst>
                </p:cNvPr>
                <p:cNvPicPr/>
                <p:nvPr/>
              </p:nvPicPr>
              <p:blipFill>
                <a:blip r:embed="rId674"/>
                <a:stretch>
                  <a:fillRect/>
                </a:stretch>
              </p:blipFill>
              <p:spPr>
                <a:xfrm>
                  <a:off x="7577960" y="476560"/>
                  <a:ext cx="21420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675">
              <p14:nvContentPartPr>
                <p14:cNvPr id="179" name="Encre 178">
                  <a:extLst>
                    <a:ext uri="{FF2B5EF4-FFF2-40B4-BE49-F238E27FC236}">
                      <a16:creationId xmlns:a16="http://schemas.microsoft.com/office/drawing/2014/main" id="{21F8B790-DBEA-732F-5D8E-5A1D4B28B5B7}"/>
                    </a:ext>
                  </a:extLst>
                </p14:cNvPr>
                <p14:cNvContentPartPr/>
                <p14:nvPr/>
              </p14:nvContentPartPr>
              <p14:xfrm>
                <a:off x="7852280" y="506080"/>
                <a:ext cx="166320" cy="176760"/>
              </p14:xfrm>
            </p:contentPart>
          </mc:Choice>
          <mc:Fallback>
            <p:pic>
              <p:nvPicPr>
                <p:cNvPr id="179" name="Encre 178">
                  <a:extLst>
                    <a:ext uri="{FF2B5EF4-FFF2-40B4-BE49-F238E27FC236}">
                      <a16:creationId xmlns:a16="http://schemas.microsoft.com/office/drawing/2014/main" id="{21F8B790-DBEA-732F-5D8E-5A1D4B28B5B7}"/>
                    </a:ext>
                  </a:extLst>
                </p:cNvPr>
                <p:cNvPicPr/>
                <p:nvPr/>
              </p:nvPicPr>
              <p:blipFill>
                <a:blip r:embed="rId676"/>
                <a:stretch>
                  <a:fillRect/>
                </a:stretch>
              </p:blipFill>
              <p:spPr>
                <a:xfrm>
                  <a:off x="7843280" y="497440"/>
                  <a:ext cx="183960" cy="194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77">
            <p14:nvContentPartPr>
              <p14:cNvPr id="189" name="Encre 188">
                <a:extLst>
                  <a:ext uri="{FF2B5EF4-FFF2-40B4-BE49-F238E27FC236}">
                    <a16:creationId xmlns:a16="http://schemas.microsoft.com/office/drawing/2014/main" id="{00C648ED-28C0-2E99-505A-7FEA260A4E9D}"/>
                  </a:ext>
                </a:extLst>
              </p14:cNvPr>
              <p14:cNvContentPartPr/>
              <p14:nvPr/>
            </p14:nvContentPartPr>
            <p14:xfrm>
              <a:off x="8341160" y="334720"/>
              <a:ext cx="111240" cy="293760"/>
            </p14:xfrm>
          </p:contentPart>
        </mc:Choice>
        <mc:Fallback>
          <p:pic>
            <p:nvPicPr>
              <p:cNvPr id="189" name="Encre 188">
                <a:extLst>
                  <a:ext uri="{FF2B5EF4-FFF2-40B4-BE49-F238E27FC236}">
                    <a16:creationId xmlns:a16="http://schemas.microsoft.com/office/drawing/2014/main" id="{00C648ED-28C0-2E99-505A-7FEA260A4E9D}"/>
                  </a:ext>
                </a:extLst>
              </p:cNvPr>
              <p:cNvPicPr/>
              <p:nvPr/>
            </p:nvPicPr>
            <p:blipFill>
              <a:blip r:embed="rId678"/>
              <a:stretch>
                <a:fillRect/>
              </a:stretch>
            </p:blipFill>
            <p:spPr>
              <a:xfrm>
                <a:off x="8332520" y="326080"/>
                <a:ext cx="128880" cy="311400"/>
              </a:xfrm>
              <a:prstGeom prst="rect">
                <a:avLst/>
              </a:prstGeom>
            </p:spPr>
          </p:pic>
        </mc:Fallback>
      </mc:AlternateContent>
      <mc:AlternateContent xmlns:mc="http://schemas.openxmlformats.org/markup-compatibility/2006">
        <mc:Choice xmlns:p14="http://schemas.microsoft.com/office/powerpoint/2010/main" Requires="p14">
          <p:contentPart p14:bwMode="auto" r:id="rId679">
            <p14:nvContentPartPr>
              <p14:cNvPr id="193" name="Encre 192">
                <a:extLst>
                  <a:ext uri="{FF2B5EF4-FFF2-40B4-BE49-F238E27FC236}">
                    <a16:creationId xmlns:a16="http://schemas.microsoft.com/office/drawing/2014/main" id="{7856E91A-D85A-2EBD-8DDE-BA5F53BAD426}"/>
                  </a:ext>
                </a:extLst>
              </p14:cNvPr>
              <p14:cNvContentPartPr/>
              <p14:nvPr/>
            </p14:nvContentPartPr>
            <p14:xfrm>
              <a:off x="8361320" y="291520"/>
              <a:ext cx="236520" cy="157680"/>
            </p14:xfrm>
          </p:contentPart>
        </mc:Choice>
        <mc:Fallback>
          <p:pic>
            <p:nvPicPr>
              <p:cNvPr id="193" name="Encre 192">
                <a:extLst>
                  <a:ext uri="{FF2B5EF4-FFF2-40B4-BE49-F238E27FC236}">
                    <a16:creationId xmlns:a16="http://schemas.microsoft.com/office/drawing/2014/main" id="{7856E91A-D85A-2EBD-8DDE-BA5F53BAD426}"/>
                  </a:ext>
                </a:extLst>
              </p:cNvPr>
              <p:cNvPicPr/>
              <p:nvPr/>
            </p:nvPicPr>
            <p:blipFill>
              <a:blip r:embed="rId680"/>
              <a:stretch>
                <a:fillRect/>
              </a:stretch>
            </p:blipFill>
            <p:spPr>
              <a:xfrm>
                <a:off x="8352680" y="282520"/>
                <a:ext cx="25416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681">
            <p14:nvContentPartPr>
              <p14:cNvPr id="196" name="Encre 195">
                <a:extLst>
                  <a:ext uri="{FF2B5EF4-FFF2-40B4-BE49-F238E27FC236}">
                    <a16:creationId xmlns:a16="http://schemas.microsoft.com/office/drawing/2014/main" id="{3FE8777A-488B-E010-845F-A7DC1F838894}"/>
                  </a:ext>
                </a:extLst>
              </p14:cNvPr>
              <p14:cNvContentPartPr/>
              <p14:nvPr/>
            </p14:nvContentPartPr>
            <p14:xfrm>
              <a:off x="8547440" y="460720"/>
              <a:ext cx="137880" cy="159480"/>
            </p14:xfrm>
          </p:contentPart>
        </mc:Choice>
        <mc:Fallback>
          <p:pic>
            <p:nvPicPr>
              <p:cNvPr id="196" name="Encre 195">
                <a:extLst>
                  <a:ext uri="{FF2B5EF4-FFF2-40B4-BE49-F238E27FC236}">
                    <a16:creationId xmlns:a16="http://schemas.microsoft.com/office/drawing/2014/main" id="{3FE8777A-488B-E010-845F-A7DC1F838894}"/>
                  </a:ext>
                </a:extLst>
              </p:cNvPr>
              <p:cNvPicPr/>
              <p:nvPr/>
            </p:nvPicPr>
            <p:blipFill>
              <a:blip r:embed="rId682"/>
              <a:stretch>
                <a:fillRect/>
              </a:stretch>
            </p:blipFill>
            <p:spPr>
              <a:xfrm>
                <a:off x="8538800" y="451720"/>
                <a:ext cx="15552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683">
            <p14:nvContentPartPr>
              <p14:cNvPr id="198" name="Encre 197">
                <a:extLst>
                  <a:ext uri="{FF2B5EF4-FFF2-40B4-BE49-F238E27FC236}">
                    <a16:creationId xmlns:a16="http://schemas.microsoft.com/office/drawing/2014/main" id="{C9DF9F36-7317-AF0A-2C71-B267D13D6057}"/>
                  </a:ext>
                </a:extLst>
              </p14:cNvPr>
              <p14:cNvContentPartPr/>
              <p14:nvPr/>
            </p14:nvContentPartPr>
            <p14:xfrm>
              <a:off x="8746160" y="516520"/>
              <a:ext cx="172440" cy="105840"/>
            </p14:xfrm>
          </p:contentPart>
        </mc:Choice>
        <mc:Fallback>
          <p:pic>
            <p:nvPicPr>
              <p:cNvPr id="198" name="Encre 197">
                <a:extLst>
                  <a:ext uri="{FF2B5EF4-FFF2-40B4-BE49-F238E27FC236}">
                    <a16:creationId xmlns:a16="http://schemas.microsoft.com/office/drawing/2014/main" id="{C9DF9F36-7317-AF0A-2C71-B267D13D6057}"/>
                  </a:ext>
                </a:extLst>
              </p:cNvPr>
              <p:cNvPicPr/>
              <p:nvPr/>
            </p:nvPicPr>
            <p:blipFill>
              <a:blip r:embed="rId684"/>
              <a:stretch>
                <a:fillRect/>
              </a:stretch>
            </p:blipFill>
            <p:spPr>
              <a:xfrm>
                <a:off x="8737160" y="507880"/>
                <a:ext cx="19008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685">
            <p14:nvContentPartPr>
              <p14:cNvPr id="207" name="Encre 206">
                <a:extLst>
                  <a:ext uri="{FF2B5EF4-FFF2-40B4-BE49-F238E27FC236}">
                    <a16:creationId xmlns:a16="http://schemas.microsoft.com/office/drawing/2014/main" id="{DA19E057-3117-35E7-7293-8A296E42A1D2}"/>
                  </a:ext>
                </a:extLst>
              </p14:cNvPr>
              <p14:cNvContentPartPr/>
              <p14:nvPr/>
            </p14:nvContentPartPr>
            <p14:xfrm>
              <a:off x="8940200" y="334720"/>
              <a:ext cx="72360" cy="304920"/>
            </p14:xfrm>
          </p:contentPart>
        </mc:Choice>
        <mc:Fallback>
          <p:pic>
            <p:nvPicPr>
              <p:cNvPr id="207" name="Encre 206">
                <a:extLst>
                  <a:ext uri="{FF2B5EF4-FFF2-40B4-BE49-F238E27FC236}">
                    <a16:creationId xmlns:a16="http://schemas.microsoft.com/office/drawing/2014/main" id="{DA19E057-3117-35E7-7293-8A296E42A1D2}"/>
                  </a:ext>
                </a:extLst>
              </p:cNvPr>
              <p:cNvPicPr/>
              <p:nvPr/>
            </p:nvPicPr>
            <p:blipFill>
              <a:blip r:embed="rId686"/>
              <a:stretch>
                <a:fillRect/>
              </a:stretch>
            </p:blipFill>
            <p:spPr>
              <a:xfrm>
                <a:off x="8931560" y="326080"/>
                <a:ext cx="9000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687">
            <p14:nvContentPartPr>
              <p14:cNvPr id="222" name="Encre 221">
                <a:extLst>
                  <a:ext uri="{FF2B5EF4-FFF2-40B4-BE49-F238E27FC236}">
                    <a16:creationId xmlns:a16="http://schemas.microsoft.com/office/drawing/2014/main" id="{66A9C84B-88E3-54C5-A945-E9D50CB4A724}"/>
                  </a:ext>
                </a:extLst>
              </p14:cNvPr>
              <p14:cNvContentPartPr/>
              <p14:nvPr/>
            </p14:nvContentPartPr>
            <p14:xfrm>
              <a:off x="8879360" y="426520"/>
              <a:ext cx="146520" cy="360"/>
            </p14:xfrm>
          </p:contentPart>
        </mc:Choice>
        <mc:Fallback>
          <p:pic>
            <p:nvPicPr>
              <p:cNvPr id="222" name="Encre 221">
                <a:extLst>
                  <a:ext uri="{FF2B5EF4-FFF2-40B4-BE49-F238E27FC236}">
                    <a16:creationId xmlns:a16="http://schemas.microsoft.com/office/drawing/2014/main" id="{66A9C84B-88E3-54C5-A945-E9D50CB4A724}"/>
                  </a:ext>
                </a:extLst>
              </p:cNvPr>
              <p:cNvPicPr/>
              <p:nvPr/>
            </p:nvPicPr>
            <p:blipFill>
              <a:blip r:embed="rId39"/>
              <a:stretch>
                <a:fillRect/>
              </a:stretch>
            </p:blipFill>
            <p:spPr>
              <a:xfrm>
                <a:off x="8870360" y="417880"/>
                <a:ext cx="1641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88">
            <p14:nvContentPartPr>
              <p14:cNvPr id="229" name="Encre 228">
                <a:extLst>
                  <a:ext uri="{FF2B5EF4-FFF2-40B4-BE49-F238E27FC236}">
                    <a16:creationId xmlns:a16="http://schemas.microsoft.com/office/drawing/2014/main" id="{9011A05C-A4B2-92A1-6DE8-88B93A6EAF49}"/>
                  </a:ext>
                </a:extLst>
              </p14:cNvPr>
              <p14:cNvContentPartPr/>
              <p14:nvPr/>
            </p14:nvContentPartPr>
            <p14:xfrm>
              <a:off x="9153680" y="497440"/>
              <a:ext cx="24120" cy="169200"/>
            </p14:xfrm>
          </p:contentPart>
        </mc:Choice>
        <mc:Fallback>
          <p:pic>
            <p:nvPicPr>
              <p:cNvPr id="229" name="Encre 228">
                <a:extLst>
                  <a:ext uri="{FF2B5EF4-FFF2-40B4-BE49-F238E27FC236}">
                    <a16:creationId xmlns:a16="http://schemas.microsoft.com/office/drawing/2014/main" id="{9011A05C-A4B2-92A1-6DE8-88B93A6EAF49}"/>
                  </a:ext>
                </a:extLst>
              </p:cNvPr>
              <p:cNvPicPr/>
              <p:nvPr/>
            </p:nvPicPr>
            <p:blipFill>
              <a:blip r:embed="rId689"/>
              <a:stretch>
                <a:fillRect/>
              </a:stretch>
            </p:blipFill>
            <p:spPr>
              <a:xfrm>
                <a:off x="9145040" y="488800"/>
                <a:ext cx="4176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690">
            <p14:nvContentPartPr>
              <p14:cNvPr id="246" name="Encre 245">
                <a:extLst>
                  <a:ext uri="{FF2B5EF4-FFF2-40B4-BE49-F238E27FC236}">
                    <a16:creationId xmlns:a16="http://schemas.microsoft.com/office/drawing/2014/main" id="{72FFA01D-3DB8-8E51-7CDE-07B36D1B2DA0}"/>
                  </a:ext>
                </a:extLst>
              </p14:cNvPr>
              <p14:cNvContentPartPr/>
              <p14:nvPr/>
            </p14:nvContentPartPr>
            <p14:xfrm>
              <a:off x="9113000" y="395920"/>
              <a:ext cx="14760" cy="4320"/>
            </p14:xfrm>
          </p:contentPart>
        </mc:Choice>
        <mc:Fallback>
          <p:pic>
            <p:nvPicPr>
              <p:cNvPr id="246" name="Encre 245">
                <a:extLst>
                  <a:ext uri="{FF2B5EF4-FFF2-40B4-BE49-F238E27FC236}">
                    <a16:creationId xmlns:a16="http://schemas.microsoft.com/office/drawing/2014/main" id="{72FFA01D-3DB8-8E51-7CDE-07B36D1B2DA0}"/>
                  </a:ext>
                </a:extLst>
              </p:cNvPr>
              <p:cNvPicPr/>
              <p:nvPr/>
            </p:nvPicPr>
            <p:blipFill>
              <a:blip r:embed="rId691"/>
              <a:stretch>
                <a:fillRect/>
              </a:stretch>
            </p:blipFill>
            <p:spPr>
              <a:xfrm>
                <a:off x="9104360" y="386920"/>
                <a:ext cx="3240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692">
            <p14:nvContentPartPr>
              <p14:cNvPr id="249" name="Encre 248">
                <a:extLst>
                  <a:ext uri="{FF2B5EF4-FFF2-40B4-BE49-F238E27FC236}">
                    <a16:creationId xmlns:a16="http://schemas.microsoft.com/office/drawing/2014/main" id="{3BEE5003-406F-2D64-6658-6999AB6E5468}"/>
                  </a:ext>
                </a:extLst>
              </p14:cNvPr>
              <p14:cNvContentPartPr/>
              <p14:nvPr/>
            </p14:nvContentPartPr>
            <p14:xfrm>
              <a:off x="9263120" y="487360"/>
              <a:ext cx="178920" cy="350640"/>
            </p14:xfrm>
          </p:contentPart>
        </mc:Choice>
        <mc:Fallback>
          <p:pic>
            <p:nvPicPr>
              <p:cNvPr id="249" name="Encre 248">
                <a:extLst>
                  <a:ext uri="{FF2B5EF4-FFF2-40B4-BE49-F238E27FC236}">
                    <a16:creationId xmlns:a16="http://schemas.microsoft.com/office/drawing/2014/main" id="{3BEE5003-406F-2D64-6658-6999AB6E5468}"/>
                  </a:ext>
                </a:extLst>
              </p:cNvPr>
              <p:cNvPicPr/>
              <p:nvPr/>
            </p:nvPicPr>
            <p:blipFill>
              <a:blip r:embed="rId693"/>
              <a:stretch>
                <a:fillRect/>
              </a:stretch>
            </p:blipFill>
            <p:spPr>
              <a:xfrm>
                <a:off x="9254480" y="478720"/>
                <a:ext cx="196560" cy="368280"/>
              </a:xfrm>
              <a:prstGeom prst="rect">
                <a:avLst/>
              </a:prstGeom>
            </p:spPr>
          </p:pic>
        </mc:Fallback>
      </mc:AlternateContent>
      <mc:AlternateContent xmlns:mc="http://schemas.openxmlformats.org/markup-compatibility/2006">
        <mc:Choice xmlns:p14="http://schemas.microsoft.com/office/powerpoint/2010/main" Requires="p14">
          <p:contentPart p14:bwMode="auto" r:id="rId694">
            <p14:nvContentPartPr>
              <p14:cNvPr id="251" name="Encre 250">
                <a:extLst>
                  <a:ext uri="{FF2B5EF4-FFF2-40B4-BE49-F238E27FC236}">
                    <a16:creationId xmlns:a16="http://schemas.microsoft.com/office/drawing/2014/main" id="{79B03CC3-1F95-2826-28A6-97B9B38C98FC}"/>
                  </a:ext>
                </a:extLst>
              </p14:cNvPr>
              <p14:cNvContentPartPr/>
              <p14:nvPr/>
            </p14:nvContentPartPr>
            <p14:xfrm>
              <a:off x="9488120" y="507520"/>
              <a:ext cx="135000" cy="194040"/>
            </p14:xfrm>
          </p:contentPart>
        </mc:Choice>
        <mc:Fallback>
          <p:pic>
            <p:nvPicPr>
              <p:cNvPr id="251" name="Encre 250">
                <a:extLst>
                  <a:ext uri="{FF2B5EF4-FFF2-40B4-BE49-F238E27FC236}">
                    <a16:creationId xmlns:a16="http://schemas.microsoft.com/office/drawing/2014/main" id="{79B03CC3-1F95-2826-28A6-97B9B38C98FC}"/>
                  </a:ext>
                </a:extLst>
              </p:cNvPr>
              <p:cNvPicPr/>
              <p:nvPr/>
            </p:nvPicPr>
            <p:blipFill>
              <a:blip r:embed="rId695"/>
              <a:stretch>
                <a:fillRect/>
              </a:stretch>
            </p:blipFill>
            <p:spPr>
              <a:xfrm>
                <a:off x="9479120" y="498880"/>
                <a:ext cx="15264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696">
            <p14:nvContentPartPr>
              <p14:cNvPr id="252" name="Encre 251">
                <a:extLst>
                  <a:ext uri="{FF2B5EF4-FFF2-40B4-BE49-F238E27FC236}">
                    <a16:creationId xmlns:a16="http://schemas.microsoft.com/office/drawing/2014/main" id="{1ED54431-F05D-57BF-608B-B746041E3E9E}"/>
                  </a:ext>
                </a:extLst>
              </p14:cNvPr>
              <p14:cNvContentPartPr/>
              <p14:nvPr/>
            </p14:nvContentPartPr>
            <p14:xfrm>
              <a:off x="9712400" y="519760"/>
              <a:ext cx="165960" cy="192240"/>
            </p14:xfrm>
          </p:contentPart>
        </mc:Choice>
        <mc:Fallback>
          <p:pic>
            <p:nvPicPr>
              <p:cNvPr id="252" name="Encre 251">
                <a:extLst>
                  <a:ext uri="{FF2B5EF4-FFF2-40B4-BE49-F238E27FC236}">
                    <a16:creationId xmlns:a16="http://schemas.microsoft.com/office/drawing/2014/main" id="{1ED54431-F05D-57BF-608B-B746041E3E9E}"/>
                  </a:ext>
                </a:extLst>
              </p:cNvPr>
              <p:cNvPicPr/>
              <p:nvPr/>
            </p:nvPicPr>
            <p:blipFill>
              <a:blip r:embed="rId697"/>
              <a:stretch>
                <a:fillRect/>
              </a:stretch>
            </p:blipFill>
            <p:spPr>
              <a:xfrm>
                <a:off x="9703760" y="511120"/>
                <a:ext cx="18360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698">
            <p14:nvContentPartPr>
              <p14:cNvPr id="275" name="Encre 274">
                <a:extLst>
                  <a:ext uri="{FF2B5EF4-FFF2-40B4-BE49-F238E27FC236}">
                    <a16:creationId xmlns:a16="http://schemas.microsoft.com/office/drawing/2014/main" id="{CFD7B7CA-C6E3-7597-22AD-96CD60AD2D1F}"/>
                  </a:ext>
                </a:extLst>
              </p14:cNvPr>
              <p14:cNvContentPartPr/>
              <p14:nvPr/>
            </p14:nvContentPartPr>
            <p14:xfrm>
              <a:off x="9947120" y="476920"/>
              <a:ext cx="122760" cy="195480"/>
            </p14:xfrm>
          </p:contentPart>
        </mc:Choice>
        <mc:Fallback>
          <p:pic>
            <p:nvPicPr>
              <p:cNvPr id="275" name="Encre 274">
                <a:extLst>
                  <a:ext uri="{FF2B5EF4-FFF2-40B4-BE49-F238E27FC236}">
                    <a16:creationId xmlns:a16="http://schemas.microsoft.com/office/drawing/2014/main" id="{CFD7B7CA-C6E3-7597-22AD-96CD60AD2D1F}"/>
                  </a:ext>
                </a:extLst>
              </p:cNvPr>
              <p:cNvPicPr/>
              <p:nvPr/>
            </p:nvPicPr>
            <p:blipFill>
              <a:blip r:embed="rId699"/>
              <a:stretch>
                <a:fillRect/>
              </a:stretch>
            </p:blipFill>
            <p:spPr>
              <a:xfrm>
                <a:off x="9938120" y="468280"/>
                <a:ext cx="140400" cy="213120"/>
              </a:xfrm>
              <a:prstGeom prst="rect">
                <a:avLst/>
              </a:prstGeom>
            </p:spPr>
          </p:pic>
        </mc:Fallback>
      </mc:AlternateContent>
      <p:grpSp>
        <p:nvGrpSpPr>
          <p:cNvPr id="304" name="Groupe 303">
            <a:extLst>
              <a:ext uri="{FF2B5EF4-FFF2-40B4-BE49-F238E27FC236}">
                <a16:creationId xmlns:a16="http://schemas.microsoft.com/office/drawing/2014/main" id="{C69E48B1-1518-23A8-FE28-172E696404B8}"/>
              </a:ext>
            </a:extLst>
          </p:cNvPr>
          <p:cNvGrpSpPr/>
          <p:nvPr/>
        </p:nvGrpSpPr>
        <p:grpSpPr>
          <a:xfrm>
            <a:off x="10473440" y="202960"/>
            <a:ext cx="122040" cy="516600"/>
            <a:chOff x="10473440" y="202960"/>
            <a:chExt cx="122040" cy="516600"/>
          </a:xfrm>
        </p:grpSpPr>
        <mc:AlternateContent xmlns:mc="http://schemas.openxmlformats.org/markup-compatibility/2006">
          <mc:Choice xmlns:p14="http://schemas.microsoft.com/office/powerpoint/2010/main" Requires="p14">
            <p:contentPart p14:bwMode="auto" r:id="rId700">
              <p14:nvContentPartPr>
                <p14:cNvPr id="278" name="Encre 277">
                  <a:extLst>
                    <a:ext uri="{FF2B5EF4-FFF2-40B4-BE49-F238E27FC236}">
                      <a16:creationId xmlns:a16="http://schemas.microsoft.com/office/drawing/2014/main" id="{093984A8-9365-6983-6587-B7F5B89959CC}"/>
                    </a:ext>
                  </a:extLst>
                </p14:cNvPr>
                <p14:cNvContentPartPr/>
                <p14:nvPr/>
              </p14:nvContentPartPr>
              <p14:xfrm>
                <a:off x="10545800" y="202960"/>
                <a:ext cx="360" cy="385560"/>
              </p14:xfrm>
            </p:contentPart>
          </mc:Choice>
          <mc:Fallback>
            <p:pic>
              <p:nvPicPr>
                <p:cNvPr id="278" name="Encre 277">
                  <a:extLst>
                    <a:ext uri="{FF2B5EF4-FFF2-40B4-BE49-F238E27FC236}">
                      <a16:creationId xmlns:a16="http://schemas.microsoft.com/office/drawing/2014/main" id="{093984A8-9365-6983-6587-B7F5B89959CC}"/>
                    </a:ext>
                  </a:extLst>
                </p:cNvPr>
                <p:cNvPicPr/>
                <p:nvPr/>
              </p:nvPicPr>
              <p:blipFill>
                <a:blip r:embed="rId701"/>
                <a:stretch>
                  <a:fillRect/>
                </a:stretch>
              </p:blipFill>
              <p:spPr>
                <a:xfrm>
                  <a:off x="10537160" y="193960"/>
                  <a:ext cx="18000" cy="403200"/>
                </a:xfrm>
                <a:prstGeom prst="rect">
                  <a:avLst/>
                </a:prstGeom>
              </p:spPr>
            </p:pic>
          </mc:Fallback>
        </mc:AlternateContent>
        <mc:AlternateContent xmlns:mc="http://schemas.openxmlformats.org/markup-compatibility/2006">
          <mc:Choice xmlns:p14="http://schemas.microsoft.com/office/powerpoint/2010/main" Requires="p14">
            <p:contentPart p14:bwMode="auto" r:id="rId702">
              <p14:nvContentPartPr>
                <p14:cNvPr id="297" name="Encre 296">
                  <a:extLst>
                    <a:ext uri="{FF2B5EF4-FFF2-40B4-BE49-F238E27FC236}">
                      <a16:creationId xmlns:a16="http://schemas.microsoft.com/office/drawing/2014/main" id="{6DE15A7F-9F6F-05D0-8303-6D72DA5DEB09}"/>
                    </a:ext>
                  </a:extLst>
                </p14:cNvPr>
                <p14:cNvContentPartPr/>
                <p14:nvPr/>
              </p14:nvContentPartPr>
              <p14:xfrm>
                <a:off x="10473440" y="646840"/>
                <a:ext cx="122040" cy="72720"/>
              </p14:xfrm>
            </p:contentPart>
          </mc:Choice>
          <mc:Fallback>
            <p:pic>
              <p:nvPicPr>
                <p:cNvPr id="297" name="Encre 296">
                  <a:extLst>
                    <a:ext uri="{FF2B5EF4-FFF2-40B4-BE49-F238E27FC236}">
                      <a16:creationId xmlns:a16="http://schemas.microsoft.com/office/drawing/2014/main" id="{6DE15A7F-9F6F-05D0-8303-6D72DA5DEB09}"/>
                    </a:ext>
                  </a:extLst>
                </p:cNvPr>
                <p:cNvPicPr/>
                <p:nvPr/>
              </p:nvPicPr>
              <p:blipFill>
                <a:blip r:embed="rId703"/>
                <a:stretch>
                  <a:fillRect/>
                </a:stretch>
              </p:blipFill>
              <p:spPr>
                <a:xfrm>
                  <a:off x="10464800" y="638200"/>
                  <a:ext cx="139680" cy="90360"/>
                </a:xfrm>
                <a:prstGeom prst="rect">
                  <a:avLst/>
                </a:prstGeom>
              </p:spPr>
            </p:pic>
          </mc:Fallback>
        </mc:AlternateContent>
      </p:grpSp>
    </p:spTree>
    <p:extLst>
      <p:ext uri="{BB962C8B-B14F-4D97-AF65-F5344CB8AC3E}">
        <p14:creationId xmlns:p14="http://schemas.microsoft.com/office/powerpoint/2010/main" val="347730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5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1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6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2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2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9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9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0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1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0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7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7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8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36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38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9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0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8"/>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21E8AA-B1EC-C5D7-E844-960A3245A150}"/>
              </a:ext>
            </a:extLst>
          </p:cNvPr>
          <p:cNvSpPr>
            <a:spLocks noGrp="1"/>
          </p:cNvSpPr>
          <p:nvPr>
            <p:ph type="title"/>
          </p:nvPr>
        </p:nvSpPr>
        <p:spPr>
          <a:xfrm>
            <a:off x="7925440" y="223120"/>
            <a:ext cx="1259840" cy="563131"/>
          </a:xfrm>
        </p:spPr>
        <p:txBody>
          <a:bodyPr/>
          <a:lstStyle/>
          <a:p>
            <a:r>
              <a:rPr lang="fr-FR" dirty="0"/>
              <a:t>😭</a:t>
            </a:r>
          </a:p>
        </p:txBody>
      </p:sp>
      <mc:AlternateContent xmlns:mc="http://schemas.openxmlformats.org/markup-compatibility/2006">
        <mc:Choice xmlns:p14="http://schemas.microsoft.com/office/powerpoint/2010/main" Requires="p14">
          <p:contentPart p14:bwMode="auto" r:id="rId2">
            <p14:nvContentPartPr>
              <p14:cNvPr id="6" name="Encre 5">
                <a:extLst>
                  <a:ext uri="{FF2B5EF4-FFF2-40B4-BE49-F238E27FC236}">
                    <a16:creationId xmlns:a16="http://schemas.microsoft.com/office/drawing/2014/main" id="{47A9DD96-65FE-3015-E7DD-8947B8C512C3}"/>
                  </a:ext>
                </a:extLst>
              </p14:cNvPr>
              <p14:cNvContentPartPr/>
              <p14:nvPr/>
            </p14:nvContentPartPr>
            <p14:xfrm>
              <a:off x="694125" y="2032830"/>
              <a:ext cx="2231280" cy="2760480"/>
            </p14:xfrm>
          </p:contentPart>
        </mc:Choice>
        <mc:Fallback>
          <p:pic>
            <p:nvPicPr>
              <p:cNvPr id="6" name="Encre 5">
                <a:extLst>
                  <a:ext uri="{FF2B5EF4-FFF2-40B4-BE49-F238E27FC236}">
                    <a16:creationId xmlns:a16="http://schemas.microsoft.com/office/drawing/2014/main" id="{47A9DD96-65FE-3015-E7DD-8947B8C512C3}"/>
                  </a:ext>
                </a:extLst>
              </p:cNvPr>
              <p:cNvPicPr/>
              <p:nvPr/>
            </p:nvPicPr>
            <p:blipFill>
              <a:blip r:embed="rId3"/>
              <a:stretch>
                <a:fillRect/>
              </a:stretch>
            </p:blipFill>
            <p:spPr>
              <a:xfrm>
                <a:off x="685124" y="2023830"/>
                <a:ext cx="2248923" cy="27781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Encre 6">
                <a:extLst>
                  <a:ext uri="{FF2B5EF4-FFF2-40B4-BE49-F238E27FC236}">
                    <a16:creationId xmlns:a16="http://schemas.microsoft.com/office/drawing/2014/main" id="{564685AA-510B-0E1F-5E09-F7F6CE419D99}"/>
                  </a:ext>
                </a:extLst>
              </p14:cNvPr>
              <p14:cNvContentPartPr/>
              <p14:nvPr/>
            </p14:nvContentPartPr>
            <p14:xfrm>
              <a:off x="4603725" y="1792710"/>
              <a:ext cx="2525400" cy="2909520"/>
            </p14:xfrm>
          </p:contentPart>
        </mc:Choice>
        <mc:Fallback>
          <p:pic>
            <p:nvPicPr>
              <p:cNvPr id="7" name="Encre 6">
                <a:extLst>
                  <a:ext uri="{FF2B5EF4-FFF2-40B4-BE49-F238E27FC236}">
                    <a16:creationId xmlns:a16="http://schemas.microsoft.com/office/drawing/2014/main" id="{564685AA-510B-0E1F-5E09-F7F6CE419D99}"/>
                  </a:ext>
                </a:extLst>
              </p:cNvPr>
              <p:cNvPicPr/>
              <p:nvPr/>
            </p:nvPicPr>
            <p:blipFill>
              <a:blip r:embed="rId5"/>
              <a:stretch>
                <a:fillRect/>
              </a:stretch>
            </p:blipFill>
            <p:spPr>
              <a:xfrm>
                <a:off x="4594726" y="1783710"/>
                <a:ext cx="2543037" cy="29271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Encre 8">
                <a:extLst>
                  <a:ext uri="{FF2B5EF4-FFF2-40B4-BE49-F238E27FC236}">
                    <a16:creationId xmlns:a16="http://schemas.microsoft.com/office/drawing/2014/main" id="{0969F906-9915-F0DD-07E5-41F89A42A076}"/>
                  </a:ext>
                </a:extLst>
              </p14:cNvPr>
              <p14:cNvContentPartPr/>
              <p14:nvPr/>
            </p14:nvContentPartPr>
            <p14:xfrm>
              <a:off x="8486685" y="1670310"/>
              <a:ext cx="2553480" cy="3265920"/>
            </p14:xfrm>
          </p:contentPart>
        </mc:Choice>
        <mc:Fallback>
          <p:pic>
            <p:nvPicPr>
              <p:cNvPr id="9" name="Encre 8">
                <a:extLst>
                  <a:ext uri="{FF2B5EF4-FFF2-40B4-BE49-F238E27FC236}">
                    <a16:creationId xmlns:a16="http://schemas.microsoft.com/office/drawing/2014/main" id="{0969F906-9915-F0DD-07E5-41F89A42A076}"/>
                  </a:ext>
                </a:extLst>
              </p:cNvPr>
              <p:cNvPicPr/>
              <p:nvPr/>
            </p:nvPicPr>
            <p:blipFill>
              <a:blip r:embed="rId7"/>
              <a:stretch>
                <a:fillRect/>
              </a:stretch>
            </p:blipFill>
            <p:spPr>
              <a:xfrm>
                <a:off x="8477686" y="1661310"/>
                <a:ext cx="2571118" cy="3283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Encre 9">
                <a:extLst>
                  <a:ext uri="{FF2B5EF4-FFF2-40B4-BE49-F238E27FC236}">
                    <a16:creationId xmlns:a16="http://schemas.microsoft.com/office/drawing/2014/main" id="{23D535FB-0E2F-ACD0-E7A1-AF8F75EE2368}"/>
                  </a:ext>
                </a:extLst>
              </p14:cNvPr>
              <p14:cNvContentPartPr/>
              <p14:nvPr/>
            </p14:nvContentPartPr>
            <p14:xfrm>
              <a:off x="1018485" y="5162310"/>
              <a:ext cx="19440" cy="365040"/>
            </p14:xfrm>
          </p:contentPart>
        </mc:Choice>
        <mc:Fallback>
          <p:pic>
            <p:nvPicPr>
              <p:cNvPr id="10" name="Encre 9">
                <a:extLst>
                  <a:ext uri="{FF2B5EF4-FFF2-40B4-BE49-F238E27FC236}">
                    <a16:creationId xmlns:a16="http://schemas.microsoft.com/office/drawing/2014/main" id="{23D535FB-0E2F-ACD0-E7A1-AF8F75EE2368}"/>
                  </a:ext>
                </a:extLst>
              </p:cNvPr>
              <p:cNvPicPr/>
              <p:nvPr/>
            </p:nvPicPr>
            <p:blipFill>
              <a:blip r:embed="rId9"/>
              <a:stretch>
                <a:fillRect/>
              </a:stretch>
            </p:blipFill>
            <p:spPr>
              <a:xfrm>
                <a:off x="1009485" y="5153310"/>
                <a:ext cx="37080" cy="3826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Encre 10">
                <a:extLst>
                  <a:ext uri="{FF2B5EF4-FFF2-40B4-BE49-F238E27FC236}">
                    <a16:creationId xmlns:a16="http://schemas.microsoft.com/office/drawing/2014/main" id="{3BD32CC4-026C-32A3-286D-55347D890A1D}"/>
                  </a:ext>
                </a:extLst>
              </p14:cNvPr>
              <p14:cNvContentPartPr/>
              <p14:nvPr/>
            </p14:nvContentPartPr>
            <p14:xfrm>
              <a:off x="779085" y="5087070"/>
              <a:ext cx="737640" cy="476280"/>
            </p14:xfrm>
          </p:contentPart>
        </mc:Choice>
        <mc:Fallback>
          <p:pic>
            <p:nvPicPr>
              <p:cNvPr id="11" name="Encre 10">
                <a:extLst>
                  <a:ext uri="{FF2B5EF4-FFF2-40B4-BE49-F238E27FC236}">
                    <a16:creationId xmlns:a16="http://schemas.microsoft.com/office/drawing/2014/main" id="{3BD32CC4-026C-32A3-286D-55347D890A1D}"/>
                  </a:ext>
                </a:extLst>
              </p:cNvPr>
              <p:cNvPicPr/>
              <p:nvPr/>
            </p:nvPicPr>
            <p:blipFill>
              <a:blip r:embed="rId11"/>
              <a:stretch>
                <a:fillRect/>
              </a:stretch>
            </p:blipFill>
            <p:spPr>
              <a:xfrm>
                <a:off x="770081" y="5078070"/>
                <a:ext cx="755289" cy="493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Encre 11">
                <a:extLst>
                  <a:ext uri="{FF2B5EF4-FFF2-40B4-BE49-F238E27FC236}">
                    <a16:creationId xmlns:a16="http://schemas.microsoft.com/office/drawing/2014/main" id="{F475161D-17DC-FCBE-E0E3-B31ECA27B1C8}"/>
                  </a:ext>
                </a:extLst>
              </p14:cNvPr>
              <p14:cNvContentPartPr/>
              <p14:nvPr/>
            </p14:nvContentPartPr>
            <p14:xfrm>
              <a:off x="1628325" y="5171670"/>
              <a:ext cx="259560" cy="267840"/>
            </p14:xfrm>
          </p:contentPart>
        </mc:Choice>
        <mc:Fallback>
          <p:pic>
            <p:nvPicPr>
              <p:cNvPr id="12" name="Encre 11">
                <a:extLst>
                  <a:ext uri="{FF2B5EF4-FFF2-40B4-BE49-F238E27FC236}">
                    <a16:creationId xmlns:a16="http://schemas.microsoft.com/office/drawing/2014/main" id="{F475161D-17DC-FCBE-E0E3-B31ECA27B1C8}"/>
                  </a:ext>
                </a:extLst>
              </p:cNvPr>
              <p:cNvPicPr/>
              <p:nvPr/>
            </p:nvPicPr>
            <p:blipFill>
              <a:blip r:embed="rId13"/>
              <a:stretch>
                <a:fillRect/>
              </a:stretch>
            </p:blipFill>
            <p:spPr>
              <a:xfrm>
                <a:off x="1619312" y="5162670"/>
                <a:ext cx="277225"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 name="Encre 12">
                <a:extLst>
                  <a:ext uri="{FF2B5EF4-FFF2-40B4-BE49-F238E27FC236}">
                    <a16:creationId xmlns:a16="http://schemas.microsoft.com/office/drawing/2014/main" id="{1DD1BA20-00FA-FAB4-5FA4-2338D94A2D9C}"/>
                  </a:ext>
                </a:extLst>
              </p14:cNvPr>
              <p14:cNvContentPartPr/>
              <p14:nvPr/>
            </p14:nvContentPartPr>
            <p14:xfrm>
              <a:off x="1599885" y="5221350"/>
              <a:ext cx="197640" cy="45720"/>
            </p14:xfrm>
          </p:contentPart>
        </mc:Choice>
        <mc:Fallback>
          <p:pic>
            <p:nvPicPr>
              <p:cNvPr id="13" name="Encre 12">
                <a:extLst>
                  <a:ext uri="{FF2B5EF4-FFF2-40B4-BE49-F238E27FC236}">
                    <a16:creationId xmlns:a16="http://schemas.microsoft.com/office/drawing/2014/main" id="{1DD1BA20-00FA-FAB4-5FA4-2338D94A2D9C}"/>
                  </a:ext>
                </a:extLst>
              </p:cNvPr>
              <p:cNvPicPr/>
              <p:nvPr/>
            </p:nvPicPr>
            <p:blipFill>
              <a:blip r:embed="rId15"/>
              <a:stretch>
                <a:fillRect/>
              </a:stretch>
            </p:blipFill>
            <p:spPr>
              <a:xfrm>
                <a:off x="1590885" y="5212350"/>
                <a:ext cx="21528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Encre 13">
                <a:extLst>
                  <a:ext uri="{FF2B5EF4-FFF2-40B4-BE49-F238E27FC236}">
                    <a16:creationId xmlns:a16="http://schemas.microsoft.com/office/drawing/2014/main" id="{C12B954C-2C3B-EE09-65ED-2E20D252BCEC}"/>
                  </a:ext>
                </a:extLst>
              </p14:cNvPr>
              <p14:cNvContentPartPr/>
              <p14:nvPr/>
            </p14:nvContentPartPr>
            <p14:xfrm>
              <a:off x="1609245" y="5106150"/>
              <a:ext cx="299520" cy="18360"/>
            </p14:xfrm>
          </p:contentPart>
        </mc:Choice>
        <mc:Fallback>
          <p:pic>
            <p:nvPicPr>
              <p:cNvPr id="14" name="Encre 13">
                <a:extLst>
                  <a:ext uri="{FF2B5EF4-FFF2-40B4-BE49-F238E27FC236}">
                    <a16:creationId xmlns:a16="http://schemas.microsoft.com/office/drawing/2014/main" id="{C12B954C-2C3B-EE09-65ED-2E20D252BCEC}"/>
                  </a:ext>
                </a:extLst>
              </p:cNvPr>
              <p:cNvPicPr/>
              <p:nvPr/>
            </p:nvPicPr>
            <p:blipFill>
              <a:blip r:embed="rId17"/>
              <a:stretch>
                <a:fillRect/>
              </a:stretch>
            </p:blipFill>
            <p:spPr>
              <a:xfrm>
                <a:off x="1600234" y="5096970"/>
                <a:ext cx="317181" cy="36353"/>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Encre 14">
                <a:extLst>
                  <a:ext uri="{FF2B5EF4-FFF2-40B4-BE49-F238E27FC236}">
                    <a16:creationId xmlns:a16="http://schemas.microsoft.com/office/drawing/2014/main" id="{201B6D3C-FE78-EE03-7407-3D90D7094890}"/>
                  </a:ext>
                </a:extLst>
              </p14:cNvPr>
              <p14:cNvContentPartPr/>
              <p14:nvPr/>
            </p14:nvContentPartPr>
            <p14:xfrm>
              <a:off x="2009205" y="4962870"/>
              <a:ext cx="372240" cy="490680"/>
            </p14:xfrm>
          </p:contentPart>
        </mc:Choice>
        <mc:Fallback>
          <p:pic>
            <p:nvPicPr>
              <p:cNvPr id="15" name="Encre 14">
                <a:extLst>
                  <a:ext uri="{FF2B5EF4-FFF2-40B4-BE49-F238E27FC236}">
                    <a16:creationId xmlns:a16="http://schemas.microsoft.com/office/drawing/2014/main" id="{201B6D3C-FE78-EE03-7407-3D90D7094890}"/>
                  </a:ext>
                </a:extLst>
              </p:cNvPr>
              <p:cNvPicPr/>
              <p:nvPr/>
            </p:nvPicPr>
            <p:blipFill>
              <a:blip r:embed="rId19"/>
              <a:stretch>
                <a:fillRect/>
              </a:stretch>
            </p:blipFill>
            <p:spPr>
              <a:xfrm>
                <a:off x="2000205" y="4953870"/>
                <a:ext cx="389880" cy="508320"/>
              </a:xfrm>
              <a:prstGeom prst="rect">
                <a:avLst/>
              </a:prstGeom>
            </p:spPr>
          </p:pic>
        </mc:Fallback>
      </mc:AlternateContent>
      <p:grpSp>
        <p:nvGrpSpPr>
          <p:cNvPr id="28" name="Groupe 27">
            <a:extLst>
              <a:ext uri="{FF2B5EF4-FFF2-40B4-BE49-F238E27FC236}">
                <a16:creationId xmlns:a16="http://schemas.microsoft.com/office/drawing/2014/main" id="{4C0776CC-C7D0-0C8F-AEBD-BC80F3496E23}"/>
              </a:ext>
            </a:extLst>
          </p:cNvPr>
          <p:cNvGrpSpPr/>
          <p:nvPr/>
        </p:nvGrpSpPr>
        <p:grpSpPr>
          <a:xfrm>
            <a:off x="9348525" y="5030550"/>
            <a:ext cx="968760" cy="424800"/>
            <a:chOff x="9348525" y="5030550"/>
            <a:chExt cx="968760" cy="424800"/>
          </a:xfrm>
        </p:grpSpPr>
        <mc:AlternateContent xmlns:mc="http://schemas.openxmlformats.org/markup-compatibility/2006" xmlns:p14="http://schemas.microsoft.com/office/powerpoint/2010/main">
          <mc:Choice Requires="p14">
            <p:contentPart p14:bwMode="auto" r:id="rId20">
              <p14:nvContentPartPr>
                <p14:cNvPr id="18" name="Encre 17">
                  <a:extLst>
                    <a:ext uri="{FF2B5EF4-FFF2-40B4-BE49-F238E27FC236}">
                      <a16:creationId xmlns:a16="http://schemas.microsoft.com/office/drawing/2014/main" id="{7252E310-BC38-6D5D-171A-9B553E712588}"/>
                    </a:ext>
                  </a:extLst>
                </p14:cNvPr>
                <p14:cNvContentPartPr/>
                <p14:nvPr/>
              </p14:nvContentPartPr>
              <p14:xfrm>
                <a:off x="9348525" y="5030550"/>
                <a:ext cx="338400" cy="424800"/>
              </p14:xfrm>
            </p:contentPart>
          </mc:Choice>
          <mc:Fallback xmlns="">
            <p:pic>
              <p:nvPicPr>
                <p:cNvPr id="18" name="Encre 17">
                  <a:extLst>
                    <a:ext uri="{FF2B5EF4-FFF2-40B4-BE49-F238E27FC236}">
                      <a16:creationId xmlns:a16="http://schemas.microsoft.com/office/drawing/2014/main" id="{7252E310-BC38-6D5D-171A-9B553E712588}"/>
                    </a:ext>
                  </a:extLst>
                </p:cNvPr>
                <p:cNvPicPr/>
                <p:nvPr/>
              </p:nvPicPr>
              <p:blipFill>
                <a:blip r:embed="rId21"/>
                <a:stretch>
                  <a:fillRect/>
                </a:stretch>
              </p:blipFill>
              <p:spPr>
                <a:xfrm>
                  <a:off x="9339885" y="5021550"/>
                  <a:ext cx="356040" cy="442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 name="Encre 18">
                  <a:extLst>
                    <a:ext uri="{FF2B5EF4-FFF2-40B4-BE49-F238E27FC236}">
                      <a16:creationId xmlns:a16="http://schemas.microsoft.com/office/drawing/2014/main" id="{DC5F44E2-D1E1-E47F-9E3B-AA62BD85521A}"/>
                    </a:ext>
                  </a:extLst>
                </p14:cNvPr>
                <p14:cNvContentPartPr/>
                <p14:nvPr/>
              </p14:nvContentPartPr>
              <p14:xfrm>
                <a:off x="9778725" y="5066190"/>
                <a:ext cx="202320" cy="272880"/>
              </p14:xfrm>
            </p:contentPart>
          </mc:Choice>
          <mc:Fallback xmlns="">
            <p:pic>
              <p:nvPicPr>
                <p:cNvPr id="19" name="Encre 18">
                  <a:extLst>
                    <a:ext uri="{FF2B5EF4-FFF2-40B4-BE49-F238E27FC236}">
                      <a16:creationId xmlns:a16="http://schemas.microsoft.com/office/drawing/2014/main" id="{DC5F44E2-D1E1-E47F-9E3B-AA62BD85521A}"/>
                    </a:ext>
                  </a:extLst>
                </p:cNvPr>
                <p:cNvPicPr/>
                <p:nvPr/>
              </p:nvPicPr>
              <p:blipFill>
                <a:blip r:embed="rId23"/>
                <a:stretch>
                  <a:fillRect/>
                </a:stretch>
              </p:blipFill>
              <p:spPr>
                <a:xfrm>
                  <a:off x="9770085" y="5057190"/>
                  <a:ext cx="21996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1" name="Encre 20">
                  <a:extLst>
                    <a:ext uri="{FF2B5EF4-FFF2-40B4-BE49-F238E27FC236}">
                      <a16:creationId xmlns:a16="http://schemas.microsoft.com/office/drawing/2014/main" id="{BC6EE9EA-A174-8F23-64D6-CBFD85974C3E}"/>
                    </a:ext>
                  </a:extLst>
                </p14:cNvPr>
                <p14:cNvContentPartPr/>
                <p14:nvPr/>
              </p14:nvContentPartPr>
              <p14:xfrm>
                <a:off x="10088325" y="5056470"/>
                <a:ext cx="228960" cy="375840"/>
              </p14:xfrm>
            </p:contentPart>
          </mc:Choice>
          <mc:Fallback xmlns="">
            <p:pic>
              <p:nvPicPr>
                <p:cNvPr id="21" name="Encre 20">
                  <a:extLst>
                    <a:ext uri="{FF2B5EF4-FFF2-40B4-BE49-F238E27FC236}">
                      <a16:creationId xmlns:a16="http://schemas.microsoft.com/office/drawing/2014/main" id="{BC6EE9EA-A174-8F23-64D6-CBFD85974C3E}"/>
                    </a:ext>
                  </a:extLst>
                </p:cNvPr>
                <p:cNvPicPr/>
                <p:nvPr/>
              </p:nvPicPr>
              <p:blipFill>
                <a:blip r:embed="rId25"/>
                <a:stretch>
                  <a:fillRect/>
                </a:stretch>
              </p:blipFill>
              <p:spPr>
                <a:xfrm>
                  <a:off x="10079325" y="5047470"/>
                  <a:ext cx="246600" cy="393480"/>
                </a:xfrm>
                <a:prstGeom prst="rect">
                  <a:avLst/>
                </a:prstGeom>
              </p:spPr>
            </p:pic>
          </mc:Fallback>
        </mc:AlternateContent>
      </p:grpSp>
      <p:grpSp>
        <p:nvGrpSpPr>
          <p:cNvPr id="34" name="Groupe 33">
            <a:extLst>
              <a:ext uri="{FF2B5EF4-FFF2-40B4-BE49-F238E27FC236}">
                <a16:creationId xmlns:a16="http://schemas.microsoft.com/office/drawing/2014/main" id="{BBC15F2D-EE05-2A27-006B-1E110B1D4A08}"/>
              </a:ext>
            </a:extLst>
          </p:cNvPr>
          <p:cNvGrpSpPr/>
          <p:nvPr/>
        </p:nvGrpSpPr>
        <p:grpSpPr>
          <a:xfrm>
            <a:off x="5004045" y="4877190"/>
            <a:ext cx="1350360" cy="448560"/>
            <a:chOff x="5004045" y="4877190"/>
            <a:chExt cx="1350360" cy="448560"/>
          </a:xfrm>
        </p:grpSpPr>
        <mc:AlternateContent xmlns:mc="http://schemas.openxmlformats.org/markup-compatibility/2006" xmlns:p14="http://schemas.microsoft.com/office/powerpoint/2010/main">
          <mc:Choice Requires="p14">
            <p:contentPart p14:bwMode="auto" r:id="rId26">
              <p14:nvContentPartPr>
                <p14:cNvPr id="22" name="Encre 21">
                  <a:extLst>
                    <a:ext uri="{FF2B5EF4-FFF2-40B4-BE49-F238E27FC236}">
                      <a16:creationId xmlns:a16="http://schemas.microsoft.com/office/drawing/2014/main" id="{E846A307-FA08-6191-1E5E-884D059BCD76}"/>
                    </a:ext>
                  </a:extLst>
                </p14:cNvPr>
                <p14:cNvContentPartPr/>
                <p14:nvPr/>
              </p14:nvContentPartPr>
              <p14:xfrm>
                <a:off x="5113845" y="4933710"/>
                <a:ext cx="29520" cy="392040"/>
              </p14:xfrm>
            </p:contentPart>
          </mc:Choice>
          <mc:Fallback xmlns="">
            <p:pic>
              <p:nvPicPr>
                <p:cNvPr id="22" name="Encre 21">
                  <a:extLst>
                    <a:ext uri="{FF2B5EF4-FFF2-40B4-BE49-F238E27FC236}">
                      <a16:creationId xmlns:a16="http://schemas.microsoft.com/office/drawing/2014/main" id="{E846A307-FA08-6191-1E5E-884D059BCD76}"/>
                    </a:ext>
                  </a:extLst>
                </p:cNvPr>
                <p:cNvPicPr/>
                <p:nvPr/>
              </p:nvPicPr>
              <p:blipFill>
                <a:blip r:embed="rId27"/>
                <a:stretch>
                  <a:fillRect/>
                </a:stretch>
              </p:blipFill>
              <p:spPr>
                <a:xfrm>
                  <a:off x="5105205" y="4925070"/>
                  <a:ext cx="47160" cy="4096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Encre 22">
                  <a:extLst>
                    <a:ext uri="{FF2B5EF4-FFF2-40B4-BE49-F238E27FC236}">
                      <a16:creationId xmlns:a16="http://schemas.microsoft.com/office/drawing/2014/main" id="{8DBEEC19-EDE0-CE17-347E-25ED1B0E2664}"/>
                    </a:ext>
                  </a:extLst>
                </p14:cNvPr>
                <p14:cNvContentPartPr/>
                <p14:nvPr/>
              </p14:nvContentPartPr>
              <p14:xfrm>
                <a:off x="5004045" y="4931550"/>
                <a:ext cx="272520" cy="333720"/>
              </p14:xfrm>
            </p:contentPart>
          </mc:Choice>
          <mc:Fallback xmlns="">
            <p:pic>
              <p:nvPicPr>
                <p:cNvPr id="23" name="Encre 22">
                  <a:extLst>
                    <a:ext uri="{FF2B5EF4-FFF2-40B4-BE49-F238E27FC236}">
                      <a16:creationId xmlns:a16="http://schemas.microsoft.com/office/drawing/2014/main" id="{8DBEEC19-EDE0-CE17-347E-25ED1B0E2664}"/>
                    </a:ext>
                  </a:extLst>
                </p:cNvPr>
                <p:cNvPicPr/>
                <p:nvPr/>
              </p:nvPicPr>
              <p:blipFill>
                <a:blip r:embed="rId29"/>
                <a:stretch>
                  <a:fillRect/>
                </a:stretch>
              </p:blipFill>
              <p:spPr>
                <a:xfrm>
                  <a:off x="4995405" y="4922910"/>
                  <a:ext cx="29016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4" name="Encre 23">
                  <a:extLst>
                    <a:ext uri="{FF2B5EF4-FFF2-40B4-BE49-F238E27FC236}">
                      <a16:creationId xmlns:a16="http://schemas.microsoft.com/office/drawing/2014/main" id="{1E2A2D43-22C2-FEB9-683F-DFE8B08F8FBB}"/>
                    </a:ext>
                  </a:extLst>
                </p14:cNvPr>
                <p14:cNvContentPartPr/>
                <p14:nvPr/>
              </p14:nvContentPartPr>
              <p14:xfrm>
                <a:off x="5293485" y="4980870"/>
                <a:ext cx="180360" cy="250920"/>
              </p14:xfrm>
            </p:contentPart>
          </mc:Choice>
          <mc:Fallback xmlns="">
            <p:pic>
              <p:nvPicPr>
                <p:cNvPr id="24" name="Encre 23">
                  <a:extLst>
                    <a:ext uri="{FF2B5EF4-FFF2-40B4-BE49-F238E27FC236}">
                      <a16:creationId xmlns:a16="http://schemas.microsoft.com/office/drawing/2014/main" id="{1E2A2D43-22C2-FEB9-683F-DFE8B08F8FBB}"/>
                    </a:ext>
                  </a:extLst>
                </p:cNvPr>
                <p:cNvPicPr/>
                <p:nvPr/>
              </p:nvPicPr>
              <p:blipFill>
                <a:blip r:embed="rId31"/>
                <a:stretch>
                  <a:fillRect/>
                </a:stretch>
              </p:blipFill>
              <p:spPr>
                <a:xfrm>
                  <a:off x="5284485" y="4972230"/>
                  <a:ext cx="19800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5" name="Encre 24">
                  <a:extLst>
                    <a:ext uri="{FF2B5EF4-FFF2-40B4-BE49-F238E27FC236}">
                      <a16:creationId xmlns:a16="http://schemas.microsoft.com/office/drawing/2014/main" id="{8CBA7C26-1077-2750-474E-2DFD6E67D51B}"/>
                    </a:ext>
                  </a:extLst>
                </p14:cNvPr>
                <p14:cNvContentPartPr/>
                <p14:nvPr/>
              </p14:nvContentPartPr>
              <p14:xfrm>
                <a:off x="5343525" y="5057550"/>
                <a:ext cx="114120" cy="9720"/>
              </p14:xfrm>
            </p:contentPart>
          </mc:Choice>
          <mc:Fallback xmlns="">
            <p:pic>
              <p:nvPicPr>
                <p:cNvPr id="25" name="Encre 24">
                  <a:extLst>
                    <a:ext uri="{FF2B5EF4-FFF2-40B4-BE49-F238E27FC236}">
                      <a16:creationId xmlns:a16="http://schemas.microsoft.com/office/drawing/2014/main" id="{8CBA7C26-1077-2750-474E-2DFD6E67D51B}"/>
                    </a:ext>
                  </a:extLst>
                </p:cNvPr>
                <p:cNvPicPr/>
                <p:nvPr/>
              </p:nvPicPr>
              <p:blipFill>
                <a:blip r:embed="rId33"/>
                <a:stretch>
                  <a:fillRect/>
                </a:stretch>
              </p:blipFill>
              <p:spPr>
                <a:xfrm>
                  <a:off x="5334525" y="5048910"/>
                  <a:ext cx="13176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6" name="Encre 25">
                  <a:extLst>
                    <a:ext uri="{FF2B5EF4-FFF2-40B4-BE49-F238E27FC236}">
                      <a16:creationId xmlns:a16="http://schemas.microsoft.com/office/drawing/2014/main" id="{46FDF928-1603-6DB8-069F-C802078AE95E}"/>
                    </a:ext>
                  </a:extLst>
                </p14:cNvPr>
                <p14:cNvContentPartPr/>
                <p14:nvPr/>
              </p14:nvContentPartPr>
              <p14:xfrm>
                <a:off x="5381325" y="4952790"/>
                <a:ext cx="142920" cy="10080"/>
              </p14:xfrm>
            </p:contentPart>
          </mc:Choice>
          <mc:Fallback xmlns="">
            <p:pic>
              <p:nvPicPr>
                <p:cNvPr id="26" name="Encre 25">
                  <a:extLst>
                    <a:ext uri="{FF2B5EF4-FFF2-40B4-BE49-F238E27FC236}">
                      <a16:creationId xmlns:a16="http://schemas.microsoft.com/office/drawing/2014/main" id="{46FDF928-1603-6DB8-069F-C802078AE95E}"/>
                    </a:ext>
                  </a:extLst>
                </p:cNvPr>
                <p:cNvPicPr/>
                <p:nvPr/>
              </p:nvPicPr>
              <p:blipFill>
                <a:blip r:embed="rId35"/>
                <a:stretch>
                  <a:fillRect/>
                </a:stretch>
              </p:blipFill>
              <p:spPr>
                <a:xfrm>
                  <a:off x="5372325" y="4943790"/>
                  <a:ext cx="16056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9" name="Encre 28">
                  <a:extLst>
                    <a:ext uri="{FF2B5EF4-FFF2-40B4-BE49-F238E27FC236}">
                      <a16:creationId xmlns:a16="http://schemas.microsoft.com/office/drawing/2014/main" id="{CB0235BB-0425-2B94-B3C6-27487A2095D4}"/>
                    </a:ext>
                  </a:extLst>
                </p14:cNvPr>
                <p14:cNvContentPartPr/>
                <p14:nvPr/>
              </p14:nvContentPartPr>
              <p14:xfrm>
                <a:off x="5572125" y="4939110"/>
                <a:ext cx="172440" cy="258480"/>
              </p14:xfrm>
            </p:contentPart>
          </mc:Choice>
          <mc:Fallback xmlns="">
            <p:pic>
              <p:nvPicPr>
                <p:cNvPr id="29" name="Encre 28">
                  <a:extLst>
                    <a:ext uri="{FF2B5EF4-FFF2-40B4-BE49-F238E27FC236}">
                      <a16:creationId xmlns:a16="http://schemas.microsoft.com/office/drawing/2014/main" id="{CB0235BB-0425-2B94-B3C6-27487A2095D4}"/>
                    </a:ext>
                  </a:extLst>
                </p:cNvPr>
                <p:cNvPicPr/>
                <p:nvPr/>
              </p:nvPicPr>
              <p:blipFill>
                <a:blip r:embed="rId37"/>
                <a:stretch>
                  <a:fillRect/>
                </a:stretch>
              </p:blipFill>
              <p:spPr>
                <a:xfrm>
                  <a:off x="5563125" y="4930470"/>
                  <a:ext cx="19008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1" name="Encre 30">
                  <a:extLst>
                    <a:ext uri="{FF2B5EF4-FFF2-40B4-BE49-F238E27FC236}">
                      <a16:creationId xmlns:a16="http://schemas.microsoft.com/office/drawing/2014/main" id="{1065E29D-20F7-6C85-1B90-CEB0BB1E91DA}"/>
                    </a:ext>
                  </a:extLst>
                </p14:cNvPr>
                <p14:cNvContentPartPr/>
                <p14:nvPr/>
              </p14:nvContentPartPr>
              <p14:xfrm>
                <a:off x="5787765" y="4943070"/>
                <a:ext cx="177480" cy="269280"/>
              </p14:xfrm>
            </p:contentPart>
          </mc:Choice>
          <mc:Fallback xmlns="">
            <p:pic>
              <p:nvPicPr>
                <p:cNvPr id="31" name="Encre 30">
                  <a:extLst>
                    <a:ext uri="{FF2B5EF4-FFF2-40B4-BE49-F238E27FC236}">
                      <a16:creationId xmlns:a16="http://schemas.microsoft.com/office/drawing/2014/main" id="{1065E29D-20F7-6C85-1B90-CEB0BB1E91DA}"/>
                    </a:ext>
                  </a:extLst>
                </p:cNvPr>
                <p:cNvPicPr/>
                <p:nvPr/>
              </p:nvPicPr>
              <p:blipFill>
                <a:blip r:embed="rId39"/>
                <a:stretch>
                  <a:fillRect/>
                </a:stretch>
              </p:blipFill>
              <p:spPr>
                <a:xfrm>
                  <a:off x="5778765" y="4934430"/>
                  <a:ext cx="19512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2" name="Encre 31">
                  <a:extLst>
                    <a:ext uri="{FF2B5EF4-FFF2-40B4-BE49-F238E27FC236}">
                      <a16:creationId xmlns:a16="http://schemas.microsoft.com/office/drawing/2014/main" id="{2139E4F8-C8A5-E06C-4001-6E46079BFC48}"/>
                    </a:ext>
                  </a:extLst>
                </p14:cNvPr>
                <p14:cNvContentPartPr/>
                <p14:nvPr/>
              </p14:nvContentPartPr>
              <p14:xfrm>
                <a:off x="5981085" y="4877190"/>
                <a:ext cx="174240" cy="302040"/>
              </p14:xfrm>
            </p:contentPart>
          </mc:Choice>
          <mc:Fallback xmlns="">
            <p:pic>
              <p:nvPicPr>
                <p:cNvPr id="32" name="Encre 31">
                  <a:extLst>
                    <a:ext uri="{FF2B5EF4-FFF2-40B4-BE49-F238E27FC236}">
                      <a16:creationId xmlns:a16="http://schemas.microsoft.com/office/drawing/2014/main" id="{2139E4F8-C8A5-E06C-4001-6E46079BFC48}"/>
                    </a:ext>
                  </a:extLst>
                </p:cNvPr>
                <p:cNvPicPr/>
                <p:nvPr/>
              </p:nvPicPr>
              <p:blipFill>
                <a:blip r:embed="rId41"/>
                <a:stretch>
                  <a:fillRect/>
                </a:stretch>
              </p:blipFill>
              <p:spPr>
                <a:xfrm>
                  <a:off x="5972085" y="4868190"/>
                  <a:ext cx="19188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3" name="Encre 32">
                  <a:extLst>
                    <a:ext uri="{FF2B5EF4-FFF2-40B4-BE49-F238E27FC236}">
                      <a16:creationId xmlns:a16="http://schemas.microsoft.com/office/drawing/2014/main" id="{1BD5DEE1-2310-1BC2-F707-054546435B23}"/>
                    </a:ext>
                  </a:extLst>
                </p14:cNvPr>
                <p14:cNvContentPartPr/>
                <p14:nvPr/>
              </p14:nvContentPartPr>
              <p14:xfrm>
                <a:off x="6191685" y="4913550"/>
                <a:ext cx="162720" cy="286200"/>
              </p14:xfrm>
            </p:contentPart>
          </mc:Choice>
          <mc:Fallback xmlns="">
            <p:pic>
              <p:nvPicPr>
                <p:cNvPr id="33" name="Encre 32">
                  <a:extLst>
                    <a:ext uri="{FF2B5EF4-FFF2-40B4-BE49-F238E27FC236}">
                      <a16:creationId xmlns:a16="http://schemas.microsoft.com/office/drawing/2014/main" id="{1BD5DEE1-2310-1BC2-F707-054546435B23}"/>
                    </a:ext>
                  </a:extLst>
                </p:cNvPr>
                <p:cNvPicPr/>
                <p:nvPr/>
              </p:nvPicPr>
              <p:blipFill>
                <a:blip r:embed="rId43"/>
                <a:stretch>
                  <a:fillRect/>
                </a:stretch>
              </p:blipFill>
              <p:spPr>
                <a:xfrm>
                  <a:off x="6182685" y="4904910"/>
                  <a:ext cx="180360" cy="303840"/>
                </a:xfrm>
                <a:prstGeom prst="rect">
                  <a:avLst/>
                </a:prstGeom>
              </p:spPr>
            </p:pic>
          </mc:Fallback>
        </mc:AlternateContent>
      </p:grpSp>
      <p:grpSp>
        <p:nvGrpSpPr>
          <p:cNvPr id="5" name="Groupe 4">
            <a:extLst>
              <a:ext uri="{FF2B5EF4-FFF2-40B4-BE49-F238E27FC236}">
                <a16:creationId xmlns:a16="http://schemas.microsoft.com/office/drawing/2014/main" id="{5930DC0E-2F38-2F68-2DF3-574F5AC3E220}"/>
              </a:ext>
            </a:extLst>
          </p:cNvPr>
          <p:cNvGrpSpPr/>
          <p:nvPr/>
        </p:nvGrpSpPr>
        <p:grpSpPr>
          <a:xfrm>
            <a:off x="1787040" y="223120"/>
            <a:ext cx="518760" cy="470160"/>
            <a:chOff x="1787040" y="223120"/>
            <a:chExt cx="518760" cy="470160"/>
          </a:xfrm>
        </p:grpSpPr>
        <mc:AlternateContent xmlns:mc="http://schemas.openxmlformats.org/markup-compatibility/2006">
          <mc:Choice xmlns:p14="http://schemas.microsoft.com/office/powerpoint/2010/main" Requires="p14">
            <p:contentPart p14:bwMode="auto" r:id="rId44">
              <p14:nvContentPartPr>
                <p14:cNvPr id="3" name="Encre 2">
                  <a:extLst>
                    <a:ext uri="{FF2B5EF4-FFF2-40B4-BE49-F238E27FC236}">
                      <a16:creationId xmlns:a16="http://schemas.microsoft.com/office/drawing/2014/main" id="{29498134-A149-F757-5C54-D8093F0022A4}"/>
                    </a:ext>
                  </a:extLst>
                </p14:cNvPr>
                <p14:cNvContentPartPr/>
                <p14:nvPr/>
              </p14:nvContentPartPr>
              <p14:xfrm>
                <a:off x="1787040" y="223120"/>
                <a:ext cx="211320" cy="430200"/>
              </p14:xfrm>
            </p:contentPart>
          </mc:Choice>
          <mc:Fallback>
            <p:pic>
              <p:nvPicPr>
                <p:cNvPr id="3" name="Encre 2">
                  <a:extLst>
                    <a:ext uri="{FF2B5EF4-FFF2-40B4-BE49-F238E27FC236}">
                      <a16:creationId xmlns:a16="http://schemas.microsoft.com/office/drawing/2014/main" id="{29498134-A149-F757-5C54-D8093F0022A4}"/>
                    </a:ext>
                  </a:extLst>
                </p:cNvPr>
                <p:cNvPicPr/>
                <p:nvPr/>
              </p:nvPicPr>
              <p:blipFill>
                <a:blip r:embed="rId45"/>
                <a:stretch>
                  <a:fillRect/>
                </a:stretch>
              </p:blipFill>
              <p:spPr>
                <a:xfrm>
                  <a:off x="1778040" y="214120"/>
                  <a:ext cx="228960" cy="4478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 name="Encre 3">
                  <a:extLst>
                    <a:ext uri="{FF2B5EF4-FFF2-40B4-BE49-F238E27FC236}">
                      <a16:creationId xmlns:a16="http://schemas.microsoft.com/office/drawing/2014/main" id="{67B35576-EA8A-4402-AA0E-47C4480A642F}"/>
                    </a:ext>
                  </a:extLst>
                </p14:cNvPr>
                <p14:cNvContentPartPr/>
                <p14:nvPr/>
              </p14:nvContentPartPr>
              <p14:xfrm>
                <a:off x="2090160" y="506800"/>
                <a:ext cx="215640" cy="186480"/>
              </p14:xfrm>
            </p:contentPart>
          </mc:Choice>
          <mc:Fallback>
            <p:pic>
              <p:nvPicPr>
                <p:cNvPr id="4" name="Encre 3">
                  <a:extLst>
                    <a:ext uri="{FF2B5EF4-FFF2-40B4-BE49-F238E27FC236}">
                      <a16:creationId xmlns:a16="http://schemas.microsoft.com/office/drawing/2014/main" id="{67B35576-EA8A-4402-AA0E-47C4480A642F}"/>
                    </a:ext>
                  </a:extLst>
                </p:cNvPr>
                <p:cNvPicPr/>
                <p:nvPr/>
              </p:nvPicPr>
              <p:blipFill>
                <a:blip r:embed="rId47"/>
                <a:stretch>
                  <a:fillRect/>
                </a:stretch>
              </p:blipFill>
              <p:spPr>
                <a:xfrm>
                  <a:off x="2081520" y="498160"/>
                  <a:ext cx="233280" cy="204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8">
            <p14:nvContentPartPr>
              <p14:cNvPr id="8" name="Encre 7">
                <a:extLst>
                  <a:ext uri="{FF2B5EF4-FFF2-40B4-BE49-F238E27FC236}">
                    <a16:creationId xmlns:a16="http://schemas.microsoft.com/office/drawing/2014/main" id="{D7A748F4-8936-F04A-4D46-B7E6F4A1E837}"/>
                  </a:ext>
                </a:extLst>
              </p14:cNvPr>
              <p14:cNvContentPartPr/>
              <p14:nvPr/>
            </p14:nvContentPartPr>
            <p14:xfrm>
              <a:off x="2813040" y="393760"/>
              <a:ext cx="186480" cy="296280"/>
            </p14:xfrm>
          </p:contentPart>
        </mc:Choice>
        <mc:Fallback>
          <p:pic>
            <p:nvPicPr>
              <p:cNvPr id="8" name="Encre 7">
                <a:extLst>
                  <a:ext uri="{FF2B5EF4-FFF2-40B4-BE49-F238E27FC236}">
                    <a16:creationId xmlns:a16="http://schemas.microsoft.com/office/drawing/2014/main" id="{D7A748F4-8936-F04A-4D46-B7E6F4A1E837}"/>
                  </a:ext>
                </a:extLst>
              </p:cNvPr>
              <p:cNvPicPr/>
              <p:nvPr/>
            </p:nvPicPr>
            <p:blipFill>
              <a:blip r:embed="rId49"/>
              <a:stretch>
                <a:fillRect/>
              </a:stretch>
            </p:blipFill>
            <p:spPr>
              <a:xfrm>
                <a:off x="2804040" y="385120"/>
                <a:ext cx="20412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6" name="Encre 15">
                <a:extLst>
                  <a:ext uri="{FF2B5EF4-FFF2-40B4-BE49-F238E27FC236}">
                    <a16:creationId xmlns:a16="http://schemas.microsoft.com/office/drawing/2014/main" id="{38D73A0F-37DD-FBDD-CA51-D713E4833039}"/>
                  </a:ext>
                </a:extLst>
              </p14:cNvPr>
              <p14:cNvContentPartPr/>
              <p14:nvPr/>
            </p14:nvContentPartPr>
            <p14:xfrm>
              <a:off x="3006720" y="429400"/>
              <a:ext cx="242640" cy="241200"/>
            </p14:xfrm>
          </p:contentPart>
        </mc:Choice>
        <mc:Fallback>
          <p:pic>
            <p:nvPicPr>
              <p:cNvPr id="16" name="Encre 15">
                <a:extLst>
                  <a:ext uri="{FF2B5EF4-FFF2-40B4-BE49-F238E27FC236}">
                    <a16:creationId xmlns:a16="http://schemas.microsoft.com/office/drawing/2014/main" id="{38D73A0F-37DD-FBDD-CA51-D713E4833039}"/>
                  </a:ext>
                </a:extLst>
              </p:cNvPr>
              <p:cNvPicPr/>
              <p:nvPr/>
            </p:nvPicPr>
            <p:blipFill>
              <a:blip r:embed="rId51"/>
              <a:stretch>
                <a:fillRect/>
              </a:stretch>
            </p:blipFill>
            <p:spPr>
              <a:xfrm>
                <a:off x="2998080" y="420400"/>
                <a:ext cx="26028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0" name="Encre 19">
                <a:extLst>
                  <a:ext uri="{FF2B5EF4-FFF2-40B4-BE49-F238E27FC236}">
                    <a16:creationId xmlns:a16="http://schemas.microsoft.com/office/drawing/2014/main" id="{15E18829-F13A-5F1D-D4B4-7744064A4466}"/>
                  </a:ext>
                </a:extLst>
              </p14:cNvPr>
              <p14:cNvContentPartPr/>
              <p14:nvPr/>
            </p14:nvContentPartPr>
            <p14:xfrm>
              <a:off x="3321720" y="253720"/>
              <a:ext cx="118800" cy="431280"/>
            </p14:xfrm>
          </p:contentPart>
        </mc:Choice>
        <mc:Fallback>
          <p:pic>
            <p:nvPicPr>
              <p:cNvPr id="20" name="Encre 19">
                <a:extLst>
                  <a:ext uri="{FF2B5EF4-FFF2-40B4-BE49-F238E27FC236}">
                    <a16:creationId xmlns:a16="http://schemas.microsoft.com/office/drawing/2014/main" id="{15E18829-F13A-5F1D-D4B4-7744064A4466}"/>
                  </a:ext>
                </a:extLst>
              </p:cNvPr>
              <p:cNvPicPr/>
              <p:nvPr/>
            </p:nvPicPr>
            <p:blipFill>
              <a:blip r:embed="rId53"/>
              <a:stretch>
                <a:fillRect/>
              </a:stretch>
            </p:blipFill>
            <p:spPr>
              <a:xfrm>
                <a:off x="3313080" y="245080"/>
                <a:ext cx="136440" cy="4489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7" name="Encre 26">
                <a:extLst>
                  <a:ext uri="{FF2B5EF4-FFF2-40B4-BE49-F238E27FC236}">
                    <a16:creationId xmlns:a16="http://schemas.microsoft.com/office/drawing/2014/main" id="{2418BE5F-BB9D-FA3B-9A36-243D720C2895}"/>
                  </a:ext>
                </a:extLst>
              </p14:cNvPr>
              <p14:cNvContentPartPr/>
              <p14:nvPr/>
            </p14:nvContentPartPr>
            <p14:xfrm>
              <a:off x="3291480" y="333640"/>
              <a:ext cx="172800" cy="32400"/>
            </p14:xfrm>
          </p:contentPart>
        </mc:Choice>
        <mc:Fallback>
          <p:pic>
            <p:nvPicPr>
              <p:cNvPr id="27" name="Encre 26">
                <a:extLst>
                  <a:ext uri="{FF2B5EF4-FFF2-40B4-BE49-F238E27FC236}">
                    <a16:creationId xmlns:a16="http://schemas.microsoft.com/office/drawing/2014/main" id="{2418BE5F-BB9D-FA3B-9A36-243D720C2895}"/>
                  </a:ext>
                </a:extLst>
              </p:cNvPr>
              <p:cNvPicPr/>
              <p:nvPr/>
            </p:nvPicPr>
            <p:blipFill>
              <a:blip r:embed="rId55"/>
              <a:stretch>
                <a:fillRect/>
              </a:stretch>
            </p:blipFill>
            <p:spPr>
              <a:xfrm>
                <a:off x="3282840" y="324640"/>
                <a:ext cx="19044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0" name="Encre 29">
                <a:extLst>
                  <a:ext uri="{FF2B5EF4-FFF2-40B4-BE49-F238E27FC236}">
                    <a16:creationId xmlns:a16="http://schemas.microsoft.com/office/drawing/2014/main" id="{654684A9-2F5F-A2A3-A5AA-7D853EDC1BAD}"/>
                  </a:ext>
                </a:extLst>
              </p14:cNvPr>
              <p14:cNvContentPartPr/>
              <p14:nvPr/>
            </p14:nvContentPartPr>
            <p14:xfrm>
              <a:off x="3502440" y="458560"/>
              <a:ext cx="208440" cy="234720"/>
            </p14:xfrm>
          </p:contentPart>
        </mc:Choice>
        <mc:Fallback>
          <p:pic>
            <p:nvPicPr>
              <p:cNvPr id="30" name="Encre 29">
                <a:extLst>
                  <a:ext uri="{FF2B5EF4-FFF2-40B4-BE49-F238E27FC236}">
                    <a16:creationId xmlns:a16="http://schemas.microsoft.com/office/drawing/2014/main" id="{654684A9-2F5F-A2A3-A5AA-7D853EDC1BAD}"/>
                  </a:ext>
                </a:extLst>
              </p:cNvPr>
              <p:cNvPicPr/>
              <p:nvPr/>
            </p:nvPicPr>
            <p:blipFill>
              <a:blip r:embed="rId57"/>
              <a:stretch>
                <a:fillRect/>
              </a:stretch>
            </p:blipFill>
            <p:spPr>
              <a:xfrm>
                <a:off x="3493800" y="449920"/>
                <a:ext cx="22608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5" name="Encre 34">
                <a:extLst>
                  <a:ext uri="{FF2B5EF4-FFF2-40B4-BE49-F238E27FC236}">
                    <a16:creationId xmlns:a16="http://schemas.microsoft.com/office/drawing/2014/main" id="{CBBD9D35-3BE8-89DC-E5BB-4488E1534305}"/>
                  </a:ext>
                </a:extLst>
              </p14:cNvPr>
              <p14:cNvContentPartPr/>
              <p14:nvPr/>
            </p14:nvContentPartPr>
            <p14:xfrm>
              <a:off x="3848400" y="527680"/>
              <a:ext cx="176040" cy="216000"/>
            </p14:xfrm>
          </p:contentPart>
        </mc:Choice>
        <mc:Fallback>
          <p:pic>
            <p:nvPicPr>
              <p:cNvPr id="35" name="Encre 34">
                <a:extLst>
                  <a:ext uri="{FF2B5EF4-FFF2-40B4-BE49-F238E27FC236}">
                    <a16:creationId xmlns:a16="http://schemas.microsoft.com/office/drawing/2014/main" id="{CBBD9D35-3BE8-89DC-E5BB-4488E1534305}"/>
                  </a:ext>
                </a:extLst>
              </p:cNvPr>
              <p:cNvPicPr/>
              <p:nvPr/>
            </p:nvPicPr>
            <p:blipFill>
              <a:blip r:embed="rId59"/>
              <a:stretch>
                <a:fillRect/>
              </a:stretch>
            </p:blipFill>
            <p:spPr>
              <a:xfrm>
                <a:off x="3839760" y="519040"/>
                <a:ext cx="19368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0" name="Encre 39">
                <a:extLst>
                  <a:ext uri="{FF2B5EF4-FFF2-40B4-BE49-F238E27FC236}">
                    <a16:creationId xmlns:a16="http://schemas.microsoft.com/office/drawing/2014/main" id="{50F9A0C6-EDEE-1E6F-75C8-8E2154A5BA8B}"/>
                  </a:ext>
                </a:extLst>
              </p14:cNvPr>
              <p14:cNvContentPartPr/>
              <p14:nvPr/>
            </p14:nvContentPartPr>
            <p14:xfrm>
              <a:off x="4193280" y="474400"/>
              <a:ext cx="143280" cy="236880"/>
            </p14:xfrm>
          </p:contentPart>
        </mc:Choice>
        <mc:Fallback>
          <p:pic>
            <p:nvPicPr>
              <p:cNvPr id="40" name="Encre 39">
                <a:extLst>
                  <a:ext uri="{FF2B5EF4-FFF2-40B4-BE49-F238E27FC236}">
                    <a16:creationId xmlns:a16="http://schemas.microsoft.com/office/drawing/2014/main" id="{50F9A0C6-EDEE-1E6F-75C8-8E2154A5BA8B}"/>
                  </a:ext>
                </a:extLst>
              </p:cNvPr>
              <p:cNvPicPr/>
              <p:nvPr/>
            </p:nvPicPr>
            <p:blipFill>
              <a:blip r:embed="rId61"/>
              <a:stretch>
                <a:fillRect/>
              </a:stretch>
            </p:blipFill>
            <p:spPr>
              <a:xfrm>
                <a:off x="4184640" y="465400"/>
                <a:ext cx="160920" cy="254520"/>
              </a:xfrm>
              <a:prstGeom prst="rect">
                <a:avLst/>
              </a:prstGeom>
            </p:spPr>
          </p:pic>
        </mc:Fallback>
      </mc:AlternateContent>
      <p:grpSp>
        <p:nvGrpSpPr>
          <p:cNvPr id="43" name="Groupe 42">
            <a:extLst>
              <a:ext uri="{FF2B5EF4-FFF2-40B4-BE49-F238E27FC236}">
                <a16:creationId xmlns:a16="http://schemas.microsoft.com/office/drawing/2014/main" id="{AE835591-63D6-B358-2B73-40B4C4925840}"/>
              </a:ext>
            </a:extLst>
          </p:cNvPr>
          <p:cNvGrpSpPr/>
          <p:nvPr/>
        </p:nvGrpSpPr>
        <p:grpSpPr>
          <a:xfrm>
            <a:off x="5068440" y="353080"/>
            <a:ext cx="683640" cy="381240"/>
            <a:chOff x="5068440" y="353080"/>
            <a:chExt cx="683640" cy="381240"/>
          </a:xfrm>
        </p:grpSpPr>
        <mc:AlternateContent xmlns:mc="http://schemas.openxmlformats.org/markup-compatibility/2006">
          <mc:Choice xmlns:p14="http://schemas.microsoft.com/office/powerpoint/2010/main" Requires="p14">
            <p:contentPart p14:bwMode="auto" r:id="rId62">
              <p14:nvContentPartPr>
                <p14:cNvPr id="41" name="Encre 40">
                  <a:extLst>
                    <a:ext uri="{FF2B5EF4-FFF2-40B4-BE49-F238E27FC236}">
                      <a16:creationId xmlns:a16="http://schemas.microsoft.com/office/drawing/2014/main" id="{DD87591C-BA62-961C-6663-8D70AD52749B}"/>
                    </a:ext>
                  </a:extLst>
                </p14:cNvPr>
                <p14:cNvContentPartPr/>
                <p14:nvPr/>
              </p14:nvContentPartPr>
              <p14:xfrm>
                <a:off x="5068440" y="353080"/>
                <a:ext cx="216000" cy="352800"/>
              </p14:xfrm>
            </p:contentPart>
          </mc:Choice>
          <mc:Fallback>
            <p:pic>
              <p:nvPicPr>
                <p:cNvPr id="41" name="Encre 40">
                  <a:extLst>
                    <a:ext uri="{FF2B5EF4-FFF2-40B4-BE49-F238E27FC236}">
                      <a16:creationId xmlns:a16="http://schemas.microsoft.com/office/drawing/2014/main" id="{DD87591C-BA62-961C-6663-8D70AD52749B}"/>
                    </a:ext>
                  </a:extLst>
                </p:cNvPr>
                <p:cNvPicPr/>
                <p:nvPr/>
              </p:nvPicPr>
              <p:blipFill>
                <a:blip r:embed="rId63"/>
                <a:stretch>
                  <a:fillRect/>
                </a:stretch>
              </p:blipFill>
              <p:spPr>
                <a:xfrm>
                  <a:off x="5059800" y="344080"/>
                  <a:ext cx="233640" cy="3704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2" name="Encre 41">
                  <a:extLst>
                    <a:ext uri="{FF2B5EF4-FFF2-40B4-BE49-F238E27FC236}">
                      <a16:creationId xmlns:a16="http://schemas.microsoft.com/office/drawing/2014/main" id="{93495020-24A6-BFF6-5648-256D36FF03B0}"/>
                    </a:ext>
                  </a:extLst>
                </p14:cNvPr>
                <p14:cNvContentPartPr/>
                <p14:nvPr/>
              </p14:nvContentPartPr>
              <p14:xfrm>
                <a:off x="5382360" y="516880"/>
                <a:ext cx="369720" cy="217440"/>
              </p14:xfrm>
            </p:contentPart>
          </mc:Choice>
          <mc:Fallback>
            <p:pic>
              <p:nvPicPr>
                <p:cNvPr id="42" name="Encre 41">
                  <a:extLst>
                    <a:ext uri="{FF2B5EF4-FFF2-40B4-BE49-F238E27FC236}">
                      <a16:creationId xmlns:a16="http://schemas.microsoft.com/office/drawing/2014/main" id="{93495020-24A6-BFF6-5648-256D36FF03B0}"/>
                    </a:ext>
                  </a:extLst>
                </p:cNvPr>
                <p:cNvPicPr/>
                <p:nvPr/>
              </p:nvPicPr>
              <p:blipFill>
                <a:blip r:embed="rId65"/>
                <a:stretch>
                  <a:fillRect/>
                </a:stretch>
              </p:blipFill>
              <p:spPr>
                <a:xfrm>
                  <a:off x="5373360" y="507880"/>
                  <a:ext cx="387360" cy="235080"/>
                </a:xfrm>
                <a:prstGeom prst="rect">
                  <a:avLst/>
                </a:prstGeom>
              </p:spPr>
            </p:pic>
          </mc:Fallback>
        </mc:AlternateContent>
      </p:grpSp>
      <p:grpSp>
        <p:nvGrpSpPr>
          <p:cNvPr id="47" name="Groupe 46">
            <a:extLst>
              <a:ext uri="{FF2B5EF4-FFF2-40B4-BE49-F238E27FC236}">
                <a16:creationId xmlns:a16="http://schemas.microsoft.com/office/drawing/2014/main" id="{AFE4705F-0184-8522-83E6-49F38922C40C}"/>
              </a:ext>
            </a:extLst>
          </p:cNvPr>
          <p:cNvGrpSpPr/>
          <p:nvPr/>
        </p:nvGrpSpPr>
        <p:grpSpPr>
          <a:xfrm>
            <a:off x="6410520" y="507160"/>
            <a:ext cx="405720" cy="280440"/>
            <a:chOff x="6410520" y="507160"/>
            <a:chExt cx="405720" cy="280440"/>
          </a:xfrm>
        </p:grpSpPr>
        <mc:AlternateContent xmlns:mc="http://schemas.openxmlformats.org/markup-compatibility/2006">
          <mc:Choice xmlns:p14="http://schemas.microsoft.com/office/powerpoint/2010/main" Requires="p14">
            <p:contentPart p14:bwMode="auto" r:id="rId66">
              <p14:nvContentPartPr>
                <p14:cNvPr id="44" name="Encre 43">
                  <a:extLst>
                    <a:ext uri="{FF2B5EF4-FFF2-40B4-BE49-F238E27FC236}">
                      <a16:creationId xmlns:a16="http://schemas.microsoft.com/office/drawing/2014/main" id="{9A77E34C-66B0-105B-2C84-32A39F3B0DF8}"/>
                    </a:ext>
                  </a:extLst>
                </p14:cNvPr>
                <p14:cNvContentPartPr/>
                <p14:nvPr/>
              </p14:nvContentPartPr>
              <p14:xfrm>
                <a:off x="6410520" y="507160"/>
                <a:ext cx="170640" cy="280440"/>
              </p14:xfrm>
            </p:contentPart>
          </mc:Choice>
          <mc:Fallback>
            <p:pic>
              <p:nvPicPr>
                <p:cNvPr id="44" name="Encre 43">
                  <a:extLst>
                    <a:ext uri="{FF2B5EF4-FFF2-40B4-BE49-F238E27FC236}">
                      <a16:creationId xmlns:a16="http://schemas.microsoft.com/office/drawing/2014/main" id="{9A77E34C-66B0-105B-2C84-32A39F3B0DF8}"/>
                    </a:ext>
                  </a:extLst>
                </p:cNvPr>
                <p:cNvPicPr/>
                <p:nvPr/>
              </p:nvPicPr>
              <p:blipFill>
                <a:blip r:embed="rId67"/>
                <a:stretch>
                  <a:fillRect/>
                </a:stretch>
              </p:blipFill>
              <p:spPr>
                <a:xfrm>
                  <a:off x="6401880" y="498520"/>
                  <a:ext cx="18828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5" name="Encre 44">
                  <a:extLst>
                    <a:ext uri="{FF2B5EF4-FFF2-40B4-BE49-F238E27FC236}">
                      <a16:creationId xmlns:a16="http://schemas.microsoft.com/office/drawing/2014/main" id="{D6B72799-7D13-BA68-9DD5-10A85A307797}"/>
                    </a:ext>
                  </a:extLst>
                </p14:cNvPr>
                <p14:cNvContentPartPr/>
                <p14:nvPr/>
              </p14:nvContentPartPr>
              <p14:xfrm>
                <a:off x="6714720" y="558640"/>
                <a:ext cx="101520" cy="205560"/>
              </p14:xfrm>
            </p:contentPart>
          </mc:Choice>
          <mc:Fallback>
            <p:pic>
              <p:nvPicPr>
                <p:cNvPr id="45" name="Encre 44">
                  <a:extLst>
                    <a:ext uri="{FF2B5EF4-FFF2-40B4-BE49-F238E27FC236}">
                      <a16:creationId xmlns:a16="http://schemas.microsoft.com/office/drawing/2014/main" id="{D6B72799-7D13-BA68-9DD5-10A85A307797}"/>
                    </a:ext>
                  </a:extLst>
                </p:cNvPr>
                <p:cNvPicPr/>
                <p:nvPr/>
              </p:nvPicPr>
              <p:blipFill>
                <a:blip r:embed="rId69"/>
                <a:stretch>
                  <a:fillRect/>
                </a:stretch>
              </p:blipFill>
              <p:spPr>
                <a:xfrm>
                  <a:off x="6705720" y="549640"/>
                  <a:ext cx="119160" cy="223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0">
            <p14:nvContentPartPr>
              <p14:cNvPr id="48" name="Encre 47">
                <a:extLst>
                  <a:ext uri="{FF2B5EF4-FFF2-40B4-BE49-F238E27FC236}">
                    <a16:creationId xmlns:a16="http://schemas.microsoft.com/office/drawing/2014/main" id="{838C520B-34FD-BA0E-D505-406B2C8CBE03}"/>
                  </a:ext>
                </a:extLst>
              </p14:cNvPr>
              <p14:cNvContentPartPr/>
              <p14:nvPr/>
            </p14:nvContentPartPr>
            <p14:xfrm>
              <a:off x="6705360" y="399520"/>
              <a:ext cx="10440" cy="6480"/>
            </p14:xfrm>
          </p:contentPart>
        </mc:Choice>
        <mc:Fallback>
          <p:pic>
            <p:nvPicPr>
              <p:cNvPr id="48" name="Encre 47">
                <a:extLst>
                  <a:ext uri="{FF2B5EF4-FFF2-40B4-BE49-F238E27FC236}">
                    <a16:creationId xmlns:a16="http://schemas.microsoft.com/office/drawing/2014/main" id="{838C520B-34FD-BA0E-D505-406B2C8CBE03}"/>
                  </a:ext>
                </a:extLst>
              </p:cNvPr>
              <p:cNvPicPr/>
              <p:nvPr/>
            </p:nvPicPr>
            <p:blipFill>
              <a:blip r:embed="rId71"/>
              <a:stretch>
                <a:fillRect/>
              </a:stretch>
            </p:blipFill>
            <p:spPr>
              <a:xfrm>
                <a:off x="6696360" y="390880"/>
                <a:ext cx="28080" cy="24120"/>
              </a:xfrm>
              <a:prstGeom prst="rect">
                <a:avLst/>
              </a:prstGeom>
            </p:spPr>
          </p:pic>
        </mc:Fallback>
      </mc:AlternateContent>
      <p:grpSp>
        <p:nvGrpSpPr>
          <p:cNvPr id="52" name="Groupe 51">
            <a:extLst>
              <a:ext uri="{FF2B5EF4-FFF2-40B4-BE49-F238E27FC236}">
                <a16:creationId xmlns:a16="http://schemas.microsoft.com/office/drawing/2014/main" id="{74FAB0EC-1961-C822-588C-FAFE3DDA36B0}"/>
              </a:ext>
            </a:extLst>
          </p:cNvPr>
          <p:cNvGrpSpPr/>
          <p:nvPr/>
        </p:nvGrpSpPr>
        <p:grpSpPr>
          <a:xfrm>
            <a:off x="6908400" y="344800"/>
            <a:ext cx="641880" cy="347760"/>
            <a:chOff x="6908400" y="344800"/>
            <a:chExt cx="641880" cy="347760"/>
          </a:xfrm>
        </p:grpSpPr>
        <mc:AlternateContent xmlns:mc="http://schemas.openxmlformats.org/markup-compatibility/2006">
          <mc:Choice xmlns:p14="http://schemas.microsoft.com/office/powerpoint/2010/main" Requires="p14">
            <p:contentPart p14:bwMode="auto" r:id="rId72">
              <p14:nvContentPartPr>
                <p14:cNvPr id="49" name="Encre 48">
                  <a:extLst>
                    <a:ext uri="{FF2B5EF4-FFF2-40B4-BE49-F238E27FC236}">
                      <a16:creationId xmlns:a16="http://schemas.microsoft.com/office/drawing/2014/main" id="{C44D2E7B-52E2-3DCB-25B8-49C557E14CD3}"/>
                    </a:ext>
                  </a:extLst>
                </p14:cNvPr>
                <p14:cNvContentPartPr/>
                <p14:nvPr/>
              </p14:nvContentPartPr>
              <p14:xfrm>
                <a:off x="6908400" y="344800"/>
                <a:ext cx="121320" cy="347760"/>
              </p14:xfrm>
            </p:contentPart>
          </mc:Choice>
          <mc:Fallback>
            <p:pic>
              <p:nvPicPr>
                <p:cNvPr id="49" name="Encre 48">
                  <a:extLst>
                    <a:ext uri="{FF2B5EF4-FFF2-40B4-BE49-F238E27FC236}">
                      <a16:creationId xmlns:a16="http://schemas.microsoft.com/office/drawing/2014/main" id="{C44D2E7B-52E2-3DCB-25B8-49C557E14CD3}"/>
                    </a:ext>
                  </a:extLst>
                </p:cNvPr>
                <p:cNvPicPr/>
                <p:nvPr/>
              </p:nvPicPr>
              <p:blipFill>
                <a:blip r:embed="rId73"/>
                <a:stretch>
                  <a:fillRect/>
                </a:stretch>
              </p:blipFill>
              <p:spPr>
                <a:xfrm>
                  <a:off x="6899400" y="336160"/>
                  <a:ext cx="138960" cy="3654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0" name="Encre 49">
                  <a:extLst>
                    <a:ext uri="{FF2B5EF4-FFF2-40B4-BE49-F238E27FC236}">
                      <a16:creationId xmlns:a16="http://schemas.microsoft.com/office/drawing/2014/main" id="{48163278-4C8A-5077-2F45-0E531BCC9840}"/>
                    </a:ext>
                  </a:extLst>
                </p14:cNvPr>
                <p14:cNvContentPartPr/>
                <p14:nvPr/>
              </p14:nvContentPartPr>
              <p14:xfrm>
                <a:off x="7119360" y="456040"/>
                <a:ext cx="136800" cy="218160"/>
              </p14:xfrm>
            </p:contentPart>
          </mc:Choice>
          <mc:Fallback>
            <p:pic>
              <p:nvPicPr>
                <p:cNvPr id="50" name="Encre 49">
                  <a:extLst>
                    <a:ext uri="{FF2B5EF4-FFF2-40B4-BE49-F238E27FC236}">
                      <a16:creationId xmlns:a16="http://schemas.microsoft.com/office/drawing/2014/main" id="{48163278-4C8A-5077-2F45-0E531BCC9840}"/>
                    </a:ext>
                  </a:extLst>
                </p:cNvPr>
                <p:cNvPicPr/>
                <p:nvPr/>
              </p:nvPicPr>
              <p:blipFill>
                <a:blip r:embed="rId75"/>
                <a:stretch>
                  <a:fillRect/>
                </a:stretch>
              </p:blipFill>
              <p:spPr>
                <a:xfrm>
                  <a:off x="7110720" y="447400"/>
                  <a:ext cx="15444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1" name="Encre 50">
                  <a:extLst>
                    <a:ext uri="{FF2B5EF4-FFF2-40B4-BE49-F238E27FC236}">
                      <a16:creationId xmlns:a16="http://schemas.microsoft.com/office/drawing/2014/main" id="{54F27906-3271-5803-74FE-936DC127D9D2}"/>
                    </a:ext>
                  </a:extLst>
                </p14:cNvPr>
                <p14:cNvContentPartPr/>
                <p14:nvPr/>
              </p14:nvContentPartPr>
              <p14:xfrm>
                <a:off x="7423920" y="416080"/>
                <a:ext cx="126360" cy="266400"/>
              </p14:xfrm>
            </p:contentPart>
          </mc:Choice>
          <mc:Fallback>
            <p:pic>
              <p:nvPicPr>
                <p:cNvPr id="51" name="Encre 50">
                  <a:extLst>
                    <a:ext uri="{FF2B5EF4-FFF2-40B4-BE49-F238E27FC236}">
                      <a16:creationId xmlns:a16="http://schemas.microsoft.com/office/drawing/2014/main" id="{54F27906-3271-5803-74FE-936DC127D9D2}"/>
                    </a:ext>
                  </a:extLst>
                </p:cNvPr>
                <p:cNvPicPr/>
                <p:nvPr/>
              </p:nvPicPr>
              <p:blipFill>
                <a:blip r:embed="rId77"/>
                <a:stretch>
                  <a:fillRect/>
                </a:stretch>
              </p:blipFill>
              <p:spPr>
                <a:xfrm>
                  <a:off x="7415280" y="407080"/>
                  <a:ext cx="144000" cy="284040"/>
                </a:xfrm>
                <a:prstGeom prst="rect">
                  <a:avLst/>
                </a:prstGeom>
              </p:spPr>
            </p:pic>
          </mc:Fallback>
        </mc:AlternateContent>
      </p:grpSp>
      <p:grpSp>
        <p:nvGrpSpPr>
          <p:cNvPr id="57" name="Groupe 56">
            <a:extLst>
              <a:ext uri="{FF2B5EF4-FFF2-40B4-BE49-F238E27FC236}">
                <a16:creationId xmlns:a16="http://schemas.microsoft.com/office/drawing/2014/main" id="{9492D4AA-888F-25F2-F485-386C0D609E84}"/>
              </a:ext>
            </a:extLst>
          </p:cNvPr>
          <p:cNvGrpSpPr/>
          <p:nvPr/>
        </p:nvGrpSpPr>
        <p:grpSpPr>
          <a:xfrm>
            <a:off x="9033984" y="1938240"/>
            <a:ext cx="720360" cy="304200"/>
            <a:chOff x="9033984" y="1938240"/>
            <a:chExt cx="720360" cy="304200"/>
          </a:xfrm>
        </p:grpSpPr>
        <mc:AlternateContent xmlns:mc="http://schemas.openxmlformats.org/markup-compatibility/2006">
          <mc:Choice xmlns:p14="http://schemas.microsoft.com/office/powerpoint/2010/main" Requires="p14">
            <p:contentPart p14:bwMode="auto" r:id="rId78">
              <p14:nvContentPartPr>
                <p14:cNvPr id="53" name="Encre 52">
                  <a:extLst>
                    <a:ext uri="{FF2B5EF4-FFF2-40B4-BE49-F238E27FC236}">
                      <a16:creationId xmlns:a16="http://schemas.microsoft.com/office/drawing/2014/main" id="{32818A69-10B5-B140-4AC1-E87F113E3795}"/>
                    </a:ext>
                  </a:extLst>
                </p14:cNvPr>
                <p14:cNvContentPartPr/>
                <p14:nvPr/>
              </p14:nvContentPartPr>
              <p14:xfrm>
                <a:off x="9033984" y="2000880"/>
                <a:ext cx="237600" cy="239400"/>
              </p14:xfrm>
            </p:contentPart>
          </mc:Choice>
          <mc:Fallback>
            <p:pic>
              <p:nvPicPr>
                <p:cNvPr id="53" name="Encre 52">
                  <a:extLst>
                    <a:ext uri="{FF2B5EF4-FFF2-40B4-BE49-F238E27FC236}">
                      <a16:creationId xmlns:a16="http://schemas.microsoft.com/office/drawing/2014/main" id="{32818A69-10B5-B140-4AC1-E87F113E3795}"/>
                    </a:ext>
                  </a:extLst>
                </p:cNvPr>
                <p:cNvPicPr/>
                <p:nvPr/>
              </p:nvPicPr>
              <p:blipFill>
                <a:blip r:embed="rId79"/>
                <a:stretch>
                  <a:fillRect/>
                </a:stretch>
              </p:blipFill>
              <p:spPr>
                <a:xfrm>
                  <a:off x="9025344" y="1992240"/>
                  <a:ext cx="25524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4" name="Encre 53">
                  <a:extLst>
                    <a:ext uri="{FF2B5EF4-FFF2-40B4-BE49-F238E27FC236}">
                      <a16:creationId xmlns:a16="http://schemas.microsoft.com/office/drawing/2014/main" id="{014575FE-AA00-170D-57AB-3CEF39F62D34}"/>
                    </a:ext>
                  </a:extLst>
                </p14:cNvPr>
                <p14:cNvContentPartPr/>
                <p14:nvPr/>
              </p14:nvContentPartPr>
              <p14:xfrm>
                <a:off x="9335664" y="2055960"/>
                <a:ext cx="162360" cy="186120"/>
              </p14:xfrm>
            </p:contentPart>
          </mc:Choice>
          <mc:Fallback>
            <p:pic>
              <p:nvPicPr>
                <p:cNvPr id="54" name="Encre 53">
                  <a:extLst>
                    <a:ext uri="{FF2B5EF4-FFF2-40B4-BE49-F238E27FC236}">
                      <a16:creationId xmlns:a16="http://schemas.microsoft.com/office/drawing/2014/main" id="{014575FE-AA00-170D-57AB-3CEF39F62D34}"/>
                    </a:ext>
                  </a:extLst>
                </p:cNvPr>
                <p:cNvPicPr/>
                <p:nvPr/>
              </p:nvPicPr>
              <p:blipFill>
                <a:blip r:embed="rId81"/>
                <a:stretch>
                  <a:fillRect/>
                </a:stretch>
              </p:blipFill>
              <p:spPr>
                <a:xfrm>
                  <a:off x="9326664" y="2046960"/>
                  <a:ext cx="18000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5" name="Encre 54">
                  <a:extLst>
                    <a:ext uri="{FF2B5EF4-FFF2-40B4-BE49-F238E27FC236}">
                      <a16:creationId xmlns:a16="http://schemas.microsoft.com/office/drawing/2014/main" id="{26074B22-099B-9A7B-B9B4-D771F396E9DB}"/>
                    </a:ext>
                  </a:extLst>
                </p14:cNvPr>
                <p14:cNvContentPartPr/>
                <p14:nvPr/>
              </p14:nvContentPartPr>
              <p14:xfrm>
                <a:off x="9509184" y="1938240"/>
                <a:ext cx="245160" cy="304200"/>
              </p14:xfrm>
            </p:contentPart>
          </mc:Choice>
          <mc:Fallback>
            <p:pic>
              <p:nvPicPr>
                <p:cNvPr id="55" name="Encre 54">
                  <a:extLst>
                    <a:ext uri="{FF2B5EF4-FFF2-40B4-BE49-F238E27FC236}">
                      <a16:creationId xmlns:a16="http://schemas.microsoft.com/office/drawing/2014/main" id="{26074B22-099B-9A7B-B9B4-D771F396E9DB}"/>
                    </a:ext>
                  </a:extLst>
                </p:cNvPr>
                <p:cNvPicPr/>
                <p:nvPr/>
              </p:nvPicPr>
              <p:blipFill>
                <a:blip r:embed="rId83"/>
                <a:stretch>
                  <a:fillRect/>
                </a:stretch>
              </p:blipFill>
              <p:spPr>
                <a:xfrm>
                  <a:off x="9500544" y="1929240"/>
                  <a:ext cx="262800" cy="3218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6" name="Encre 55">
                  <a:extLst>
                    <a:ext uri="{FF2B5EF4-FFF2-40B4-BE49-F238E27FC236}">
                      <a16:creationId xmlns:a16="http://schemas.microsoft.com/office/drawing/2014/main" id="{9BDD0810-6E18-7D9A-3A3F-C45196781512}"/>
                    </a:ext>
                  </a:extLst>
                </p14:cNvPr>
                <p14:cNvContentPartPr/>
                <p14:nvPr/>
              </p14:nvContentPartPr>
              <p14:xfrm>
                <a:off x="9555264" y="2048040"/>
                <a:ext cx="118080" cy="27720"/>
              </p14:xfrm>
            </p:contentPart>
          </mc:Choice>
          <mc:Fallback>
            <p:pic>
              <p:nvPicPr>
                <p:cNvPr id="56" name="Encre 55">
                  <a:extLst>
                    <a:ext uri="{FF2B5EF4-FFF2-40B4-BE49-F238E27FC236}">
                      <a16:creationId xmlns:a16="http://schemas.microsoft.com/office/drawing/2014/main" id="{9BDD0810-6E18-7D9A-3A3F-C45196781512}"/>
                    </a:ext>
                  </a:extLst>
                </p:cNvPr>
                <p:cNvPicPr/>
                <p:nvPr/>
              </p:nvPicPr>
              <p:blipFill>
                <a:blip r:embed="rId85"/>
                <a:stretch>
                  <a:fillRect/>
                </a:stretch>
              </p:blipFill>
              <p:spPr>
                <a:xfrm>
                  <a:off x="9546264" y="2039400"/>
                  <a:ext cx="135720" cy="45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6">
            <p14:nvContentPartPr>
              <p14:cNvPr id="58" name="Encre 57">
                <a:extLst>
                  <a:ext uri="{FF2B5EF4-FFF2-40B4-BE49-F238E27FC236}">
                    <a16:creationId xmlns:a16="http://schemas.microsoft.com/office/drawing/2014/main" id="{294B8DD2-77F2-0512-8AFA-1E6BE0F6FD1B}"/>
                  </a:ext>
                </a:extLst>
              </p14:cNvPr>
              <p14:cNvContentPartPr/>
              <p14:nvPr/>
            </p14:nvContentPartPr>
            <p14:xfrm>
              <a:off x="9379224" y="2599200"/>
              <a:ext cx="131040" cy="237600"/>
            </p14:xfrm>
          </p:contentPart>
        </mc:Choice>
        <mc:Fallback>
          <p:pic>
            <p:nvPicPr>
              <p:cNvPr id="58" name="Encre 57">
                <a:extLst>
                  <a:ext uri="{FF2B5EF4-FFF2-40B4-BE49-F238E27FC236}">
                    <a16:creationId xmlns:a16="http://schemas.microsoft.com/office/drawing/2014/main" id="{294B8DD2-77F2-0512-8AFA-1E6BE0F6FD1B}"/>
                  </a:ext>
                </a:extLst>
              </p:cNvPr>
              <p:cNvPicPr/>
              <p:nvPr/>
            </p:nvPicPr>
            <p:blipFill>
              <a:blip r:embed="rId87"/>
              <a:stretch>
                <a:fillRect/>
              </a:stretch>
            </p:blipFill>
            <p:spPr>
              <a:xfrm>
                <a:off x="9370584" y="2590560"/>
                <a:ext cx="14868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0" name="Encre 59">
                <a:extLst>
                  <a:ext uri="{FF2B5EF4-FFF2-40B4-BE49-F238E27FC236}">
                    <a16:creationId xmlns:a16="http://schemas.microsoft.com/office/drawing/2014/main" id="{970E8D81-C08D-66E0-E116-893212CC02B7}"/>
                  </a:ext>
                </a:extLst>
              </p14:cNvPr>
              <p14:cNvContentPartPr/>
              <p14:nvPr/>
            </p14:nvContentPartPr>
            <p14:xfrm>
              <a:off x="9629784" y="2605680"/>
              <a:ext cx="184680" cy="302760"/>
            </p14:xfrm>
          </p:contentPart>
        </mc:Choice>
        <mc:Fallback>
          <p:pic>
            <p:nvPicPr>
              <p:cNvPr id="60" name="Encre 59">
                <a:extLst>
                  <a:ext uri="{FF2B5EF4-FFF2-40B4-BE49-F238E27FC236}">
                    <a16:creationId xmlns:a16="http://schemas.microsoft.com/office/drawing/2014/main" id="{970E8D81-C08D-66E0-E116-893212CC02B7}"/>
                  </a:ext>
                </a:extLst>
              </p:cNvPr>
              <p:cNvPicPr/>
              <p:nvPr/>
            </p:nvPicPr>
            <p:blipFill>
              <a:blip r:embed="rId89"/>
              <a:stretch>
                <a:fillRect/>
              </a:stretch>
            </p:blipFill>
            <p:spPr>
              <a:xfrm>
                <a:off x="9621144" y="2596680"/>
                <a:ext cx="202320" cy="320400"/>
              </a:xfrm>
              <a:prstGeom prst="rect">
                <a:avLst/>
              </a:prstGeom>
            </p:spPr>
          </p:pic>
        </mc:Fallback>
      </mc:AlternateContent>
      <p:grpSp>
        <p:nvGrpSpPr>
          <p:cNvPr id="63" name="Groupe 62">
            <a:extLst>
              <a:ext uri="{FF2B5EF4-FFF2-40B4-BE49-F238E27FC236}">
                <a16:creationId xmlns:a16="http://schemas.microsoft.com/office/drawing/2014/main" id="{BD29F7E1-6472-8079-FE03-F564A7B6179F}"/>
              </a:ext>
            </a:extLst>
          </p:cNvPr>
          <p:cNvGrpSpPr/>
          <p:nvPr/>
        </p:nvGrpSpPr>
        <p:grpSpPr>
          <a:xfrm>
            <a:off x="9382104" y="3227760"/>
            <a:ext cx="290520" cy="338760"/>
            <a:chOff x="9382104" y="3227760"/>
            <a:chExt cx="290520" cy="338760"/>
          </a:xfrm>
        </p:grpSpPr>
        <mc:AlternateContent xmlns:mc="http://schemas.openxmlformats.org/markup-compatibility/2006">
          <mc:Choice xmlns:p14="http://schemas.microsoft.com/office/powerpoint/2010/main" Requires="p14">
            <p:contentPart p14:bwMode="auto" r:id="rId90">
              <p14:nvContentPartPr>
                <p14:cNvPr id="61" name="Encre 60">
                  <a:extLst>
                    <a:ext uri="{FF2B5EF4-FFF2-40B4-BE49-F238E27FC236}">
                      <a16:creationId xmlns:a16="http://schemas.microsoft.com/office/drawing/2014/main" id="{AC7E0E9E-5791-D41E-5076-160E37349DC0}"/>
                    </a:ext>
                  </a:extLst>
                </p14:cNvPr>
                <p14:cNvContentPartPr/>
                <p14:nvPr/>
              </p14:nvContentPartPr>
              <p14:xfrm>
                <a:off x="9382104" y="3373920"/>
                <a:ext cx="181440" cy="192600"/>
              </p14:xfrm>
            </p:contentPart>
          </mc:Choice>
          <mc:Fallback>
            <p:pic>
              <p:nvPicPr>
                <p:cNvPr id="61" name="Encre 60">
                  <a:extLst>
                    <a:ext uri="{FF2B5EF4-FFF2-40B4-BE49-F238E27FC236}">
                      <a16:creationId xmlns:a16="http://schemas.microsoft.com/office/drawing/2014/main" id="{AC7E0E9E-5791-D41E-5076-160E37349DC0}"/>
                    </a:ext>
                  </a:extLst>
                </p:cNvPr>
                <p:cNvPicPr/>
                <p:nvPr/>
              </p:nvPicPr>
              <p:blipFill>
                <a:blip r:embed="rId91"/>
                <a:stretch>
                  <a:fillRect/>
                </a:stretch>
              </p:blipFill>
              <p:spPr>
                <a:xfrm>
                  <a:off x="9373464" y="3364920"/>
                  <a:ext cx="19908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2" name="Encre 61">
                  <a:extLst>
                    <a:ext uri="{FF2B5EF4-FFF2-40B4-BE49-F238E27FC236}">
                      <a16:creationId xmlns:a16="http://schemas.microsoft.com/office/drawing/2014/main" id="{EA3A59A9-FC23-A75B-F288-056A4AD35DCB}"/>
                    </a:ext>
                  </a:extLst>
                </p14:cNvPr>
                <p14:cNvContentPartPr/>
                <p14:nvPr/>
              </p14:nvContentPartPr>
              <p14:xfrm>
                <a:off x="9609984" y="3227760"/>
                <a:ext cx="62640" cy="327960"/>
              </p14:xfrm>
            </p:contentPart>
          </mc:Choice>
          <mc:Fallback>
            <p:pic>
              <p:nvPicPr>
                <p:cNvPr id="62" name="Encre 61">
                  <a:extLst>
                    <a:ext uri="{FF2B5EF4-FFF2-40B4-BE49-F238E27FC236}">
                      <a16:creationId xmlns:a16="http://schemas.microsoft.com/office/drawing/2014/main" id="{EA3A59A9-FC23-A75B-F288-056A4AD35DCB}"/>
                    </a:ext>
                  </a:extLst>
                </p:cNvPr>
                <p:cNvPicPr/>
                <p:nvPr/>
              </p:nvPicPr>
              <p:blipFill>
                <a:blip r:embed="rId93"/>
                <a:stretch>
                  <a:fillRect/>
                </a:stretch>
              </p:blipFill>
              <p:spPr>
                <a:xfrm>
                  <a:off x="9600984" y="3218760"/>
                  <a:ext cx="80280" cy="345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4">
            <p14:nvContentPartPr>
              <p14:cNvPr id="66" name="Encre 65">
                <a:extLst>
                  <a:ext uri="{FF2B5EF4-FFF2-40B4-BE49-F238E27FC236}">
                    <a16:creationId xmlns:a16="http://schemas.microsoft.com/office/drawing/2014/main" id="{471BFEFA-3BD7-F824-DE9F-AA70A3839222}"/>
                  </a:ext>
                </a:extLst>
              </p14:cNvPr>
              <p14:cNvContentPartPr/>
              <p14:nvPr/>
            </p14:nvContentPartPr>
            <p14:xfrm>
              <a:off x="9791784" y="3387240"/>
              <a:ext cx="75960" cy="113760"/>
            </p14:xfrm>
          </p:contentPart>
        </mc:Choice>
        <mc:Fallback>
          <p:pic>
            <p:nvPicPr>
              <p:cNvPr id="66" name="Encre 65">
                <a:extLst>
                  <a:ext uri="{FF2B5EF4-FFF2-40B4-BE49-F238E27FC236}">
                    <a16:creationId xmlns:a16="http://schemas.microsoft.com/office/drawing/2014/main" id="{471BFEFA-3BD7-F824-DE9F-AA70A3839222}"/>
                  </a:ext>
                </a:extLst>
              </p:cNvPr>
              <p:cNvPicPr/>
              <p:nvPr/>
            </p:nvPicPr>
            <p:blipFill>
              <a:blip r:embed="rId95"/>
              <a:stretch>
                <a:fillRect/>
              </a:stretch>
            </p:blipFill>
            <p:spPr>
              <a:xfrm>
                <a:off x="9782784" y="3378600"/>
                <a:ext cx="93600" cy="131400"/>
              </a:xfrm>
              <a:prstGeom prst="rect">
                <a:avLst/>
              </a:prstGeom>
            </p:spPr>
          </p:pic>
        </mc:Fallback>
      </mc:AlternateContent>
      <p:grpSp>
        <p:nvGrpSpPr>
          <p:cNvPr id="72" name="Groupe 71">
            <a:extLst>
              <a:ext uri="{FF2B5EF4-FFF2-40B4-BE49-F238E27FC236}">
                <a16:creationId xmlns:a16="http://schemas.microsoft.com/office/drawing/2014/main" id="{E5FA4A3A-3272-2C9D-F30F-678E230E71C6}"/>
              </a:ext>
            </a:extLst>
          </p:cNvPr>
          <p:cNvGrpSpPr/>
          <p:nvPr/>
        </p:nvGrpSpPr>
        <p:grpSpPr>
          <a:xfrm>
            <a:off x="9993384" y="3227760"/>
            <a:ext cx="318960" cy="312840"/>
            <a:chOff x="9993384" y="3227760"/>
            <a:chExt cx="318960" cy="312840"/>
          </a:xfrm>
        </p:grpSpPr>
        <mc:AlternateContent xmlns:mc="http://schemas.openxmlformats.org/markup-compatibility/2006">
          <mc:Choice xmlns:p14="http://schemas.microsoft.com/office/powerpoint/2010/main" Requires="p14">
            <p:contentPart p14:bwMode="auto" r:id="rId96">
              <p14:nvContentPartPr>
                <p14:cNvPr id="69" name="Encre 68">
                  <a:extLst>
                    <a:ext uri="{FF2B5EF4-FFF2-40B4-BE49-F238E27FC236}">
                      <a16:creationId xmlns:a16="http://schemas.microsoft.com/office/drawing/2014/main" id="{299872CB-CB00-D20A-C27D-EA6808A73386}"/>
                    </a:ext>
                  </a:extLst>
                </p14:cNvPr>
                <p14:cNvContentPartPr/>
                <p14:nvPr/>
              </p14:nvContentPartPr>
              <p14:xfrm>
                <a:off x="9993384" y="3401280"/>
                <a:ext cx="86040" cy="139320"/>
              </p14:xfrm>
            </p:contentPart>
          </mc:Choice>
          <mc:Fallback>
            <p:pic>
              <p:nvPicPr>
                <p:cNvPr id="69" name="Encre 68">
                  <a:extLst>
                    <a:ext uri="{FF2B5EF4-FFF2-40B4-BE49-F238E27FC236}">
                      <a16:creationId xmlns:a16="http://schemas.microsoft.com/office/drawing/2014/main" id="{299872CB-CB00-D20A-C27D-EA6808A73386}"/>
                    </a:ext>
                  </a:extLst>
                </p:cNvPr>
                <p:cNvPicPr/>
                <p:nvPr/>
              </p:nvPicPr>
              <p:blipFill>
                <a:blip r:embed="rId97"/>
                <a:stretch>
                  <a:fillRect/>
                </a:stretch>
              </p:blipFill>
              <p:spPr>
                <a:xfrm>
                  <a:off x="9984744" y="3392640"/>
                  <a:ext cx="10368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70" name="Encre 69">
                  <a:extLst>
                    <a:ext uri="{FF2B5EF4-FFF2-40B4-BE49-F238E27FC236}">
                      <a16:creationId xmlns:a16="http://schemas.microsoft.com/office/drawing/2014/main" id="{B4DE8096-0ACE-BD8B-EE4A-A4F8C2EA5C45}"/>
                    </a:ext>
                  </a:extLst>
                </p14:cNvPr>
                <p14:cNvContentPartPr/>
                <p14:nvPr/>
              </p14:nvContentPartPr>
              <p14:xfrm>
                <a:off x="10186344" y="3409560"/>
                <a:ext cx="100440" cy="93960"/>
              </p14:xfrm>
            </p:contentPart>
          </mc:Choice>
          <mc:Fallback>
            <p:pic>
              <p:nvPicPr>
                <p:cNvPr id="70" name="Encre 69">
                  <a:extLst>
                    <a:ext uri="{FF2B5EF4-FFF2-40B4-BE49-F238E27FC236}">
                      <a16:creationId xmlns:a16="http://schemas.microsoft.com/office/drawing/2014/main" id="{B4DE8096-0ACE-BD8B-EE4A-A4F8C2EA5C45}"/>
                    </a:ext>
                  </a:extLst>
                </p:cNvPr>
                <p:cNvPicPr/>
                <p:nvPr/>
              </p:nvPicPr>
              <p:blipFill>
                <a:blip r:embed="rId99"/>
                <a:stretch>
                  <a:fillRect/>
                </a:stretch>
              </p:blipFill>
              <p:spPr>
                <a:xfrm>
                  <a:off x="10177704" y="3400920"/>
                  <a:ext cx="11808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71" name="Encre 70">
                  <a:extLst>
                    <a:ext uri="{FF2B5EF4-FFF2-40B4-BE49-F238E27FC236}">
                      <a16:creationId xmlns:a16="http://schemas.microsoft.com/office/drawing/2014/main" id="{F6E86A65-3B6C-0621-0714-B0E1AF8AD01A}"/>
                    </a:ext>
                  </a:extLst>
                </p14:cNvPr>
                <p14:cNvContentPartPr/>
                <p14:nvPr/>
              </p14:nvContentPartPr>
              <p14:xfrm>
                <a:off x="10231704" y="3227760"/>
                <a:ext cx="80640" cy="285480"/>
              </p14:xfrm>
            </p:contentPart>
          </mc:Choice>
          <mc:Fallback>
            <p:pic>
              <p:nvPicPr>
                <p:cNvPr id="71" name="Encre 70">
                  <a:extLst>
                    <a:ext uri="{FF2B5EF4-FFF2-40B4-BE49-F238E27FC236}">
                      <a16:creationId xmlns:a16="http://schemas.microsoft.com/office/drawing/2014/main" id="{F6E86A65-3B6C-0621-0714-B0E1AF8AD01A}"/>
                    </a:ext>
                  </a:extLst>
                </p:cNvPr>
                <p:cNvPicPr/>
                <p:nvPr/>
              </p:nvPicPr>
              <p:blipFill>
                <a:blip r:embed="rId101"/>
                <a:stretch>
                  <a:fillRect/>
                </a:stretch>
              </p:blipFill>
              <p:spPr>
                <a:xfrm>
                  <a:off x="10222704" y="3218760"/>
                  <a:ext cx="98280" cy="303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2">
            <p14:nvContentPartPr>
              <p14:cNvPr id="73" name="Encre 72">
                <a:extLst>
                  <a:ext uri="{FF2B5EF4-FFF2-40B4-BE49-F238E27FC236}">
                    <a16:creationId xmlns:a16="http://schemas.microsoft.com/office/drawing/2014/main" id="{58FE6D4B-D4C8-F16D-D819-A4B808D4D05F}"/>
                  </a:ext>
                </a:extLst>
              </p14:cNvPr>
              <p14:cNvContentPartPr/>
              <p14:nvPr/>
            </p14:nvContentPartPr>
            <p14:xfrm>
              <a:off x="9765504" y="3969720"/>
              <a:ext cx="246600" cy="228960"/>
            </p14:xfrm>
          </p:contentPart>
        </mc:Choice>
        <mc:Fallback>
          <p:pic>
            <p:nvPicPr>
              <p:cNvPr id="73" name="Encre 72">
                <a:extLst>
                  <a:ext uri="{FF2B5EF4-FFF2-40B4-BE49-F238E27FC236}">
                    <a16:creationId xmlns:a16="http://schemas.microsoft.com/office/drawing/2014/main" id="{58FE6D4B-D4C8-F16D-D819-A4B808D4D05F}"/>
                  </a:ext>
                </a:extLst>
              </p:cNvPr>
              <p:cNvPicPr/>
              <p:nvPr/>
            </p:nvPicPr>
            <p:blipFill>
              <a:blip r:embed="rId103"/>
              <a:stretch>
                <a:fillRect/>
              </a:stretch>
            </p:blipFill>
            <p:spPr>
              <a:xfrm>
                <a:off x="9756504" y="3961080"/>
                <a:ext cx="26424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4" name="Encre 73">
                <a:extLst>
                  <a:ext uri="{FF2B5EF4-FFF2-40B4-BE49-F238E27FC236}">
                    <a16:creationId xmlns:a16="http://schemas.microsoft.com/office/drawing/2014/main" id="{04F4678E-D9FA-E4C8-0D2C-E6567DD3DE10}"/>
                  </a:ext>
                </a:extLst>
              </p14:cNvPr>
              <p14:cNvContentPartPr/>
              <p14:nvPr/>
            </p14:nvContentPartPr>
            <p14:xfrm>
              <a:off x="10076184" y="3971160"/>
              <a:ext cx="165600" cy="225000"/>
            </p14:xfrm>
          </p:contentPart>
        </mc:Choice>
        <mc:Fallback>
          <p:pic>
            <p:nvPicPr>
              <p:cNvPr id="74" name="Encre 73">
                <a:extLst>
                  <a:ext uri="{FF2B5EF4-FFF2-40B4-BE49-F238E27FC236}">
                    <a16:creationId xmlns:a16="http://schemas.microsoft.com/office/drawing/2014/main" id="{04F4678E-D9FA-E4C8-0D2C-E6567DD3DE10}"/>
                  </a:ext>
                </a:extLst>
              </p:cNvPr>
              <p:cNvPicPr/>
              <p:nvPr/>
            </p:nvPicPr>
            <p:blipFill>
              <a:blip r:embed="rId105"/>
              <a:stretch>
                <a:fillRect/>
              </a:stretch>
            </p:blipFill>
            <p:spPr>
              <a:xfrm>
                <a:off x="10067184" y="3962520"/>
                <a:ext cx="183240" cy="242640"/>
              </a:xfrm>
              <a:prstGeom prst="rect">
                <a:avLst/>
              </a:prstGeom>
            </p:spPr>
          </p:pic>
        </mc:Fallback>
      </mc:AlternateContent>
      <p:grpSp>
        <p:nvGrpSpPr>
          <p:cNvPr id="77" name="Groupe 76">
            <a:extLst>
              <a:ext uri="{FF2B5EF4-FFF2-40B4-BE49-F238E27FC236}">
                <a16:creationId xmlns:a16="http://schemas.microsoft.com/office/drawing/2014/main" id="{F85038CE-A5E2-EA4A-1AB9-686F8E9EF675}"/>
              </a:ext>
            </a:extLst>
          </p:cNvPr>
          <p:cNvGrpSpPr/>
          <p:nvPr/>
        </p:nvGrpSpPr>
        <p:grpSpPr>
          <a:xfrm>
            <a:off x="4992264" y="2221560"/>
            <a:ext cx="230400" cy="257400"/>
            <a:chOff x="4992264" y="2221560"/>
            <a:chExt cx="230400" cy="257400"/>
          </a:xfrm>
        </p:grpSpPr>
        <mc:AlternateContent xmlns:mc="http://schemas.openxmlformats.org/markup-compatibility/2006">
          <mc:Choice xmlns:p14="http://schemas.microsoft.com/office/powerpoint/2010/main" Requires="p14">
            <p:contentPart p14:bwMode="auto" r:id="rId106">
              <p14:nvContentPartPr>
                <p14:cNvPr id="75" name="Encre 74">
                  <a:extLst>
                    <a:ext uri="{FF2B5EF4-FFF2-40B4-BE49-F238E27FC236}">
                      <a16:creationId xmlns:a16="http://schemas.microsoft.com/office/drawing/2014/main" id="{1EA8551B-D0A5-5E6A-87BE-B92578717C2E}"/>
                    </a:ext>
                  </a:extLst>
                </p14:cNvPr>
                <p14:cNvContentPartPr/>
                <p14:nvPr/>
              </p14:nvContentPartPr>
              <p14:xfrm>
                <a:off x="5046984" y="2221560"/>
                <a:ext cx="18720" cy="257400"/>
              </p14:xfrm>
            </p:contentPart>
          </mc:Choice>
          <mc:Fallback>
            <p:pic>
              <p:nvPicPr>
                <p:cNvPr id="75" name="Encre 74">
                  <a:extLst>
                    <a:ext uri="{FF2B5EF4-FFF2-40B4-BE49-F238E27FC236}">
                      <a16:creationId xmlns:a16="http://schemas.microsoft.com/office/drawing/2014/main" id="{1EA8551B-D0A5-5E6A-87BE-B92578717C2E}"/>
                    </a:ext>
                  </a:extLst>
                </p:cNvPr>
                <p:cNvPicPr/>
                <p:nvPr/>
              </p:nvPicPr>
              <p:blipFill>
                <a:blip r:embed="rId107"/>
                <a:stretch>
                  <a:fillRect/>
                </a:stretch>
              </p:blipFill>
              <p:spPr>
                <a:xfrm>
                  <a:off x="5037984" y="2212560"/>
                  <a:ext cx="3636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6" name="Encre 75">
                  <a:extLst>
                    <a:ext uri="{FF2B5EF4-FFF2-40B4-BE49-F238E27FC236}">
                      <a16:creationId xmlns:a16="http://schemas.microsoft.com/office/drawing/2014/main" id="{B5A5D26D-C2F8-72E5-6DE2-6610B5CB5A88}"/>
                    </a:ext>
                  </a:extLst>
                </p14:cNvPr>
                <p14:cNvContentPartPr/>
                <p14:nvPr/>
              </p14:nvContentPartPr>
              <p14:xfrm>
                <a:off x="4992264" y="2247480"/>
                <a:ext cx="230400" cy="230040"/>
              </p14:xfrm>
            </p:contentPart>
          </mc:Choice>
          <mc:Fallback>
            <p:pic>
              <p:nvPicPr>
                <p:cNvPr id="76" name="Encre 75">
                  <a:extLst>
                    <a:ext uri="{FF2B5EF4-FFF2-40B4-BE49-F238E27FC236}">
                      <a16:creationId xmlns:a16="http://schemas.microsoft.com/office/drawing/2014/main" id="{B5A5D26D-C2F8-72E5-6DE2-6610B5CB5A88}"/>
                    </a:ext>
                  </a:extLst>
                </p:cNvPr>
                <p:cNvPicPr/>
                <p:nvPr/>
              </p:nvPicPr>
              <p:blipFill>
                <a:blip r:embed="rId109"/>
                <a:stretch>
                  <a:fillRect/>
                </a:stretch>
              </p:blipFill>
              <p:spPr>
                <a:xfrm>
                  <a:off x="4983624" y="2238840"/>
                  <a:ext cx="248040" cy="247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0">
            <p14:nvContentPartPr>
              <p14:cNvPr id="78" name="Encre 77">
                <a:extLst>
                  <a:ext uri="{FF2B5EF4-FFF2-40B4-BE49-F238E27FC236}">
                    <a16:creationId xmlns:a16="http://schemas.microsoft.com/office/drawing/2014/main" id="{ADBA1DF9-2809-B3C6-610B-B729DFD1C4C2}"/>
                  </a:ext>
                </a:extLst>
              </p14:cNvPr>
              <p14:cNvContentPartPr/>
              <p14:nvPr/>
            </p14:nvContentPartPr>
            <p14:xfrm>
              <a:off x="5256504" y="2276280"/>
              <a:ext cx="168120" cy="204120"/>
            </p14:xfrm>
          </p:contentPart>
        </mc:Choice>
        <mc:Fallback>
          <p:pic>
            <p:nvPicPr>
              <p:cNvPr id="78" name="Encre 77">
                <a:extLst>
                  <a:ext uri="{FF2B5EF4-FFF2-40B4-BE49-F238E27FC236}">
                    <a16:creationId xmlns:a16="http://schemas.microsoft.com/office/drawing/2014/main" id="{ADBA1DF9-2809-B3C6-610B-B729DFD1C4C2}"/>
                  </a:ext>
                </a:extLst>
              </p:cNvPr>
              <p:cNvPicPr/>
              <p:nvPr/>
            </p:nvPicPr>
            <p:blipFill>
              <a:blip r:embed="rId111"/>
              <a:stretch>
                <a:fillRect/>
              </a:stretch>
            </p:blipFill>
            <p:spPr>
              <a:xfrm>
                <a:off x="5247864" y="2267640"/>
                <a:ext cx="185760" cy="221760"/>
              </a:xfrm>
              <a:prstGeom prst="rect">
                <a:avLst/>
              </a:prstGeom>
            </p:spPr>
          </p:pic>
        </mc:Fallback>
      </mc:AlternateContent>
      <p:grpSp>
        <p:nvGrpSpPr>
          <p:cNvPr id="91" name="Groupe 90">
            <a:extLst>
              <a:ext uri="{FF2B5EF4-FFF2-40B4-BE49-F238E27FC236}">
                <a16:creationId xmlns:a16="http://schemas.microsoft.com/office/drawing/2014/main" id="{0372ED7A-B0C6-B6E2-3382-022502B3A316}"/>
              </a:ext>
            </a:extLst>
          </p:cNvPr>
          <p:cNvGrpSpPr/>
          <p:nvPr/>
        </p:nvGrpSpPr>
        <p:grpSpPr>
          <a:xfrm>
            <a:off x="5476824" y="2231640"/>
            <a:ext cx="733680" cy="302760"/>
            <a:chOff x="5476824" y="2231640"/>
            <a:chExt cx="733680" cy="302760"/>
          </a:xfrm>
        </p:grpSpPr>
        <mc:AlternateContent xmlns:mc="http://schemas.openxmlformats.org/markup-compatibility/2006">
          <mc:Choice xmlns:p14="http://schemas.microsoft.com/office/powerpoint/2010/main" Requires="p14">
            <p:contentPart p14:bwMode="auto" r:id="rId112">
              <p14:nvContentPartPr>
                <p14:cNvPr id="81" name="Encre 80">
                  <a:extLst>
                    <a:ext uri="{FF2B5EF4-FFF2-40B4-BE49-F238E27FC236}">
                      <a16:creationId xmlns:a16="http://schemas.microsoft.com/office/drawing/2014/main" id="{E992F00E-8911-CCFE-D263-DB6913F18DC4}"/>
                    </a:ext>
                  </a:extLst>
                </p14:cNvPr>
                <p14:cNvContentPartPr/>
                <p14:nvPr/>
              </p14:nvContentPartPr>
              <p14:xfrm>
                <a:off x="5476824" y="2231640"/>
                <a:ext cx="119160" cy="238320"/>
              </p14:xfrm>
            </p:contentPart>
          </mc:Choice>
          <mc:Fallback>
            <p:pic>
              <p:nvPicPr>
                <p:cNvPr id="81" name="Encre 80">
                  <a:extLst>
                    <a:ext uri="{FF2B5EF4-FFF2-40B4-BE49-F238E27FC236}">
                      <a16:creationId xmlns:a16="http://schemas.microsoft.com/office/drawing/2014/main" id="{E992F00E-8911-CCFE-D263-DB6913F18DC4}"/>
                    </a:ext>
                  </a:extLst>
                </p:cNvPr>
                <p:cNvPicPr/>
                <p:nvPr/>
              </p:nvPicPr>
              <p:blipFill>
                <a:blip r:embed="rId113"/>
                <a:stretch>
                  <a:fillRect/>
                </a:stretch>
              </p:blipFill>
              <p:spPr>
                <a:xfrm>
                  <a:off x="5468184" y="2223000"/>
                  <a:ext cx="13680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2" name="Encre 81">
                  <a:extLst>
                    <a:ext uri="{FF2B5EF4-FFF2-40B4-BE49-F238E27FC236}">
                      <a16:creationId xmlns:a16="http://schemas.microsoft.com/office/drawing/2014/main" id="{64E52B4A-9C27-ECB7-161D-BFC03BD56C80}"/>
                    </a:ext>
                  </a:extLst>
                </p14:cNvPr>
                <p14:cNvContentPartPr/>
                <p14:nvPr/>
              </p14:nvContentPartPr>
              <p14:xfrm>
                <a:off x="5677704" y="2258280"/>
                <a:ext cx="360" cy="236880"/>
              </p14:xfrm>
            </p:contentPart>
          </mc:Choice>
          <mc:Fallback>
            <p:pic>
              <p:nvPicPr>
                <p:cNvPr id="82" name="Encre 81">
                  <a:extLst>
                    <a:ext uri="{FF2B5EF4-FFF2-40B4-BE49-F238E27FC236}">
                      <a16:creationId xmlns:a16="http://schemas.microsoft.com/office/drawing/2014/main" id="{64E52B4A-9C27-ECB7-161D-BFC03BD56C80}"/>
                    </a:ext>
                  </a:extLst>
                </p:cNvPr>
                <p:cNvPicPr/>
                <p:nvPr/>
              </p:nvPicPr>
              <p:blipFill>
                <a:blip r:embed="rId115"/>
                <a:stretch>
                  <a:fillRect/>
                </a:stretch>
              </p:blipFill>
              <p:spPr>
                <a:xfrm>
                  <a:off x="5669064" y="2249280"/>
                  <a:ext cx="1800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4" name="Encre 83">
                  <a:extLst>
                    <a:ext uri="{FF2B5EF4-FFF2-40B4-BE49-F238E27FC236}">
                      <a16:creationId xmlns:a16="http://schemas.microsoft.com/office/drawing/2014/main" id="{C2D16D47-F282-191D-A0BA-95DE8FE9ACC2}"/>
                    </a:ext>
                  </a:extLst>
                </p14:cNvPr>
                <p14:cNvContentPartPr/>
                <p14:nvPr/>
              </p14:nvContentPartPr>
              <p14:xfrm>
                <a:off x="5677704" y="2302200"/>
                <a:ext cx="118080" cy="148320"/>
              </p14:xfrm>
            </p:contentPart>
          </mc:Choice>
          <mc:Fallback>
            <p:pic>
              <p:nvPicPr>
                <p:cNvPr id="84" name="Encre 83">
                  <a:extLst>
                    <a:ext uri="{FF2B5EF4-FFF2-40B4-BE49-F238E27FC236}">
                      <a16:creationId xmlns:a16="http://schemas.microsoft.com/office/drawing/2014/main" id="{C2D16D47-F282-191D-A0BA-95DE8FE9ACC2}"/>
                    </a:ext>
                  </a:extLst>
                </p:cNvPr>
                <p:cNvPicPr/>
                <p:nvPr/>
              </p:nvPicPr>
              <p:blipFill>
                <a:blip r:embed="rId117"/>
                <a:stretch>
                  <a:fillRect/>
                </a:stretch>
              </p:blipFill>
              <p:spPr>
                <a:xfrm>
                  <a:off x="5669064" y="2293560"/>
                  <a:ext cx="13572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5" name="Encre 84">
                  <a:extLst>
                    <a:ext uri="{FF2B5EF4-FFF2-40B4-BE49-F238E27FC236}">
                      <a16:creationId xmlns:a16="http://schemas.microsoft.com/office/drawing/2014/main" id="{730ED92A-D8B7-3C88-7B09-8FD7B0976516}"/>
                    </a:ext>
                  </a:extLst>
                </p14:cNvPr>
                <p14:cNvContentPartPr/>
                <p14:nvPr/>
              </p14:nvContentPartPr>
              <p14:xfrm>
                <a:off x="5723784" y="2377080"/>
                <a:ext cx="64440" cy="112680"/>
              </p14:xfrm>
            </p:contentPart>
          </mc:Choice>
          <mc:Fallback>
            <p:pic>
              <p:nvPicPr>
                <p:cNvPr id="85" name="Encre 84">
                  <a:extLst>
                    <a:ext uri="{FF2B5EF4-FFF2-40B4-BE49-F238E27FC236}">
                      <a16:creationId xmlns:a16="http://schemas.microsoft.com/office/drawing/2014/main" id="{730ED92A-D8B7-3C88-7B09-8FD7B0976516}"/>
                    </a:ext>
                  </a:extLst>
                </p:cNvPr>
                <p:cNvPicPr/>
                <p:nvPr/>
              </p:nvPicPr>
              <p:blipFill>
                <a:blip r:embed="rId119"/>
                <a:stretch>
                  <a:fillRect/>
                </a:stretch>
              </p:blipFill>
              <p:spPr>
                <a:xfrm>
                  <a:off x="5714784" y="2368080"/>
                  <a:ext cx="8208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6" name="Encre 85">
                  <a:extLst>
                    <a:ext uri="{FF2B5EF4-FFF2-40B4-BE49-F238E27FC236}">
                      <a16:creationId xmlns:a16="http://schemas.microsoft.com/office/drawing/2014/main" id="{22365E87-9B2C-4C01-A38C-CDF19F332845}"/>
                    </a:ext>
                  </a:extLst>
                </p14:cNvPr>
                <p14:cNvContentPartPr/>
                <p14:nvPr/>
              </p14:nvContentPartPr>
              <p14:xfrm>
                <a:off x="5860944" y="2349720"/>
                <a:ext cx="74160" cy="184680"/>
              </p14:xfrm>
            </p:contentPart>
          </mc:Choice>
          <mc:Fallback>
            <p:pic>
              <p:nvPicPr>
                <p:cNvPr id="86" name="Encre 85">
                  <a:extLst>
                    <a:ext uri="{FF2B5EF4-FFF2-40B4-BE49-F238E27FC236}">
                      <a16:creationId xmlns:a16="http://schemas.microsoft.com/office/drawing/2014/main" id="{22365E87-9B2C-4C01-A38C-CDF19F332845}"/>
                    </a:ext>
                  </a:extLst>
                </p:cNvPr>
                <p:cNvPicPr/>
                <p:nvPr/>
              </p:nvPicPr>
              <p:blipFill>
                <a:blip r:embed="rId121"/>
                <a:stretch>
                  <a:fillRect/>
                </a:stretch>
              </p:blipFill>
              <p:spPr>
                <a:xfrm>
                  <a:off x="5851944" y="2341080"/>
                  <a:ext cx="9180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7" name="Encre 86">
                  <a:extLst>
                    <a:ext uri="{FF2B5EF4-FFF2-40B4-BE49-F238E27FC236}">
                      <a16:creationId xmlns:a16="http://schemas.microsoft.com/office/drawing/2014/main" id="{B3964C55-8E20-74DD-07A3-32AF8E5CBE7E}"/>
                    </a:ext>
                  </a:extLst>
                </p14:cNvPr>
                <p14:cNvContentPartPr/>
                <p14:nvPr/>
              </p14:nvContentPartPr>
              <p14:xfrm>
                <a:off x="5879304" y="2414160"/>
                <a:ext cx="55440" cy="27360"/>
              </p14:xfrm>
            </p:contentPart>
          </mc:Choice>
          <mc:Fallback>
            <p:pic>
              <p:nvPicPr>
                <p:cNvPr id="87" name="Encre 86">
                  <a:extLst>
                    <a:ext uri="{FF2B5EF4-FFF2-40B4-BE49-F238E27FC236}">
                      <a16:creationId xmlns:a16="http://schemas.microsoft.com/office/drawing/2014/main" id="{B3964C55-8E20-74DD-07A3-32AF8E5CBE7E}"/>
                    </a:ext>
                  </a:extLst>
                </p:cNvPr>
                <p:cNvPicPr/>
                <p:nvPr/>
              </p:nvPicPr>
              <p:blipFill>
                <a:blip r:embed="rId123"/>
                <a:stretch>
                  <a:fillRect/>
                </a:stretch>
              </p:blipFill>
              <p:spPr>
                <a:xfrm>
                  <a:off x="5870304" y="2405160"/>
                  <a:ext cx="7308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8" name="Encre 87">
                  <a:extLst>
                    <a:ext uri="{FF2B5EF4-FFF2-40B4-BE49-F238E27FC236}">
                      <a16:creationId xmlns:a16="http://schemas.microsoft.com/office/drawing/2014/main" id="{BFE3D279-2D4F-E516-2F04-4755E9A33CFF}"/>
                    </a:ext>
                  </a:extLst>
                </p14:cNvPr>
                <p14:cNvContentPartPr/>
                <p14:nvPr/>
              </p14:nvContentPartPr>
              <p14:xfrm>
                <a:off x="5851944" y="2327040"/>
                <a:ext cx="104400" cy="41040"/>
              </p14:xfrm>
            </p:contentPart>
          </mc:Choice>
          <mc:Fallback>
            <p:pic>
              <p:nvPicPr>
                <p:cNvPr id="88" name="Encre 87">
                  <a:extLst>
                    <a:ext uri="{FF2B5EF4-FFF2-40B4-BE49-F238E27FC236}">
                      <a16:creationId xmlns:a16="http://schemas.microsoft.com/office/drawing/2014/main" id="{BFE3D279-2D4F-E516-2F04-4755E9A33CFF}"/>
                    </a:ext>
                  </a:extLst>
                </p:cNvPr>
                <p:cNvPicPr/>
                <p:nvPr/>
              </p:nvPicPr>
              <p:blipFill>
                <a:blip r:embed="rId125"/>
                <a:stretch>
                  <a:fillRect/>
                </a:stretch>
              </p:blipFill>
              <p:spPr>
                <a:xfrm>
                  <a:off x="5843304" y="2318400"/>
                  <a:ext cx="12204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90" name="Encre 89">
                  <a:extLst>
                    <a:ext uri="{FF2B5EF4-FFF2-40B4-BE49-F238E27FC236}">
                      <a16:creationId xmlns:a16="http://schemas.microsoft.com/office/drawing/2014/main" id="{7C3448A2-4788-2AD7-129D-C830CA82D138}"/>
                    </a:ext>
                  </a:extLst>
                </p14:cNvPr>
                <p14:cNvContentPartPr/>
                <p14:nvPr/>
              </p14:nvContentPartPr>
              <p14:xfrm>
                <a:off x="6052824" y="2274480"/>
                <a:ext cx="157680" cy="258480"/>
              </p14:xfrm>
            </p:contentPart>
          </mc:Choice>
          <mc:Fallback>
            <p:pic>
              <p:nvPicPr>
                <p:cNvPr id="90" name="Encre 89">
                  <a:extLst>
                    <a:ext uri="{FF2B5EF4-FFF2-40B4-BE49-F238E27FC236}">
                      <a16:creationId xmlns:a16="http://schemas.microsoft.com/office/drawing/2014/main" id="{7C3448A2-4788-2AD7-129D-C830CA82D138}"/>
                    </a:ext>
                  </a:extLst>
                </p:cNvPr>
                <p:cNvPicPr/>
                <p:nvPr/>
              </p:nvPicPr>
              <p:blipFill>
                <a:blip r:embed="rId127"/>
                <a:stretch>
                  <a:fillRect/>
                </a:stretch>
              </p:blipFill>
              <p:spPr>
                <a:xfrm>
                  <a:off x="6044184" y="2265840"/>
                  <a:ext cx="175320" cy="276120"/>
                </a:xfrm>
                <a:prstGeom prst="rect">
                  <a:avLst/>
                </a:prstGeom>
              </p:spPr>
            </p:pic>
          </mc:Fallback>
        </mc:AlternateContent>
      </p:grpSp>
      <p:grpSp>
        <p:nvGrpSpPr>
          <p:cNvPr id="97" name="Groupe 96">
            <a:extLst>
              <a:ext uri="{FF2B5EF4-FFF2-40B4-BE49-F238E27FC236}">
                <a16:creationId xmlns:a16="http://schemas.microsoft.com/office/drawing/2014/main" id="{3F9DD0D4-0595-45E1-1729-DC3E1CBBC26D}"/>
              </a:ext>
            </a:extLst>
          </p:cNvPr>
          <p:cNvGrpSpPr/>
          <p:nvPr/>
        </p:nvGrpSpPr>
        <p:grpSpPr>
          <a:xfrm>
            <a:off x="5531904" y="2817000"/>
            <a:ext cx="666000" cy="304200"/>
            <a:chOff x="5531904" y="2817000"/>
            <a:chExt cx="666000" cy="304200"/>
          </a:xfrm>
        </p:grpSpPr>
        <mc:AlternateContent xmlns:mc="http://schemas.openxmlformats.org/markup-compatibility/2006">
          <mc:Choice xmlns:p14="http://schemas.microsoft.com/office/powerpoint/2010/main" Requires="p14">
            <p:contentPart p14:bwMode="auto" r:id="rId128">
              <p14:nvContentPartPr>
                <p14:cNvPr id="92" name="Encre 91">
                  <a:extLst>
                    <a:ext uri="{FF2B5EF4-FFF2-40B4-BE49-F238E27FC236}">
                      <a16:creationId xmlns:a16="http://schemas.microsoft.com/office/drawing/2014/main" id="{6B83E581-8866-4DF7-D49A-DEE116AB9DAD}"/>
                    </a:ext>
                  </a:extLst>
                </p14:cNvPr>
                <p14:cNvContentPartPr/>
                <p14:nvPr/>
              </p14:nvContentPartPr>
              <p14:xfrm>
                <a:off x="5531904" y="2898360"/>
                <a:ext cx="212760" cy="204840"/>
              </p14:xfrm>
            </p:contentPart>
          </mc:Choice>
          <mc:Fallback>
            <p:pic>
              <p:nvPicPr>
                <p:cNvPr id="92" name="Encre 91">
                  <a:extLst>
                    <a:ext uri="{FF2B5EF4-FFF2-40B4-BE49-F238E27FC236}">
                      <a16:creationId xmlns:a16="http://schemas.microsoft.com/office/drawing/2014/main" id="{6B83E581-8866-4DF7-D49A-DEE116AB9DAD}"/>
                    </a:ext>
                  </a:extLst>
                </p:cNvPr>
                <p:cNvPicPr/>
                <p:nvPr/>
              </p:nvPicPr>
              <p:blipFill>
                <a:blip r:embed="rId129"/>
                <a:stretch>
                  <a:fillRect/>
                </a:stretch>
              </p:blipFill>
              <p:spPr>
                <a:xfrm>
                  <a:off x="5522904" y="2889720"/>
                  <a:ext cx="23040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93" name="Encre 92">
                  <a:extLst>
                    <a:ext uri="{FF2B5EF4-FFF2-40B4-BE49-F238E27FC236}">
                      <a16:creationId xmlns:a16="http://schemas.microsoft.com/office/drawing/2014/main" id="{510B18CC-A0B2-E25D-E493-6B868C35E192}"/>
                    </a:ext>
                  </a:extLst>
                </p14:cNvPr>
                <p14:cNvContentPartPr/>
                <p14:nvPr/>
              </p14:nvContentPartPr>
              <p14:xfrm>
                <a:off x="5687424" y="3008160"/>
                <a:ext cx="91800" cy="93960"/>
              </p14:xfrm>
            </p:contentPart>
          </mc:Choice>
          <mc:Fallback>
            <p:pic>
              <p:nvPicPr>
                <p:cNvPr id="93" name="Encre 92">
                  <a:extLst>
                    <a:ext uri="{FF2B5EF4-FFF2-40B4-BE49-F238E27FC236}">
                      <a16:creationId xmlns:a16="http://schemas.microsoft.com/office/drawing/2014/main" id="{510B18CC-A0B2-E25D-E493-6B868C35E192}"/>
                    </a:ext>
                  </a:extLst>
                </p:cNvPr>
                <p:cNvPicPr/>
                <p:nvPr/>
              </p:nvPicPr>
              <p:blipFill>
                <a:blip r:embed="rId131"/>
                <a:stretch>
                  <a:fillRect/>
                </a:stretch>
              </p:blipFill>
              <p:spPr>
                <a:xfrm>
                  <a:off x="5678424" y="2999520"/>
                  <a:ext cx="10944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94" name="Encre 93">
                  <a:extLst>
                    <a:ext uri="{FF2B5EF4-FFF2-40B4-BE49-F238E27FC236}">
                      <a16:creationId xmlns:a16="http://schemas.microsoft.com/office/drawing/2014/main" id="{15F1D9D0-2707-8B95-F354-C4CAF6161E42}"/>
                    </a:ext>
                  </a:extLst>
                </p14:cNvPr>
                <p14:cNvContentPartPr/>
                <p14:nvPr/>
              </p14:nvContentPartPr>
              <p14:xfrm>
                <a:off x="5825664" y="2852280"/>
                <a:ext cx="191520" cy="268920"/>
              </p14:xfrm>
            </p:contentPart>
          </mc:Choice>
          <mc:Fallback>
            <p:pic>
              <p:nvPicPr>
                <p:cNvPr id="94" name="Encre 93">
                  <a:extLst>
                    <a:ext uri="{FF2B5EF4-FFF2-40B4-BE49-F238E27FC236}">
                      <a16:creationId xmlns:a16="http://schemas.microsoft.com/office/drawing/2014/main" id="{15F1D9D0-2707-8B95-F354-C4CAF6161E42}"/>
                    </a:ext>
                  </a:extLst>
                </p:cNvPr>
                <p:cNvPicPr/>
                <p:nvPr/>
              </p:nvPicPr>
              <p:blipFill>
                <a:blip r:embed="rId133"/>
                <a:stretch>
                  <a:fillRect/>
                </a:stretch>
              </p:blipFill>
              <p:spPr>
                <a:xfrm>
                  <a:off x="5817024" y="2843640"/>
                  <a:ext cx="20916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96" name="Encre 95">
                  <a:extLst>
                    <a:ext uri="{FF2B5EF4-FFF2-40B4-BE49-F238E27FC236}">
                      <a16:creationId xmlns:a16="http://schemas.microsoft.com/office/drawing/2014/main" id="{3DCE821D-214B-EB70-E5D3-DAC28B98DBFE}"/>
                    </a:ext>
                  </a:extLst>
                </p14:cNvPr>
                <p14:cNvContentPartPr/>
                <p14:nvPr/>
              </p14:nvContentPartPr>
              <p14:xfrm>
                <a:off x="6062544" y="2817000"/>
                <a:ext cx="135360" cy="264960"/>
              </p14:xfrm>
            </p:contentPart>
          </mc:Choice>
          <mc:Fallback>
            <p:pic>
              <p:nvPicPr>
                <p:cNvPr id="96" name="Encre 95">
                  <a:extLst>
                    <a:ext uri="{FF2B5EF4-FFF2-40B4-BE49-F238E27FC236}">
                      <a16:creationId xmlns:a16="http://schemas.microsoft.com/office/drawing/2014/main" id="{3DCE821D-214B-EB70-E5D3-DAC28B98DBFE}"/>
                    </a:ext>
                  </a:extLst>
                </p:cNvPr>
                <p:cNvPicPr/>
                <p:nvPr/>
              </p:nvPicPr>
              <p:blipFill>
                <a:blip r:embed="rId135"/>
                <a:stretch>
                  <a:fillRect/>
                </a:stretch>
              </p:blipFill>
              <p:spPr>
                <a:xfrm>
                  <a:off x="6053904" y="2808000"/>
                  <a:ext cx="153000" cy="282600"/>
                </a:xfrm>
                <a:prstGeom prst="rect">
                  <a:avLst/>
                </a:prstGeom>
              </p:spPr>
            </p:pic>
          </mc:Fallback>
        </mc:AlternateContent>
      </p:grpSp>
      <p:grpSp>
        <p:nvGrpSpPr>
          <p:cNvPr id="107" name="Groupe 106">
            <a:extLst>
              <a:ext uri="{FF2B5EF4-FFF2-40B4-BE49-F238E27FC236}">
                <a16:creationId xmlns:a16="http://schemas.microsoft.com/office/drawing/2014/main" id="{50298EDF-1E89-317A-E6BE-920B372472D8}"/>
              </a:ext>
            </a:extLst>
          </p:cNvPr>
          <p:cNvGrpSpPr/>
          <p:nvPr/>
        </p:nvGrpSpPr>
        <p:grpSpPr>
          <a:xfrm>
            <a:off x="5102064" y="3382920"/>
            <a:ext cx="587520" cy="277560"/>
            <a:chOff x="5102064" y="3382920"/>
            <a:chExt cx="587520" cy="277560"/>
          </a:xfrm>
        </p:grpSpPr>
        <mc:AlternateContent xmlns:mc="http://schemas.openxmlformats.org/markup-compatibility/2006">
          <mc:Choice xmlns:p14="http://schemas.microsoft.com/office/powerpoint/2010/main" Requires="p14">
            <p:contentPart p14:bwMode="auto" r:id="rId136">
              <p14:nvContentPartPr>
                <p14:cNvPr id="98" name="Encre 97">
                  <a:extLst>
                    <a:ext uri="{FF2B5EF4-FFF2-40B4-BE49-F238E27FC236}">
                      <a16:creationId xmlns:a16="http://schemas.microsoft.com/office/drawing/2014/main" id="{23DFB9E7-7289-25A0-0568-D69B0D9FB904}"/>
                    </a:ext>
                  </a:extLst>
                </p14:cNvPr>
                <p14:cNvContentPartPr/>
                <p14:nvPr/>
              </p14:nvContentPartPr>
              <p14:xfrm>
                <a:off x="5102064" y="3419640"/>
                <a:ext cx="79920" cy="240840"/>
              </p14:xfrm>
            </p:contentPart>
          </mc:Choice>
          <mc:Fallback>
            <p:pic>
              <p:nvPicPr>
                <p:cNvPr id="98" name="Encre 97">
                  <a:extLst>
                    <a:ext uri="{FF2B5EF4-FFF2-40B4-BE49-F238E27FC236}">
                      <a16:creationId xmlns:a16="http://schemas.microsoft.com/office/drawing/2014/main" id="{23DFB9E7-7289-25A0-0568-D69B0D9FB904}"/>
                    </a:ext>
                  </a:extLst>
                </p:cNvPr>
                <p:cNvPicPr/>
                <p:nvPr/>
              </p:nvPicPr>
              <p:blipFill>
                <a:blip r:embed="rId137"/>
                <a:stretch>
                  <a:fillRect/>
                </a:stretch>
              </p:blipFill>
              <p:spPr>
                <a:xfrm>
                  <a:off x="5093064" y="3410640"/>
                  <a:ext cx="9756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9" name="Encre 98">
                  <a:extLst>
                    <a:ext uri="{FF2B5EF4-FFF2-40B4-BE49-F238E27FC236}">
                      <a16:creationId xmlns:a16="http://schemas.microsoft.com/office/drawing/2014/main" id="{12C1C554-9535-3FFD-107A-47F268B9830E}"/>
                    </a:ext>
                  </a:extLst>
                </p14:cNvPr>
                <p14:cNvContentPartPr/>
                <p14:nvPr/>
              </p14:nvContentPartPr>
              <p14:xfrm>
                <a:off x="5303304" y="3382920"/>
                <a:ext cx="360" cy="237240"/>
              </p14:xfrm>
            </p:contentPart>
          </mc:Choice>
          <mc:Fallback>
            <p:pic>
              <p:nvPicPr>
                <p:cNvPr id="99" name="Encre 98">
                  <a:extLst>
                    <a:ext uri="{FF2B5EF4-FFF2-40B4-BE49-F238E27FC236}">
                      <a16:creationId xmlns:a16="http://schemas.microsoft.com/office/drawing/2014/main" id="{12C1C554-9535-3FFD-107A-47F268B9830E}"/>
                    </a:ext>
                  </a:extLst>
                </p:cNvPr>
                <p:cNvPicPr/>
                <p:nvPr/>
              </p:nvPicPr>
              <p:blipFill>
                <a:blip r:embed="rId115"/>
                <a:stretch>
                  <a:fillRect/>
                </a:stretch>
              </p:blipFill>
              <p:spPr>
                <a:xfrm>
                  <a:off x="5294664" y="3373920"/>
                  <a:ext cx="1800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100" name="Encre 99">
                  <a:extLst>
                    <a:ext uri="{FF2B5EF4-FFF2-40B4-BE49-F238E27FC236}">
                      <a16:creationId xmlns:a16="http://schemas.microsoft.com/office/drawing/2014/main" id="{FEFD39C5-ED94-472F-714A-B9300FFD657B}"/>
                    </a:ext>
                  </a:extLst>
                </p14:cNvPr>
                <p14:cNvContentPartPr/>
                <p14:nvPr/>
              </p14:nvContentPartPr>
              <p14:xfrm>
                <a:off x="5138784" y="3486600"/>
                <a:ext cx="176400" cy="61200"/>
              </p14:xfrm>
            </p:contentPart>
          </mc:Choice>
          <mc:Fallback>
            <p:pic>
              <p:nvPicPr>
                <p:cNvPr id="100" name="Encre 99">
                  <a:extLst>
                    <a:ext uri="{FF2B5EF4-FFF2-40B4-BE49-F238E27FC236}">
                      <a16:creationId xmlns:a16="http://schemas.microsoft.com/office/drawing/2014/main" id="{FEFD39C5-ED94-472F-714A-B9300FFD657B}"/>
                    </a:ext>
                  </a:extLst>
                </p:cNvPr>
                <p:cNvPicPr/>
                <p:nvPr/>
              </p:nvPicPr>
              <p:blipFill>
                <a:blip r:embed="rId140"/>
                <a:stretch>
                  <a:fillRect/>
                </a:stretch>
              </p:blipFill>
              <p:spPr>
                <a:xfrm>
                  <a:off x="5129784" y="3477960"/>
                  <a:ext cx="19404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102" name="Encre 101">
                  <a:extLst>
                    <a:ext uri="{FF2B5EF4-FFF2-40B4-BE49-F238E27FC236}">
                      <a16:creationId xmlns:a16="http://schemas.microsoft.com/office/drawing/2014/main" id="{F6D7D7C5-C9BE-83E9-5A20-8729514B9F84}"/>
                    </a:ext>
                  </a:extLst>
                </p14:cNvPr>
                <p14:cNvContentPartPr/>
                <p14:nvPr/>
              </p14:nvContentPartPr>
              <p14:xfrm>
                <a:off x="5367744" y="3392280"/>
                <a:ext cx="108000" cy="212400"/>
              </p14:xfrm>
            </p:contentPart>
          </mc:Choice>
          <mc:Fallback>
            <p:pic>
              <p:nvPicPr>
                <p:cNvPr id="102" name="Encre 101">
                  <a:extLst>
                    <a:ext uri="{FF2B5EF4-FFF2-40B4-BE49-F238E27FC236}">
                      <a16:creationId xmlns:a16="http://schemas.microsoft.com/office/drawing/2014/main" id="{F6D7D7C5-C9BE-83E9-5A20-8729514B9F84}"/>
                    </a:ext>
                  </a:extLst>
                </p:cNvPr>
                <p:cNvPicPr/>
                <p:nvPr/>
              </p:nvPicPr>
              <p:blipFill>
                <a:blip r:embed="rId142"/>
                <a:stretch>
                  <a:fillRect/>
                </a:stretch>
              </p:blipFill>
              <p:spPr>
                <a:xfrm>
                  <a:off x="5358744" y="3383280"/>
                  <a:ext cx="12564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103" name="Encre 102">
                  <a:extLst>
                    <a:ext uri="{FF2B5EF4-FFF2-40B4-BE49-F238E27FC236}">
                      <a16:creationId xmlns:a16="http://schemas.microsoft.com/office/drawing/2014/main" id="{C2BC29C9-E50A-9A77-C2CC-4087A3AE9E77}"/>
                    </a:ext>
                  </a:extLst>
                </p14:cNvPr>
                <p14:cNvContentPartPr/>
                <p14:nvPr/>
              </p14:nvContentPartPr>
              <p14:xfrm>
                <a:off x="5431104" y="3476160"/>
                <a:ext cx="54720" cy="7560"/>
              </p14:xfrm>
            </p:contentPart>
          </mc:Choice>
          <mc:Fallback>
            <p:pic>
              <p:nvPicPr>
                <p:cNvPr id="103" name="Encre 102">
                  <a:extLst>
                    <a:ext uri="{FF2B5EF4-FFF2-40B4-BE49-F238E27FC236}">
                      <a16:creationId xmlns:a16="http://schemas.microsoft.com/office/drawing/2014/main" id="{C2BC29C9-E50A-9A77-C2CC-4087A3AE9E77}"/>
                    </a:ext>
                  </a:extLst>
                </p:cNvPr>
                <p:cNvPicPr/>
                <p:nvPr/>
              </p:nvPicPr>
              <p:blipFill>
                <a:blip r:embed="rId144"/>
                <a:stretch>
                  <a:fillRect/>
                </a:stretch>
              </p:blipFill>
              <p:spPr>
                <a:xfrm>
                  <a:off x="5422464" y="3467520"/>
                  <a:ext cx="7236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105" name="Encre 104">
                  <a:extLst>
                    <a:ext uri="{FF2B5EF4-FFF2-40B4-BE49-F238E27FC236}">
                      <a16:creationId xmlns:a16="http://schemas.microsoft.com/office/drawing/2014/main" id="{AA2544D0-DEBB-53DB-35F4-0023DA2B84D1}"/>
                    </a:ext>
                  </a:extLst>
                </p14:cNvPr>
                <p14:cNvContentPartPr/>
                <p14:nvPr/>
              </p14:nvContentPartPr>
              <p14:xfrm>
                <a:off x="5449464" y="3382920"/>
                <a:ext cx="118800" cy="360"/>
              </p14:xfrm>
            </p:contentPart>
          </mc:Choice>
          <mc:Fallback>
            <p:pic>
              <p:nvPicPr>
                <p:cNvPr id="105" name="Encre 104">
                  <a:extLst>
                    <a:ext uri="{FF2B5EF4-FFF2-40B4-BE49-F238E27FC236}">
                      <a16:creationId xmlns:a16="http://schemas.microsoft.com/office/drawing/2014/main" id="{AA2544D0-DEBB-53DB-35F4-0023DA2B84D1}"/>
                    </a:ext>
                  </a:extLst>
                </p:cNvPr>
                <p:cNvPicPr/>
                <p:nvPr/>
              </p:nvPicPr>
              <p:blipFill>
                <a:blip r:embed="rId146"/>
                <a:stretch>
                  <a:fillRect/>
                </a:stretch>
              </p:blipFill>
              <p:spPr>
                <a:xfrm>
                  <a:off x="5440464" y="3373920"/>
                  <a:ext cx="136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106" name="Encre 105">
                  <a:extLst>
                    <a:ext uri="{FF2B5EF4-FFF2-40B4-BE49-F238E27FC236}">
                      <a16:creationId xmlns:a16="http://schemas.microsoft.com/office/drawing/2014/main" id="{AE237760-6011-1C8D-1919-18FAA6897D36}"/>
                    </a:ext>
                  </a:extLst>
                </p14:cNvPr>
                <p14:cNvContentPartPr/>
                <p14:nvPr/>
              </p14:nvContentPartPr>
              <p14:xfrm>
                <a:off x="5593464" y="3392280"/>
                <a:ext cx="96120" cy="231120"/>
              </p14:xfrm>
            </p:contentPart>
          </mc:Choice>
          <mc:Fallback>
            <p:pic>
              <p:nvPicPr>
                <p:cNvPr id="106" name="Encre 105">
                  <a:extLst>
                    <a:ext uri="{FF2B5EF4-FFF2-40B4-BE49-F238E27FC236}">
                      <a16:creationId xmlns:a16="http://schemas.microsoft.com/office/drawing/2014/main" id="{AE237760-6011-1C8D-1919-18FAA6897D36}"/>
                    </a:ext>
                  </a:extLst>
                </p:cNvPr>
                <p:cNvPicPr/>
                <p:nvPr/>
              </p:nvPicPr>
              <p:blipFill>
                <a:blip r:embed="rId148"/>
                <a:stretch>
                  <a:fillRect/>
                </a:stretch>
              </p:blipFill>
              <p:spPr>
                <a:xfrm>
                  <a:off x="5584824" y="3383280"/>
                  <a:ext cx="113760" cy="248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9">
            <p14:nvContentPartPr>
              <p14:cNvPr id="108" name="Encre 107">
                <a:extLst>
                  <a:ext uri="{FF2B5EF4-FFF2-40B4-BE49-F238E27FC236}">
                    <a16:creationId xmlns:a16="http://schemas.microsoft.com/office/drawing/2014/main" id="{766BF80F-CFB1-AFC7-ADAB-D3CE167EF403}"/>
                  </a:ext>
                </a:extLst>
              </p14:cNvPr>
              <p14:cNvContentPartPr/>
              <p14:nvPr/>
            </p14:nvContentPartPr>
            <p14:xfrm>
              <a:off x="5888304" y="3400200"/>
              <a:ext cx="211320" cy="202320"/>
            </p14:xfrm>
          </p:contentPart>
        </mc:Choice>
        <mc:Fallback>
          <p:pic>
            <p:nvPicPr>
              <p:cNvPr id="108" name="Encre 107">
                <a:extLst>
                  <a:ext uri="{FF2B5EF4-FFF2-40B4-BE49-F238E27FC236}">
                    <a16:creationId xmlns:a16="http://schemas.microsoft.com/office/drawing/2014/main" id="{766BF80F-CFB1-AFC7-ADAB-D3CE167EF403}"/>
                  </a:ext>
                </a:extLst>
              </p:cNvPr>
              <p:cNvPicPr/>
              <p:nvPr/>
            </p:nvPicPr>
            <p:blipFill>
              <a:blip r:embed="rId150"/>
              <a:stretch>
                <a:fillRect/>
              </a:stretch>
            </p:blipFill>
            <p:spPr>
              <a:xfrm>
                <a:off x="5879304" y="3391560"/>
                <a:ext cx="228960" cy="219960"/>
              </a:xfrm>
              <a:prstGeom prst="rect">
                <a:avLst/>
              </a:prstGeom>
            </p:spPr>
          </p:pic>
        </mc:Fallback>
      </mc:AlternateContent>
      <p:grpSp>
        <p:nvGrpSpPr>
          <p:cNvPr id="121" name="Groupe 120">
            <a:extLst>
              <a:ext uri="{FF2B5EF4-FFF2-40B4-BE49-F238E27FC236}">
                <a16:creationId xmlns:a16="http://schemas.microsoft.com/office/drawing/2014/main" id="{DD2F77B7-9C22-11CE-0383-9A8FD619C8BC}"/>
              </a:ext>
            </a:extLst>
          </p:cNvPr>
          <p:cNvGrpSpPr/>
          <p:nvPr/>
        </p:nvGrpSpPr>
        <p:grpSpPr>
          <a:xfrm>
            <a:off x="5368464" y="3876480"/>
            <a:ext cx="908640" cy="312840"/>
            <a:chOff x="5368464" y="3876480"/>
            <a:chExt cx="908640" cy="312840"/>
          </a:xfrm>
        </p:grpSpPr>
        <mc:AlternateContent xmlns:mc="http://schemas.openxmlformats.org/markup-compatibility/2006">
          <mc:Choice xmlns:p14="http://schemas.microsoft.com/office/powerpoint/2010/main" Requires="p14">
            <p:contentPart p14:bwMode="auto" r:id="rId151">
              <p14:nvContentPartPr>
                <p14:cNvPr id="109" name="Encre 108">
                  <a:extLst>
                    <a:ext uri="{FF2B5EF4-FFF2-40B4-BE49-F238E27FC236}">
                      <a16:creationId xmlns:a16="http://schemas.microsoft.com/office/drawing/2014/main" id="{8F4E443B-F4C5-2A15-6594-26457E2685AC}"/>
                    </a:ext>
                  </a:extLst>
                </p14:cNvPr>
                <p14:cNvContentPartPr/>
                <p14:nvPr/>
              </p14:nvContentPartPr>
              <p14:xfrm>
                <a:off x="5368464" y="3876480"/>
                <a:ext cx="141480" cy="312840"/>
              </p14:xfrm>
            </p:contentPart>
          </mc:Choice>
          <mc:Fallback>
            <p:pic>
              <p:nvPicPr>
                <p:cNvPr id="109" name="Encre 108">
                  <a:extLst>
                    <a:ext uri="{FF2B5EF4-FFF2-40B4-BE49-F238E27FC236}">
                      <a16:creationId xmlns:a16="http://schemas.microsoft.com/office/drawing/2014/main" id="{8F4E443B-F4C5-2A15-6594-26457E2685AC}"/>
                    </a:ext>
                  </a:extLst>
                </p:cNvPr>
                <p:cNvPicPr/>
                <p:nvPr/>
              </p:nvPicPr>
              <p:blipFill>
                <a:blip r:embed="rId152"/>
                <a:stretch>
                  <a:fillRect/>
                </a:stretch>
              </p:blipFill>
              <p:spPr>
                <a:xfrm>
                  <a:off x="5359824" y="3867840"/>
                  <a:ext cx="159120" cy="33048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110" name="Encre 109">
                  <a:extLst>
                    <a:ext uri="{FF2B5EF4-FFF2-40B4-BE49-F238E27FC236}">
                      <a16:creationId xmlns:a16="http://schemas.microsoft.com/office/drawing/2014/main" id="{D84EF420-7FE3-B5DA-013A-F42A3C27D1BF}"/>
                    </a:ext>
                  </a:extLst>
                </p14:cNvPr>
                <p14:cNvContentPartPr/>
                <p14:nvPr/>
              </p14:nvContentPartPr>
              <p14:xfrm>
                <a:off x="5401584" y="4023000"/>
                <a:ext cx="102600" cy="18360"/>
              </p14:xfrm>
            </p:contentPart>
          </mc:Choice>
          <mc:Fallback>
            <p:pic>
              <p:nvPicPr>
                <p:cNvPr id="110" name="Encre 109">
                  <a:extLst>
                    <a:ext uri="{FF2B5EF4-FFF2-40B4-BE49-F238E27FC236}">
                      <a16:creationId xmlns:a16="http://schemas.microsoft.com/office/drawing/2014/main" id="{D84EF420-7FE3-B5DA-013A-F42A3C27D1BF}"/>
                    </a:ext>
                  </a:extLst>
                </p:cNvPr>
                <p:cNvPicPr/>
                <p:nvPr/>
              </p:nvPicPr>
              <p:blipFill>
                <a:blip r:embed="rId154"/>
                <a:stretch>
                  <a:fillRect/>
                </a:stretch>
              </p:blipFill>
              <p:spPr>
                <a:xfrm>
                  <a:off x="5392944" y="4014000"/>
                  <a:ext cx="12024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112" name="Encre 111">
                  <a:extLst>
                    <a:ext uri="{FF2B5EF4-FFF2-40B4-BE49-F238E27FC236}">
                      <a16:creationId xmlns:a16="http://schemas.microsoft.com/office/drawing/2014/main" id="{3E504444-4D0D-26CE-3E0D-23D594E315AE}"/>
                    </a:ext>
                  </a:extLst>
                </p14:cNvPr>
                <p14:cNvContentPartPr/>
                <p14:nvPr/>
              </p14:nvContentPartPr>
              <p14:xfrm>
                <a:off x="5449464" y="3895200"/>
                <a:ext cx="100440" cy="360"/>
              </p14:xfrm>
            </p:contentPart>
          </mc:Choice>
          <mc:Fallback>
            <p:pic>
              <p:nvPicPr>
                <p:cNvPr id="112" name="Encre 111">
                  <a:extLst>
                    <a:ext uri="{FF2B5EF4-FFF2-40B4-BE49-F238E27FC236}">
                      <a16:creationId xmlns:a16="http://schemas.microsoft.com/office/drawing/2014/main" id="{3E504444-4D0D-26CE-3E0D-23D594E315AE}"/>
                    </a:ext>
                  </a:extLst>
                </p:cNvPr>
                <p:cNvPicPr/>
                <p:nvPr/>
              </p:nvPicPr>
              <p:blipFill>
                <a:blip r:embed="rId156"/>
                <a:stretch>
                  <a:fillRect/>
                </a:stretch>
              </p:blipFill>
              <p:spPr>
                <a:xfrm>
                  <a:off x="5440464" y="3886200"/>
                  <a:ext cx="1180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113" name="Encre 112">
                  <a:extLst>
                    <a:ext uri="{FF2B5EF4-FFF2-40B4-BE49-F238E27FC236}">
                      <a16:creationId xmlns:a16="http://schemas.microsoft.com/office/drawing/2014/main" id="{B1F10F4F-0771-173B-C59E-BC73CD80014D}"/>
                    </a:ext>
                  </a:extLst>
                </p14:cNvPr>
                <p14:cNvContentPartPr/>
                <p14:nvPr/>
              </p14:nvContentPartPr>
              <p14:xfrm>
                <a:off x="5622984" y="3949920"/>
                <a:ext cx="29880" cy="214200"/>
              </p14:xfrm>
            </p:contentPart>
          </mc:Choice>
          <mc:Fallback>
            <p:pic>
              <p:nvPicPr>
                <p:cNvPr id="113" name="Encre 112">
                  <a:extLst>
                    <a:ext uri="{FF2B5EF4-FFF2-40B4-BE49-F238E27FC236}">
                      <a16:creationId xmlns:a16="http://schemas.microsoft.com/office/drawing/2014/main" id="{B1F10F4F-0771-173B-C59E-BC73CD80014D}"/>
                    </a:ext>
                  </a:extLst>
                </p:cNvPr>
                <p:cNvPicPr/>
                <p:nvPr/>
              </p:nvPicPr>
              <p:blipFill>
                <a:blip r:embed="rId158"/>
                <a:stretch>
                  <a:fillRect/>
                </a:stretch>
              </p:blipFill>
              <p:spPr>
                <a:xfrm>
                  <a:off x="5614344" y="3941280"/>
                  <a:ext cx="4752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115" name="Encre 114">
                  <a:extLst>
                    <a:ext uri="{FF2B5EF4-FFF2-40B4-BE49-F238E27FC236}">
                      <a16:creationId xmlns:a16="http://schemas.microsoft.com/office/drawing/2014/main" id="{29364833-00EE-4990-2271-E3B6F5C4B996}"/>
                    </a:ext>
                  </a:extLst>
                </p14:cNvPr>
                <p14:cNvContentPartPr/>
                <p14:nvPr/>
              </p14:nvContentPartPr>
              <p14:xfrm>
                <a:off x="5632704" y="3939480"/>
                <a:ext cx="146520" cy="239400"/>
              </p14:xfrm>
            </p:contentPart>
          </mc:Choice>
          <mc:Fallback>
            <p:pic>
              <p:nvPicPr>
                <p:cNvPr id="115" name="Encre 114">
                  <a:extLst>
                    <a:ext uri="{FF2B5EF4-FFF2-40B4-BE49-F238E27FC236}">
                      <a16:creationId xmlns:a16="http://schemas.microsoft.com/office/drawing/2014/main" id="{29364833-00EE-4990-2271-E3B6F5C4B996}"/>
                    </a:ext>
                  </a:extLst>
                </p:cNvPr>
                <p:cNvPicPr/>
                <p:nvPr/>
              </p:nvPicPr>
              <p:blipFill>
                <a:blip r:embed="rId160"/>
                <a:stretch>
                  <a:fillRect/>
                </a:stretch>
              </p:blipFill>
              <p:spPr>
                <a:xfrm>
                  <a:off x="5623704" y="3930480"/>
                  <a:ext cx="16416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116" name="Encre 115">
                  <a:extLst>
                    <a:ext uri="{FF2B5EF4-FFF2-40B4-BE49-F238E27FC236}">
                      <a16:creationId xmlns:a16="http://schemas.microsoft.com/office/drawing/2014/main" id="{7AD340AC-6527-621F-1AFF-D1CB0A6F2E23}"/>
                    </a:ext>
                  </a:extLst>
                </p14:cNvPr>
                <p14:cNvContentPartPr/>
                <p14:nvPr/>
              </p14:nvContentPartPr>
              <p14:xfrm>
                <a:off x="5868864" y="3959280"/>
                <a:ext cx="168480" cy="220320"/>
              </p14:xfrm>
            </p:contentPart>
          </mc:Choice>
          <mc:Fallback>
            <p:pic>
              <p:nvPicPr>
                <p:cNvPr id="116" name="Encre 115">
                  <a:extLst>
                    <a:ext uri="{FF2B5EF4-FFF2-40B4-BE49-F238E27FC236}">
                      <a16:creationId xmlns:a16="http://schemas.microsoft.com/office/drawing/2014/main" id="{7AD340AC-6527-621F-1AFF-D1CB0A6F2E23}"/>
                    </a:ext>
                  </a:extLst>
                </p:cNvPr>
                <p:cNvPicPr/>
                <p:nvPr/>
              </p:nvPicPr>
              <p:blipFill>
                <a:blip r:embed="rId162"/>
                <a:stretch>
                  <a:fillRect/>
                </a:stretch>
              </p:blipFill>
              <p:spPr>
                <a:xfrm>
                  <a:off x="5859864" y="3950640"/>
                  <a:ext cx="18612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17" name="Encre 116">
                  <a:extLst>
                    <a:ext uri="{FF2B5EF4-FFF2-40B4-BE49-F238E27FC236}">
                      <a16:creationId xmlns:a16="http://schemas.microsoft.com/office/drawing/2014/main" id="{564AF641-DADC-574B-FC5D-832E3EFB5C57}"/>
                    </a:ext>
                  </a:extLst>
                </p14:cNvPr>
                <p14:cNvContentPartPr/>
                <p14:nvPr/>
              </p14:nvContentPartPr>
              <p14:xfrm>
                <a:off x="6120864" y="3940920"/>
                <a:ext cx="115920" cy="224280"/>
              </p14:xfrm>
            </p:contentPart>
          </mc:Choice>
          <mc:Fallback>
            <p:pic>
              <p:nvPicPr>
                <p:cNvPr id="117" name="Encre 116">
                  <a:extLst>
                    <a:ext uri="{FF2B5EF4-FFF2-40B4-BE49-F238E27FC236}">
                      <a16:creationId xmlns:a16="http://schemas.microsoft.com/office/drawing/2014/main" id="{564AF641-DADC-574B-FC5D-832E3EFB5C57}"/>
                    </a:ext>
                  </a:extLst>
                </p:cNvPr>
                <p:cNvPicPr/>
                <p:nvPr/>
              </p:nvPicPr>
              <p:blipFill>
                <a:blip r:embed="rId164"/>
                <a:stretch>
                  <a:fillRect/>
                </a:stretch>
              </p:blipFill>
              <p:spPr>
                <a:xfrm>
                  <a:off x="6111864" y="3931920"/>
                  <a:ext cx="13356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118" name="Encre 117">
                  <a:extLst>
                    <a:ext uri="{FF2B5EF4-FFF2-40B4-BE49-F238E27FC236}">
                      <a16:creationId xmlns:a16="http://schemas.microsoft.com/office/drawing/2014/main" id="{F19046FD-0093-9555-45B7-F7959258FF8F}"/>
                    </a:ext>
                  </a:extLst>
                </p14:cNvPr>
                <p14:cNvContentPartPr/>
                <p14:nvPr/>
              </p14:nvContentPartPr>
              <p14:xfrm>
                <a:off x="6126264" y="4019040"/>
                <a:ext cx="77400" cy="32040"/>
              </p14:xfrm>
            </p:contentPart>
          </mc:Choice>
          <mc:Fallback>
            <p:pic>
              <p:nvPicPr>
                <p:cNvPr id="118" name="Encre 117">
                  <a:extLst>
                    <a:ext uri="{FF2B5EF4-FFF2-40B4-BE49-F238E27FC236}">
                      <a16:creationId xmlns:a16="http://schemas.microsoft.com/office/drawing/2014/main" id="{F19046FD-0093-9555-45B7-F7959258FF8F}"/>
                    </a:ext>
                  </a:extLst>
                </p:cNvPr>
                <p:cNvPicPr/>
                <p:nvPr/>
              </p:nvPicPr>
              <p:blipFill>
                <a:blip r:embed="rId166"/>
                <a:stretch>
                  <a:fillRect/>
                </a:stretch>
              </p:blipFill>
              <p:spPr>
                <a:xfrm>
                  <a:off x="6117624" y="4010040"/>
                  <a:ext cx="9504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20" name="Encre 119">
                  <a:extLst>
                    <a:ext uri="{FF2B5EF4-FFF2-40B4-BE49-F238E27FC236}">
                      <a16:creationId xmlns:a16="http://schemas.microsoft.com/office/drawing/2014/main" id="{04254B5D-ECC9-B0E5-A8A7-E1EC34D48DF9}"/>
                    </a:ext>
                  </a:extLst>
                </p14:cNvPr>
                <p14:cNvContentPartPr/>
                <p14:nvPr/>
              </p14:nvContentPartPr>
              <p14:xfrm>
                <a:off x="6144624" y="3911040"/>
                <a:ext cx="132480" cy="39240"/>
              </p14:xfrm>
            </p:contentPart>
          </mc:Choice>
          <mc:Fallback>
            <p:pic>
              <p:nvPicPr>
                <p:cNvPr id="120" name="Encre 119">
                  <a:extLst>
                    <a:ext uri="{FF2B5EF4-FFF2-40B4-BE49-F238E27FC236}">
                      <a16:creationId xmlns:a16="http://schemas.microsoft.com/office/drawing/2014/main" id="{04254B5D-ECC9-B0E5-A8A7-E1EC34D48DF9}"/>
                    </a:ext>
                  </a:extLst>
                </p:cNvPr>
                <p:cNvPicPr/>
                <p:nvPr/>
              </p:nvPicPr>
              <p:blipFill>
                <a:blip r:embed="rId168"/>
                <a:stretch>
                  <a:fillRect/>
                </a:stretch>
              </p:blipFill>
              <p:spPr>
                <a:xfrm>
                  <a:off x="6135624" y="3902040"/>
                  <a:ext cx="150120" cy="56880"/>
                </a:xfrm>
                <a:prstGeom prst="rect">
                  <a:avLst/>
                </a:prstGeom>
              </p:spPr>
            </p:pic>
          </mc:Fallback>
        </mc:AlternateContent>
      </p:grpSp>
      <p:grpSp>
        <p:nvGrpSpPr>
          <p:cNvPr id="132" name="Groupe 131">
            <a:extLst>
              <a:ext uri="{FF2B5EF4-FFF2-40B4-BE49-F238E27FC236}">
                <a16:creationId xmlns:a16="http://schemas.microsoft.com/office/drawing/2014/main" id="{38A8266C-C040-A6A4-CD11-45587DFF9B91}"/>
              </a:ext>
            </a:extLst>
          </p:cNvPr>
          <p:cNvGrpSpPr/>
          <p:nvPr/>
        </p:nvGrpSpPr>
        <p:grpSpPr>
          <a:xfrm>
            <a:off x="1243584" y="2399040"/>
            <a:ext cx="986040" cy="287640"/>
            <a:chOff x="1243584" y="2399040"/>
            <a:chExt cx="986040" cy="287640"/>
          </a:xfrm>
        </p:grpSpPr>
        <mc:AlternateContent xmlns:mc="http://schemas.openxmlformats.org/markup-compatibility/2006">
          <mc:Choice xmlns:p14="http://schemas.microsoft.com/office/powerpoint/2010/main" Requires="p14">
            <p:contentPart p14:bwMode="auto" r:id="rId169">
              <p14:nvContentPartPr>
                <p14:cNvPr id="122" name="Encre 121">
                  <a:extLst>
                    <a:ext uri="{FF2B5EF4-FFF2-40B4-BE49-F238E27FC236}">
                      <a16:creationId xmlns:a16="http://schemas.microsoft.com/office/drawing/2014/main" id="{2220C117-4973-5F69-6364-CB1114E9948C}"/>
                    </a:ext>
                  </a:extLst>
                </p14:cNvPr>
                <p14:cNvContentPartPr/>
                <p14:nvPr/>
              </p14:nvContentPartPr>
              <p14:xfrm>
                <a:off x="1243584" y="2422800"/>
                <a:ext cx="19080" cy="263880"/>
              </p14:xfrm>
            </p:contentPart>
          </mc:Choice>
          <mc:Fallback>
            <p:pic>
              <p:nvPicPr>
                <p:cNvPr id="122" name="Encre 121">
                  <a:extLst>
                    <a:ext uri="{FF2B5EF4-FFF2-40B4-BE49-F238E27FC236}">
                      <a16:creationId xmlns:a16="http://schemas.microsoft.com/office/drawing/2014/main" id="{2220C117-4973-5F69-6364-CB1114E9948C}"/>
                    </a:ext>
                  </a:extLst>
                </p:cNvPr>
                <p:cNvPicPr/>
                <p:nvPr/>
              </p:nvPicPr>
              <p:blipFill>
                <a:blip r:embed="rId170"/>
                <a:stretch>
                  <a:fillRect/>
                </a:stretch>
              </p:blipFill>
              <p:spPr>
                <a:xfrm>
                  <a:off x="1234584" y="2414160"/>
                  <a:ext cx="3672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123" name="Encre 122">
                  <a:extLst>
                    <a:ext uri="{FF2B5EF4-FFF2-40B4-BE49-F238E27FC236}">
                      <a16:creationId xmlns:a16="http://schemas.microsoft.com/office/drawing/2014/main" id="{891ECA7F-2754-9509-0615-9891750DD37F}"/>
                    </a:ext>
                  </a:extLst>
                </p14:cNvPr>
                <p14:cNvContentPartPr/>
                <p14:nvPr/>
              </p14:nvContentPartPr>
              <p14:xfrm>
                <a:off x="1243584" y="2422800"/>
                <a:ext cx="109440" cy="37080"/>
              </p14:xfrm>
            </p:contentPart>
          </mc:Choice>
          <mc:Fallback>
            <p:pic>
              <p:nvPicPr>
                <p:cNvPr id="123" name="Encre 122">
                  <a:extLst>
                    <a:ext uri="{FF2B5EF4-FFF2-40B4-BE49-F238E27FC236}">
                      <a16:creationId xmlns:a16="http://schemas.microsoft.com/office/drawing/2014/main" id="{891ECA7F-2754-9509-0615-9891750DD37F}"/>
                    </a:ext>
                  </a:extLst>
                </p:cNvPr>
                <p:cNvPicPr/>
                <p:nvPr/>
              </p:nvPicPr>
              <p:blipFill>
                <a:blip r:embed="rId172"/>
                <a:stretch>
                  <a:fillRect/>
                </a:stretch>
              </p:blipFill>
              <p:spPr>
                <a:xfrm>
                  <a:off x="1234584" y="2413800"/>
                  <a:ext cx="12708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124" name="Encre 123">
                  <a:extLst>
                    <a:ext uri="{FF2B5EF4-FFF2-40B4-BE49-F238E27FC236}">
                      <a16:creationId xmlns:a16="http://schemas.microsoft.com/office/drawing/2014/main" id="{5FD133F6-83EE-06E6-2CC1-E3AEEBA9B4DF}"/>
                    </a:ext>
                  </a:extLst>
                </p14:cNvPr>
                <p14:cNvContentPartPr/>
                <p14:nvPr/>
              </p14:nvContentPartPr>
              <p14:xfrm>
                <a:off x="1270584" y="2559960"/>
                <a:ext cx="32400" cy="360"/>
              </p14:xfrm>
            </p:contentPart>
          </mc:Choice>
          <mc:Fallback>
            <p:pic>
              <p:nvPicPr>
                <p:cNvPr id="124" name="Encre 123">
                  <a:extLst>
                    <a:ext uri="{FF2B5EF4-FFF2-40B4-BE49-F238E27FC236}">
                      <a16:creationId xmlns:a16="http://schemas.microsoft.com/office/drawing/2014/main" id="{5FD133F6-83EE-06E6-2CC1-E3AEEBA9B4DF}"/>
                    </a:ext>
                  </a:extLst>
                </p:cNvPr>
                <p:cNvPicPr/>
                <p:nvPr/>
              </p:nvPicPr>
              <p:blipFill>
                <a:blip r:embed="rId174"/>
                <a:stretch>
                  <a:fillRect/>
                </a:stretch>
              </p:blipFill>
              <p:spPr>
                <a:xfrm>
                  <a:off x="1261944" y="2550960"/>
                  <a:ext cx="500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126" name="Encre 125">
                  <a:extLst>
                    <a:ext uri="{FF2B5EF4-FFF2-40B4-BE49-F238E27FC236}">
                      <a16:creationId xmlns:a16="http://schemas.microsoft.com/office/drawing/2014/main" id="{BBB7B6AB-2538-F1C5-6CB1-C1B6C3140357}"/>
                    </a:ext>
                  </a:extLst>
                </p14:cNvPr>
                <p14:cNvContentPartPr/>
                <p14:nvPr/>
              </p14:nvContentPartPr>
              <p14:xfrm>
                <a:off x="1453464" y="2409120"/>
                <a:ext cx="135720" cy="270000"/>
              </p14:xfrm>
            </p:contentPart>
          </mc:Choice>
          <mc:Fallback>
            <p:pic>
              <p:nvPicPr>
                <p:cNvPr id="126" name="Encre 125">
                  <a:extLst>
                    <a:ext uri="{FF2B5EF4-FFF2-40B4-BE49-F238E27FC236}">
                      <a16:creationId xmlns:a16="http://schemas.microsoft.com/office/drawing/2014/main" id="{BBB7B6AB-2538-F1C5-6CB1-C1B6C3140357}"/>
                    </a:ext>
                  </a:extLst>
                </p:cNvPr>
                <p:cNvPicPr/>
                <p:nvPr/>
              </p:nvPicPr>
              <p:blipFill>
                <a:blip r:embed="rId176"/>
                <a:stretch>
                  <a:fillRect/>
                </a:stretch>
              </p:blipFill>
              <p:spPr>
                <a:xfrm>
                  <a:off x="1444464" y="2400480"/>
                  <a:ext cx="15336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127" name="Encre 126">
                  <a:extLst>
                    <a:ext uri="{FF2B5EF4-FFF2-40B4-BE49-F238E27FC236}">
                      <a16:creationId xmlns:a16="http://schemas.microsoft.com/office/drawing/2014/main" id="{3C130A90-E58F-547B-7E71-F96EB36F110D}"/>
                    </a:ext>
                  </a:extLst>
                </p14:cNvPr>
                <p14:cNvContentPartPr/>
                <p14:nvPr/>
              </p14:nvContentPartPr>
              <p14:xfrm>
                <a:off x="1617264" y="2486520"/>
                <a:ext cx="104040" cy="140040"/>
              </p14:xfrm>
            </p:contentPart>
          </mc:Choice>
          <mc:Fallback>
            <p:pic>
              <p:nvPicPr>
                <p:cNvPr id="127" name="Encre 126">
                  <a:extLst>
                    <a:ext uri="{FF2B5EF4-FFF2-40B4-BE49-F238E27FC236}">
                      <a16:creationId xmlns:a16="http://schemas.microsoft.com/office/drawing/2014/main" id="{3C130A90-E58F-547B-7E71-F96EB36F110D}"/>
                    </a:ext>
                  </a:extLst>
                </p:cNvPr>
                <p:cNvPicPr/>
                <p:nvPr/>
              </p:nvPicPr>
              <p:blipFill>
                <a:blip r:embed="rId178"/>
                <a:stretch>
                  <a:fillRect/>
                </a:stretch>
              </p:blipFill>
              <p:spPr>
                <a:xfrm>
                  <a:off x="1608264" y="2477520"/>
                  <a:ext cx="12168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29" name="Encre 128">
                  <a:extLst>
                    <a:ext uri="{FF2B5EF4-FFF2-40B4-BE49-F238E27FC236}">
                      <a16:creationId xmlns:a16="http://schemas.microsoft.com/office/drawing/2014/main" id="{8D73DCC5-401B-0E08-A75C-706426569D5F}"/>
                    </a:ext>
                  </a:extLst>
                </p14:cNvPr>
                <p14:cNvContentPartPr/>
                <p14:nvPr/>
              </p14:nvContentPartPr>
              <p14:xfrm>
                <a:off x="1837584" y="2413440"/>
                <a:ext cx="150840" cy="231120"/>
              </p14:xfrm>
            </p:contentPart>
          </mc:Choice>
          <mc:Fallback>
            <p:pic>
              <p:nvPicPr>
                <p:cNvPr id="129" name="Encre 128">
                  <a:extLst>
                    <a:ext uri="{FF2B5EF4-FFF2-40B4-BE49-F238E27FC236}">
                      <a16:creationId xmlns:a16="http://schemas.microsoft.com/office/drawing/2014/main" id="{8D73DCC5-401B-0E08-A75C-706426569D5F}"/>
                    </a:ext>
                  </a:extLst>
                </p:cNvPr>
                <p:cNvPicPr/>
                <p:nvPr/>
              </p:nvPicPr>
              <p:blipFill>
                <a:blip r:embed="rId180"/>
                <a:stretch>
                  <a:fillRect/>
                </a:stretch>
              </p:blipFill>
              <p:spPr>
                <a:xfrm>
                  <a:off x="1828584" y="2404800"/>
                  <a:ext cx="16848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130" name="Encre 129">
                  <a:extLst>
                    <a:ext uri="{FF2B5EF4-FFF2-40B4-BE49-F238E27FC236}">
                      <a16:creationId xmlns:a16="http://schemas.microsoft.com/office/drawing/2014/main" id="{ADFA7431-251E-08EB-EE02-6CF96D1ADB37}"/>
                    </a:ext>
                  </a:extLst>
                </p14:cNvPr>
                <p14:cNvContentPartPr/>
                <p14:nvPr/>
              </p14:nvContentPartPr>
              <p14:xfrm>
                <a:off x="2066544" y="2399040"/>
                <a:ext cx="163080" cy="60840"/>
              </p14:xfrm>
            </p:contentPart>
          </mc:Choice>
          <mc:Fallback>
            <p:pic>
              <p:nvPicPr>
                <p:cNvPr id="130" name="Encre 129">
                  <a:extLst>
                    <a:ext uri="{FF2B5EF4-FFF2-40B4-BE49-F238E27FC236}">
                      <a16:creationId xmlns:a16="http://schemas.microsoft.com/office/drawing/2014/main" id="{ADFA7431-251E-08EB-EE02-6CF96D1ADB37}"/>
                    </a:ext>
                  </a:extLst>
                </p:cNvPr>
                <p:cNvPicPr/>
                <p:nvPr/>
              </p:nvPicPr>
              <p:blipFill>
                <a:blip r:embed="rId182"/>
                <a:stretch>
                  <a:fillRect/>
                </a:stretch>
              </p:blipFill>
              <p:spPr>
                <a:xfrm>
                  <a:off x="2057544" y="2390400"/>
                  <a:ext cx="18072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131" name="Encre 130">
                  <a:extLst>
                    <a:ext uri="{FF2B5EF4-FFF2-40B4-BE49-F238E27FC236}">
                      <a16:creationId xmlns:a16="http://schemas.microsoft.com/office/drawing/2014/main" id="{256211F7-4929-AAE5-1C3E-C19B849DD31E}"/>
                    </a:ext>
                  </a:extLst>
                </p14:cNvPr>
                <p14:cNvContentPartPr/>
                <p14:nvPr/>
              </p14:nvContentPartPr>
              <p14:xfrm>
                <a:off x="2157624" y="2441160"/>
                <a:ext cx="9720" cy="145080"/>
              </p14:xfrm>
            </p:contentPart>
          </mc:Choice>
          <mc:Fallback>
            <p:pic>
              <p:nvPicPr>
                <p:cNvPr id="131" name="Encre 130">
                  <a:extLst>
                    <a:ext uri="{FF2B5EF4-FFF2-40B4-BE49-F238E27FC236}">
                      <a16:creationId xmlns:a16="http://schemas.microsoft.com/office/drawing/2014/main" id="{256211F7-4929-AAE5-1C3E-C19B849DD31E}"/>
                    </a:ext>
                  </a:extLst>
                </p:cNvPr>
                <p:cNvPicPr/>
                <p:nvPr/>
              </p:nvPicPr>
              <p:blipFill>
                <a:blip r:embed="rId184"/>
                <a:stretch>
                  <a:fillRect/>
                </a:stretch>
              </p:blipFill>
              <p:spPr>
                <a:xfrm>
                  <a:off x="2148624" y="2432160"/>
                  <a:ext cx="27360" cy="162720"/>
                </a:xfrm>
                <a:prstGeom prst="rect">
                  <a:avLst/>
                </a:prstGeom>
              </p:spPr>
            </p:pic>
          </mc:Fallback>
        </mc:AlternateContent>
      </p:grpSp>
      <p:grpSp>
        <p:nvGrpSpPr>
          <p:cNvPr id="143" name="Groupe 142">
            <a:extLst>
              <a:ext uri="{FF2B5EF4-FFF2-40B4-BE49-F238E27FC236}">
                <a16:creationId xmlns:a16="http://schemas.microsoft.com/office/drawing/2014/main" id="{7D0D69FC-B02B-8022-8A84-DDB5778630A5}"/>
              </a:ext>
            </a:extLst>
          </p:cNvPr>
          <p:cNvGrpSpPr/>
          <p:nvPr/>
        </p:nvGrpSpPr>
        <p:grpSpPr>
          <a:xfrm>
            <a:off x="1215864" y="3008160"/>
            <a:ext cx="862560" cy="275040"/>
            <a:chOff x="1215864" y="3008160"/>
            <a:chExt cx="862560" cy="275040"/>
          </a:xfrm>
        </p:grpSpPr>
        <mc:AlternateContent xmlns:mc="http://schemas.openxmlformats.org/markup-compatibility/2006">
          <mc:Choice xmlns:p14="http://schemas.microsoft.com/office/powerpoint/2010/main" Requires="p14">
            <p:contentPart p14:bwMode="auto" r:id="rId185">
              <p14:nvContentPartPr>
                <p14:cNvPr id="133" name="Encre 132">
                  <a:extLst>
                    <a:ext uri="{FF2B5EF4-FFF2-40B4-BE49-F238E27FC236}">
                      <a16:creationId xmlns:a16="http://schemas.microsoft.com/office/drawing/2014/main" id="{58CAF122-F925-5780-4BAB-8FFD73AC9E5D}"/>
                    </a:ext>
                  </a:extLst>
                </p14:cNvPr>
                <p14:cNvContentPartPr/>
                <p14:nvPr/>
              </p14:nvContentPartPr>
              <p14:xfrm>
                <a:off x="1224864" y="3090240"/>
                <a:ext cx="19440" cy="192960"/>
              </p14:xfrm>
            </p:contentPart>
          </mc:Choice>
          <mc:Fallback>
            <p:pic>
              <p:nvPicPr>
                <p:cNvPr id="133" name="Encre 132">
                  <a:extLst>
                    <a:ext uri="{FF2B5EF4-FFF2-40B4-BE49-F238E27FC236}">
                      <a16:creationId xmlns:a16="http://schemas.microsoft.com/office/drawing/2014/main" id="{58CAF122-F925-5780-4BAB-8FFD73AC9E5D}"/>
                    </a:ext>
                  </a:extLst>
                </p:cNvPr>
                <p:cNvPicPr/>
                <p:nvPr/>
              </p:nvPicPr>
              <p:blipFill>
                <a:blip r:embed="rId186"/>
                <a:stretch>
                  <a:fillRect/>
                </a:stretch>
              </p:blipFill>
              <p:spPr>
                <a:xfrm>
                  <a:off x="1215864" y="3081600"/>
                  <a:ext cx="3708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134" name="Encre 133">
                  <a:extLst>
                    <a:ext uri="{FF2B5EF4-FFF2-40B4-BE49-F238E27FC236}">
                      <a16:creationId xmlns:a16="http://schemas.microsoft.com/office/drawing/2014/main" id="{156AF0D8-47DA-A867-3FDA-66EB8DE626A1}"/>
                    </a:ext>
                  </a:extLst>
                </p14:cNvPr>
                <p14:cNvContentPartPr/>
                <p14:nvPr/>
              </p14:nvContentPartPr>
              <p14:xfrm>
                <a:off x="1215864" y="3016440"/>
                <a:ext cx="210960" cy="261000"/>
              </p14:xfrm>
            </p:contentPart>
          </mc:Choice>
          <mc:Fallback>
            <p:pic>
              <p:nvPicPr>
                <p:cNvPr id="134" name="Encre 133">
                  <a:extLst>
                    <a:ext uri="{FF2B5EF4-FFF2-40B4-BE49-F238E27FC236}">
                      <a16:creationId xmlns:a16="http://schemas.microsoft.com/office/drawing/2014/main" id="{156AF0D8-47DA-A867-3FDA-66EB8DE626A1}"/>
                    </a:ext>
                  </a:extLst>
                </p:cNvPr>
                <p:cNvPicPr/>
                <p:nvPr/>
              </p:nvPicPr>
              <p:blipFill>
                <a:blip r:embed="rId188"/>
                <a:stretch>
                  <a:fillRect/>
                </a:stretch>
              </p:blipFill>
              <p:spPr>
                <a:xfrm>
                  <a:off x="1206864" y="3007440"/>
                  <a:ext cx="22860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35" name="Encre 134">
                  <a:extLst>
                    <a:ext uri="{FF2B5EF4-FFF2-40B4-BE49-F238E27FC236}">
                      <a16:creationId xmlns:a16="http://schemas.microsoft.com/office/drawing/2014/main" id="{E6D74453-4429-225C-B434-9AF425A04789}"/>
                    </a:ext>
                  </a:extLst>
                </p14:cNvPr>
                <p14:cNvContentPartPr/>
                <p14:nvPr/>
              </p14:nvContentPartPr>
              <p14:xfrm>
                <a:off x="1499184" y="3008160"/>
                <a:ext cx="174600" cy="262800"/>
              </p14:xfrm>
            </p:contentPart>
          </mc:Choice>
          <mc:Fallback>
            <p:pic>
              <p:nvPicPr>
                <p:cNvPr id="135" name="Encre 134">
                  <a:extLst>
                    <a:ext uri="{FF2B5EF4-FFF2-40B4-BE49-F238E27FC236}">
                      <a16:creationId xmlns:a16="http://schemas.microsoft.com/office/drawing/2014/main" id="{E6D74453-4429-225C-B434-9AF425A04789}"/>
                    </a:ext>
                  </a:extLst>
                </p:cNvPr>
                <p:cNvPicPr/>
                <p:nvPr/>
              </p:nvPicPr>
              <p:blipFill>
                <a:blip r:embed="rId190"/>
                <a:stretch>
                  <a:fillRect/>
                </a:stretch>
              </p:blipFill>
              <p:spPr>
                <a:xfrm>
                  <a:off x="1490184" y="2999160"/>
                  <a:ext cx="192240" cy="28044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136" name="Encre 135">
                  <a:extLst>
                    <a:ext uri="{FF2B5EF4-FFF2-40B4-BE49-F238E27FC236}">
                      <a16:creationId xmlns:a16="http://schemas.microsoft.com/office/drawing/2014/main" id="{8C4EA93B-C4BA-CBAE-93F3-28EED8609C6A}"/>
                    </a:ext>
                  </a:extLst>
                </p14:cNvPr>
                <p14:cNvContentPartPr/>
                <p14:nvPr/>
              </p14:nvContentPartPr>
              <p14:xfrm>
                <a:off x="1535904" y="3145320"/>
                <a:ext cx="134640" cy="360"/>
              </p14:xfrm>
            </p:contentPart>
          </mc:Choice>
          <mc:Fallback>
            <p:pic>
              <p:nvPicPr>
                <p:cNvPr id="136" name="Encre 135">
                  <a:extLst>
                    <a:ext uri="{FF2B5EF4-FFF2-40B4-BE49-F238E27FC236}">
                      <a16:creationId xmlns:a16="http://schemas.microsoft.com/office/drawing/2014/main" id="{8C4EA93B-C4BA-CBAE-93F3-28EED8609C6A}"/>
                    </a:ext>
                  </a:extLst>
                </p:cNvPr>
                <p:cNvPicPr/>
                <p:nvPr/>
              </p:nvPicPr>
              <p:blipFill>
                <a:blip r:embed="rId192"/>
                <a:stretch>
                  <a:fillRect/>
                </a:stretch>
              </p:blipFill>
              <p:spPr>
                <a:xfrm>
                  <a:off x="1526904" y="3136320"/>
                  <a:ext cx="1522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137" name="Encre 136">
                  <a:extLst>
                    <a:ext uri="{FF2B5EF4-FFF2-40B4-BE49-F238E27FC236}">
                      <a16:creationId xmlns:a16="http://schemas.microsoft.com/office/drawing/2014/main" id="{85E3D3E4-DECE-4164-4105-A635E1D46B47}"/>
                    </a:ext>
                  </a:extLst>
                </p14:cNvPr>
                <p14:cNvContentPartPr/>
                <p14:nvPr/>
              </p14:nvContentPartPr>
              <p14:xfrm>
                <a:off x="1699344" y="3071880"/>
                <a:ext cx="165240" cy="185040"/>
              </p14:xfrm>
            </p:contentPart>
          </mc:Choice>
          <mc:Fallback>
            <p:pic>
              <p:nvPicPr>
                <p:cNvPr id="137" name="Encre 136">
                  <a:extLst>
                    <a:ext uri="{FF2B5EF4-FFF2-40B4-BE49-F238E27FC236}">
                      <a16:creationId xmlns:a16="http://schemas.microsoft.com/office/drawing/2014/main" id="{85E3D3E4-DECE-4164-4105-A635E1D46B47}"/>
                    </a:ext>
                  </a:extLst>
                </p:cNvPr>
                <p:cNvPicPr/>
                <p:nvPr/>
              </p:nvPicPr>
              <p:blipFill>
                <a:blip r:embed="rId194"/>
                <a:stretch>
                  <a:fillRect/>
                </a:stretch>
              </p:blipFill>
              <p:spPr>
                <a:xfrm>
                  <a:off x="1690344" y="3063240"/>
                  <a:ext cx="18288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138" name="Encre 137">
                  <a:extLst>
                    <a:ext uri="{FF2B5EF4-FFF2-40B4-BE49-F238E27FC236}">
                      <a16:creationId xmlns:a16="http://schemas.microsoft.com/office/drawing/2014/main" id="{80617014-25C6-012E-C442-19986509B5B6}"/>
                    </a:ext>
                  </a:extLst>
                </p14:cNvPr>
                <p14:cNvContentPartPr/>
                <p14:nvPr/>
              </p14:nvContentPartPr>
              <p14:xfrm>
                <a:off x="1946664" y="3049560"/>
                <a:ext cx="117000" cy="153720"/>
              </p14:xfrm>
            </p:contentPart>
          </mc:Choice>
          <mc:Fallback>
            <p:pic>
              <p:nvPicPr>
                <p:cNvPr id="138" name="Encre 137">
                  <a:extLst>
                    <a:ext uri="{FF2B5EF4-FFF2-40B4-BE49-F238E27FC236}">
                      <a16:creationId xmlns:a16="http://schemas.microsoft.com/office/drawing/2014/main" id="{80617014-25C6-012E-C442-19986509B5B6}"/>
                    </a:ext>
                  </a:extLst>
                </p:cNvPr>
                <p:cNvPicPr/>
                <p:nvPr/>
              </p:nvPicPr>
              <p:blipFill>
                <a:blip r:embed="rId196"/>
                <a:stretch>
                  <a:fillRect/>
                </a:stretch>
              </p:blipFill>
              <p:spPr>
                <a:xfrm>
                  <a:off x="1938024" y="3040560"/>
                  <a:ext cx="13464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39" name="Encre 138">
                  <a:extLst>
                    <a:ext uri="{FF2B5EF4-FFF2-40B4-BE49-F238E27FC236}">
                      <a16:creationId xmlns:a16="http://schemas.microsoft.com/office/drawing/2014/main" id="{981C432D-1523-AAD9-7B64-9DA397E84744}"/>
                    </a:ext>
                  </a:extLst>
                </p14:cNvPr>
                <p14:cNvContentPartPr/>
                <p14:nvPr/>
              </p14:nvContentPartPr>
              <p14:xfrm>
                <a:off x="2011464" y="3126960"/>
                <a:ext cx="66960" cy="86040"/>
              </p14:xfrm>
            </p:contentPart>
          </mc:Choice>
          <mc:Fallback>
            <p:pic>
              <p:nvPicPr>
                <p:cNvPr id="139" name="Encre 138">
                  <a:extLst>
                    <a:ext uri="{FF2B5EF4-FFF2-40B4-BE49-F238E27FC236}">
                      <a16:creationId xmlns:a16="http://schemas.microsoft.com/office/drawing/2014/main" id="{981C432D-1523-AAD9-7B64-9DA397E84744}"/>
                    </a:ext>
                  </a:extLst>
                </p:cNvPr>
                <p:cNvPicPr/>
                <p:nvPr/>
              </p:nvPicPr>
              <p:blipFill>
                <a:blip r:embed="rId198"/>
                <a:stretch>
                  <a:fillRect/>
                </a:stretch>
              </p:blipFill>
              <p:spPr>
                <a:xfrm>
                  <a:off x="2002824" y="3118320"/>
                  <a:ext cx="84600" cy="103680"/>
                </a:xfrm>
                <a:prstGeom prst="rect">
                  <a:avLst/>
                </a:prstGeom>
              </p:spPr>
            </p:pic>
          </mc:Fallback>
        </mc:AlternateContent>
      </p:grpSp>
      <p:grpSp>
        <p:nvGrpSpPr>
          <p:cNvPr id="151" name="Groupe 150">
            <a:extLst>
              <a:ext uri="{FF2B5EF4-FFF2-40B4-BE49-F238E27FC236}">
                <a16:creationId xmlns:a16="http://schemas.microsoft.com/office/drawing/2014/main" id="{1E659054-2FC5-480C-015E-84E556C7D135}"/>
              </a:ext>
            </a:extLst>
          </p:cNvPr>
          <p:cNvGrpSpPr/>
          <p:nvPr/>
        </p:nvGrpSpPr>
        <p:grpSpPr>
          <a:xfrm>
            <a:off x="1069344" y="3481200"/>
            <a:ext cx="1348920" cy="295560"/>
            <a:chOff x="1069344" y="3481200"/>
            <a:chExt cx="1348920" cy="295560"/>
          </a:xfrm>
        </p:grpSpPr>
        <mc:AlternateContent xmlns:mc="http://schemas.openxmlformats.org/markup-compatibility/2006">
          <mc:Choice xmlns:p14="http://schemas.microsoft.com/office/powerpoint/2010/main" Requires="p14">
            <p:contentPart p14:bwMode="auto" r:id="rId199">
              <p14:nvContentPartPr>
                <p14:cNvPr id="140" name="Encre 139">
                  <a:extLst>
                    <a:ext uri="{FF2B5EF4-FFF2-40B4-BE49-F238E27FC236}">
                      <a16:creationId xmlns:a16="http://schemas.microsoft.com/office/drawing/2014/main" id="{84109809-427A-20F6-1F1C-249A7AE3067A}"/>
                    </a:ext>
                  </a:extLst>
                </p14:cNvPr>
                <p14:cNvContentPartPr/>
                <p14:nvPr/>
              </p14:nvContentPartPr>
              <p14:xfrm>
                <a:off x="1069344" y="3552480"/>
                <a:ext cx="266400" cy="224280"/>
              </p14:xfrm>
            </p:contentPart>
          </mc:Choice>
          <mc:Fallback>
            <p:pic>
              <p:nvPicPr>
                <p:cNvPr id="140" name="Encre 139">
                  <a:extLst>
                    <a:ext uri="{FF2B5EF4-FFF2-40B4-BE49-F238E27FC236}">
                      <a16:creationId xmlns:a16="http://schemas.microsoft.com/office/drawing/2014/main" id="{84109809-427A-20F6-1F1C-249A7AE3067A}"/>
                    </a:ext>
                  </a:extLst>
                </p:cNvPr>
                <p:cNvPicPr/>
                <p:nvPr/>
              </p:nvPicPr>
              <p:blipFill>
                <a:blip r:embed="rId200"/>
                <a:stretch>
                  <a:fillRect/>
                </a:stretch>
              </p:blipFill>
              <p:spPr>
                <a:xfrm>
                  <a:off x="1060704" y="3543480"/>
                  <a:ext cx="28404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41" name="Encre 140">
                  <a:extLst>
                    <a:ext uri="{FF2B5EF4-FFF2-40B4-BE49-F238E27FC236}">
                      <a16:creationId xmlns:a16="http://schemas.microsoft.com/office/drawing/2014/main" id="{2485BC9C-8880-B464-6893-EAA77111024B}"/>
                    </a:ext>
                  </a:extLst>
                </p14:cNvPr>
                <p14:cNvContentPartPr/>
                <p14:nvPr/>
              </p14:nvContentPartPr>
              <p14:xfrm>
                <a:off x="1425384" y="3535920"/>
                <a:ext cx="157320" cy="206640"/>
              </p14:xfrm>
            </p:contentPart>
          </mc:Choice>
          <mc:Fallback>
            <p:pic>
              <p:nvPicPr>
                <p:cNvPr id="141" name="Encre 140">
                  <a:extLst>
                    <a:ext uri="{FF2B5EF4-FFF2-40B4-BE49-F238E27FC236}">
                      <a16:creationId xmlns:a16="http://schemas.microsoft.com/office/drawing/2014/main" id="{2485BC9C-8880-B464-6893-EAA77111024B}"/>
                    </a:ext>
                  </a:extLst>
                </p:cNvPr>
                <p:cNvPicPr/>
                <p:nvPr/>
              </p:nvPicPr>
              <p:blipFill>
                <a:blip r:embed="rId202"/>
                <a:stretch>
                  <a:fillRect/>
                </a:stretch>
              </p:blipFill>
              <p:spPr>
                <a:xfrm>
                  <a:off x="1416384" y="3526920"/>
                  <a:ext cx="17496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44" name="Encre 143">
                  <a:extLst>
                    <a:ext uri="{FF2B5EF4-FFF2-40B4-BE49-F238E27FC236}">
                      <a16:creationId xmlns:a16="http://schemas.microsoft.com/office/drawing/2014/main" id="{A463AE86-E298-789D-A89C-6C35E0450EFA}"/>
                    </a:ext>
                  </a:extLst>
                </p14:cNvPr>
                <p14:cNvContentPartPr/>
                <p14:nvPr/>
              </p14:nvContentPartPr>
              <p14:xfrm>
                <a:off x="1682784" y="3528360"/>
                <a:ext cx="156240" cy="185040"/>
              </p14:xfrm>
            </p:contentPart>
          </mc:Choice>
          <mc:Fallback>
            <p:pic>
              <p:nvPicPr>
                <p:cNvPr id="144" name="Encre 143">
                  <a:extLst>
                    <a:ext uri="{FF2B5EF4-FFF2-40B4-BE49-F238E27FC236}">
                      <a16:creationId xmlns:a16="http://schemas.microsoft.com/office/drawing/2014/main" id="{A463AE86-E298-789D-A89C-6C35E0450EFA}"/>
                    </a:ext>
                  </a:extLst>
                </p:cNvPr>
                <p:cNvPicPr/>
                <p:nvPr/>
              </p:nvPicPr>
              <p:blipFill>
                <a:blip r:embed="rId204"/>
                <a:stretch>
                  <a:fillRect/>
                </a:stretch>
              </p:blipFill>
              <p:spPr>
                <a:xfrm>
                  <a:off x="1673784" y="3519360"/>
                  <a:ext cx="17388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45" name="Encre 144">
                  <a:extLst>
                    <a:ext uri="{FF2B5EF4-FFF2-40B4-BE49-F238E27FC236}">
                      <a16:creationId xmlns:a16="http://schemas.microsoft.com/office/drawing/2014/main" id="{1944D8F1-28C0-8D63-46E3-A3FA43C1F780}"/>
                    </a:ext>
                  </a:extLst>
                </p14:cNvPr>
                <p14:cNvContentPartPr/>
                <p14:nvPr/>
              </p14:nvContentPartPr>
              <p14:xfrm>
                <a:off x="1934424" y="3575160"/>
                <a:ext cx="3960" cy="105480"/>
              </p14:xfrm>
            </p:contentPart>
          </mc:Choice>
          <mc:Fallback>
            <p:pic>
              <p:nvPicPr>
                <p:cNvPr id="145" name="Encre 144">
                  <a:extLst>
                    <a:ext uri="{FF2B5EF4-FFF2-40B4-BE49-F238E27FC236}">
                      <a16:creationId xmlns:a16="http://schemas.microsoft.com/office/drawing/2014/main" id="{1944D8F1-28C0-8D63-46E3-A3FA43C1F780}"/>
                    </a:ext>
                  </a:extLst>
                </p:cNvPr>
                <p:cNvPicPr/>
                <p:nvPr/>
              </p:nvPicPr>
              <p:blipFill>
                <a:blip r:embed="rId206"/>
                <a:stretch>
                  <a:fillRect/>
                </a:stretch>
              </p:blipFill>
              <p:spPr>
                <a:xfrm>
                  <a:off x="1925784" y="3566160"/>
                  <a:ext cx="2160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46" name="Encre 145">
                  <a:extLst>
                    <a:ext uri="{FF2B5EF4-FFF2-40B4-BE49-F238E27FC236}">
                      <a16:creationId xmlns:a16="http://schemas.microsoft.com/office/drawing/2014/main" id="{AECC5C06-26C9-9BB5-4959-6863EB90E252}"/>
                    </a:ext>
                  </a:extLst>
                </p14:cNvPr>
                <p14:cNvContentPartPr/>
                <p14:nvPr/>
              </p14:nvContentPartPr>
              <p14:xfrm>
                <a:off x="1920024" y="3481200"/>
                <a:ext cx="36360" cy="56160"/>
              </p14:xfrm>
            </p:contentPart>
          </mc:Choice>
          <mc:Fallback>
            <p:pic>
              <p:nvPicPr>
                <p:cNvPr id="146" name="Encre 145">
                  <a:extLst>
                    <a:ext uri="{FF2B5EF4-FFF2-40B4-BE49-F238E27FC236}">
                      <a16:creationId xmlns:a16="http://schemas.microsoft.com/office/drawing/2014/main" id="{AECC5C06-26C9-9BB5-4959-6863EB90E252}"/>
                    </a:ext>
                  </a:extLst>
                </p:cNvPr>
                <p:cNvPicPr/>
                <p:nvPr/>
              </p:nvPicPr>
              <p:blipFill>
                <a:blip r:embed="rId208"/>
                <a:stretch>
                  <a:fillRect/>
                </a:stretch>
              </p:blipFill>
              <p:spPr>
                <a:xfrm>
                  <a:off x="1911024" y="3472560"/>
                  <a:ext cx="5400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47" name="Encre 146">
                  <a:extLst>
                    <a:ext uri="{FF2B5EF4-FFF2-40B4-BE49-F238E27FC236}">
                      <a16:creationId xmlns:a16="http://schemas.microsoft.com/office/drawing/2014/main" id="{6E746CFB-E169-E426-6615-FD4F6970478E}"/>
                    </a:ext>
                  </a:extLst>
                </p14:cNvPr>
                <p14:cNvContentPartPr/>
                <p14:nvPr/>
              </p14:nvContentPartPr>
              <p14:xfrm>
                <a:off x="2092824" y="3538440"/>
                <a:ext cx="72720" cy="182520"/>
              </p14:xfrm>
            </p:contentPart>
          </mc:Choice>
          <mc:Fallback>
            <p:pic>
              <p:nvPicPr>
                <p:cNvPr id="147" name="Encre 146">
                  <a:extLst>
                    <a:ext uri="{FF2B5EF4-FFF2-40B4-BE49-F238E27FC236}">
                      <a16:creationId xmlns:a16="http://schemas.microsoft.com/office/drawing/2014/main" id="{6E746CFB-E169-E426-6615-FD4F6970478E}"/>
                    </a:ext>
                  </a:extLst>
                </p:cNvPr>
                <p:cNvPicPr/>
                <p:nvPr/>
              </p:nvPicPr>
              <p:blipFill>
                <a:blip r:embed="rId210"/>
                <a:stretch>
                  <a:fillRect/>
                </a:stretch>
              </p:blipFill>
              <p:spPr>
                <a:xfrm>
                  <a:off x="2084184" y="3529440"/>
                  <a:ext cx="9036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48" name="Encre 147">
                  <a:extLst>
                    <a:ext uri="{FF2B5EF4-FFF2-40B4-BE49-F238E27FC236}">
                      <a16:creationId xmlns:a16="http://schemas.microsoft.com/office/drawing/2014/main" id="{97094272-B880-AE52-814D-C13B14ACDC88}"/>
                    </a:ext>
                  </a:extLst>
                </p14:cNvPr>
                <p14:cNvContentPartPr/>
                <p14:nvPr/>
              </p14:nvContentPartPr>
              <p14:xfrm>
                <a:off x="2267064" y="3547440"/>
                <a:ext cx="151200" cy="203760"/>
              </p14:xfrm>
            </p:contentPart>
          </mc:Choice>
          <mc:Fallback>
            <p:pic>
              <p:nvPicPr>
                <p:cNvPr id="148" name="Encre 147">
                  <a:extLst>
                    <a:ext uri="{FF2B5EF4-FFF2-40B4-BE49-F238E27FC236}">
                      <a16:creationId xmlns:a16="http://schemas.microsoft.com/office/drawing/2014/main" id="{97094272-B880-AE52-814D-C13B14ACDC88}"/>
                    </a:ext>
                  </a:extLst>
                </p:cNvPr>
                <p:cNvPicPr/>
                <p:nvPr/>
              </p:nvPicPr>
              <p:blipFill>
                <a:blip r:embed="rId212"/>
                <a:stretch>
                  <a:fillRect/>
                </a:stretch>
              </p:blipFill>
              <p:spPr>
                <a:xfrm>
                  <a:off x="2258424" y="3538440"/>
                  <a:ext cx="16884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49" name="Encre 148">
                  <a:extLst>
                    <a:ext uri="{FF2B5EF4-FFF2-40B4-BE49-F238E27FC236}">
                      <a16:creationId xmlns:a16="http://schemas.microsoft.com/office/drawing/2014/main" id="{BB85AAE8-3C23-8556-8CCF-3F65C24464DB}"/>
                    </a:ext>
                  </a:extLst>
                </p14:cNvPr>
                <p14:cNvContentPartPr/>
                <p14:nvPr/>
              </p14:nvContentPartPr>
              <p14:xfrm>
                <a:off x="2276424" y="3624480"/>
                <a:ext cx="52560" cy="14760"/>
              </p14:xfrm>
            </p:contentPart>
          </mc:Choice>
          <mc:Fallback>
            <p:pic>
              <p:nvPicPr>
                <p:cNvPr id="149" name="Encre 148">
                  <a:extLst>
                    <a:ext uri="{FF2B5EF4-FFF2-40B4-BE49-F238E27FC236}">
                      <a16:creationId xmlns:a16="http://schemas.microsoft.com/office/drawing/2014/main" id="{BB85AAE8-3C23-8556-8CCF-3F65C24464DB}"/>
                    </a:ext>
                  </a:extLst>
                </p:cNvPr>
                <p:cNvPicPr/>
                <p:nvPr/>
              </p:nvPicPr>
              <p:blipFill>
                <a:blip r:embed="rId214"/>
                <a:stretch>
                  <a:fillRect/>
                </a:stretch>
              </p:blipFill>
              <p:spPr>
                <a:xfrm>
                  <a:off x="2267424" y="3615480"/>
                  <a:ext cx="7020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50" name="Encre 149">
                  <a:extLst>
                    <a:ext uri="{FF2B5EF4-FFF2-40B4-BE49-F238E27FC236}">
                      <a16:creationId xmlns:a16="http://schemas.microsoft.com/office/drawing/2014/main" id="{1F1EFCCB-485F-2B57-319D-1023806201C9}"/>
                    </a:ext>
                  </a:extLst>
                </p14:cNvPr>
                <p14:cNvContentPartPr/>
                <p14:nvPr/>
              </p14:nvContentPartPr>
              <p14:xfrm>
                <a:off x="2276424" y="3514320"/>
                <a:ext cx="113400" cy="15480"/>
              </p14:xfrm>
            </p:contentPart>
          </mc:Choice>
          <mc:Fallback>
            <p:pic>
              <p:nvPicPr>
                <p:cNvPr id="150" name="Encre 149">
                  <a:extLst>
                    <a:ext uri="{FF2B5EF4-FFF2-40B4-BE49-F238E27FC236}">
                      <a16:creationId xmlns:a16="http://schemas.microsoft.com/office/drawing/2014/main" id="{1F1EFCCB-485F-2B57-319D-1023806201C9}"/>
                    </a:ext>
                  </a:extLst>
                </p:cNvPr>
                <p:cNvPicPr/>
                <p:nvPr/>
              </p:nvPicPr>
              <p:blipFill>
                <a:blip r:embed="rId216"/>
                <a:stretch>
                  <a:fillRect/>
                </a:stretch>
              </p:blipFill>
              <p:spPr>
                <a:xfrm>
                  <a:off x="2267424" y="3505320"/>
                  <a:ext cx="131040" cy="33120"/>
                </a:xfrm>
                <a:prstGeom prst="rect">
                  <a:avLst/>
                </a:prstGeom>
              </p:spPr>
            </p:pic>
          </mc:Fallback>
        </mc:AlternateContent>
      </p:grpSp>
      <p:grpSp>
        <p:nvGrpSpPr>
          <p:cNvPr id="173" name="Groupe 172">
            <a:extLst>
              <a:ext uri="{FF2B5EF4-FFF2-40B4-BE49-F238E27FC236}">
                <a16:creationId xmlns:a16="http://schemas.microsoft.com/office/drawing/2014/main" id="{49724D67-FCEA-2836-058D-739400C8F26E}"/>
              </a:ext>
            </a:extLst>
          </p:cNvPr>
          <p:cNvGrpSpPr/>
          <p:nvPr/>
        </p:nvGrpSpPr>
        <p:grpSpPr>
          <a:xfrm>
            <a:off x="1206864" y="4066560"/>
            <a:ext cx="1047600" cy="277200"/>
            <a:chOff x="1206864" y="4066560"/>
            <a:chExt cx="1047600" cy="277200"/>
          </a:xfrm>
        </p:grpSpPr>
        <mc:AlternateContent xmlns:mc="http://schemas.openxmlformats.org/markup-compatibility/2006">
          <mc:Choice xmlns:p14="http://schemas.microsoft.com/office/powerpoint/2010/main" Requires="p14">
            <p:contentPart p14:bwMode="auto" r:id="rId217">
              <p14:nvContentPartPr>
                <p14:cNvPr id="152" name="Encre 151">
                  <a:extLst>
                    <a:ext uri="{FF2B5EF4-FFF2-40B4-BE49-F238E27FC236}">
                      <a16:creationId xmlns:a16="http://schemas.microsoft.com/office/drawing/2014/main" id="{E1917CB8-6E8D-1E64-2CBD-93D8292E72DB}"/>
                    </a:ext>
                  </a:extLst>
                </p14:cNvPr>
                <p14:cNvContentPartPr/>
                <p14:nvPr/>
              </p14:nvContentPartPr>
              <p14:xfrm>
                <a:off x="1215864" y="4132800"/>
                <a:ext cx="83160" cy="210960"/>
              </p14:xfrm>
            </p:contentPart>
          </mc:Choice>
          <mc:Fallback>
            <p:pic>
              <p:nvPicPr>
                <p:cNvPr id="152" name="Encre 151">
                  <a:extLst>
                    <a:ext uri="{FF2B5EF4-FFF2-40B4-BE49-F238E27FC236}">
                      <a16:creationId xmlns:a16="http://schemas.microsoft.com/office/drawing/2014/main" id="{E1917CB8-6E8D-1E64-2CBD-93D8292E72DB}"/>
                    </a:ext>
                  </a:extLst>
                </p:cNvPr>
                <p:cNvPicPr/>
                <p:nvPr/>
              </p:nvPicPr>
              <p:blipFill>
                <a:blip r:embed="rId218"/>
                <a:stretch>
                  <a:fillRect/>
                </a:stretch>
              </p:blipFill>
              <p:spPr>
                <a:xfrm>
                  <a:off x="1206864" y="4123800"/>
                  <a:ext cx="10080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53" name="Encre 152">
                  <a:extLst>
                    <a:ext uri="{FF2B5EF4-FFF2-40B4-BE49-F238E27FC236}">
                      <a16:creationId xmlns:a16="http://schemas.microsoft.com/office/drawing/2014/main" id="{A78A3312-E528-DC94-8D9B-02743514F24A}"/>
                    </a:ext>
                  </a:extLst>
                </p14:cNvPr>
                <p14:cNvContentPartPr/>
                <p14:nvPr/>
              </p14:nvContentPartPr>
              <p14:xfrm>
                <a:off x="1215864" y="4206240"/>
                <a:ext cx="34560" cy="45720"/>
              </p14:xfrm>
            </p:contentPart>
          </mc:Choice>
          <mc:Fallback>
            <p:pic>
              <p:nvPicPr>
                <p:cNvPr id="153" name="Encre 152">
                  <a:extLst>
                    <a:ext uri="{FF2B5EF4-FFF2-40B4-BE49-F238E27FC236}">
                      <a16:creationId xmlns:a16="http://schemas.microsoft.com/office/drawing/2014/main" id="{A78A3312-E528-DC94-8D9B-02743514F24A}"/>
                    </a:ext>
                  </a:extLst>
                </p:cNvPr>
                <p:cNvPicPr/>
                <p:nvPr/>
              </p:nvPicPr>
              <p:blipFill>
                <a:blip r:embed="rId220"/>
                <a:stretch>
                  <a:fillRect/>
                </a:stretch>
              </p:blipFill>
              <p:spPr>
                <a:xfrm>
                  <a:off x="1206864" y="4197240"/>
                  <a:ext cx="5220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54" name="Encre 153">
                  <a:extLst>
                    <a:ext uri="{FF2B5EF4-FFF2-40B4-BE49-F238E27FC236}">
                      <a16:creationId xmlns:a16="http://schemas.microsoft.com/office/drawing/2014/main" id="{65479124-3664-26BF-3A37-27BDFE4B8C07}"/>
                    </a:ext>
                  </a:extLst>
                </p14:cNvPr>
                <p14:cNvContentPartPr/>
                <p14:nvPr/>
              </p14:nvContentPartPr>
              <p14:xfrm>
                <a:off x="1206864" y="4109040"/>
                <a:ext cx="47520" cy="5760"/>
              </p14:xfrm>
            </p:contentPart>
          </mc:Choice>
          <mc:Fallback>
            <p:pic>
              <p:nvPicPr>
                <p:cNvPr id="154" name="Encre 153">
                  <a:extLst>
                    <a:ext uri="{FF2B5EF4-FFF2-40B4-BE49-F238E27FC236}">
                      <a16:creationId xmlns:a16="http://schemas.microsoft.com/office/drawing/2014/main" id="{65479124-3664-26BF-3A37-27BDFE4B8C07}"/>
                    </a:ext>
                  </a:extLst>
                </p:cNvPr>
                <p:cNvPicPr/>
                <p:nvPr/>
              </p:nvPicPr>
              <p:blipFill>
                <a:blip r:embed="rId222"/>
                <a:stretch>
                  <a:fillRect/>
                </a:stretch>
              </p:blipFill>
              <p:spPr>
                <a:xfrm>
                  <a:off x="1197864" y="4100040"/>
                  <a:ext cx="6516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55" name="Encre 154">
                  <a:extLst>
                    <a:ext uri="{FF2B5EF4-FFF2-40B4-BE49-F238E27FC236}">
                      <a16:creationId xmlns:a16="http://schemas.microsoft.com/office/drawing/2014/main" id="{AFBDCDE6-1AFF-A1F9-C248-7EEEC41677CD}"/>
                    </a:ext>
                  </a:extLst>
                </p14:cNvPr>
                <p14:cNvContentPartPr/>
                <p14:nvPr/>
              </p14:nvContentPartPr>
              <p14:xfrm>
                <a:off x="1362024" y="4138560"/>
                <a:ext cx="110880" cy="168120"/>
              </p14:xfrm>
            </p:contentPart>
          </mc:Choice>
          <mc:Fallback>
            <p:pic>
              <p:nvPicPr>
                <p:cNvPr id="155" name="Encre 154">
                  <a:extLst>
                    <a:ext uri="{FF2B5EF4-FFF2-40B4-BE49-F238E27FC236}">
                      <a16:creationId xmlns:a16="http://schemas.microsoft.com/office/drawing/2014/main" id="{AFBDCDE6-1AFF-A1F9-C248-7EEEC41677CD}"/>
                    </a:ext>
                  </a:extLst>
                </p:cNvPr>
                <p:cNvPicPr/>
                <p:nvPr/>
              </p:nvPicPr>
              <p:blipFill>
                <a:blip r:embed="rId224"/>
                <a:stretch>
                  <a:fillRect/>
                </a:stretch>
              </p:blipFill>
              <p:spPr>
                <a:xfrm>
                  <a:off x="1353024" y="4129920"/>
                  <a:ext cx="12852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56" name="Encre 155">
                  <a:extLst>
                    <a:ext uri="{FF2B5EF4-FFF2-40B4-BE49-F238E27FC236}">
                      <a16:creationId xmlns:a16="http://schemas.microsoft.com/office/drawing/2014/main" id="{4345354E-EFB4-08F0-BBDD-F79DD08B4662}"/>
                    </a:ext>
                  </a:extLst>
                </p14:cNvPr>
                <p14:cNvContentPartPr/>
                <p14:nvPr/>
              </p14:nvContentPartPr>
              <p14:xfrm>
                <a:off x="1524384" y="4169520"/>
                <a:ext cx="14760" cy="119160"/>
              </p14:xfrm>
            </p:contentPart>
          </mc:Choice>
          <mc:Fallback>
            <p:pic>
              <p:nvPicPr>
                <p:cNvPr id="156" name="Encre 155">
                  <a:extLst>
                    <a:ext uri="{FF2B5EF4-FFF2-40B4-BE49-F238E27FC236}">
                      <a16:creationId xmlns:a16="http://schemas.microsoft.com/office/drawing/2014/main" id="{4345354E-EFB4-08F0-BBDD-F79DD08B4662}"/>
                    </a:ext>
                  </a:extLst>
                </p:cNvPr>
                <p:cNvPicPr/>
                <p:nvPr/>
              </p:nvPicPr>
              <p:blipFill>
                <a:blip r:embed="rId226"/>
                <a:stretch>
                  <a:fillRect/>
                </a:stretch>
              </p:blipFill>
              <p:spPr>
                <a:xfrm>
                  <a:off x="1515744" y="4160520"/>
                  <a:ext cx="3240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57" name="Encre 156">
                  <a:extLst>
                    <a:ext uri="{FF2B5EF4-FFF2-40B4-BE49-F238E27FC236}">
                      <a16:creationId xmlns:a16="http://schemas.microsoft.com/office/drawing/2014/main" id="{19954B93-2E81-7E2C-7D36-6EBCC453C5D7}"/>
                    </a:ext>
                  </a:extLst>
                </p14:cNvPr>
                <p14:cNvContentPartPr/>
                <p14:nvPr/>
              </p14:nvContentPartPr>
              <p14:xfrm>
                <a:off x="1517904" y="4141080"/>
                <a:ext cx="111600" cy="173880"/>
              </p14:xfrm>
            </p:contentPart>
          </mc:Choice>
          <mc:Fallback>
            <p:pic>
              <p:nvPicPr>
                <p:cNvPr id="157" name="Encre 156">
                  <a:extLst>
                    <a:ext uri="{FF2B5EF4-FFF2-40B4-BE49-F238E27FC236}">
                      <a16:creationId xmlns:a16="http://schemas.microsoft.com/office/drawing/2014/main" id="{19954B93-2E81-7E2C-7D36-6EBCC453C5D7}"/>
                    </a:ext>
                  </a:extLst>
                </p:cNvPr>
                <p:cNvPicPr/>
                <p:nvPr/>
              </p:nvPicPr>
              <p:blipFill>
                <a:blip r:embed="rId228"/>
                <a:stretch>
                  <a:fillRect/>
                </a:stretch>
              </p:blipFill>
              <p:spPr>
                <a:xfrm>
                  <a:off x="1508904" y="4132080"/>
                  <a:ext cx="12924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158" name="Encre 157">
                  <a:extLst>
                    <a:ext uri="{FF2B5EF4-FFF2-40B4-BE49-F238E27FC236}">
                      <a16:creationId xmlns:a16="http://schemas.microsoft.com/office/drawing/2014/main" id="{D62EA7BC-B783-9D39-231A-9627AB3ADC75}"/>
                    </a:ext>
                  </a:extLst>
                </p14:cNvPr>
                <p14:cNvContentPartPr/>
                <p14:nvPr/>
              </p14:nvContentPartPr>
              <p14:xfrm>
                <a:off x="1636704" y="4130280"/>
                <a:ext cx="116280" cy="149400"/>
              </p14:xfrm>
            </p:contentPart>
          </mc:Choice>
          <mc:Fallback>
            <p:pic>
              <p:nvPicPr>
                <p:cNvPr id="158" name="Encre 157">
                  <a:extLst>
                    <a:ext uri="{FF2B5EF4-FFF2-40B4-BE49-F238E27FC236}">
                      <a16:creationId xmlns:a16="http://schemas.microsoft.com/office/drawing/2014/main" id="{D62EA7BC-B783-9D39-231A-9627AB3ADC75}"/>
                    </a:ext>
                  </a:extLst>
                </p:cNvPr>
                <p:cNvPicPr/>
                <p:nvPr/>
              </p:nvPicPr>
              <p:blipFill>
                <a:blip r:embed="rId230"/>
                <a:stretch>
                  <a:fillRect/>
                </a:stretch>
              </p:blipFill>
              <p:spPr>
                <a:xfrm>
                  <a:off x="1627704" y="4121280"/>
                  <a:ext cx="13392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59" name="Encre 158">
                  <a:extLst>
                    <a:ext uri="{FF2B5EF4-FFF2-40B4-BE49-F238E27FC236}">
                      <a16:creationId xmlns:a16="http://schemas.microsoft.com/office/drawing/2014/main" id="{3E02CA9A-47FE-01B0-4321-44B1DD19EDEF}"/>
                    </a:ext>
                  </a:extLst>
                </p14:cNvPr>
                <p14:cNvContentPartPr/>
                <p14:nvPr/>
              </p14:nvContentPartPr>
              <p14:xfrm>
                <a:off x="1663704" y="4229640"/>
                <a:ext cx="42480" cy="3960"/>
              </p14:xfrm>
            </p:contentPart>
          </mc:Choice>
          <mc:Fallback>
            <p:pic>
              <p:nvPicPr>
                <p:cNvPr id="159" name="Encre 158">
                  <a:extLst>
                    <a:ext uri="{FF2B5EF4-FFF2-40B4-BE49-F238E27FC236}">
                      <a16:creationId xmlns:a16="http://schemas.microsoft.com/office/drawing/2014/main" id="{3E02CA9A-47FE-01B0-4321-44B1DD19EDEF}"/>
                    </a:ext>
                  </a:extLst>
                </p:cNvPr>
                <p:cNvPicPr/>
                <p:nvPr/>
              </p:nvPicPr>
              <p:blipFill>
                <a:blip r:embed="rId232"/>
                <a:stretch>
                  <a:fillRect/>
                </a:stretch>
              </p:blipFill>
              <p:spPr>
                <a:xfrm>
                  <a:off x="1655064" y="4221000"/>
                  <a:ext cx="6012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160" name="Encre 159">
                  <a:extLst>
                    <a:ext uri="{FF2B5EF4-FFF2-40B4-BE49-F238E27FC236}">
                      <a16:creationId xmlns:a16="http://schemas.microsoft.com/office/drawing/2014/main" id="{95725285-49C7-0EE5-A215-8DC1912028E0}"/>
                    </a:ext>
                  </a:extLst>
                </p14:cNvPr>
                <p14:cNvContentPartPr/>
                <p14:nvPr/>
              </p14:nvContentPartPr>
              <p14:xfrm>
                <a:off x="1773504" y="4132800"/>
                <a:ext cx="8640" cy="110520"/>
              </p14:xfrm>
            </p:contentPart>
          </mc:Choice>
          <mc:Fallback>
            <p:pic>
              <p:nvPicPr>
                <p:cNvPr id="160" name="Encre 159">
                  <a:extLst>
                    <a:ext uri="{FF2B5EF4-FFF2-40B4-BE49-F238E27FC236}">
                      <a16:creationId xmlns:a16="http://schemas.microsoft.com/office/drawing/2014/main" id="{95725285-49C7-0EE5-A215-8DC1912028E0}"/>
                    </a:ext>
                  </a:extLst>
                </p:cNvPr>
                <p:cNvPicPr/>
                <p:nvPr/>
              </p:nvPicPr>
              <p:blipFill>
                <a:blip r:embed="rId234"/>
                <a:stretch>
                  <a:fillRect/>
                </a:stretch>
              </p:blipFill>
              <p:spPr>
                <a:xfrm>
                  <a:off x="1764504" y="4123800"/>
                  <a:ext cx="2628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61" name="Encre 160">
                  <a:extLst>
                    <a:ext uri="{FF2B5EF4-FFF2-40B4-BE49-F238E27FC236}">
                      <a16:creationId xmlns:a16="http://schemas.microsoft.com/office/drawing/2014/main" id="{875073C0-86B3-2565-6AC4-743EA6383DC1}"/>
                    </a:ext>
                  </a:extLst>
                </p14:cNvPr>
                <p14:cNvContentPartPr/>
                <p14:nvPr/>
              </p14:nvContentPartPr>
              <p14:xfrm>
                <a:off x="1773504" y="4132080"/>
                <a:ext cx="137160" cy="125640"/>
              </p14:xfrm>
            </p:contentPart>
          </mc:Choice>
          <mc:Fallback>
            <p:pic>
              <p:nvPicPr>
                <p:cNvPr id="161" name="Encre 160">
                  <a:extLst>
                    <a:ext uri="{FF2B5EF4-FFF2-40B4-BE49-F238E27FC236}">
                      <a16:creationId xmlns:a16="http://schemas.microsoft.com/office/drawing/2014/main" id="{875073C0-86B3-2565-6AC4-743EA6383DC1}"/>
                    </a:ext>
                  </a:extLst>
                </p:cNvPr>
                <p:cNvPicPr/>
                <p:nvPr/>
              </p:nvPicPr>
              <p:blipFill>
                <a:blip r:embed="rId236"/>
                <a:stretch>
                  <a:fillRect/>
                </a:stretch>
              </p:blipFill>
              <p:spPr>
                <a:xfrm>
                  <a:off x="1764504" y="4123080"/>
                  <a:ext cx="15480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63" name="Encre 162">
                  <a:extLst>
                    <a:ext uri="{FF2B5EF4-FFF2-40B4-BE49-F238E27FC236}">
                      <a16:creationId xmlns:a16="http://schemas.microsoft.com/office/drawing/2014/main" id="{15874DD2-5982-D801-09E2-DB0BCD5885F3}"/>
                    </a:ext>
                  </a:extLst>
                </p14:cNvPr>
                <p14:cNvContentPartPr/>
                <p14:nvPr/>
              </p14:nvContentPartPr>
              <p14:xfrm>
                <a:off x="1918224" y="4127040"/>
                <a:ext cx="104040" cy="134280"/>
              </p14:xfrm>
            </p:contentPart>
          </mc:Choice>
          <mc:Fallback>
            <p:pic>
              <p:nvPicPr>
                <p:cNvPr id="163" name="Encre 162">
                  <a:extLst>
                    <a:ext uri="{FF2B5EF4-FFF2-40B4-BE49-F238E27FC236}">
                      <a16:creationId xmlns:a16="http://schemas.microsoft.com/office/drawing/2014/main" id="{15874DD2-5982-D801-09E2-DB0BCD5885F3}"/>
                    </a:ext>
                  </a:extLst>
                </p:cNvPr>
                <p:cNvPicPr/>
                <p:nvPr/>
              </p:nvPicPr>
              <p:blipFill>
                <a:blip r:embed="rId238"/>
                <a:stretch>
                  <a:fillRect/>
                </a:stretch>
              </p:blipFill>
              <p:spPr>
                <a:xfrm>
                  <a:off x="1909584" y="4118040"/>
                  <a:ext cx="12168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64" name="Encre 163">
                  <a:extLst>
                    <a:ext uri="{FF2B5EF4-FFF2-40B4-BE49-F238E27FC236}">
                      <a16:creationId xmlns:a16="http://schemas.microsoft.com/office/drawing/2014/main" id="{FF6EAED2-3D02-5BE5-8D44-950C9F05BB2E}"/>
                    </a:ext>
                  </a:extLst>
                </p14:cNvPr>
                <p14:cNvContentPartPr/>
                <p14:nvPr/>
              </p14:nvContentPartPr>
              <p14:xfrm>
                <a:off x="1974744" y="4224240"/>
                <a:ext cx="12960" cy="59040"/>
              </p14:xfrm>
            </p:contentPart>
          </mc:Choice>
          <mc:Fallback>
            <p:pic>
              <p:nvPicPr>
                <p:cNvPr id="164" name="Encre 163">
                  <a:extLst>
                    <a:ext uri="{FF2B5EF4-FFF2-40B4-BE49-F238E27FC236}">
                      <a16:creationId xmlns:a16="http://schemas.microsoft.com/office/drawing/2014/main" id="{FF6EAED2-3D02-5BE5-8D44-950C9F05BB2E}"/>
                    </a:ext>
                  </a:extLst>
                </p:cNvPr>
                <p:cNvPicPr/>
                <p:nvPr/>
              </p:nvPicPr>
              <p:blipFill>
                <a:blip r:embed="rId240"/>
                <a:stretch>
                  <a:fillRect/>
                </a:stretch>
              </p:blipFill>
              <p:spPr>
                <a:xfrm>
                  <a:off x="1966104" y="4215600"/>
                  <a:ext cx="3060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65" name="Encre 164">
                  <a:extLst>
                    <a:ext uri="{FF2B5EF4-FFF2-40B4-BE49-F238E27FC236}">
                      <a16:creationId xmlns:a16="http://schemas.microsoft.com/office/drawing/2014/main" id="{CE3C71A2-24B9-5C2C-FB97-A9F483E9B89C}"/>
                    </a:ext>
                  </a:extLst>
                </p14:cNvPr>
                <p14:cNvContentPartPr/>
                <p14:nvPr/>
              </p14:nvContentPartPr>
              <p14:xfrm>
                <a:off x="2037024" y="4150800"/>
                <a:ext cx="85320" cy="146880"/>
              </p14:xfrm>
            </p:contentPart>
          </mc:Choice>
          <mc:Fallback>
            <p:pic>
              <p:nvPicPr>
                <p:cNvPr id="165" name="Encre 164">
                  <a:extLst>
                    <a:ext uri="{FF2B5EF4-FFF2-40B4-BE49-F238E27FC236}">
                      <a16:creationId xmlns:a16="http://schemas.microsoft.com/office/drawing/2014/main" id="{CE3C71A2-24B9-5C2C-FB97-A9F483E9B89C}"/>
                    </a:ext>
                  </a:extLst>
                </p:cNvPr>
                <p:cNvPicPr/>
                <p:nvPr/>
              </p:nvPicPr>
              <p:blipFill>
                <a:blip r:embed="rId242"/>
                <a:stretch>
                  <a:fillRect/>
                </a:stretch>
              </p:blipFill>
              <p:spPr>
                <a:xfrm>
                  <a:off x="2028024" y="4142160"/>
                  <a:ext cx="10296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66" name="Encre 165">
                  <a:extLst>
                    <a:ext uri="{FF2B5EF4-FFF2-40B4-BE49-F238E27FC236}">
                      <a16:creationId xmlns:a16="http://schemas.microsoft.com/office/drawing/2014/main" id="{378561D5-2ED5-6EE5-FDD6-1654D9A87C42}"/>
                    </a:ext>
                  </a:extLst>
                </p14:cNvPr>
                <p14:cNvContentPartPr/>
                <p14:nvPr/>
              </p14:nvContentPartPr>
              <p14:xfrm>
                <a:off x="2167704" y="4141800"/>
                <a:ext cx="73440" cy="154800"/>
              </p14:xfrm>
            </p:contentPart>
          </mc:Choice>
          <mc:Fallback>
            <p:pic>
              <p:nvPicPr>
                <p:cNvPr id="166" name="Encre 165">
                  <a:extLst>
                    <a:ext uri="{FF2B5EF4-FFF2-40B4-BE49-F238E27FC236}">
                      <a16:creationId xmlns:a16="http://schemas.microsoft.com/office/drawing/2014/main" id="{378561D5-2ED5-6EE5-FDD6-1654D9A87C42}"/>
                    </a:ext>
                  </a:extLst>
                </p:cNvPr>
                <p:cNvPicPr/>
                <p:nvPr/>
              </p:nvPicPr>
              <p:blipFill>
                <a:blip r:embed="rId244"/>
                <a:stretch>
                  <a:fillRect/>
                </a:stretch>
              </p:blipFill>
              <p:spPr>
                <a:xfrm>
                  <a:off x="2159064" y="4132800"/>
                  <a:ext cx="9108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167" name="Encre 166">
                  <a:extLst>
                    <a:ext uri="{FF2B5EF4-FFF2-40B4-BE49-F238E27FC236}">
                      <a16:creationId xmlns:a16="http://schemas.microsoft.com/office/drawing/2014/main" id="{F8B1DCB3-FF88-EF81-AB64-E00C776D94DE}"/>
                    </a:ext>
                  </a:extLst>
                </p14:cNvPr>
                <p14:cNvContentPartPr/>
                <p14:nvPr/>
              </p14:nvContentPartPr>
              <p14:xfrm>
                <a:off x="2194344" y="4215240"/>
                <a:ext cx="43560" cy="360"/>
              </p14:xfrm>
            </p:contentPart>
          </mc:Choice>
          <mc:Fallback>
            <p:pic>
              <p:nvPicPr>
                <p:cNvPr id="167" name="Encre 166">
                  <a:extLst>
                    <a:ext uri="{FF2B5EF4-FFF2-40B4-BE49-F238E27FC236}">
                      <a16:creationId xmlns:a16="http://schemas.microsoft.com/office/drawing/2014/main" id="{F8B1DCB3-FF88-EF81-AB64-E00C776D94DE}"/>
                    </a:ext>
                  </a:extLst>
                </p:cNvPr>
                <p:cNvPicPr/>
                <p:nvPr/>
              </p:nvPicPr>
              <p:blipFill>
                <a:blip r:embed="rId246"/>
                <a:stretch>
                  <a:fillRect/>
                </a:stretch>
              </p:blipFill>
              <p:spPr>
                <a:xfrm>
                  <a:off x="2185344" y="4206240"/>
                  <a:ext cx="612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169" name="Encre 168">
                  <a:extLst>
                    <a:ext uri="{FF2B5EF4-FFF2-40B4-BE49-F238E27FC236}">
                      <a16:creationId xmlns:a16="http://schemas.microsoft.com/office/drawing/2014/main" id="{5BB0DD03-AC4F-5A49-065E-AAB422FD39FD}"/>
                    </a:ext>
                  </a:extLst>
                </p14:cNvPr>
                <p14:cNvContentPartPr/>
                <p14:nvPr/>
              </p14:nvContentPartPr>
              <p14:xfrm>
                <a:off x="2203344" y="4143600"/>
                <a:ext cx="27000" cy="7560"/>
              </p14:xfrm>
            </p:contentPart>
          </mc:Choice>
          <mc:Fallback>
            <p:pic>
              <p:nvPicPr>
                <p:cNvPr id="169" name="Encre 168">
                  <a:extLst>
                    <a:ext uri="{FF2B5EF4-FFF2-40B4-BE49-F238E27FC236}">
                      <a16:creationId xmlns:a16="http://schemas.microsoft.com/office/drawing/2014/main" id="{5BB0DD03-AC4F-5A49-065E-AAB422FD39FD}"/>
                    </a:ext>
                  </a:extLst>
                </p:cNvPr>
                <p:cNvPicPr/>
                <p:nvPr/>
              </p:nvPicPr>
              <p:blipFill>
                <a:blip r:embed="rId248"/>
                <a:stretch>
                  <a:fillRect/>
                </a:stretch>
              </p:blipFill>
              <p:spPr>
                <a:xfrm>
                  <a:off x="2194344" y="4134960"/>
                  <a:ext cx="4464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172" name="Encre 171">
                  <a:extLst>
                    <a:ext uri="{FF2B5EF4-FFF2-40B4-BE49-F238E27FC236}">
                      <a16:creationId xmlns:a16="http://schemas.microsoft.com/office/drawing/2014/main" id="{2252A57B-7769-B99D-9183-E921FBEA0A0E}"/>
                    </a:ext>
                  </a:extLst>
                </p14:cNvPr>
                <p14:cNvContentPartPr/>
                <p14:nvPr/>
              </p14:nvContentPartPr>
              <p14:xfrm>
                <a:off x="2221344" y="4066560"/>
                <a:ext cx="33120" cy="39240"/>
              </p14:xfrm>
            </p:contentPart>
          </mc:Choice>
          <mc:Fallback>
            <p:pic>
              <p:nvPicPr>
                <p:cNvPr id="172" name="Encre 171">
                  <a:extLst>
                    <a:ext uri="{FF2B5EF4-FFF2-40B4-BE49-F238E27FC236}">
                      <a16:creationId xmlns:a16="http://schemas.microsoft.com/office/drawing/2014/main" id="{2252A57B-7769-B99D-9183-E921FBEA0A0E}"/>
                    </a:ext>
                  </a:extLst>
                </p:cNvPr>
                <p:cNvPicPr/>
                <p:nvPr/>
              </p:nvPicPr>
              <p:blipFill>
                <a:blip r:embed="rId250"/>
                <a:stretch>
                  <a:fillRect/>
                </a:stretch>
              </p:blipFill>
              <p:spPr>
                <a:xfrm>
                  <a:off x="2212704" y="4057920"/>
                  <a:ext cx="50760" cy="56880"/>
                </a:xfrm>
                <a:prstGeom prst="rect">
                  <a:avLst/>
                </a:prstGeom>
              </p:spPr>
            </p:pic>
          </mc:Fallback>
        </mc:AlternateContent>
      </p:grpSp>
    </p:spTree>
    <p:extLst>
      <p:ext uri="{BB962C8B-B14F-4D97-AF65-F5344CB8AC3E}">
        <p14:creationId xmlns:p14="http://schemas.microsoft.com/office/powerpoint/2010/main" val="2504209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descr="Une image contenant texte, clipart, Dessin d’enfant, illustration&#10;&#10;Description générée automatiquement">
            <a:extLst>
              <a:ext uri="{FF2B5EF4-FFF2-40B4-BE49-F238E27FC236}">
                <a16:creationId xmlns:a16="http://schemas.microsoft.com/office/drawing/2014/main" id="{C9F69590-AA0E-C9F1-278A-C6F27CA6D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9865" y="984738"/>
            <a:ext cx="4152135" cy="5873262"/>
          </a:xfrm>
          <a:prstGeom prst="rect">
            <a:avLst/>
          </a:prstGeom>
        </p:spPr>
      </p:pic>
      <p:grpSp>
        <p:nvGrpSpPr>
          <p:cNvPr id="18" name="Groupe 17">
            <a:extLst>
              <a:ext uri="{FF2B5EF4-FFF2-40B4-BE49-F238E27FC236}">
                <a16:creationId xmlns:a16="http://schemas.microsoft.com/office/drawing/2014/main" id="{FC565F09-4D0C-AF36-D34F-1716E1D6F655}"/>
              </a:ext>
            </a:extLst>
          </p:cNvPr>
          <p:cNvGrpSpPr/>
          <p:nvPr/>
        </p:nvGrpSpPr>
        <p:grpSpPr>
          <a:xfrm>
            <a:off x="3565224" y="97488"/>
            <a:ext cx="2746080" cy="725760"/>
            <a:chOff x="3565224" y="97488"/>
            <a:chExt cx="2746080" cy="725760"/>
          </a:xfrm>
        </p:grpSpPr>
        <mc:AlternateContent xmlns:mc="http://schemas.openxmlformats.org/markup-compatibility/2006">
          <mc:Choice xmlns:p14="http://schemas.microsoft.com/office/powerpoint/2010/main" Requires="p14">
            <p:contentPart p14:bwMode="auto" r:id="rId3">
              <p14:nvContentPartPr>
                <p14:cNvPr id="9" name="Encre 8">
                  <a:extLst>
                    <a:ext uri="{FF2B5EF4-FFF2-40B4-BE49-F238E27FC236}">
                      <a16:creationId xmlns:a16="http://schemas.microsoft.com/office/drawing/2014/main" id="{C9940AC9-4561-B54E-7126-57D8512941F5}"/>
                    </a:ext>
                  </a:extLst>
                </p14:cNvPr>
                <p14:cNvContentPartPr/>
                <p14:nvPr/>
              </p14:nvContentPartPr>
              <p14:xfrm>
                <a:off x="3565224" y="97488"/>
                <a:ext cx="658080" cy="706320"/>
              </p14:xfrm>
            </p:contentPart>
          </mc:Choice>
          <mc:Fallback>
            <p:pic>
              <p:nvPicPr>
                <p:cNvPr id="9" name="Encre 8">
                  <a:extLst>
                    <a:ext uri="{FF2B5EF4-FFF2-40B4-BE49-F238E27FC236}">
                      <a16:creationId xmlns:a16="http://schemas.microsoft.com/office/drawing/2014/main" id="{C9940AC9-4561-B54E-7126-57D8512941F5}"/>
                    </a:ext>
                  </a:extLst>
                </p:cNvPr>
                <p:cNvPicPr/>
                <p:nvPr/>
              </p:nvPicPr>
              <p:blipFill>
                <a:blip r:embed="rId4"/>
                <a:stretch>
                  <a:fillRect/>
                </a:stretch>
              </p:blipFill>
              <p:spPr>
                <a:xfrm>
                  <a:off x="3547224" y="79848"/>
                  <a:ext cx="693720" cy="7419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Encre 9">
                  <a:extLst>
                    <a:ext uri="{FF2B5EF4-FFF2-40B4-BE49-F238E27FC236}">
                      <a16:creationId xmlns:a16="http://schemas.microsoft.com/office/drawing/2014/main" id="{E3CFF498-34D6-78A4-A3DA-E0853001C7AE}"/>
                    </a:ext>
                  </a:extLst>
                </p14:cNvPr>
                <p14:cNvContentPartPr/>
                <p14:nvPr/>
              </p14:nvContentPartPr>
              <p14:xfrm>
                <a:off x="4386744" y="264888"/>
                <a:ext cx="601560" cy="495000"/>
              </p14:xfrm>
            </p:contentPart>
          </mc:Choice>
          <mc:Fallback>
            <p:pic>
              <p:nvPicPr>
                <p:cNvPr id="10" name="Encre 9">
                  <a:extLst>
                    <a:ext uri="{FF2B5EF4-FFF2-40B4-BE49-F238E27FC236}">
                      <a16:creationId xmlns:a16="http://schemas.microsoft.com/office/drawing/2014/main" id="{E3CFF498-34D6-78A4-A3DA-E0853001C7AE}"/>
                    </a:ext>
                  </a:extLst>
                </p:cNvPr>
                <p:cNvPicPr/>
                <p:nvPr/>
              </p:nvPicPr>
              <p:blipFill>
                <a:blip r:embed="rId6"/>
                <a:stretch>
                  <a:fillRect/>
                </a:stretch>
              </p:blipFill>
              <p:spPr>
                <a:xfrm>
                  <a:off x="4368744" y="246888"/>
                  <a:ext cx="637200" cy="5306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1" name="Encre 10">
                  <a:extLst>
                    <a:ext uri="{FF2B5EF4-FFF2-40B4-BE49-F238E27FC236}">
                      <a16:creationId xmlns:a16="http://schemas.microsoft.com/office/drawing/2014/main" id="{55AC147D-5C7C-3D3A-EF6C-7C21C496C227}"/>
                    </a:ext>
                  </a:extLst>
                </p14:cNvPr>
                <p14:cNvContentPartPr/>
                <p14:nvPr/>
              </p14:nvContentPartPr>
              <p14:xfrm>
                <a:off x="4406904" y="438408"/>
                <a:ext cx="196560" cy="10440"/>
              </p14:xfrm>
            </p:contentPart>
          </mc:Choice>
          <mc:Fallback>
            <p:pic>
              <p:nvPicPr>
                <p:cNvPr id="11" name="Encre 10">
                  <a:extLst>
                    <a:ext uri="{FF2B5EF4-FFF2-40B4-BE49-F238E27FC236}">
                      <a16:creationId xmlns:a16="http://schemas.microsoft.com/office/drawing/2014/main" id="{55AC147D-5C7C-3D3A-EF6C-7C21C496C227}"/>
                    </a:ext>
                  </a:extLst>
                </p:cNvPr>
                <p:cNvPicPr/>
                <p:nvPr/>
              </p:nvPicPr>
              <p:blipFill>
                <a:blip r:embed="rId8"/>
                <a:stretch>
                  <a:fillRect/>
                </a:stretch>
              </p:blipFill>
              <p:spPr>
                <a:xfrm>
                  <a:off x="4389264" y="420408"/>
                  <a:ext cx="23220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2" name="Encre 11">
                  <a:extLst>
                    <a:ext uri="{FF2B5EF4-FFF2-40B4-BE49-F238E27FC236}">
                      <a16:creationId xmlns:a16="http://schemas.microsoft.com/office/drawing/2014/main" id="{E8F5AA57-6227-E7E8-613D-5335561F8687}"/>
                    </a:ext>
                  </a:extLst>
                </p14:cNvPr>
                <p14:cNvContentPartPr/>
                <p14:nvPr/>
              </p14:nvContentPartPr>
              <p14:xfrm>
                <a:off x="4452624" y="246528"/>
                <a:ext cx="268920" cy="19080"/>
              </p14:xfrm>
            </p:contentPart>
          </mc:Choice>
          <mc:Fallback>
            <p:pic>
              <p:nvPicPr>
                <p:cNvPr id="12" name="Encre 11">
                  <a:extLst>
                    <a:ext uri="{FF2B5EF4-FFF2-40B4-BE49-F238E27FC236}">
                      <a16:creationId xmlns:a16="http://schemas.microsoft.com/office/drawing/2014/main" id="{E8F5AA57-6227-E7E8-613D-5335561F8687}"/>
                    </a:ext>
                  </a:extLst>
                </p:cNvPr>
                <p:cNvPicPr/>
                <p:nvPr/>
              </p:nvPicPr>
              <p:blipFill>
                <a:blip r:embed="rId10"/>
                <a:stretch>
                  <a:fillRect/>
                </a:stretch>
              </p:blipFill>
              <p:spPr>
                <a:xfrm>
                  <a:off x="4434984" y="228888"/>
                  <a:ext cx="30456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3" name="Encre 12">
                  <a:extLst>
                    <a:ext uri="{FF2B5EF4-FFF2-40B4-BE49-F238E27FC236}">
                      <a16:creationId xmlns:a16="http://schemas.microsoft.com/office/drawing/2014/main" id="{20513284-AE9D-678C-3A0C-07DAD627B8B3}"/>
                    </a:ext>
                  </a:extLst>
                </p14:cNvPr>
                <p14:cNvContentPartPr/>
                <p14:nvPr/>
              </p14:nvContentPartPr>
              <p14:xfrm>
                <a:off x="4961664" y="236088"/>
                <a:ext cx="590400" cy="530280"/>
              </p14:xfrm>
            </p:contentPart>
          </mc:Choice>
          <mc:Fallback>
            <p:pic>
              <p:nvPicPr>
                <p:cNvPr id="13" name="Encre 12">
                  <a:extLst>
                    <a:ext uri="{FF2B5EF4-FFF2-40B4-BE49-F238E27FC236}">
                      <a16:creationId xmlns:a16="http://schemas.microsoft.com/office/drawing/2014/main" id="{20513284-AE9D-678C-3A0C-07DAD627B8B3}"/>
                    </a:ext>
                  </a:extLst>
                </p:cNvPr>
                <p:cNvPicPr/>
                <p:nvPr/>
              </p:nvPicPr>
              <p:blipFill>
                <a:blip r:embed="rId12"/>
                <a:stretch>
                  <a:fillRect/>
                </a:stretch>
              </p:blipFill>
              <p:spPr>
                <a:xfrm>
                  <a:off x="4943664" y="218088"/>
                  <a:ext cx="626040" cy="5659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4" name="Encre 13">
                  <a:extLst>
                    <a:ext uri="{FF2B5EF4-FFF2-40B4-BE49-F238E27FC236}">
                      <a16:creationId xmlns:a16="http://schemas.microsoft.com/office/drawing/2014/main" id="{3BC2EFB0-0BEE-6558-DCF9-256BCFDFB529}"/>
                    </a:ext>
                  </a:extLst>
                </p14:cNvPr>
                <p14:cNvContentPartPr/>
                <p14:nvPr/>
              </p14:nvContentPartPr>
              <p14:xfrm>
                <a:off x="5493384" y="310608"/>
                <a:ext cx="573840" cy="512640"/>
              </p14:xfrm>
            </p:contentPart>
          </mc:Choice>
          <mc:Fallback>
            <p:pic>
              <p:nvPicPr>
                <p:cNvPr id="14" name="Encre 13">
                  <a:extLst>
                    <a:ext uri="{FF2B5EF4-FFF2-40B4-BE49-F238E27FC236}">
                      <a16:creationId xmlns:a16="http://schemas.microsoft.com/office/drawing/2014/main" id="{3BC2EFB0-0BEE-6558-DCF9-256BCFDFB529}"/>
                    </a:ext>
                  </a:extLst>
                </p:cNvPr>
                <p:cNvPicPr/>
                <p:nvPr/>
              </p:nvPicPr>
              <p:blipFill>
                <a:blip r:embed="rId14"/>
                <a:stretch>
                  <a:fillRect/>
                </a:stretch>
              </p:blipFill>
              <p:spPr>
                <a:xfrm>
                  <a:off x="5475744" y="292608"/>
                  <a:ext cx="609480" cy="5482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5" name="Encre 14">
                  <a:extLst>
                    <a:ext uri="{FF2B5EF4-FFF2-40B4-BE49-F238E27FC236}">
                      <a16:creationId xmlns:a16="http://schemas.microsoft.com/office/drawing/2014/main" id="{D2E7F20F-7D0D-6CB1-D27E-1E328057D6A8}"/>
                    </a:ext>
                  </a:extLst>
                </p14:cNvPr>
                <p14:cNvContentPartPr/>
                <p14:nvPr/>
              </p14:nvContentPartPr>
              <p14:xfrm>
                <a:off x="6190344" y="374328"/>
                <a:ext cx="120960" cy="401040"/>
              </p14:xfrm>
            </p:contentPart>
          </mc:Choice>
          <mc:Fallback>
            <p:pic>
              <p:nvPicPr>
                <p:cNvPr id="15" name="Encre 14">
                  <a:extLst>
                    <a:ext uri="{FF2B5EF4-FFF2-40B4-BE49-F238E27FC236}">
                      <a16:creationId xmlns:a16="http://schemas.microsoft.com/office/drawing/2014/main" id="{D2E7F20F-7D0D-6CB1-D27E-1E328057D6A8}"/>
                    </a:ext>
                  </a:extLst>
                </p:cNvPr>
                <p:cNvPicPr/>
                <p:nvPr/>
              </p:nvPicPr>
              <p:blipFill>
                <a:blip r:embed="rId16"/>
                <a:stretch>
                  <a:fillRect/>
                </a:stretch>
              </p:blipFill>
              <p:spPr>
                <a:xfrm>
                  <a:off x="6172344" y="356688"/>
                  <a:ext cx="156600" cy="4366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7" name="Encre 16">
                  <a:extLst>
                    <a:ext uri="{FF2B5EF4-FFF2-40B4-BE49-F238E27FC236}">
                      <a16:creationId xmlns:a16="http://schemas.microsoft.com/office/drawing/2014/main" id="{5DD56125-0201-3857-CFA5-098030953417}"/>
                    </a:ext>
                  </a:extLst>
                </p14:cNvPr>
                <p14:cNvContentPartPr/>
                <p14:nvPr/>
              </p14:nvContentPartPr>
              <p14:xfrm>
                <a:off x="6123744" y="208728"/>
                <a:ext cx="61200" cy="30240"/>
              </p14:xfrm>
            </p:contentPart>
          </mc:Choice>
          <mc:Fallback>
            <p:pic>
              <p:nvPicPr>
                <p:cNvPr id="17" name="Encre 16">
                  <a:extLst>
                    <a:ext uri="{FF2B5EF4-FFF2-40B4-BE49-F238E27FC236}">
                      <a16:creationId xmlns:a16="http://schemas.microsoft.com/office/drawing/2014/main" id="{5DD56125-0201-3857-CFA5-098030953417}"/>
                    </a:ext>
                  </a:extLst>
                </p:cNvPr>
                <p:cNvPicPr/>
                <p:nvPr/>
              </p:nvPicPr>
              <p:blipFill>
                <a:blip r:embed="rId18"/>
                <a:stretch>
                  <a:fillRect/>
                </a:stretch>
              </p:blipFill>
              <p:spPr>
                <a:xfrm>
                  <a:off x="6106104" y="190728"/>
                  <a:ext cx="96840" cy="65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9">
            <p14:nvContentPartPr>
              <p14:cNvPr id="37" name="Encre 36">
                <a:extLst>
                  <a:ext uri="{FF2B5EF4-FFF2-40B4-BE49-F238E27FC236}">
                    <a16:creationId xmlns:a16="http://schemas.microsoft.com/office/drawing/2014/main" id="{A8C0330C-E9A8-FD82-E147-A9C6D9A683E3}"/>
                  </a:ext>
                </a:extLst>
              </p14:cNvPr>
              <p14:cNvContentPartPr/>
              <p14:nvPr/>
            </p14:nvContentPartPr>
            <p14:xfrm>
              <a:off x="2165544" y="1654488"/>
              <a:ext cx="185040" cy="264240"/>
            </p14:xfrm>
          </p:contentPart>
        </mc:Choice>
        <mc:Fallback>
          <p:pic>
            <p:nvPicPr>
              <p:cNvPr id="37" name="Encre 36">
                <a:extLst>
                  <a:ext uri="{FF2B5EF4-FFF2-40B4-BE49-F238E27FC236}">
                    <a16:creationId xmlns:a16="http://schemas.microsoft.com/office/drawing/2014/main" id="{A8C0330C-E9A8-FD82-E147-A9C6D9A683E3}"/>
                  </a:ext>
                </a:extLst>
              </p:cNvPr>
              <p:cNvPicPr/>
              <p:nvPr/>
            </p:nvPicPr>
            <p:blipFill>
              <a:blip r:embed="rId20"/>
              <a:stretch>
                <a:fillRect/>
              </a:stretch>
            </p:blipFill>
            <p:spPr>
              <a:xfrm>
                <a:off x="2156544" y="1645848"/>
                <a:ext cx="202680" cy="281880"/>
              </a:xfrm>
              <a:prstGeom prst="rect">
                <a:avLst/>
              </a:prstGeom>
            </p:spPr>
          </p:pic>
        </mc:Fallback>
      </mc:AlternateContent>
      <p:grpSp>
        <p:nvGrpSpPr>
          <p:cNvPr id="48" name="Groupe 47">
            <a:extLst>
              <a:ext uri="{FF2B5EF4-FFF2-40B4-BE49-F238E27FC236}">
                <a16:creationId xmlns:a16="http://schemas.microsoft.com/office/drawing/2014/main" id="{F23656D7-6B06-2382-6795-0F2B6514DBDB}"/>
              </a:ext>
            </a:extLst>
          </p:cNvPr>
          <p:cNvGrpSpPr/>
          <p:nvPr/>
        </p:nvGrpSpPr>
        <p:grpSpPr>
          <a:xfrm>
            <a:off x="2597904" y="1773648"/>
            <a:ext cx="49320" cy="138240"/>
            <a:chOff x="2597904" y="1773648"/>
            <a:chExt cx="49320" cy="138240"/>
          </a:xfrm>
        </p:grpSpPr>
        <mc:AlternateContent xmlns:mc="http://schemas.openxmlformats.org/markup-compatibility/2006">
          <mc:Choice xmlns:p14="http://schemas.microsoft.com/office/powerpoint/2010/main" Requires="p14">
            <p:contentPart p14:bwMode="auto" r:id="rId21">
              <p14:nvContentPartPr>
                <p14:cNvPr id="38" name="Encre 37">
                  <a:extLst>
                    <a:ext uri="{FF2B5EF4-FFF2-40B4-BE49-F238E27FC236}">
                      <a16:creationId xmlns:a16="http://schemas.microsoft.com/office/drawing/2014/main" id="{5A3062A5-31C5-2D04-B7DE-1F841AB4E040}"/>
                    </a:ext>
                  </a:extLst>
                </p14:cNvPr>
                <p14:cNvContentPartPr/>
                <p14:nvPr/>
              </p14:nvContentPartPr>
              <p14:xfrm>
                <a:off x="2597904" y="1773648"/>
                <a:ext cx="49320" cy="31680"/>
              </p14:xfrm>
            </p:contentPart>
          </mc:Choice>
          <mc:Fallback>
            <p:pic>
              <p:nvPicPr>
                <p:cNvPr id="38" name="Encre 37">
                  <a:extLst>
                    <a:ext uri="{FF2B5EF4-FFF2-40B4-BE49-F238E27FC236}">
                      <a16:creationId xmlns:a16="http://schemas.microsoft.com/office/drawing/2014/main" id="{5A3062A5-31C5-2D04-B7DE-1F841AB4E040}"/>
                    </a:ext>
                  </a:extLst>
                </p:cNvPr>
                <p:cNvPicPr/>
                <p:nvPr/>
              </p:nvPicPr>
              <p:blipFill>
                <a:blip r:embed="rId22"/>
                <a:stretch>
                  <a:fillRect/>
                </a:stretch>
              </p:blipFill>
              <p:spPr>
                <a:xfrm>
                  <a:off x="2588904" y="1765008"/>
                  <a:ext cx="6696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40" name="Encre 39">
                  <a:extLst>
                    <a:ext uri="{FF2B5EF4-FFF2-40B4-BE49-F238E27FC236}">
                      <a16:creationId xmlns:a16="http://schemas.microsoft.com/office/drawing/2014/main" id="{5316E3EB-F7A7-9417-F052-D57CE41B7467}"/>
                    </a:ext>
                  </a:extLst>
                </p14:cNvPr>
                <p14:cNvContentPartPr/>
                <p14:nvPr/>
              </p14:nvContentPartPr>
              <p14:xfrm>
                <a:off x="2600424" y="1883448"/>
                <a:ext cx="36360" cy="28440"/>
              </p14:xfrm>
            </p:contentPart>
          </mc:Choice>
          <mc:Fallback>
            <p:pic>
              <p:nvPicPr>
                <p:cNvPr id="40" name="Encre 39">
                  <a:extLst>
                    <a:ext uri="{FF2B5EF4-FFF2-40B4-BE49-F238E27FC236}">
                      <a16:creationId xmlns:a16="http://schemas.microsoft.com/office/drawing/2014/main" id="{5316E3EB-F7A7-9417-F052-D57CE41B7467}"/>
                    </a:ext>
                  </a:extLst>
                </p:cNvPr>
                <p:cNvPicPr/>
                <p:nvPr/>
              </p:nvPicPr>
              <p:blipFill>
                <a:blip r:embed="rId24"/>
                <a:stretch>
                  <a:fillRect/>
                </a:stretch>
              </p:blipFill>
              <p:spPr>
                <a:xfrm>
                  <a:off x="2591424" y="1874448"/>
                  <a:ext cx="54000" cy="46080"/>
                </a:xfrm>
                <a:prstGeom prst="rect">
                  <a:avLst/>
                </a:prstGeom>
              </p:spPr>
            </p:pic>
          </mc:Fallback>
        </mc:AlternateContent>
      </p:grpSp>
      <p:grpSp>
        <p:nvGrpSpPr>
          <p:cNvPr id="54" name="Groupe 53">
            <a:extLst>
              <a:ext uri="{FF2B5EF4-FFF2-40B4-BE49-F238E27FC236}">
                <a16:creationId xmlns:a16="http://schemas.microsoft.com/office/drawing/2014/main" id="{FF37F5E5-3B06-AC86-D898-009E6F74787D}"/>
              </a:ext>
            </a:extLst>
          </p:cNvPr>
          <p:cNvGrpSpPr/>
          <p:nvPr/>
        </p:nvGrpSpPr>
        <p:grpSpPr>
          <a:xfrm>
            <a:off x="335664" y="1467648"/>
            <a:ext cx="1685160" cy="1028880"/>
            <a:chOff x="335664" y="1467648"/>
            <a:chExt cx="1685160" cy="1028880"/>
          </a:xfrm>
        </p:grpSpPr>
        <mc:AlternateContent xmlns:mc="http://schemas.openxmlformats.org/markup-compatibility/2006">
          <mc:Choice xmlns:p14="http://schemas.microsoft.com/office/powerpoint/2010/main" Requires="p14">
            <p:contentPart p14:bwMode="auto" r:id="rId25">
              <p14:nvContentPartPr>
                <p14:cNvPr id="19" name="Encre 18">
                  <a:extLst>
                    <a:ext uri="{FF2B5EF4-FFF2-40B4-BE49-F238E27FC236}">
                      <a16:creationId xmlns:a16="http://schemas.microsoft.com/office/drawing/2014/main" id="{1493DCDF-C9CB-0716-4224-722D0AD48F0D}"/>
                    </a:ext>
                  </a:extLst>
                </p14:cNvPr>
                <p14:cNvContentPartPr/>
                <p14:nvPr/>
              </p14:nvContentPartPr>
              <p14:xfrm>
                <a:off x="335664" y="1636128"/>
                <a:ext cx="295200" cy="349200"/>
              </p14:xfrm>
            </p:contentPart>
          </mc:Choice>
          <mc:Fallback>
            <p:pic>
              <p:nvPicPr>
                <p:cNvPr id="19" name="Encre 18">
                  <a:extLst>
                    <a:ext uri="{FF2B5EF4-FFF2-40B4-BE49-F238E27FC236}">
                      <a16:creationId xmlns:a16="http://schemas.microsoft.com/office/drawing/2014/main" id="{1493DCDF-C9CB-0716-4224-722D0AD48F0D}"/>
                    </a:ext>
                  </a:extLst>
                </p:cNvPr>
                <p:cNvPicPr/>
                <p:nvPr/>
              </p:nvPicPr>
              <p:blipFill>
                <a:blip r:embed="rId26"/>
                <a:stretch>
                  <a:fillRect/>
                </a:stretch>
              </p:blipFill>
              <p:spPr>
                <a:xfrm>
                  <a:off x="327024" y="1627128"/>
                  <a:ext cx="312840" cy="3668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0" name="Encre 19">
                  <a:extLst>
                    <a:ext uri="{FF2B5EF4-FFF2-40B4-BE49-F238E27FC236}">
                      <a16:creationId xmlns:a16="http://schemas.microsoft.com/office/drawing/2014/main" id="{6428E7E0-03D4-E9C8-1E27-D0AD4978B799}"/>
                    </a:ext>
                  </a:extLst>
                </p14:cNvPr>
                <p14:cNvContentPartPr/>
                <p14:nvPr/>
              </p14:nvContentPartPr>
              <p14:xfrm>
                <a:off x="764784" y="1718928"/>
                <a:ext cx="21240" cy="296280"/>
              </p14:xfrm>
            </p:contentPart>
          </mc:Choice>
          <mc:Fallback>
            <p:pic>
              <p:nvPicPr>
                <p:cNvPr id="20" name="Encre 19">
                  <a:extLst>
                    <a:ext uri="{FF2B5EF4-FFF2-40B4-BE49-F238E27FC236}">
                      <a16:creationId xmlns:a16="http://schemas.microsoft.com/office/drawing/2014/main" id="{6428E7E0-03D4-E9C8-1E27-D0AD4978B799}"/>
                    </a:ext>
                  </a:extLst>
                </p:cNvPr>
                <p:cNvPicPr/>
                <p:nvPr/>
              </p:nvPicPr>
              <p:blipFill>
                <a:blip r:embed="rId28"/>
                <a:stretch>
                  <a:fillRect/>
                </a:stretch>
              </p:blipFill>
              <p:spPr>
                <a:xfrm>
                  <a:off x="756144" y="1709928"/>
                  <a:ext cx="3888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1" name="Encre 20">
                  <a:extLst>
                    <a:ext uri="{FF2B5EF4-FFF2-40B4-BE49-F238E27FC236}">
                      <a16:creationId xmlns:a16="http://schemas.microsoft.com/office/drawing/2014/main" id="{C8F3739C-6C8E-59EE-B450-12E4BBDF4815}"/>
                    </a:ext>
                  </a:extLst>
                </p14:cNvPr>
                <p14:cNvContentPartPr/>
                <p14:nvPr/>
              </p14:nvContentPartPr>
              <p14:xfrm>
                <a:off x="712944" y="1680408"/>
                <a:ext cx="297000" cy="295560"/>
              </p14:xfrm>
            </p:contentPart>
          </mc:Choice>
          <mc:Fallback>
            <p:pic>
              <p:nvPicPr>
                <p:cNvPr id="21" name="Encre 20">
                  <a:extLst>
                    <a:ext uri="{FF2B5EF4-FFF2-40B4-BE49-F238E27FC236}">
                      <a16:creationId xmlns:a16="http://schemas.microsoft.com/office/drawing/2014/main" id="{C8F3739C-6C8E-59EE-B450-12E4BBDF4815}"/>
                    </a:ext>
                  </a:extLst>
                </p:cNvPr>
                <p:cNvPicPr/>
                <p:nvPr/>
              </p:nvPicPr>
              <p:blipFill>
                <a:blip r:embed="rId30"/>
                <a:stretch>
                  <a:fillRect/>
                </a:stretch>
              </p:blipFill>
              <p:spPr>
                <a:xfrm>
                  <a:off x="703944" y="1671768"/>
                  <a:ext cx="31464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2" name="Encre 21">
                  <a:extLst>
                    <a:ext uri="{FF2B5EF4-FFF2-40B4-BE49-F238E27FC236}">
                      <a16:creationId xmlns:a16="http://schemas.microsoft.com/office/drawing/2014/main" id="{DD7870EF-45F5-935B-4CCD-E38D760C8294}"/>
                    </a:ext>
                  </a:extLst>
                </p14:cNvPr>
                <p14:cNvContentPartPr/>
                <p14:nvPr/>
              </p14:nvContentPartPr>
              <p14:xfrm>
                <a:off x="1114704" y="1727928"/>
                <a:ext cx="199800" cy="186840"/>
              </p14:xfrm>
            </p:contentPart>
          </mc:Choice>
          <mc:Fallback>
            <p:pic>
              <p:nvPicPr>
                <p:cNvPr id="22" name="Encre 21">
                  <a:extLst>
                    <a:ext uri="{FF2B5EF4-FFF2-40B4-BE49-F238E27FC236}">
                      <a16:creationId xmlns:a16="http://schemas.microsoft.com/office/drawing/2014/main" id="{DD7870EF-45F5-935B-4CCD-E38D760C8294}"/>
                    </a:ext>
                  </a:extLst>
                </p:cNvPr>
                <p:cNvPicPr/>
                <p:nvPr/>
              </p:nvPicPr>
              <p:blipFill>
                <a:blip r:embed="rId32"/>
                <a:stretch>
                  <a:fillRect/>
                </a:stretch>
              </p:blipFill>
              <p:spPr>
                <a:xfrm>
                  <a:off x="1105704" y="1718928"/>
                  <a:ext cx="21744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3" name="Encre 22">
                  <a:extLst>
                    <a:ext uri="{FF2B5EF4-FFF2-40B4-BE49-F238E27FC236}">
                      <a16:creationId xmlns:a16="http://schemas.microsoft.com/office/drawing/2014/main" id="{2958AACA-9B5D-3CDF-EAC4-D56FE1AB4A92}"/>
                    </a:ext>
                  </a:extLst>
                </p14:cNvPr>
                <p14:cNvContentPartPr/>
                <p14:nvPr/>
              </p14:nvContentPartPr>
              <p14:xfrm>
                <a:off x="1088064" y="1824408"/>
                <a:ext cx="118800" cy="22680"/>
              </p14:xfrm>
            </p:contentPart>
          </mc:Choice>
          <mc:Fallback>
            <p:pic>
              <p:nvPicPr>
                <p:cNvPr id="23" name="Encre 22">
                  <a:extLst>
                    <a:ext uri="{FF2B5EF4-FFF2-40B4-BE49-F238E27FC236}">
                      <a16:creationId xmlns:a16="http://schemas.microsoft.com/office/drawing/2014/main" id="{2958AACA-9B5D-3CDF-EAC4-D56FE1AB4A92}"/>
                    </a:ext>
                  </a:extLst>
                </p:cNvPr>
                <p:cNvPicPr/>
                <p:nvPr/>
              </p:nvPicPr>
              <p:blipFill>
                <a:blip r:embed="rId34"/>
                <a:stretch>
                  <a:fillRect/>
                </a:stretch>
              </p:blipFill>
              <p:spPr>
                <a:xfrm>
                  <a:off x="1079064" y="1815768"/>
                  <a:ext cx="13644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4" name="Encre 23">
                  <a:extLst>
                    <a:ext uri="{FF2B5EF4-FFF2-40B4-BE49-F238E27FC236}">
                      <a16:creationId xmlns:a16="http://schemas.microsoft.com/office/drawing/2014/main" id="{93E30501-EE6F-2F9E-E33C-6113ACFCC786}"/>
                    </a:ext>
                  </a:extLst>
                </p14:cNvPr>
                <p14:cNvContentPartPr/>
                <p14:nvPr/>
              </p14:nvContentPartPr>
              <p14:xfrm>
                <a:off x="1097064" y="1723968"/>
                <a:ext cx="188640" cy="31680"/>
              </p14:xfrm>
            </p:contentPart>
          </mc:Choice>
          <mc:Fallback>
            <p:pic>
              <p:nvPicPr>
                <p:cNvPr id="24" name="Encre 23">
                  <a:extLst>
                    <a:ext uri="{FF2B5EF4-FFF2-40B4-BE49-F238E27FC236}">
                      <a16:creationId xmlns:a16="http://schemas.microsoft.com/office/drawing/2014/main" id="{93E30501-EE6F-2F9E-E33C-6113ACFCC786}"/>
                    </a:ext>
                  </a:extLst>
                </p:cNvPr>
                <p:cNvPicPr/>
                <p:nvPr/>
              </p:nvPicPr>
              <p:blipFill>
                <a:blip r:embed="rId36"/>
                <a:stretch>
                  <a:fillRect/>
                </a:stretch>
              </p:blipFill>
              <p:spPr>
                <a:xfrm>
                  <a:off x="1088064" y="1714968"/>
                  <a:ext cx="20628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5" name="Encre 24">
                  <a:extLst>
                    <a:ext uri="{FF2B5EF4-FFF2-40B4-BE49-F238E27FC236}">
                      <a16:creationId xmlns:a16="http://schemas.microsoft.com/office/drawing/2014/main" id="{AF929ED2-E6E2-4C9E-12D1-61969CDE285E}"/>
                    </a:ext>
                  </a:extLst>
                </p14:cNvPr>
                <p14:cNvContentPartPr/>
                <p14:nvPr/>
              </p14:nvContentPartPr>
              <p14:xfrm>
                <a:off x="1261584" y="1467648"/>
                <a:ext cx="69840" cy="160200"/>
              </p14:xfrm>
            </p:contentPart>
          </mc:Choice>
          <mc:Fallback>
            <p:pic>
              <p:nvPicPr>
                <p:cNvPr id="25" name="Encre 24">
                  <a:extLst>
                    <a:ext uri="{FF2B5EF4-FFF2-40B4-BE49-F238E27FC236}">
                      <a16:creationId xmlns:a16="http://schemas.microsoft.com/office/drawing/2014/main" id="{AF929ED2-E6E2-4C9E-12D1-61969CDE285E}"/>
                    </a:ext>
                  </a:extLst>
                </p:cNvPr>
                <p:cNvPicPr/>
                <p:nvPr/>
              </p:nvPicPr>
              <p:blipFill>
                <a:blip r:embed="rId38"/>
                <a:stretch>
                  <a:fillRect/>
                </a:stretch>
              </p:blipFill>
              <p:spPr>
                <a:xfrm>
                  <a:off x="1252584" y="1458648"/>
                  <a:ext cx="8748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6" name="Encre 25">
                  <a:extLst>
                    <a:ext uri="{FF2B5EF4-FFF2-40B4-BE49-F238E27FC236}">
                      <a16:creationId xmlns:a16="http://schemas.microsoft.com/office/drawing/2014/main" id="{BBB053E3-751B-6E56-E893-ABAC3B4320D5}"/>
                    </a:ext>
                  </a:extLst>
                </p14:cNvPr>
                <p14:cNvContentPartPr/>
                <p14:nvPr/>
              </p14:nvContentPartPr>
              <p14:xfrm>
                <a:off x="1426104" y="1734408"/>
                <a:ext cx="165960" cy="212760"/>
              </p14:xfrm>
            </p:contentPart>
          </mc:Choice>
          <mc:Fallback>
            <p:pic>
              <p:nvPicPr>
                <p:cNvPr id="26" name="Encre 25">
                  <a:extLst>
                    <a:ext uri="{FF2B5EF4-FFF2-40B4-BE49-F238E27FC236}">
                      <a16:creationId xmlns:a16="http://schemas.microsoft.com/office/drawing/2014/main" id="{BBB053E3-751B-6E56-E893-ABAC3B4320D5}"/>
                    </a:ext>
                  </a:extLst>
                </p:cNvPr>
                <p:cNvPicPr/>
                <p:nvPr/>
              </p:nvPicPr>
              <p:blipFill>
                <a:blip r:embed="rId40"/>
                <a:stretch>
                  <a:fillRect/>
                </a:stretch>
              </p:blipFill>
              <p:spPr>
                <a:xfrm>
                  <a:off x="1417464" y="1725768"/>
                  <a:ext cx="18360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8" name="Encre 27">
                  <a:extLst>
                    <a:ext uri="{FF2B5EF4-FFF2-40B4-BE49-F238E27FC236}">
                      <a16:creationId xmlns:a16="http://schemas.microsoft.com/office/drawing/2014/main" id="{BCDAC5BE-65E3-2E4C-9C25-EE4A084EB70A}"/>
                    </a:ext>
                  </a:extLst>
                </p14:cNvPr>
                <p14:cNvContentPartPr/>
                <p14:nvPr/>
              </p14:nvContentPartPr>
              <p14:xfrm>
                <a:off x="1718784" y="1773648"/>
                <a:ext cx="42840" cy="133560"/>
              </p14:xfrm>
            </p:contentPart>
          </mc:Choice>
          <mc:Fallback>
            <p:pic>
              <p:nvPicPr>
                <p:cNvPr id="28" name="Encre 27">
                  <a:extLst>
                    <a:ext uri="{FF2B5EF4-FFF2-40B4-BE49-F238E27FC236}">
                      <a16:creationId xmlns:a16="http://schemas.microsoft.com/office/drawing/2014/main" id="{BCDAC5BE-65E3-2E4C-9C25-EE4A084EB70A}"/>
                    </a:ext>
                  </a:extLst>
                </p:cNvPr>
                <p:cNvPicPr/>
                <p:nvPr/>
              </p:nvPicPr>
              <p:blipFill>
                <a:blip r:embed="rId42"/>
                <a:stretch>
                  <a:fillRect/>
                </a:stretch>
              </p:blipFill>
              <p:spPr>
                <a:xfrm>
                  <a:off x="1709784" y="1765008"/>
                  <a:ext cx="6048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9" name="Encre 28">
                  <a:extLst>
                    <a:ext uri="{FF2B5EF4-FFF2-40B4-BE49-F238E27FC236}">
                      <a16:creationId xmlns:a16="http://schemas.microsoft.com/office/drawing/2014/main" id="{E7007696-3B18-67E4-7948-636FC9BECDDA}"/>
                    </a:ext>
                  </a:extLst>
                </p14:cNvPr>
                <p14:cNvContentPartPr/>
                <p14:nvPr/>
              </p14:nvContentPartPr>
              <p14:xfrm>
                <a:off x="1693584" y="1641888"/>
                <a:ext cx="33840" cy="31680"/>
              </p14:xfrm>
            </p:contentPart>
          </mc:Choice>
          <mc:Fallback>
            <p:pic>
              <p:nvPicPr>
                <p:cNvPr id="29" name="Encre 28">
                  <a:extLst>
                    <a:ext uri="{FF2B5EF4-FFF2-40B4-BE49-F238E27FC236}">
                      <a16:creationId xmlns:a16="http://schemas.microsoft.com/office/drawing/2014/main" id="{E7007696-3B18-67E4-7948-636FC9BECDDA}"/>
                    </a:ext>
                  </a:extLst>
                </p:cNvPr>
                <p:cNvPicPr/>
                <p:nvPr/>
              </p:nvPicPr>
              <p:blipFill>
                <a:blip r:embed="rId44"/>
                <a:stretch>
                  <a:fillRect/>
                </a:stretch>
              </p:blipFill>
              <p:spPr>
                <a:xfrm>
                  <a:off x="1684944" y="1632888"/>
                  <a:ext cx="5148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0" name="Encre 29">
                  <a:extLst>
                    <a:ext uri="{FF2B5EF4-FFF2-40B4-BE49-F238E27FC236}">
                      <a16:creationId xmlns:a16="http://schemas.microsoft.com/office/drawing/2014/main" id="{2AC58F46-0985-064F-3C09-B92960409F5D}"/>
                    </a:ext>
                  </a:extLst>
                </p14:cNvPr>
                <p14:cNvContentPartPr/>
                <p14:nvPr/>
              </p14:nvContentPartPr>
              <p14:xfrm>
                <a:off x="1855944" y="1668888"/>
                <a:ext cx="164880" cy="13680"/>
              </p14:xfrm>
            </p:contentPart>
          </mc:Choice>
          <mc:Fallback>
            <p:pic>
              <p:nvPicPr>
                <p:cNvPr id="30" name="Encre 29">
                  <a:extLst>
                    <a:ext uri="{FF2B5EF4-FFF2-40B4-BE49-F238E27FC236}">
                      <a16:creationId xmlns:a16="http://schemas.microsoft.com/office/drawing/2014/main" id="{2AC58F46-0985-064F-3C09-B92960409F5D}"/>
                    </a:ext>
                  </a:extLst>
                </p:cNvPr>
                <p:cNvPicPr/>
                <p:nvPr/>
              </p:nvPicPr>
              <p:blipFill>
                <a:blip r:embed="rId46"/>
                <a:stretch>
                  <a:fillRect/>
                </a:stretch>
              </p:blipFill>
              <p:spPr>
                <a:xfrm>
                  <a:off x="1847304" y="1659888"/>
                  <a:ext cx="18252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2" name="Encre 31">
                  <a:extLst>
                    <a:ext uri="{FF2B5EF4-FFF2-40B4-BE49-F238E27FC236}">
                      <a16:creationId xmlns:a16="http://schemas.microsoft.com/office/drawing/2014/main" id="{702F3D35-1C40-8DB4-95FF-C738C773EC6D}"/>
                    </a:ext>
                  </a:extLst>
                </p14:cNvPr>
                <p14:cNvContentPartPr/>
                <p14:nvPr/>
              </p14:nvContentPartPr>
              <p14:xfrm>
                <a:off x="1938024" y="1700208"/>
                <a:ext cx="50400" cy="194400"/>
              </p14:xfrm>
            </p:contentPart>
          </mc:Choice>
          <mc:Fallback>
            <p:pic>
              <p:nvPicPr>
                <p:cNvPr id="32" name="Encre 31">
                  <a:extLst>
                    <a:ext uri="{FF2B5EF4-FFF2-40B4-BE49-F238E27FC236}">
                      <a16:creationId xmlns:a16="http://schemas.microsoft.com/office/drawing/2014/main" id="{702F3D35-1C40-8DB4-95FF-C738C773EC6D}"/>
                    </a:ext>
                  </a:extLst>
                </p:cNvPr>
                <p:cNvPicPr/>
                <p:nvPr/>
              </p:nvPicPr>
              <p:blipFill>
                <a:blip r:embed="rId48"/>
                <a:stretch>
                  <a:fillRect/>
                </a:stretch>
              </p:blipFill>
              <p:spPr>
                <a:xfrm>
                  <a:off x="1929384" y="1691568"/>
                  <a:ext cx="6804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41" name="Encre 40">
                  <a:extLst>
                    <a:ext uri="{FF2B5EF4-FFF2-40B4-BE49-F238E27FC236}">
                      <a16:creationId xmlns:a16="http://schemas.microsoft.com/office/drawing/2014/main" id="{857141EE-7600-7D25-1CD8-543EE2039FF3}"/>
                    </a:ext>
                  </a:extLst>
                </p14:cNvPr>
                <p14:cNvContentPartPr/>
                <p14:nvPr/>
              </p14:nvContentPartPr>
              <p14:xfrm>
                <a:off x="767664" y="2404368"/>
                <a:ext cx="274320" cy="28440"/>
              </p14:xfrm>
            </p:contentPart>
          </mc:Choice>
          <mc:Fallback>
            <p:pic>
              <p:nvPicPr>
                <p:cNvPr id="41" name="Encre 40">
                  <a:extLst>
                    <a:ext uri="{FF2B5EF4-FFF2-40B4-BE49-F238E27FC236}">
                      <a16:creationId xmlns:a16="http://schemas.microsoft.com/office/drawing/2014/main" id="{857141EE-7600-7D25-1CD8-543EE2039FF3}"/>
                    </a:ext>
                  </a:extLst>
                </p:cNvPr>
                <p:cNvPicPr/>
                <p:nvPr/>
              </p:nvPicPr>
              <p:blipFill>
                <a:blip r:embed="rId50"/>
                <a:stretch>
                  <a:fillRect/>
                </a:stretch>
              </p:blipFill>
              <p:spPr>
                <a:xfrm>
                  <a:off x="759024" y="2395728"/>
                  <a:ext cx="29196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42" name="Encre 41">
                  <a:extLst>
                    <a:ext uri="{FF2B5EF4-FFF2-40B4-BE49-F238E27FC236}">
                      <a16:creationId xmlns:a16="http://schemas.microsoft.com/office/drawing/2014/main" id="{57594A71-40E6-74A9-9D0C-8A24E77B0CE3}"/>
                    </a:ext>
                  </a:extLst>
                </p14:cNvPr>
                <p14:cNvContentPartPr/>
                <p14:nvPr/>
              </p14:nvContentPartPr>
              <p14:xfrm>
                <a:off x="1224504" y="2175768"/>
                <a:ext cx="175680" cy="320760"/>
              </p14:xfrm>
            </p:contentPart>
          </mc:Choice>
          <mc:Fallback>
            <p:pic>
              <p:nvPicPr>
                <p:cNvPr id="42" name="Encre 41">
                  <a:extLst>
                    <a:ext uri="{FF2B5EF4-FFF2-40B4-BE49-F238E27FC236}">
                      <a16:creationId xmlns:a16="http://schemas.microsoft.com/office/drawing/2014/main" id="{57594A71-40E6-74A9-9D0C-8A24E77B0CE3}"/>
                    </a:ext>
                  </a:extLst>
                </p:cNvPr>
                <p:cNvPicPr/>
                <p:nvPr/>
              </p:nvPicPr>
              <p:blipFill>
                <a:blip r:embed="rId52"/>
                <a:stretch>
                  <a:fillRect/>
                </a:stretch>
              </p:blipFill>
              <p:spPr>
                <a:xfrm>
                  <a:off x="1215504" y="2167128"/>
                  <a:ext cx="193320" cy="3384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43" name="Encre 42">
                  <a:extLst>
                    <a:ext uri="{FF2B5EF4-FFF2-40B4-BE49-F238E27FC236}">
                      <a16:creationId xmlns:a16="http://schemas.microsoft.com/office/drawing/2014/main" id="{0381BDC4-7A23-E36A-6749-FA10B1003072}"/>
                    </a:ext>
                  </a:extLst>
                </p14:cNvPr>
                <p14:cNvContentPartPr/>
                <p14:nvPr/>
              </p14:nvContentPartPr>
              <p14:xfrm>
                <a:off x="1480104" y="2212488"/>
                <a:ext cx="183960" cy="249840"/>
              </p14:xfrm>
            </p:contentPart>
          </mc:Choice>
          <mc:Fallback>
            <p:pic>
              <p:nvPicPr>
                <p:cNvPr id="43" name="Encre 42">
                  <a:extLst>
                    <a:ext uri="{FF2B5EF4-FFF2-40B4-BE49-F238E27FC236}">
                      <a16:creationId xmlns:a16="http://schemas.microsoft.com/office/drawing/2014/main" id="{0381BDC4-7A23-E36A-6749-FA10B1003072}"/>
                    </a:ext>
                  </a:extLst>
                </p:cNvPr>
                <p:cNvPicPr/>
                <p:nvPr/>
              </p:nvPicPr>
              <p:blipFill>
                <a:blip r:embed="rId54"/>
                <a:stretch>
                  <a:fillRect/>
                </a:stretch>
              </p:blipFill>
              <p:spPr>
                <a:xfrm>
                  <a:off x="1471464" y="2203848"/>
                  <a:ext cx="20160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44" name="Encre 43">
                  <a:extLst>
                    <a:ext uri="{FF2B5EF4-FFF2-40B4-BE49-F238E27FC236}">
                      <a16:creationId xmlns:a16="http://schemas.microsoft.com/office/drawing/2014/main" id="{2A2382D9-8F50-26EE-4661-172694F3CB11}"/>
                    </a:ext>
                  </a:extLst>
                </p14:cNvPr>
                <p14:cNvContentPartPr/>
                <p14:nvPr/>
              </p14:nvContentPartPr>
              <p14:xfrm>
                <a:off x="1508184" y="2323368"/>
                <a:ext cx="71640" cy="26280"/>
              </p14:xfrm>
            </p:contentPart>
          </mc:Choice>
          <mc:Fallback>
            <p:pic>
              <p:nvPicPr>
                <p:cNvPr id="44" name="Encre 43">
                  <a:extLst>
                    <a:ext uri="{FF2B5EF4-FFF2-40B4-BE49-F238E27FC236}">
                      <a16:creationId xmlns:a16="http://schemas.microsoft.com/office/drawing/2014/main" id="{2A2382D9-8F50-26EE-4661-172694F3CB11}"/>
                    </a:ext>
                  </a:extLst>
                </p:cNvPr>
                <p:cNvPicPr/>
                <p:nvPr/>
              </p:nvPicPr>
              <p:blipFill>
                <a:blip r:embed="rId56"/>
                <a:stretch>
                  <a:fillRect/>
                </a:stretch>
              </p:blipFill>
              <p:spPr>
                <a:xfrm>
                  <a:off x="1499544" y="2314728"/>
                  <a:ext cx="8928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45" name="Encre 44">
                  <a:extLst>
                    <a:ext uri="{FF2B5EF4-FFF2-40B4-BE49-F238E27FC236}">
                      <a16:creationId xmlns:a16="http://schemas.microsoft.com/office/drawing/2014/main" id="{5824D08E-6DBF-E597-BB47-E34B216175FA}"/>
                    </a:ext>
                  </a:extLst>
                </p14:cNvPr>
                <p14:cNvContentPartPr/>
                <p14:nvPr/>
              </p14:nvContentPartPr>
              <p14:xfrm>
                <a:off x="1481184" y="2203488"/>
                <a:ext cx="119880" cy="18000"/>
              </p14:xfrm>
            </p:contentPart>
          </mc:Choice>
          <mc:Fallback>
            <p:pic>
              <p:nvPicPr>
                <p:cNvPr id="45" name="Encre 44">
                  <a:extLst>
                    <a:ext uri="{FF2B5EF4-FFF2-40B4-BE49-F238E27FC236}">
                      <a16:creationId xmlns:a16="http://schemas.microsoft.com/office/drawing/2014/main" id="{5824D08E-6DBF-E597-BB47-E34B216175FA}"/>
                    </a:ext>
                  </a:extLst>
                </p:cNvPr>
                <p:cNvPicPr/>
                <p:nvPr/>
              </p:nvPicPr>
              <p:blipFill>
                <a:blip r:embed="rId58"/>
                <a:stretch>
                  <a:fillRect/>
                </a:stretch>
              </p:blipFill>
              <p:spPr>
                <a:xfrm>
                  <a:off x="1472184" y="2194848"/>
                  <a:ext cx="13752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46" name="Encre 45">
                  <a:extLst>
                    <a:ext uri="{FF2B5EF4-FFF2-40B4-BE49-F238E27FC236}">
                      <a16:creationId xmlns:a16="http://schemas.microsoft.com/office/drawing/2014/main" id="{183BBA25-DE4D-38D2-B978-FD96E4AE0B5E}"/>
                    </a:ext>
                  </a:extLst>
                </p14:cNvPr>
                <p14:cNvContentPartPr/>
                <p14:nvPr/>
              </p14:nvContentPartPr>
              <p14:xfrm>
                <a:off x="1572624" y="2051208"/>
                <a:ext cx="57960" cy="61200"/>
              </p14:xfrm>
            </p:contentPart>
          </mc:Choice>
          <mc:Fallback>
            <p:pic>
              <p:nvPicPr>
                <p:cNvPr id="46" name="Encre 45">
                  <a:extLst>
                    <a:ext uri="{FF2B5EF4-FFF2-40B4-BE49-F238E27FC236}">
                      <a16:creationId xmlns:a16="http://schemas.microsoft.com/office/drawing/2014/main" id="{183BBA25-DE4D-38D2-B978-FD96E4AE0B5E}"/>
                    </a:ext>
                  </a:extLst>
                </p:cNvPr>
                <p:cNvPicPr/>
                <p:nvPr/>
              </p:nvPicPr>
              <p:blipFill>
                <a:blip r:embed="rId60"/>
                <a:stretch>
                  <a:fillRect/>
                </a:stretch>
              </p:blipFill>
              <p:spPr>
                <a:xfrm>
                  <a:off x="1563624" y="2042208"/>
                  <a:ext cx="7560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49" name="Encre 48">
                  <a:extLst>
                    <a:ext uri="{FF2B5EF4-FFF2-40B4-BE49-F238E27FC236}">
                      <a16:creationId xmlns:a16="http://schemas.microsoft.com/office/drawing/2014/main" id="{B217A06A-FA2F-B993-F5F7-7F528655464C}"/>
                    </a:ext>
                  </a:extLst>
                </p14:cNvPr>
                <p14:cNvContentPartPr/>
                <p14:nvPr/>
              </p14:nvContentPartPr>
              <p14:xfrm>
                <a:off x="1661544" y="2223288"/>
                <a:ext cx="213480" cy="219240"/>
              </p14:xfrm>
            </p:contentPart>
          </mc:Choice>
          <mc:Fallback>
            <p:pic>
              <p:nvPicPr>
                <p:cNvPr id="49" name="Encre 48">
                  <a:extLst>
                    <a:ext uri="{FF2B5EF4-FFF2-40B4-BE49-F238E27FC236}">
                      <a16:creationId xmlns:a16="http://schemas.microsoft.com/office/drawing/2014/main" id="{B217A06A-FA2F-B993-F5F7-7F528655464C}"/>
                    </a:ext>
                  </a:extLst>
                </p:cNvPr>
                <p:cNvPicPr/>
                <p:nvPr/>
              </p:nvPicPr>
              <p:blipFill>
                <a:blip r:embed="rId62"/>
                <a:stretch>
                  <a:fillRect/>
                </a:stretch>
              </p:blipFill>
              <p:spPr>
                <a:xfrm>
                  <a:off x="1652544" y="2214288"/>
                  <a:ext cx="231120" cy="236880"/>
                </a:xfrm>
                <a:prstGeom prst="rect">
                  <a:avLst/>
                </a:prstGeom>
              </p:spPr>
            </p:pic>
          </mc:Fallback>
        </mc:AlternateContent>
      </p:grpSp>
      <p:grpSp>
        <p:nvGrpSpPr>
          <p:cNvPr id="68" name="Groupe 67">
            <a:extLst>
              <a:ext uri="{FF2B5EF4-FFF2-40B4-BE49-F238E27FC236}">
                <a16:creationId xmlns:a16="http://schemas.microsoft.com/office/drawing/2014/main" id="{7B81C3A6-3728-3EBF-9D2A-DBD4278AE327}"/>
              </a:ext>
            </a:extLst>
          </p:cNvPr>
          <p:cNvGrpSpPr/>
          <p:nvPr/>
        </p:nvGrpSpPr>
        <p:grpSpPr>
          <a:xfrm>
            <a:off x="2312784" y="2130048"/>
            <a:ext cx="1639080" cy="284760"/>
            <a:chOff x="2312784" y="2130048"/>
            <a:chExt cx="1639080" cy="284760"/>
          </a:xfrm>
        </p:grpSpPr>
        <mc:AlternateContent xmlns:mc="http://schemas.openxmlformats.org/markup-compatibility/2006">
          <mc:Choice xmlns:p14="http://schemas.microsoft.com/office/powerpoint/2010/main" Requires="p14">
            <p:contentPart p14:bwMode="auto" r:id="rId63">
              <p14:nvContentPartPr>
                <p14:cNvPr id="50" name="Encre 49">
                  <a:extLst>
                    <a:ext uri="{FF2B5EF4-FFF2-40B4-BE49-F238E27FC236}">
                      <a16:creationId xmlns:a16="http://schemas.microsoft.com/office/drawing/2014/main" id="{DBBC4774-5C1F-7A87-2C56-79BEBA0D9BA7}"/>
                    </a:ext>
                  </a:extLst>
                </p14:cNvPr>
                <p14:cNvContentPartPr/>
                <p14:nvPr/>
              </p14:nvContentPartPr>
              <p14:xfrm>
                <a:off x="2312784" y="2192328"/>
                <a:ext cx="193320" cy="222480"/>
              </p14:xfrm>
            </p:contentPart>
          </mc:Choice>
          <mc:Fallback>
            <p:pic>
              <p:nvPicPr>
                <p:cNvPr id="50" name="Encre 49">
                  <a:extLst>
                    <a:ext uri="{FF2B5EF4-FFF2-40B4-BE49-F238E27FC236}">
                      <a16:creationId xmlns:a16="http://schemas.microsoft.com/office/drawing/2014/main" id="{DBBC4774-5C1F-7A87-2C56-79BEBA0D9BA7}"/>
                    </a:ext>
                  </a:extLst>
                </p:cNvPr>
                <p:cNvPicPr/>
                <p:nvPr/>
              </p:nvPicPr>
              <p:blipFill>
                <a:blip r:embed="rId64"/>
                <a:stretch>
                  <a:fillRect/>
                </a:stretch>
              </p:blipFill>
              <p:spPr>
                <a:xfrm>
                  <a:off x="2303784" y="2183688"/>
                  <a:ext cx="21096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51" name="Encre 50">
                  <a:extLst>
                    <a:ext uri="{FF2B5EF4-FFF2-40B4-BE49-F238E27FC236}">
                      <a16:creationId xmlns:a16="http://schemas.microsoft.com/office/drawing/2014/main" id="{3F5FE6FE-6C0F-FC22-8EEB-EDB57D60FBC6}"/>
                    </a:ext>
                  </a:extLst>
                </p14:cNvPr>
                <p14:cNvContentPartPr/>
                <p14:nvPr/>
              </p14:nvContentPartPr>
              <p14:xfrm>
                <a:off x="2632824" y="2212488"/>
                <a:ext cx="9720" cy="163440"/>
              </p14:xfrm>
            </p:contentPart>
          </mc:Choice>
          <mc:Fallback>
            <p:pic>
              <p:nvPicPr>
                <p:cNvPr id="51" name="Encre 50">
                  <a:extLst>
                    <a:ext uri="{FF2B5EF4-FFF2-40B4-BE49-F238E27FC236}">
                      <a16:creationId xmlns:a16="http://schemas.microsoft.com/office/drawing/2014/main" id="{3F5FE6FE-6C0F-FC22-8EEB-EDB57D60FBC6}"/>
                    </a:ext>
                  </a:extLst>
                </p:cNvPr>
                <p:cNvPicPr/>
                <p:nvPr/>
              </p:nvPicPr>
              <p:blipFill>
                <a:blip r:embed="rId66"/>
                <a:stretch>
                  <a:fillRect/>
                </a:stretch>
              </p:blipFill>
              <p:spPr>
                <a:xfrm>
                  <a:off x="2623824" y="2203848"/>
                  <a:ext cx="2736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55" name="Encre 54">
                  <a:extLst>
                    <a:ext uri="{FF2B5EF4-FFF2-40B4-BE49-F238E27FC236}">
                      <a16:creationId xmlns:a16="http://schemas.microsoft.com/office/drawing/2014/main" id="{EC538CF2-5EBE-B390-87EE-E41BA3196D44}"/>
                    </a:ext>
                  </a:extLst>
                </p14:cNvPr>
                <p14:cNvContentPartPr/>
                <p14:nvPr/>
              </p14:nvContentPartPr>
              <p14:xfrm>
                <a:off x="2633184" y="2130048"/>
                <a:ext cx="21960" cy="14400"/>
              </p14:xfrm>
            </p:contentPart>
          </mc:Choice>
          <mc:Fallback>
            <p:pic>
              <p:nvPicPr>
                <p:cNvPr id="55" name="Encre 54">
                  <a:extLst>
                    <a:ext uri="{FF2B5EF4-FFF2-40B4-BE49-F238E27FC236}">
                      <a16:creationId xmlns:a16="http://schemas.microsoft.com/office/drawing/2014/main" id="{EC538CF2-5EBE-B390-87EE-E41BA3196D44}"/>
                    </a:ext>
                  </a:extLst>
                </p:cNvPr>
                <p:cNvPicPr/>
                <p:nvPr/>
              </p:nvPicPr>
              <p:blipFill>
                <a:blip r:embed="rId68"/>
                <a:stretch>
                  <a:fillRect/>
                </a:stretch>
              </p:blipFill>
              <p:spPr>
                <a:xfrm>
                  <a:off x="2624184" y="2121408"/>
                  <a:ext cx="3960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57" name="Encre 56">
                  <a:extLst>
                    <a:ext uri="{FF2B5EF4-FFF2-40B4-BE49-F238E27FC236}">
                      <a16:creationId xmlns:a16="http://schemas.microsoft.com/office/drawing/2014/main" id="{BC820D10-E0E5-FFAF-81A8-D16B0014B23E}"/>
                    </a:ext>
                  </a:extLst>
                </p14:cNvPr>
                <p14:cNvContentPartPr/>
                <p14:nvPr/>
              </p14:nvContentPartPr>
              <p14:xfrm>
                <a:off x="2759904" y="2184768"/>
                <a:ext cx="147600" cy="202320"/>
              </p14:xfrm>
            </p:contentPart>
          </mc:Choice>
          <mc:Fallback>
            <p:pic>
              <p:nvPicPr>
                <p:cNvPr id="57" name="Encre 56">
                  <a:extLst>
                    <a:ext uri="{FF2B5EF4-FFF2-40B4-BE49-F238E27FC236}">
                      <a16:creationId xmlns:a16="http://schemas.microsoft.com/office/drawing/2014/main" id="{BC820D10-E0E5-FFAF-81A8-D16B0014B23E}"/>
                    </a:ext>
                  </a:extLst>
                </p:cNvPr>
                <p:cNvPicPr/>
                <p:nvPr/>
              </p:nvPicPr>
              <p:blipFill>
                <a:blip r:embed="rId70"/>
                <a:stretch>
                  <a:fillRect/>
                </a:stretch>
              </p:blipFill>
              <p:spPr>
                <a:xfrm>
                  <a:off x="2751264" y="2175768"/>
                  <a:ext cx="16524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58" name="Encre 57">
                  <a:extLst>
                    <a:ext uri="{FF2B5EF4-FFF2-40B4-BE49-F238E27FC236}">
                      <a16:creationId xmlns:a16="http://schemas.microsoft.com/office/drawing/2014/main" id="{24FA76F3-2E92-CEB4-1049-EB7F0DB65169}"/>
                    </a:ext>
                  </a:extLst>
                </p14:cNvPr>
                <p14:cNvContentPartPr/>
                <p14:nvPr/>
              </p14:nvContentPartPr>
              <p14:xfrm>
                <a:off x="2989584" y="2185128"/>
                <a:ext cx="39960" cy="179640"/>
              </p14:xfrm>
            </p:contentPart>
          </mc:Choice>
          <mc:Fallback>
            <p:pic>
              <p:nvPicPr>
                <p:cNvPr id="58" name="Encre 57">
                  <a:extLst>
                    <a:ext uri="{FF2B5EF4-FFF2-40B4-BE49-F238E27FC236}">
                      <a16:creationId xmlns:a16="http://schemas.microsoft.com/office/drawing/2014/main" id="{24FA76F3-2E92-CEB4-1049-EB7F0DB65169}"/>
                    </a:ext>
                  </a:extLst>
                </p:cNvPr>
                <p:cNvPicPr/>
                <p:nvPr/>
              </p:nvPicPr>
              <p:blipFill>
                <a:blip r:embed="rId72"/>
                <a:stretch>
                  <a:fillRect/>
                </a:stretch>
              </p:blipFill>
              <p:spPr>
                <a:xfrm>
                  <a:off x="2980584" y="2176128"/>
                  <a:ext cx="5760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59" name="Encre 58">
                  <a:extLst>
                    <a:ext uri="{FF2B5EF4-FFF2-40B4-BE49-F238E27FC236}">
                      <a16:creationId xmlns:a16="http://schemas.microsoft.com/office/drawing/2014/main" id="{5FB04619-F9B1-E09E-04FA-405AFF5B1B55}"/>
                    </a:ext>
                  </a:extLst>
                </p14:cNvPr>
                <p14:cNvContentPartPr/>
                <p14:nvPr/>
              </p14:nvContentPartPr>
              <p14:xfrm>
                <a:off x="3145104" y="2185128"/>
                <a:ext cx="19080" cy="218880"/>
              </p14:xfrm>
            </p:contentPart>
          </mc:Choice>
          <mc:Fallback>
            <p:pic>
              <p:nvPicPr>
                <p:cNvPr id="59" name="Encre 58">
                  <a:extLst>
                    <a:ext uri="{FF2B5EF4-FFF2-40B4-BE49-F238E27FC236}">
                      <a16:creationId xmlns:a16="http://schemas.microsoft.com/office/drawing/2014/main" id="{5FB04619-F9B1-E09E-04FA-405AFF5B1B55}"/>
                    </a:ext>
                  </a:extLst>
                </p:cNvPr>
                <p:cNvPicPr/>
                <p:nvPr/>
              </p:nvPicPr>
              <p:blipFill>
                <a:blip r:embed="rId74"/>
                <a:stretch>
                  <a:fillRect/>
                </a:stretch>
              </p:blipFill>
              <p:spPr>
                <a:xfrm>
                  <a:off x="3136104" y="2176128"/>
                  <a:ext cx="3672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60" name="Encre 59">
                  <a:extLst>
                    <a:ext uri="{FF2B5EF4-FFF2-40B4-BE49-F238E27FC236}">
                      <a16:creationId xmlns:a16="http://schemas.microsoft.com/office/drawing/2014/main" id="{CA2378F2-4421-D7F1-DFFD-27B67CFBCBE0}"/>
                    </a:ext>
                  </a:extLst>
                </p14:cNvPr>
                <p14:cNvContentPartPr/>
                <p14:nvPr/>
              </p14:nvContentPartPr>
              <p14:xfrm>
                <a:off x="3017304" y="2285568"/>
                <a:ext cx="109800" cy="360"/>
              </p14:xfrm>
            </p:contentPart>
          </mc:Choice>
          <mc:Fallback>
            <p:pic>
              <p:nvPicPr>
                <p:cNvPr id="60" name="Encre 59">
                  <a:extLst>
                    <a:ext uri="{FF2B5EF4-FFF2-40B4-BE49-F238E27FC236}">
                      <a16:creationId xmlns:a16="http://schemas.microsoft.com/office/drawing/2014/main" id="{CA2378F2-4421-D7F1-DFFD-27B67CFBCBE0}"/>
                    </a:ext>
                  </a:extLst>
                </p:cNvPr>
                <p:cNvPicPr/>
                <p:nvPr/>
              </p:nvPicPr>
              <p:blipFill>
                <a:blip r:embed="rId76"/>
                <a:stretch>
                  <a:fillRect/>
                </a:stretch>
              </p:blipFill>
              <p:spPr>
                <a:xfrm>
                  <a:off x="3008304" y="2276928"/>
                  <a:ext cx="127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61" name="Encre 60">
                  <a:extLst>
                    <a:ext uri="{FF2B5EF4-FFF2-40B4-BE49-F238E27FC236}">
                      <a16:creationId xmlns:a16="http://schemas.microsoft.com/office/drawing/2014/main" id="{96949AB4-F8FC-20F4-09FA-20C81253DDE5}"/>
                    </a:ext>
                  </a:extLst>
                </p14:cNvPr>
                <p14:cNvContentPartPr/>
                <p14:nvPr/>
              </p14:nvContentPartPr>
              <p14:xfrm>
                <a:off x="3245904" y="2183328"/>
                <a:ext cx="198000" cy="212400"/>
              </p14:xfrm>
            </p:contentPart>
          </mc:Choice>
          <mc:Fallback>
            <p:pic>
              <p:nvPicPr>
                <p:cNvPr id="61" name="Encre 60">
                  <a:extLst>
                    <a:ext uri="{FF2B5EF4-FFF2-40B4-BE49-F238E27FC236}">
                      <a16:creationId xmlns:a16="http://schemas.microsoft.com/office/drawing/2014/main" id="{96949AB4-F8FC-20F4-09FA-20C81253DDE5}"/>
                    </a:ext>
                  </a:extLst>
                </p:cNvPr>
                <p:cNvPicPr/>
                <p:nvPr/>
              </p:nvPicPr>
              <p:blipFill>
                <a:blip r:embed="rId78"/>
                <a:stretch>
                  <a:fillRect/>
                </a:stretch>
              </p:blipFill>
              <p:spPr>
                <a:xfrm>
                  <a:off x="3236904" y="2174688"/>
                  <a:ext cx="21564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62" name="Encre 61">
                  <a:extLst>
                    <a:ext uri="{FF2B5EF4-FFF2-40B4-BE49-F238E27FC236}">
                      <a16:creationId xmlns:a16="http://schemas.microsoft.com/office/drawing/2014/main" id="{5CD98157-46F1-2785-EEC4-65308E80E21D}"/>
                    </a:ext>
                  </a:extLst>
                </p14:cNvPr>
                <p14:cNvContentPartPr/>
                <p14:nvPr/>
              </p14:nvContentPartPr>
              <p14:xfrm>
                <a:off x="3254904" y="2312928"/>
                <a:ext cx="155160" cy="9720"/>
              </p14:xfrm>
            </p:contentPart>
          </mc:Choice>
          <mc:Fallback>
            <p:pic>
              <p:nvPicPr>
                <p:cNvPr id="62" name="Encre 61">
                  <a:extLst>
                    <a:ext uri="{FF2B5EF4-FFF2-40B4-BE49-F238E27FC236}">
                      <a16:creationId xmlns:a16="http://schemas.microsoft.com/office/drawing/2014/main" id="{5CD98157-46F1-2785-EEC4-65308E80E21D}"/>
                    </a:ext>
                  </a:extLst>
                </p:cNvPr>
                <p:cNvPicPr/>
                <p:nvPr/>
              </p:nvPicPr>
              <p:blipFill>
                <a:blip r:embed="rId80"/>
                <a:stretch>
                  <a:fillRect/>
                </a:stretch>
              </p:blipFill>
              <p:spPr>
                <a:xfrm>
                  <a:off x="3245904" y="2303928"/>
                  <a:ext cx="17280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64" name="Encre 63">
                  <a:extLst>
                    <a:ext uri="{FF2B5EF4-FFF2-40B4-BE49-F238E27FC236}">
                      <a16:creationId xmlns:a16="http://schemas.microsoft.com/office/drawing/2014/main" id="{FF26E907-D924-7798-4EDD-956259F99F71}"/>
                    </a:ext>
                  </a:extLst>
                </p14:cNvPr>
                <p14:cNvContentPartPr/>
                <p14:nvPr/>
              </p14:nvContentPartPr>
              <p14:xfrm>
                <a:off x="3510504" y="2185128"/>
                <a:ext cx="28440" cy="201240"/>
              </p14:xfrm>
            </p:contentPart>
          </mc:Choice>
          <mc:Fallback>
            <p:pic>
              <p:nvPicPr>
                <p:cNvPr id="64" name="Encre 63">
                  <a:extLst>
                    <a:ext uri="{FF2B5EF4-FFF2-40B4-BE49-F238E27FC236}">
                      <a16:creationId xmlns:a16="http://schemas.microsoft.com/office/drawing/2014/main" id="{FF26E907-D924-7798-4EDD-956259F99F71}"/>
                    </a:ext>
                  </a:extLst>
                </p:cNvPr>
                <p:cNvPicPr/>
                <p:nvPr/>
              </p:nvPicPr>
              <p:blipFill>
                <a:blip r:embed="rId82"/>
                <a:stretch>
                  <a:fillRect/>
                </a:stretch>
              </p:blipFill>
              <p:spPr>
                <a:xfrm>
                  <a:off x="3501864" y="2176128"/>
                  <a:ext cx="4608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65" name="Encre 64">
                  <a:extLst>
                    <a:ext uri="{FF2B5EF4-FFF2-40B4-BE49-F238E27FC236}">
                      <a16:creationId xmlns:a16="http://schemas.microsoft.com/office/drawing/2014/main" id="{D7B991C2-05F1-B25C-4B97-3DAE9B9CBE73}"/>
                    </a:ext>
                  </a:extLst>
                </p14:cNvPr>
                <p14:cNvContentPartPr/>
                <p14:nvPr/>
              </p14:nvContentPartPr>
              <p14:xfrm>
                <a:off x="3519504" y="2166408"/>
                <a:ext cx="192960" cy="190800"/>
              </p14:xfrm>
            </p:contentPart>
          </mc:Choice>
          <mc:Fallback>
            <p:pic>
              <p:nvPicPr>
                <p:cNvPr id="65" name="Encre 64">
                  <a:extLst>
                    <a:ext uri="{FF2B5EF4-FFF2-40B4-BE49-F238E27FC236}">
                      <a16:creationId xmlns:a16="http://schemas.microsoft.com/office/drawing/2014/main" id="{D7B991C2-05F1-B25C-4B97-3DAE9B9CBE73}"/>
                    </a:ext>
                  </a:extLst>
                </p:cNvPr>
                <p:cNvPicPr/>
                <p:nvPr/>
              </p:nvPicPr>
              <p:blipFill>
                <a:blip r:embed="rId84"/>
                <a:stretch>
                  <a:fillRect/>
                </a:stretch>
              </p:blipFill>
              <p:spPr>
                <a:xfrm>
                  <a:off x="3510864" y="2157768"/>
                  <a:ext cx="21060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66" name="Encre 65">
                  <a:extLst>
                    <a:ext uri="{FF2B5EF4-FFF2-40B4-BE49-F238E27FC236}">
                      <a16:creationId xmlns:a16="http://schemas.microsoft.com/office/drawing/2014/main" id="{04A8C30F-B8BD-C6A4-BCF5-F14BACA529B5}"/>
                    </a:ext>
                  </a:extLst>
                </p14:cNvPr>
                <p14:cNvContentPartPr/>
                <p14:nvPr/>
              </p14:nvContentPartPr>
              <p14:xfrm>
                <a:off x="3784824" y="2130048"/>
                <a:ext cx="10440" cy="218880"/>
              </p14:xfrm>
            </p:contentPart>
          </mc:Choice>
          <mc:Fallback>
            <p:pic>
              <p:nvPicPr>
                <p:cNvPr id="66" name="Encre 65">
                  <a:extLst>
                    <a:ext uri="{FF2B5EF4-FFF2-40B4-BE49-F238E27FC236}">
                      <a16:creationId xmlns:a16="http://schemas.microsoft.com/office/drawing/2014/main" id="{04A8C30F-B8BD-C6A4-BCF5-F14BACA529B5}"/>
                    </a:ext>
                  </a:extLst>
                </p:cNvPr>
                <p:cNvPicPr/>
                <p:nvPr/>
              </p:nvPicPr>
              <p:blipFill>
                <a:blip r:embed="rId86"/>
                <a:stretch>
                  <a:fillRect/>
                </a:stretch>
              </p:blipFill>
              <p:spPr>
                <a:xfrm>
                  <a:off x="3775824" y="2121408"/>
                  <a:ext cx="2808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67" name="Encre 66">
                  <a:extLst>
                    <a:ext uri="{FF2B5EF4-FFF2-40B4-BE49-F238E27FC236}">
                      <a16:creationId xmlns:a16="http://schemas.microsoft.com/office/drawing/2014/main" id="{CF20090D-7E0E-FF76-A48A-B8BDEF60C7B2}"/>
                    </a:ext>
                  </a:extLst>
                </p14:cNvPr>
                <p14:cNvContentPartPr/>
                <p14:nvPr/>
              </p14:nvContentPartPr>
              <p14:xfrm>
                <a:off x="3761784" y="2148048"/>
                <a:ext cx="190080" cy="232920"/>
              </p14:xfrm>
            </p:contentPart>
          </mc:Choice>
          <mc:Fallback>
            <p:pic>
              <p:nvPicPr>
                <p:cNvPr id="67" name="Encre 66">
                  <a:extLst>
                    <a:ext uri="{FF2B5EF4-FFF2-40B4-BE49-F238E27FC236}">
                      <a16:creationId xmlns:a16="http://schemas.microsoft.com/office/drawing/2014/main" id="{CF20090D-7E0E-FF76-A48A-B8BDEF60C7B2}"/>
                    </a:ext>
                  </a:extLst>
                </p:cNvPr>
                <p:cNvPicPr/>
                <p:nvPr/>
              </p:nvPicPr>
              <p:blipFill>
                <a:blip r:embed="rId88"/>
                <a:stretch>
                  <a:fillRect/>
                </a:stretch>
              </p:blipFill>
              <p:spPr>
                <a:xfrm>
                  <a:off x="3752784" y="2139408"/>
                  <a:ext cx="207720" cy="250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9">
            <p14:nvContentPartPr>
              <p14:cNvPr id="69" name="Encre 68">
                <a:extLst>
                  <a:ext uri="{FF2B5EF4-FFF2-40B4-BE49-F238E27FC236}">
                    <a16:creationId xmlns:a16="http://schemas.microsoft.com/office/drawing/2014/main" id="{3786248B-B59D-1DB5-F2D2-590F22800115}"/>
                  </a:ext>
                </a:extLst>
              </p14:cNvPr>
              <p14:cNvContentPartPr/>
              <p14:nvPr/>
            </p14:nvContentPartPr>
            <p14:xfrm>
              <a:off x="804384" y="2898288"/>
              <a:ext cx="392400" cy="28440"/>
            </p14:xfrm>
          </p:contentPart>
        </mc:Choice>
        <mc:Fallback>
          <p:pic>
            <p:nvPicPr>
              <p:cNvPr id="69" name="Encre 68">
                <a:extLst>
                  <a:ext uri="{FF2B5EF4-FFF2-40B4-BE49-F238E27FC236}">
                    <a16:creationId xmlns:a16="http://schemas.microsoft.com/office/drawing/2014/main" id="{3786248B-B59D-1DB5-F2D2-590F22800115}"/>
                  </a:ext>
                </a:extLst>
              </p:cNvPr>
              <p:cNvPicPr/>
              <p:nvPr/>
            </p:nvPicPr>
            <p:blipFill>
              <a:blip r:embed="rId90"/>
              <a:stretch>
                <a:fillRect/>
              </a:stretch>
            </p:blipFill>
            <p:spPr>
              <a:xfrm>
                <a:off x="795744" y="2889288"/>
                <a:ext cx="410040" cy="46080"/>
              </a:xfrm>
              <a:prstGeom prst="rect">
                <a:avLst/>
              </a:prstGeom>
            </p:spPr>
          </p:pic>
        </mc:Fallback>
      </mc:AlternateContent>
      <p:grpSp>
        <p:nvGrpSpPr>
          <p:cNvPr id="87" name="Groupe 86">
            <a:extLst>
              <a:ext uri="{FF2B5EF4-FFF2-40B4-BE49-F238E27FC236}">
                <a16:creationId xmlns:a16="http://schemas.microsoft.com/office/drawing/2014/main" id="{34A3E617-7F53-7C5B-4F6C-5BFC501713CB}"/>
              </a:ext>
            </a:extLst>
          </p:cNvPr>
          <p:cNvGrpSpPr/>
          <p:nvPr/>
        </p:nvGrpSpPr>
        <p:grpSpPr>
          <a:xfrm>
            <a:off x="1360944" y="2668608"/>
            <a:ext cx="1238400" cy="419400"/>
            <a:chOff x="1360944" y="2668608"/>
            <a:chExt cx="1238400" cy="419400"/>
          </a:xfrm>
        </p:grpSpPr>
        <mc:AlternateContent xmlns:mc="http://schemas.openxmlformats.org/markup-compatibility/2006">
          <mc:Choice xmlns:p14="http://schemas.microsoft.com/office/powerpoint/2010/main" Requires="p14">
            <p:contentPart p14:bwMode="auto" r:id="rId91">
              <p14:nvContentPartPr>
                <p14:cNvPr id="70" name="Encre 69">
                  <a:extLst>
                    <a:ext uri="{FF2B5EF4-FFF2-40B4-BE49-F238E27FC236}">
                      <a16:creationId xmlns:a16="http://schemas.microsoft.com/office/drawing/2014/main" id="{BF90A289-87B3-91AA-8086-BA7055F2D36D}"/>
                    </a:ext>
                  </a:extLst>
                </p14:cNvPr>
                <p14:cNvContentPartPr/>
                <p14:nvPr/>
              </p14:nvContentPartPr>
              <p14:xfrm>
                <a:off x="1360944" y="2668608"/>
                <a:ext cx="265680" cy="358920"/>
              </p14:xfrm>
            </p:contentPart>
          </mc:Choice>
          <mc:Fallback>
            <p:pic>
              <p:nvPicPr>
                <p:cNvPr id="70" name="Encre 69">
                  <a:extLst>
                    <a:ext uri="{FF2B5EF4-FFF2-40B4-BE49-F238E27FC236}">
                      <a16:creationId xmlns:a16="http://schemas.microsoft.com/office/drawing/2014/main" id="{BF90A289-87B3-91AA-8086-BA7055F2D36D}"/>
                    </a:ext>
                  </a:extLst>
                </p:cNvPr>
                <p:cNvPicPr/>
                <p:nvPr/>
              </p:nvPicPr>
              <p:blipFill>
                <a:blip r:embed="rId92"/>
                <a:stretch>
                  <a:fillRect/>
                </a:stretch>
              </p:blipFill>
              <p:spPr>
                <a:xfrm>
                  <a:off x="1352304" y="2659968"/>
                  <a:ext cx="283320" cy="37656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71" name="Encre 70">
                  <a:extLst>
                    <a:ext uri="{FF2B5EF4-FFF2-40B4-BE49-F238E27FC236}">
                      <a16:creationId xmlns:a16="http://schemas.microsoft.com/office/drawing/2014/main" id="{0EFA0EFA-1870-12FB-E737-DB6092827621}"/>
                    </a:ext>
                  </a:extLst>
                </p14:cNvPr>
                <p14:cNvContentPartPr/>
                <p14:nvPr/>
              </p14:nvContentPartPr>
              <p14:xfrm>
                <a:off x="1745784" y="2770488"/>
                <a:ext cx="136080" cy="317520"/>
              </p14:xfrm>
            </p:contentPart>
          </mc:Choice>
          <mc:Fallback>
            <p:pic>
              <p:nvPicPr>
                <p:cNvPr id="71" name="Encre 70">
                  <a:extLst>
                    <a:ext uri="{FF2B5EF4-FFF2-40B4-BE49-F238E27FC236}">
                      <a16:creationId xmlns:a16="http://schemas.microsoft.com/office/drawing/2014/main" id="{0EFA0EFA-1870-12FB-E737-DB6092827621}"/>
                    </a:ext>
                  </a:extLst>
                </p:cNvPr>
                <p:cNvPicPr/>
                <p:nvPr/>
              </p:nvPicPr>
              <p:blipFill>
                <a:blip r:embed="rId94"/>
                <a:stretch>
                  <a:fillRect/>
                </a:stretch>
              </p:blipFill>
              <p:spPr>
                <a:xfrm>
                  <a:off x="1736784" y="2761488"/>
                  <a:ext cx="153720" cy="33516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72" name="Encre 71">
                  <a:extLst>
                    <a:ext uri="{FF2B5EF4-FFF2-40B4-BE49-F238E27FC236}">
                      <a16:creationId xmlns:a16="http://schemas.microsoft.com/office/drawing/2014/main" id="{CDE12E9B-4327-81E4-309F-E613D44C1DFE}"/>
                    </a:ext>
                  </a:extLst>
                </p14:cNvPr>
                <p14:cNvContentPartPr/>
                <p14:nvPr/>
              </p14:nvContentPartPr>
              <p14:xfrm>
                <a:off x="1709424" y="2852568"/>
                <a:ext cx="118800" cy="17280"/>
              </p14:xfrm>
            </p:contentPart>
          </mc:Choice>
          <mc:Fallback>
            <p:pic>
              <p:nvPicPr>
                <p:cNvPr id="72" name="Encre 71">
                  <a:extLst>
                    <a:ext uri="{FF2B5EF4-FFF2-40B4-BE49-F238E27FC236}">
                      <a16:creationId xmlns:a16="http://schemas.microsoft.com/office/drawing/2014/main" id="{CDE12E9B-4327-81E4-309F-E613D44C1DFE}"/>
                    </a:ext>
                  </a:extLst>
                </p:cNvPr>
                <p:cNvPicPr/>
                <p:nvPr/>
              </p:nvPicPr>
              <p:blipFill>
                <a:blip r:embed="rId96"/>
                <a:stretch>
                  <a:fillRect/>
                </a:stretch>
              </p:blipFill>
              <p:spPr>
                <a:xfrm>
                  <a:off x="1700784" y="2843568"/>
                  <a:ext cx="13644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73" name="Encre 72">
                  <a:extLst>
                    <a:ext uri="{FF2B5EF4-FFF2-40B4-BE49-F238E27FC236}">
                      <a16:creationId xmlns:a16="http://schemas.microsoft.com/office/drawing/2014/main" id="{9A238443-21F7-72E4-9722-8D20B272B22C}"/>
                    </a:ext>
                  </a:extLst>
                </p14:cNvPr>
                <p14:cNvContentPartPr/>
                <p14:nvPr/>
              </p14:nvContentPartPr>
              <p14:xfrm>
                <a:off x="1718784" y="2733768"/>
                <a:ext cx="165600" cy="56880"/>
              </p14:xfrm>
            </p:contentPart>
          </mc:Choice>
          <mc:Fallback>
            <p:pic>
              <p:nvPicPr>
                <p:cNvPr id="73" name="Encre 72">
                  <a:extLst>
                    <a:ext uri="{FF2B5EF4-FFF2-40B4-BE49-F238E27FC236}">
                      <a16:creationId xmlns:a16="http://schemas.microsoft.com/office/drawing/2014/main" id="{9A238443-21F7-72E4-9722-8D20B272B22C}"/>
                    </a:ext>
                  </a:extLst>
                </p:cNvPr>
                <p:cNvPicPr/>
                <p:nvPr/>
              </p:nvPicPr>
              <p:blipFill>
                <a:blip r:embed="rId98"/>
                <a:stretch>
                  <a:fillRect/>
                </a:stretch>
              </p:blipFill>
              <p:spPr>
                <a:xfrm>
                  <a:off x="1709784" y="2724768"/>
                  <a:ext cx="18324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74" name="Encre 73">
                  <a:extLst>
                    <a:ext uri="{FF2B5EF4-FFF2-40B4-BE49-F238E27FC236}">
                      <a16:creationId xmlns:a16="http://schemas.microsoft.com/office/drawing/2014/main" id="{91AE3332-4EB3-DBC2-4D7A-886C7AD4E750}"/>
                    </a:ext>
                  </a:extLst>
                </p14:cNvPr>
                <p14:cNvContentPartPr/>
                <p14:nvPr/>
              </p14:nvContentPartPr>
              <p14:xfrm>
                <a:off x="1983384" y="2788488"/>
                <a:ext cx="100080" cy="267840"/>
              </p14:xfrm>
            </p:contentPart>
          </mc:Choice>
          <mc:Fallback>
            <p:pic>
              <p:nvPicPr>
                <p:cNvPr id="74" name="Encre 73">
                  <a:extLst>
                    <a:ext uri="{FF2B5EF4-FFF2-40B4-BE49-F238E27FC236}">
                      <a16:creationId xmlns:a16="http://schemas.microsoft.com/office/drawing/2014/main" id="{91AE3332-4EB3-DBC2-4D7A-886C7AD4E750}"/>
                    </a:ext>
                  </a:extLst>
                </p:cNvPr>
                <p:cNvPicPr/>
                <p:nvPr/>
              </p:nvPicPr>
              <p:blipFill>
                <a:blip r:embed="rId100"/>
                <a:stretch>
                  <a:fillRect/>
                </a:stretch>
              </p:blipFill>
              <p:spPr>
                <a:xfrm>
                  <a:off x="1974384" y="2779488"/>
                  <a:ext cx="11772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75" name="Encre 74">
                  <a:extLst>
                    <a:ext uri="{FF2B5EF4-FFF2-40B4-BE49-F238E27FC236}">
                      <a16:creationId xmlns:a16="http://schemas.microsoft.com/office/drawing/2014/main" id="{6035BC98-2222-52CB-71B0-2488CA2E2AF2}"/>
                    </a:ext>
                  </a:extLst>
                </p14:cNvPr>
                <p14:cNvContentPartPr/>
                <p14:nvPr/>
              </p14:nvContentPartPr>
              <p14:xfrm>
                <a:off x="1974744" y="2889288"/>
                <a:ext cx="72000" cy="360"/>
              </p14:xfrm>
            </p:contentPart>
          </mc:Choice>
          <mc:Fallback>
            <p:pic>
              <p:nvPicPr>
                <p:cNvPr id="75" name="Encre 74">
                  <a:extLst>
                    <a:ext uri="{FF2B5EF4-FFF2-40B4-BE49-F238E27FC236}">
                      <a16:creationId xmlns:a16="http://schemas.microsoft.com/office/drawing/2014/main" id="{6035BC98-2222-52CB-71B0-2488CA2E2AF2}"/>
                    </a:ext>
                  </a:extLst>
                </p:cNvPr>
                <p:cNvPicPr/>
                <p:nvPr/>
              </p:nvPicPr>
              <p:blipFill>
                <a:blip r:embed="rId102"/>
                <a:stretch>
                  <a:fillRect/>
                </a:stretch>
              </p:blipFill>
              <p:spPr>
                <a:xfrm>
                  <a:off x="1966104" y="2880288"/>
                  <a:ext cx="896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76" name="Encre 75">
                  <a:extLst>
                    <a:ext uri="{FF2B5EF4-FFF2-40B4-BE49-F238E27FC236}">
                      <a16:creationId xmlns:a16="http://schemas.microsoft.com/office/drawing/2014/main" id="{2991EB6B-60A5-7834-EC01-F8C0BC4855C6}"/>
                    </a:ext>
                  </a:extLst>
                </p14:cNvPr>
                <p14:cNvContentPartPr/>
                <p14:nvPr/>
              </p14:nvContentPartPr>
              <p14:xfrm>
                <a:off x="1993104" y="2761128"/>
                <a:ext cx="58320" cy="360"/>
              </p14:xfrm>
            </p:contentPart>
          </mc:Choice>
          <mc:Fallback>
            <p:pic>
              <p:nvPicPr>
                <p:cNvPr id="76" name="Encre 75">
                  <a:extLst>
                    <a:ext uri="{FF2B5EF4-FFF2-40B4-BE49-F238E27FC236}">
                      <a16:creationId xmlns:a16="http://schemas.microsoft.com/office/drawing/2014/main" id="{2991EB6B-60A5-7834-EC01-F8C0BC4855C6}"/>
                    </a:ext>
                  </a:extLst>
                </p:cNvPr>
                <p:cNvPicPr/>
                <p:nvPr/>
              </p:nvPicPr>
              <p:blipFill>
                <a:blip r:embed="rId104"/>
                <a:stretch>
                  <a:fillRect/>
                </a:stretch>
              </p:blipFill>
              <p:spPr>
                <a:xfrm>
                  <a:off x="1984104" y="2752488"/>
                  <a:ext cx="759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78" name="Encre 77">
                  <a:extLst>
                    <a:ext uri="{FF2B5EF4-FFF2-40B4-BE49-F238E27FC236}">
                      <a16:creationId xmlns:a16="http://schemas.microsoft.com/office/drawing/2014/main" id="{2C41D1FA-03A2-B73D-3778-F2DCCEF3DCFA}"/>
                    </a:ext>
                  </a:extLst>
                </p14:cNvPr>
                <p14:cNvContentPartPr/>
                <p14:nvPr/>
              </p14:nvContentPartPr>
              <p14:xfrm>
                <a:off x="2157624" y="2787048"/>
                <a:ext cx="163080" cy="245520"/>
              </p14:xfrm>
            </p:contentPart>
          </mc:Choice>
          <mc:Fallback>
            <p:pic>
              <p:nvPicPr>
                <p:cNvPr id="78" name="Encre 77">
                  <a:extLst>
                    <a:ext uri="{FF2B5EF4-FFF2-40B4-BE49-F238E27FC236}">
                      <a16:creationId xmlns:a16="http://schemas.microsoft.com/office/drawing/2014/main" id="{2C41D1FA-03A2-B73D-3778-F2DCCEF3DCFA}"/>
                    </a:ext>
                  </a:extLst>
                </p:cNvPr>
                <p:cNvPicPr/>
                <p:nvPr/>
              </p:nvPicPr>
              <p:blipFill>
                <a:blip r:embed="rId106"/>
                <a:stretch>
                  <a:fillRect/>
                </a:stretch>
              </p:blipFill>
              <p:spPr>
                <a:xfrm>
                  <a:off x="2148624" y="2778048"/>
                  <a:ext cx="18072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80" name="Encre 79">
                  <a:extLst>
                    <a:ext uri="{FF2B5EF4-FFF2-40B4-BE49-F238E27FC236}">
                      <a16:creationId xmlns:a16="http://schemas.microsoft.com/office/drawing/2014/main" id="{ACC511FB-C1C0-0D10-4BC1-12B9158666A2}"/>
                    </a:ext>
                  </a:extLst>
                </p14:cNvPr>
                <p14:cNvContentPartPr/>
                <p14:nvPr/>
              </p14:nvContentPartPr>
              <p14:xfrm>
                <a:off x="2285784" y="2926008"/>
                <a:ext cx="161640" cy="123840"/>
              </p14:xfrm>
            </p:contentPart>
          </mc:Choice>
          <mc:Fallback>
            <p:pic>
              <p:nvPicPr>
                <p:cNvPr id="80" name="Encre 79">
                  <a:extLst>
                    <a:ext uri="{FF2B5EF4-FFF2-40B4-BE49-F238E27FC236}">
                      <a16:creationId xmlns:a16="http://schemas.microsoft.com/office/drawing/2014/main" id="{ACC511FB-C1C0-0D10-4BC1-12B9158666A2}"/>
                    </a:ext>
                  </a:extLst>
                </p:cNvPr>
                <p:cNvPicPr/>
                <p:nvPr/>
              </p:nvPicPr>
              <p:blipFill>
                <a:blip r:embed="rId108"/>
                <a:stretch>
                  <a:fillRect/>
                </a:stretch>
              </p:blipFill>
              <p:spPr>
                <a:xfrm>
                  <a:off x="2277144" y="2917008"/>
                  <a:ext cx="17928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81" name="Encre 80">
                  <a:extLst>
                    <a:ext uri="{FF2B5EF4-FFF2-40B4-BE49-F238E27FC236}">
                      <a16:creationId xmlns:a16="http://schemas.microsoft.com/office/drawing/2014/main" id="{76994C85-291B-FB01-570D-66BB435539C6}"/>
                    </a:ext>
                  </a:extLst>
                </p14:cNvPr>
                <p14:cNvContentPartPr/>
                <p14:nvPr/>
              </p14:nvContentPartPr>
              <p14:xfrm>
                <a:off x="2442384" y="2752848"/>
                <a:ext cx="156960" cy="266760"/>
              </p14:xfrm>
            </p:contentPart>
          </mc:Choice>
          <mc:Fallback>
            <p:pic>
              <p:nvPicPr>
                <p:cNvPr id="81" name="Encre 80">
                  <a:extLst>
                    <a:ext uri="{FF2B5EF4-FFF2-40B4-BE49-F238E27FC236}">
                      <a16:creationId xmlns:a16="http://schemas.microsoft.com/office/drawing/2014/main" id="{76994C85-291B-FB01-570D-66BB435539C6}"/>
                    </a:ext>
                  </a:extLst>
                </p:cNvPr>
                <p:cNvPicPr/>
                <p:nvPr/>
              </p:nvPicPr>
              <p:blipFill>
                <a:blip r:embed="rId110"/>
                <a:stretch>
                  <a:fillRect/>
                </a:stretch>
              </p:blipFill>
              <p:spPr>
                <a:xfrm>
                  <a:off x="2433384" y="2743848"/>
                  <a:ext cx="174600" cy="284400"/>
                </a:xfrm>
                <a:prstGeom prst="rect">
                  <a:avLst/>
                </a:prstGeom>
              </p:spPr>
            </p:pic>
          </mc:Fallback>
        </mc:AlternateContent>
      </p:grpSp>
      <p:grpSp>
        <p:nvGrpSpPr>
          <p:cNvPr id="91" name="Groupe 90">
            <a:extLst>
              <a:ext uri="{FF2B5EF4-FFF2-40B4-BE49-F238E27FC236}">
                <a16:creationId xmlns:a16="http://schemas.microsoft.com/office/drawing/2014/main" id="{AAE78E91-22B7-68E5-D8A4-8C3C173538A2}"/>
              </a:ext>
            </a:extLst>
          </p:cNvPr>
          <p:cNvGrpSpPr/>
          <p:nvPr/>
        </p:nvGrpSpPr>
        <p:grpSpPr>
          <a:xfrm>
            <a:off x="2953224" y="2667168"/>
            <a:ext cx="573120" cy="296280"/>
            <a:chOff x="2953224" y="2667168"/>
            <a:chExt cx="573120" cy="296280"/>
          </a:xfrm>
        </p:grpSpPr>
        <mc:AlternateContent xmlns:mc="http://schemas.openxmlformats.org/markup-compatibility/2006">
          <mc:Choice xmlns:p14="http://schemas.microsoft.com/office/powerpoint/2010/main" Requires="p14">
            <p:contentPart p14:bwMode="auto" r:id="rId111">
              <p14:nvContentPartPr>
                <p14:cNvPr id="82" name="Encre 81">
                  <a:extLst>
                    <a:ext uri="{FF2B5EF4-FFF2-40B4-BE49-F238E27FC236}">
                      <a16:creationId xmlns:a16="http://schemas.microsoft.com/office/drawing/2014/main" id="{77752E5C-6A23-9175-F865-83B386866DD1}"/>
                    </a:ext>
                  </a:extLst>
                </p14:cNvPr>
                <p14:cNvContentPartPr/>
                <p14:nvPr/>
              </p14:nvContentPartPr>
              <p14:xfrm>
                <a:off x="2953224" y="2724408"/>
                <a:ext cx="51840" cy="212760"/>
              </p14:xfrm>
            </p:contentPart>
          </mc:Choice>
          <mc:Fallback>
            <p:pic>
              <p:nvPicPr>
                <p:cNvPr id="82" name="Encre 81">
                  <a:extLst>
                    <a:ext uri="{FF2B5EF4-FFF2-40B4-BE49-F238E27FC236}">
                      <a16:creationId xmlns:a16="http://schemas.microsoft.com/office/drawing/2014/main" id="{77752E5C-6A23-9175-F865-83B386866DD1}"/>
                    </a:ext>
                  </a:extLst>
                </p:cNvPr>
                <p:cNvPicPr/>
                <p:nvPr/>
              </p:nvPicPr>
              <p:blipFill>
                <a:blip r:embed="rId112"/>
                <a:stretch>
                  <a:fillRect/>
                </a:stretch>
              </p:blipFill>
              <p:spPr>
                <a:xfrm>
                  <a:off x="2944584" y="2715768"/>
                  <a:ext cx="6948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83" name="Encre 82">
                  <a:extLst>
                    <a:ext uri="{FF2B5EF4-FFF2-40B4-BE49-F238E27FC236}">
                      <a16:creationId xmlns:a16="http://schemas.microsoft.com/office/drawing/2014/main" id="{3691D8F3-0833-C492-09A1-F50C0B713BB1}"/>
                    </a:ext>
                  </a:extLst>
                </p14:cNvPr>
                <p14:cNvContentPartPr/>
                <p14:nvPr/>
              </p14:nvContentPartPr>
              <p14:xfrm>
                <a:off x="2953224" y="2704968"/>
                <a:ext cx="141840" cy="56520"/>
              </p14:xfrm>
            </p:contentPart>
          </mc:Choice>
          <mc:Fallback>
            <p:pic>
              <p:nvPicPr>
                <p:cNvPr id="83" name="Encre 82">
                  <a:extLst>
                    <a:ext uri="{FF2B5EF4-FFF2-40B4-BE49-F238E27FC236}">
                      <a16:creationId xmlns:a16="http://schemas.microsoft.com/office/drawing/2014/main" id="{3691D8F3-0833-C492-09A1-F50C0B713BB1}"/>
                    </a:ext>
                  </a:extLst>
                </p:cNvPr>
                <p:cNvPicPr/>
                <p:nvPr/>
              </p:nvPicPr>
              <p:blipFill>
                <a:blip r:embed="rId114"/>
                <a:stretch>
                  <a:fillRect/>
                </a:stretch>
              </p:blipFill>
              <p:spPr>
                <a:xfrm>
                  <a:off x="2944584" y="2696328"/>
                  <a:ext cx="15948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84" name="Encre 83">
                  <a:extLst>
                    <a:ext uri="{FF2B5EF4-FFF2-40B4-BE49-F238E27FC236}">
                      <a16:creationId xmlns:a16="http://schemas.microsoft.com/office/drawing/2014/main" id="{95B82312-1D05-5D31-CA79-9D06DD731CFD}"/>
                    </a:ext>
                  </a:extLst>
                </p14:cNvPr>
                <p14:cNvContentPartPr/>
                <p14:nvPr/>
              </p14:nvContentPartPr>
              <p14:xfrm>
                <a:off x="2980584" y="2825208"/>
                <a:ext cx="79920" cy="360"/>
              </p14:xfrm>
            </p:contentPart>
          </mc:Choice>
          <mc:Fallback>
            <p:pic>
              <p:nvPicPr>
                <p:cNvPr id="84" name="Encre 83">
                  <a:extLst>
                    <a:ext uri="{FF2B5EF4-FFF2-40B4-BE49-F238E27FC236}">
                      <a16:creationId xmlns:a16="http://schemas.microsoft.com/office/drawing/2014/main" id="{95B82312-1D05-5D31-CA79-9D06DD731CFD}"/>
                    </a:ext>
                  </a:extLst>
                </p:cNvPr>
                <p:cNvPicPr/>
                <p:nvPr/>
              </p:nvPicPr>
              <p:blipFill>
                <a:blip r:embed="rId116"/>
                <a:stretch>
                  <a:fillRect/>
                </a:stretch>
              </p:blipFill>
              <p:spPr>
                <a:xfrm>
                  <a:off x="2971584" y="2816208"/>
                  <a:ext cx="975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88" name="Encre 87">
                  <a:extLst>
                    <a:ext uri="{FF2B5EF4-FFF2-40B4-BE49-F238E27FC236}">
                      <a16:creationId xmlns:a16="http://schemas.microsoft.com/office/drawing/2014/main" id="{EC69FFCA-8A38-7782-C786-D5B1832B9B4B}"/>
                    </a:ext>
                  </a:extLst>
                </p14:cNvPr>
                <p14:cNvContentPartPr/>
                <p14:nvPr/>
              </p14:nvContentPartPr>
              <p14:xfrm>
                <a:off x="3125664" y="2707488"/>
                <a:ext cx="186480" cy="255960"/>
              </p14:xfrm>
            </p:contentPart>
          </mc:Choice>
          <mc:Fallback>
            <p:pic>
              <p:nvPicPr>
                <p:cNvPr id="88" name="Encre 87">
                  <a:extLst>
                    <a:ext uri="{FF2B5EF4-FFF2-40B4-BE49-F238E27FC236}">
                      <a16:creationId xmlns:a16="http://schemas.microsoft.com/office/drawing/2014/main" id="{EC69FFCA-8A38-7782-C786-D5B1832B9B4B}"/>
                    </a:ext>
                  </a:extLst>
                </p:cNvPr>
                <p:cNvPicPr/>
                <p:nvPr/>
              </p:nvPicPr>
              <p:blipFill>
                <a:blip r:embed="rId118"/>
                <a:stretch>
                  <a:fillRect/>
                </a:stretch>
              </p:blipFill>
              <p:spPr>
                <a:xfrm>
                  <a:off x="3117024" y="2698848"/>
                  <a:ext cx="20412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89" name="Encre 88">
                  <a:extLst>
                    <a:ext uri="{FF2B5EF4-FFF2-40B4-BE49-F238E27FC236}">
                      <a16:creationId xmlns:a16="http://schemas.microsoft.com/office/drawing/2014/main" id="{DDF6E16E-1DCC-42F9-EFEA-67DFE90D9489}"/>
                    </a:ext>
                  </a:extLst>
                </p14:cNvPr>
                <p14:cNvContentPartPr/>
                <p14:nvPr/>
              </p14:nvContentPartPr>
              <p14:xfrm>
                <a:off x="3392064" y="2761128"/>
                <a:ext cx="28080" cy="173520"/>
              </p14:xfrm>
            </p:contentPart>
          </mc:Choice>
          <mc:Fallback>
            <p:pic>
              <p:nvPicPr>
                <p:cNvPr id="89" name="Encre 88">
                  <a:extLst>
                    <a:ext uri="{FF2B5EF4-FFF2-40B4-BE49-F238E27FC236}">
                      <a16:creationId xmlns:a16="http://schemas.microsoft.com/office/drawing/2014/main" id="{DDF6E16E-1DCC-42F9-EFEA-67DFE90D9489}"/>
                    </a:ext>
                  </a:extLst>
                </p:cNvPr>
                <p:cNvPicPr/>
                <p:nvPr/>
              </p:nvPicPr>
              <p:blipFill>
                <a:blip r:embed="rId120"/>
                <a:stretch>
                  <a:fillRect/>
                </a:stretch>
              </p:blipFill>
              <p:spPr>
                <a:xfrm>
                  <a:off x="3383424" y="2752488"/>
                  <a:ext cx="4572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90" name="Encre 89">
                  <a:extLst>
                    <a:ext uri="{FF2B5EF4-FFF2-40B4-BE49-F238E27FC236}">
                      <a16:creationId xmlns:a16="http://schemas.microsoft.com/office/drawing/2014/main" id="{B29A690E-1DC0-0CBB-67D9-6957C2E9507A}"/>
                    </a:ext>
                  </a:extLst>
                </p14:cNvPr>
                <p14:cNvContentPartPr/>
                <p14:nvPr/>
              </p14:nvContentPartPr>
              <p14:xfrm>
                <a:off x="3370104" y="2667168"/>
                <a:ext cx="156240" cy="248400"/>
              </p14:xfrm>
            </p:contentPart>
          </mc:Choice>
          <mc:Fallback>
            <p:pic>
              <p:nvPicPr>
                <p:cNvPr id="90" name="Encre 89">
                  <a:extLst>
                    <a:ext uri="{FF2B5EF4-FFF2-40B4-BE49-F238E27FC236}">
                      <a16:creationId xmlns:a16="http://schemas.microsoft.com/office/drawing/2014/main" id="{B29A690E-1DC0-0CBB-67D9-6957C2E9507A}"/>
                    </a:ext>
                  </a:extLst>
                </p:cNvPr>
                <p:cNvPicPr/>
                <p:nvPr/>
              </p:nvPicPr>
              <p:blipFill>
                <a:blip r:embed="rId122"/>
                <a:stretch>
                  <a:fillRect/>
                </a:stretch>
              </p:blipFill>
              <p:spPr>
                <a:xfrm>
                  <a:off x="3361464" y="2658168"/>
                  <a:ext cx="173880" cy="266040"/>
                </a:xfrm>
                <a:prstGeom prst="rect">
                  <a:avLst/>
                </a:prstGeom>
              </p:spPr>
            </p:pic>
          </mc:Fallback>
        </mc:AlternateContent>
      </p:grpSp>
      <p:grpSp>
        <p:nvGrpSpPr>
          <p:cNvPr id="108" name="Groupe 107">
            <a:extLst>
              <a:ext uri="{FF2B5EF4-FFF2-40B4-BE49-F238E27FC236}">
                <a16:creationId xmlns:a16="http://schemas.microsoft.com/office/drawing/2014/main" id="{CAECB39F-27EE-50E9-A1D4-FE8A1FF1A9DA}"/>
              </a:ext>
            </a:extLst>
          </p:cNvPr>
          <p:cNvGrpSpPr/>
          <p:nvPr/>
        </p:nvGrpSpPr>
        <p:grpSpPr>
          <a:xfrm>
            <a:off x="3775464" y="2641968"/>
            <a:ext cx="1043640" cy="275400"/>
            <a:chOff x="3775464" y="2641968"/>
            <a:chExt cx="1043640" cy="275400"/>
          </a:xfrm>
        </p:grpSpPr>
        <mc:AlternateContent xmlns:mc="http://schemas.openxmlformats.org/markup-compatibility/2006">
          <mc:Choice xmlns:p14="http://schemas.microsoft.com/office/powerpoint/2010/main" Requires="p14">
            <p:contentPart p14:bwMode="auto" r:id="rId123">
              <p14:nvContentPartPr>
                <p14:cNvPr id="92" name="Encre 91">
                  <a:extLst>
                    <a:ext uri="{FF2B5EF4-FFF2-40B4-BE49-F238E27FC236}">
                      <a16:creationId xmlns:a16="http://schemas.microsoft.com/office/drawing/2014/main" id="{8029882A-6FF3-DE60-6F54-013D03E77230}"/>
                    </a:ext>
                  </a:extLst>
                </p14:cNvPr>
                <p14:cNvContentPartPr/>
                <p14:nvPr/>
              </p14:nvContentPartPr>
              <p14:xfrm>
                <a:off x="3775464" y="2687688"/>
                <a:ext cx="149400" cy="229680"/>
              </p14:xfrm>
            </p:contentPart>
          </mc:Choice>
          <mc:Fallback>
            <p:pic>
              <p:nvPicPr>
                <p:cNvPr id="92" name="Encre 91">
                  <a:extLst>
                    <a:ext uri="{FF2B5EF4-FFF2-40B4-BE49-F238E27FC236}">
                      <a16:creationId xmlns:a16="http://schemas.microsoft.com/office/drawing/2014/main" id="{8029882A-6FF3-DE60-6F54-013D03E77230}"/>
                    </a:ext>
                  </a:extLst>
                </p:cNvPr>
                <p:cNvPicPr/>
                <p:nvPr/>
              </p:nvPicPr>
              <p:blipFill>
                <a:blip r:embed="rId124"/>
                <a:stretch>
                  <a:fillRect/>
                </a:stretch>
              </p:blipFill>
              <p:spPr>
                <a:xfrm>
                  <a:off x="3766464" y="2679048"/>
                  <a:ext cx="16704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93" name="Encre 92">
                  <a:extLst>
                    <a:ext uri="{FF2B5EF4-FFF2-40B4-BE49-F238E27FC236}">
                      <a16:creationId xmlns:a16="http://schemas.microsoft.com/office/drawing/2014/main" id="{A405A3AA-3B60-E47E-A0F6-9AAF5E9C2953}"/>
                    </a:ext>
                  </a:extLst>
                </p14:cNvPr>
                <p14:cNvContentPartPr/>
                <p14:nvPr/>
              </p14:nvContentPartPr>
              <p14:xfrm>
                <a:off x="4031784" y="2706408"/>
                <a:ext cx="81720" cy="186480"/>
              </p14:xfrm>
            </p:contentPart>
          </mc:Choice>
          <mc:Fallback>
            <p:pic>
              <p:nvPicPr>
                <p:cNvPr id="93" name="Encre 92">
                  <a:extLst>
                    <a:ext uri="{FF2B5EF4-FFF2-40B4-BE49-F238E27FC236}">
                      <a16:creationId xmlns:a16="http://schemas.microsoft.com/office/drawing/2014/main" id="{A405A3AA-3B60-E47E-A0F6-9AAF5E9C2953}"/>
                    </a:ext>
                  </a:extLst>
                </p:cNvPr>
                <p:cNvPicPr/>
                <p:nvPr/>
              </p:nvPicPr>
              <p:blipFill>
                <a:blip r:embed="rId126"/>
                <a:stretch>
                  <a:fillRect/>
                </a:stretch>
              </p:blipFill>
              <p:spPr>
                <a:xfrm>
                  <a:off x="4022784" y="2697408"/>
                  <a:ext cx="9936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94" name="Encre 93">
                  <a:extLst>
                    <a:ext uri="{FF2B5EF4-FFF2-40B4-BE49-F238E27FC236}">
                      <a16:creationId xmlns:a16="http://schemas.microsoft.com/office/drawing/2014/main" id="{B8435CF1-CC87-F6BB-EFAD-D1CAB6CDF263}"/>
                    </a:ext>
                  </a:extLst>
                </p14:cNvPr>
                <p14:cNvContentPartPr/>
                <p14:nvPr/>
              </p14:nvContentPartPr>
              <p14:xfrm>
                <a:off x="4013784" y="2780568"/>
                <a:ext cx="81720" cy="26640"/>
              </p14:xfrm>
            </p:contentPart>
          </mc:Choice>
          <mc:Fallback>
            <p:pic>
              <p:nvPicPr>
                <p:cNvPr id="94" name="Encre 93">
                  <a:extLst>
                    <a:ext uri="{FF2B5EF4-FFF2-40B4-BE49-F238E27FC236}">
                      <a16:creationId xmlns:a16="http://schemas.microsoft.com/office/drawing/2014/main" id="{B8435CF1-CC87-F6BB-EFAD-D1CAB6CDF263}"/>
                    </a:ext>
                  </a:extLst>
                </p:cNvPr>
                <p:cNvPicPr/>
                <p:nvPr/>
              </p:nvPicPr>
              <p:blipFill>
                <a:blip r:embed="rId128"/>
                <a:stretch>
                  <a:fillRect/>
                </a:stretch>
              </p:blipFill>
              <p:spPr>
                <a:xfrm>
                  <a:off x="4005144" y="2771928"/>
                  <a:ext cx="9936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95" name="Encre 94">
                  <a:extLst>
                    <a:ext uri="{FF2B5EF4-FFF2-40B4-BE49-F238E27FC236}">
                      <a16:creationId xmlns:a16="http://schemas.microsoft.com/office/drawing/2014/main" id="{AD67AB64-3F57-2358-9DAC-883E9D8959D5}"/>
                    </a:ext>
                  </a:extLst>
                </p14:cNvPr>
                <p14:cNvContentPartPr/>
                <p14:nvPr/>
              </p14:nvContentPartPr>
              <p14:xfrm>
                <a:off x="4050504" y="2678688"/>
                <a:ext cx="41040" cy="360"/>
              </p14:xfrm>
            </p:contentPart>
          </mc:Choice>
          <mc:Fallback>
            <p:pic>
              <p:nvPicPr>
                <p:cNvPr id="95" name="Encre 94">
                  <a:extLst>
                    <a:ext uri="{FF2B5EF4-FFF2-40B4-BE49-F238E27FC236}">
                      <a16:creationId xmlns:a16="http://schemas.microsoft.com/office/drawing/2014/main" id="{AD67AB64-3F57-2358-9DAC-883E9D8959D5}"/>
                    </a:ext>
                  </a:extLst>
                </p:cNvPr>
                <p:cNvPicPr/>
                <p:nvPr/>
              </p:nvPicPr>
              <p:blipFill>
                <a:blip r:embed="rId130"/>
                <a:stretch>
                  <a:fillRect/>
                </a:stretch>
              </p:blipFill>
              <p:spPr>
                <a:xfrm>
                  <a:off x="4041864" y="2670048"/>
                  <a:ext cx="586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96" name="Encre 95">
                  <a:extLst>
                    <a:ext uri="{FF2B5EF4-FFF2-40B4-BE49-F238E27FC236}">
                      <a16:creationId xmlns:a16="http://schemas.microsoft.com/office/drawing/2014/main" id="{B8D37241-A23D-F5CB-C977-BB857CF49FE3}"/>
                    </a:ext>
                  </a:extLst>
                </p14:cNvPr>
                <p14:cNvContentPartPr/>
                <p14:nvPr/>
              </p14:nvContentPartPr>
              <p14:xfrm>
                <a:off x="4206024" y="2678688"/>
                <a:ext cx="72000" cy="203400"/>
              </p14:xfrm>
            </p:contentPart>
          </mc:Choice>
          <mc:Fallback>
            <p:pic>
              <p:nvPicPr>
                <p:cNvPr id="96" name="Encre 95">
                  <a:extLst>
                    <a:ext uri="{FF2B5EF4-FFF2-40B4-BE49-F238E27FC236}">
                      <a16:creationId xmlns:a16="http://schemas.microsoft.com/office/drawing/2014/main" id="{B8D37241-A23D-F5CB-C977-BB857CF49FE3}"/>
                    </a:ext>
                  </a:extLst>
                </p:cNvPr>
                <p:cNvPicPr/>
                <p:nvPr/>
              </p:nvPicPr>
              <p:blipFill>
                <a:blip r:embed="rId132"/>
                <a:stretch>
                  <a:fillRect/>
                </a:stretch>
              </p:blipFill>
              <p:spPr>
                <a:xfrm>
                  <a:off x="4197024" y="2670048"/>
                  <a:ext cx="8964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100" name="Encre 99">
                  <a:extLst>
                    <a:ext uri="{FF2B5EF4-FFF2-40B4-BE49-F238E27FC236}">
                      <a16:creationId xmlns:a16="http://schemas.microsoft.com/office/drawing/2014/main" id="{48FEDB34-2994-51EE-4F74-D810C00AA463}"/>
                    </a:ext>
                  </a:extLst>
                </p14:cNvPr>
                <p14:cNvContentPartPr/>
                <p14:nvPr/>
              </p14:nvContentPartPr>
              <p14:xfrm>
                <a:off x="4206024" y="2779488"/>
                <a:ext cx="90360" cy="5760"/>
              </p14:xfrm>
            </p:contentPart>
          </mc:Choice>
          <mc:Fallback>
            <p:pic>
              <p:nvPicPr>
                <p:cNvPr id="100" name="Encre 99">
                  <a:extLst>
                    <a:ext uri="{FF2B5EF4-FFF2-40B4-BE49-F238E27FC236}">
                      <a16:creationId xmlns:a16="http://schemas.microsoft.com/office/drawing/2014/main" id="{48FEDB34-2994-51EE-4F74-D810C00AA463}"/>
                    </a:ext>
                  </a:extLst>
                </p:cNvPr>
                <p:cNvPicPr/>
                <p:nvPr/>
              </p:nvPicPr>
              <p:blipFill>
                <a:blip r:embed="rId134"/>
                <a:stretch>
                  <a:fillRect/>
                </a:stretch>
              </p:blipFill>
              <p:spPr>
                <a:xfrm>
                  <a:off x="4197384" y="2770488"/>
                  <a:ext cx="10800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103" name="Encre 102">
                  <a:extLst>
                    <a:ext uri="{FF2B5EF4-FFF2-40B4-BE49-F238E27FC236}">
                      <a16:creationId xmlns:a16="http://schemas.microsoft.com/office/drawing/2014/main" id="{375259E0-C172-A1EB-7A9F-2F944769EAAF}"/>
                    </a:ext>
                  </a:extLst>
                </p14:cNvPr>
                <p14:cNvContentPartPr/>
                <p14:nvPr/>
              </p14:nvContentPartPr>
              <p14:xfrm>
                <a:off x="4196664" y="2691648"/>
                <a:ext cx="66240" cy="6120"/>
              </p14:xfrm>
            </p:contentPart>
          </mc:Choice>
          <mc:Fallback>
            <p:pic>
              <p:nvPicPr>
                <p:cNvPr id="103" name="Encre 102">
                  <a:extLst>
                    <a:ext uri="{FF2B5EF4-FFF2-40B4-BE49-F238E27FC236}">
                      <a16:creationId xmlns:a16="http://schemas.microsoft.com/office/drawing/2014/main" id="{375259E0-C172-A1EB-7A9F-2F944769EAAF}"/>
                    </a:ext>
                  </a:extLst>
                </p:cNvPr>
                <p:cNvPicPr/>
                <p:nvPr/>
              </p:nvPicPr>
              <p:blipFill>
                <a:blip r:embed="rId136"/>
                <a:stretch>
                  <a:fillRect/>
                </a:stretch>
              </p:blipFill>
              <p:spPr>
                <a:xfrm>
                  <a:off x="4187664" y="2682648"/>
                  <a:ext cx="8388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104" name="Encre 103">
                  <a:extLst>
                    <a:ext uri="{FF2B5EF4-FFF2-40B4-BE49-F238E27FC236}">
                      <a16:creationId xmlns:a16="http://schemas.microsoft.com/office/drawing/2014/main" id="{0E3A9FF8-A78F-74CD-FA7B-0C927ED643BC}"/>
                    </a:ext>
                  </a:extLst>
                </p14:cNvPr>
                <p14:cNvContentPartPr/>
                <p14:nvPr/>
              </p14:nvContentPartPr>
              <p14:xfrm>
                <a:off x="4333824" y="2658528"/>
                <a:ext cx="162000" cy="212760"/>
              </p14:xfrm>
            </p:contentPart>
          </mc:Choice>
          <mc:Fallback>
            <p:pic>
              <p:nvPicPr>
                <p:cNvPr id="104" name="Encre 103">
                  <a:extLst>
                    <a:ext uri="{FF2B5EF4-FFF2-40B4-BE49-F238E27FC236}">
                      <a16:creationId xmlns:a16="http://schemas.microsoft.com/office/drawing/2014/main" id="{0E3A9FF8-A78F-74CD-FA7B-0C927ED643BC}"/>
                    </a:ext>
                  </a:extLst>
                </p:cNvPr>
                <p:cNvPicPr/>
                <p:nvPr/>
              </p:nvPicPr>
              <p:blipFill>
                <a:blip r:embed="rId138"/>
                <a:stretch>
                  <a:fillRect/>
                </a:stretch>
              </p:blipFill>
              <p:spPr>
                <a:xfrm>
                  <a:off x="4325184" y="2649888"/>
                  <a:ext cx="17964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105" name="Encre 104">
                  <a:extLst>
                    <a:ext uri="{FF2B5EF4-FFF2-40B4-BE49-F238E27FC236}">
                      <a16:creationId xmlns:a16="http://schemas.microsoft.com/office/drawing/2014/main" id="{A05DEF26-5C76-3945-D435-053D0D05F9F5}"/>
                    </a:ext>
                  </a:extLst>
                </p14:cNvPr>
                <p14:cNvContentPartPr/>
                <p14:nvPr/>
              </p14:nvContentPartPr>
              <p14:xfrm>
                <a:off x="4470984" y="2742768"/>
                <a:ext cx="115200" cy="114120"/>
              </p14:xfrm>
            </p:contentPart>
          </mc:Choice>
          <mc:Fallback>
            <p:pic>
              <p:nvPicPr>
                <p:cNvPr id="105" name="Encre 104">
                  <a:extLst>
                    <a:ext uri="{FF2B5EF4-FFF2-40B4-BE49-F238E27FC236}">
                      <a16:creationId xmlns:a16="http://schemas.microsoft.com/office/drawing/2014/main" id="{A05DEF26-5C76-3945-D435-053D0D05F9F5}"/>
                    </a:ext>
                  </a:extLst>
                </p:cNvPr>
                <p:cNvPicPr/>
                <p:nvPr/>
              </p:nvPicPr>
              <p:blipFill>
                <a:blip r:embed="rId140"/>
                <a:stretch>
                  <a:fillRect/>
                </a:stretch>
              </p:blipFill>
              <p:spPr>
                <a:xfrm>
                  <a:off x="4461984" y="2733768"/>
                  <a:ext cx="13284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107" name="Encre 106">
                  <a:extLst>
                    <a:ext uri="{FF2B5EF4-FFF2-40B4-BE49-F238E27FC236}">
                      <a16:creationId xmlns:a16="http://schemas.microsoft.com/office/drawing/2014/main" id="{7D7097E6-E841-2875-62D8-7BA5A95A6BEE}"/>
                    </a:ext>
                  </a:extLst>
                </p14:cNvPr>
                <p14:cNvContentPartPr/>
                <p14:nvPr/>
              </p14:nvContentPartPr>
              <p14:xfrm>
                <a:off x="4633704" y="2641968"/>
                <a:ext cx="185400" cy="275040"/>
              </p14:xfrm>
            </p:contentPart>
          </mc:Choice>
          <mc:Fallback>
            <p:pic>
              <p:nvPicPr>
                <p:cNvPr id="107" name="Encre 106">
                  <a:extLst>
                    <a:ext uri="{FF2B5EF4-FFF2-40B4-BE49-F238E27FC236}">
                      <a16:creationId xmlns:a16="http://schemas.microsoft.com/office/drawing/2014/main" id="{7D7097E6-E841-2875-62D8-7BA5A95A6BEE}"/>
                    </a:ext>
                  </a:extLst>
                </p:cNvPr>
                <p:cNvPicPr/>
                <p:nvPr/>
              </p:nvPicPr>
              <p:blipFill>
                <a:blip r:embed="rId142"/>
                <a:stretch>
                  <a:fillRect/>
                </a:stretch>
              </p:blipFill>
              <p:spPr>
                <a:xfrm>
                  <a:off x="4625064" y="2632968"/>
                  <a:ext cx="203040" cy="292680"/>
                </a:xfrm>
                <a:prstGeom prst="rect">
                  <a:avLst/>
                </a:prstGeom>
              </p:spPr>
            </p:pic>
          </mc:Fallback>
        </mc:AlternateContent>
      </p:grpSp>
      <p:grpSp>
        <p:nvGrpSpPr>
          <p:cNvPr id="133" name="Groupe 132">
            <a:extLst>
              <a:ext uri="{FF2B5EF4-FFF2-40B4-BE49-F238E27FC236}">
                <a16:creationId xmlns:a16="http://schemas.microsoft.com/office/drawing/2014/main" id="{7A5C73F8-41F4-3D74-3409-14D14BCA371C}"/>
              </a:ext>
            </a:extLst>
          </p:cNvPr>
          <p:cNvGrpSpPr/>
          <p:nvPr/>
        </p:nvGrpSpPr>
        <p:grpSpPr>
          <a:xfrm>
            <a:off x="1389920" y="4023280"/>
            <a:ext cx="3446280" cy="1053720"/>
            <a:chOff x="1389920" y="4023280"/>
            <a:chExt cx="3446280" cy="1053720"/>
          </a:xfrm>
        </p:grpSpPr>
        <mc:AlternateContent xmlns:mc="http://schemas.openxmlformats.org/markup-compatibility/2006">
          <mc:Choice xmlns:p14="http://schemas.microsoft.com/office/powerpoint/2010/main" Requires="p14">
            <p:contentPart p14:bwMode="auto" r:id="rId143">
              <p14:nvContentPartPr>
                <p14:cNvPr id="109" name="Encre 108">
                  <a:extLst>
                    <a:ext uri="{FF2B5EF4-FFF2-40B4-BE49-F238E27FC236}">
                      <a16:creationId xmlns:a16="http://schemas.microsoft.com/office/drawing/2014/main" id="{8C3D1102-7729-564D-57D1-B9473A3B9250}"/>
                    </a:ext>
                  </a:extLst>
                </p14:cNvPr>
                <p14:cNvContentPartPr/>
                <p14:nvPr/>
              </p14:nvContentPartPr>
              <p14:xfrm>
                <a:off x="1624640" y="4124440"/>
                <a:ext cx="40320" cy="601200"/>
              </p14:xfrm>
            </p:contentPart>
          </mc:Choice>
          <mc:Fallback>
            <p:pic>
              <p:nvPicPr>
                <p:cNvPr id="109" name="Encre 108">
                  <a:extLst>
                    <a:ext uri="{FF2B5EF4-FFF2-40B4-BE49-F238E27FC236}">
                      <a16:creationId xmlns:a16="http://schemas.microsoft.com/office/drawing/2014/main" id="{8C3D1102-7729-564D-57D1-B9473A3B9250}"/>
                    </a:ext>
                  </a:extLst>
                </p:cNvPr>
                <p:cNvPicPr/>
                <p:nvPr/>
              </p:nvPicPr>
              <p:blipFill>
                <a:blip r:embed="rId144"/>
                <a:stretch>
                  <a:fillRect/>
                </a:stretch>
              </p:blipFill>
              <p:spPr>
                <a:xfrm>
                  <a:off x="1616000" y="4115800"/>
                  <a:ext cx="57960" cy="61884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110" name="Encre 109">
                  <a:extLst>
                    <a:ext uri="{FF2B5EF4-FFF2-40B4-BE49-F238E27FC236}">
                      <a16:creationId xmlns:a16="http://schemas.microsoft.com/office/drawing/2014/main" id="{ECA4FBA2-C695-A5FE-728E-CF3A026EAFAE}"/>
                    </a:ext>
                  </a:extLst>
                </p14:cNvPr>
                <p14:cNvContentPartPr/>
                <p14:nvPr/>
              </p14:nvContentPartPr>
              <p14:xfrm>
                <a:off x="1389920" y="4186000"/>
                <a:ext cx="490320" cy="439920"/>
              </p14:xfrm>
            </p:contentPart>
          </mc:Choice>
          <mc:Fallback>
            <p:pic>
              <p:nvPicPr>
                <p:cNvPr id="110" name="Encre 109">
                  <a:extLst>
                    <a:ext uri="{FF2B5EF4-FFF2-40B4-BE49-F238E27FC236}">
                      <a16:creationId xmlns:a16="http://schemas.microsoft.com/office/drawing/2014/main" id="{ECA4FBA2-C695-A5FE-728E-CF3A026EAFAE}"/>
                    </a:ext>
                  </a:extLst>
                </p:cNvPr>
                <p:cNvPicPr/>
                <p:nvPr/>
              </p:nvPicPr>
              <p:blipFill>
                <a:blip r:embed="rId146"/>
                <a:stretch>
                  <a:fillRect/>
                </a:stretch>
              </p:blipFill>
              <p:spPr>
                <a:xfrm>
                  <a:off x="1381280" y="4177360"/>
                  <a:ext cx="507960" cy="45756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112" name="Encre 111">
                  <a:extLst>
                    <a:ext uri="{FF2B5EF4-FFF2-40B4-BE49-F238E27FC236}">
                      <a16:creationId xmlns:a16="http://schemas.microsoft.com/office/drawing/2014/main" id="{D2916504-41DC-1311-D094-E63623D95DD1}"/>
                    </a:ext>
                  </a:extLst>
                </p14:cNvPr>
                <p14:cNvContentPartPr/>
                <p14:nvPr/>
              </p14:nvContentPartPr>
              <p14:xfrm>
                <a:off x="2042600" y="4175200"/>
                <a:ext cx="399240" cy="316080"/>
              </p14:xfrm>
            </p:contentPart>
          </mc:Choice>
          <mc:Fallback>
            <p:pic>
              <p:nvPicPr>
                <p:cNvPr id="112" name="Encre 111">
                  <a:extLst>
                    <a:ext uri="{FF2B5EF4-FFF2-40B4-BE49-F238E27FC236}">
                      <a16:creationId xmlns:a16="http://schemas.microsoft.com/office/drawing/2014/main" id="{D2916504-41DC-1311-D094-E63623D95DD1}"/>
                    </a:ext>
                  </a:extLst>
                </p:cNvPr>
                <p:cNvPicPr/>
                <p:nvPr/>
              </p:nvPicPr>
              <p:blipFill>
                <a:blip r:embed="rId148"/>
                <a:stretch>
                  <a:fillRect/>
                </a:stretch>
              </p:blipFill>
              <p:spPr>
                <a:xfrm>
                  <a:off x="2033600" y="4166560"/>
                  <a:ext cx="416880" cy="33372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113" name="Encre 112">
                  <a:extLst>
                    <a:ext uri="{FF2B5EF4-FFF2-40B4-BE49-F238E27FC236}">
                      <a16:creationId xmlns:a16="http://schemas.microsoft.com/office/drawing/2014/main" id="{600D4CAC-DAB5-3A38-F7D8-629A72E44BF2}"/>
                    </a:ext>
                  </a:extLst>
                </p14:cNvPr>
                <p14:cNvContentPartPr/>
                <p14:nvPr/>
              </p14:nvContentPartPr>
              <p14:xfrm>
                <a:off x="2072480" y="4256560"/>
                <a:ext cx="59760" cy="360"/>
              </p14:xfrm>
            </p:contentPart>
          </mc:Choice>
          <mc:Fallback>
            <p:pic>
              <p:nvPicPr>
                <p:cNvPr id="113" name="Encre 112">
                  <a:extLst>
                    <a:ext uri="{FF2B5EF4-FFF2-40B4-BE49-F238E27FC236}">
                      <a16:creationId xmlns:a16="http://schemas.microsoft.com/office/drawing/2014/main" id="{600D4CAC-DAB5-3A38-F7D8-629A72E44BF2}"/>
                    </a:ext>
                  </a:extLst>
                </p:cNvPr>
                <p:cNvPicPr/>
                <p:nvPr/>
              </p:nvPicPr>
              <p:blipFill>
                <a:blip r:embed="rId104"/>
                <a:stretch>
                  <a:fillRect/>
                </a:stretch>
              </p:blipFill>
              <p:spPr>
                <a:xfrm>
                  <a:off x="2063480" y="4247560"/>
                  <a:ext cx="774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14" name="Encre 113">
                  <a:extLst>
                    <a:ext uri="{FF2B5EF4-FFF2-40B4-BE49-F238E27FC236}">
                      <a16:creationId xmlns:a16="http://schemas.microsoft.com/office/drawing/2014/main" id="{39B0458B-C63D-5AA9-AE39-9729108478A2}"/>
                    </a:ext>
                  </a:extLst>
                </p14:cNvPr>
                <p14:cNvContentPartPr/>
                <p14:nvPr/>
              </p14:nvContentPartPr>
              <p14:xfrm>
                <a:off x="2021360" y="4052080"/>
                <a:ext cx="272520" cy="42480"/>
              </p14:xfrm>
            </p:contentPart>
          </mc:Choice>
          <mc:Fallback>
            <p:pic>
              <p:nvPicPr>
                <p:cNvPr id="114" name="Encre 113">
                  <a:extLst>
                    <a:ext uri="{FF2B5EF4-FFF2-40B4-BE49-F238E27FC236}">
                      <a16:creationId xmlns:a16="http://schemas.microsoft.com/office/drawing/2014/main" id="{39B0458B-C63D-5AA9-AE39-9729108478A2}"/>
                    </a:ext>
                  </a:extLst>
                </p:cNvPr>
                <p:cNvPicPr/>
                <p:nvPr/>
              </p:nvPicPr>
              <p:blipFill>
                <a:blip r:embed="rId151"/>
                <a:stretch>
                  <a:fillRect/>
                </a:stretch>
              </p:blipFill>
              <p:spPr>
                <a:xfrm>
                  <a:off x="2012720" y="4043440"/>
                  <a:ext cx="29016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15" name="Encre 114">
                  <a:extLst>
                    <a:ext uri="{FF2B5EF4-FFF2-40B4-BE49-F238E27FC236}">
                      <a16:creationId xmlns:a16="http://schemas.microsoft.com/office/drawing/2014/main" id="{564C6EEA-4E0B-6134-7CC0-42C3D7B4CE5B}"/>
                    </a:ext>
                  </a:extLst>
                </p14:cNvPr>
                <p14:cNvContentPartPr/>
                <p14:nvPr/>
              </p14:nvContentPartPr>
              <p14:xfrm>
                <a:off x="2355800" y="4023280"/>
                <a:ext cx="297720" cy="407520"/>
              </p14:xfrm>
            </p:contentPart>
          </mc:Choice>
          <mc:Fallback>
            <p:pic>
              <p:nvPicPr>
                <p:cNvPr id="115" name="Encre 114">
                  <a:extLst>
                    <a:ext uri="{FF2B5EF4-FFF2-40B4-BE49-F238E27FC236}">
                      <a16:creationId xmlns:a16="http://schemas.microsoft.com/office/drawing/2014/main" id="{564C6EEA-4E0B-6134-7CC0-42C3D7B4CE5B}"/>
                    </a:ext>
                  </a:extLst>
                </p:cNvPr>
                <p:cNvPicPr/>
                <p:nvPr/>
              </p:nvPicPr>
              <p:blipFill>
                <a:blip r:embed="rId153"/>
                <a:stretch>
                  <a:fillRect/>
                </a:stretch>
              </p:blipFill>
              <p:spPr>
                <a:xfrm>
                  <a:off x="2347160" y="4014280"/>
                  <a:ext cx="315360" cy="4251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16" name="Encre 115">
                  <a:extLst>
                    <a:ext uri="{FF2B5EF4-FFF2-40B4-BE49-F238E27FC236}">
                      <a16:creationId xmlns:a16="http://schemas.microsoft.com/office/drawing/2014/main" id="{2F705FDE-5922-FC92-F400-1A7E83DB5065}"/>
                    </a:ext>
                  </a:extLst>
                </p14:cNvPr>
                <p14:cNvContentPartPr/>
                <p14:nvPr/>
              </p14:nvContentPartPr>
              <p14:xfrm>
                <a:off x="2279840" y="4690360"/>
                <a:ext cx="524520" cy="377640"/>
              </p14:xfrm>
            </p:contentPart>
          </mc:Choice>
          <mc:Fallback>
            <p:pic>
              <p:nvPicPr>
                <p:cNvPr id="116" name="Encre 115">
                  <a:extLst>
                    <a:ext uri="{FF2B5EF4-FFF2-40B4-BE49-F238E27FC236}">
                      <a16:creationId xmlns:a16="http://schemas.microsoft.com/office/drawing/2014/main" id="{2F705FDE-5922-FC92-F400-1A7E83DB5065}"/>
                    </a:ext>
                  </a:extLst>
                </p:cNvPr>
                <p:cNvPicPr/>
                <p:nvPr/>
              </p:nvPicPr>
              <p:blipFill>
                <a:blip r:embed="rId155"/>
                <a:stretch>
                  <a:fillRect/>
                </a:stretch>
              </p:blipFill>
              <p:spPr>
                <a:xfrm>
                  <a:off x="2271200" y="4681720"/>
                  <a:ext cx="542160" cy="3952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17" name="Encre 116">
                  <a:extLst>
                    <a:ext uri="{FF2B5EF4-FFF2-40B4-BE49-F238E27FC236}">
                      <a16:creationId xmlns:a16="http://schemas.microsoft.com/office/drawing/2014/main" id="{7219AB30-A79B-6822-0DBD-45085DF701F1}"/>
                    </a:ext>
                  </a:extLst>
                </p14:cNvPr>
                <p14:cNvContentPartPr/>
                <p14:nvPr/>
              </p14:nvContentPartPr>
              <p14:xfrm>
                <a:off x="2499080" y="4866040"/>
                <a:ext cx="227520" cy="210960"/>
              </p14:xfrm>
            </p:contentPart>
          </mc:Choice>
          <mc:Fallback>
            <p:pic>
              <p:nvPicPr>
                <p:cNvPr id="117" name="Encre 116">
                  <a:extLst>
                    <a:ext uri="{FF2B5EF4-FFF2-40B4-BE49-F238E27FC236}">
                      <a16:creationId xmlns:a16="http://schemas.microsoft.com/office/drawing/2014/main" id="{7219AB30-A79B-6822-0DBD-45085DF701F1}"/>
                    </a:ext>
                  </a:extLst>
                </p:cNvPr>
                <p:cNvPicPr/>
                <p:nvPr/>
              </p:nvPicPr>
              <p:blipFill>
                <a:blip r:embed="rId157"/>
                <a:stretch>
                  <a:fillRect/>
                </a:stretch>
              </p:blipFill>
              <p:spPr>
                <a:xfrm>
                  <a:off x="2490440" y="4857400"/>
                  <a:ext cx="24516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18" name="Encre 117">
                  <a:extLst>
                    <a:ext uri="{FF2B5EF4-FFF2-40B4-BE49-F238E27FC236}">
                      <a16:creationId xmlns:a16="http://schemas.microsoft.com/office/drawing/2014/main" id="{14A24098-0879-9B1A-03AA-FB07044BA1A2}"/>
                    </a:ext>
                  </a:extLst>
                </p14:cNvPr>
                <p14:cNvContentPartPr/>
                <p14:nvPr/>
              </p14:nvContentPartPr>
              <p14:xfrm>
                <a:off x="2854760" y="4766320"/>
                <a:ext cx="294840" cy="281520"/>
              </p14:xfrm>
            </p:contentPart>
          </mc:Choice>
          <mc:Fallback>
            <p:pic>
              <p:nvPicPr>
                <p:cNvPr id="118" name="Encre 117">
                  <a:extLst>
                    <a:ext uri="{FF2B5EF4-FFF2-40B4-BE49-F238E27FC236}">
                      <a16:creationId xmlns:a16="http://schemas.microsoft.com/office/drawing/2014/main" id="{14A24098-0879-9B1A-03AA-FB07044BA1A2}"/>
                    </a:ext>
                  </a:extLst>
                </p:cNvPr>
                <p:cNvPicPr/>
                <p:nvPr/>
              </p:nvPicPr>
              <p:blipFill>
                <a:blip r:embed="rId159"/>
                <a:stretch>
                  <a:fillRect/>
                </a:stretch>
              </p:blipFill>
              <p:spPr>
                <a:xfrm>
                  <a:off x="2846120" y="4757320"/>
                  <a:ext cx="31248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19" name="Encre 118">
                  <a:extLst>
                    <a:ext uri="{FF2B5EF4-FFF2-40B4-BE49-F238E27FC236}">
                      <a16:creationId xmlns:a16="http://schemas.microsoft.com/office/drawing/2014/main" id="{518FDC10-7B43-D195-3516-7EB0CB18C8F2}"/>
                    </a:ext>
                  </a:extLst>
                </p14:cNvPr>
                <p14:cNvContentPartPr/>
                <p14:nvPr/>
              </p14:nvContentPartPr>
              <p14:xfrm>
                <a:off x="3200000" y="4835800"/>
                <a:ext cx="171720" cy="160200"/>
              </p14:xfrm>
            </p:contentPart>
          </mc:Choice>
          <mc:Fallback>
            <p:pic>
              <p:nvPicPr>
                <p:cNvPr id="119" name="Encre 118">
                  <a:extLst>
                    <a:ext uri="{FF2B5EF4-FFF2-40B4-BE49-F238E27FC236}">
                      <a16:creationId xmlns:a16="http://schemas.microsoft.com/office/drawing/2014/main" id="{518FDC10-7B43-D195-3516-7EB0CB18C8F2}"/>
                    </a:ext>
                  </a:extLst>
                </p:cNvPr>
                <p:cNvPicPr/>
                <p:nvPr/>
              </p:nvPicPr>
              <p:blipFill>
                <a:blip r:embed="rId161"/>
                <a:stretch>
                  <a:fillRect/>
                </a:stretch>
              </p:blipFill>
              <p:spPr>
                <a:xfrm>
                  <a:off x="3191000" y="4827160"/>
                  <a:ext cx="18936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20" name="Encre 119">
                  <a:extLst>
                    <a:ext uri="{FF2B5EF4-FFF2-40B4-BE49-F238E27FC236}">
                      <a16:creationId xmlns:a16="http://schemas.microsoft.com/office/drawing/2014/main" id="{C361FD82-69A1-7D1A-CF7B-08E12FB95000}"/>
                    </a:ext>
                  </a:extLst>
                </p14:cNvPr>
                <p14:cNvContentPartPr/>
                <p14:nvPr/>
              </p14:nvContentPartPr>
              <p14:xfrm>
                <a:off x="3240680" y="4839040"/>
                <a:ext cx="138240" cy="37800"/>
              </p14:xfrm>
            </p:contentPart>
          </mc:Choice>
          <mc:Fallback>
            <p:pic>
              <p:nvPicPr>
                <p:cNvPr id="120" name="Encre 119">
                  <a:extLst>
                    <a:ext uri="{FF2B5EF4-FFF2-40B4-BE49-F238E27FC236}">
                      <a16:creationId xmlns:a16="http://schemas.microsoft.com/office/drawing/2014/main" id="{C361FD82-69A1-7D1A-CF7B-08E12FB95000}"/>
                    </a:ext>
                  </a:extLst>
                </p:cNvPr>
                <p:cNvPicPr/>
                <p:nvPr/>
              </p:nvPicPr>
              <p:blipFill>
                <a:blip r:embed="rId163"/>
                <a:stretch>
                  <a:fillRect/>
                </a:stretch>
              </p:blipFill>
              <p:spPr>
                <a:xfrm>
                  <a:off x="3232040" y="4830400"/>
                  <a:ext cx="15588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21" name="Encre 120">
                  <a:extLst>
                    <a:ext uri="{FF2B5EF4-FFF2-40B4-BE49-F238E27FC236}">
                      <a16:creationId xmlns:a16="http://schemas.microsoft.com/office/drawing/2014/main" id="{ABD80213-7B2A-26F1-4FBA-5F9C5DBA343A}"/>
                    </a:ext>
                  </a:extLst>
                </p14:cNvPr>
                <p14:cNvContentPartPr/>
                <p14:nvPr/>
              </p14:nvContentPartPr>
              <p14:xfrm>
                <a:off x="3240680" y="4742560"/>
                <a:ext cx="161280" cy="52920"/>
              </p14:xfrm>
            </p:contentPart>
          </mc:Choice>
          <mc:Fallback>
            <p:pic>
              <p:nvPicPr>
                <p:cNvPr id="121" name="Encre 120">
                  <a:extLst>
                    <a:ext uri="{FF2B5EF4-FFF2-40B4-BE49-F238E27FC236}">
                      <a16:creationId xmlns:a16="http://schemas.microsoft.com/office/drawing/2014/main" id="{ABD80213-7B2A-26F1-4FBA-5F9C5DBA343A}"/>
                    </a:ext>
                  </a:extLst>
                </p:cNvPr>
                <p:cNvPicPr/>
                <p:nvPr/>
              </p:nvPicPr>
              <p:blipFill>
                <a:blip r:embed="rId165"/>
                <a:stretch>
                  <a:fillRect/>
                </a:stretch>
              </p:blipFill>
              <p:spPr>
                <a:xfrm>
                  <a:off x="3232040" y="4733920"/>
                  <a:ext cx="178920" cy="705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22" name="Encre 121">
                  <a:extLst>
                    <a:ext uri="{FF2B5EF4-FFF2-40B4-BE49-F238E27FC236}">
                      <a16:creationId xmlns:a16="http://schemas.microsoft.com/office/drawing/2014/main" id="{B7F1AA8F-C364-AAA2-D5A1-16FDEE347D70}"/>
                    </a:ext>
                  </a:extLst>
                </p14:cNvPr>
                <p14:cNvContentPartPr/>
                <p14:nvPr/>
              </p14:nvContentPartPr>
              <p14:xfrm>
                <a:off x="3493040" y="4692160"/>
                <a:ext cx="198360" cy="308160"/>
              </p14:xfrm>
            </p:contentPart>
          </mc:Choice>
          <mc:Fallback>
            <p:pic>
              <p:nvPicPr>
                <p:cNvPr id="122" name="Encre 121">
                  <a:extLst>
                    <a:ext uri="{FF2B5EF4-FFF2-40B4-BE49-F238E27FC236}">
                      <a16:creationId xmlns:a16="http://schemas.microsoft.com/office/drawing/2014/main" id="{B7F1AA8F-C364-AAA2-D5A1-16FDEE347D70}"/>
                    </a:ext>
                  </a:extLst>
                </p:cNvPr>
                <p:cNvPicPr/>
                <p:nvPr/>
              </p:nvPicPr>
              <p:blipFill>
                <a:blip r:embed="rId167"/>
                <a:stretch>
                  <a:fillRect/>
                </a:stretch>
              </p:blipFill>
              <p:spPr>
                <a:xfrm>
                  <a:off x="3484400" y="4683520"/>
                  <a:ext cx="216000" cy="3258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23" name="Encre 122">
                  <a:extLst>
                    <a:ext uri="{FF2B5EF4-FFF2-40B4-BE49-F238E27FC236}">
                      <a16:creationId xmlns:a16="http://schemas.microsoft.com/office/drawing/2014/main" id="{BF953FD9-B488-9325-0647-AA4EC2B8ECC8}"/>
                    </a:ext>
                  </a:extLst>
                </p14:cNvPr>
                <p14:cNvContentPartPr/>
                <p14:nvPr/>
              </p14:nvContentPartPr>
              <p14:xfrm>
                <a:off x="3718400" y="4522240"/>
                <a:ext cx="318600" cy="172080"/>
              </p14:xfrm>
            </p:contentPart>
          </mc:Choice>
          <mc:Fallback>
            <p:pic>
              <p:nvPicPr>
                <p:cNvPr id="123" name="Encre 122">
                  <a:extLst>
                    <a:ext uri="{FF2B5EF4-FFF2-40B4-BE49-F238E27FC236}">
                      <a16:creationId xmlns:a16="http://schemas.microsoft.com/office/drawing/2014/main" id="{BF953FD9-B488-9325-0647-AA4EC2B8ECC8}"/>
                    </a:ext>
                  </a:extLst>
                </p:cNvPr>
                <p:cNvPicPr/>
                <p:nvPr/>
              </p:nvPicPr>
              <p:blipFill>
                <a:blip r:embed="rId169"/>
                <a:stretch>
                  <a:fillRect/>
                </a:stretch>
              </p:blipFill>
              <p:spPr>
                <a:xfrm>
                  <a:off x="3709400" y="4513240"/>
                  <a:ext cx="33624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24" name="Encre 123">
                  <a:extLst>
                    <a:ext uri="{FF2B5EF4-FFF2-40B4-BE49-F238E27FC236}">
                      <a16:creationId xmlns:a16="http://schemas.microsoft.com/office/drawing/2014/main" id="{7EDFA48D-F535-D541-710A-878CA1DBE31B}"/>
                    </a:ext>
                  </a:extLst>
                </p14:cNvPr>
                <p14:cNvContentPartPr/>
                <p14:nvPr/>
              </p14:nvContentPartPr>
              <p14:xfrm>
                <a:off x="3850520" y="4642840"/>
                <a:ext cx="29520" cy="248400"/>
              </p14:xfrm>
            </p:contentPart>
          </mc:Choice>
          <mc:Fallback>
            <p:pic>
              <p:nvPicPr>
                <p:cNvPr id="124" name="Encre 123">
                  <a:extLst>
                    <a:ext uri="{FF2B5EF4-FFF2-40B4-BE49-F238E27FC236}">
                      <a16:creationId xmlns:a16="http://schemas.microsoft.com/office/drawing/2014/main" id="{7EDFA48D-F535-D541-710A-878CA1DBE31B}"/>
                    </a:ext>
                  </a:extLst>
                </p:cNvPr>
                <p:cNvPicPr/>
                <p:nvPr/>
              </p:nvPicPr>
              <p:blipFill>
                <a:blip r:embed="rId171"/>
                <a:stretch>
                  <a:fillRect/>
                </a:stretch>
              </p:blipFill>
              <p:spPr>
                <a:xfrm>
                  <a:off x="3841520" y="4634200"/>
                  <a:ext cx="4716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25" name="Encre 124">
                  <a:extLst>
                    <a:ext uri="{FF2B5EF4-FFF2-40B4-BE49-F238E27FC236}">
                      <a16:creationId xmlns:a16="http://schemas.microsoft.com/office/drawing/2014/main" id="{BF9427B4-0947-1C44-00B5-E972B14C9CC2}"/>
                    </a:ext>
                  </a:extLst>
                </p14:cNvPr>
                <p14:cNvContentPartPr/>
                <p14:nvPr/>
              </p14:nvContentPartPr>
              <p14:xfrm>
                <a:off x="4084160" y="4642840"/>
                <a:ext cx="360" cy="179640"/>
              </p14:xfrm>
            </p:contentPart>
          </mc:Choice>
          <mc:Fallback>
            <p:pic>
              <p:nvPicPr>
                <p:cNvPr id="125" name="Encre 124">
                  <a:extLst>
                    <a:ext uri="{FF2B5EF4-FFF2-40B4-BE49-F238E27FC236}">
                      <a16:creationId xmlns:a16="http://schemas.microsoft.com/office/drawing/2014/main" id="{BF9427B4-0947-1C44-00B5-E972B14C9CC2}"/>
                    </a:ext>
                  </a:extLst>
                </p:cNvPr>
                <p:cNvPicPr/>
                <p:nvPr/>
              </p:nvPicPr>
              <p:blipFill>
                <a:blip r:embed="rId173"/>
                <a:stretch>
                  <a:fillRect/>
                </a:stretch>
              </p:blipFill>
              <p:spPr>
                <a:xfrm>
                  <a:off x="4075160" y="4634200"/>
                  <a:ext cx="1800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26" name="Encre 125">
                  <a:extLst>
                    <a:ext uri="{FF2B5EF4-FFF2-40B4-BE49-F238E27FC236}">
                      <a16:creationId xmlns:a16="http://schemas.microsoft.com/office/drawing/2014/main" id="{59C1AF9D-FBD8-28C8-07C5-F805BE44046E}"/>
                    </a:ext>
                  </a:extLst>
                </p14:cNvPr>
                <p14:cNvContentPartPr/>
                <p14:nvPr/>
              </p14:nvContentPartPr>
              <p14:xfrm>
                <a:off x="4077680" y="4546360"/>
                <a:ext cx="12240" cy="18360"/>
              </p14:xfrm>
            </p:contentPart>
          </mc:Choice>
          <mc:Fallback>
            <p:pic>
              <p:nvPicPr>
                <p:cNvPr id="126" name="Encre 125">
                  <a:extLst>
                    <a:ext uri="{FF2B5EF4-FFF2-40B4-BE49-F238E27FC236}">
                      <a16:creationId xmlns:a16="http://schemas.microsoft.com/office/drawing/2014/main" id="{59C1AF9D-FBD8-28C8-07C5-F805BE44046E}"/>
                    </a:ext>
                  </a:extLst>
                </p:cNvPr>
                <p:cNvPicPr/>
                <p:nvPr/>
              </p:nvPicPr>
              <p:blipFill>
                <a:blip r:embed="rId175"/>
                <a:stretch>
                  <a:fillRect/>
                </a:stretch>
              </p:blipFill>
              <p:spPr>
                <a:xfrm>
                  <a:off x="4069040" y="4537360"/>
                  <a:ext cx="2988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27" name="Encre 126">
                  <a:extLst>
                    <a:ext uri="{FF2B5EF4-FFF2-40B4-BE49-F238E27FC236}">
                      <a16:creationId xmlns:a16="http://schemas.microsoft.com/office/drawing/2014/main" id="{7F54080D-631D-F7D9-EB03-F591C3CC1F0D}"/>
                    </a:ext>
                  </a:extLst>
                </p14:cNvPr>
                <p14:cNvContentPartPr/>
                <p14:nvPr/>
              </p14:nvContentPartPr>
              <p14:xfrm>
                <a:off x="4213760" y="4632760"/>
                <a:ext cx="167760" cy="235440"/>
              </p14:xfrm>
            </p:contentPart>
          </mc:Choice>
          <mc:Fallback>
            <p:pic>
              <p:nvPicPr>
                <p:cNvPr id="127" name="Encre 126">
                  <a:extLst>
                    <a:ext uri="{FF2B5EF4-FFF2-40B4-BE49-F238E27FC236}">
                      <a16:creationId xmlns:a16="http://schemas.microsoft.com/office/drawing/2014/main" id="{7F54080D-631D-F7D9-EB03-F591C3CC1F0D}"/>
                    </a:ext>
                  </a:extLst>
                </p:cNvPr>
                <p:cNvPicPr/>
                <p:nvPr/>
              </p:nvPicPr>
              <p:blipFill>
                <a:blip r:embed="rId177"/>
                <a:stretch>
                  <a:fillRect/>
                </a:stretch>
              </p:blipFill>
              <p:spPr>
                <a:xfrm>
                  <a:off x="4205120" y="4623760"/>
                  <a:ext cx="18540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28" name="Encre 127">
                  <a:extLst>
                    <a:ext uri="{FF2B5EF4-FFF2-40B4-BE49-F238E27FC236}">
                      <a16:creationId xmlns:a16="http://schemas.microsoft.com/office/drawing/2014/main" id="{91AE3340-0E9E-39BC-2DAF-34E00D2FF111}"/>
                    </a:ext>
                  </a:extLst>
                </p14:cNvPr>
                <p14:cNvContentPartPr/>
                <p14:nvPr/>
              </p14:nvContentPartPr>
              <p14:xfrm>
                <a:off x="4458560" y="4524400"/>
                <a:ext cx="136440" cy="281160"/>
              </p14:xfrm>
            </p:contentPart>
          </mc:Choice>
          <mc:Fallback>
            <p:pic>
              <p:nvPicPr>
                <p:cNvPr id="128" name="Encre 127">
                  <a:extLst>
                    <a:ext uri="{FF2B5EF4-FFF2-40B4-BE49-F238E27FC236}">
                      <a16:creationId xmlns:a16="http://schemas.microsoft.com/office/drawing/2014/main" id="{91AE3340-0E9E-39BC-2DAF-34E00D2FF111}"/>
                    </a:ext>
                  </a:extLst>
                </p:cNvPr>
                <p:cNvPicPr/>
                <p:nvPr/>
              </p:nvPicPr>
              <p:blipFill>
                <a:blip r:embed="rId179"/>
                <a:stretch>
                  <a:fillRect/>
                </a:stretch>
              </p:blipFill>
              <p:spPr>
                <a:xfrm>
                  <a:off x="4449560" y="4515400"/>
                  <a:ext cx="15408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30" name="Encre 129">
                  <a:extLst>
                    <a:ext uri="{FF2B5EF4-FFF2-40B4-BE49-F238E27FC236}">
                      <a16:creationId xmlns:a16="http://schemas.microsoft.com/office/drawing/2014/main" id="{7543342B-BD93-602C-7356-27654BF06A55}"/>
                    </a:ext>
                  </a:extLst>
                </p14:cNvPr>
                <p14:cNvContentPartPr/>
                <p14:nvPr/>
              </p14:nvContentPartPr>
              <p14:xfrm>
                <a:off x="4669880" y="4470040"/>
                <a:ext cx="166320" cy="366480"/>
              </p14:xfrm>
            </p:contentPart>
          </mc:Choice>
          <mc:Fallback>
            <p:pic>
              <p:nvPicPr>
                <p:cNvPr id="130" name="Encre 129">
                  <a:extLst>
                    <a:ext uri="{FF2B5EF4-FFF2-40B4-BE49-F238E27FC236}">
                      <a16:creationId xmlns:a16="http://schemas.microsoft.com/office/drawing/2014/main" id="{7543342B-BD93-602C-7356-27654BF06A55}"/>
                    </a:ext>
                  </a:extLst>
                </p:cNvPr>
                <p:cNvPicPr/>
                <p:nvPr/>
              </p:nvPicPr>
              <p:blipFill>
                <a:blip r:embed="rId181"/>
                <a:stretch>
                  <a:fillRect/>
                </a:stretch>
              </p:blipFill>
              <p:spPr>
                <a:xfrm>
                  <a:off x="4660880" y="4461400"/>
                  <a:ext cx="183960" cy="384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2">
            <p14:nvContentPartPr>
              <p14:cNvPr id="131" name="Encre 130">
                <a:extLst>
                  <a:ext uri="{FF2B5EF4-FFF2-40B4-BE49-F238E27FC236}">
                    <a16:creationId xmlns:a16="http://schemas.microsoft.com/office/drawing/2014/main" id="{1D7B613E-FA3F-8573-E430-4D6836AB2B2B}"/>
                  </a:ext>
                </a:extLst>
              </p14:cNvPr>
              <p14:cNvContentPartPr/>
              <p14:nvPr/>
            </p14:nvContentPartPr>
            <p14:xfrm>
              <a:off x="5135360" y="4825720"/>
              <a:ext cx="172080" cy="72360"/>
            </p14:xfrm>
          </p:contentPart>
        </mc:Choice>
        <mc:Fallback>
          <p:pic>
            <p:nvPicPr>
              <p:cNvPr id="131" name="Encre 130">
                <a:extLst>
                  <a:ext uri="{FF2B5EF4-FFF2-40B4-BE49-F238E27FC236}">
                    <a16:creationId xmlns:a16="http://schemas.microsoft.com/office/drawing/2014/main" id="{1D7B613E-FA3F-8573-E430-4D6836AB2B2B}"/>
                  </a:ext>
                </a:extLst>
              </p:cNvPr>
              <p:cNvPicPr/>
              <p:nvPr/>
            </p:nvPicPr>
            <p:blipFill>
              <a:blip r:embed="rId183"/>
              <a:stretch>
                <a:fillRect/>
              </a:stretch>
            </p:blipFill>
            <p:spPr>
              <a:xfrm>
                <a:off x="5126720" y="4817080"/>
                <a:ext cx="18972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32" name="Encre 131">
                <a:extLst>
                  <a:ext uri="{FF2B5EF4-FFF2-40B4-BE49-F238E27FC236}">
                    <a16:creationId xmlns:a16="http://schemas.microsoft.com/office/drawing/2014/main" id="{77616388-BBA2-C061-0AD5-27CE415A6521}"/>
                  </a:ext>
                </a:extLst>
              </p14:cNvPr>
              <p14:cNvContentPartPr/>
              <p14:nvPr/>
            </p14:nvContentPartPr>
            <p14:xfrm>
              <a:off x="5059760" y="4095640"/>
              <a:ext cx="318240" cy="628560"/>
            </p14:xfrm>
          </p:contentPart>
        </mc:Choice>
        <mc:Fallback>
          <p:pic>
            <p:nvPicPr>
              <p:cNvPr id="132" name="Encre 131">
                <a:extLst>
                  <a:ext uri="{FF2B5EF4-FFF2-40B4-BE49-F238E27FC236}">
                    <a16:creationId xmlns:a16="http://schemas.microsoft.com/office/drawing/2014/main" id="{77616388-BBA2-C061-0AD5-27CE415A6521}"/>
                  </a:ext>
                </a:extLst>
              </p:cNvPr>
              <p:cNvPicPr/>
              <p:nvPr/>
            </p:nvPicPr>
            <p:blipFill>
              <a:blip r:embed="rId185"/>
              <a:stretch>
                <a:fillRect/>
              </a:stretch>
            </p:blipFill>
            <p:spPr>
              <a:xfrm>
                <a:off x="5050760" y="4087000"/>
                <a:ext cx="335880" cy="646200"/>
              </a:xfrm>
              <a:prstGeom prst="rect">
                <a:avLst/>
              </a:prstGeom>
            </p:spPr>
          </p:pic>
        </mc:Fallback>
      </mc:AlternateContent>
    </p:spTree>
    <p:extLst>
      <p:ext uri="{BB962C8B-B14F-4D97-AF65-F5344CB8AC3E}">
        <p14:creationId xmlns:p14="http://schemas.microsoft.com/office/powerpoint/2010/main" val="503278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2AC9D5-453E-4AAD-8D25-703B6B5B330C}"/>
              </a:ext>
            </a:extLst>
          </p:cNvPr>
          <p:cNvSpPr>
            <a:spLocks noGrp="1"/>
          </p:cNvSpPr>
          <p:nvPr>
            <p:ph type="title"/>
          </p:nvPr>
        </p:nvSpPr>
        <p:spPr/>
        <p:txBody>
          <a:bodyPr/>
          <a:lstStyle/>
          <a:p>
            <a:r>
              <a:rPr lang="fr-FR" sz="8000"/>
              <a:t>Template kaizen </a:t>
            </a:r>
            <a:br>
              <a:rPr lang="fr-FR"/>
            </a:br>
            <a:r>
              <a:rPr lang="fr-FR"/>
              <a:t>comment l’utiliser</a:t>
            </a:r>
          </a:p>
        </p:txBody>
      </p:sp>
      <p:sp>
        <p:nvSpPr>
          <p:cNvPr id="3" name="Espace réservé du texte 2">
            <a:extLst>
              <a:ext uri="{FF2B5EF4-FFF2-40B4-BE49-F238E27FC236}">
                <a16:creationId xmlns:a16="http://schemas.microsoft.com/office/drawing/2014/main" id="{58DDB7AF-EE7C-5B76-CDBC-F810B81C399A}"/>
              </a:ext>
            </a:extLst>
          </p:cNvPr>
          <p:cNvSpPr>
            <a:spLocks noGrp="1"/>
          </p:cNvSpPr>
          <p:nvPr>
            <p:ph type="body" sz="quarter" idx="17"/>
          </p:nvPr>
        </p:nvSpPr>
        <p:spPr/>
        <p:txBody>
          <a:bodyPr/>
          <a:lstStyle/>
          <a:p>
            <a:endParaRPr lang="fr-FR"/>
          </a:p>
        </p:txBody>
      </p:sp>
      <p:pic>
        <p:nvPicPr>
          <p:cNvPr id="4" name="Image 3">
            <a:extLst>
              <a:ext uri="{FF2B5EF4-FFF2-40B4-BE49-F238E27FC236}">
                <a16:creationId xmlns:a16="http://schemas.microsoft.com/office/drawing/2014/main" id="{26BD9F06-F971-2CF3-9C1A-47D0CB8900B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03565" y="5095090"/>
            <a:ext cx="3920068" cy="1322947"/>
          </a:xfrm>
          <a:prstGeom prst="rect">
            <a:avLst/>
          </a:prstGeom>
        </p:spPr>
      </p:pic>
    </p:spTree>
    <p:extLst>
      <p:ext uri="{BB962C8B-B14F-4D97-AF65-F5344CB8AC3E}">
        <p14:creationId xmlns:p14="http://schemas.microsoft.com/office/powerpoint/2010/main" val="3349655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11FB58-FFE4-4753-B28A-F5A847C27F54}"/>
              </a:ext>
            </a:extLst>
          </p:cNvPr>
          <p:cNvSpPr>
            <a:spLocks noGrp="1"/>
          </p:cNvSpPr>
          <p:nvPr>
            <p:ph type="title"/>
          </p:nvPr>
        </p:nvSpPr>
        <p:spPr/>
        <p:txBody>
          <a:bodyPr/>
          <a:lstStyle/>
          <a:p>
            <a:r>
              <a:rPr lang="fr-FR"/>
              <a:t>Charte graphique</a:t>
            </a:r>
          </a:p>
        </p:txBody>
      </p:sp>
      <p:sp>
        <p:nvSpPr>
          <p:cNvPr id="4" name="ZoneTexte 3">
            <a:extLst>
              <a:ext uri="{FF2B5EF4-FFF2-40B4-BE49-F238E27FC236}">
                <a16:creationId xmlns:a16="http://schemas.microsoft.com/office/drawing/2014/main" id="{B9C8BDC9-CAA1-4F84-8CAA-14671253DF6D}"/>
              </a:ext>
            </a:extLst>
          </p:cNvPr>
          <p:cNvSpPr txBox="1"/>
          <p:nvPr/>
        </p:nvSpPr>
        <p:spPr>
          <a:xfrm>
            <a:off x="1238250" y="1562100"/>
            <a:ext cx="10210800" cy="4431983"/>
          </a:xfrm>
          <a:prstGeom prst="rect">
            <a:avLst/>
          </a:prstGeom>
          <a:noFill/>
        </p:spPr>
        <p:txBody>
          <a:bodyPr wrap="square" rtlCol="0">
            <a:spAutoFit/>
          </a:bodyPr>
          <a:lstStyle/>
          <a:p>
            <a:pPr>
              <a:buClr>
                <a:srgbClr val="10CF9B"/>
              </a:buClr>
            </a:pPr>
            <a:r>
              <a:rPr lang="fr-FR" b="1" dirty="0"/>
              <a:t>Respecter la charte graphique</a:t>
            </a:r>
          </a:p>
          <a:p>
            <a:pPr>
              <a:buClr>
                <a:srgbClr val="10CF9B"/>
              </a:buClr>
            </a:pPr>
            <a:endParaRPr lang="fr-FR" dirty="0"/>
          </a:p>
          <a:p>
            <a:pPr marL="800100" lvl="1" indent="-342900">
              <a:buClr>
                <a:srgbClr val="29CCD9"/>
              </a:buClr>
              <a:buFont typeface="+mj-lt"/>
              <a:buAutoNum type="alphaUcPeriod"/>
            </a:pPr>
            <a:r>
              <a:rPr lang="fr-FR" dirty="0"/>
              <a:t>Utiliser les bonnes polices d’écritures :</a:t>
            </a:r>
          </a:p>
          <a:p>
            <a:pPr marL="1257300" lvl="2" indent="-342900">
              <a:buClr>
                <a:srgbClr val="29CCD9"/>
              </a:buClr>
              <a:buFont typeface="Wingdings" panose="05000000000000000000" pitchFamily="2" charset="2"/>
              <a:buChar char=""/>
            </a:pPr>
            <a:r>
              <a:rPr lang="fr-FR" sz="1600" b="1" dirty="0" err="1"/>
              <a:t>Bebas</a:t>
            </a:r>
            <a:r>
              <a:rPr lang="fr-FR" sz="1600" b="1" dirty="0"/>
              <a:t> Neue </a:t>
            </a:r>
            <a:r>
              <a:rPr lang="fr-FR" sz="1600" dirty="0"/>
              <a:t>pour les titres : </a:t>
            </a:r>
            <a:r>
              <a:rPr lang="fr-FR" sz="1600" dirty="0">
                <a:hlinkClick r:id="rId3"/>
              </a:rPr>
              <a:t>à télécharger sur le wiki via ce lien</a:t>
            </a:r>
            <a:endParaRPr lang="fr-FR" sz="1600" dirty="0"/>
          </a:p>
          <a:p>
            <a:pPr marL="1257300" lvl="2" indent="-342900">
              <a:buClr>
                <a:srgbClr val="29CCD9"/>
              </a:buClr>
              <a:buFont typeface="Wingdings" panose="05000000000000000000" pitchFamily="2" charset="2"/>
              <a:buChar char=""/>
            </a:pPr>
            <a:r>
              <a:rPr lang="fr-FR" sz="1600" b="1" dirty="0"/>
              <a:t>Arial</a:t>
            </a:r>
            <a:r>
              <a:rPr lang="fr-FR" sz="1600" dirty="0"/>
              <a:t> pour le texte</a:t>
            </a:r>
          </a:p>
          <a:p>
            <a:pPr lvl="2">
              <a:buClr>
                <a:srgbClr val="29CCD9"/>
              </a:buClr>
            </a:pPr>
            <a:endParaRPr lang="fr-FR" dirty="0"/>
          </a:p>
          <a:p>
            <a:pPr marL="800100" lvl="1" indent="-342900">
              <a:buClr>
                <a:srgbClr val="29CCD9"/>
              </a:buClr>
              <a:buFont typeface="+mj-lt"/>
              <a:buAutoNum type="alphaUcPeriod"/>
            </a:pPr>
            <a:r>
              <a:rPr lang="fr-FR" dirty="0"/>
              <a:t>Utiliser les bonnes couleurs :</a:t>
            </a:r>
          </a:p>
          <a:p>
            <a:pPr marL="800100" lvl="1" indent="-342900">
              <a:buClr>
                <a:srgbClr val="29CCD9"/>
              </a:buClr>
              <a:buFont typeface="+mj-lt"/>
              <a:buAutoNum type="alphaUcPeriod"/>
            </a:pPr>
            <a:endParaRPr lang="fr-FR" dirty="0"/>
          </a:p>
          <a:p>
            <a:pPr marL="800100" lvl="1" indent="-342900">
              <a:buClr>
                <a:srgbClr val="29CCD9"/>
              </a:buClr>
              <a:buFont typeface="+mj-lt"/>
              <a:buAutoNum type="alphaUcPeriod"/>
            </a:pPr>
            <a:endParaRPr lang="fr-FR" dirty="0"/>
          </a:p>
          <a:p>
            <a:pPr marL="800100" lvl="1" indent="-342900">
              <a:buClr>
                <a:srgbClr val="29CCD9"/>
              </a:buClr>
              <a:buFont typeface="+mj-lt"/>
              <a:buAutoNum type="alphaUcPeriod"/>
            </a:pPr>
            <a:endParaRPr lang="fr-FR" dirty="0"/>
          </a:p>
          <a:p>
            <a:pPr lvl="1">
              <a:buClr>
                <a:srgbClr val="29CCD9"/>
              </a:buClr>
            </a:pPr>
            <a:endParaRPr lang="fr-FR" dirty="0"/>
          </a:p>
          <a:p>
            <a:pPr lvl="1">
              <a:buClr>
                <a:srgbClr val="29CCD9"/>
              </a:buClr>
            </a:pPr>
            <a:endParaRPr lang="fr-FR" dirty="0"/>
          </a:p>
          <a:p>
            <a:pPr lvl="1">
              <a:buClr>
                <a:srgbClr val="29CCD9"/>
              </a:buClr>
            </a:pPr>
            <a:r>
              <a:rPr lang="fr-FR" sz="1200" dirty="0"/>
              <a:t>		Couleurs principales du thème 	Marquer un élément important</a:t>
            </a:r>
            <a:endParaRPr lang="fr-FR" sz="1200" b="1" dirty="0"/>
          </a:p>
          <a:p>
            <a:pPr>
              <a:buClr>
                <a:srgbClr val="29CCD9"/>
              </a:buClr>
            </a:pPr>
            <a:endParaRPr lang="fr-FR" b="1" dirty="0"/>
          </a:p>
          <a:p>
            <a:pPr lvl="2">
              <a:buClr>
                <a:srgbClr val="29CCD9"/>
              </a:buClr>
            </a:pPr>
            <a:endParaRPr lang="fr-FR" dirty="0"/>
          </a:p>
          <a:p>
            <a:pPr marL="800100" lvl="1" indent="-342900">
              <a:buClr>
                <a:srgbClr val="29CCD9"/>
              </a:buClr>
              <a:buFont typeface="+mj-lt"/>
              <a:buAutoNum type="alphaUcPeriod"/>
            </a:pPr>
            <a:endParaRPr lang="fr-FR" dirty="0"/>
          </a:p>
        </p:txBody>
      </p:sp>
      <p:sp>
        <p:nvSpPr>
          <p:cNvPr id="5" name="Rectangle 4">
            <a:extLst>
              <a:ext uri="{FF2B5EF4-FFF2-40B4-BE49-F238E27FC236}">
                <a16:creationId xmlns:a16="http://schemas.microsoft.com/office/drawing/2014/main" id="{C8A57204-4A6D-401A-A0D4-B968451D9799}"/>
              </a:ext>
            </a:extLst>
          </p:cNvPr>
          <p:cNvSpPr/>
          <p:nvPr/>
        </p:nvSpPr>
        <p:spPr>
          <a:xfrm>
            <a:off x="2171700" y="3829050"/>
            <a:ext cx="571500" cy="552450"/>
          </a:xfrm>
          <a:prstGeom prst="rect">
            <a:avLst/>
          </a:prstGeom>
          <a:solidFill>
            <a:srgbClr val="29CC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0CBB74B2-57AF-4241-AA97-BC0E6F065EE3}"/>
              </a:ext>
            </a:extLst>
          </p:cNvPr>
          <p:cNvSpPr/>
          <p:nvPr/>
        </p:nvSpPr>
        <p:spPr>
          <a:xfrm>
            <a:off x="3267075" y="3829050"/>
            <a:ext cx="571500" cy="552450"/>
          </a:xfrm>
          <a:prstGeom prst="rect">
            <a:avLst/>
          </a:prstGeom>
          <a:solidFill>
            <a:srgbClr val="3CD8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78315E2E-5099-4AE6-B56C-C17D7C706109}"/>
              </a:ext>
            </a:extLst>
          </p:cNvPr>
          <p:cNvSpPr/>
          <p:nvPr/>
        </p:nvSpPr>
        <p:spPr>
          <a:xfrm>
            <a:off x="5457825" y="3829050"/>
            <a:ext cx="571500" cy="552450"/>
          </a:xfrm>
          <a:prstGeom prst="rect">
            <a:avLst/>
          </a:prstGeom>
          <a:solidFill>
            <a:srgbClr val="A3D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DB4690BA-1CDB-492E-B326-21C3E2F8D22E}"/>
              </a:ext>
            </a:extLst>
          </p:cNvPr>
          <p:cNvSpPr/>
          <p:nvPr/>
        </p:nvSpPr>
        <p:spPr>
          <a:xfrm>
            <a:off x="4362450" y="3829050"/>
            <a:ext cx="571500" cy="552450"/>
          </a:xfrm>
          <a:prstGeom prst="rect">
            <a:avLst/>
          </a:prstGeom>
          <a:solidFill>
            <a:srgbClr val="7AD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49B12BFA-EA1A-4CA7-AB95-9F35245A902C}"/>
              </a:ext>
            </a:extLst>
          </p:cNvPr>
          <p:cNvSpPr/>
          <p:nvPr/>
        </p:nvSpPr>
        <p:spPr>
          <a:xfrm>
            <a:off x="6553200" y="3829050"/>
            <a:ext cx="571500" cy="5524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Accolade fermante 9">
            <a:extLst>
              <a:ext uri="{FF2B5EF4-FFF2-40B4-BE49-F238E27FC236}">
                <a16:creationId xmlns:a16="http://schemas.microsoft.com/office/drawing/2014/main" id="{8C30CA65-0DCF-40FD-8A86-3C1ACCDE6846}"/>
              </a:ext>
            </a:extLst>
          </p:cNvPr>
          <p:cNvSpPr/>
          <p:nvPr/>
        </p:nvSpPr>
        <p:spPr>
          <a:xfrm rot="5400000">
            <a:off x="3833812" y="2490787"/>
            <a:ext cx="495300" cy="41624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1" name="Accolade fermante 10">
            <a:extLst>
              <a:ext uri="{FF2B5EF4-FFF2-40B4-BE49-F238E27FC236}">
                <a16:creationId xmlns:a16="http://schemas.microsoft.com/office/drawing/2014/main" id="{97B7129C-8755-4674-BBDE-42300D57F004}"/>
              </a:ext>
            </a:extLst>
          </p:cNvPr>
          <p:cNvSpPr/>
          <p:nvPr/>
        </p:nvSpPr>
        <p:spPr>
          <a:xfrm rot="5400000">
            <a:off x="6572250" y="4143373"/>
            <a:ext cx="495300" cy="857250"/>
          </a:xfrm>
          <a:prstGeom prst="rightBrace">
            <a:avLst/>
          </a:prstGeom>
          <a:no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 name="Rectangle 11">
            <a:extLst>
              <a:ext uri="{FF2B5EF4-FFF2-40B4-BE49-F238E27FC236}">
                <a16:creationId xmlns:a16="http://schemas.microsoft.com/office/drawing/2014/main" id="{536FEDF6-45B7-43C6-9900-36EA58F4897D}"/>
              </a:ext>
            </a:extLst>
          </p:cNvPr>
          <p:cNvSpPr/>
          <p:nvPr/>
        </p:nvSpPr>
        <p:spPr>
          <a:xfrm>
            <a:off x="0" y="1905000"/>
            <a:ext cx="4705350" cy="45719"/>
          </a:xfrm>
          <a:prstGeom prst="rect">
            <a:avLst/>
          </a:prstGeom>
          <a:solidFill>
            <a:srgbClr val="29CC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3" name="Tableau 10">
            <a:extLst>
              <a:ext uri="{FF2B5EF4-FFF2-40B4-BE49-F238E27FC236}">
                <a16:creationId xmlns:a16="http://schemas.microsoft.com/office/drawing/2014/main" id="{793CBC35-86DF-DACC-27DA-F29D6F7C2D9C}"/>
              </a:ext>
            </a:extLst>
          </p:cNvPr>
          <p:cNvGraphicFramePr>
            <a:graphicFrameLocks noGrp="1"/>
          </p:cNvGraphicFramePr>
          <p:nvPr>
            <p:extLst>
              <p:ext uri="{D42A27DB-BD31-4B8C-83A1-F6EECF244321}">
                <p14:modId xmlns:p14="http://schemas.microsoft.com/office/powerpoint/2010/main" val="2967329800"/>
              </p:ext>
            </p:extLst>
          </p:nvPr>
        </p:nvGraphicFramePr>
        <p:xfrm>
          <a:off x="8960762" y="3429000"/>
          <a:ext cx="1815518" cy="1501134"/>
        </p:xfrm>
        <a:graphic>
          <a:graphicData uri="http://schemas.openxmlformats.org/drawingml/2006/table">
            <a:tbl>
              <a:tblPr firstRow="1" bandRow="1">
                <a:tableStyleId>{5C22544A-7EE6-4342-B048-85BDC9FD1C3A}</a:tableStyleId>
              </a:tblPr>
              <a:tblGrid>
                <a:gridCol w="907759">
                  <a:extLst>
                    <a:ext uri="{9D8B030D-6E8A-4147-A177-3AD203B41FA5}">
                      <a16:colId xmlns:a16="http://schemas.microsoft.com/office/drawing/2014/main" val="992050908"/>
                    </a:ext>
                  </a:extLst>
                </a:gridCol>
                <a:gridCol w="907759">
                  <a:extLst>
                    <a:ext uri="{9D8B030D-6E8A-4147-A177-3AD203B41FA5}">
                      <a16:colId xmlns:a16="http://schemas.microsoft.com/office/drawing/2014/main" val="3381116283"/>
                    </a:ext>
                  </a:extLst>
                </a:gridCol>
              </a:tblGrid>
              <a:tr h="250189">
                <a:tc gridSpan="2">
                  <a:txBody>
                    <a:bodyPr/>
                    <a:lstStyle/>
                    <a:p>
                      <a:pPr algn="ctr"/>
                      <a:r>
                        <a:rPr lang="fr-CA" sz="900" dirty="0"/>
                        <a:t>Codes couleurs RGB</a:t>
                      </a:r>
                    </a:p>
                  </a:txBody>
                  <a:tcPr/>
                </a:tc>
                <a:tc hMerge="1">
                  <a:txBody>
                    <a:bodyPr/>
                    <a:lstStyle/>
                    <a:p>
                      <a:endParaRPr lang="fr-CA" dirty="0"/>
                    </a:p>
                  </a:txBody>
                  <a:tcPr/>
                </a:tc>
                <a:extLst>
                  <a:ext uri="{0D108BD9-81ED-4DB2-BD59-A6C34878D82A}">
                    <a16:rowId xmlns:a16="http://schemas.microsoft.com/office/drawing/2014/main" val="1272600710"/>
                  </a:ext>
                </a:extLst>
              </a:tr>
              <a:tr h="250189">
                <a:tc>
                  <a:txBody>
                    <a:bodyPr/>
                    <a:lstStyle/>
                    <a:p>
                      <a:r>
                        <a:rPr lang="fr-CA" sz="900" dirty="0"/>
                        <a:t>163; 222; 102</a:t>
                      </a:r>
                    </a:p>
                  </a:txBody>
                  <a:tcPr/>
                </a:tc>
                <a:tc>
                  <a:txBody>
                    <a:bodyPr/>
                    <a:lstStyle/>
                    <a:p>
                      <a:r>
                        <a:rPr lang="fr-FR" sz="900" dirty="0"/>
                        <a:t>A3-DE-66</a:t>
                      </a:r>
                      <a:endParaRPr lang="fr-CA" sz="900" dirty="0"/>
                    </a:p>
                  </a:txBody>
                  <a:tcPr/>
                </a:tc>
                <a:extLst>
                  <a:ext uri="{0D108BD9-81ED-4DB2-BD59-A6C34878D82A}">
                    <a16:rowId xmlns:a16="http://schemas.microsoft.com/office/drawing/2014/main" val="813341916"/>
                  </a:ext>
                </a:extLst>
              </a:tr>
              <a:tr h="250189">
                <a:tc>
                  <a:txBody>
                    <a:bodyPr/>
                    <a:lstStyle/>
                    <a:p>
                      <a:r>
                        <a:rPr lang="fr-CA" sz="900" dirty="0"/>
                        <a:t>122; 217; 140</a:t>
                      </a:r>
                    </a:p>
                  </a:txBody>
                  <a:tcPr/>
                </a:tc>
                <a:tc>
                  <a:txBody>
                    <a:bodyPr/>
                    <a:lstStyle/>
                    <a:p>
                      <a:r>
                        <a:rPr lang="fr-FR" sz="900" dirty="0"/>
                        <a:t>7A-D9-8C</a:t>
                      </a:r>
                      <a:endParaRPr lang="fr-CA" sz="900" dirty="0"/>
                    </a:p>
                  </a:txBody>
                  <a:tcPr/>
                </a:tc>
                <a:extLst>
                  <a:ext uri="{0D108BD9-81ED-4DB2-BD59-A6C34878D82A}">
                    <a16:rowId xmlns:a16="http://schemas.microsoft.com/office/drawing/2014/main" val="3298409487"/>
                  </a:ext>
                </a:extLst>
              </a:tr>
              <a:tr h="250189">
                <a:tc>
                  <a:txBody>
                    <a:bodyPr/>
                    <a:lstStyle/>
                    <a:p>
                      <a:r>
                        <a:rPr lang="fr-CA" sz="900" dirty="0"/>
                        <a:t>82; 212; 179</a:t>
                      </a:r>
                    </a:p>
                  </a:txBody>
                  <a:tcPr/>
                </a:tc>
                <a:tc>
                  <a:txBody>
                    <a:bodyPr/>
                    <a:lstStyle/>
                    <a:p>
                      <a:r>
                        <a:rPr lang="fr-FR" sz="900" dirty="0"/>
                        <a:t>52-D4-B3</a:t>
                      </a:r>
                      <a:endParaRPr lang="fr-CA" sz="900" dirty="0"/>
                    </a:p>
                  </a:txBody>
                  <a:tcPr/>
                </a:tc>
                <a:extLst>
                  <a:ext uri="{0D108BD9-81ED-4DB2-BD59-A6C34878D82A}">
                    <a16:rowId xmlns:a16="http://schemas.microsoft.com/office/drawing/2014/main" val="874855441"/>
                  </a:ext>
                </a:extLst>
              </a:tr>
              <a:tr h="250189">
                <a:tc>
                  <a:txBody>
                    <a:bodyPr/>
                    <a:lstStyle/>
                    <a:p>
                      <a:r>
                        <a:rPr lang="fr-CA" sz="900" dirty="0"/>
                        <a:t>41; 204; 217</a:t>
                      </a:r>
                    </a:p>
                  </a:txBody>
                  <a:tcPr/>
                </a:tc>
                <a:tc>
                  <a:txBody>
                    <a:bodyPr/>
                    <a:lstStyle/>
                    <a:p>
                      <a:r>
                        <a:rPr lang="fr-FR" sz="900" dirty="0"/>
                        <a:t>29-CC-D9</a:t>
                      </a:r>
                      <a:endParaRPr lang="fr-CA" sz="900" dirty="0"/>
                    </a:p>
                  </a:txBody>
                  <a:tcPr/>
                </a:tc>
                <a:extLst>
                  <a:ext uri="{0D108BD9-81ED-4DB2-BD59-A6C34878D82A}">
                    <a16:rowId xmlns:a16="http://schemas.microsoft.com/office/drawing/2014/main" val="421457597"/>
                  </a:ext>
                </a:extLst>
              </a:tr>
              <a:tr h="250189">
                <a:tc>
                  <a:txBody>
                    <a:bodyPr/>
                    <a:lstStyle/>
                    <a:p>
                      <a:r>
                        <a:rPr lang="fr-CA" sz="900" dirty="0"/>
                        <a:t>0; 199; 255</a:t>
                      </a:r>
                    </a:p>
                  </a:txBody>
                  <a:tcPr/>
                </a:tc>
                <a:tc>
                  <a:txBody>
                    <a:bodyPr/>
                    <a:lstStyle/>
                    <a:p>
                      <a:r>
                        <a:rPr lang="fr-FR" sz="900" dirty="0"/>
                        <a:t>00-C7-FF</a:t>
                      </a:r>
                      <a:endParaRPr lang="fr-CA" sz="900" dirty="0"/>
                    </a:p>
                  </a:txBody>
                  <a:tcPr/>
                </a:tc>
                <a:extLst>
                  <a:ext uri="{0D108BD9-81ED-4DB2-BD59-A6C34878D82A}">
                    <a16:rowId xmlns:a16="http://schemas.microsoft.com/office/drawing/2014/main" val="2195350425"/>
                  </a:ext>
                </a:extLst>
              </a:tr>
            </a:tbl>
          </a:graphicData>
        </a:graphic>
      </p:graphicFrame>
      <p:sp>
        <p:nvSpPr>
          <p:cNvPr id="13" name="Rectangle 12">
            <a:extLst>
              <a:ext uri="{FF2B5EF4-FFF2-40B4-BE49-F238E27FC236}">
                <a16:creationId xmlns:a16="http://schemas.microsoft.com/office/drawing/2014/main" id="{8AC5B062-15D1-7E14-1624-AC72E9D07C78}"/>
              </a:ext>
            </a:extLst>
          </p:cNvPr>
          <p:cNvSpPr/>
          <p:nvPr/>
        </p:nvSpPr>
        <p:spPr>
          <a:xfrm>
            <a:off x="10785400" y="3712617"/>
            <a:ext cx="1054175" cy="196046"/>
          </a:xfrm>
          <a:prstGeom prst="rect">
            <a:avLst/>
          </a:prstGeom>
          <a:solidFill>
            <a:srgbClr val="A3D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900" b="1" dirty="0"/>
              <a:t>163; 222; 102</a:t>
            </a:r>
          </a:p>
        </p:txBody>
      </p:sp>
      <p:sp>
        <p:nvSpPr>
          <p:cNvPr id="14" name="Rectangle 13">
            <a:extLst>
              <a:ext uri="{FF2B5EF4-FFF2-40B4-BE49-F238E27FC236}">
                <a16:creationId xmlns:a16="http://schemas.microsoft.com/office/drawing/2014/main" id="{C12EEF8E-6D72-A9AA-4A45-2AD5A348154E}"/>
              </a:ext>
            </a:extLst>
          </p:cNvPr>
          <p:cNvSpPr/>
          <p:nvPr/>
        </p:nvSpPr>
        <p:spPr>
          <a:xfrm>
            <a:off x="10785400" y="3964690"/>
            <a:ext cx="1054175" cy="196046"/>
          </a:xfrm>
          <a:prstGeom prst="rect">
            <a:avLst/>
          </a:prstGeom>
          <a:solidFill>
            <a:srgbClr val="7AD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900" b="1" dirty="0"/>
              <a:t>122; 217; 140</a:t>
            </a:r>
          </a:p>
        </p:txBody>
      </p:sp>
      <p:sp>
        <p:nvSpPr>
          <p:cNvPr id="15" name="Rectangle 14">
            <a:extLst>
              <a:ext uri="{FF2B5EF4-FFF2-40B4-BE49-F238E27FC236}">
                <a16:creationId xmlns:a16="http://schemas.microsoft.com/office/drawing/2014/main" id="{AFF16479-E389-0E45-173B-E4218213699F}"/>
              </a:ext>
            </a:extLst>
          </p:cNvPr>
          <p:cNvSpPr/>
          <p:nvPr/>
        </p:nvSpPr>
        <p:spPr>
          <a:xfrm>
            <a:off x="10785400" y="4216763"/>
            <a:ext cx="1054175" cy="196046"/>
          </a:xfrm>
          <a:prstGeom prst="rect">
            <a:avLst/>
          </a:prstGeom>
          <a:solidFill>
            <a:srgbClr val="52D4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900" b="1" dirty="0"/>
              <a:t>82; 212; 179</a:t>
            </a:r>
          </a:p>
        </p:txBody>
      </p:sp>
      <p:sp>
        <p:nvSpPr>
          <p:cNvPr id="16" name="Rectangle 15">
            <a:extLst>
              <a:ext uri="{FF2B5EF4-FFF2-40B4-BE49-F238E27FC236}">
                <a16:creationId xmlns:a16="http://schemas.microsoft.com/office/drawing/2014/main" id="{A71F0FD5-1AF8-D5E7-D851-71F3B6ABA228}"/>
              </a:ext>
            </a:extLst>
          </p:cNvPr>
          <p:cNvSpPr/>
          <p:nvPr/>
        </p:nvSpPr>
        <p:spPr>
          <a:xfrm>
            <a:off x="10785400" y="4468836"/>
            <a:ext cx="1054175" cy="196046"/>
          </a:xfrm>
          <a:prstGeom prst="rect">
            <a:avLst/>
          </a:prstGeom>
          <a:solidFill>
            <a:srgbClr val="29CC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900" b="1" dirty="0"/>
              <a:t>41; 204; 217</a:t>
            </a:r>
          </a:p>
        </p:txBody>
      </p:sp>
      <p:sp>
        <p:nvSpPr>
          <p:cNvPr id="17" name="Rectangle 16">
            <a:extLst>
              <a:ext uri="{FF2B5EF4-FFF2-40B4-BE49-F238E27FC236}">
                <a16:creationId xmlns:a16="http://schemas.microsoft.com/office/drawing/2014/main" id="{478D3AF2-5405-171A-581D-1CF59ED451D9}"/>
              </a:ext>
            </a:extLst>
          </p:cNvPr>
          <p:cNvSpPr/>
          <p:nvPr/>
        </p:nvSpPr>
        <p:spPr>
          <a:xfrm>
            <a:off x="10785400" y="4720911"/>
            <a:ext cx="1054175" cy="196046"/>
          </a:xfrm>
          <a:prstGeom prst="rect">
            <a:avLst/>
          </a:prstGeom>
          <a:solidFill>
            <a:srgbClr val="00C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900" b="1" dirty="0"/>
              <a:t>0; 199; 255</a:t>
            </a:r>
          </a:p>
        </p:txBody>
      </p:sp>
      <p:pic>
        <p:nvPicPr>
          <p:cNvPr id="19" name="Image 18">
            <a:extLst>
              <a:ext uri="{FF2B5EF4-FFF2-40B4-BE49-F238E27FC236}">
                <a16:creationId xmlns:a16="http://schemas.microsoft.com/office/drawing/2014/main" id="{F0F18696-2BD8-7FAD-DF8F-97F7F2AF1F50}"/>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t="22426"/>
          <a:stretch/>
        </p:blipFill>
        <p:spPr>
          <a:xfrm>
            <a:off x="8960762" y="2036507"/>
            <a:ext cx="2816596" cy="1120839"/>
          </a:xfrm>
          <a:prstGeom prst="rect">
            <a:avLst/>
          </a:prstGeom>
        </p:spPr>
      </p:pic>
      <p:grpSp>
        <p:nvGrpSpPr>
          <p:cNvPr id="21" name="Groupe 20">
            <a:extLst>
              <a:ext uri="{FF2B5EF4-FFF2-40B4-BE49-F238E27FC236}">
                <a16:creationId xmlns:a16="http://schemas.microsoft.com/office/drawing/2014/main" id="{C8060A86-7CB1-DAB3-7A1D-C23146E8BA96}"/>
              </a:ext>
            </a:extLst>
          </p:cNvPr>
          <p:cNvGrpSpPr/>
          <p:nvPr/>
        </p:nvGrpSpPr>
        <p:grpSpPr>
          <a:xfrm>
            <a:off x="1143000" y="5295900"/>
            <a:ext cx="10634358" cy="1455882"/>
            <a:chOff x="1143000" y="5295900"/>
            <a:chExt cx="8458200" cy="1455882"/>
          </a:xfrm>
        </p:grpSpPr>
        <p:sp>
          <p:nvSpPr>
            <p:cNvPr id="23" name="Rectangle 22">
              <a:extLst>
                <a:ext uri="{FF2B5EF4-FFF2-40B4-BE49-F238E27FC236}">
                  <a16:creationId xmlns:a16="http://schemas.microsoft.com/office/drawing/2014/main" id="{CC5B3E67-B710-213E-BC7B-7095AAEF8645}"/>
                </a:ext>
              </a:extLst>
            </p:cNvPr>
            <p:cNvSpPr/>
            <p:nvPr/>
          </p:nvSpPr>
          <p:spPr>
            <a:xfrm>
              <a:off x="1143000" y="5295900"/>
              <a:ext cx="8458200" cy="1286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6" name="Image 25" descr="Une image contenant texte&#10;&#10;Description générée automatiquement">
              <a:extLst>
                <a:ext uri="{FF2B5EF4-FFF2-40B4-BE49-F238E27FC236}">
                  <a16:creationId xmlns:a16="http://schemas.microsoft.com/office/drawing/2014/main" id="{38DC2450-A1EF-F471-3FB1-4802603F901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735942" y="5340161"/>
              <a:ext cx="804298" cy="1205765"/>
            </a:xfrm>
            <a:prstGeom prst="rect">
              <a:avLst/>
            </a:prstGeom>
          </p:spPr>
        </p:pic>
        <p:sp>
          <p:nvSpPr>
            <p:cNvPr id="27" name="ZoneTexte 26">
              <a:extLst>
                <a:ext uri="{FF2B5EF4-FFF2-40B4-BE49-F238E27FC236}">
                  <a16:creationId xmlns:a16="http://schemas.microsoft.com/office/drawing/2014/main" id="{2090C72B-31AA-80E6-34AB-19C32558F0F1}"/>
                </a:ext>
              </a:extLst>
            </p:cNvPr>
            <p:cNvSpPr txBox="1"/>
            <p:nvPr/>
          </p:nvSpPr>
          <p:spPr>
            <a:xfrm>
              <a:off x="2634710" y="5566237"/>
              <a:ext cx="5137690" cy="830997"/>
            </a:xfrm>
            <a:prstGeom prst="rect">
              <a:avLst/>
            </a:prstGeom>
            <a:noFill/>
          </p:spPr>
          <p:txBody>
            <a:bodyPr wrap="square">
              <a:spAutoFit/>
            </a:bodyPr>
            <a:lstStyle/>
            <a:p>
              <a:r>
                <a:rPr lang="fr-FR" sz="1200" b="1" dirty="0"/>
                <a:t>Pour informer vos destinataires, mettez à jour le </a:t>
              </a:r>
              <a:r>
                <a:rPr lang="fr-FR" sz="1200" b="1" dirty="0">
                  <a:solidFill>
                    <a:srgbClr val="FF0000"/>
                  </a:solidFill>
                </a:rPr>
                <a:t>marquage de confidentialité </a:t>
              </a:r>
              <a:r>
                <a:rPr lang="fr-FR" sz="1200" b="1" dirty="0"/>
                <a:t>en le renseignant dans le menu « Niveau de confidentialité »</a:t>
              </a:r>
              <a:endParaRPr lang="fr-FR" sz="1200" b="1" dirty="0">
                <a:solidFill>
                  <a:srgbClr val="FF0000"/>
                </a:solidFill>
                <a:sym typeface="Wingdings" panose="05000000000000000000" pitchFamily="2" charset="2"/>
              </a:endParaRPr>
            </a:p>
            <a:p>
              <a:br>
                <a:rPr lang="fr-FR" sz="1200" b="1" dirty="0">
                  <a:solidFill>
                    <a:srgbClr val="FF0000"/>
                  </a:solidFill>
                  <a:sym typeface="Wingdings" panose="05000000000000000000" pitchFamily="2" charset="2"/>
                </a:rPr>
              </a:br>
              <a:r>
                <a:rPr lang="fr-FR" sz="1200" b="1" dirty="0">
                  <a:solidFill>
                    <a:srgbClr val="FF0000"/>
                  </a:solidFill>
                  <a:sym typeface="Wingdings" panose="05000000000000000000" pitchFamily="2" charset="2"/>
                </a:rPr>
                <a:t>Par défaut, vos documents sont à usage interne</a:t>
              </a:r>
              <a:endParaRPr lang="fr-FR" sz="1200" dirty="0"/>
            </a:p>
          </p:txBody>
        </p:sp>
        <p:cxnSp>
          <p:nvCxnSpPr>
            <p:cNvPr id="28" name="Connecteur : en arc 27">
              <a:extLst>
                <a:ext uri="{FF2B5EF4-FFF2-40B4-BE49-F238E27FC236}">
                  <a16:creationId xmlns:a16="http://schemas.microsoft.com/office/drawing/2014/main" id="{B9C8C625-E814-C39E-C504-8F19E82578A6}"/>
                </a:ext>
              </a:extLst>
            </p:cNvPr>
            <p:cNvCxnSpPr>
              <a:cxnSpLocks/>
              <a:stCxn id="27" idx="1"/>
            </p:cNvCxnSpPr>
            <p:nvPr/>
          </p:nvCxnSpPr>
          <p:spPr>
            <a:xfrm rot="10800000" flipH="1" flipV="1">
              <a:off x="2634709" y="5981736"/>
              <a:ext cx="500970" cy="770046"/>
            </a:xfrm>
            <a:prstGeom prst="curvedConnector4">
              <a:avLst>
                <a:gd name="adj1" fmla="val -36294"/>
                <a:gd name="adj2" fmla="val 76979"/>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29" name="Image 28">
            <a:extLst>
              <a:ext uri="{FF2B5EF4-FFF2-40B4-BE49-F238E27FC236}">
                <a16:creationId xmlns:a16="http://schemas.microsoft.com/office/drawing/2014/main" id="{A7D6045A-755C-5B74-9EC7-EBF66C37E391}"/>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85867" y="4533470"/>
            <a:ext cx="1725436" cy="2001756"/>
          </a:xfrm>
          <a:prstGeom prst="rect">
            <a:avLst/>
          </a:prstGeom>
        </p:spPr>
      </p:pic>
    </p:spTree>
    <p:extLst>
      <p:ext uri="{BB962C8B-B14F-4D97-AF65-F5344CB8AC3E}">
        <p14:creationId xmlns:p14="http://schemas.microsoft.com/office/powerpoint/2010/main" val="2453134580"/>
      </p:ext>
    </p:extLst>
  </p:cSld>
  <p:clrMapOvr>
    <a:masterClrMapping/>
  </p:clrMapOvr>
</p:sld>
</file>

<file path=ppt/theme/theme1.xml><?xml version="1.0" encoding="utf-8"?>
<a:theme xmlns:a="http://schemas.openxmlformats.org/drawingml/2006/main" name="Thème Office">
  <a:themeElements>
    <a:clrScheme name="Personnalisé 2">
      <a:dk1>
        <a:sysClr val="windowText" lastClr="000000"/>
      </a:dk1>
      <a:lt1>
        <a:sysClr val="window" lastClr="FFFFFF"/>
      </a:lt1>
      <a:dk2>
        <a:srgbClr val="757070"/>
      </a:dk2>
      <a:lt2>
        <a:srgbClr val="E7E6E6"/>
      </a:lt2>
      <a:accent1>
        <a:srgbClr val="29CCD9"/>
      </a:accent1>
      <a:accent2>
        <a:srgbClr val="52D4B3"/>
      </a:accent2>
      <a:accent3>
        <a:srgbClr val="7AD98C"/>
      </a:accent3>
      <a:accent4>
        <a:srgbClr val="A3DE66"/>
      </a:accent4>
      <a:accent5>
        <a:srgbClr val="00CC99"/>
      </a:accent5>
      <a:accent6>
        <a:srgbClr val="FF0066"/>
      </a:accent6>
      <a:hlink>
        <a:srgbClr val="29CCD9"/>
      </a:hlink>
      <a:folHlink>
        <a:srgbClr val="29CCD9"/>
      </a:folHlink>
    </a:clrScheme>
    <a:fontScheme name="Titre 1">
      <a:majorFont>
        <a:latin typeface="Bebas Neue"/>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KAIZEN.potx" id="{2A398622-8D1F-4A51-8256-F265AFBBD433}" vid="{4AA3259A-A2B4-47DB-8EFB-E90D50520E2A}"/>
    </a:ext>
  </a:extLst>
</a:theme>
</file>

<file path=ppt/theme/theme2.xml><?xml version="1.0" encoding="utf-8"?>
<a:theme xmlns:a="http://schemas.openxmlformats.org/drawingml/2006/main" name="Office Theme">
  <a:themeElements>
    <a:clrScheme name="Personnalisé 2">
      <a:dk1>
        <a:srgbClr val="0C0C0C"/>
      </a:dk1>
      <a:lt1>
        <a:srgbClr val="FFFFFF"/>
      </a:lt1>
      <a:dk2>
        <a:srgbClr val="000000"/>
      </a:dk2>
      <a:lt2>
        <a:srgbClr val="FFFFFF"/>
      </a:lt2>
      <a:accent1>
        <a:srgbClr val="29CCD9"/>
      </a:accent1>
      <a:accent2>
        <a:srgbClr val="52D4B3"/>
      </a:accent2>
      <a:accent3>
        <a:srgbClr val="29CCD9"/>
      </a:accent3>
      <a:accent4>
        <a:srgbClr val="10CF9B"/>
      </a:accent4>
      <a:accent5>
        <a:srgbClr val="00C7FF"/>
      </a:accent5>
      <a:accent6>
        <a:srgbClr val="A3DE66"/>
      </a:accent6>
      <a:hlink>
        <a:srgbClr val="52D4B3"/>
      </a:hlink>
      <a:folHlink>
        <a:srgbClr val="85DFD0"/>
      </a:folHlink>
    </a:clrScheme>
    <a:fontScheme name="Titre 1">
      <a:majorFont>
        <a:latin typeface="Bebas Neue"/>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KAIZEN.potx" id="{2A398622-8D1F-4A51-8256-F265AFBBD433}" vid="{2BD62394-2EBB-4D0E-8F28-50BF3B5C6AB2}"/>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FCE0D7B4889046A57C3C013528AFAD" ma:contentTypeVersion="5" ma:contentTypeDescription="Crée un document." ma:contentTypeScope="" ma:versionID="d24b6e17aeacc4ac3ea7ae90b0b54834">
  <xsd:schema xmlns:xsd="http://www.w3.org/2001/XMLSchema" xmlns:xs="http://www.w3.org/2001/XMLSchema" xmlns:p="http://schemas.microsoft.com/office/2006/metadata/properties" xmlns:ns2="bc80c6b7-0c52-4688-bbde-4cfd46a4f8a1" xmlns:ns3="19389953-4af5-4850-bf8a-9565147af8dd" targetNamespace="http://schemas.microsoft.com/office/2006/metadata/properties" ma:root="true" ma:fieldsID="3e38bef0c3eed0c67b803d160b49adf3" ns2:_="" ns3:_="">
    <xsd:import namespace="bc80c6b7-0c52-4688-bbde-4cfd46a4f8a1"/>
    <xsd:import namespace="19389953-4af5-4850-bf8a-9565147af8dd"/>
    <xsd:element name="properties">
      <xsd:complexType>
        <xsd:sequence>
          <xsd:element name="documentManagement">
            <xsd:complexType>
              <xsd:all>
                <xsd:element ref="ns2:_dlc_DocId" minOccurs="0"/>
                <xsd:element ref="ns2:_dlc_DocIdUrl" minOccurs="0"/>
                <xsd:element ref="ns2:_dlc_DocIdPersistId" minOccurs="0"/>
                <xsd:element ref="ns2:SharedWithUsers" minOccurs="0"/>
                <xsd:element ref="ns2:SharedWithDetails" minOccurs="0"/>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80c6b7-0c52-4688-bbde-4cfd46a4f8a1" elementFormDefault="qualified">
    <xsd:import namespace="http://schemas.microsoft.com/office/2006/documentManagement/types"/>
    <xsd:import namespace="http://schemas.microsoft.com/office/infopath/2007/PartnerControls"/>
    <xsd:element name="_dlc_DocId" ma:index="8" nillable="true" ma:displayName="Valeur d’ID de document" ma:description="Valeur de l’ID de document affecté à cet élément." ma:indexed="true" ma:internalName="_dlc_DocId" ma:readOnly="true">
      <xsd:simpleType>
        <xsd:restriction base="dms:Text"/>
      </xsd:simpleType>
    </xsd:element>
    <xsd:element name="_dlc_DocIdUrl" ma:index="9" nillable="true" ma:displayName="ID de document" ma:description="Lien permanent vers ce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1"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Partagé avec dé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9389953-4af5-4850-bf8a-9565147af8dd"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bc80c6b7-0c52-4688-bbde-4cfd46a4f8a1">YTWNDPWUCK4P-322393998-40</_dlc_DocId>
    <_dlc_DocIdUrl xmlns="bc80c6b7-0c52-4688-bbde-4cfd46a4f8a1">
      <Url>https://kaizen38240.sharepoint.com/sites/Modeles/_layouts/15/DocIdRedir.aspx?ID=YTWNDPWUCK4P-322393998-40</Url>
      <Description>YTWNDPWUCK4P-322393998-40</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3D38F88-98A2-4BED-A6EA-16FC48F97F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80c6b7-0c52-4688-bbde-4cfd46a4f8a1"/>
    <ds:schemaRef ds:uri="19389953-4af5-4850-bf8a-9565147af8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4151958-2A79-46DE-BFB5-64DB6D122533}">
  <ds:schemaRefs>
    <ds:schemaRef ds:uri="http://schemas.microsoft.com/sharepoint/v3/contenttype/forms"/>
  </ds:schemaRefs>
</ds:datastoreItem>
</file>

<file path=customXml/itemProps3.xml><?xml version="1.0" encoding="utf-8"?>
<ds:datastoreItem xmlns:ds="http://schemas.openxmlformats.org/officeDocument/2006/customXml" ds:itemID="{8B0B19D8-778F-43C4-8351-2A1969B86D75}">
  <ds:schemaRefs>
    <ds:schemaRef ds:uri="http://purl.org/dc/terms/"/>
    <ds:schemaRef ds:uri="http://purl.org/dc/elements/1.1/"/>
    <ds:schemaRef ds:uri="http://www.w3.org/XML/1998/namespace"/>
    <ds:schemaRef ds:uri="http://schemas.microsoft.com/office/2006/documentManagement/types"/>
    <ds:schemaRef ds:uri="http://purl.org/dc/dcmitype/"/>
    <ds:schemaRef ds:uri="http://schemas.microsoft.com/office/2006/metadata/properties"/>
    <ds:schemaRef ds:uri="bc80c6b7-0c52-4688-bbde-4cfd46a4f8a1"/>
    <ds:schemaRef ds:uri="http://schemas.microsoft.com/office/infopath/2007/PartnerControls"/>
    <ds:schemaRef ds:uri="http://schemas.openxmlformats.org/package/2006/metadata/core-properties"/>
    <ds:schemaRef ds:uri="19389953-4af5-4850-bf8a-9565147af8dd"/>
  </ds:schemaRefs>
</ds:datastoreItem>
</file>

<file path=customXml/itemProps4.xml><?xml version="1.0" encoding="utf-8"?>
<ds:datastoreItem xmlns:ds="http://schemas.openxmlformats.org/officeDocument/2006/customXml" ds:itemID="{7884A929-704C-47D1-9F9A-183248D4BAFE}">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KZS-Modèle-ppt </Template>
  <TotalTime>725</TotalTime>
  <Words>478</Words>
  <Application>Microsoft Office PowerPoint</Application>
  <PresentationFormat>Grand écran</PresentationFormat>
  <Paragraphs>78</Paragraphs>
  <Slides>13</Slides>
  <Notes>1</Notes>
  <HiddenSlides>6</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13</vt:i4>
      </vt:variant>
    </vt:vector>
  </HeadingPairs>
  <TitlesOfParts>
    <vt:vector size="22" baseType="lpstr">
      <vt:lpstr>Abadi</vt:lpstr>
      <vt:lpstr>Arial</vt:lpstr>
      <vt:lpstr>Bebas Neue</vt:lpstr>
      <vt:lpstr>Calibri</vt:lpstr>
      <vt:lpstr>Lato</vt:lpstr>
      <vt:lpstr>Roboto</vt:lpstr>
      <vt:lpstr>Wingdings</vt:lpstr>
      <vt:lpstr>Thème Office</vt:lpstr>
      <vt:lpstr>Office Theme</vt:lpstr>
      <vt:lpstr>Présentation PowerPoint</vt:lpstr>
      <vt:lpstr>Présentation PowerPoint</vt:lpstr>
      <vt:lpstr>Présentation PowerPoint</vt:lpstr>
      <vt:lpstr>Présentation PowerPoint</vt:lpstr>
      <vt:lpstr>Présentation PowerPoint</vt:lpstr>
      <vt:lpstr>😭</vt:lpstr>
      <vt:lpstr>Présentation PowerPoint</vt:lpstr>
      <vt:lpstr>Template kaizen  comment l’utiliser</vt:lpstr>
      <vt:lpstr>Charte graphique</vt:lpstr>
      <vt:lpstr>Des fichiers plus légers</vt:lpstr>
      <vt:lpstr>Dispositions et masques</vt:lpstr>
      <vt:lpstr>Thème et smart art</vt:lpstr>
      <vt:lpstr>Envoi : Export pdf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Julien LENORMAND</dc:creator>
  <cp:lastModifiedBy>Julien LENORMAND</cp:lastModifiedBy>
  <cp:revision>11</cp:revision>
  <dcterms:created xsi:type="dcterms:W3CDTF">2024-12-02T08:27:09Z</dcterms:created>
  <dcterms:modified xsi:type="dcterms:W3CDTF">2024-12-04T15:14:38Z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0x010100B2FCE0D7B4889046A57C3C013528AFAD</vt:lpwstr>
  </property>
  <property fmtid="{D5CDD505-2E9C-101B-9397-08002B2CF9AE}" pid="3" name="MediaServiceImageTags">
    <vt:lpwstr/>
  </property>
  <property fmtid="{D5CDD505-2E9C-101B-9397-08002B2CF9AE}" pid="4" name="_dlc_DocIdItemGuid">
    <vt:lpwstr>7558cb9e-2672-41d0-b8ac-2ea7ca7bd49d</vt:lpwstr>
  </property>
  <property fmtid="{D5CDD505-2E9C-101B-9397-08002B2CF9AE}" pid="5" name="MSIP_Label_0d49e743-7dbd-471a-96d5-36b560d3ff03_Enabled">
    <vt:lpwstr>true</vt:lpwstr>
  </property>
  <property fmtid="{D5CDD505-2E9C-101B-9397-08002B2CF9AE}" pid="6" name="MSIP_Label_0d49e743-7dbd-471a-96d5-36b560d3ff03_SetDate">
    <vt:lpwstr>2023-03-14T12:07:51Z</vt:lpwstr>
  </property>
  <property fmtid="{D5CDD505-2E9C-101B-9397-08002B2CF9AE}" pid="7" name="MSIP_Label_0d49e743-7dbd-471a-96d5-36b560d3ff03_Method">
    <vt:lpwstr>Privileged</vt:lpwstr>
  </property>
  <property fmtid="{D5CDD505-2E9C-101B-9397-08002B2CF9AE}" pid="8" name="MSIP_Label_0d49e743-7dbd-471a-96d5-36b560d3ff03_Name">
    <vt:lpwstr>Interne</vt:lpwstr>
  </property>
  <property fmtid="{D5CDD505-2E9C-101B-9397-08002B2CF9AE}" pid="9" name="MSIP_Label_0d49e743-7dbd-471a-96d5-36b560d3ff03_SiteId">
    <vt:lpwstr>6018c230-8efc-4a07-afc2-3bc23baf628c</vt:lpwstr>
  </property>
  <property fmtid="{D5CDD505-2E9C-101B-9397-08002B2CF9AE}" pid="10" name="MSIP_Label_0d49e743-7dbd-471a-96d5-36b560d3ff03_ActionId">
    <vt:lpwstr>4f1513d8-80f0-4414-9433-bd5a0ef87d91</vt:lpwstr>
  </property>
  <property fmtid="{D5CDD505-2E9C-101B-9397-08002B2CF9AE}" pid="11" name="MSIP_Label_0d49e743-7dbd-471a-96d5-36b560d3ff03_ContentBits">
    <vt:lpwstr>2</vt:lpwstr>
  </property>
  <property fmtid="{D5CDD505-2E9C-101B-9397-08002B2CF9AE}" pid="12" name="ClassificationContentMarkingFooterLocations">
    <vt:lpwstr>Thème Office:6\Office Theme:6</vt:lpwstr>
  </property>
  <property fmtid="{D5CDD505-2E9C-101B-9397-08002B2CF9AE}" pid="13" name="ClassificationContentMarkingFooterText">
    <vt:lpwstr>KAIZEN Solutions - Diffusion interne La transmission et la publication de ce contenu à des tiers, en tout ou en partie, sont soumises à autorisation. </vt:lpwstr>
  </property>
</Properties>
</file>