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72D9D-FA30-4C1C-A90E-CFDE99784840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318FC-AFFC-4220-8E44-65035462F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1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7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42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85763" y="5289272"/>
          <a:ext cx="608904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4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5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098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939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9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18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教学活动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方式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工具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情绪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1min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讲述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承上启下，话述：我在大家的眼里看到了对这次培训的期待，现在，以交流、分享、共赢、进步为主题的联想班主任特训营正式启动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PPT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理性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82588" y="4407131"/>
          <a:ext cx="60928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目的：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点出主题。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重点：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干脆利落。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难点：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无。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24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36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5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2" tIns="45701" rIns="91402" bIns="45701" anchor="b"/>
          <a:lstStyle/>
          <a:p>
            <a:pPr algn="r" defTabSz="912813"/>
            <a:fld id="{0A38A534-24FF-4EE3-9136-AC5F862111A9}" type="slidenum">
              <a:rPr lang="zh-CN" altLang="en-US" sz="1100"/>
              <a:pPr algn="r" defTabSz="912813"/>
              <a:t>12</a:t>
            </a:fld>
            <a:endParaRPr lang="en-US" altLang="zh-CN" sz="11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4213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85763" y="5445386"/>
          <a:ext cx="608904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4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5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098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939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9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18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教学活动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工具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情绪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2min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讲述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现在，我们一个充满创意，充满活动的学习团队已经搭建起来，让我们一同期待大家几天学习过程中的精采表现吧！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endParaRPr lang="en-US" altLang="zh-CN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注：破冰部分至此完毕，休息十分钟。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PPT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轻松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82588" y="4451735"/>
          <a:ext cx="609282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目的：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破冰部分小结。</a:t>
                      </a:r>
                      <a:endParaRPr lang="en-US" altLang="zh-CN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重点：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无</a:t>
                      </a:r>
                      <a:endParaRPr lang="en-US" altLang="zh-CN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难点：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107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72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5CD35B-E9AC-433A-9B3C-BA4AEEBDD7D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4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760-D87C-4ACD-8DB4-E200EBBCE893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3E67-843C-437D-9BA5-C8EAA3F03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06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760-D87C-4ACD-8DB4-E200EBBCE893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3E67-843C-437D-9BA5-C8EAA3F03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94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760-D87C-4ACD-8DB4-E200EBBCE893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3E67-843C-437D-9BA5-C8EAA3F03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9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642536" cy="4795919"/>
          </a:xfrm>
          <a:custGeom>
            <a:avLst/>
            <a:gdLst>
              <a:gd name="connsiteX0" fmla="*/ 2422119 w 9642536"/>
              <a:gd name="connsiteY0" fmla="*/ 2477736 h 4795919"/>
              <a:gd name="connsiteX1" fmla="*/ 3581210 w 9642536"/>
              <a:gd name="connsiteY1" fmla="*/ 3636828 h 4795919"/>
              <a:gd name="connsiteX2" fmla="*/ 2422119 w 9642536"/>
              <a:gd name="connsiteY2" fmla="*/ 4795919 h 4795919"/>
              <a:gd name="connsiteX3" fmla="*/ 1263028 w 9642536"/>
              <a:gd name="connsiteY3" fmla="*/ 3636828 h 4795919"/>
              <a:gd name="connsiteX4" fmla="*/ 8483445 w 9642536"/>
              <a:gd name="connsiteY4" fmla="*/ 1262781 h 4795919"/>
              <a:gd name="connsiteX5" fmla="*/ 9642536 w 9642536"/>
              <a:gd name="connsiteY5" fmla="*/ 2421873 h 4795919"/>
              <a:gd name="connsiteX6" fmla="*/ 8483445 w 9642536"/>
              <a:gd name="connsiteY6" fmla="*/ 3580964 h 4795919"/>
              <a:gd name="connsiteX7" fmla="*/ 7324354 w 9642536"/>
              <a:gd name="connsiteY7" fmla="*/ 2421873 h 4795919"/>
              <a:gd name="connsiteX8" fmla="*/ 6058914 w 9642536"/>
              <a:gd name="connsiteY8" fmla="*/ 1262781 h 4795919"/>
              <a:gd name="connsiteX9" fmla="*/ 7218005 w 9642536"/>
              <a:gd name="connsiteY9" fmla="*/ 2421873 h 4795919"/>
              <a:gd name="connsiteX10" fmla="*/ 6058914 w 9642536"/>
              <a:gd name="connsiteY10" fmla="*/ 3580964 h 4795919"/>
              <a:gd name="connsiteX11" fmla="*/ 4899823 w 9642536"/>
              <a:gd name="connsiteY11" fmla="*/ 2421873 h 4795919"/>
              <a:gd name="connsiteX12" fmla="*/ 3634386 w 9642536"/>
              <a:gd name="connsiteY12" fmla="*/ 1262781 h 4795919"/>
              <a:gd name="connsiteX13" fmla="*/ 4793476 w 9642536"/>
              <a:gd name="connsiteY13" fmla="*/ 2421873 h 4795919"/>
              <a:gd name="connsiteX14" fmla="*/ 3634386 w 9642536"/>
              <a:gd name="connsiteY14" fmla="*/ 3580964 h 4795919"/>
              <a:gd name="connsiteX15" fmla="*/ 2475294 w 9642536"/>
              <a:gd name="connsiteY15" fmla="*/ 2421873 h 4795919"/>
              <a:gd name="connsiteX16" fmla="*/ 1209854 w 9642536"/>
              <a:gd name="connsiteY16" fmla="*/ 1262781 h 4795919"/>
              <a:gd name="connsiteX17" fmla="*/ 2368945 w 9642536"/>
              <a:gd name="connsiteY17" fmla="*/ 2421873 h 4795919"/>
              <a:gd name="connsiteX18" fmla="*/ 1209854 w 9642536"/>
              <a:gd name="connsiteY18" fmla="*/ 3580964 h 4795919"/>
              <a:gd name="connsiteX19" fmla="*/ 50763 w 9642536"/>
              <a:gd name="connsiteY19" fmla="*/ 2421873 h 4795919"/>
              <a:gd name="connsiteX20" fmla="*/ 2422119 w 9642536"/>
              <a:gd name="connsiteY20" fmla="*/ 47826 h 4795919"/>
              <a:gd name="connsiteX21" fmla="*/ 3581210 w 9642536"/>
              <a:gd name="connsiteY21" fmla="*/ 1206917 h 4795919"/>
              <a:gd name="connsiteX22" fmla="*/ 2422119 w 9642536"/>
              <a:gd name="connsiteY22" fmla="*/ 2366008 h 4795919"/>
              <a:gd name="connsiteX23" fmla="*/ 1263028 w 9642536"/>
              <a:gd name="connsiteY23" fmla="*/ 1206917 h 4795919"/>
              <a:gd name="connsiteX24" fmla="*/ 4846649 w 9642536"/>
              <a:gd name="connsiteY24" fmla="*/ 47825 h 4795919"/>
              <a:gd name="connsiteX25" fmla="*/ 6005739 w 9642536"/>
              <a:gd name="connsiteY25" fmla="*/ 1206917 h 4795919"/>
              <a:gd name="connsiteX26" fmla="*/ 4846649 w 9642536"/>
              <a:gd name="connsiteY26" fmla="*/ 2366008 h 4795919"/>
              <a:gd name="connsiteX27" fmla="*/ 3687558 w 9642536"/>
              <a:gd name="connsiteY27" fmla="*/ 1206917 h 4795919"/>
              <a:gd name="connsiteX28" fmla="*/ 7052 w 9642536"/>
              <a:gd name="connsiteY28" fmla="*/ 47825 h 4795919"/>
              <a:gd name="connsiteX29" fmla="*/ 1166143 w 9642536"/>
              <a:gd name="connsiteY29" fmla="*/ 1206917 h 4795919"/>
              <a:gd name="connsiteX30" fmla="*/ 7052 w 9642536"/>
              <a:gd name="connsiteY30" fmla="*/ 2366008 h 4795919"/>
              <a:gd name="connsiteX31" fmla="*/ 0 w 9642536"/>
              <a:gd name="connsiteY31" fmla="*/ 2358956 h 4795919"/>
              <a:gd name="connsiteX32" fmla="*/ 0 w 9642536"/>
              <a:gd name="connsiteY32" fmla="*/ 54877 h 4795919"/>
              <a:gd name="connsiteX33" fmla="*/ 2483332 w 9642536"/>
              <a:gd name="connsiteY33" fmla="*/ 0 h 4795919"/>
              <a:gd name="connsiteX34" fmla="*/ 4785437 w 9642536"/>
              <a:gd name="connsiteY34" fmla="*/ 0 h 4795919"/>
              <a:gd name="connsiteX35" fmla="*/ 3634385 w 9642536"/>
              <a:gd name="connsiteY35" fmla="*/ 1151053 h 4795919"/>
              <a:gd name="connsiteX36" fmla="*/ 58800 w 9642536"/>
              <a:gd name="connsiteY36" fmla="*/ 0 h 4795919"/>
              <a:gd name="connsiteX37" fmla="*/ 2360906 w 9642536"/>
              <a:gd name="connsiteY37" fmla="*/ 0 h 4795919"/>
              <a:gd name="connsiteX38" fmla="*/ 1209853 w 9642536"/>
              <a:gd name="connsiteY38" fmla="*/ 1151053 h 479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642536" h="4795919">
                <a:moveTo>
                  <a:pt x="2422119" y="2477736"/>
                </a:moveTo>
                <a:lnTo>
                  <a:pt x="3581210" y="3636828"/>
                </a:lnTo>
                <a:lnTo>
                  <a:pt x="2422119" y="4795919"/>
                </a:lnTo>
                <a:lnTo>
                  <a:pt x="1263028" y="3636828"/>
                </a:lnTo>
                <a:close/>
                <a:moveTo>
                  <a:pt x="8483445" y="1262781"/>
                </a:moveTo>
                <a:lnTo>
                  <a:pt x="9642536" y="2421873"/>
                </a:lnTo>
                <a:lnTo>
                  <a:pt x="8483445" y="3580964"/>
                </a:lnTo>
                <a:lnTo>
                  <a:pt x="7324354" y="2421873"/>
                </a:lnTo>
                <a:close/>
                <a:moveTo>
                  <a:pt x="6058914" y="1262781"/>
                </a:moveTo>
                <a:lnTo>
                  <a:pt x="7218005" y="2421873"/>
                </a:lnTo>
                <a:lnTo>
                  <a:pt x="6058914" y="3580964"/>
                </a:lnTo>
                <a:lnTo>
                  <a:pt x="4899823" y="2421873"/>
                </a:lnTo>
                <a:close/>
                <a:moveTo>
                  <a:pt x="3634386" y="1262781"/>
                </a:moveTo>
                <a:lnTo>
                  <a:pt x="4793476" y="2421873"/>
                </a:lnTo>
                <a:lnTo>
                  <a:pt x="3634386" y="3580964"/>
                </a:lnTo>
                <a:lnTo>
                  <a:pt x="2475294" y="2421873"/>
                </a:lnTo>
                <a:close/>
                <a:moveTo>
                  <a:pt x="1209854" y="1262781"/>
                </a:moveTo>
                <a:lnTo>
                  <a:pt x="2368945" y="2421873"/>
                </a:lnTo>
                <a:lnTo>
                  <a:pt x="1209854" y="3580964"/>
                </a:lnTo>
                <a:lnTo>
                  <a:pt x="50763" y="2421873"/>
                </a:lnTo>
                <a:close/>
                <a:moveTo>
                  <a:pt x="2422119" y="47826"/>
                </a:moveTo>
                <a:lnTo>
                  <a:pt x="3581210" y="1206917"/>
                </a:lnTo>
                <a:lnTo>
                  <a:pt x="2422119" y="2366008"/>
                </a:lnTo>
                <a:lnTo>
                  <a:pt x="1263028" y="1206917"/>
                </a:lnTo>
                <a:close/>
                <a:moveTo>
                  <a:pt x="4846649" y="47825"/>
                </a:moveTo>
                <a:lnTo>
                  <a:pt x="6005739" y="1206917"/>
                </a:lnTo>
                <a:lnTo>
                  <a:pt x="4846649" y="2366008"/>
                </a:lnTo>
                <a:lnTo>
                  <a:pt x="3687558" y="1206917"/>
                </a:lnTo>
                <a:close/>
                <a:moveTo>
                  <a:pt x="7052" y="47825"/>
                </a:moveTo>
                <a:lnTo>
                  <a:pt x="1166143" y="1206917"/>
                </a:lnTo>
                <a:lnTo>
                  <a:pt x="7052" y="2366008"/>
                </a:lnTo>
                <a:lnTo>
                  <a:pt x="0" y="2358956"/>
                </a:lnTo>
                <a:lnTo>
                  <a:pt x="0" y="54877"/>
                </a:lnTo>
                <a:close/>
                <a:moveTo>
                  <a:pt x="2483332" y="0"/>
                </a:moveTo>
                <a:lnTo>
                  <a:pt x="4785437" y="0"/>
                </a:lnTo>
                <a:lnTo>
                  <a:pt x="3634385" y="1151053"/>
                </a:lnTo>
                <a:close/>
                <a:moveTo>
                  <a:pt x="58800" y="0"/>
                </a:moveTo>
                <a:lnTo>
                  <a:pt x="2360906" y="0"/>
                </a:lnTo>
                <a:lnTo>
                  <a:pt x="1209853" y="11510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17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" y="560441"/>
            <a:ext cx="2868559" cy="5737121"/>
          </a:xfrm>
          <a:custGeom>
            <a:avLst/>
            <a:gdLst>
              <a:gd name="connsiteX0" fmla="*/ 0 w 2868559"/>
              <a:gd name="connsiteY0" fmla="*/ 0 h 5737121"/>
              <a:gd name="connsiteX1" fmla="*/ 2868559 w 2868559"/>
              <a:gd name="connsiteY1" fmla="*/ 2868561 h 5737121"/>
              <a:gd name="connsiteX2" fmla="*/ 0 w 2868559"/>
              <a:gd name="connsiteY2" fmla="*/ 5737121 h 57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8559" h="5737121">
                <a:moveTo>
                  <a:pt x="0" y="0"/>
                </a:moveTo>
                <a:lnTo>
                  <a:pt x="2868559" y="2868561"/>
                </a:lnTo>
                <a:lnTo>
                  <a:pt x="0" y="57371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24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87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32"/>
            <a:ext cx="12195176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800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92127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itchFamily="34" charset="0"/>
              </a:rPr>
              <a:t>2015 Lenovo Internal. All rights reserved.</a:t>
            </a:r>
            <a:endParaRPr lang="en-US" sz="1000" dirty="0"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5252" y="1709928"/>
            <a:ext cx="9585408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92127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5252" y="4589464"/>
            <a:ext cx="958515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sp>
        <p:nvSpPr>
          <p:cNvPr id="14" name="Oval 13"/>
          <p:cNvSpPr/>
          <p:nvPr userDrawn="1"/>
        </p:nvSpPr>
        <p:spPr bwMode="gray">
          <a:xfrm>
            <a:off x="1592760" y="6329604"/>
            <a:ext cx="118903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800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296" y="4087550"/>
            <a:ext cx="347680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7428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4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647" y="993484"/>
            <a:ext cx="8537884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3195" y="1276350"/>
            <a:ext cx="8108786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8" y="6013482"/>
            <a:ext cx="1006102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3195" y="5555972"/>
            <a:ext cx="8108786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2236" y="4633136"/>
            <a:ext cx="590704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4958" y="734066"/>
            <a:ext cx="485260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800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692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760-D87C-4ACD-8DB4-E200EBBCE893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3E67-843C-437D-9BA5-C8EAA3F03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52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760-D87C-4ACD-8DB4-E200EBBCE893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3E67-843C-437D-9BA5-C8EAA3F03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2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760-D87C-4ACD-8DB4-E200EBBCE893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3E67-843C-437D-9BA5-C8EAA3F03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6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760-D87C-4ACD-8DB4-E200EBBCE893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3E67-843C-437D-9BA5-C8EAA3F03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760-D87C-4ACD-8DB4-E200EBBCE893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3E67-843C-437D-9BA5-C8EAA3F03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9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760-D87C-4ACD-8DB4-E200EBBCE893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3E67-843C-437D-9BA5-C8EAA3F03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7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760-D87C-4ACD-8DB4-E200EBBCE893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3E67-843C-437D-9BA5-C8EAA3F03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4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D760-D87C-4ACD-8DB4-E200EBBCE893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3E67-843C-437D-9BA5-C8EAA3F03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2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9D760-D87C-4ACD-8DB4-E200EBBCE893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93E67-843C-437D-9BA5-C8EAA3F03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2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" y="14069"/>
            <a:ext cx="9578387" cy="4795919"/>
          </a:xfrm>
        </p:spPr>
      </p:pic>
      <p:sp>
        <p:nvSpPr>
          <p:cNvPr id="2" name="菱形 1"/>
          <p:cNvSpPr/>
          <p:nvPr/>
        </p:nvSpPr>
        <p:spPr>
          <a:xfrm>
            <a:off x="1263028" y="2477736"/>
            <a:ext cx="2318182" cy="2318183"/>
          </a:xfrm>
          <a:prstGeom prst="diamond">
            <a:avLst/>
          </a:prstGeom>
          <a:solidFill>
            <a:srgbClr val="BF181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2475294" y="1262781"/>
            <a:ext cx="2318182" cy="2318183"/>
          </a:xfrm>
          <a:prstGeom prst="diamond">
            <a:avLst/>
          </a:prstGeom>
          <a:solidFill>
            <a:srgbClr val="BF181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50763" y="1262781"/>
            <a:ext cx="2318182" cy="2318183"/>
          </a:xfrm>
          <a:prstGeom prst="diamond">
            <a:avLst/>
          </a:prstGeom>
          <a:solidFill>
            <a:srgbClr val="BF181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1263028" y="47825"/>
            <a:ext cx="2318182" cy="2318183"/>
          </a:xfrm>
          <a:prstGeom prst="diamond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7324355" y="1262781"/>
            <a:ext cx="2318182" cy="2318183"/>
          </a:xfrm>
          <a:prstGeom prst="diamond">
            <a:avLst/>
          </a:prstGeom>
          <a:solidFill>
            <a:srgbClr val="BF181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4899824" y="1262781"/>
            <a:ext cx="2318182" cy="2318183"/>
          </a:xfrm>
          <a:prstGeom prst="diamond">
            <a:avLst/>
          </a:prstGeom>
          <a:solidFill>
            <a:srgbClr val="BF181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4905172" y="0"/>
            <a:ext cx="4732016" cy="2366007"/>
          </a:xfrm>
          <a:custGeom>
            <a:avLst/>
            <a:gdLst>
              <a:gd name="connsiteX0" fmla="*/ 0 w 4732016"/>
              <a:gd name="connsiteY0" fmla="*/ 0 h 2366007"/>
              <a:gd name="connsiteX1" fmla="*/ 4732016 w 4732016"/>
              <a:gd name="connsiteY1" fmla="*/ 0 h 2366007"/>
              <a:gd name="connsiteX2" fmla="*/ 2366008 w 4732016"/>
              <a:gd name="connsiteY2" fmla="*/ 2366007 h 23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2016" h="2366007">
                <a:moveTo>
                  <a:pt x="0" y="0"/>
                </a:moveTo>
                <a:lnTo>
                  <a:pt x="4732016" y="0"/>
                </a:lnTo>
                <a:lnTo>
                  <a:pt x="2366008" y="2366007"/>
                </a:lnTo>
                <a:close/>
              </a:path>
            </a:pathLst>
          </a:custGeom>
          <a:solidFill>
            <a:srgbClr val="BF1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>
            <a:off x="3687558" y="47825"/>
            <a:ext cx="2318182" cy="2318183"/>
          </a:xfrm>
          <a:prstGeom prst="diamond">
            <a:avLst/>
          </a:prstGeom>
          <a:solidFill>
            <a:srgbClr val="BF181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2483332" y="0"/>
            <a:ext cx="2302106" cy="1151053"/>
          </a:xfrm>
          <a:custGeom>
            <a:avLst/>
            <a:gdLst>
              <a:gd name="connsiteX0" fmla="*/ 0 w 2302106"/>
              <a:gd name="connsiteY0" fmla="*/ 0 h 1151053"/>
              <a:gd name="connsiteX1" fmla="*/ 2302106 w 2302106"/>
              <a:gd name="connsiteY1" fmla="*/ 0 h 1151053"/>
              <a:gd name="connsiteX2" fmla="*/ 1151053 w 2302106"/>
              <a:gd name="connsiteY2" fmla="*/ 1151053 h 115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2106" h="1151053">
                <a:moveTo>
                  <a:pt x="0" y="0"/>
                </a:moveTo>
                <a:lnTo>
                  <a:pt x="2302106" y="0"/>
                </a:lnTo>
                <a:lnTo>
                  <a:pt x="1151053" y="1151053"/>
                </a:lnTo>
                <a:close/>
              </a:path>
            </a:pathLst>
          </a:custGeom>
          <a:solidFill>
            <a:srgbClr val="BF181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58801" y="0"/>
            <a:ext cx="2302106" cy="1151053"/>
          </a:xfrm>
          <a:custGeom>
            <a:avLst/>
            <a:gdLst>
              <a:gd name="connsiteX0" fmla="*/ 0 w 2302106"/>
              <a:gd name="connsiteY0" fmla="*/ 0 h 1151053"/>
              <a:gd name="connsiteX1" fmla="*/ 2302106 w 2302106"/>
              <a:gd name="connsiteY1" fmla="*/ 0 h 1151053"/>
              <a:gd name="connsiteX2" fmla="*/ 1151053 w 2302106"/>
              <a:gd name="connsiteY2" fmla="*/ 1151053 h 115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2106" h="1151053">
                <a:moveTo>
                  <a:pt x="0" y="0"/>
                </a:moveTo>
                <a:lnTo>
                  <a:pt x="2302106" y="0"/>
                </a:lnTo>
                <a:lnTo>
                  <a:pt x="1151053" y="1151053"/>
                </a:lnTo>
                <a:close/>
              </a:path>
            </a:pathLst>
          </a:custGeom>
          <a:solidFill>
            <a:srgbClr val="BF181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161722" y="4361833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dirty="0" smtClean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信息技术系大数据班晨会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987974" y="4498404"/>
            <a:ext cx="0" cy="1146628"/>
          </a:xfrm>
          <a:prstGeom prst="line">
            <a:avLst/>
          </a:prstGeom>
          <a:ln w="76200">
            <a:solidFill>
              <a:srgbClr val="BF18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11287296" y="459411"/>
            <a:ext cx="468312" cy="232229"/>
            <a:chOff x="11317288" y="682171"/>
            <a:chExt cx="468312" cy="232229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1317288" y="682171"/>
              <a:ext cx="4683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1317288" y="798285"/>
              <a:ext cx="4683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1317288" y="914400"/>
              <a:ext cx="4683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A6C49E24-E2D0-31F4-0294-937566E9B9BC}"/>
              </a:ext>
            </a:extLst>
          </p:cNvPr>
          <p:cNvSpPr txBox="1"/>
          <p:nvPr/>
        </p:nvSpPr>
        <p:spPr>
          <a:xfrm>
            <a:off x="7428758" y="5266299"/>
            <a:ext cx="1873990" cy="346288"/>
          </a:xfrm>
          <a:prstGeom prst="rect">
            <a:avLst/>
          </a:prstGeom>
          <a:solidFill>
            <a:srgbClr val="5E5E60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>
              <a:defRPr>
                <a:latin typeface="+mn-lt"/>
                <a:ea typeface="+mn-ea"/>
                <a:cs typeface="+mn-ea"/>
              </a:defRPr>
            </a:lvl1pPr>
          </a:lstStyle>
          <a:p>
            <a:pPr algn="ctr"/>
            <a:fld id="{A8D15D13-65A9-4D5D-96D8-50D329F1C9E5}" type="datetime2">
              <a:rPr lang="zh-CN" altLang="en-US" sz="1999" smtClean="0">
                <a:solidFill>
                  <a:schemeClr val="bg1"/>
                </a:solidFill>
              </a:rPr>
              <a:t>2022年9月6日</a:t>
            </a:fld>
            <a:endParaRPr lang="zh-CN" altLang="en-US" sz="1999" dirty="0">
              <a:solidFill>
                <a:schemeClr val="bg1"/>
              </a:solidFill>
            </a:endParaRPr>
          </a:p>
        </p:txBody>
      </p:sp>
      <p:sp>
        <p:nvSpPr>
          <p:cNvPr id="22" name="Footer Placeholder 1"/>
          <p:cNvSpPr txBox="1"/>
          <p:nvPr/>
        </p:nvSpPr>
        <p:spPr>
          <a:xfrm>
            <a:off x="484650" y="6291017"/>
            <a:ext cx="2317663" cy="2275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20</a:t>
            </a:r>
            <a:r>
              <a:rPr lang="en-US" altLang="zh-CN" sz="900" dirty="0">
                <a:solidFill>
                  <a:schemeClr val="tx1"/>
                </a:solidFill>
              </a:rPr>
              <a:t>21</a:t>
            </a:r>
            <a:r>
              <a:rPr lang="en-US" sz="900" dirty="0">
                <a:solidFill>
                  <a:schemeClr val="tx1"/>
                </a:solidFill>
              </a:rPr>
              <a:t> Lenovo Internal. All rights reserved.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32" y="5973699"/>
            <a:ext cx="1881876" cy="65749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00938EEB-18CC-372C-D6F2-633198482A51}"/>
              </a:ext>
            </a:extLst>
          </p:cNvPr>
          <p:cNvSpPr txBox="1"/>
          <p:nvPr/>
        </p:nvSpPr>
        <p:spPr>
          <a:xfrm>
            <a:off x="4499770" y="5266299"/>
            <a:ext cx="2199621" cy="346288"/>
          </a:xfrm>
          <a:prstGeom prst="rect">
            <a:avLst/>
          </a:prstGeom>
          <a:solidFill>
            <a:srgbClr val="BF181F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>
              <a:defRPr>
                <a:latin typeface="+mn-lt"/>
                <a:ea typeface="+mn-ea"/>
                <a:cs typeface="+mn-ea"/>
              </a:defRPr>
            </a:lvl1pPr>
          </a:lstStyle>
          <a:p>
            <a:pPr algn="ctr"/>
            <a:r>
              <a:rPr lang="zh-CN" altLang="en-US" sz="1999" dirty="0" smtClean="0">
                <a:solidFill>
                  <a:schemeClr val="bg1"/>
                </a:solidFill>
              </a:rPr>
              <a:t>主持人：</a:t>
            </a:r>
            <a:r>
              <a:rPr lang="en-US" altLang="zh-CN" sz="1999" dirty="0" smtClean="0">
                <a:solidFill>
                  <a:schemeClr val="bg1"/>
                </a:solidFill>
              </a:rPr>
              <a:t>XXXX</a:t>
            </a:r>
            <a:endParaRPr lang="zh-CN" altLang="en-US" sz="199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12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B17F3A37-398B-4190-A440-5773154BA8BE}"/>
              </a:ext>
            </a:extLst>
          </p:cNvPr>
          <p:cNvGrpSpPr/>
          <p:nvPr/>
        </p:nvGrpSpPr>
        <p:grpSpPr>
          <a:xfrm>
            <a:off x="320951" y="70859"/>
            <a:ext cx="3286051" cy="584775"/>
            <a:chOff x="5581324" y="424310"/>
            <a:chExt cx="3286051" cy="584775"/>
          </a:xfrm>
          <a:solidFill>
            <a:schemeClr val="bg1"/>
          </a:solidFill>
        </p:grpSpPr>
        <p:sp>
          <p:nvSpPr>
            <p:cNvPr id="4" name="淘宝店chenying0907出品 2">
              <a:extLst>
                <a:ext uri="{FF2B5EF4-FFF2-40B4-BE49-F238E27FC236}">
                  <a16:creationId xmlns:a16="http://schemas.microsoft.com/office/drawing/2014/main" xmlns="" id="{9D580C11-D116-4A6E-846F-278CD0DA443B}"/>
                </a:ext>
              </a:extLst>
            </p:cNvPr>
            <p:cNvSpPr txBox="1"/>
            <p:nvPr/>
          </p:nvSpPr>
          <p:spPr>
            <a:xfrm>
              <a:off x="5581324" y="424310"/>
              <a:ext cx="3286051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榜样的力量</a:t>
              </a:r>
              <a:endPara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xmlns="" id="{EB880144-CFA6-457E-B901-F54E3BAE7BE2}"/>
                </a:ext>
              </a:extLst>
            </p:cNvPr>
            <p:cNvSpPr/>
            <p:nvPr/>
          </p:nvSpPr>
          <p:spPr>
            <a:xfrm rot="5400000">
              <a:off x="5854357" y="597036"/>
              <a:ext cx="442632" cy="246214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xmlns="" id="{F209F407-6DF9-4649-AF56-40D580CE7A29}"/>
                </a:ext>
              </a:extLst>
            </p:cNvPr>
            <p:cNvSpPr/>
            <p:nvPr/>
          </p:nvSpPr>
          <p:spPr>
            <a:xfrm rot="5400000">
              <a:off x="5697352" y="593591"/>
              <a:ext cx="442632" cy="246214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32" y="5973699"/>
            <a:ext cx="1881876" cy="657492"/>
          </a:xfrm>
          <a:prstGeom prst="rect">
            <a:avLst/>
          </a:prstGeom>
        </p:spPr>
      </p:pic>
      <p:sp>
        <p:nvSpPr>
          <p:cNvPr id="8" name="Footer Placeholder 1"/>
          <p:cNvSpPr txBox="1"/>
          <p:nvPr/>
        </p:nvSpPr>
        <p:spPr>
          <a:xfrm>
            <a:off x="484650" y="6291017"/>
            <a:ext cx="2317663" cy="2275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20</a:t>
            </a:r>
            <a:r>
              <a:rPr lang="en-US" altLang="zh-CN" sz="900" dirty="0">
                <a:solidFill>
                  <a:schemeClr val="tx1"/>
                </a:solidFill>
              </a:rPr>
              <a:t>21</a:t>
            </a:r>
            <a:r>
              <a:rPr lang="en-US" sz="900" dirty="0">
                <a:solidFill>
                  <a:schemeClr val="tx1"/>
                </a:solidFill>
              </a:rPr>
              <a:t>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584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20" y="1009007"/>
            <a:ext cx="6763898" cy="5211762"/>
          </a:xfrm>
          <a:prstGeom prst="rect">
            <a:avLst/>
          </a:prstGeom>
        </p:spPr>
      </p:pic>
      <p:sp>
        <p:nvSpPr>
          <p:cNvPr id="4" name="淘宝店chenying0907出品 2">
            <a:extLst>
              <a:ext uri="{FF2B5EF4-FFF2-40B4-BE49-F238E27FC236}">
                <a16:creationId xmlns="" xmlns:a16="http://schemas.microsoft.com/office/drawing/2014/main" id="{6899165E-F9AD-4C3B-937F-6B6821C08EAE}"/>
              </a:ext>
            </a:extLst>
          </p:cNvPr>
          <p:cNvSpPr txBox="1"/>
          <p:nvPr/>
        </p:nvSpPr>
        <p:spPr>
          <a:xfrm>
            <a:off x="-474704" y="212556"/>
            <a:ext cx="5805540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1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学习之星</a:t>
            </a:r>
            <a:r>
              <a:rPr lang="en-US" altLang="zh-CN" sz="3201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3201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xmlns="" id="{0E9C118F-9402-4767-BCE3-C0AFAFFA481E}"/>
              </a:ext>
            </a:extLst>
          </p:cNvPr>
          <p:cNvSpPr/>
          <p:nvPr/>
        </p:nvSpPr>
        <p:spPr>
          <a:xfrm rot="5400000">
            <a:off x="726382" y="381426"/>
            <a:ext cx="442632" cy="246214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xmlns="" id="{7354739E-5305-4553-89CB-AC6415E35003}"/>
              </a:ext>
            </a:extLst>
          </p:cNvPr>
          <p:cNvSpPr/>
          <p:nvPr/>
        </p:nvSpPr>
        <p:spPr>
          <a:xfrm rot="5400000">
            <a:off x="569377" y="377981"/>
            <a:ext cx="442632" cy="246214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32" y="5973699"/>
            <a:ext cx="1881876" cy="657492"/>
          </a:xfrm>
          <a:prstGeom prst="rect">
            <a:avLst/>
          </a:prstGeom>
        </p:spPr>
      </p:pic>
      <p:sp>
        <p:nvSpPr>
          <p:cNvPr id="8" name="Footer Placeholder 1"/>
          <p:cNvSpPr txBox="1"/>
          <p:nvPr/>
        </p:nvSpPr>
        <p:spPr>
          <a:xfrm>
            <a:off x="484650" y="6291017"/>
            <a:ext cx="2317663" cy="2275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20</a:t>
            </a:r>
            <a:r>
              <a:rPr lang="en-US" altLang="zh-CN" sz="900" dirty="0">
                <a:solidFill>
                  <a:schemeClr val="tx1"/>
                </a:solidFill>
              </a:rPr>
              <a:t>21</a:t>
            </a:r>
            <a:r>
              <a:rPr lang="en-US" sz="900" dirty="0">
                <a:solidFill>
                  <a:schemeClr val="tx1"/>
                </a:solidFill>
              </a:rPr>
              <a:t>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104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3" descr="200862775746695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9" y="0"/>
            <a:ext cx="12188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10853281" y="4542854"/>
            <a:ext cx="1337132" cy="1369309"/>
          </a:xfrm>
          <a:prstGeom prst="rect">
            <a:avLst/>
          </a:prstGeom>
          <a:solidFill>
            <a:srgbClr val="711617"/>
          </a:solidFill>
          <a:ln>
            <a:noFill/>
          </a:ln>
          <a:effectLst>
            <a:outerShdw blurRad="50800" dist="38100" dir="8100000" algn="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atin typeface="Foundry Gridnik Medium" pitchFamily="50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gray">
          <a:xfrm>
            <a:off x="2082750" y="4710234"/>
            <a:ext cx="9796396" cy="1201928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sz="3200" dirty="0">
                <a:latin typeface="黑体" pitchFamily="49" charset="-122"/>
              </a:rPr>
              <a:t>改变自己才能更好地发展</a:t>
            </a:r>
            <a:r>
              <a:rPr lang="en-US" altLang="zh-CN" sz="3200" dirty="0">
                <a:latin typeface="黑体" pitchFamily="49" charset="-122"/>
              </a:rPr>
              <a:t>!</a:t>
            </a:r>
            <a:r>
              <a:rPr lang="zh-CN" altLang="en-US" sz="3200" dirty="0"/>
              <a:t>学习是最佳的改变途径！</a:t>
            </a:r>
            <a:endParaRPr lang="en-US" sz="3200" dirty="0">
              <a:latin typeface="Foundry Gridnik Medium" pitchFamily="50" charset="0"/>
            </a:endParaRPr>
          </a:p>
        </p:txBody>
      </p:sp>
      <p:sp>
        <p:nvSpPr>
          <p:cNvPr id="7" name="Footer Placeholder 1"/>
          <p:cNvSpPr txBox="1"/>
          <p:nvPr/>
        </p:nvSpPr>
        <p:spPr>
          <a:xfrm>
            <a:off x="484650" y="6291017"/>
            <a:ext cx="2317663" cy="2275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20</a:t>
            </a:r>
            <a:r>
              <a:rPr lang="en-US" altLang="zh-CN" sz="900" dirty="0">
                <a:solidFill>
                  <a:schemeClr val="tx1"/>
                </a:solidFill>
              </a:rPr>
              <a:t>21</a:t>
            </a:r>
            <a:r>
              <a:rPr lang="en-US" sz="900" dirty="0">
                <a:solidFill>
                  <a:schemeClr val="tx1"/>
                </a:solidFill>
              </a:rPr>
              <a:t>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463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我们的晨会到此结束</a:t>
            </a:r>
            <a:endParaRPr lang="en-US" altLang="zh-CN" dirty="0"/>
          </a:p>
          <a:p>
            <a:r>
              <a:rPr lang="zh-CN" altLang="en-US" sz="6600" dirty="0"/>
              <a:t>  谢谢大家！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32" y="5973699"/>
            <a:ext cx="1881876" cy="657492"/>
          </a:xfrm>
          <a:prstGeom prst="rect">
            <a:avLst/>
          </a:prstGeom>
        </p:spPr>
      </p:pic>
      <p:sp>
        <p:nvSpPr>
          <p:cNvPr id="7" name="Footer Placeholder 1"/>
          <p:cNvSpPr txBox="1"/>
          <p:nvPr/>
        </p:nvSpPr>
        <p:spPr>
          <a:xfrm>
            <a:off x="484650" y="6291017"/>
            <a:ext cx="2317663" cy="2275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20</a:t>
            </a:r>
            <a:r>
              <a:rPr lang="en-US" altLang="zh-CN" sz="900" dirty="0">
                <a:solidFill>
                  <a:schemeClr val="tx1"/>
                </a:solidFill>
              </a:rPr>
              <a:t>21</a:t>
            </a:r>
            <a:r>
              <a:rPr lang="en-US" sz="900" dirty="0">
                <a:solidFill>
                  <a:schemeClr val="tx1"/>
                </a:solidFill>
              </a:rPr>
              <a:t>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687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43"/>
          <p:cNvSpPr>
            <a:spLocks/>
          </p:cNvSpPr>
          <p:nvPr/>
        </p:nvSpPr>
        <p:spPr bwMode="auto">
          <a:xfrm>
            <a:off x="8555118" y="2500026"/>
            <a:ext cx="1218883" cy="812588"/>
          </a:xfrm>
          <a:prstGeom prst="accentBorderCallout1">
            <a:avLst>
              <a:gd name="adj1" fmla="val 18750"/>
              <a:gd name="adj2" fmla="val -8333"/>
              <a:gd name="adj3" fmla="val -158593"/>
              <a:gd name="adj4" fmla="val -244620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3199"/>
          </a:p>
        </p:txBody>
      </p:sp>
      <p:sp>
        <p:nvSpPr>
          <p:cNvPr id="13" name="AutoShape 49"/>
          <p:cNvSpPr>
            <a:spLocks/>
          </p:cNvSpPr>
          <p:nvPr/>
        </p:nvSpPr>
        <p:spPr bwMode="auto">
          <a:xfrm>
            <a:off x="7594401" y="3651193"/>
            <a:ext cx="1218883" cy="812588"/>
          </a:xfrm>
          <a:prstGeom prst="accentBorderCallout1">
            <a:avLst>
              <a:gd name="adj1" fmla="val 18750"/>
              <a:gd name="adj2" fmla="val -8333"/>
              <a:gd name="adj3" fmla="val -158333"/>
              <a:gd name="adj4" fmla="val -205208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 sz="3199"/>
          </a:p>
        </p:txBody>
      </p:sp>
      <p:sp>
        <p:nvSpPr>
          <p:cNvPr id="14" name="标题 5"/>
          <p:cNvSpPr txBox="1">
            <a:spLocks/>
          </p:cNvSpPr>
          <p:nvPr/>
        </p:nvSpPr>
        <p:spPr>
          <a:xfrm>
            <a:off x="794443" y="320601"/>
            <a:ext cx="11076268" cy="521208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晨会点评（请使用：三个优点一个待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改进）</a:t>
            </a:r>
          </a:p>
        </p:txBody>
      </p:sp>
      <p:sp>
        <p:nvSpPr>
          <p:cNvPr id="15" name="内容占位符 6"/>
          <p:cNvSpPr txBox="1">
            <a:spLocks/>
          </p:cNvSpPr>
          <p:nvPr/>
        </p:nvSpPr>
        <p:spPr>
          <a:xfrm>
            <a:off x="1528743" y="1350999"/>
            <a:ext cx="6675099" cy="340461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3600" dirty="0" smtClean="0"/>
              <a:t>自我点评</a:t>
            </a:r>
            <a:endParaRPr lang="en-US" altLang="zh-CN" sz="3600" dirty="0" smtClean="0"/>
          </a:p>
          <a:p>
            <a:pPr>
              <a:lnSpc>
                <a:spcPct val="250000"/>
              </a:lnSpc>
            </a:pPr>
            <a:r>
              <a:rPr lang="zh-CN" altLang="en-US" sz="3600" dirty="0" smtClean="0"/>
              <a:t>同学点评</a:t>
            </a:r>
            <a:endParaRPr lang="en-US" altLang="zh-CN" sz="3600" dirty="0" smtClean="0"/>
          </a:p>
          <a:p>
            <a:pPr>
              <a:lnSpc>
                <a:spcPct val="250000"/>
              </a:lnSpc>
            </a:pPr>
            <a:r>
              <a:rPr lang="zh-CN" altLang="en-US" sz="3600" dirty="0" smtClean="0"/>
              <a:t>老师点评</a:t>
            </a:r>
            <a:endParaRPr lang="zh-CN" altLang="en-US" sz="3600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xmlns="" id="{0E9C118F-9402-4767-BCE3-C0AFAFFA481E}"/>
              </a:ext>
            </a:extLst>
          </p:cNvPr>
          <p:cNvSpPr/>
          <p:nvPr/>
        </p:nvSpPr>
        <p:spPr>
          <a:xfrm rot="5400000">
            <a:off x="448722" y="417513"/>
            <a:ext cx="442632" cy="248809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xmlns="" id="{7354739E-5305-4553-89CB-AC6415E35003}"/>
              </a:ext>
            </a:extLst>
          </p:cNvPr>
          <p:cNvSpPr/>
          <p:nvPr/>
        </p:nvSpPr>
        <p:spPr>
          <a:xfrm rot="5400000">
            <a:off x="324316" y="417513"/>
            <a:ext cx="442632" cy="248809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32" y="5973699"/>
            <a:ext cx="1881876" cy="657492"/>
          </a:xfrm>
          <a:prstGeom prst="rect">
            <a:avLst/>
          </a:prstGeom>
        </p:spPr>
      </p:pic>
      <p:sp>
        <p:nvSpPr>
          <p:cNvPr id="9" name="Footer Placeholder 1"/>
          <p:cNvSpPr txBox="1"/>
          <p:nvPr/>
        </p:nvSpPr>
        <p:spPr>
          <a:xfrm>
            <a:off x="484650" y="6291017"/>
            <a:ext cx="2317663" cy="2275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20</a:t>
            </a:r>
            <a:r>
              <a:rPr lang="en-US" altLang="zh-CN" sz="900" dirty="0">
                <a:solidFill>
                  <a:schemeClr val="tx1"/>
                </a:solidFill>
              </a:rPr>
              <a:t>21</a:t>
            </a:r>
            <a:r>
              <a:rPr lang="en-US" sz="900" dirty="0">
                <a:solidFill>
                  <a:schemeClr val="tx1"/>
                </a:solidFill>
              </a:rPr>
              <a:t>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5616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1"/>
          <p:cNvSpPr txBox="1"/>
          <p:nvPr/>
        </p:nvSpPr>
        <p:spPr>
          <a:xfrm>
            <a:off x="10868" y="6286593"/>
            <a:ext cx="2317663" cy="2275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20</a:t>
            </a:r>
            <a:r>
              <a:rPr lang="en-US" altLang="zh-CN" sz="900" dirty="0">
                <a:solidFill>
                  <a:schemeClr val="tx1"/>
                </a:solidFill>
              </a:rPr>
              <a:t>21</a:t>
            </a:r>
            <a:r>
              <a:rPr lang="en-US" sz="900" dirty="0">
                <a:solidFill>
                  <a:schemeClr val="tx1"/>
                </a:solidFill>
              </a:rPr>
              <a:t> Lenovo Internal. All rights reserved.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950" y="5969275"/>
            <a:ext cx="1881876" cy="6574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" y="842692"/>
            <a:ext cx="5864352" cy="46451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3256" y="21792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28531" y="2261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145041" y="23647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02381" y="21792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6518910F-89F3-4EA4-AC42-B318471B3546}"/>
              </a:ext>
            </a:extLst>
          </p:cNvPr>
          <p:cNvSpPr/>
          <p:nvPr/>
        </p:nvSpPr>
        <p:spPr>
          <a:xfrm>
            <a:off x="5864103" y="842692"/>
            <a:ext cx="1168457" cy="4645858"/>
          </a:xfrm>
          <a:prstGeom prst="rect">
            <a:avLst/>
          </a:prstGeom>
          <a:solidFill>
            <a:srgbClr val="CC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A1EC33DE-FAF9-48E9-9BF2-CA72741B81B9}"/>
              </a:ext>
            </a:extLst>
          </p:cNvPr>
          <p:cNvGrpSpPr/>
          <p:nvPr/>
        </p:nvGrpSpPr>
        <p:grpSpPr>
          <a:xfrm>
            <a:off x="6165193" y="1368454"/>
            <a:ext cx="6026807" cy="3593627"/>
            <a:chOff x="5532136" y="1921876"/>
            <a:chExt cx="8150248" cy="3703392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44E34E9C-DC33-4484-A5AB-C0BC6FEE3DE7}"/>
                </a:ext>
              </a:extLst>
            </p:cNvPr>
            <p:cNvSpPr/>
            <p:nvPr/>
          </p:nvSpPr>
          <p:spPr>
            <a:xfrm>
              <a:off x="5532136" y="1921876"/>
              <a:ext cx="802679" cy="844461"/>
            </a:xfrm>
            <a:prstGeom prst="ellipse">
              <a:avLst/>
            </a:prstGeom>
            <a:solidFill>
              <a:srgbClr val="CC1111"/>
            </a:solidFill>
            <a:ln w="57150">
              <a:solidFill>
                <a:srgbClr val="F2F2F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rgbClr val="0070B0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7179B95C-98CF-4C89-92D1-28D112A0B66B}"/>
                </a:ext>
              </a:extLst>
            </p:cNvPr>
            <p:cNvSpPr/>
            <p:nvPr/>
          </p:nvSpPr>
          <p:spPr>
            <a:xfrm>
              <a:off x="5532140" y="3348420"/>
              <a:ext cx="802679" cy="844461"/>
            </a:xfrm>
            <a:prstGeom prst="ellipse">
              <a:avLst/>
            </a:prstGeom>
            <a:solidFill>
              <a:srgbClr val="CC1111"/>
            </a:solidFill>
            <a:ln w="57150">
              <a:solidFill>
                <a:srgbClr val="F2F2F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rgbClr val="0070B0"/>
                </a:solidFill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9ECA2195-3A01-4C0D-8F47-40BDD052287A}"/>
                </a:ext>
              </a:extLst>
            </p:cNvPr>
            <p:cNvSpPr/>
            <p:nvPr/>
          </p:nvSpPr>
          <p:spPr>
            <a:xfrm>
              <a:off x="5532136" y="4780807"/>
              <a:ext cx="802679" cy="844461"/>
            </a:xfrm>
            <a:prstGeom prst="ellipse">
              <a:avLst/>
            </a:prstGeom>
            <a:solidFill>
              <a:srgbClr val="CC1111"/>
            </a:solidFill>
            <a:ln w="57150">
              <a:solidFill>
                <a:srgbClr val="F2F2F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rgbClr val="0070B0"/>
                </a:solidFill>
                <a:cs typeface="+mn-ea"/>
                <a:sym typeface="+mn-lt"/>
              </a:endParaRPr>
            </a:p>
          </p:txBody>
        </p:sp>
        <p:sp>
          <p:nvSpPr>
            <p:cNvPr id="38" name="timer-round-clock_18304">
              <a:extLst>
                <a:ext uri="{FF2B5EF4-FFF2-40B4-BE49-F238E27FC236}">
                  <a16:creationId xmlns:a16="http://schemas.microsoft.com/office/drawing/2014/main" xmlns="" id="{CD489281-59D2-4B6B-B118-38B3FF1E031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21130" y="2131597"/>
              <a:ext cx="432655" cy="432000"/>
            </a:xfrm>
            <a:custGeom>
              <a:avLst/>
              <a:gdLst>
                <a:gd name="connsiteX0" fmla="*/ 309263 w 606439"/>
                <a:gd name="connsiteY0" fmla="*/ 306068 h 605522"/>
                <a:gd name="connsiteX1" fmla="*/ 293894 w 606439"/>
                <a:gd name="connsiteY1" fmla="*/ 322586 h 605522"/>
                <a:gd name="connsiteX2" fmla="*/ 310436 w 606439"/>
                <a:gd name="connsiteY2" fmla="*/ 337933 h 605522"/>
                <a:gd name="connsiteX3" fmla="*/ 325805 w 606439"/>
                <a:gd name="connsiteY3" fmla="*/ 321415 h 605522"/>
                <a:gd name="connsiteX4" fmla="*/ 309263 w 606439"/>
                <a:gd name="connsiteY4" fmla="*/ 306068 h 605522"/>
                <a:gd name="connsiteX5" fmla="*/ 40594 w 606439"/>
                <a:gd name="connsiteY5" fmla="*/ 245205 h 605522"/>
                <a:gd name="connsiteX6" fmla="*/ 52669 w 606439"/>
                <a:gd name="connsiteY6" fmla="*/ 247005 h 605522"/>
                <a:gd name="connsiteX7" fmla="*/ 59935 w 606439"/>
                <a:gd name="connsiteY7" fmla="*/ 256605 h 605522"/>
                <a:gd name="connsiteX8" fmla="*/ 60069 w 606439"/>
                <a:gd name="connsiteY8" fmla="*/ 256782 h 605522"/>
                <a:gd name="connsiteX9" fmla="*/ 58353 w 606439"/>
                <a:gd name="connsiteY9" fmla="*/ 268980 h 605522"/>
                <a:gd name="connsiteX10" fmla="*/ 48456 w 606439"/>
                <a:gd name="connsiteY10" fmla="*/ 276344 h 605522"/>
                <a:gd name="connsiteX11" fmla="*/ 38313 w 606439"/>
                <a:gd name="connsiteY11" fmla="*/ 274843 h 605522"/>
                <a:gd name="connsiteX12" fmla="*/ 36297 w 606439"/>
                <a:gd name="connsiteY12" fmla="*/ 274544 h 605522"/>
                <a:gd name="connsiteX13" fmla="*/ 28979 w 606439"/>
                <a:gd name="connsiteY13" fmla="*/ 264748 h 605522"/>
                <a:gd name="connsiteX14" fmla="*/ 30692 w 606439"/>
                <a:gd name="connsiteY14" fmla="*/ 252608 h 605522"/>
                <a:gd name="connsiteX15" fmla="*/ 40594 w 606439"/>
                <a:gd name="connsiteY15" fmla="*/ 245185 h 605522"/>
                <a:gd name="connsiteX16" fmla="*/ 30695 w 606439"/>
                <a:gd name="connsiteY16" fmla="*/ 252594 h 605522"/>
                <a:gd name="connsiteX17" fmla="*/ 30692 w 606439"/>
                <a:gd name="connsiteY17" fmla="*/ 252608 h 605522"/>
                <a:gd name="connsiteX18" fmla="*/ 30691 w 606439"/>
                <a:gd name="connsiteY18" fmla="*/ 252610 h 605522"/>
                <a:gd name="connsiteX19" fmla="*/ 28974 w 606439"/>
                <a:gd name="connsiteY19" fmla="*/ 264755 h 605522"/>
                <a:gd name="connsiteX20" fmla="*/ 36296 w 606439"/>
                <a:gd name="connsiteY20" fmla="*/ 274544 h 605522"/>
                <a:gd name="connsiteX21" fmla="*/ 38313 w 606439"/>
                <a:gd name="connsiteY21" fmla="*/ 274843 h 605522"/>
                <a:gd name="connsiteX22" fmla="*/ 48454 w 606439"/>
                <a:gd name="connsiteY22" fmla="*/ 276345 h 605522"/>
                <a:gd name="connsiteX23" fmla="*/ 48456 w 606439"/>
                <a:gd name="connsiteY23" fmla="*/ 276344 h 605522"/>
                <a:gd name="connsiteX24" fmla="*/ 48459 w 606439"/>
                <a:gd name="connsiteY24" fmla="*/ 276344 h 605522"/>
                <a:gd name="connsiteX25" fmla="*/ 60079 w 606439"/>
                <a:gd name="connsiteY25" fmla="*/ 256795 h 605522"/>
                <a:gd name="connsiteX26" fmla="*/ 59935 w 606439"/>
                <a:gd name="connsiteY26" fmla="*/ 256605 h 605522"/>
                <a:gd name="connsiteX27" fmla="*/ 52663 w 606439"/>
                <a:gd name="connsiteY27" fmla="*/ 246986 h 605522"/>
                <a:gd name="connsiteX28" fmla="*/ 40594 w 606439"/>
                <a:gd name="connsiteY28" fmla="*/ 245185 h 605522"/>
                <a:gd name="connsiteX29" fmla="*/ 435733 w 606439"/>
                <a:gd name="connsiteY29" fmla="*/ 181800 h 605522"/>
                <a:gd name="connsiteX30" fmla="*/ 446058 w 606439"/>
                <a:gd name="connsiteY30" fmla="*/ 186106 h 605522"/>
                <a:gd name="connsiteX31" fmla="*/ 446058 w 606439"/>
                <a:gd name="connsiteY31" fmla="*/ 206607 h 605522"/>
                <a:gd name="connsiteX32" fmla="*/ 340705 w 606439"/>
                <a:gd name="connsiteY32" fmla="*/ 346251 h 605522"/>
                <a:gd name="connsiteX33" fmla="*/ 340470 w 606439"/>
                <a:gd name="connsiteY33" fmla="*/ 346016 h 605522"/>
                <a:gd name="connsiteX34" fmla="*/ 335895 w 606439"/>
                <a:gd name="connsiteY34" fmla="*/ 351640 h 605522"/>
                <a:gd name="connsiteX35" fmla="*/ 280285 w 606439"/>
                <a:gd name="connsiteY35" fmla="*/ 351640 h 605522"/>
                <a:gd name="connsiteX36" fmla="*/ 269492 w 606439"/>
                <a:gd name="connsiteY36" fmla="*/ 316846 h 605522"/>
                <a:gd name="connsiteX37" fmla="*/ 208251 w 606439"/>
                <a:gd name="connsiteY37" fmla="*/ 241401 h 605522"/>
                <a:gd name="connsiteX38" fmla="*/ 207665 w 606439"/>
                <a:gd name="connsiteY38" fmla="*/ 226874 h 605522"/>
                <a:gd name="connsiteX39" fmla="*/ 222212 w 606439"/>
                <a:gd name="connsiteY39" fmla="*/ 226405 h 605522"/>
                <a:gd name="connsiteX40" fmla="*/ 299878 w 606439"/>
                <a:gd name="connsiteY40" fmla="*/ 280529 h 605522"/>
                <a:gd name="connsiteX41" fmla="*/ 425409 w 606439"/>
                <a:gd name="connsiteY41" fmla="*/ 186106 h 605522"/>
                <a:gd name="connsiteX42" fmla="*/ 435733 w 606439"/>
                <a:gd name="connsiteY42" fmla="*/ 181800 h 605522"/>
                <a:gd name="connsiteX43" fmla="*/ 303278 w 606439"/>
                <a:gd name="connsiteY43" fmla="*/ 74972 h 605522"/>
                <a:gd name="connsiteX44" fmla="*/ 78841 w 606439"/>
                <a:gd name="connsiteY44" fmla="*/ 299071 h 605522"/>
                <a:gd name="connsiteX45" fmla="*/ 303278 w 606439"/>
                <a:gd name="connsiteY45" fmla="*/ 523169 h 605522"/>
                <a:gd name="connsiteX46" fmla="*/ 527598 w 606439"/>
                <a:gd name="connsiteY46" fmla="*/ 299071 h 605522"/>
                <a:gd name="connsiteX47" fmla="*/ 303278 w 606439"/>
                <a:gd name="connsiteY47" fmla="*/ 74972 h 605522"/>
                <a:gd name="connsiteX48" fmla="*/ 303278 w 606439"/>
                <a:gd name="connsiteY48" fmla="*/ 0 h 605522"/>
                <a:gd name="connsiteX49" fmla="*/ 496977 w 606439"/>
                <a:gd name="connsiteY49" fmla="*/ 70052 h 605522"/>
                <a:gd name="connsiteX50" fmla="*/ 510235 w 606439"/>
                <a:gd name="connsiteY50" fmla="*/ 56815 h 605522"/>
                <a:gd name="connsiteX51" fmla="*/ 505190 w 606439"/>
                <a:gd name="connsiteY51" fmla="*/ 51778 h 605522"/>
                <a:gd name="connsiteX52" fmla="*/ 505190 w 606439"/>
                <a:gd name="connsiteY52" fmla="*/ 36432 h 605522"/>
                <a:gd name="connsiteX53" fmla="*/ 524431 w 606439"/>
                <a:gd name="connsiteY53" fmla="*/ 17220 h 605522"/>
                <a:gd name="connsiteX54" fmla="*/ 539917 w 606439"/>
                <a:gd name="connsiteY54" fmla="*/ 17220 h 605522"/>
                <a:gd name="connsiteX55" fmla="*/ 585673 w 606439"/>
                <a:gd name="connsiteY55" fmla="*/ 63024 h 605522"/>
                <a:gd name="connsiteX56" fmla="*/ 585908 w 606439"/>
                <a:gd name="connsiteY56" fmla="*/ 63141 h 605522"/>
                <a:gd name="connsiteX57" fmla="*/ 585908 w 606439"/>
                <a:gd name="connsiteY57" fmla="*/ 78487 h 605522"/>
                <a:gd name="connsiteX58" fmla="*/ 566549 w 606439"/>
                <a:gd name="connsiteY58" fmla="*/ 97699 h 605522"/>
                <a:gd name="connsiteX59" fmla="*/ 551180 w 606439"/>
                <a:gd name="connsiteY59" fmla="*/ 97699 h 605522"/>
                <a:gd name="connsiteX60" fmla="*/ 546135 w 606439"/>
                <a:gd name="connsiteY60" fmla="*/ 92661 h 605522"/>
                <a:gd name="connsiteX61" fmla="*/ 533113 w 606439"/>
                <a:gd name="connsiteY61" fmla="*/ 105664 h 605522"/>
                <a:gd name="connsiteX62" fmla="*/ 606439 w 606439"/>
                <a:gd name="connsiteY62" fmla="*/ 302703 h 605522"/>
                <a:gd name="connsiteX63" fmla="*/ 303278 w 606439"/>
                <a:gd name="connsiteY63" fmla="*/ 605522 h 605522"/>
                <a:gd name="connsiteX64" fmla="*/ 0 w 606439"/>
                <a:gd name="connsiteY64" fmla="*/ 302703 h 605522"/>
                <a:gd name="connsiteX65" fmla="*/ 73326 w 606439"/>
                <a:gd name="connsiteY65" fmla="*/ 105664 h 605522"/>
                <a:gd name="connsiteX66" fmla="*/ 60304 w 606439"/>
                <a:gd name="connsiteY66" fmla="*/ 92544 h 605522"/>
                <a:gd name="connsiteX67" fmla="*/ 55259 w 606439"/>
                <a:gd name="connsiteY67" fmla="*/ 97699 h 605522"/>
                <a:gd name="connsiteX68" fmla="*/ 39890 w 606439"/>
                <a:gd name="connsiteY68" fmla="*/ 97699 h 605522"/>
                <a:gd name="connsiteX69" fmla="*/ 20649 w 606439"/>
                <a:gd name="connsiteY69" fmla="*/ 78487 h 605522"/>
                <a:gd name="connsiteX70" fmla="*/ 20649 w 606439"/>
                <a:gd name="connsiteY70" fmla="*/ 63141 h 605522"/>
                <a:gd name="connsiteX71" fmla="*/ 20766 w 606439"/>
                <a:gd name="connsiteY71" fmla="*/ 63024 h 605522"/>
                <a:gd name="connsiteX72" fmla="*/ 66522 w 606439"/>
                <a:gd name="connsiteY72" fmla="*/ 17220 h 605522"/>
                <a:gd name="connsiteX73" fmla="*/ 81891 w 606439"/>
                <a:gd name="connsiteY73" fmla="*/ 17220 h 605522"/>
                <a:gd name="connsiteX74" fmla="*/ 101249 w 606439"/>
                <a:gd name="connsiteY74" fmla="*/ 36432 h 605522"/>
                <a:gd name="connsiteX75" fmla="*/ 101249 w 606439"/>
                <a:gd name="connsiteY75" fmla="*/ 51778 h 605522"/>
                <a:gd name="connsiteX76" fmla="*/ 96204 w 606439"/>
                <a:gd name="connsiteY76" fmla="*/ 56815 h 605522"/>
                <a:gd name="connsiteX77" fmla="*/ 109462 w 606439"/>
                <a:gd name="connsiteY77" fmla="*/ 69935 h 605522"/>
                <a:gd name="connsiteX78" fmla="*/ 303278 w 606439"/>
                <a:gd name="connsiteY78" fmla="*/ 0 h 60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6439" h="605522">
                  <a:moveTo>
                    <a:pt x="309263" y="306068"/>
                  </a:moveTo>
                  <a:cubicBezTo>
                    <a:pt x="300464" y="306302"/>
                    <a:pt x="293542" y="313683"/>
                    <a:pt x="293894" y="322586"/>
                  </a:cubicBezTo>
                  <a:cubicBezTo>
                    <a:pt x="294246" y="331373"/>
                    <a:pt x="301637" y="338284"/>
                    <a:pt x="310436" y="337933"/>
                  </a:cubicBezTo>
                  <a:cubicBezTo>
                    <a:pt x="319235" y="337582"/>
                    <a:pt x="326157" y="330201"/>
                    <a:pt x="325805" y="321415"/>
                  </a:cubicBezTo>
                  <a:cubicBezTo>
                    <a:pt x="325571" y="312628"/>
                    <a:pt x="318062" y="305717"/>
                    <a:pt x="309263" y="306068"/>
                  </a:cubicBezTo>
                  <a:close/>
                  <a:moveTo>
                    <a:pt x="40594" y="245205"/>
                  </a:moveTo>
                  <a:cubicBezTo>
                    <a:pt x="44820" y="244152"/>
                    <a:pt x="49133" y="244913"/>
                    <a:pt x="52669" y="247005"/>
                  </a:cubicBezTo>
                  <a:lnTo>
                    <a:pt x="59935" y="256605"/>
                  </a:lnTo>
                  <a:lnTo>
                    <a:pt x="60069" y="256782"/>
                  </a:lnTo>
                  <a:cubicBezTo>
                    <a:pt x="61184" y="261116"/>
                    <a:pt x="60450" y="265451"/>
                    <a:pt x="58353" y="268980"/>
                  </a:cubicBezTo>
                  <a:lnTo>
                    <a:pt x="48456" y="276344"/>
                  </a:lnTo>
                  <a:lnTo>
                    <a:pt x="38313" y="274843"/>
                  </a:lnTo>
                  <a:lnTo>
                    <a:pt x="36297" y="274544"/>
                  </a:lnTo>
                  <a:cubicBezTo>
                    <a:pt x="32762" y="272450"/>
                    <a:pt x="30035" y="269024"/>
                    <a:pt x="28979" y="264748"/>
                  </a:cubicBezTo>
                  <a:lnTo>
                    <a:pt x="30692" y="252608"/>
                  </a:lnTo>
                  <a:close/>
                  <a:moveTo>
                    <a:pt x="40594" y="245185"/>
                  </a:moveTo>
                  <a:cubicBezTo>
                    <a:pt x="36253" y="246298"/>
                    <a:pt x="32792" y="249050"/>
                    <a:pt x="30695" y="252594"/>
                  </a:cubicBezTo>
                  <a:lnTo>
                    <a:pt x="30692" y="252608"/>
                  </a:lnTo>
                  <a:lnTo>
                    <a:pt x="30691" y="252610"/>
                  </a:lnTo>
                  <a:cubicBezTo>
                    <a:pt x="28593" y="256151"/>
                    <a:pt x="27859" y="260482"/>
                    <a:pt x="28974" y="264755"/>
                  </a:cubicBezTo>
                  <a:cubicBezTo>
                    <a:pt x="30031" y="269028"/>
                    <a:pt x="32760" y="272452"/>
                    <a:pt x="36296" y="274544"/>
                  </a:cubicBezTo>
                  <a:lnTo>
                    <a:pt x="38313" y="274843"/>
                  </a:lnTo>
                  <a:lnTo>
                    <a:pt x="48454" y="276345"/>
                  </a:lnTo>
                  <a:lnTo>
                    <a:pt x="48456" y="276344"/>
                  </a:lnTo>
                  <a:lnTo>
                    <a:pt x="48459" y="276344"/>
                  </a:lnTo>
                  <a:cubicBezTo>
                    <a:pt x="57144" y="274120"/>
                    <a:pt x="62309" y="265457"/>
                    <a:pt x="60079" y="256795"/>
                  </a:cubicBezTo>
                  <a:lnTo>
                    <a:pt x="59935" y="256605"/>
                  </a:lnTo>
                  <a:lnTo>
                    <a:pt x="52663" y="246986"/>
                  </a:lnTo>
                  <a:cubicBezTo>
                    <a:pt x="49129" y="244892"/>
                    <a:pt x="44818" y="244130"/>
                    <a:pt x="40594" y="245185"/>
                  </a:cubicBezTo>
                  <a:close/>
                  <a:moveTo>
                    <a:pt x="435733" y="181800"/>
                  </a:moveTo>
                  <a:cubicBezTo>
                    <a:pt x="439458" y="181800"/>
                    <a:pt x="443184" y="183236"/>
                    <a:pt x="446058" y="186106"/>
                  </a:cubicBezTo>
                  <a:cubicBezTo>
                    <a:pt x="451689" y="191729"/>
                    <a:pt x="451689" y="200984"/>
                    <a:pt x="446058" y="206607"/>
                  </a:cubicBezTo>
                  <a:lnTo>
                    <a:pt x="340705" y="346251"/>
                  </a:lnTo>
                  <a:lnTo>
                    <a:pt x="340470" y="346016"/>
                  </a:lnTo>
                  <a:cubicBezTo>
                    <a:pt x="339180" y="348008"/>
                    <a:pt x="337654" y="349882"/>
                    <a:pt x="335895" y="351640"/>
                  </a:cubicBezTo>
                  <a:cubicBezTo>
                    <a:pt x="320643" y="366869"/>
                    <a:pt x="295654" y="366869"/>
                    <a:pt x="280285" y="351640"/>
                  </a:cubicBezTo>
                  <a:cubicBezTo>
                    <a:pt x="270900" y="342150"/>
                    <a:pt x="267263" y="329030"/>
                    <a:pt x="269492" y="316846"/>
                  </a:cubicBezTo>
                  <a:lnTo>
                    <a:pt x="208251" y="241401"/>
                  </a:lnTo>
                  <a:cubicBezTo>
                    <a:pt x="204028" y="237535"/>
                    <a:pt x="203793" y="231092"/>
                    <a:pt x="207665" y="226874"/>
                  </a:cubicBezTo>
                  <a:cubicBezTo>
                    <a:pt x="211536" y="222657"/>
                    <a:pt x="218106" y="222422"/>
                    <a:pt x="222212" y="226405"/>
                  </a:cubicBezTo>
                  <a:lnTo>
                    <a:pt x="299878" y="280529"/>
                  </a:lnTo>
                  <a:lnTo>
                    <a:pt x="425409" y="186106"/>
                  </a:lnTo>
                  <a:cubicBezTo>
                    <a:pt x="428284" y="183236"/>
                    <a:pt x="432008" y="181800"/>
                    <a:pt x="435733" y="181800"/>
                  </a:cubicBezTo>
                  <a:close/>
                  <a:moveTo>
                    <a:pt x="303278" y="74972"/>
                  </a:moveTo>
                  <a:cubicBezTo>
                    <a:pt x="179268" y="74972"/>
                    <a:pt x="78841" y="175366"/>
                    <a:pt x="78841" y="299071"/>
                  </a:cubicBezTo>
                  <a:cubicBezTo>
                    <a:pt x="78841" y="422893"/>
                    <a:pt x="179268" y="523169"/>
                    <a:pt x="303278" y="523169"/>
                  </a:cubicBezTo>
                  <a:cubicBezTo>
                    <a:pt x="427171" y="523169"/>
                    <a:pt x="527598" y="422893"/>
                    <a:pt x="527598" y="299071"/>
                  </a:cubicBezTo>
                  <a:cubicBezTo>
                    <a:pt x="527598" y="175366"/>
                    <a:pt x="427171" y="74972"/>
                    <a:pt x="303278" y="74972"/>
                  </a:cubicBezTo>
                  <a:close/>
                  <a:moveTo>
                    <a:pt x="303278" y="0"/>
                  </a:moveTo>
                  <a:cubicBezTo>
                    <a:pt x="376957" y="0"/>
                    <a:pt x="444417" y="26357"/>
                    <a:pt x="496977" y="70052"/>
                  </a:cubicBezTo>
                  <a:lnTo>
                    <a:pt x="510235" y="56815"/>
                  </a:lnTo>
                  <a:lnTo>
                    <a:pt x="505190" y="51778"/>
                  </a:lnTo>
                  <a:cubicBezTo>
                    <a:pt x="500966" y="47561"/>
                    <a:pt x="500966" y="40649"/>
                    <a:pt x="505190" y="36432"/>
                  </a:cubicBezTo>
                  <a:lnTo>
                    <a:pt x="524431" y="17220"/>
                  </a:lnTo>
                  <a:cubicBezTo>
                    <a:pt x="528772" y="13003"/>
                    <a:pt x="535694" y="13003"/>
                    <a:pt x="539917" y="17220"/>
                  </a:cubicBezTo>
                  <a:lnTo>
                    <a:pt x="585673" y="63024"/>
                  </a:lnTo>
                  <a:lnTo>
                    <a:pt x="585908" y="63141"/>
                  </a:lnTo>
                  <a:cubicBezTo>
                    <a:pt x="590131" y="67358"/>
                    <a:pt x="590131" y="74270"/>
                    <a:pt x="585908" y="78487"/>
                  </a:cubicBezTo>
                  <a:lnTo>
                    <a:pt x="566549" y="97699"/>
                  </a:lnTo>
                  <a:cubicBezTo>
                    <a:pt x="562326" y="101916"/>
                    <a:pt x="555404" y="101916"/>
                    <a:pt x="551180" y="97699"/>
                  </a:cubicBezTo>
                  <a:lnTo>
                    <a:pt x="546135" y="92661"/>
                  </a:lnTo>
                  <a:lnTo>
                    <a:pt x="533113" y="105664"/>
                  </a:lnTo>
                  <a:cubicBezTo>
                    <a:pt x="578751" y="158614"/>
                    <a:pt x="606439" y="227378"/>
                    <a:pt x="606439" y="302703"/>
                  </a:cubicBezTo>
                  <a:cubicBezTo>
                    <a:pt x="606439" y="469986"/>
                    <a:pt x="470697" y="605522"/>
                    <a:pt x="303278" y="605522"/>
                  </a:cubicBezTo>
                  <a:cubicBezTo>
                    <a:pt x="135742" y="605522"/>
                    <a:pt x="0" y="469986"/>
                    <a:pt x="0" y="302703"/>
                  </a:cubicBezTo>
                  <a:cubicBezTo>
                    <a:pt x="0" y="227378"/>
                    <a:pt x="27688" y="158614"/>
                    <a:pt x="73326" y="105664"/>
                  </a:cubicBezTo>
                  <a:lnTo>
                    <a:pt x="60304" y="92544"/>
                  </a:lnTo>
                  <a:lnTo>
                    <a:pt x="55259" y="97699"/>
                  </a:lnTo>
                  <a:cubicBezTo>
                    <a:pt x="51035" y="101916"/>
                    <a:pt x="44113" y="101916"/>
                    <a:pt x="39890" y="97699"/>
                  </a:cubicBezTo>
                  <a:lnTo>
                    <a:pt x="20649" y="78487"/>
                  </a:lnTo>
                  <a:cubicBezTo>
                    <a:pt x="16308" y="74270"/>
                    <a:pt x="16308" y="67358"/>
                    <a:pt x="20649" y="63141"/>
                  </a:cubicBezTo>
                  <a:lnTo>
                    <a:pt x="20766" y="63024"/>
                  </a:lnTo>
                  <a:lnTo>
                    <a:pt x="66522" y="17220"/>
                  </a:lnTo>
                  <a:cubicBezTo>
                    <a:pt x="70863" y="13003"/>
                    <a:pt x="77667" y="13003"/>
                    <a:pt x="81891" y="17220"/>
                  </a:cubicBezTo>
                  <a:lnTo>
                    <a:pt x="101249" y="36432"/>
                  </a:lnTo>
                  <a:cubicBezTo>
                    <a:pt x="105355" y="40649"/>
                    <a:pt x="105355" y="47561"/>
                    <a:pt x="101249" y="51778"/>
                  </a:cubicBezTo>
                  <a:lnTo>
                    <a:pt x="96204" y="56815"/>
                  </a:lnTo>
                  <a:lnTo>
                    <a:pt x="109462" y="69935"/>
                  </a:lnTo>
                  <a:cubicBezTo>
                    <a:pt x="162022" y="26357"/>
                    <a:pt x="229482" y="0"/>
                    <a:pt x="3032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9" name="man-in-suit-and-tie_3729">
              <a:extLst>
                <a:ext uri="{FF2B5EF4-FFF2-40B4-BE49-F238E27FC236}">
                  <a16:creationId xmlns:a16="http://schemas.microsoft.com/office/drawing/2014/main" xmlns="" id="{BD033BB1-DAF8-4648-9E19-4106474574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55747" y="3553377"/>
              <a:ext cx="354472" cy="432000"/>
            </a:xfrm>
            <a:custGeom>
              <a:avLst/>
              <a:gdLst>
                <a:gd name="connsiteX0" fmla="*/ 200292 w 457260"/>
                <a:gd name="connsiteY0" fmla="*/ 314540 h 557269"/>
                <a:gd name="connsiteX1" fmla="*/ 227728 w 457260"/>
                <a:gd name="connsiteY1" fmla="*/ 319382 h 557269"/>
                <a:gd name="connsiteX2" fmla="*/ 230956 w 457260"/>
                <a:gd name="connsiteY2" fmla="*/ 319382 h 557269"/>
                <a:gd name="connsiteX3" fmla="*/ 256778 w 457260"/>
                <a:gd name="connsiteY3" fmla="*/ 314540 h 557269"/>
                <a:gd name="connsiteX4" fmla="*/ 232570 w 457260"/>
                <a:gd name="connsiteY4" fmla="*/ 353272 h 557269"/>
                <a:gd name="connsiteX5" fmla="*/ 255164 w 457260"/>
                <a:gd name="connsiteY5" fmla="*/ 375866 h 557269"/>
                <a:gd name="connsiteX6" fmla="*/ 230956 w 457260"/>
                <a:gd name="connsiteY6" fmla="*/ 517882 h 557269"/>
                <a:gd name="connsiteX7" fmla="*/ 229342 w 457260"/>
                <a:gd name="connsiteY7" fmla="*/ 519496 h 557269"/>
                <a:gd name="connsiteX8" fmla="*/ 226114 w 457260"/>
                <a:gd name="connsiteY8" fmla="*/ 517882 h 557269"/>
                <a:gd name="connsiteX9" fmla="*/ 203520 w 457260"/>
                <a:gd name="connsiteY9" fmla="*/ 375866 h 557269"/>
                <a:gd name="connsiteX10" fmla="*/ 226114 w 457260"/>
                <a:gd name="connsiteY10" fmla="*/ 353272 h 557269"/>
                <a:gd name="connsiteX11" fmla="*/ 146953 w 457260"/>
                <a:gd name="connsiteY11" fmla="*/ 282411 h 557269"/>
                <a:gd name="connsiteX12" fmla="*/ 156642 w 457260"/>
                <a:gd name="connsiteY12" fmla="*/ 290471 h 557269"/>
                <a:gd name="connsiteX13" fmla="*/ 156642 w 457260"/>
                <a:gd name="connsiteY13" fmla="*/ 359791 h 557269"/>
                <a:gd name="connsiteX14" fmla="*/ 219623 w 457260"/>
                <a:gd name="connsiteY14" fmla="*/ 529059 h 557269"/>
                <a:gd name="connsiteX15" fmla="*/ 229312 w 457260"/>
                <a:gd name="connsiteY15" fmla="*/ 535507 h 557269"/>
                <a:gd name="connsiteX16" fmla="*/ 237387 w 457260"/>
                <a:gd name="connsiteY16" fmla="*/ 529059 h 557269"/>
                <a:gd name="connsiteX17" fmla="*/ 301982 w 457260"/>
                <a:gd name="connsiteY17" fmla="*/ 359791 h 557269"/>
                <a:gd name="connsiteX18" fmla="*/ 300367 w 457260"/>
                <a:gd name="connsiteY18" fmla="*/ 290471 h 557269"/>
                <a:gd name="connsiteX19" fmla="*/ 311671 w 457260"/>
                <a:gd name="connsiteY19" fmla="*/ 282411 h 557269"/>
                <a:gd name="connsiteX20" fmla="*/ 385955 w 457260"/>
                <a:gd name="connsiteY20" fmla="*/ 314653 h 557269"/>
                <a:gd name="connsiteX21" fmla="*/ 418252 w 457260"/>
                <a:gd name="connsiteY21" fmla="*/ 337222 h 557269"/>
                <a:gd name="connsiteX22" fmla="*/ 457009 w 457260"/>
                <a:gd name="connsiteY22" fmla="*/ 490369 h 557269"/>
                <a:gd name="connsiteX23" fmla="*/ 445705 w 457260"/>
                <a:gd name="connsiteY23" fmla="*/ 530671 h 557269"/>
                <a:gd name="connsiteX24" fmla="*/ 12919 w 457260"/>
                <a:gd name="connsiteY24" fmla="*/ 530671 h 557269"/>
                <a:gd name="connsiteX25" fmla="*/ 0 w 457260"/>
                <a:gd name="connsiteY25" fmla="*/ 490369 h 557269"/>
                <a:gd name="connsiteX26" fmla="*/ 38757 w 457260"/>
                <a:gd name="connsiteY26" fmla="*/ 337222 h 557269"/>
                <a:gd name="connsiteX27" fmla="*/ 72669 w 457260"/>
                <a:gd name="connsiteY27" fmla="*/ 314653 h 557269"/>
                <a:gd name="connsiteX28" fmla="*/ 146953 w 457260"/>
                <a:gd name="connsiteY28" fmla="*/ 282411 h 557269"/>
                <a:gd name="connsiteX29" fmla="*/ 210191 w 457260"/>
                <a:gd name="connsiteY29" fmla="*/ 135 h 557269"/>
                <a:gd name="connsiteX30" fmla="*/ 255199 w 457260"/>
                <a:gd name="connsiteY30" fmla="*/ 6683 h 557269"/>
                <a:gd name="connsiteX31" fmla="*/ 319820 w 457260"/>
                <a:gd name="connsiteY31" fmla="*/ 42143 h 557269"/>
                <a:gd name="connsiteX32" fmla="*/ 332744 w 457260"/>
                <a:gd name="connsiteY32" fmla="*/ 135627 h 557269"/>
                <a:gd name="connsiteX33" fmla="*/ 335975 w 457260"/>
                <a:gd name="connsiteY33" fmla="*/ 138850 h 557269"/>
                <a:gd name="connsiteX34" fmla="*/ 337591 w 457260"/>
                <a:gd name="connsiteY34" fmla="*/ 172698 h 557269"/>
                <a:gd name="connsiteX35" fmla="*/ 329513 w 457260"/>
                <a:gd name="connsiteY35" fmla="*/ 193651 h 557269"/>
                <a:gd name="connsiteX36" fmla="*/ 230966 w 457260"/>
                <a:gd name="connsiteY36" fmla="*/ 296806 h 557269"/>
                <a:gd name="connsiteX37" fmla="*/ 129188 w 457260"/>
                <a:gd name="connsiteY37" fmla="*/ 193651 h 557269"/>
                <a:gd name="connsiteX38" fmla="*/ 121110 w 457260"/>
                <a:gd name="connsiteY38" fmla="*/ 174310 h 557269"/>
                <a:gd name="connsiteX39" fmla="*/ 121110 w 457260"/>
                <a:gd name="connsiteY39" fmla="*/ 138850 h 557269"/>
                <a:gd name="connsiteX40" fmla="*/ 124341 w 457260"/>
                <a:gd name="connsiteY40" fmla="*/ 135627 h 557269"/>
                <a:gd name="connsiteX41" fmla="*/ 122725 w 457260"/>
                <a:gd name="connsiteY41" fmla="*/ 66319 h 557269"/>
                <a:gd name="connsiteX42" fmla="*/ 210191 w 457260"/>
                <a:gd name="connsiteY42" fmla="*/ 135 h 557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57260" h="557269">
                  <a:moveTo>
                    <a:pt x="200292" y="314540"/>
                  </a:moveTo>
                  <a:cubicBezTo>
                    <a:pt x="209976" y="317768"/>
                    <a:pt x="219659" y="319382"/>
                    <a:pt x="227728" y="319382"/>
                  </a:cubicBezTo>
                  <a:lnTo>
                    <a:pt x="230956" y="319382"/>
                  </a:lnTo>
                  <a:cubicBezTo>
                    <a:pt x="240639" y="319382"/>
                    <a:pt x="248709" y="317768"/>
                    <a:pt x="256778" y="314540"/>
                  </a:cubicBezTo>
                  <a:lnTo>
                    <a:pt x="232570" y="353272"/>
                  </a:lnTo>
                  <a:lnTo>
                    <a:pt x="255164" y="375866"/>
                  </a:lnTo>
                  <a:lnTo>
                    <a:pt x="230956" y="517882"/>
                  </a:lnTo>
                  <a:cubicBezTo>
                    <a:pt x="230956" y="517882"/>
                    <a:pt x="230956" y="519496"/>
                    <a:pt x="229342" y="519496"/>
                  </a:cubicBezTo>
                  <a:cubicBezTo>
                    <a:pt x="227728" y="519496"/>
                    <a:pt x="226114" y="517882"/>
                    <a:pt x="226114" y="517882"/>
                  </a:cubicBezTo>
                  <a:lnTo>
                    <a:pt x="203520" y="375866"/>
                  </a:lnTo>
                  <a:lnTo>
                    <a:pt x="226114" y="353272"/>
                  </a:lnTo>
                  <a:close/>
                  <a:moveTo>
                    <a:pt x="146953" y="282411"/>
                  </a:moveTo>
                  <a:cubicBezTo>
                    <a:pt x="146953" y="282411"/>
                    <a:pt x="156642" y="290471"/>
                    <a:pt x="156642" y="290471"/>
                  </a:cubicBezTo>
                  <a:cubicBezTo>
                    <a:pt x="156642" y="290471"/>
                    <a:pt x="156642" y="359791"/>
                    <a:pt x="156642" y="359791"/>
                  </a:cubicBezTo>
                  <a:lnTo>
                    <a:pt x="219623" y="529059"/>
                  </a:lnTo>
                  <a:cubicBezTo>
                    <a:pt x="221238" y="533895"/>
                    <a:pt x="224468" y="535507"/>
                    <a:pt x="229312" y="535507"/>
                  </a:cubicBezTo>
                  <a:cubicBezTo>
                    <a:pt x="232542" y="535507"/>
                    <a:pt x="235772" y="533895"/>
                    <a:pt x="237387" y="529059"/>
                  </a:cubicBezTo>
                  <a:lnTo>
                    <a:pt x="301982" y="359791"/>
                  </a:lnTo>
                  <a:lnTo>
                    <a:pt x="300367" y="290471"/>
                  </a:lnTo>
                  <a:lnTo>
                    <a:pt x="311671" y="282411"/>
                  </a:lnTo>
                  <a:cubicBezTo>
                    <a:pt x="334279" y="300144"/>
                    <a:pt x="385955" y="314653"/>
                    <a:pt x="385955" y="314653"/>
                  </a:cubicBezTo>
                  <a:cubicBezTo>
                    <a:pt x="408563" y="324325"/>
                    <a:pt x="418252" y="337222"/>
                    <a:pt x="418252" y="337222"/>
                  </a:cubicBezTo>
                  <a:cubicBezTo>
                    <a:pt x="453780" y="388808"/>
                    <a:pt x="455394" y="450067"/>
                    <a:pt x="457009" y="490369"/>
                  </a:cubicBezTo>
                  <a:cubicBezTo>
                    <a:pt x="458624" y="517774"/>
                    <a:pt x="452165" y="527446"/>
                    <a:pt x="445705" y="530671"/>
                  </a:cubicBezTo>
                  <a:cubicBezTo>
                    <a:pt x="356887" y="566136"/>
                    <a:pt x="101737" y="566136"/>
                    <a:pt x="12919" y="530671"/>
                  </a:cubicBezTo>
                  <a:cubicBezTo>
                    <a:pt x="4844" y="527446"/>
                    <a:pt x="0" y="517774"/>
                    <a:pt x="0" y="490369"/>
                  </a:cubicBezTo>
                  <a:cubicBezTo>
                    <a:pt x="3229" y="450067"/>
                    <a:pt x="4844" y="388808"/>
                    <a:pt x="38757" y="337222"/>
                  </a:cubicBezTo>
                  <a:cubicBezTo>
                    <a:pt x="38757" y="337222"/>
                    <a:pt x="48446" y="324325"/>
                    <a:pt x="72669" y="314653"/>
                  </a:cubicBezTo>
                  <a:cubicBezTo>
                    <a:pt x="72669" y="314653"/>
                    <a:pt x="122730" y="300144"/>
                    <a:pt x="146953" y="282411"/>
                  </a:cubicBezTo>
                  <a:close/>
                  <a:moveTo>
                    <a:pt x="210191" y="135"/>
                  </a:moveTo>
                  <a:cubicBezTo>
                    <a:pt x="223999" y="-570"/>
                    <a:pt x="239044" y="1445"/>
                    <a:pt x="255199" y="6683"/>
                  </a:cubicBezTo>
                  <a:cubicBezTo>
                    <a:pt x="277816" y="14742"/>
                    <a:pt x="302049" y="24413"/>
                    <a:pt x="319820" y="42143"/>
                  </a:cubicBezTo>
                  <a:cubicBezTo>
                    <a:pt x="352130" y="75990"/>
                    <a:pt x="339206" y="114673"/>
                    <a:pt x="332744" y="135627"/>
                  </a:cubicBezTo>
                  <a:cubicBezTo>
                    <a:pt x="332744" y="135627"/>
                    <a:pt x="335975" y="138850"/>
                    <a:pt x="335975" y="138850"/>
                  </a:cubicBezTo>
                  <a:cubicBezTo>
                    <a:pt x="342437" y="146909"/>
                    <a:pt x="339206" y="163027"/>
                    <a:pt x="337591" y="172698"/>
                  </a:cubicBezTo>
                  <a:cubicBezTo>
                    <a:pt x="335975" y="182369"/>
                    <a:pt x="332744" y="190428"/>
                    <a:pt x="329513" y="193651"/>
                  </a:cubicBezTo>
                  <a:cubicBezTo>
                    <a:pt x="319820" y="238782"/>
                    <a:pt x="282663" y="295194"/>
                    <a:pt x="230966" y="296806"/>
                  </a:cubicBezTo>
                  <a:cubicBezTo>
                    <a:pt x="188962" y="300030"/>
                    <a:pt x="137265" y="250064"/>
                    <a:pt x="129188" y="193651"/>
                  </a:cubicBezTo>
                  <a:cubicBezTo>
                    <a:pt x="125956" y="188816"/>
                    <a:pt x="122725" y="183981"/>
                    <a:pt x="121110" y="174310"/>
                  </a:cubicBezTo>
                  <a:cubicBezTo>
                    <a:pt x="117879" y="164639"/>
                    <a:pt x="114648" y="146909"/>
                    <a:pt x="121110" y="138850"/>
                  </a:cubicBezTo>
                  <a:cubicBezTo>
                    <a:pt x="121110" y="137238"/>
                    <a:pt x="122725" y="137238"/>
                    <a:pt x="124341" y="135627"/>
                  </a:cubicBezTo>
                  <a:cubicBezTo>
                    <a:pt x="111417" y="93720"/>
                    <a:pt x="121110" y="69543"/>
                    <a:pt x="122725" y="66319"/>
                  </a:cubicBezTo>
                  <a:cubicBezTo>
                    <a:pt x="138477" y="28845"/>
                    <a:pt x="168768" y="2251"/>
                    <a:pt x="210191" y="1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0" name="applause_97257">
              <a:extLst>
                <a:ext uri="{FF2B5EF4-FFF2-40B4-BE49-F238E27FC236}">
                  <a16:creationId xmlns:a16="http://schemas.microsoft.com/office/drawing/2014/main" xmlns="" id="{18B3CB74-290D-4143-BCDE-20A9714AE1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00801" y="4985471"/>
              <a:ext cx="471373" cy="432000"/>
            </a:xfrm>
            <a:custGeom>
              <a:avLst/>
              <a:gdLst>
                <a:gd name="T0" fmla="*/ 4267 w 4606"/>
                <a:gd name="T1" fmla="*/ 2645 h 4228"/>
                <a:gd name="T2" fmla="*/ 3900 w 4606"/>
                <a:gd name="T3" fmla="*/ 611 h 4228"/>
                <a:gd name="T4" fmla="*/ 3346 w 4606"/>
                <a:gd name="T5" fmla="*/ 996 h 4228"/>
                <a:gd name="T6" fmla="*/ 2097 w 4606"/>
                <a:gd name="T7" fmla="*/ 278 h 4228"/>
                <a:gd name="T8" fmla="*/ 1535 w 4606"/>
                <a:gd name="T9" fmla="*/ 711 h 4228"/>
                <a:gd name="T10" fmla="*/ 1345 w 4606"/>
                <a:gd name="T11" fmla="*/ 1368 h 4228"/>
                <a:gd name="T12" fmla="*/ 47 w 4606"/>
                <a:gd name="T13" fmla="*/ 2990 h 4228"/>
                <a:gd name="T14" fmla="*/ 964 w 4606"/>
                <a:gd name="T15" fmla="*/ 4228 h 4228"/>
                <a:gd name="T16" fmla="*/ 1660 w 4606"/>
                <a:gd name="T17" fmla="*/ 3928 h 4228"/>
                <a:gd name="T18" fmla="*/ 3348 w 4606"/>
                <a:gd name="T19" fmla="*/ 4181 h 4228"/>
                <a:gd name="T20" fmla="*/ 3479 w 4606"/>
                <a:gd name="T21" fmla="*/ 4198 h 4228"/>
                <a:gd name="T22" fmla="*/ 4584 w 4606"/>
                <a:gd name="T23" fmla="*/ 3228 h 4228"/>
                <a:gd name="T24" fmla="*/ 3900 w 4606"/>
                <a:gd name="T25" fmla="*/ 798 h 4228"/>
                <a:gd name="T26" fmla="*/ 3696 w 4606"/>
                <a:gd name="T27" fmla="*/ 3377 h 4228"/>
                <a:gd name="T28" fmla="*/ 3247 w 4606"/>
                <a:gd name="T29" fmla="*/ 3032 h 4228"/>
                <a:gd name="T30" fmla="*/ 3962 w 4606"/>
                <a:gd name="T31" fmla="*/ 1631 h 4228"/>
                <a:gd name="T32" fmla="*/ 3723 w 4606"/>
                <a:gd name="T33" fmla="*/ 1047 h 4228"/>
                <a:gd name="T34" fmla="*/ 2327 w 4606"/>
                <a:gd name="T35" fmla="*/ 271 h 4228"/>
                <a:gd name="T36" fmla="*/ 2703 w 4606"/>
                <a:gd name="T37" fmla="*/ 829 h 4228"/>
                <a:gd name="T38" fmla="*/ 2295 w 4606"/>
                <a:gd name="T39" fmla="*/ 520 h 4228"/>
                <a:gd name="T40" fmla="*/ 1889 w 4606"/>
                <a:gd name="T41" fmla="*/ 384 h 4228"/>
                <a:gd name="T42" fmla="*/ 2197 w 4606"/>
                <a:gd name="T43" fmla="*/ 709 h 4228"/>
                <a:gd name="T44" fmla="*/ 1866 w 4606"/>
                <a:gd name="T45" fmla="*/ 851 h 4228"/>
                <a:gd name="T46" fmla="*/ 1726 w 4606"/>
                <a:gd name="T47" fmla="*/ 668 h 4228"/>
                <a:gd name="T48" fmla="*/ 1469 w 4606"/>
                <a:gd name="T49" fmla="*/ 932 h 4228"/>
                <a:gd name="T50" fmla="*/ 1676 w 4606"/>
                <a:gd name="T51" fmla="*/ 1055 h 4228"/>
                <a:gd name="T52" fmla="*/ 1437 w 4606"/>
                <a:gd name="T53" fmla="*/ 1181 h 4228"/>
                <a:gd name="T54" fmla="*/ 1312 w 4606"/>
                <a:gd name="T55" fmla="*/ 3740 h 4228"/>
                <a:gd name="T56" fmla="*/ 569 w 4606"/>
                <a:gd name="T57" fmla="*/ 2809 h 4228"/>
                <a:gd name="T58" fmla="*/ 1535 w 4606"/>
                <a:gd name="T59" fmla="*/ 1446 h 4228"/>
                <a:gd name="T60" fmla="*/ 1815 w 4606"/>
                <a:gd name="T61" fmla="*/ 1180 h 4228"/>
                <a:gd name="T62" fmla="*/ 2065 w 4606"/>
                <a:gd name="T63" fmla="*/ 944 h 4228"/>
                <a:gd name="T64" fmla="*/ 2365 w 4606"/>
                <a:gd name="T65" fmla="*/ 1078 h 4228"/>
                <a:gd name="T66" fmla="*/ 1718 w 4606"/>
                <a:gd name="T67" fmla="*/ 1760 h 4228"/>
                <a:gd name="T68" fmla="*/ 1847 w 4606"/>
                <a:gd name="T69" fmla="*/ 1896 h 4228"/>
                <a:gd name="T70" fmla="*/ 3082 w 4606"/>
                <a:gd name="T71" fmla="*/ 972 h 4228"/>
                <a:gd name="T72" fmla="*/ 3075 w 4606"/>
                <a:gd name="T73" fmla="*/ 1223 h 4228"/>
                <a:gd name="T74" fmla="*/ 2219 w 4606"/>
                <a:gd name="T75" fmla="*/ 2290 h 4228"/>
                <a:gd name="T76" fmla="*/ 3615 w 4606"/>
                <a:gd name="T77" fmla="*/ 1458 h 4228"/>
                <a:gd name="T78" fmla="*/ 2527 w 4606"/>
                <a:gd name="T79" fmla="*/ 2709 h 4228"/>
                <a:gd name="T80" fmla="*/ 3827 w 4606"/>
                <a:gd name="T81" fmla="*/ 1759 h 4228"/>
                <a:gd name="T82" fmla="*/ 2633 w 4606"/>
                <a:gd name="T83" fmla="*/ 3220 h 4228"/>
                <a:gd name="T84" fmla="*/ 3461 w 4606"/>
                <a:gd name="T85" fmla="*/ 3377 h 4228"/>
                <a:gd name="T86" fmla="*/ 1647 w 4606"/>
                <a:gd name="T87" fmla="*/ 3741 h 4228"/>
                <a:gd name="T88" fmla="*/ 3321 w 4606"/>
                <a:gd name="T89" fmla="*/ 3757 h 4228"/>
                <a:gd name="T90" fmla="*/ 4188 w 4606"/>
                <a:gd name="T91" fmla="*/ 3021 h 4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06" h="4228">
                  <a:moveTo>
                    <a:pt x="4584" y="3228"/>
                  </a:moveTo>
                  <a:lnTo>
                    <a:pt x="4250" y="2797"/>
                  </a:lnTo>
                  <a:cubicBezTo>
                    <a:pt x="4259" y="2747"/>
                    <a:pt x="4265" y="2696"/>
                    <a:pt x="4267" y="2645"/>
                  </a:cubicBezTo>
                  <a:cubicBezTo>
                    <a:pt x="4267" y="2644"/>
                    <a:pt x="4267" y="2642"/>
                    <a:pt x="4267" y="2641"/>
                  </a:cubicBezTo>
                  <a:lnTo>
                    <a:pt x="4264" y="975"/>
                  </a:lnTo>
                  <a:cubicBezTo>
                    <a:pt x="4264" y="774"/>
                    <a:pt x="4101" y="611"/>
                    <a:pt x="3900" y="611"/>
                  </a:cubicBezTo>
                  <a:lnTo>
                    <a:pt x="3900" y="611"/>
                  </a:lnTo>
                  <a:cubicBezTo>
                    <a:pt x="3702" y="611"/>
                    <a:pt x="3540" y="771"/>
                    <a:pt x="3536" y="968"/>
                  </a:cubicBezTo>
                  <a:cubicBezTo>
                    <a:pt x="3472" y="960"/>
                    <a:pt x="3406" y="970"/>
                    <a:pt x="3346" y="996"/>
                  </a:cubicBezTo>
                  <a:lnTo>
                    <a:pt x="2724" y="189"/>
                  </a:lnTo>
                  <a:cubicBezTo>
                    <a:pt x="2602" y="30"/>
                    <a:pt x="2372" y="0"/>
                    <a:pt x="2213" y="123"/>
                  </a:cubicBezTo>
                  <a:cubicBezTo>
                    <a:pt x="2160" y="164"/>
                    <a:pt x="2121" y="217"/>
                    <a:pt x="2097" y="278"/>
                  </a:cubicBezTo>
                  <a:cubicBezTo>
                    <a:pt x="2045" y="235"/>
                    <a:pt x="1982" y="208"/>
                    <a:pt x="1913" y="199"/>
                  </a:cubicBezTo>
                  <a:cubicBezTo>
                    <a:pt x="1817" y="186"/>
                    <a:pt x="1721" y="212"/>
                    <a:pt x="1644" y="272"/>
                  </a:cubicBezTo>
                  <a:cubicBezTo>
                    <a:pt x="1507" y="377"/>
                    <a:pt x="1466" y="561"/>
                    <a:pt x="1535" y="711"/>
                  </a:cubicBezTo>
                  <a:cubicBezTo>
                    <a:pt x="1472" y="719"/>
                    <a:pt x="1409" y="743"/>
                    <a:pt x="1355" y="784"/>
                  </a:cubicBezTo>
                  <a:cubicBezTo>
                    <a:pt x="1196" y="907"/>
                    <a:pt x="1167" y="1136"/>
                    <a:pt x="1289" y="1295"/>
                  </a:cubicBezTo>
                  <a:lnTo>
                    <a:pt x="1345" y="1368"/>
                  </a:lnTo>
                  <a:lnTo>
                    <a:pt x="785" y="1898"/>
                  </a:lnTo>
                  <a:cubicBezTo>
                    <a:pt x="563" y="2107"/>
                    <a:pt x="434" y="2388"/>
                    <a:pt x="418" y="2691"/>
                  </a:cubicBezTo>
                  <a:lnTo>
                    <a:pt x="47" y="2990"/>
                  </a:lnTo>
                  <a:cubicBezTo>
                    <a:pt x="7" y="3022"/>
                    <a:pt x="0" y="3081"/>
                    <a:pt x="32" y="3121"/>
                  </a:cubicBezTo>
                  <a:lnTo>
                    <a:pt x="891" y="4193"/>
                  </a:lnTo>
                  <a:cubicBezTo>
                    <a:pt x="909" y="4216"/>
                    <a:pt x="937" y="4228"/>
                    <a:pt x="964" y="4228"/>
                  </a:cubicBezTo>
                  <a:cubicBezTo>
                    <a:pt x="984" y="4228"/>
                    <a:pt x="1005" y="4221"/>
                    <a:pt x="1022" y="4208"/>
                  </a:cubicBezTo>
                  <a:lnTo>
                    <a:pt x="1394" y="3913"/>
                  </a:lnTo>
                  <a:cubicBezTo>
                    <a:pt x="1482" y="3928"/>
                    <a:pt x="1571" y="3933"/>
                    <a:pt x="1660" y="3928"/>
                  </a:cubicBezTo>
                  <a:cubicBezTo>
                    <a:pt x="1661" y="3928"/>
                    <a:pt x="1663" y="3928"/>
                    <a:pt x="1664" y="3927"/>
                  </a:cubicBezTo>
                  <a:lnTo>
                    <a:pt x="3044" y="3785"/>
                  </a:lnTo>
                  <a:lnTo>
                    <a:pt x="3348" y="4181"/>
                  </a:lnTo>
                  <a:cubicBezTo>
                    <a:pt x="3363" y="4200"/>
                    <a:pt x="3386" y="4213"/>
                    <a:pt x="3410" y="4216"/>
                  </a:cubicBezTo>
                  <a:cubicBezTo>
                    <a:pt x="3414" y="4217"/>
                    <a:pt x="3418" y="4217"/>
                    <a:pt x="3422" y="4217"/>
                  </a:cubicBezTo>
                  <a:cubicBezTo>
                    <a:pt x="3443" y="4217"/>
                    <a:pt x="3463" y="4210"/>
                    <a:pt x="3479" y="4198"/>
                  </a:cubicBezTo>
                  <a:lnTo>
                    <a:pt x="4567" y="3359"/>
                  </a:lnTo>
                  <a:cubicBezTo>
                    <a:pt x="4586" y="3344"/>
                    <a:pt x="4599" y="3322"/>
                    <a:pt x="4602" y="3297"/>
                  </a:cubicBezTo>
                  <a:cubicBezTo>
                    <a:pt x="4606" y="3273"/>
                    <a:pt x="4599" y="3248"/>
                    <a:pt x="4584" y="3228"/>
                  </a:cubicBezTo>
                  <a:close/>
                  <a:moveTo>
                    <a:pt x="3723" y="975"/>
                  </a:moveTo>
                  <a:cubicBezTo>
                    <a:pt x="3722" y="877"/>
                    <a:pt x="3802" y="798"/>
                    <a:pt x="3900" y="798"/>
                  </a:cubicBezTo>
                  <a:lnTo>
                    <a:pt x="3900" y="798"/>
                  </a:lnTo>
                  <a:cubicBezTo>
                    <a:pt x="3998" y="798"/>
                    <a:pt x="4078" y="877"/>
                    <a:pt x="4078" y="975"/>
                  </a:cubicBezTo>
                  <a:lnTo>
                    <a:pt x="4080" y="2639"/>
                  </a:lnTo>
                  <a:cubicBezTo>
                    <a:pt x="4067" y="2930"/>
                    <a:pt x="3927" y="3199"/>
                    <a:pt x="3696" y="3377"/>
                  </a:cubicBezTo>
                  <a:cubicBezTo>
                    <a:pt x="3680" y="3389"/>
                    <a:pt x="3664" y="3400"/>
                    <a:pt x="3648" y="3411"/>
                  </a:cubicBezTo>
                  <a:cubicBezTo>
                    <a:pt x="3649" y="3394"/>
                    <a:pt x="3648" y="3376"/>
                    <a:pt x="3646" y="3358"/>
                  </a:cubicBezTo>
                  <a:cubicBezTo>
                    <a:pt x="3626" y="3158"/>
                    <a:pt x="3447" y="3012"/>
                    <a:pt x="3247" y="3032"/>
                  </a:cubicBezTo>
                  <a:lnTo>
                    <a:pt x="2982" y="3060"/>
                  </a:lnTo>
                  <a:lnTo>
                    <a:pt x="3948" y="2146"/>
                  </a:lnTo>
                  <a:cubicBezTo>
                    <a:pt x="4094" y="2008"/>
                    <a:pt x="4100" y="1777"/>
                    <a:pt x="3962" y="1631"/>
                  </a:cubicBezTo>
                  <a:cubicBezTo>
                    <a:pt x="3915" y="1581"/>
                    <a:pt x="3858" y="1548"/>
                    <a:pt x="3796" y="1530"/>
                  </a:cubicBezTo>
                  <a:cubicBezTo>
                    <a:pt x="3888" y="1392"/>
                    <a:pt x="3876" y="1204"/>
                    <a:pt x="3757" y="1079"/>
                  </a:cubicBezTo>
                  <a:cubicBezTo>
                    <a:pt x="3746" y="1068"/>
                    <a:pt x="3735" y="1057"/>
                    <a:pt x="3723" y="1047"/>
                  </a:cubicBezTo>
                  <a:lnTo>
                    <a:pt x="3723" y="975"/>
                  </a:lnTo>
                  <a:close/>
                  <a:moveTo>
                    <a:pt x="2260" y="389"/>
                  </a:moveTo>
                  <a:cubicBezTo>
                    <a:pt x="2266" y="342"/>
                    <a:pt x="2290" y="300"/>
                    <a:pt x="2327" y="271"/>
                  </a:cubicBezTo>
                  <a:cubicBezTo>
                    <a:pt x="2405" y="211"/>
                    <a:pt x="2517" y="225"/>
                    <a:pt x="2576" y="303"/>
                  </a:cubicBezTo>
                  <a:lnTo>
                    <a:pt x="2908" y="732"/>
                  </a:lnTo>
                  <a:cubicBezTo>
                    <a:pt x="2831" y="742"/>
                    <a:pt x="2760" y="775"/>
                    <a:pt x="2703" y="829"/>
                  </a:cubicBezTo>
                  <a:lnTo>
                    <a:pt x="2605" y="922"/>
                  </a:lnTo>
                  <a:lnTo>
                    <a:pt x="2295" y="520"/>
                  </a:lnTo>
                  <a:cubicBezTo>
                    <a:pt x="2295" y="520"/>
                    <a:pt x="2295" y="520"/>
                    <a:pt x="2295" y="520"/>
                  </a:cubicBezTo>
                  <a:cubicBezTo>
                    <a:pt x="2266" y="482"/>
                    <a:pt x="2254" y="436"/>
                    <a:pt x="2260" y="389"/>
                  </a:cubicBezTo>
                  <a:close/>
                  <a:moveTo>
                    <a:pt x="1758" y="419"/>
                  </a:moveTo>
                  <a:cubicBezTo>
                    <a:pt x="1796" y="390"/>
                    <a:pt x="1842" y="378"/>
                    <a:pt x="1889" y="384"/>
                  </a:cubicBezTo>
                  <a:cubicBezTo>
                    <a:pt x="1936" y="390"/>
                    <a:pt x="1978" y="414"/>
                    <a:pt x="2007" y="452"/>
                  </a:cubicBezTo>
                  <a:lnTo>
                    <a:pt x="2206" y="709"/>
                  </a:lnTo>
                  <a:cubicBezTo>
                    <a:pt x="2203" y="709"/>
                    <a:pt x="2200" y="709"/>
                    <a:pt x="2197" y="709"/>
                  </a:cubicBezTo>
                  <a:cubicBezTo>
                    <a:pt x="2100" y="706"/>
                    <a:pt x="2008" y="741"/>
                    <a:pt x="1937" y="808"/>
                  </a:cubicBezTo>
                  <a:lnTo>
                    <a:pt x="1877" y="865"/>
                  </a:lnTo>
                  <a:lnTo>
                    <a:pt x="1866" y="851"/>
                  </a:lnTo>
                  <a:cubicBezTo>
                    <a:pt x="1866" y="851"/>
                    <a:pt x="1866" y="850"/>
                    <a:pt x="1866" y="850"/>
                  </a:cubicBezTo>
                  <a:cubicBezTo>
                    <a:pt x="1866" y="850"/>
                    <a:pt x="1866" y="850"/>
                    <a:pt x="1866" y="850"/>
                  </a:cubicBezTo>
                  <a:lnTo>
                    <a:pt x="1726" y="668"/>
                  </a:lnTo>
                  <a:cubicBezTo>
                    <a:pt x="1666" y="591"/>
                    <a:pt x="1680" y="479"/>
                    <a:pt x="1758" y="419"/>
                  </a:cubicBezTo>
                  <a:close/>
                  <a:moveTo>
                    <a:pt x="1437" y="1181"/>
                  </a:moveTo>
                  <a:cubicBezTo>
                    <a:pt x="1377" y="1104"/>
                    <a:pt x="1392" y="992"/>
                    <a:pt x="1469" y="932"/>
                  </a:cubicBezTo>
                  <a:cubicBezTo>
                    <a:pt x="1547" y="872"/>
                    <a:pt x="1658" y="887"/>
                    <a:pt x="1718" y="964"/>
                  </a:cubicBezTo>
                  <a:lnTo>
                    <a:pt x="1741" y="994"/>
                  </a:lnTo>
                  <a:lnTo>
                    <a:pt x="1676" y="1055"/>
                  </a:lnTo>
                  <a:cubicBezTo>
                    <a:pt x="1676" y="1055"/>
                    <a:pt x="1676" y="1055"/>
                    <a:pt x="1676" y="1055"/>
                  </a:cubicBezTo>
                  <a:lnTo>
                    <a:pt x="1482" y="1239"/>
                  </a:lnTo>
                  <a:lnTo>
                    <a:pt x="1437" y="1181"/>
                  </a:lnTo>
                  <a:close/>
                  <a:moveTo>
                    <a:pt x="1647" y="3741"/>
                  </a:moveTo>
                  <a:cubicBezTo>
                    <a:pt x="1561" y="3746"/>
                    <a:pt x="1474" y="3739"/>
                    <a:pt x="1389" y="3722"/>
                  </a:cubicBezTo>
                  <a:cubicBezTo>
                    <a:pt x="1362" y="3716"/>
                    <a:pt x="1334" y="3723"/>
                    <a:pt x="1312" y="3740"/>
                  </a:cubicBezTo>
                  <a:lnTo>
                    <a:pt x="979" y="4004"/>
                  </a:lnTo>
                  <a:lnTo>
                    <a:pt x="236" y="3077"/>
                  </a:lnTo>
                  <a:lnTo>
                    <a:pt x="569" y="2809"/>
                  </a:lnTo>
                  <a:cubicBezTo>
                    <a:pt x="590" y="2792"/>
                    <a:pt x="603" y="2766"/>
                    <a:pt x="603" y="2738"/>
                  </a:cubicBezTo>
                  <a:cubicBezTo>
                    <a:pt x="607" y="2469"/>
                    <a:pt x="717" y="2218"/>
                    <a:pt x="913" y="2033"/>
                  </a:cubicBezTo>
                  <a:lnTo>
                    <a:pt x="1535" y="1446"/>
                  </a:lnTo>
                  <a:cubicBezTo>
                    <a:pt x="1535" y="1445"/>
                    <a:pt x="1535" y="1445"/>
                    <a:pt x="1535" y="1445"/>
                  </a:cubicBezTo>
                  <a:lnTo>
                    <a:pt x="1815" y="1180"/>
                  </a:lnTo>
                  <a:cubicBezTo>
                    <a:pt x="1815" y="1180"/>
                    <a:pt x="1815" y="1180"/>
                    <a:pt x="1815" y="1180"/>
                  </a:cubicBezTo>
                  <a:lnTo>
                    <a:pt x="1929" y="1072"/>
                  </a:lnTo>
                  <a:cubicBezTo>
                    <a:pt x="1930" y="1072"/>
                    <a:pt x="1931" y="1071"/>
                    <a:pt x="1932" y="1070"/>
                  </a:cubicBezTo>
                  <a:lnTo>
                    <a:pt x="2065" y="944"/>
                  </a:lnTo>
                  <a:cubicBezTo>
                    <a:pt x="2100" y="911"/>
                    <a:pt x="2145" y="894"/>
                    <a:pt x="2192" y="895"/>
                  </a:cubicBezTo>
                  <a:cubicBezTo>
                    <a:pt x="2240" y="897"/>
                    <a:pt x="2284" y="916"/>
                    <a:pt x="2316" y="951"/>
                  </a:cubicBezTo>
                  <a:cubicBezTo>
                    <a:pt x="2349" y="985"/>
                    <a:pt x="2366" y="1030"/>
                    <a:pt x="2365" y="1078"/>
                  </a:cubicBezTo>
                  <a:cubicBezTo>
                    <a:pt x="2363" y="1125"/>
                    <a:pt x="2344" y="1169"/>
                    <a:pt x="2309" y="1202"/>
                  </a:cubicBezTo>
                  <a:lnTo>
                    <a:pt x="2309" y="1202"/>
                  </a:lnTo>
                  <a:lnTo>
                    <a:pt x="1718" y="1760"/>
                  </a:lnTo>
                  <a:cubicBezTo>
                    <a:pt x="1681" y="1796"/>
                    <a:pt x="1679" y="1855"/>
                    <a:pt x="1715" y="1892"/>
                  </a:cubicBezTo>
                  <a:cubicBezTo>
                    <a:pt x="1733" y="1912"/>
                    <a:pt x="1758" y="1922"/>
                    <a:pt x="1783" y="1922"/>
                  </a:cubicBezTo>
                  <a:cubicBezTo>
                    <a:pt x="1806" y="1922"/>
                    <a:pt x="1829" y="1913"/>
                    <a:pt x="1847" y="1896"/>
                  </a:cubicBezTo>
                  <a:lnTo>
                    <a:pt x="2831" y="965"/>
                  </a:lnTo>
                  <a:cubicBezTo>
                    <a:pt x="2866" y="932"/>
                    <a:pt x="2911" y="915"/>
                    <a:pt x="2958" y="916"/>
                  </a:cubicBezTo>
                  <a:cubicBezTo>
                    <a:pt x="3006" y="918"/>
                    <a:pt x="3050" y="937"/>
                    <a:pt x="3082" y="972"/>
                  </a:cubicBezTo>
                  <a:cubicBezTo>
                    <a:pt x="3115" y="1006"/>
                    <a:pt x="3132" y="1051"/>
                    <a:pt x="3131" y="1099"/>
                  </a:cubicBezTo>
                  <a:cubicBezTo>
                    <a:pt x="3130" y="1146"/>
                    <a:pt x="3110" y="1190"/>
                    <a:pt x="3075" y="1223"/>
                  </a:cubicBezTo>
                  <a:cubicBezTo>
                    <a:pt x="3075" y="1223"/>
                    <a:pt x="3075" y="1223"/>
                    <a:pt x="3075" y="1223"/>
                  </a:cubicBezTo>
                  <a:lnTo>
                    <a:pt x="2091" y="2154"/>
                  </a:lnTo>
                  <a:cubicBezTo>
                    <a:pt x="2053" y="2190"/>
                    <a:pt x="2052" y="2249"/>
                    <a:pt x="2087" y="2286"/>
                  </a:cubicBezTo>
                  <a:cubicBezTo>
                    <a:pt x="2122" y="2323"/>
                    <a:pt x="2182" y="2325"/>
                    <a:pt x="2219" y="2290"/>
                  </a:cubicBezTo>
                  <a:lnTo>
                    <a:pt x="3371" y="1200"/>
                  </a:lnTo>
                  <a:cubicBezTo>
                    <a:pt x="3442" y="1133"/>
                    <a:pt x="3554" y="1136"/>
                    <a:pt x="3622" y="1207"/>
                  </a:cubicBezTo>
                  <a:cubicBezTo>
                    <a:pt x="3689" y="1279"/>
                    <a:pt x="3686" y="1391"/>
                    <a:pt x="3615" y="1458"/>
                  </a:cubicBezTo>
                  <a:lnTo>
                    <a:pt x="2463" y="2548"/>
                  </a:lnTo>
                  <a:cubicBezTo>
                    <a:pt x="2425" y="2583"/>
                    <a:pt x="2424" y="2642"/>
                    <a:pt x="2459" y="2680"/>
                  </a:cubicBezTo>
                  <a:cubicBezTo>
                    <a:pt x="2478" y="2699"/>
                    <a:pt x="2502" y="2709"/>
                    <a:pt x="2527" y="2709"/>
                  </a:cubicBezTo>
                  <a:cubicBezTo>
                    <a:pt x="2550" y="2709"/>
                    <a:pt x="2573" y="2700"/>
                    <a:pt x="2591" y="2683"/>
                  </a:cubicBezTo>
                  <a:lnTo>
                    <a:pt x="3576" y="1752"/>
                  </a:lnTo>
                  <a:cubicBezTo>
                    <a:pt x="3647" y="1685"/>
                    <a:pt x="3760" y="1688"/>
                    <a:pt x="3827" y="1759"/>
                  </a:cubicBezTo>
                  <a:cubicBezTo>
                    <a:pt x="3894" y="1830"/>
                    <a:pt x="3891" y="1943"/>
                    <a:pt x="3820" y="2010"/>
                  </a:cubicBezTo>
                  <a:lnTo>
                    <a:pt x="2654" y="3113"/>
                  </a:lnTo>
                  <a:cubicBezTo>
                    <a:pt x="2625" y="3140"/>
                    <a:pt x="2616" y="3183"/>
                    <a:pt x="2633" y="3220"/>
                  </a:cubicBezTo>
                  <a:cubicBezTo>
                    <a:pt x="2650" y="3256"/>
                    <a:pt x="2688" y="3278"/>
                    <a:pt x="2727" y="3274"/>
                  </a:cubicBezTo>
                  <a:lnTo>
                    <a:pt x="3266" y="3218"/>
                  </a:lnTo>
                  <a:cubicBezTo>
                    <a:pt x="3364" y="3208"/>
                    <a:pt x="3451" y="3279"/>
                    <a:pt x="3461" y="3377"/>
                  </a:cubicBezTo>
                  <a:cubicBezTo>
                    <a:pt x="3466" y="3424"/>
                    <a:pt x="3452" y="3470"/>
                    <a:pt x="3422" y="3507"/>
                  </a:cubicBezTo>
                  <a:cubicBezTo>
                    <a:pt x="3392" y="3544"/>
                    <a:pt x="3349" y="3566"/>
                    <a:pt x="3302" y="3571"/>
                  </a:cubicBezTo>
                  <a:lnTo>
                    <a:pt x="1647" y="3741"/>
                  </a:lnTo>
                  <a:close/>
                  <a:moveTo>
                    <a:pt x="3439" y="3993"/>
                  </a:moveTo>
                  <a:lnTo>
                    <a:pt x="3262" y="3763"/>
                  </a:lnTo>
                  <a:lnTo>
                    <a:pt x="3321" y="3757"/>
                  </a:lnTo>
                  <a:cubicBezTo>
                    <a:pt x="3376" y="3751"/>
                    <a:pt x="3428" y="3734"/>
                    <a:pt x="3474" y="3706"/>
                  </a:cubicBezTo>
                  <a:cubicBezTo>
                    <a:pt x="3595" y="3664"/>
                    <a:pt x="3708" y="3603"/>
                    <a:pt x="3810" y="3525"/>
                  </a:cubicBezTo>
                  <a:cubicBezTo>
                    <a:pt x="3981" y="3392"/>
                    <a:pt x="4111" y="3218"/>
                    <a:pt x="4188" y="3021"/>
                  </a:cubicBezTo>
                  <a:lnTo>
                    <a:pt x="4379" y="3268"/>
                  </a:lnTo>
                  <a:lnTo>
                    <a:pt x="3439" y="39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20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65CE56EF-A2EC-4FB9-A2B3-E9C28F24C600}"/>
                </a:ext>
              </a:extLst>
            </p:cNvPr>
            <p:cNvSpPr txBox="1"/>
            <p:nvPr/>
          </p:nvSpPr>
          <p:spPr>
            <a:xfrm>
              <a:off x="6646184" y="1966467"/>
              <a:ext cx="7036200" cy="570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还有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即将开始晨会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xmlns="" id="{63AC7C9D-A480-4C47-95EC-143B127473CE}"/>
                </a:ext>
              </a:extLst>
            </p:cNvPr>
            <p:cNvSpPr txBox="1"/>
            <p:nvPr/>
          </p:nvSpPr>
          <p:spPr>
            <a:xfrm>
              <a:off x="6646184" y="3480813"/>
              <a:ext cx="6987090" cy="5709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请各小组检查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仪容仪表、调整坐姿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xmlns="" id="{80DAC84E-D2C6-4D90-8F84-AD09A135A9EC}"/>
                </a:ext>
              </a:extLst>
            </p:cNvPr>
            <p:cNvSpPr txBox="1"/>
            <p:nvPr/>
          </p:nvSpPr>
          <p:spPr>
            <a:xfrm>
              <a:off x="6670738" y="4978936"/>
              <a:ext cx="6987090" cy="5709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准备好的小组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掌声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示意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87101" y="164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课前准备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xmlns="" id="{EB880144-CFA6-457E-B901-F54E3BAE7BE2}"/>
              </a:ext>
            </a:extLst>
          </p:cNvPr>
          <p:cNvSpPr/>
          <p:nvPr/>
        </p:nvSpPr>
        <p:spPr>
          <a:xfrm rot="5400000">
            <a:off x="542678" y="321933"/>
            <a:ext cx="442632" cy="246214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xmlns="" id="{F209F407-6DF9-4649-AF56-40D580CE7A29}"/>
              </a:ext>
            </a:extLst>
          </p:cNvPr>
          <p:cNvSpPr/>
          <p:nvPr/>
        </p:nvSpPr>
        <p:spPr>
          <a:xfrm rot="5400000">
            <a:off x="385673" y="318488"/>
            <a:ext cx="442632" cy="246214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16081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769101" y="4868863"/>
            <a:ext cx="5759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60198" y="268704"/>
            <a:ext cx="9585408" cy="2852928"/>
          </a:xfrm>
        </p:spPr>
        <p:txBody>
          <a:bodyPr/>
          <a:lstStyle/>
          <a:p>
            <a:r>
              <a:rPr lang="zh-CN" altLang="en-US" sz="5400" b="1" dirty="0"/>
              <a:t>各位优秀的同学！大家早上好！</a:t>
            </a:r>
            <a:br>
              <a:rPr lang="zh-CN" altLang="en-US" sz="5400" b="1" dirty="0"/>
            </a:br>
            <a:endParaRPr lang="zh-CN" altLang="en-US" sz="5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606756" y="3492518"/>
            <a:ext cx="9585154" cy="1500187"/>
          </a:xfrm>
        </p:spPr>
        <p:txBody>
          <a:bodyPr anchor="ctr"/>
          <a:lstStyle/>
          <a:p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主持人简要自我介绍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32" y="5973699"/>
            <a:ext cx="1881876" cy="657492"/>
          </a:xfrm>
          <a:prstGeom prst="rect">
            <a:avLst/>
          </a:prstGeom>
        </p:spPr>
      </p:pic>
      <p:sp>
        <p:nvSpPr>
          <p:cNvPr id="7" name="Footer Placeholder 1"/>
          <p:cNvSpPr txBox="1"/>
          <p:nvPr/>
        </p:nvSpPr>
        <p:spPr>
          <a:xfrm>
            <a:off x="484650" y="6291017"/>
            <a:ext cx="2317663" cy="2275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20</a:t>
            </a:r>
            <a:r>
              <a:rPr lang="en-US" altLang="zh-CN" sz="900" dirty="0">
                <a:solidFill>
                  <a:schemeClr val="tx1"/>
                </a:solidFill>
              </a:rPr>
              <a:t>21</a:t>
            </a:r>
            <a:r>
              <a:rPr lang="en-US" sz="900" dirty="0">
                <a:solidFill>
                  <a:schemeClr val="tx1"/>
                </a:solidFill>
              </a:rPr>
              <a:t>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211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B0E25AB-3595-49DA-B393-AA5A38B562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4" t="-611" r="13365" b="611"/>
          <a:stretch/>
        </p:blipFill>
        <p:spPr>
          <a:xfrm>
            <a:off x="8412699" y="3062943"/>
            <a:ext cx="3779301" cy="3795057"/>
          </a:xfrm>
          <a:prstGeom prst="parallelogram">
            <a:avLst>
              <a:gd name="adj" fmla="val 17780"/>
            </a:avLst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01026554-0B2E-4A9F-AEA4-DEE88F3D8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76" y="1209666"/>
            <a:ext cx="9165193" cy="49894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marL="457269" indent="-457269" algn="l" defTabSz="12193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749" indent="-381057" algn="l" defTabSz="12193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228" indent="-304846" algn="l" defTabSz="12193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920" indent="-304846" algn="l" defTabSz="12193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611" indent="-304846" algn="l" defTabSz="12193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302" indent="-304846" algn="l" defTabSz="12193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994" indent="-304846" algn="l" defTabSz="12193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685" indent="-304846" algn="l" defTabSz="12193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377" indent="-304846" algn="l" defTabSz="12193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与身边的同学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相互问候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说：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“今天你表现真好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!”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和你一组很高兴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!”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我们组是最棒的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!”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各小组轮流，组长喊组名，组员喊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口号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，最后全组一起 “加油！加油！加油！”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看哪个组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最积极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，问候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最热情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87101" y="164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晨会准备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EB880144-CFA6-457E-B901-F54E3BAE7BE2}"/>
              </a:ext>
            </a:extLst>
          </p:cNvPr>
          <p:cNvSpPr/>
          <p:nvPr/>
        </p:nvSpPr>
        <p:spPr>
          <a:xfrm rot="5400000">
            <a:off x="507765" y="404352"/>
            <a:ext cx="442632" cy="246214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xmlns="" id="{F209F407-6DF9-4649-AF56-40D580CE7A29}"/>
              </a:ext>
            </a:extLst>
          </p:cNvPr>
          <p:cNvSpPr/>
          <p:nvPr/>
        </p:nvSpPr>
        <p:spPr>
          <a:xfrm rot="5400000">
            <a:off x="350760" y="400907"/>
            <a:ext cx="442632" cy="246214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" name="Footer Placeholder 1"/>
          <p:cNvSpPr txBox="1"/>
          <p:nvPr/>
        </p:nvSpPr>
        <p:spPr>
          <a:xfrm>
            <a:off x="484650" y="6291017"/>
            <a:ext cx="2317663" cy="2275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20</a:t>
            </a:r>
            <a:r>
              <a:rPr lang="en-US" altLang="zh-CN" sz="900" dirty="0">
                <a:solidFill>
                  <a:schemeClr val="tx1"/>
                </a:solidFill>
              </a:rPr>
              <a:t>21</a:t>
            </a:r>
            <a:r>
              <a:rPr lang="en-US" sz="900" dirty="0">
                <a:solidFill>
                  <a:schemeClr val="tx1"/>
                </a:solidFill>
              </a:rPr>
              <a:t>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10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0"/>
            <a:ext cx="3428999" cy="6858001"/>
          </a:xfrm>
          <a:custGeom>
            <a:avLst/>
            <a:gdLst>
              <a:gd name="connsiteX0" fmla="*/ 0 w 3428999"/>
              <a:gd name="connsiteY0" fmla="*/ 0 h 6858001"/>
              <a:gd name="connsiteX1" fmla="*/ 3428999 w 3428999"/>
              <a:gd name="connsiteY1" fmla="*/ 3429001 h 6858001"/>
              <a:gd name="connsiteX2" fmla="*/ 0 w 3428999"/>
              <a:gd name="connsiteY2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8999" h="6858001">
                <a:moveTo>
                  <a:pt x="0" y="0"/>
                </a:moveTo>
                <a:lnTo>
                  <a:pt x="3428999" y="3429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BF1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304206" y="0"/>
            <a:ext cx="1887794" cy="3584189"/>
            <a:chOff x="10304206" y="0"/>
            <a:chExt cx="1887794" cy="3584189"/>
          </a:xfrm>
        </p:grpSpPr>
        <p:sp>
          <p:nvSpPr>
            <p:cNvPr id="32" name="文本框 31"/>
            <p:cNvSpPr txBox="1"/>
            <p:nvPr/>
          </p:nvSpPr>
          <p:spPr>
            <a:xfrm rot="5400000">
              <a:off x="9722979" y="2107104"/>
              <a:ext cx="2530218" cy="423951"/>
            </a:xfrm>
            <a:custGeom>
              <a:avLst/>
              <a:gdLst/>
              <a:ahLst/>
              <a:cxnLst/>
              <a:rect l="l" t="t" r="r" b="b"/>
              <a:pathLst>
                <a:path w="2530218" h="423951">
                  <a:moveTo>
                    <a:pt x="2274475" y="82046"/>
                  </a:moveTo>
                  <a:lnTo>
                    <a:pt x="2283805" y="10153"/>
                  </a:lnTo>
                  <a:lnTo>
                    <a:pt x="2530218" y="10153"/>
                  </a:lnTo>
                  <a:lnTo>
                    <a:pt x="2521437" y="82046"/>
                  </a:lnTo>
                  <a:lnTo>
                    <a:pt x="2437303" y="82046"/>
                  </a:lnTo>
                  <a:lnTo>
                    <a:pt x="2391971" y="413798"/>
                  </a:lnTo>
                  <a:lnTo>
                    <a:pt x="2316733" y="413798"/>
                  </a:lnTo>
                  <a:lnTo>
                    <a:pt x="2362065" y="82046"/>
                  </a:lnTo>
                  <a:close/>
                  <a:moveTo>
                    <a:pt x="1862479" y="413798"/>
                  </a:moveTo>
                  <a:lnTo>
                    <a:pt x="1917077" y="10153"/>
                  </a:lnTo>
                  <a:lnTo>
                    <a:pt x="1983212" y="10153"/>
                  </a:lnTo>
                  <a:lnTo>
                    <a:pt x="2128778" y="284555"/>
                  </a:lnTo>
                  <a:lnTo>
                    <a:pt x="2166272" y="10153"/>
                  </a:lnTo>
                  <a:lnTo>
                    <a:pt x="2240215" y="10153"/>
                  </a:lnTo>
                  <a:lnTo>
                    <a:pt x="2185339" y="413798"/>
                  </a:lnTo>
                  <a:lnTo>
                    <a:pt x="2120619" y="413798"/>
                  </a:lnTo>
                  <a:lnTo>
                    <a:pt x="1973132" y="136378"/>
                  </a:lnTo>
                  <a:lnTo>
                    <a:pt x="1935226" y="413798"/>
                  </a:lnTo>
                  <a:close/>
                  <a:moveTo>
                    <a:pt x="1562021" y="413798"/>
                  </a:moveTo>
                  <a:lnTo>
                    <a:pt x="1617175" y="10153"/>
                  </a:lnTo>
                  <a:lnTo>
                    <a:pt x="1834227" y="10153"/>
                  </a:lnTo>
                  <a:lnTo>
                    <a:pt x="1824932" y="81772"/>
                  </a:lnTo>
                  <a:lnTo>
                    <a:pt x="1684087" y="81772"/>
                  </a:lnTo>
                  <a:lnTo>
                    <a:pt x="1672510" y="165190"/>
                  </a:lnTo>
                  <a:lnTo>
                    <a:pt x="1814097" y="165190"/>
                  </a:lnTo>
                  <a:lnTo>
                    <a:pt x="1804875" y="236260"/>
                  </a:lnTo>
                  <a:lnTo>
                    <a:pt x="1662653" y="236260"/>
                  </a:lnTo>
                  <a:lnTo>
                    <a:pt x="1647801" y="343277"/>
                  </a:lnTo>
                  <a:lnTo>
                    <a:pt x="1790975" y="343277"/>
                  </a:lnTo>
                  <a:lnTo>
                    <a:pt x="1781817" y="413798"/>
                  </a:lnTo>
                  <a:close/>
                  <a:moveTo>
                    <a:pt x="1321975" y="82046"/>
                  </a:moveTo>
                  <a:lnTo>
                    <a:pt x="1331305" y="10153"/>
                  </a:lnTo>
                  <a:lnTo>
                    <a:pt x="1577717" y="10153"/>
                  </a:lnTo>
                  <a:lnTo>
                    <a:pt x="1568937" y="82046"/>
                  </a:lnTo>
                  <a:lnTo>
                    <a:pt x="1484802" y="82046"/>
                  </a:lnTo>
                  <a:lnTo>
                    <a:pt x="1439470" y="413798"/>
                  </a:lnTo>
                  <a:lnTo>
                    <a:pt x="1364233" y="413798"/>
                  </a:lnTo>
                  <a:lnTo>
                    <a:pt x="1409565" y="82046"/>
                  </a:lnTo>
                  <a:close/>
                  <a:moveTo>
                    <a:pt x="909980" y="413798"/>
                  </a:moveTo>
                  <a:lnTo>
                    <a:pt x="964577" y="10153"/>
                  </a:lnTo>
                  <a:lnTo>
                    <a:pt x="1030712" y="10153"/>
                  </a:lnTo>
                  <a:lnTo>
                    <a:pt x="1176278" y="284555"/>
                  </a:lnTo>
                  <a:lnTo>
                    <a:pt x="1213772" y="10153"/>
                  </a:lnTo>
                  <a:lnTo>
                    <a:pt x="1287715" y="10153"/>
                  </a:lnTo>
                  <a:lnTo>
                    <a:pt x="1232839" y="413798"/>
                  </a:lnTo>
                  <a:lnTo>
                    <a:pt x="1168119" y="413798"/>
                  </a:lnTo>
                  <a:lnTo>
                    <a:pt x="1020632" y="136378"/>
                  </a:lnTo>
                  <a:lnTo>
                    <a:pt x="982726" y="413798"/>
                  </a:lnTo>
                  <a:close/>
                  <a:moveTo>
                    <a:pt x="511964" y="234339"/>
                  </a:moveTo>
                  <a:cubicBezTo>
                    <a:pt x="511964" y="267450"/>
                    <a:pt x="522117" y="295531"/>
                    <a:pt x="542423" y="318581"/>
                  </a:cubicBezTo>
                  <a:cubicBezTo>
                    <a:pt x="562729" y="341630"/>
                    <a:pt x="591907" y="353155"/>
                    <a:pt x="629957" y="353155"/>
                  </a:cubicBezTo>
                  <a:cubicBezTo>
                    <a:pt x="674044" y="353155"/>
                    <a:pt x="711500" y="337606"/>
                    <a:pt x="742324" y="306507"/>
                  </a:cubicBezTo>
                  <a:cubicBezTo>
                    <a:pt x="773149" y="275408"/>
                    <a:pt x="788561" y="237632"/>
                    <a:pt x="788561" y="193179"/>
                  </a:cubicBezTo>
                  <a:cubicBezTo>
                    <a:pt x="788561" y="156409"/>
                    <a:pt x="777722" y="126957"/>
                    <a:pt x="756045" y="104822"/>
                  </a:cubicBezTo>
                  <a:cubicBezTo>
                    <a:pt x="734367" y="82686"/>
                    <a:pt x="705966" y="71619"/>
                    <a:pt x="670843" y="71619"/>
                  </a:cubicBezTo>
                  <a:cubicBezTo>
                    <a:pt x="641939" y="71619"/>
                    <a:pt x="615551" y="78616"/>
                    <a:pt x="591678" y="92611"/>
                  </a:cubicBezTo>
                  <a:cubicBezTo>
                    <a:pt x="567805" y="106605"/>
                    <a:pt x="548551" y="126728"/>
                    <a:pt x="533916" y="152979"/>
                  </a:cubicBezTo>
                  <a:cubicBezTo>
                    <a:pt x="519282" y="179230"/>
                    <a:pt x="511964" y="206350"/>
                    <a:pt x="511964" y="234339"/>
                  </a:cubicBezTo>
                  <a:close/>
                  <a:moveTo>
                    <a:pt x="436778" y="238455"/>
                  </a:moveTo>
                  <a:cubicBezTo>
                    <a:pt x="436778" y="175343"/>
                    <a:pt x="457267" y="121103"/>
                    <a:pt x="498244" y="75735"/>
                  </a:cubicBezTo>
                  <a:cubicBezTo>
                    <a:pt x="543978" y="25245"/>
                    <a:pt x="602425" y="0"/>
                    <a:pt x="673587" y="0"/>
                  </a:cubicBezTo>
                  <a:cubicBezTo>
                    <a:pt x="729016" y="0"/>
                    <a:pt x="774750" y="17836"/>
                    <a:pt x="810788" y="53508"/>
                  </a:cubicBezTo>
                  <a:cubicBezTo>
                    <a:pt x="846826" y="89181"/>
                    <a:pt x="864845" y="134457"/>
                    <a:pt x="864845" y="189337"/>
                  </a:cubicBezTo>
                  <a:cubicBezTo>
                    <a:pt x="864845" y="231412"/>
                    <a:pt x="854189" y="271063"/>
                    <a:pt x="832877" y="308290"/>
                  </a:cubicBezTo>
                  <a:cubicBezTo>
                    <a:pt x="811565" y="345518"/>
                    <a:pt x="783210" y="374101"/>
                    <a:pt x="747813" y="394041"/>
                  </a:cubicBezTo>
                  <a:cubicBezTo>
                    <a:pt x="712415" y="413981"/>
                    <a:pt x="671758" y="423951"/>
                    <a:pt x="625841" y="423951"/>
                  </a:cubicBezTo>
                  <a:cubicBezTo>
                    <a:pt x="568399" y="423951"/>
                    <a:pt x="522529" y="406938"/>
                    <a:pt x="488228" y="372912"/>
                  </a:cubicBezTo>
                  <a:cubicBezTo>
                    <a:pt x="453928" y="338886"/>
                    <a:pt x="436778" y="294067"/>
                    <a:pt x="436778" y="238455"/>
                  </a:cubicBezTo>
                  <a:close/>
                  <a:moveTo>
                    <a:pt x="0" y="227479"/>
                  </a:moveTo>
                  <a:cubicBezTo>
                    <a:pt x="0" y="188514"/>
                    <a:pt x="10656" y="151150"/>
                    <a:pt x="31968" y="115386"/>
                  </a:cubicBezTo>
                  <a:cubicBezTo>
                    <a:pt x="53280" y="79622"/>
                    <a:pt x="82138" y="51450"/>
                    <a:pt x="118542" y="30870"/>
                  </a:cubicBezTo>
                  <a:cubicBezTo>
                    <a:pt x="154946" y="10290"/>
                    <a:pt x="194642" y="0"/>
                    <a:pt x="237632" y="0"/>
                  </a:cubicBezTo>
                  <a:cubicBezTo>
                    <a:pt x="298001" y="0"/>
                    <a:pt x="350228" y="20806"/>
                    <a:pt x="394316" y="62418"/>
                  </a:cubicBezTo>
                  <a:lnTo>
                    <a:pt x="339161" y="113560"/>
                  </a:lnTo>
                  <a:cubicBezTo>
                    <a:pt x="327270" y="99854"/>
                    <a:pt x="312727" y="89300"/>
                    <a:pt x="295531" y="81898"/>
                  </a:cubicBezTo>
                  <a:cubicBezTo>
                    <a:pt x="278335" y="74496"/>
                    <a:pt x="259676" y="70796"/>
                    <a:pt x="239553" y="70796"/>
                  </a:cubicBezTo>
                  <a:cubicBezTo>
                    <a:pt x="211381" y="70796"/>
                    <a:pt x="184398" y="78014"/>
                    <a:pt x="158604" y="92452"/>
                  </a:cubicBezTo>
                  <a:cubicBezTo>
                    <a:pt x="132811" y="106890"/>
                    <a:pt x="112733" y="125988"/>
                    <a:pt x="98373" y="149746"/>
                  </a:cubicBezTo>
                  <a:cubicBezTo>
                    <a:pt x="84013" y="173505"/>
                    <a:pt x="76833" y="198817"/>
                    <a:pt x="76833" y="225683"/>
                  </a:cubicBezTo>
                  <a:cubicBezTo>
                    <a:pt x="76833" y="262232"/>
                    <a:pt x="89455" y="292615"/>
                    <a:pt x="114700" y="316831"/>
                  </a:cubicBezTo>
                  <a:cubicBezTo>
                    <a:pt x="139945" y="341047"/>
                    <a:pt x="172324" y="353155"/>
                    <a:pt x="211838" y="353155"/>
                  </a:cubicBezTo>
                  <a:cubicBezTo>
                    <a:pt x="254096" y="353155"/>
                    <a:pt x="290683" y="340899"/>
                    <a:pt x="321599" y="316385"/>
                  </a:cubicBezTo>
                  <a:lnTo>
                    <a:pt x="366327" y="375382"/>
                  </a:lnTo>
                  <a:cubicBezTo>
                    <a:pt x="320410" y="407761"/>
                    <a:pt x="267267" y="423951"/>
                    <a:pt x="206899" y="423951"/>
                  </a:cubicBezTo>
                  <a:cubicBezTo>
                    <a:pt x="164458" y="423951"/>
                    <a:pt x="128374" y="415902"/>
                    <a:pt x="98648" y="399804"/>
                  </a:cubicBezTo>
                  <a:cubicBezTo>
                    <a:pt x="68921" y="383705"/>
                    <a:pt x="45048" y="360061"/>
                    <a:pt x="27029" y="328871"/>
                  </a:cubicBezTo>
                  <a:cubicBezTo>
                    <a:pt x="9010" y="297680"/>
                    <a:pt x="0" y="263883"/>
                    <a:pt x="0" y="22747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4400" b="1" i="1" dirty="0">
                <a:latin typeface="Century Gothic" panose="020B0502020202020204" pitchFamily="34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0304206" y="0"/>
              <a:ext cx="1887794" cy="3046772"/>
            </a:xfrm>
            <a:custGeom>
              <a:avLst/>
              <a:gdLst>
                <a:gd name="connsiteX0" fmla="*/ 1158976 w 1887794"/>
                <a:gd name="connsiteY0" fmla="*/ 0 h 3046772"/>
                <a:gd name="connsiteX1" fmla="*/ 1887794 w 1887794"/>
                <a:gd name="connsiteY1" fmla="*/ 0 h 3046772"/>
                <a:gd name="connsiteX2" fmla="*/ 1887794 w 1887794"/>
                <a:gd name="connsiteY2" fmla="*/ 3046772 h 3046772"/>
                <a:gd name="connsiteX3" fmla="*/ 0 w 1887794"/>
                <a:gd name="connsiteY3" fmla="*/ 1158977 h 30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7794" h="3046772">
                  <a:moveTo>
                    <a:pt x="1158976" y="0"/>
                  </a:moveTo>
                  <a:lnTo>
                    <a:pt x="1887794" y="0"/>
                  </a:lnTo>
                  <a:lnTo>
                    <a:pt x="1887794" y="3046772"/>
                  </a:lnTo>
                  <a:lnTo>
                    <a:pt x="0" y="1158977"/>
                  </a:lnTo>
                  <a:close/>
                </a:path>
              </a:pathLst>
            </a:custGeom>
            <a:solidFill>
              <a:srgbClr val="BF18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10776112" y="1053972"/>
              <a:ext cx="423952" cy="990710"/>
            </a:xfrm>
            <a:custGeom>
              <a:avLst/>
              <a:gdLst>
                <a:gd name="connsiteX0" fmla="*/ 383577 w 423952"/>
                <a:gd name="connsiteY0" fmla="*/ 960489 h 990710"/>
                <a:gd name="connsiteX1" fmla="*/ 413798 w 423952"/>
                <a:gd name="connsiteY1" fmla="*/ 964577 h 990710"/>
                <a:gd name="connsiteX2" fmla="*/ 413798 w 423952"/>
                <a:gd name="connsiteY2" fmla="*/ 990710 h 990710"/>
                <a:gd name="connsiteX3" fmla="*/ 185496 w 423952"/>
                <a:gd name="connsiteY3" fmla="*/ 436778 h 990710"/>
                <a:gd name="connsiteX4" fmla="*/ 348216 w 423952"/>
                <a:gd name="connsiteY4" fmla="*/ 498244 h 990710"/>
                <a:gd name="connsiteX5" fmla="*/ 423952 w 423952"/>
                <a:gd name="connsiteY5" fmla="*/ 673587 h 990710"/>
                <a:gd name="connsiteX6" fmla="*/ 370444 w 423952"/>
                <a:gd name="connsiteY6" fmla="*/ 810788 h 990710"/>
                <a:gd name="connsiteX7" fmla="*/ 309731 w 423952"/>
                <a:gd name="connsiteY7" fmla="*/ 851330 h 990710"/>
                <a:gd name="connsiteX8" fmla="*/ 279803 w 423952"/>
                <a:gd name="connsiteY8" fmla="*/ 856715 h 990710"/>
                <a:gd name="connsiteX9" fmla="*/ 207238 w 423952"/>
                <a:gd name="connsiteY9" fmla="*/ 784150 h 990710"/>
                <a:gd name="connsiteX10" fmla="*/ 230772 w 423952"/>
                <a:gd name="connsiteY10" fmla="*/ 788561 h 990710"/>
                <a:gd name="connsiteX11" fmla="*/ 319130 w 423952"/>
                <a:gd name="connsiteY11" fmla="*/ 756045 h 990710"/>
                <a:gd name="connsiteX12" fmla="*/ 352332 w 423952"/>
                <a:gd name="connsiteY12" fmla="*/ 670843 h 990710"/>
                <a:gd name="connsiteX13" fmla="*/ 331340 w 423952"/>
                <a:gd name="connsiteY13" fmla="*/ 591678 h 990710"/>
                <a:gd name="connsiteX14" fmla="*/ 270972 w 423952"/>
                <a:gd name="connsiteY14" fmla="*/ 533916 h 990710"/>
                <a:gd name="connsiteX15" fmla="*/ 189612 w 423952"/>
                <a:gd name="connsiteY15" fmla="*/ 511964 h 990710"/>
                <a:gd name="connsiteX16" fmla="*/ 105370 w 423952"/>
                <a:gd name="connsiteY16" fmla="*/ 542423 h 990710"/>
                <a:gd name="connsiteX17" fmla="*/ 70796 w 423952"/>
                <a:gd name="connsiteY17" fmla="*/ 629957 h 990710"/>
                <a:gd name="connsiteX18" fmla="*/ 74979 w 423952"/>
                <a:gd name="connsiteY18" fmla="*/ 651890 h 990710"/>
                <a:gd name="connsiteX19" fmla="*/ 6918 w 423952"/>
                <a:gd name="connsiteY19" fmla="*/ 583830 h 990710"/>
                <a:gd name="connsiteX20" fmla="*/ 12760 w 423952"/>
                <a:gd name="connsiteY20" fmla="*/ 548356 h 990710"/>
                <a:gd name="connsiteX21" fmla="*/ 51040 w 423952"/>
                <a:gd name="connsiteY21" fmla="*/ 488228 h 990710"/>
                <a:gd name="connsiteX22" fmla="*/ 185496 w 423952"/>
                <a:gd name="connsiteY22" fmla="*/ 436778 h 990710"/>
                <a:gd name="connsiteX23" fmla="*/ 196472 w 423952"/>
                <a:gd name="connsiteY23" fmla="*/ 0 h 990710"/>
                <a:gd name="connsiteX24" fmla="*/ 308566 w 423952"/>
                <a:gd name="connsiteY24" fmla="*/ 31968 h 990710"/>
                <a:gd name="connsiteX25" fmla="*/ 393082 w 423952"/>
                <a:gd name="connsiteY25" fmla="*/ 118542 h 990710"/>
                <a:gd name="connsiteX26" fmla="*/ 423952 w 423952"/>
                <a:gd name="connsiteY26" fmla="*/ 237632 h 990710"/>
                <a:gd name="connsiteX27" fmla="*/ 361534 w 423952"/>
                <a:gd name="connsiteY27" fmla="*/ 394316 h 990710"/>
                <a:gd name="connsiteX28" fmla="*/ 310392 w 423952"/>
                <a:gd name="connsiteY28" fmla="*/ 339161 h 990710"/>
                <a:gd name="connsiteX29" fmla="*/ 342054 w 423952"/>
                <a:gd name="connsiteY29" fmla="*/ 295531 h 990710"/>
                <a:gd name="connsiteX30" fmla="*/ 353156 w 423952"/>
                <a:gd name="connsiteY30" fmla="*/ 239553 h 990710"/>
                <a:gd name="connsiteX31" fmla="*/ 331500 w 423952"/>
                <a:gd name="connsiteY31" fmla="*/ 158604 h 990710"/>
                <a:gd name="connsiteX32" fmla="*/ 274206 w 423952"/>
                <a:gd name="connsiteY32" fmla="*/ 98373 h 990710"/>
                <a:gd name="connsiteX33" fmla="*/ 198268 w 423952"/>
                <a:gd name="connsiteY33" fmla="*/ 76833 h 990710"/>
                <a:gd name="connsiteX34" fmla="*/ 107120 w 423952"/>
                <a:gd name="connsiteY34" fmla="*/ 114700 h 990710"/>
                <a:gd name="connsiteX35" fmla="*/ 70796 w 423952"/>
                <a:gd name="connsiteY35" fmla="*/ 211838 h 990710"/>
                <a:gd name="connsiteX36" fmla="*/ 107566 w 423952"/>
                <a:gd name="connsiteY36" fmla="*/ 321599 h 990710"/>
                <a:gd name="connsiteX37" fmla="*/ 48570 w 423952"/>
                <a:gd name="connsiteY37" fmla="*/ 366327 h 990710"/>
                <a:gd name="connsiteX38" fmla="*/ 0 w 423952"/>
                <a:gd name="connsiteY38" fmla="*/ 206899 h 990710"/>
                <a:gd name="connsiteX39" fmla="*/ 24148 w 423952"/>
                <a:gd name="connsiteY39" fmla="*/ 98648 h 990710"/>
                <a:gd name="connsiteX40" fmla="*/ 95080 w 423952"/>
                <a:gd name="connsiteY40" fmla="*/ 27029 h 990710"/>
                <a:gd name="connsiteX41" fmla="*/ 196472 w 423952"/>
                <a:gd name="connsiteY41" fmla="*/ 0 h 99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23952" h="990710">
                  <a:moveTo>
                    <a:pt x="383577" y="960489"/>
                  </a:moveTo>
                  <a:lnTo>
                    <a:pt x="413798" y="964577"/>
                  </a:lnTo>
                  <a:lnTo>
                    <a:pt x="413798" y="990710"/>
                  </a:lnTo>
                  <a:close/>
                  <a:moveTo>
                    <a:pt x="185496" y="436778"/>
                  </a:moveTo>
                  <a:cubicBezTo>
                    <a:pt x="248608" y="436778"/>
                    <a:pt x="302848" y="457267"/>
                    <a:pt x="348216" y="498244"/>
                  </a:cubicBezTo>
                  <a:cubicBezTo>
                    <a:pt x="398706" y="543978"/>
                    <a:pt x="423952" y="602425"/>
                    <a:pt x="423952" y="673587"/>
                  </a:cubicBezTo>
                  <a:cubicBezTo>
                    <a:pt x="423952" y="729016"/>
                    <a:pt x="406116" y="774750"/>
                    <a:pt x="370444" y="810788"/>
                  </a:cubicBezTo>
                  <a:cubicBezTo>
                    <a:pt x="352607" y="828807"/>
                    <a:pt x="332370" y="842321"/>
                    <a:pt x="309731" y="851330"/>
                  </a:cubicBezTo>
                  <a:lnTo>
                    <a:pt x="279803" y="856715"/>
                  </a:lnTo>
                  <a:lnTo>
                    <a:pt x="207238" y="784150"/>
                  </a:lnTo>
                  <a:lnTo>
                    <a:pt x="230772" y="788561"/>
                  </a:lnTo>
                  <a:cubicBezTo>
                    <a:pt x="267542" y="788561"/>
                    <a:pt x="296994" y="777722"/>
                    <a:pt x="319130" y="756045"/>
                  </a:cubicBezTo>
                  <a:cubicBezTo>
                    <a:pt x="341266" y="734367"/>
                    <a:pt x="352332" y="705966"/>
                    <a:pt x="352332" y="670843"/>
                  </a:cubicBezTo>
                  <a:cubicBezTo>
                    <a:pt x="352332" y="641939"/>
                    <a:pt x="345336" y="615551"/>
                    <a:pt x="331340" y="591678"/>
                  </a:cubicBezTo>
                  <a:cubicBezTo>
                    <a:pt x="317346" y="567805"/>
                    <a:pt x="297224" y="548551"/>
                    <a:pt x="270972" y="533916"/>
                  </a:cubicBezTo>
                  <a:cubicBezTo>
                    <a:pt x="244722" y="519282"/>
                    <a:pt x="217602" y="511964"/>
                    <a:pt x="189612" y="511964"/>
                  </a:cubicBezTo>
                  <a:cubicBezTo>
                    <a:pt x="156502" y="511964"/>
                    <a:pt x="128420" y="522117"/>
                    <a:pt x="105370" y="542423"/>
                  </a:cubicBezTo>
                  <a:cubicBezTo>
                    <a:pt x="82322" y="562729"/>
                    <a:pt x="70796" y="591907"/>
                    <a:pt x="70796" y="629957"/>
                  </a:cubicBezTo>
                  <a:lnTo>
                    <a:pt x="74979" y="651890"/>
                  </a:lnTo>
                  <a:lnTo>
                    <a:pt x="6918" y="583830"/>
                  </a:lnTo>
                  <a:lnTo>
                    <a:pt x="12760" y="548356"/>
                  </a:lnTo>
                  <a:cubicBezTo>
                    <a:pt x="21267" y="525421"/>
                    <a:pt x="34027" y="505378"/>
                    <a:pt x="51040" y="488228"/>
                  </a:cubicBezTo>
                  <a:cubicBezTo>
                    <a:pt x="85066" y="453928"/>
                    <a:pt x="129884" y="436778"/>
                    <a:pt x="185496" y="436778"/>
                  </a:cubicBezTo>
                  <a:close/>
                  <a:moveTo>
                    <a:pt x="196472" y="0"/>
                  </a:moveTo>
                  <a:cubicBezTo>
                    <a:pt x="235438" y="0"/>
                    <a:pt x="272802" y="10656"/>
                    <a:pt x="308566" y="31968"/>
                  </a:cubicBezTo>
                  <a:cubicBezTo>
                    <a:pt x="344330" y="53280"/>
                    <a:pt x="372502" y="82138"/>
                    <a:pt x="393082" y="118542"/>
                  </a:cubicBezTo>
                  <a:cubicBezTo>
                    <a:pt x="413662" y="154946"/>
                    <a:pt x="423952" y="194642"/>
                    <a:pt x="423952" y="237632"/>
                  </a:cubicBezTo>
                  <a:cubicBezTo>
                    <a:pt x="423952" y="298001"/>
                    <a:pt x="403146" y="350228"/>
                    <a:pt x="361534" y="394316"/>
                  </a:cubicBezTo>
                  <a:lnTo>
                    <a:pt x="310392" y="339161"/>
                  </a:lnTo>
                  <a:cubicBezTo>
                    <a:pt x="324098" y="327270"/>
                    <a:pt x="334652" y="312727"/>
                    <a:pt x="342054" y="295531"/>
                  </a:cubicBezTo>
                  <a:cubicBezTo>
                    <a:pt x="349456" y="278335"/>
                    <a:pt x="353156" y="259676"/>
                    <a:pt x="353156" y="239553"/>
                  </a:cubicBezTo>
                  <a:cubicBezTo>
                    <a:pt x="353156" y="211381"/>
                    <a:pt x="345938" y="184398"/>
                    <a:pt x="331500" y="158604"/>
                  </a:cubicBezTo>
                  <a:cubicBezTo>
                    <a:pt x="317062" y="132811"/>
                    <a:pt x="297964" y="112733"/>
                    <a:pt x="274206" y="98373"/>
                  </a:cubicBezTo>
                  <a:cubicBezTo>
                    <a:pt x="250446" y="84013"/>
                    <a:pt x="225134" y="76833"/>
                    <a:pt x="198268" y="76833"/>
                  </a:cubicBezTo>
                  <a:cubicBezTo>
                    <a:pt x="161720" y="76833"/>
                    <a:pt x="131336" y="89455"/>
                    <a:pt x="107120" y="114700"/>
                  </a:cubicBezTo>
                  <a:cubicBezTo>
                    <a:pt x="82904" y="139945"/>
                    <a:pt x="70796" y="172324"/>
                    <a:pt x="70796" y="211838"/>
                  </a:cubicBezTo>
                  <a:cubicBezTo>
                    <a:pt x="70796" y="254096"/>
                    <a:pt x="83052" y="290683"/>
                    <a:pt x="107566" y="321599"/>
                  </a:cubicBezTo>
                  <a:lnTo>
                    <a:pt x="48570" y="366327"/>
                  </a:lnTo>
                  <a:cubicBezTo>
                    <a:pt x="16190" y="320410"/>
                    <a:pt x="0" y="267267"/>
                    <a:pt x="0" y="206899"/>
                  </a:cubicBezTo>
                  <a:cubicBezTo>
                    <a:pt x="0" y="164458"/>
                    <a:pt x="8050" y="128374"/>
                    <a:pt x="24148" y="98648"/>
                  </a:cubicBezTo>
                  <a:cubicBezTo>
                    <a:pt x="40246" y="68921"/>
                    <a:pt x="63890" y="45048"/>
                    <a:pt x="95080" y="27029"/>
                  </a:cubicBezTo>
                  <a:cubicBezTo>
                    <a:pt x="126272" y="9010"/>
                    <a:pt x="160068" y="0"/>
                    <a:pt x="1964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占位符 1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r="31250"/>
          <a:stretch>
            <a:fillRect/>
          </a:stretch>
        </p:blipFill>
        <p:spPr/>
      </p:pic>
      <p:sp>
        <p:nvSpPr>
          <p:cNvPr id="30" name="Footer Placeholder 1"/>
          <p:cNvSpPr txBox="1"/>
          <p:nvPr/>
        </p:nvSpPr>
        <p:spPr>
          <a:xfrm>
            <a:off x="484650" y="6291017"/>
            <a:ext cx="2317663" cy="2275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20</a:t>
            </a:r>
            <a:r>
              <a:rPr lang="en-US" altLang="zh-CN" sz="900" dirty="0">
                <a:solidFill>
                  <a:schemeClr val="tx1"/>
                </a:solidFill>
              </a:rPr>
              <a:t>21</a:t>
            </a:r>
            <a:r>
              <a:rPr lang="en-US" sz="900" dirty="0">
                <a:solidFill>
                  <a:schemeClr val="tx1"/>
                </a:solidFill>
              </a:rPr>
              <a:t> Lenovo Internal. All rights reserved.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32" y="5973699"/>
            <a:ext cx="1881876" cy="65749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1D465A8B-282F-4C25-9192-863033ABAB01}"/>
              </a:ext>
            </a:extLst>
          </p:cNvPr>
          <p:cNvSpPr txBox="1"/>
          <p:nvPr/>
        </p:nvSpPr>
        <p:spPr>
          <a:xfrm>
            <a:off x="4287101" y="1639549"/>
            <a:ext cx="3536808" cy="52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复习环节  </a:t>
            </a:r>
            <a:r>
              <a:rPr lang="en-US" altLang="zh-CN" sz="2801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801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280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1C4C7055-94C9-475B-A522-DAF0D7B730F4}"/>
              </a:ext>
            </a:extLst>
          </p:cNvPr>
          <p:cNvSpPr txBox="1"/>
          <p:nvPr/>
        </p:nvSpPr>
        <p:spPr>
          <a:xfrm>
            <a:off x="4287101" y="2785098"/>
            <a:ext cx="3780574" cy="52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风采展示  </a:t>
            </a:r>
            <a:r>
              <a:rPr lang="en-US" altLang="zh-CN" sz="28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B737148B-B7A9-4AB3-99C1-9F9E3014C9D2}"/>
              </a:ext>
            </a:extLst>
          </p:cNvPr>
          <p:cNvSpPr txBox="1"/>
          <p:nvPr/>
        </p:nvSpPr>
        <p:spPr>
          <a:xfrm>
            <a:off x="4299657" y="3873675"/>
            <a:ext cx="3524252" cy="52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1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文化宣读 </a:t>
            </a:r>
            <a:r>
              <a:rPr lang="en-US" altLang="zh-CN" sz="2801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1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280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6F695D2C-EB12-4091-AB3A-5DD008262271}"/>
              </a:ext>
            </a:extLst>
          </p:cNvPr>
          <p:cNvSpPr txBox="1"/>
          <p:nvPr/>
        </p:nvSpPr>
        <p:spPr>
          <a:xfrm>
            <a:off x="4287101" y="4962252"/>
            <a:ext cx="3524252" cy="52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1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学习之星 </a:t>
            </a:r>
            <a:r>
              <a:rPr lang="en-US" altLang="zh-CN" sz="2801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1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280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68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4FE52AB-9F99-4071-86E1-28BA18DB6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" t="10159" r="-179" b="12540"/>
          <a:stretch/>
        </p:blipFill>
        <p:spPr>
          <a:xfrm>
            <a:off x="100697" y="897989"/>
            <a:ext cx="12091303" cy="52162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4802013-D4C4-40B5-ADCC-C1EAEF72C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4" y="644481"/>
            <a:ext cx="8341226" cy="5971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7101" y="16400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复习环节（六道题）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EB880144-CFA6-457E-B901-F54E3BAE7BE2}"/>
              </a:ext>
            </a:extLst>
          </p:cNvPr>
          <p:cNvSpPr/>
          <p:nvPr/>
        </p:nvSpPr>
        <p:spPr>
          <a:xfrm rot="5400000">
            <a:off x="488969" y="315048"/>
            <a:ext cx="442632" cy="246214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xmlns="" id="{F209F407-6DF9-4649-AF56-40D580CE7A29}"/>
              </a:ext>
            </a:extLst>
          </p:cNvPr>
          <p:cNvSpPr/>
          <p:nvPr/>
        </p:nvSpPr>
        <p:spPr>
          <a:xfrm rot="5400000">
            <a:off x="331964" y="311603"/>
            <a:ext cx="442632" cy="246214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32" y="5973699"/>
            <a:ext cx="1881876" cy="657492"/>
          </a:xfrm>
          <a:prstGeom prst="rect">
            <a:avLst/>
          </a:prstGeom>
        </p:spPr>
      </p:pic>
      <p:sp>
        <p:nvSpPr>
          <p:cNvPr id="9" name="Footer Placeholder 1"/>
          <p:cNvSpPr txBox="1"/>
          <p:nvPr/>
        </p:nvSpPr>
        <p:spPr>
          <a:xfrm>
            <a:off x="484650" y="6291017"/>
            <a:ext cx="2317663" cy="2275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20</a:t>
            </a:r>
            <a:r>
              <a:rPr lang="en-US" altLang="zh-CN" sz="900" dirty="0">
                <a:solidFill>
                  <a:schemeClr val="tx1"/>
                </a:solidFill>
              </a:rPr>
              <a:t>21</a:t>
            </a:r>
            <a:r>
              <a:rPr lang="en-US" sz="900" dirty="0">
                <a:solidFill>
                  <a:schemeClr val="tx1"/>
                </a:solidFill>
              </a:rPr>
              <a:t>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20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53B923D-6252-4E16-8567-5576A3455388}"/>
              </a:ext>
            </a:extLst>
          </p:cNvPr>
          <p:cNvSpPr/>
          <p:nvPr/>
        </p:nvSpPr>
        <p:spPr>
          <a:xfrm>
            <a:off x="0" y="-239152"/>
            <a:ext cx="13354198" cy="7372351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B17F3A37-398B-4190-A440-5773154BA8BE}"/>
              </a:ext>
            </a:extLst>
          </p:cNvPr>
          <p:cNvGrpSpPr/>
          <p:nvPr/>
        </p:nvGrpSpPr>
        <p:grpSpPr>
          <a:xfrm>
            <a:off x="184473" y="64786"/>
            <a:ext cx="3286051" cy="584775"/>
            <a:chOff x="5444846" y="418237"/>
            <a:chExt cx="3286051" cy="584775"/>
          </a:xfrm>
          <a:solidFill>
            <a:schemeClr val="bg1"/>
          </a:solidFill>
        </p:grpSpPr>
        <p:sp>
          <p:nvSpPr>
            <p:cNvPr id="4" name="淘宝店chenying0907出品 2">
              <a:extLst>
                <a:ext uri="{FF2B5EF4-FFF2-40B4-BE49-F238E27FC236}">
                  <a16:creationId xmlns:a16="http://schemas.microsoft.com/office/drawing/2014/main" xmlns="" id="{9D580C11-D116-4A6E-846F-278CD0DA443B}"/>
                </a:ext>
              </a:extLst>
            </p:cNvPr>
            <p:cNvSpPr txBox="1"/>
            <p:nvPr/>
          </p:nvSpPr>
          <p:spPr>
            <a:xfrm>
              <a:off x="5444846" y="418237"/>
              <a:ext cx="3286051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风采展示</a:t>
              </a: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xmlns="" id="{EB880144-CFA6-457E-B901-F54E3BAE7BE2}"/>
                </a:ext>
              </a:extLst>
            </p:cNvPr>
            <p:cNvSpPr/>
            <p:nvPr/>
          </p:nvSpPr>
          <p:spPr>
            <a:xfrm rot="5400000">
              <a:off x="5854357" y="597036"/>
              <a:ext cx="442632" cy="246214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xmlns="" id="{F209F407-6DF9-4649-AF56-40D580CE7A29}"/>
                </a:ext>
              </a:extLst>
            </p:cNvPr>
            <p:cNvSpPr/>
            <p:nvPr/>
          </p:nvSpPr>
          <p:spPr>
            <a:xfrm rot="5400000">
              <a:off x="5697352" y="593591"/>
              <a:ext cx="442632" cy="246214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AF71D8B-23C6-48E0-BB5E-38FF91A402EA}"/>
              </a:ext>
            </a:extLst>
          </p:cNvPr>
          <p:cNvSpPr/>
          <p:nvPr/>
        </p:nvSpPr>
        <p:spPr>
          <a:xfrm>
            <a:off x="535188" y="1595558"/>
            <a:ext cx="4810608" cy="4409457"/>
          </a:xfrm>
          <a:prstGeom prst="rect">
            <a:avLst/>
          </a:prstGeom>
          <a:solidFill>
            <a:srgbClr val="5B9BD5">
              <a:lumMod val="20000"/>
              <a:lumOff val="80000"/>
              <a:alpha val="75000"/>
            </a:srgbClr>
          </a:solidFill>
          <a:ln w="1270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我的家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……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我的爱好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……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一件难忘的事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……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我的理想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32" y="5973699"/>
            <a:ext cx="1881876" cy="657492"/>
          </a:xfrm>
          <a:prstGeom prst="rect">
            <a:avLst/>
          </a:prstGeom>
        </p:spPr>
      </p:pic>
      <p:sp>
        <p:nvSpPr>
          <p:cNvPr id="9" name="Footer Placeholder 1"/>
          <p:cNvSpPr txBox="1"/>
          <p:nvPr/>
        </p:nvSpPr>
        <p:spPr>
          <a:xfrm>
            <a:off x="484650" y="6291017"/>
            <a:ext cx="2317663" cy="2275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20</a:t>
            </a:r>
            <a:r>
              <a:rPr lang="en-US" altLang="zh-CN" sz="900" dirty="0">
                <a:solidFill>
                  <a:schemeClr val="tx1"/>
                </a:solidFill>
              </a:rPr>
              <a:t>21</a:t>
            </a:r>
            <a:r>
              <a:rPr lang="en-US" sz="900" dirty="0">
                <a:solidFill>
                  <a:schemeClr val="tx1"/>
                </a:solidFill>
              </a:rPr>
              <a:t>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577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="" xmlns:a16="http://schemas.microsoft.com/office/drawing/2014/main" id="{A17309FA-11E7-44D9-9306-FA565AD279FD}"/>
              </a:ext>
            </a:extLst>
          </p:cNvPr>
          <p:cNvSpPr/>
          <p:nvPr/>
        </p:nvSpPr>
        <p:spPr>
          <a:xfrm>
            <a:off x="0" y="4089399"/>
            <a:ext cx="2984502" cy="2768601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62"/>
          </a:p>
        </p:txBody>
      </p:sp>
      <p:sp>
        <p:nvSpPr>
          <p:cNvPr id="3" name="等腰三角形 2">
            <a:extLst>
              <a:ext uri="{FF2B5EF4-FFF2-40B4-BE49-F238E27FC236}">
                <a16:creationId xmlns="" xmlns:a16="http://schemas.microsoft.com/office/drawing/2014/main" id="{36123A6C-A50C-4053-AC53-E9B578525AC3}"/>
              </a:ext>
            </a:extLst>
          </p:cNvPr>
          <p:cNvSpPr/>
          <p:nvPr/>
        </p:nvSpPr>
        <p:spPr>
          <a:xfrm rot="10800000">
            <a:off x="9156702" y="0"/>
            <a:ext cx="3035298" cy="2984500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62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C3E6BE0-2E53-4EA8-87C8-EA21AA8F5FC2}"/>
              </a:ext>
            </a:extLst>
          </p:cNvPr>
          <p:cNvSpPr/>
          <p:nvPr/>
        </p:nvSpPr>
        <p:spPr>
          <a:xfrm>
            <a:off x="473822" y="1446046"/>
            <a:ext cx="9910771" cy="445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50800" dir="7200000" sx="101000" sy="101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62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51E07E88-5ACF-4CC1-9D8E-14451FFD0646}"/>
              </a:ext>
            </a:extLst>
          </p:cNvPr>
          <p:cNvSpPr txBox="1"/>
          <p:nvPr/>
        </p:nvSpPr>
        <p:spPr>
          <a:xfrm>
            <a:off x="6687539" y="1631948"/>
            <a:ext cx="1107867" cy="49149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999" dirty="0">
                <a:latin typeface="华文行楷" panose="02010800040101010101" pitchFamily="2" charset="-122"/>
                <a:ea typeface="华文行楷" panose="02010800040101010101" pitchFamily="2" charset="-122"/>
              </a:rPr>
              <a:t>厚德励学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317A33D-6F3E-484A-B522-5C537982247F}"/>
              </a:ext>
            </a:extLst>
          </p:cNvPr>
          <p:cNvSpPr txBox="1"/>
          <p:nvPr/>
        </p:nvSpPr>
        <p:spPr>
          <a:xfrm>
            <a:off x="7835525" y="2519294"/>
            <a:ext cx="1107867" cy="43387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999" dirty="0">
                <a:latin typeface="华文行楷" panose="02010800040101010101" pitchFamily="2" charset="-122"/>
                <a:ea typeface="华文行楷" panose="02010800040101010101" pitchFamily="2" charset="-122"/>
              </a:rPr>
              <a:t>自强竞业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9B45C3CE-0463-41F7-8658-0D20194BFE7E}"/>
              </a:ext>
            </a:extLst>
          </p:cNvPr>
          <p:cNvSpPr/>
          <p:nvPr/>
        </p:nvSpPr>
        <p:spPr>
          <a:xfrm>
            <a:off x="5453665" y="1449491"/>
            <a:ext cx="904173" cy="4600886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alpha val="0"/>
                </a:schemeClr>
              </a:gs>
              <a:gs pos="77000">
                <a:schemeClr val="tx1">
                  <a:lumMod val="65000"/>
                  <a:lumOff val="35000"/>
                  <a:alpha val="20000"/>
                </a:schemeClr>
              </a:gs>
              <a:gs pos="100000">
                <a:schemeClr val="tx1">
                  <a:lumMod val="85000"/>
                  <a:lumOff val="15000"/>
                  <a:alpha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62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B7524211-14E8-44BB-A0D1-9902549492D5}"/>
              </a:ext>
            </a:extLst>
          </p:cNvPr>
          <p:cNvSpPr txBox="1"/>
          <p:nvPr/>
        </p:nvSpPr>
        <p:spPr>
          <a:xfrm>
            <a:off x="9202327" y="4226369"/>
            <a:ext cx="923330" cy="49149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校训</a:t>
            </a:r>
          </a:p>
        </p:txBody>
      </p:sp>
      <p:sp>
        <p:nvSpPr>
          <p:cNvPr id="9" name="淘宝店chenying0907出品 2">
            <a:extLst>
              <a:ext uri="{FF2B5EF4-FFF2-40B4-BE49-F238E27FC236}">
                <a16:creationId xmlns="" xmlns:a16="http://schemas.microsoft.com/office/drawing/2014/main" id="{6899165E-F9AD-4C3B-937F-6B6821C08EAE}"/>
              </a:ext>
            </a:extLst>
          </p:cNvPr>
          <p:cNvSpPr txBox="1"/>
          <p:nvPr/>
        </p:nvSpPr>
        <p:spPr>
          <a:xfrm>
            <a:off x="-351875" y="139841"/>
            <a:ext cx="5805540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1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昌平职业学校校训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02" y="2687358"/>
            <a:ext cx="4206628" cy="1539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0E9C118F-9402-4767-BCE3-C0AFAFFA481E}"/>
              </a:ext>
            </a:extLst>
          </p:cNvPr>
          <p:cNvSpPr/>
          <p:nvPr/>
        </p:nvSpPr>
        <p:spPr>
          <a:xfrm rot="5400000">
            <a:off x="409511" y="380322"/>
            <a:ext cx="442632" cy="246214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xmlns="" id="{7354739E-5305-4553-89CB-AC6415E35003}"/>
              </a:ext>
            </a:extLst>
          </p:cNvPr>
          <p:cNvSpPr/>
          <p:nvPr/>
        </p:nvSpPr>
        <p:spPr>
          <a:xfrm rot="5400000">
            <a:off x="252506" y="376877"/>
            <a:ext cx="442632" cy="246214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Footer Placeholder 1"/>
          <p:cNvSpPr txBox="1"/>
          <p:nvPr/>
        </p:nvSpPr>
        <p:spPr>
          <a:xfrm>
            <a:off x="484650" y="6291017"/>
            <a:ext cx="2317663" cy="2275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20</a:t>
            </a:r>
            <a:r>
              <a:rPr lang="en-US" altLang="zh-CN" sz="900" dirty="0">
                <a:solidFill>
                  <a:schemeClr val="tx1"/>
                </a:solidFill>
              </a:rPr>
              <a:t>21</a:t>
            </a:r>
            <a:r>
              <a:rPr lang="en-US" sz="900" dirty="0">
                <a:solidFill>
                  <a:schemeClr val="tx1"/>
                </a:solidFill>
              </a:rPr>
              <a:t>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3207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EE47077-2313-449A-AD2F-2FA0528B331A}"/>
              </a:ext>
            </a:extLst>
          </p:cNvPr>
          <p:cNvSpPr/>
          <p:nvPr/>
        </p:nvSpPr>
        <p:spPr>
          <a:xfrm>
            <a:off x="0" y="776010"/>
            <a:ext cx="12192000" cy="6081989"/>
          </a:xfrm>
          <a:prstGeom prst="rect">
            <a:avLst/>
          </a:prstGeom>
          <a:solidFill>
            <a:srgbClr val="E12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62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CF9B1F0-671B-4BFA-B719-E2AD66583C09}"/>
              </a:ext>
            </a:extLst>
          </p:cNvPr>
          <p:cNvSpPr txBox="1"/>
          <p:nvPr/>
        </p:nvSpPr>
        <p:spPr>
          <a:xfrm>
            <a:off x="2747173" y="1365007"/>
            <a:ext cx="10015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We PLAN before we pledge.              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想清楚再承诺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We PERFORM as we promise.           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承诺就要兑现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We PRIORITIZE company first.          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企业利益至上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We PRACTICE improving every day. 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每一年每一天我们都在进步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We PIONEER new ideas.                      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敢为天下先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4AE654E4-3C57-4D1E-B698-51F34E5EDF89}"/>
              </a:ext>
            </a:extLst>
          </p:cNvPr>
          <p:cNvSpPr txBox="1"/>
          <p:nvPr/>
        </p:nvSpPr>
        <p:spPr>
          <a:xfrm>
            <a:off x="0" y="4865159"/>
            <a:ext cx="12192000" cy="1992839"/>
          </a:xfrm>
          <a:prstGeom prst="rect">
            <a:avLst/>
          </a:prstGeom>
          <a:solidFill>
            <a:srgbClr val="FD6B06"/>
          </a:solidFill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We do what we say. We own what we do.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说到做到，尽心尽力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9354073-1BEE-4B0F-BD6A-7FEB5FCB07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" t="28706" r="85040" b="29490"/>
          <a:stretch/>
        </p:blipFill>
        <p:spPr>
          <a:xfrm>
            <a:off x="1069325" y="1501475"/>
            <a:ext cx="1199919" cy="249827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淘宝店chenying0907出品 2">
            <a:extLst>
              <a:ext uri="{FF2B5EF4-FFF2-40B4-BE49-F238E27FC236}">
                <a16:creationId xmlns="" xmlns:a16="http://schemas.microsoft.com/office/drawing/2014/main" id="{137B0CFF-44F9-447A-8296-6988ECACB178}"/>
              </a:ext>
            </a:extLst>
          </p:cNvPr>
          <p:cNvSpPr txBox="1"/>
          <p:nvPr/>
        </p:nvSpPr>
        <p:spPr>
          <a:xfrm>
            <a:off x="0" y="150085"/>
            <a:ext cx="5805540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1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企业文化：联想</a:t>
            </a:r>
            <a:r>
              <a:rPr lang="en-US" altLang="zh-CN" sz="3201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5P</a:t>
            </a:r>
            <a:r>
              <a:rPr lang="zh-CN" altLang="en-US" sz="3201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文化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="" xmlns:a16="http://schemas.microsoft.com/office/drawing/2014/main" id="{74459865-0FA3-4781-992A-E63F4C3DEA09}"/>
              </a:ext>
            </a:extLst>
          </p:cNvPr>
          <p:cNvSpPr/>
          <p:nvPr/>
        </p:nvSpPr>
        <p:spPr>
          <a:xfrm rot="5400000">
            <a:off x="409512" y="322813"/>
            <a:ext cx="442633" cy="246214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1"/>
          </a:p>
        </p:txBody>
      </p:sp>
      <p:sp>
        <p:nvSpPr>
          <p:cNvPr id="8" name="等腰三角形 7">
            <a:extLst>
              <a:ext uri="{FF2B5EF4-FFF2-40B4-BE49-F238E27FC236}">
                <a16:creationId xmlns="" xmlns:a16="http://schemas.microsoft.com/office/drawing/2014/main" id="{88AA227A-14BA-4F51-AA20-715BFE9DB7DC}"/>
              </a:ext>
            </a:extLst>
          </p:cNvPr>
          <p:cNvSpPr/>
          <p:nvPr/>
        </p:nvSpPr>
        <p:spPr>
          <a:xfrm rot="5400000">
            <a:off x="252507" y="319369"/>
            <a:ext cx="442633" cy="246214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1"/>
          </a:p>
        </p:txBody>
      </p:sp>
      <p:sp>
        <p:nvSpPr>
          <p:cNvPr id="9" name="Footer Placeholder 1"/>
          <p:cNvSpPr txBox="1"/>
          <p:nvPr/>
        </p:nvSpPr>
        <p:spPr>
          <a:xfrm>
            <a:off x="484650" y="6291017"/>
            <a:ext cx="2317663" cy="2275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tx1"/>
                </a:solidFill>
              </a:rPr>
              <a:t>20</a:t>
            </a:r>
            <a:r>
              <a:rPr lang="en-US" altLang="zh-CN" sz="900" dirty="0">
                <a:solidFill>
                  <a:schemeClr val="tx1"/>
                </a:solidFill>
              </a:rPr>
              <a:t>21</a:t>
            </a:r>
            <a:r>
              <a:rPr lang="en-US" sz="900" dirty="0">
                <a:solidFill>
                  <a:schemeClr val="tx1"/>
                </a:solidFill>
              </a:rPr>
              <a:t>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34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546</Words>
  <Application>Microsoft Office PowerPoint</Application>
  <PresentationFormat>宽屏</PresentationFormat>
  <Paragraphs>99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Foundry Gridnik Medium</vt:lpstr>
      <vt:lpstr>黑体</vt:lpstr>
      <vt:lpstr>华文行楷</vt:lpstr>
      <vt:lpstr>宋体</vt:lpstr>
      <vt:lpstr>微软雅黑</vt:lpstr>
      <vt:lpstr>Arial</vt:lpstr>
      <vt:lpstr>Calibri</vt:lpstr>
      <vt:lpstr>Calibri Light</vt:lpstr>
      <vt:lpstr>Century Gothic</vt:lpstr>
      <vt:lpstr>Wingdings</vt:lpstr>
      <vt:lpstr>Wingdings 3</vt:lpstr>
      <vt:lpstr>Office 主题</vt:lpstr>
      <vt:lpstr>PowerPoint 演示文稿</vt:lpstr>
      <vt:lpstr>PowerPoint 演示文稿</vt:lpstr>
      <vt:lpstr>各位优秀的同学！大家早上好！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18</cp:revision>
  <dcterms:created xsi:type="dcterms:W3CDTF">2022-09-06T06:22:25Z</dcterms:created>
  <dcterms:modified xsi:type="dcterms:W3CDTF">2022-09-06T07:14:13Z</dcterms:modified>
</cp:coreProperties>
</file>