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7FE9A-E14B-4961-ACF2-DBB7C7C5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256B9-E560-4374-9BC8-567E9E4A4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F2CE0-A56A-4359-88A6-9D05E7F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7A1C0-9158-4C88-AFC9-D175460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6DC3D-C7AB-4BA5-AB0E-EAF44FC7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40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E552B-B4C6-48B9-905C-E8716CA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B56B6-FC97-4A6F-812D-1F9CBDD3A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44737-132A-4C08-A560-AEF29AE2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585ED-D1EF-4BC7-B4EC-C896E7AB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FA523-39FC-4400-95DE-C94DD5A5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79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FDCB93-E301-4869-8201-339A7047E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5F71B9-9219-4BA0-B37B-204293F3D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672C3-7818-44C7-8FD3-5CD72FFB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7DCE0-B589-423D-8134-34F61074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E5DE1-CCCB-41DF-96C3-5E4BA3E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82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5F578-2D7C-48E8-BB90-AF77EE4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1B8E-7C12-439D-9DA0-02F99F33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ECDD5-A6F2-4158-9600-AD7EBF6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08A1AD-3C50-4E1A-86D6-D5DE40B6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10B11-6D85-4F7A-A9A4-F87BDE38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4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C6A53-733F-4B47-B79B-F84F96BA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F4AAA-9983-4FB8-8715-2B95CFB9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20825-3620-4778-B692-DA09E37D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9356D-6DC8-4F63-902B-E29DFC0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93C59-CBC9-403B-9F48-CAACF3B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03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E4428-77DE-4353-9B9E-D12BCA5E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5762B-B4DF-4EBB-A1FF-0ED2E11B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5D8DC6-C760-4B2F-9B98-B5F6469D9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087924-1B49-4FD6-8A37-23BC48F4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B63ED8-BE3B-494D-A57E-D716755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5B21-4768-4FF1-A0A2-ACE5A5E0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3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34D3-75D7-4808-8D49-253C4296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9B6E6-C360-41E6-91F6-D5184CFD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166E67-6A4C-4BD2-AA00-88AD5EC6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D0A81E-C017-453E-95E5-37123F426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B28F0D-17E3-4583-8049-F393ED739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DD66C1-F594-4004-8ABC-992355BF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CC0599-9E13-4544-AC35-71BFECE8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9D9A05-2B85-4AB2-AAFD-7BE5FE6E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692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84365-C73D-4204-A661-BFCA1C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0AC86-8257-4551-BF37-99243B5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62A545-0E92-468E-A104-B7847AA5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7BD24-3220-4B5B-A4C7-F7578980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61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D2042E-EA47-474A-9F0E-EE59BE99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7151C8-3DBD-4379-B780-B722DAE5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8B125-CA05-407E-9FD6-45D7D564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478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60E40-249F-42C1-BEB6-A49AA5C1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12AF28-AB05-477F-8C92-E07E7A77D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D022C-0EC5-448C-AA33-EF867617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7FC89-10B0-44BF-99F2-49938342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D5DA98-DF0B-4462-9D88-8EF63524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710E1D-D2F4-41A7-986B-4A59B204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8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A2D3A-439F-4BEC-B198-6862789E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E97B3D-7D88-4E82-AFA7-0E607676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707794-8510-4DD2-A016-E81DFC9C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EBD5E-0CF0-42AA-B401-5FBE38AE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9F1E28-9E0E-4C2B-9059-5A78ED3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2051AD-0B39-4B0D-B9C8-A6EF62B8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821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62C0DC-B400-46A2-83A6-676D9D7D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E91F8-2CAA-4860-A9C8-C3487A58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1DA13-78EC-413A-80E1-5D7EE9985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BC4A-AF73-43F5-8487-5AC3998BF23F}" type="datetimeFigureOut">
              <a:rPr lang="de-CH" smtClean="0"/>
              <a:t>11.01.2019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02BA2-51C1-4B2B-9EA9-8FA13A9FD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932D0-57B7-44A5-93B0-F4E685BF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59A6-E3AA-4EEF-BD3A-945C6D08D4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61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0C2E2-7CA3-486C-9E19-FEB17B543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dirty="0"/>
              <a:t>Cookie Clicker 2.0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87E2A0-6DBB-4644-B911-8A86C3A05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212"/>
            <a:ext cx="9144000" cy="1457587"/>
          </a:xfrm>
        </p:spPr>
        <p:txBody>
          <a:bodyPr>
            <a:normAutofit/>
          </a:bodyPr>
          <a:lstStyle/>
          <a:p>
            <a:r>
              <a:rPr lang="de-CH" sz="2800" dirty="0"/>
              <a:t>Leo Scherer</a:t>
            </a:r>
          </a:p>
        </p:txBody>
      </p:sp>
    </p:spTree>
    <p:extLst>
      <p:ext uri="{BB962C8B-B14F-4D97-AF65-F5344CB8AC3E}">
        <p14:creationId xmlns:p14="http://schemas.microsoft.com/office/powerpoint/2010/main" val="103533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F25B5-6EEC-41A8-BF5F-2CB8574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16998-6EF9-487C-B34D-E0273C0C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Vier Wochen</a:t>
            </a:r>
          </a:p>
          <a:p>
            <a:r>
              <a:rPr lang="de-CH" dirty="0"/>
              <a:t>Applikationsentwicklung</a:t>
            </a:r>
          </a:p>
          <a:p>
            <a:r>
              <a:rPr lang="de-CH" dirty="0"/>
              <a:t>Thema selber wählen</a:t>
            </a:r>
          </a:p>
          <a:p>
            <a:r>
              <a:rPr lang="de-CH" dirty="0"/>
              <a:t>Zeitplanung führen</a:t>
            </a:r>
          </a:p>
        </p:txBody>
      </p:sp>
    </p:spTree>
    <p:extLst>
      <p:ext uri="{BB962C8B-B14F-4D97-AF65-F5344CB8AC3E}">
        <p14:creationId xmlns:p14="http://schemas.microsoft.com/office/powerpoint/2010/main" val="169104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42A6F-10A0-4E7A-89EE-BF41FEBA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E11F0-6D6D-4692-B87B-D48BE70F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Projekt </a:t>
            </a:r>
          </a:p>
          <a:p>
            <a:r>
              <a:rPr lang="de-CH" dirty="0"/>
              <a:t>Cookie Clicker als Desktopapplikation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943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53AD-762A-4BD9-B84C-2237ACF4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Zeitplanung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5A0F988-F8AB-4C8F-82DB-C1EECFC3B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43" y="1380931"/>
            <a:ext cx="11355714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88771-B6B1-40DD-AA38-82D16270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D12E6-DBF6-48A7-A442-7459A427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Einstieg in JavaFX</a:t>
            </a:r>
          </a:p>
          <a:p>
            <a:r>
              <a:rPr lang="de-CH" dirty="0"/>
              <a:t>Verbindung zu Datenbanken</a:t>
            </a:r>
          </a:p>
          <a:p>
            <a:r>
              <a:rPr lang="de-CH" dirty="0"/>
              <a:t>«Responsive</a:t>
            </a:r>
            <a:r>
              <a:rPr lang="de-CH"/>
              <a:t>» Design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705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F62CE-A56D-4B49-AFB2-749D5D45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Erfolge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1B24E4-6BEB-45E4-AE34-0676672ED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Speicherung des Spielstands</a:t>
            </a:r>
          </a:p>
          <a:p>
            <a:r>
              <a:rPr lang="de-CH" dirty="0"/>
              <a:t>Nutzung der Konsole 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27551576-69F4-4206-84FD-94CFADCB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2" y="2225827"/>
            <a:ext cx="456311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66D58-6807-432E-A4A5-8E5B33C3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Gelerntes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A6C7B-AC6B-462F-8E4E-267B18D3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Grundsätzliches Objektbasiertes programmieren</a:t>
            </a:r>
          </a:p>
          <a:p>
            <a:r>
              <a:rPr lang="de-CH" dirty="0"/>
              <a:t>GUI mit JavaFX</a:t>
            </a:r>
          </a:p>
          <a:p>
            <a:r>
              <a:rPr lang="de-CH" dirty="0"/>
              <a:t>Vertiefung von Java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887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69000-B956-4BB0-8D9E-34C210B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555927C-0018-427E-A3D1-80AD2880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28" y="1690688"/>
            <a:ext cx="6621543" cy="4886286"/>
          </a:xfrm>
        </p:spPr>
      </p:pic>
    </p:spTree>
    <p:extLst>
      <p:ext uri="{BB962C8B-B14F-4D97-AF65-F5344CB8AC3E}">
        <p14:creationId xmlns:p14="http://schemas.microsoft.com/office/powerpoint/2010/main" val="48225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67F00-4335-4AC3-A2C9-779E06CC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Danke fürs Zuhören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DF9E7A-5690-424A-A08D-408CEF8B3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84" y="1635041"/>
            <a:ext cx="6067032" cy="3587917"/>
          </a:xfrm>
        </p:spPr>
      </p:pic>
    </p:spTree>
    <p:extLst>
      <p:ext uri="{BB962C8B-B14F-4D97-AF65-F5344CB8AC3E}">
        <p14:creationId xmlns:p14="http://schemas.microsoft.com/office/powerpoint/2010/main" val="248148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Cookie Clicker 2.0</vt:lpstr>
      <vt:lpstr>Aufgabenstellung</vt:lpstr>
      <vt:lpstr>Idee</vt:lpstr>
      <vt:lpstr>Zeitplanung</vt:lpstr>
      <vt:lpstr>Schwierigkeiten</vt:lpstr>
      <vt:lpstr>Erfolge</vt:lpstr>
      <vt:lpstr>Gelerntes</vt:lpstr>
      <vt:lpstr>Demo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Clicker 2.0</dc:title>
  <dc:creator>BBZW-Sursee;Scherer Leo</dc:creator>
  <cp:lastModifiedBy>BBZW-Sursee; Scherer Leo</cp:lastModifiedBy>
  <cp:revision>11</cp:revision>
  <dcterms:created xsi:type="dcterms:W3CDTF">2019-01-10T13:33:14Z</dcterms:created>
  <dcterms:modified xsi:type="dcterms:W3CDTF">2019-01-11T08:25:31Z</dcterms:modified>
</cp:coreProperties>
</file>