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A7FE9A-E14B-4961-ACF2-DBB7C7C52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F256B9-E560-4374-9BC8-567E9E4A4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0F2CE0-A56A-4359-88A6-9D05E7FE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C4A-AF73-43F5-8487-5AC3998BF23F}" type="datetimeFigureOut">
              <a:rPr lang="de-CH" smtClean="0"/>
              <a:t>06.02.2019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C7A1C0-9158-4C88-AFC9-D175460F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76DC3D-C7AB-4BA5-AB0E-EAF44FC7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59A6-E3AA-4EEF-BD3A-945C6D08D4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402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AE552B-B4C6-48B9-905C-E8716CA6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4B56B6-FC97-4A6F-812D-1F9CBDD3A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344737-132A-4C08-A560-AEF29AE2D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C4A-AF73-43F5-8487-5AC3998BF23F}" type="datetimeFigureOut">
              <a:rPr lang="de-CH" smtClean="0"/>
              <a:t>06.02.2019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A585ED-D1EF-4BC7-B4EC-C896E7AB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4FA523-39FC-4400-95DE-C94DD5A5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59A6-E3AA-4EEF-BD3A-945C6D08D4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379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EFDCB93-E301-4869-8201-339A7047E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5F71B9-9219-4BA0-B37B-204293F3D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0672C3-7818-44C7-8FD3-5CD72FFB6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C4A-AF73-43F5-8487-5AC3998BF23F}" type="datetimeFigureOut">
              <a:rPr lang="de-CH" smtClean="0"/>
              <a:t>06.02.2019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87DCE0-B589-423D-8134-34F61074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EE5DE1-CCCB-41DF-96C3-5E4BA3EF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59A6-E3AA-4EEF-BD3A-945C6D08D4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823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E5F578-2D7C-48E8-BB90-AF77EE4C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EE1B8E-7C12-439D-9DA0-02F99F33E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8ECDD5-A6F2-4158-9600-AD7EBF68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C4A-AF73-43F5-8487-5AC3998BF23F}" type="datetimeFigureOut">
              <a:rPr lang="de-CH" smtClean="0"/>
              <a:t>06.02.2019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08A1AD-3C50-4E1A-86D6-D5DE40B6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A10B11-6D85-4F7A-A9A4-F87BDE38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59A6-E3AA-4EEF-BD3A-945C6D08D4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046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2C6A53-733F-4B47-B79B-F84F96BA5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BF4AAA-9983-4FB8-8715-2B95CFB93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120825-3620-4778-B692-DA09E37DA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C4A-AF73-43F5-8487-5AC3998BF23F}" type="datetimeFigureOut">
              <a:rPr lang="de-CH" smtClean="0"/>
              <a:t>06.02.2019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19356D-6DC8-4F63-902B-E29DFC0F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E93C59-CBC9-403B-9F48-CAACF3BF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59A6-E3AA-4EEF-BD3A-945C6D08D4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603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3E4428-77DE-4353-9B9E-D12BCA5E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A5762B-B4DF-4EBB-A1FF-0ED2E11B0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5D8DC6-C760-4B2F-9B98-B5F6469D9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087924-1B49-4FD6-8A37-23BC48F4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C4A-AF73-43F5-8487-5AC3998BF23F}" type="datetimeFigureOut">
              <a:rPr lang="de-CH" smtClean="0"/>
              <a:t>06.02.2019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B63ED8-BE3B-494D-A57E-D716755F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EA5B21-4768-4FF1-A0A2-ACE5A5E0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59A6-E3AA-4EEF-BD3A-945C6D08D4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836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34D3-75D7-4808-8D49-253C4296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49B6E6-C360-41E6-91F6-D5184CFD7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166E67-6A4C-4BD2-AA00-88AD5EC60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5D0A81E-C017-453E-95E5-37123F426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CB28F0D-17E3-4583-8049-F393ED739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DD66C1-F594-4004-8ABC-992355BF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C4A-AF73-43F5-8487-5AC3998BF23F}" type="datetimeFigureOut">
              <a:rPr lang="de-CH" smtClean="0"/>
              <a:t>06.02.2019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DCC0599-9E13-4544-AC35-71BFECE8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D9D9A05-2B85-4AB2-AAFD-7BE5FE6ED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59A6-E3AA-4EEF-BD3A-945C6D08D4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692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84365-C73D-4204-A661-BFCA1CC7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40AC86-8257-4551-BF37-99243B50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C4A-AF73-43F5-8487-5AC3998BF23F}" type="datetimeFigureOut">
              <a:rPr lang="de-CH" smtClean="0"/>
              <a:t>06.02.2019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62A545-0E92-468E-A104-B7847AA5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57BD24-3220-4B5B-A4C7-F7578980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59A6-E3AA-4EEF-BD3A-945C6D08D4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619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D2042E-EA47-474A-9F0E-EE59BE99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C4A-AF73-43F5-8487-5AC3998BF23F}" type="datetimeFigureOut">
              <a:rPr lang="de-CH" smtClean="0"/>
              <a:t>06.02.2019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7151C8-3DBD-4379-B780-B722DAE5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88B125-CA05-407E-9FD6-45D7D564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59A6-E3AA-4EEF-BD3A-945C6D08D4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478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E60E40-249F-42C1-BEB6-A49AA5C1F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12AF28-AB05-477F-8C92-E07E7A77D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5D022C-0EC5-448C-AA33-EF8676179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E7FC89-10B0-44BF-99F2-49938342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C4A-AF73-43F5-8487-5AC3998BF23F}" type="datetimeFigureOut">
              <a:rPr lang="de-CH" smtClean="0"/>
              <a:t>06.02.2019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D5DA98-DF0B-4462-9D88-8EF63524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710E1D-D2F4-41A7-986B-4A59B204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59A6-E3AA-4EEF-BD3A-945C6D08D4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789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DA2D3A-439F-4BEC-B198-6862789EA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4E97B3D-7D88-4E82-AFA7-0E6076768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707794-8510-4DD2-A016-E81DFC9CF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CEBD5E-0CF0-42AA-B401-5FBE38AE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C4A-AF73-43F5-8487-5AC3998BF23F}" type="datetimeFigureOut">
              <a:rPr lang="de-CH" smtClean="0"/>
              <a:t>06.02.2019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9F1E28-9E0E-4C2B-9059-5A78ED34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2051AD-0B39-4B0D-B9C8-A6EF62B8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59A6-E3AA-4EEF-BD3A-945C6D08D4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821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962C0DC-B400-46A2-83A6-676D9D7D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EE91F8-2CAA-4860-A9C8-C3487A582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11DA13-78EC-413A-80E1-5D7EE9985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FBC4A-AF73-43F5-8487-5AC3998BF23F}" type="datetimeFigureOut">
              <a:rPr lang="de-CH" smtClean="0"/>
              <a:t>06.02.2019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02BA2-51C1-4B2B-9EA9-8FA13A9FD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9932D0-57B7-44A5-93B0-F4E685BFB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F59A6-E3AA-4EEF-BD3A-945C6D08D4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061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file:///C:\Users\lenox\Google%20Drive\cookie-clicker-2.0\FINAL\cookieclicker_v8-0.ja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B0C2E2-7CA3-486C-9E19-FEB17B543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3906"/>
            <a:ext cx="9144000" cy="2166151"/>
          </a:xfrm>
        </p:spPr>
        <p:txBody>
          <a:bodyPr>
            <a:noAutofit/>
          </a:bodyPr>
          <a:lstStyle/>
          <a:p>
            <a:br>
              <a:rPr lang="de-CH" sz="7200" dirty="0"/>
            </a:br>
            <a:br>
              <a:rPr lang="de-CH" sz="7200" dirty="0"/>
            </a:br>
            <a:br>
              <a:rPr lang="de-CH" sz="7200" dirty="0"/>
            </a:br>
            <a:r>
              <a:rPr lang="de-CH" sz="7200" dirty="0"/>
              <a:t>Cookie Clicker 2.0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87E2A0-6DBB-4644-B911-8A86C3A05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3525"/>
            <a:ext cx="9144000" cy="1014273"/>
          </a:xfrm>
        </p:spPr>
        <p:txBody>
          <a:bodyPr>
            <a:normAutofit/>
          </a:bodyPr>
          <a:lstStyle/>
          <a:p>
            <a:r>
              <a:rPr lang="de-CH" sz="2800" dirty="0"/>
              <a:t>Leo Scherer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7531EFA-DA1C-440B-B4A3-9C8725C43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377" y="545677"/>
            <a:ext cx="2241245" cy="224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32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67F00-4335-4AC3-A2C9-779E06CC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Danke fürs Zuhören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6B54ED7-6EF3-4D9C-AD12-D6CDDE142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959" y="681037"/>
            <a:ext cx="1269841" cy="1269841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19DFDD2-E638-4154-B4AB-BBF0344A0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230" y="2538351"/>
            <a:ext cx="4129540" cy="2713272"/>
          </a:xfrm>
        </p:spPr>
      </p:pic>
    </p:spTree>
    <p:extLst>
      <p:ext uri="{BB962C8B-B14F-4D97-AF65-F5344CB8AC3E}">
        <p14:creationId xmlns:p14="http://schemas.microsoft.com/office/powerpoint/2010/main" val="248148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5570AB-76CA-4EB9-91FC-706A5086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Basislehrjahr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0A427D8-15B2-4BFD-BAF8-5D0A39A33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478" y="365125"/>
            <a:ext cx="1697139" cy="1697139"/>
          </a:xfr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E4103E0-1EA0-4FE1-BAAA-7EBE34DE17F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Durchgeführt von der ICT-BZ</a:t>
            </a:r>
          </a:p>
          <a:p>
            <a:r>
              <a:rPr lang="de-CH" dirty="0"/>
              <a:t>1. &amp; 4. Semester</a:t>
            </a:r>
          </a:p>
          <a:p>
            <a:r>
              <a:rPr lang="de-CH" dirty="0"/>
              <a:t>In Adligenswil </a:t>
            </a:r>
          </a:p>
          <a:p>
            <a:r>
              <a:rPr lang="de-CH" dirty="0"/>
              <a:t>Grundsätze lernen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E8B174B-27B0-414A-BF04-824D88AA6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132" y="4558378"/>
            <a:ext cx="2386013" cy="4762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416ECF1-2925-4DB2-9A54-E959F410B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44" y="4596244"/>
            <a:ext cx="1915688" cy="171565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A06637D-9B5C-4BC9-81BF-12EFBB14DE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147" y="4406487"/>
            <a:ext cx="2766202" cy="79727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2F0F3D1-FB36-49EF-9CA4-50CD348375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821" y="4923330"/>
            <a:ext cx="2061227" cy="176543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4F5E837-E6C6-4A00-9131-70EB79EABB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167" y="5102096"/>
            <a:ext cx="1793507" cy="70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2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2F25B5-6EEC-41A8-BF5F-2CB85745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E16998-6EF9-487C-B34D-E0273C0C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Vier Wochen</a:t>
            </a:r>
          </a:p>
          <a:p>
            <a:r>
              <a:rPr lang="de-CH" dirty="0"/>
              <a:t>Applikationsentwicklung</a:t>
            </a:r>
          </a:p>
          <a:p>
            <a:r>
              <a:rPr lang="de-CH" dirty="0"/>
              <a:t>Thema selber wählen</a:t>
            </a:r>
          </a:p>
          <a:p>
            <a:r>
              <a:rPr lang="de-CH" dirty="0"/>
              <a:t>Zeitplanung führen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D75AAE4-E1D7-470F-A274-7313F9F6B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959" y="681037"/>
            <a:ext cx="126984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4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B42A6F-10A0-4E7A-89EE-BF41FEBA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5E11F0-6D6D-4692-B87B-D48BE70F9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Desktopapplikation</a:t>
            </a:r>
          </a:p>
          <a:p>
            <a:r>
              <a:rPr lang="de-CH" dirty="0"/>
              <a:t>Java</a:t>
            </a:r>
          </a:p>
          <a:p>
            <a:r>
              <a:rPr lang="de-CH" dirty="0"/>
              <a:t>Automatische Speicherung</a:t>
            </a:r>
          </a:p>
          <a:p>
            <a:r>
              <a:rPr lang="de-CH" dirty="0"/>
              <a:t>Globale Rangliste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A1455E-AAEC-4DAB-8E91-0DF39F026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959" y="681037"/>
            <a:ext cx="126984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3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A353AD-762A-4BD9-B84C-2237ACF4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Zeitplanung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5A0F988-F8AB-4C8F-82DB-C1EECFC3B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809" t="17416" r="704" b="8220"/>
          <a:stretch/>
        </p:blipFill>
        <p:spPr>
          <a:xfrm>
            <a:off x="2012386" y="1690688"/>
            <a:ext cx="8167228" cy="509566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155D871-0DF8-42A5-BFED-3764C9433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959" y="681037"/>
            <a:ext cx="126984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4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88771-B6B1-40DD-AA38-82D162707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Schwierigkeiten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3D12E6-DBF6-48A7-A442-7459A4272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Einstieg in JavaFX</a:t>
            </a:r>
          </a:p>
          <a:p>
            <a:r>
              <a:rPr lang="de-CH" dirty="0"/>
              <a:t>Zwei Threads schreiben gleichzeitig</a:t>
            </a:r>
          </a:p>
          <a:p>
            <a:r>
              <a:rPr lang="de-CH" dirty="0"/>
              <a:t>«Responsive» Design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DA9CF4F-6136-4DB4-9769-8652B8C45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959" y="681037"/>
            <a:ext cx="126984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5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F62CE-A56D-4B49-AFB2-749D5D45A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Erfolge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1B24E4-6BEB-45E4-AE34-0676672ED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CH" dirty="0"/>
              <a:t>Speicherung des Spielstands</a:t>
            </a:r>
          </a:p>
          <a:p>
            <a:r>
              <a:rPr lang="de-CH" dirty="0"/>
              <a:t>Nutzung der Konsole </a:t>
            </a:r>
          </a:p>
          <a:p>
            <a:r>
              <a:rPr lang="de-CH" dirty="0"/>
              <a:t>Rangliste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10" name="Inhaltsplatzhalter 3">
            <a:extLst>
              <a:ext uri="{FF2B5EF4-FFF2-40B4-BE49-F238E27FC236}">
                <a16:creationId xmlns:a16="http://schemas.microsoft.com/office/drawing/2014/main" id="{27551576-69F4-4206-84FD-94CFADCBB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688" y="2982682"/>
            <a:ext cx="4563112" cy="216247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5F70A00-2A6E-48C2-81BA-5C612AF74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959" y="681037"/>
            <a:ext cx="126984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2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266D58-6807-432E-A4A5-8E5B33C3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Gelerntes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0A6C7B-AC6B-462F-8E4E-267B18D32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Simples Objektbasiertes programmieren</a:t>
            </a:r>
          </a:p>
          <a:p>
            <a:r>
              <a:rPr lang="de-CH" dirty="0"/>
              <a:t>GUI mit JavaFX</a:t>
            </a:r>
          </a:p>
          <a:p>
            <a:r>
              <a:rPr lang="de-CH" dirty="0"/>
              <a:t>Vertiefung von Java</a:t>
            </a:r>
          </a:p>
          <a:p>
            <a:r>
              <a:rPr lang="de-CH" dirty="0"/>
              <a:t>SQL Verbindung zu Java</a:t>
            </a:r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436FB3-A45B-4AD9-8F2F-09849EDD3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959" y="681037"/>
            <a:ext cx="126984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7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369000-B956-4BB0-8D9E-34C210B8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pic>
        <p:nvPicPr>
          <p:cNvPr id="5" name="Inhaltsplatzhalter 4" descr="Ein Bild, das Screenshot enthält.&#10;&#10;Mit sehr hoher Zuverlässigkeit generierte Beschreibung">
            <a:hlinkClick r:id="rId2" action="ppaction://program"/>
            <a:extLst>
              <a:ext uri="{FF2B5EF4-FFF2-40B4-BE49-F238E27FC236}">
                <a16:creationId xmlns:a16="http://schemas.microsoft.com/office/drawing/2014/main" id="{C555927C-0018-427E-A3D1-80AD28801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228" y="1690688"/>
            <a:ext cx="6621543" cy="4886286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BC8B931-DFFB-4430-846F-CB68385FC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959" y="681037"/>
            <a:ext cx="126984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56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Breitbild</PresentationFormat>
  <Paragraphs>35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   Cookie Clicker 2.0</vt:lpstr>
      <vt:lpstr>Basislehrjahr</vt:lpstr>
      <vt:lpstr>Aufgabenstellung</vt:lpstr>
      <vt:lpstr>Idee</vt:lpstr>
      <vt:lpstr>Zeitplanung</vt:lpstr>
      <vt:lpstr>Schwierigkeiten</vt:lpstr>
      <vt:lpstr>Erfolge</vt:lpstr>
      <vt:lpstr>Gelerntes</vt:lpstr>
      <vt:lpstr>Demo</vt:lpstr>
      <vt:lpstr>Danke fürs Zuhören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Cookie Clicker 2.0</dc:title>
  <dc:creator>BBZW-Sursee;Scherer Leo</dc:creator>
  <cp:lastModifiedBy>BBZW-Sursee; Scherer Leo</cp:lastModifiedBy>
  <cp:revision>29</cp:revision>
  <dcterms:created xsi:type="dcterms:W3CDTF">2019-01-10T13:33:14Z</dcterms:created>
  <dcterms:modified xsi:type="dcterms:W3CDTF">2019-02-06T07:16:44Z</dcterms:modified>
</cp:coreProperties>
</file>