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D6AE19-24FC-4BFD-8D9A-7AB298284285}" v="6" dt="2021-06-19T22:37:20.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Lenick" userId="91a41e9b5f222f40" providerId="LiveId" clId="{CDD6AE19-24FC-4BFD-8D9A-7AB298284285}"/>
    <pc:docChg chg="custSel addSld delSld modSld">
      <pc:chgData name="Chris Lenick" userId="91a41e9b5f222f40" providerId="LiveId" clId="{CDD6AE19-24FC-4BFD-8D9A-7AB298284285}" dt="2021-06-19T22:36:59.404" v="1379" actId="14100"/>
      <pc:docMkLst>
        <pc:docMk/>
      </pc:docMkLst>
      <pc:sldChg chg="modSp mod">
        <pc:chgData name="Chris Lenick" userId="91a41e9b5f222f40" providerId="LiveId" clId="{CDD6AE19-24FC-4BFD-8D9A-7AB298284285}" dt="2021-06-19T22:20:34.096" v="51" actId="20577"/>
        <pc:sldMkLst>
          <pc:docMk/>
          <pc:sldMk cId="308710471" sldId="256"/>
        </pc:sldMkLst>
        <pc:spChg chg="mod">
          <ac:chgData name="Chris Lenick" userId="91a41e9b5f222f40" providerId="LiveId" clId="{CDD6AE19-24FC-4BFD-8D9A-7AB298284285}" dt="2021-06-19T22:20:34.096" v="51" actId="20577"/>
          <ac:spMkLst>
            <pc:docMk/>
            <pc:sldMk cId="308710471" sldId="256"/>
            <ac:spMk id="3" creationId="{2623A004-9B32-4200-9AC3-92865E344828}"/>
          </ac:spMkLst>
        </pc:spChg>
      </pc:sldChg>
      <pc:sldChg chg="modSp new mod">
        <pc:chgData name="Chris Lenick" userId="91a41e9b5f222f40" providerId="LiveId" clId="{CDD6AE19-24FC-4BFD-8D9A-7AB298284285}" dt="2021-06-19T22:31:27.870" v="846" actId="20577"/>
        <pc:sldMkLst>
          <pc:docMk/>
          <pc:sldMk cId="126852933" sldId="261"/>
        </pc:sldMkLst>
        <pc:spChg chg="mod">
          <ac:chgData name="Chris Lenick" userId="91a41e9b5f222f40" providerId="LiveId" clId="{CDD6AE19-24FC-4BFD-8D9A-7AB298284285}" dt="2021-06-19T22:21:06.143" v="70" actId="20577"/>
          <ac:spMkLst>
            <pc:docMk/>
            <pc:sldMk cId="126852933" sldId="261"/>
            <ac:spMk id="2" creationId="{A2E8849C-46B3-455B-A16D-B3D8C89C7C80}"/>
          </ac:spMkLst>
        </pc:spChg>
        <pc:spChg chg="mod">
          <ac:chgData name="Chris Lenick" userId="91a41e9b5f222f40" providerId="LiveId" clId="{CDD6AE19-24FC-4BFD-8D9A-7AB298284285}" dt="2021-06-19T22:31:27.870" v="846" actId="20577"/>
          <ac:spMkLst>
            <pc:docMk/>
            <pc:sldMk cId="126852933" sldId="261"/>
            <ac:spMk id="3" creationId="{86F6C432-5727-42A8-AB14-B9F82E90DDDA}"/>
          </ac:spMkLst>
        </pc:spChg>
      </pc:sldChg>
      <pc:sldChg chg="addSp delSp modSp new del mod setBg">
        <pc:chgData name="Chris Lenick" userId="91a41e9b5f222f40" providerId="LiveId" clId="{CDD6AE19-24FC-4BFD-8D9A-7AB298284285}" dt="2021-06-19T13:31:19.685" v="33" actId="2696"/>
        <pc:sldMkLst>
          <pc:docMk/>
          <pc:sldMk cId="3281248635" sldId="261"/>
        </pc:sldMkLst>
        <pc:spChg chg="mod">
          <ac:chgData name="Chris Lenick" userId="91a41e9b5f222f40" providerId="LiveId" clId="{CDD6AE19-24FC-4BFD-8D9A-7AB298284285}" dt="2021-06-19T13:31:08.148" v="31" actId="26606"/>
          <ac:spMkLst>
            <pc:docMk/>
            <pc:sldMk cId="3281248635" sldId="261"/>
            <ac:spMk id="2" creationId="{0C7A9B83-1ADD-433F-87F2-F44AEE220E57}"/>
          </ac:spMkLst>
        </pc:spChg>
        <pc:spChg chg="del">
          <ac:chgData name="Chris Lenick" userId="91a41e9b5f222f40" providerId="LiveId" clId="{CDD6AE19-24FC-4BFD-8D9A-7AB298284285}" dt="2021-06-19T00:55:00.196" v="16" actId="931"/>
          <ac:spMkLst>
            <pc:docMk/>
            <pc:sldMk cId="3281248635" sldId="261"/>
            <ac:spMk id="3" creationId="{5214643C-ED27-477C-AE94-E630EA3C6104}"/>
          </ac:spMkLst>
        </pc:spChg>
        <pc:spChg chg="add">
          <ac:chgData name="Chris Lenick" userId="91a41e9b5f222f40" providerId="LiveId" clId="{CDD6AE19-24FC-4BFD-8D9A-7AB298284285}" dt="2021-06-19T13:31:08.148" v="31" actId="26606"/>
          <ac:spMkLst>
            <pc:docMk/>
            <pc:sldMk cId="3281248635" sldId="261"/>
            <ac:spMk id="9" creationId="{A8EF845C-F80D-4FF4-A52F-C5F625518B45}"/>
          </ac:spMkLst>
        </pc:spChg>
        <pc:spChg chg="add">
          <ac:chgData name="Chris Lenick" userId="91a41e9b5f222f40" providerId="LiveId" clId="{CDD6AE19-24FC-4BFD-8D9A-7AB298284285}" dt="2021-06-19T13:31:08.148" v="31" actId="26606"/>
          <ac:spMkLst>
            <pc:docMk/>
            <pc:sldMk cId="3281248635" sldId="261"/>
            <ac:spMk id="12" creationId="{4568A54B-9065-40B2-8753-8E0288E828A3}"/>
          </ac:spMkLst>
        </pc:spChg>
        <pc:spChg chg="add">
          <ac:chgData name="Chris Lenick" userId="91a41e9b5f222f40" providerId="LiveId" clId="{CDD6AE19-24FC-4BFD-8D9A-7AB298284285}" dt="2021-06-19T13:31:08.148" v="31" actId="26606"/>
          <ac:spMkLst>
            <pc:docMk/>
            <pc:sldMk cId="3281248635" sldId="261"/>
            <ac:spMk id="16" creationId="{A2BED43D-FF5E-4233-9D4F-A509B56034A5}"/>
          </ac:spMkLst>
        </pc:spChg>
        <pc:picChg chg="add mod">
          <ac:chgData name="Chris Lenick" userId="91a41e9b5f222f40" providerId="LiveId" clId="{CDD6AE19-24FC-4BFD-8D9A-7AB298284285}" dt="2021-06-19T13:31:12.870" v="32" actId="14100"/>
          <ac:picMkLst>
            <pc:docMk/>
            <pc:sldMk cId="3281248635" sldId="261"/>
            <ac:picMk id="5" creationId="{6D37E5F0-E353-4957-9698-149FBEF0FD30}"/>
          </ac:picMkLst>
        </pc:picChg>
        <pc:picChg chg="add">
          <ac:chgData name="Chris Lenick" userId="91a41e9b5f222f40" providerId="LiveId" clId="{CDD6AE19-24FC-4BFD-8D9A-7AB298284285}" dt="2021-06-19T13:31:08.148" v="31" actId="26606"/>
          <ac:picMkLst>
            <pc:docMk/>
            <pc:sldMk cId="3281248635" sldId="261"/>
            <ac:picMk id="18" creationId="{051D0F8B-A6FE-4009-88A1-49ABE7CEF2AC}"/>
          </ac:picMkLst>
        </pc:picChg>
        <pc:cxnChg chg="add">
          <ac:chgData name="Chris Lenick" userId="91a41e9b5f222f40" providerId="LiveId" clId="{CDD6AE19-24FC-4BFD-8D9A-7AB298284285}" dt="2021-06-19T13:31:08.148" v="31" actId="26606"/>
          <ac:cxnSpMkLst>
            <pc:docMk/>
            <pc:sldMk cId="3281248635" sldId="261"/>
            <ac:cxnSpMk id="14" creationId="{515F3B72-790F-4B1A-90DE-5EC31C829B9E}"/>
          </ac:cxnSpMkLst>
        </pc:cxnChg>
        <pc:cxnChg chg="add">
          <ac:chgData name="Chris Lenick" userId="91a41e9b5f222f40" providerId="LiveId" clId="{CDD6AE19-24FC-4BFD-8D9A-7AB298284285}" dt="2021-06-19T13:31:08.148" v="31" actId="26606"/>
          <ac:cxnSpMkLst>
            <pc:docMk/>
            <pc:sldMk cId="3281248635" sldId="261"/>
            <ac:cxnSpMk id="20" creationId="{4C5057B3-E936-43A2-9EEE-514EF0434FE2}"/>
          </ac:cxnSpMkLst>
        </pc:cxnChg>
      </pc:sldChg>
      <pc:sldChg chg="modSp new mod">
        <pc:chgData name="Chris Lenick" userId="91a41e9b5f222f40" providerId="LiveId" clId="{CDD6AE19-24FC-4BFD-8D9A-7AB298284285}" dt="2021-06-19T22:36:59.404" v="1379" actId="14100"/>
        <pc:sldMkLst>
          <pc:docMk/>
          <pc:sldMk cId="2572791871" sldId="262"/>
        </pc:sldMkLst>
        <pc:spChg chg="mod">
          <ac:chgData name="Chris Lenick" userId="91a41e9b5f222f40" providerId="LiveId" clId="{CDD6AE19-24FC-4BFD-8D9A-7AB298284285}" dt="2021-06-19T22:31:44.797" v="871" actId="20577"/>
          <ac:spMkLst>
            <pc:docMk/>
            <pc:sldMk cId="2572791871" sldId="262"/>
            <ac:spMk id="2" creationId="{28076712-9075-43C4-8759-FDFFF795E31C}"/>
          </ac:spMkLst>
        </pc:spChg>
        <pc:spChg chg="mod">
          <ac:chgData name="Chris Lenick" userId="91a41e9b5f222f40" providerId="LiveId" clId="{CDD6AE19-24FC-4BFD-8D9A-7AB298284285}" dt="2021-06-19T22:36:59.404" v="1379" actId="14100"/>
          <ac:spMkLst>
            <pc:docMk/>
            <pc:sldMk cId="2572791871" sldId="262"/>
            <ac:spMk id="3" creationId="{C492AD5B-83ED-49B4-BFFF-510C21B18D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6/19/2021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6/19/2021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6/19/2021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A0EC-7096-4A43-9B8C-D4190F8BC301}"/>
              </a:ext>
            </a:extLst>
          </p:cNvPr>
          <p:cNvSpPr>
            <a:spLocks noGrp="1"/>
          </p:cNvSpPr>
          <p:nvPr>
            <p:ph type="ctrTitle"/>
          </p:nvPr>
        </p:nvSpPr>
        <p:spPr>
          <a:xfrm>
            <a:off x="2411474" y="152941"/>
            <a:ext cx="8561747" cy="977621"/>
          </a:xfrm>
        </p:spPr>
        <p:txBody>
          <a:bodyPr>
            <a:normAutofit/>
          </a:bodyPr>
          <a:lstStyle/>
          <a:p>
            <a:r>
              <a:rPr lang="en-US" sz="4400" dirty="0">
                <a:latin typeface="Times New Roman" panose="02020603050405020304" pitchFamily="18" charset="0"/>
                <a:cs typeface="Times New Roman" panose="02020603050405020304" pitchFamily="18" charset="0"/>
              </a:rPr>
              <a:t>Employee Payroll Program</a:t>
            </a:r>
          </a:p>
        </p:txBody>
      </p:sp>
      <p:sp>
        <p:nvSpPr>
          <p:cNvPr id="3" name="Subtitle 2">
            <a:extLst>
              <a:ext uri="{FF2B5EF4-FFF2-40B4-BE49-F238E27FC236}">
                <a16:creationId xmlns:a16="http://schemas.microsoft.com/office/drawing/2014/main" id="{2623A004-9B32-4200-9AC3-92865E344828}"/>
              </a:ext>
            </a:extLst>
          </p:cNvPr>
          <p:cNvSpPr>
            <a:spLocks noGrp="1"/>
          </p:cNvSpPr>
          <p:nvPr>
            <p:ph type="subTitle" idx="1"/>
          </p:nvPr>
        </p:nvSpPr>
        <p:spPr>
          <a:xfrm>
            <a:off x="2411474" y="1596387"/>
            <a:ext cx="8561746" cy="977621"/>
          </a:xfrm>
        </p:spPr>
        <p:txBody>
          <a:bodyPr>
            <a:noAutofit/>
          </a:bodyPr>
          <a:lstStyle/>
          <a:p>
            <a:r>
              <a:rPr lang="en-US" sz="3200" dirty="0">
                <a:latin typeface="Times New Roman" panose="02020603050405020304" pitchFamily="18" charset="0"/>
                <a:cs typeface="Times New Roman" panose="02020603050405020304" pitchFamily="18" charset="0"/>
              </a:rPr>
              <a:t>Software engineering tec 445</a:t>
            </a:r>
          </a:p>
          <a:p>
            <a:r>
              <a:rPr lang="en-US" sz="3200" dirty="0">
                <a:latin typeface="Times New Roman" panose="02020603050405020304" pitchFamily="18" charset="0"/>
                <a:cs typeface="Times New Roman" panose="02020603050405020304" pitchFamily="18" charset="0"/>
              </a:rPr>
              <a:t>By: Chris Lenick</a:t>
            </a:r>
          </a:p>
        </p:txBody>
      </p:sp>
    </p:spTree>
    <p:extLst>
      <p:ext uri="{BB962C8B-B14F-4D97-AF65-F5344CB8AC3E}">
        <p14:creationId xmlns:p14="http://schemas.microsoft.com/office/powerpoint/2010/main" val="30871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FAB1-2F32-41A9-A459-3C1771920E9A}"/>
              </a:ext>
            </a:extLst>
          </p:cNvPr>
          <p:cNvSpPr>
            <a:spLocks noGrp="1"/>
          </p:cNvSpPr>
          <p:nvPr>
            <p:ph type="title"/>
          </p:nvPr>
        </p:nvSpPr>
        <p:spPr/>
        <p:txBody>
          <a:bodyPr/>
          <a:lstStyle/>
          <a:p>
            <a:r>
              <a:rPr lang="en-US" dirty="0"/>
              <a:t>Purpose of Project</a:t>
            </a:r>
          </a:p>
        </p:txBody>
      </p:sp>
      <p:sp>
        <p:nvSpPr>
          <p:cNvPr id="3" name="Content Placeholder 2">
            <a:extLst>
              <a:ext uri="{FF2B5EF4-FFF2-40B4-BE49-F238E27FC236}">
                <a16:creationId xmlns:a16="http://schemas.microsoft.com/office/drawing/2014/main" id="{8044C7E5-CE98-4613-9757-DAACC8EEC3DF}"/>
              </a:ext>
            </a:extLst>
          </p:cNvPr>
          <p:cNvSpPr>
            <a:spLocks noGrp="1"/>
          </p:cNvSpPr>
          <p:nvPr>
            <p:ph idx="1"/>
          </p:nvPr>
        </p:nvSpPr>
        <p:spPr/>
        <p:txBody>
          <a:bodyPr/>
          <a:lstStyle/>
          <a:p>
            <a:r>
              <a:rPr lang="en-US" dirty="0"/>
              <a:t>To create a program to calculate employee’s weekly paycheck.</a:t>
            </a:r>
          </a:p>
          <a:p>
            <a:r>
              <a:rPr lang="en-US" dirty="0"/>
              <a:t>Users enter the name of the employee, the number of hours worked for the week, and the program multiplies the hours by the payrate ($10.00/hr), deducts standard taxes, pension &amp; medical fees, accounts for any overtime if applicable, then displays the employee’s net pay.</a:t>
            </a:r>
          </a:p>
        </p:txBody>
      </p:sp>
    </p:spTree>
    <p:extLst>
      <p:ext uri="{BB962C8B-B14F-4D97-AF65-F5344CB8AC3E}">
        <p14:creationId xmlns:p14="http://schemas.microsoft.com/office/powerpoint/2010/main" val="256378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17FF-65CE-44F8-8D69-2B8A898C8F37}"/>
              </a:ext>
            </a:extLst>
          </p:cNvPr>
          <p:cNvSpPr>
            <a:spLocks noGrp="1"/>
          </p:cNvSpPr>
          <p:nvPr>
            <p:ph type="title"/>
          </p:nvPr>
        </p:nvSpPr>
        <p:spPr>
          <a:xfrm>
            <a:off x="1534696" y="106019"/>
            <a:ext cx="9520158" cy="516833"/>
          </a:xfrm>
        </p:spPr>
        <p:txBody>
          <a:bodyPr>
            <a:normAutofit fontScale="90000"/>
          </a:bodyPr>
          <a:lstStyle/>
          <a:p>
            <a:r>
              <a:rPr lang="en-US" dirty="0"/>
              <a:t>Executable Code Part 1 – Input Dialog Boxes</a:t>
            </a:r>
          </a:p>
        </p:txBody>
      </p:sp>
      <p:sp>
        <p:nvSpPr>
          <p:cNvPr id="3" name="Content Placeholder 2">
            <a:extLst>
              <a:ext uri="{FF2B5EF4-FFF2-40B4-BE49-F238E27FC236}">
                <a16:creationId xmlns:a16="http://schemas.microsoft.com/office/drawing/2014/main" id="{41453038-AC98-408F-8375-0265FC8593C5}"/>
              </a:ext>
            </a:extLst>
          </p:cNvPr>
          <p:cNvSpPr>
            <a:spLocks noGrp="1"/>
          </p:cNvSpPr>
          <p:nvPr>
            <p:ph idx="1"/>
          </p:nvPr>
        </p:nvSpPr>
        <p:spPr>
          <a:xfrm>
            <a:off x="1534696" y="1007165"/>
            <a:ext cx="9520158" cy="5128592"/>
          </a:xfrm>
        </p:spPr>
        <p:txBody>
          <a:bodyPr>
            <a:normAutofit/>
          </a:bodyPr>
          <a:lstStyle/>
          <a:p>
            <a:pPr marL="0" indent="0">
              <a:buNone/>
            </a:pPr>
            <a:r>
              <a:rPr lang="en-US" sz="1800" dirty="0"/>
              <a:t>import javax.swing.JOptionPane;</a:t>
            </a:r>
          </a:p>
          <a:p>
            <a:pPr marL="0" indent="0">
              <a:buNone/>
            </a:pPr>
            <a:r>
              <a:rPr lang="en-US" sz="1800" dirty="0"/>
              <a:t>public class Payroll</a:t>
            </a:r>
          </a:p>
          <a:p>
            <a:pPr marL="0" indent="0">
              <a:buNone/>
            </a:pPr>
            <a:r>
              <a:rPr lang="en-US" sz="1800" dirty="0"/>
              <a:t>{</a:t>
            </a:r>
          </a:p>
          <a:p>
            <a:pPr marL="0" indent="0">
              <a:buNone/>
            </a:pPr>
            <a:r>
              <a:rPr lang="en-US" sz="1800" dirty="0"/>
              <a:t>   public static void main(String[] args)</a:t>
            </a:r>
          </a:p>
          <a:p>
            <a:pPr marL="0" indent="0">
              <a:buNone/>
            </a:pPr>
            <a:r>
              <a:rPr lang="en-US" sz="1800" dirty="0"/>
              <a:t>   {</a:t>
            </a:r>
          </a:p>
          <a:p>
            <a:pPr marL="0" indent="0">
              <a:buNone/>
            </a:pPr>
            <a:r>
              <a:rPr lang="en-US" sz="1800" dirty="0"/>
              <a:t>       String empName;</a:t>
            </a:r>
          </a:p>
          <a:p>
            <a:pPr marL="0" indent="0">
              <a:buNone/>
            </a:pPr>
            <a:r>
              <a:rPr lang="en-US" sz="1800" dirty="0"/>
              <a:t>       String inputStr;</a:t>
            </a:r>
          </a:p>
          <a:p>
            <a:pPr marL="0" indent="0">
              <a:buNone/>
            </a:pPr>
            <a:r>
              <a:rPr lang="en-US" sz="1800" dirty="0"/>
              <a:t>       String outputStr;</a:t>
            </a:r>
          </a:p>
          <a:p>
            <a:pPr marL="0" indent="0">
              <a:buNone/>
            </a:pPr>
            <a:r>
              <a:rPr lang="en-US" sz="1800" dirty="0"/>
              <a:t>       empName = </a:t>
            </a:r>
            <a:r>
              <a:rPr lang="en-US" sz="1800" dirty="0" err="1"/>
              <a:t>JOptionPane.showInputDialog</a:t>
            </a:r>
            <a:r>
              <a:rPr lang="en-US" sz="1800" dirty="0"/>
              <a:t>("Please enter employee name: ");</a:t>
            </a:r>
          </a:p>
          <a:p>
            <a:pPr marL="0" indent="0">
              <a:buNone/>
            </a:pPr>
            <a:r>
              <a:rPr lang="en-US" sz="1800" dirty="0"/>
              <a:t>       inputStr = </a:t>
            </a:r>
            <a:r>
              <a:rPr lang="en-US" sz="1800" dirty="0" err="1"/>
              <a:t>JOptionPane.showInputDialog</a:t>
            </a:r>
            <a:r>
              <a:rPr lang="en-US" sz="1800" dirty="0"/>
              <a:t>("Please enter number of hours worked: ");</a:t>
            </a:r>
          </a:p>
          <a:p>
            <a:pPr marL="0" indent="0">
              <a:buNone/>
            </a:pPr>
            <a:r>
              <a:rPr lang="en-US" sz="1800" dirty="0"/>
              <a:t>       double hoursWorked = Double.parseDouble(inputStr);</a:t>
            </a:r>
          </a:p>
        </p:txBody>
      </p:sp>
    </p:spTree>
    <p:extLst>
      <p:ext uri="{BB962C8B-B14F-4D97-AF65-F5344CB8AC3E}">
        <p14:creationId xmlns:p14="http://schemas.microsoft.com/office/powerpoint/2010/main" val="86407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53A3-188A-4898-A6D6-979B465536C0}"/>
              </a:ext>
            </a:extLst>
          </p:cNvPr>
          <p:cNvSpPr>
            <a:spLocks noGrp="1"/>
          </p:cNvSpPr>
          <p:nvPr>
            <p:ph type="title"/>
          </p:nvPr>
        </p:nvSpPr>
        <p:spPr>
          <a:xfrm>
            <a:off x="1534696" y="119269"/>
            <a:ext cx="9520158" cy="556591"/>
          </a:xfrm>
        </p:spPr>
        <p:txBody>
          <a:bodyPr/>
          <a:lstStyle/>
          <a:p>
            <a:r>
              <a:rPr lang="en-US" dirty="0"/>
              <a:t>Code Part 2 – Variables Declared</a:t>
            </a:r>
          </a:p>
        </p:txBody>
      </p:sp>
      <p:sp>
        <p:nvSpPr>
          <p:cNvPr id="3" name="Content Placeholder 2">
            <a:extLst>
              <a:ext uri="{FF2B5EF4-FFF2-40B4-BE49-F238E27FC236}">
                <a16:creationId xmlns:a16="http://schemas.microsoft.com/office/drawing/2014/main" id="{35463A50-0E9C-4C85-AEF2-B72D7683F04C}"/>
              </a:ext>
            </a:extLst>
          </p:cNvPr>
          <p:cNvSpPr>
            <a:spLocks noGrp="1"/>
          </p:cNvSpPr>
          <p:nvPr>
            <p:ph idx="1"/>
          </p:nvPr>
        </p:nvSpPr>
        <p:spPr>
          <a:xfrm>
            <a:off x="1534696" y="1166279"/>
            <a:ext cx="9520158" cy="4525441"/>
          </a:xfrm>
        </p:spPr>
        <p:txBody>
          <a:bodyPr/>
          <a:lstStyle/>
          <a:p>
            <a:r>
              <a:rPr lang="en-US" sz="1800" dirty="0"/>
              <a:t>double payRate = 10.00;</a:t>
            </a:r>
          </a:p>
          <a:p>
            <a:r>
              <a:rPr lang="en-US" sz="1800" dirty="0"/>
              <a:t>        double grossAmount = hoursWorked * payRate;</a:t>
            </a:r>
          </a:p>
          <a:p>
            <a:r>
              <a:rPr lang="en-US" sz="1800" dirty="0"/>
              <a:t>        double federalTax = grossAmount * 0.15;</a:t>
            </a:r>
          </a:p>
          <a:p>
            <a:r>
              <a:rPr lang="en-US" sz="1800" dirty="0"/>
              <a:t>        double stateTax = grossAmount * 0.035;</a:t>
            </a:r>
          </a:p>
          <a:p>
            <a:r>
              <a:rPr lang="en-US" sz="1800" dirty="0"/>
              <a:t>        double socialSecurityTax = grossAmount * 0.0575;</a:t>
            </a:r>
          </a:p>
          <a:p>
            <a:r>
              <a:rPr lang="en-US" sz="1800" dirty="0"/>
              <a:t>        double pensionPlan = grossAmount * 0.05;</a:t>
            </a:r>
          </a:p>
          <a:p>
            <a:r>
              <a:rPr lang="en-US" sz="1800" dirty="0"/>
              <a:t>        double healthInsurance = grossAmount * 0.04;</a:t>
            </a:r>
          </a:p>
          <a:p>
            <a:r>
              <a:rPr lang="en-US" sz="1800" dirty="0"/>
              <a:t>        double netPay = grossAmount - (federalTax + stateTax + socialSecurityTax + pensionPlan + healthInsurance);</a:t>
            </a:r>
          </a:p>
          <a:p>
            <a:endParaRPr lang="en-US" dirty="0"/>
          </a:p>
        </p:txBody>
      </p:sp>
    </p:spTree>
    <p:extLst>
      <p:ext uri="{BB962C8B-B14F-4D97-AF65-F5344CB8AC3E}">
        <p14:creationId xmlns:p14="http://schemas.microsoft.com/office/powerpoint/2010/main" val="352354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D50F-AED4-4899-A54E-79E8F6EC45E5}"/>
              </a:ext>
            </a:extLst>
          </p:cNvPr>
          <p:cNvSpPr>
            <a:spLocks noGrp="1"/>
          </p:cNvSpPr>
          <p:nvPr>
            <p:ph type="title"/>
          </p:nvPr>
        </p:nvSpPr>
        <p:spPr>
          <a:xfrm>
            <a:off x="1534696" y="0"/>
            <a:ext cx="9520158" cy="587136"/>
          </a:xfrm>
        </p:spPr>
        <p:txBody>
          <a:bodyPr/>
          <a:lstStyle/>
          <a:p>
            <a:r>
              <a:rPr lang="en-US" dirty="0"/>
              <a:t>Code Part 3 – If Statement &amp; Output Ending</a:t>
            </a:r>
          </a:p>
        </p:txBody>
      </p:sp>
      <p:sp>
        <p:nvSpPr>
          <p:cNvPr id="3" name="Content Placeholder 2">
            <a:extLst>
              <a:ext uri="{FF2B5EF4-FFF2-40B4-BE49-F238E27FC236}">
                <a16:creationId xmlns:a16="http://schemas.microsoft.com/office/drawing/2014/main" id="{0EC989E0-F342-456F-B82F-1569B0E68A98}"/>
              </a:ext>
            </a:extLst>
          </p:cNvPr>
          <p:cNvSpPr>
            <a:spLocks noGrp="1"/>
          </p:cNvSpPr>
          <p:nvPr>
            <p:ph idx="1"/>
          </p:nvPr>
        </p:nvSpPr>
        <p:spPr>
          <a:xfrm>
            <a:off x="1534696" y="717019"/>
            <a:ext cx="9520158" cy="5352477"/>
          </a:xfrm>
        </p:spPr>
        <p:txBody>
          <a:bodyPr/>
          <a:lstStyle/>
          <a:p>
            <a:r>
              <a:rPr lang="en-US" dirty="0"/>
              <a:t>if (hoursWorked &gt; 40.0)</a:t>
            </a:r>
          </a:p>
          <a:p>
            <a:r>
              <a:rPr lang="en-US" dirty="0"/>
              <a:t>          grossAmount = 40.0 * payRate + 1.5 * payRate * (hoursWorked - 40.0);</a:t>
            </a:r>
          </a:p>
          <a:p>
            <a:r>
              <a:rPr lang="en-US" dirty="0"/>
              <a:t>      else</a:t>
            </a:r>
          </a:p>
          <a:p>
            <a:r>
              <a:rPr lang="en-US" dirty="0"/>
              <a:t>          grossAmount = hoursWorked * payRate;</a:t>
            </a:r>
          </a:p>
          <a:p>
            <a:r>
              <a:rPr lang="en-US" dirty="0"/>
              <a:t>       </a:t>
            </a:r>
          </a:p>
          <a:p>
            <a:r>
              <a:rPr lang="en-US" dirty="0"/>
              <a:t>       outputStr = "Employee paycheck equals " + String.format("$%.2f", netPay);</a:t>
            </a:r>
          </a:p>
          <a:p>
            <a:r>
              <a:rPr lang="en-US" dirty="0"/>
              <a:t>       </a:t>
            </a:r>
            <a:r>
              <a:rPr lang="en-US" dirty="0" err="1"/>
              <a:t>JOptionPane.showMessageDialog</a:t>
            </a:r>
            <a:r>
              <a:rPr lang="en-US" dirty="0"/>
              <a:t>(null, outputStr, "Employee Net </a:t>
            </a:r>
            <a:r>
              <a:rPr lang="en-US" dirty="0" err="1"/>
              <a:t>Pay",JOptionPane.INFORMATION_MESSAGE</a:t>
            </a:r>
            <a:r>
              <a:rPr lang="en-US" dirty="0"/>
              <a:t>);</a:t>
            </a:r>
          </a:p>
          <a:p>
            <a:r>
              <a:rPr lang="en-US" dirty="0"/>
              <a:t>       System.exit(0);</a:t>
            </a:r>
          </a:p>
          <a:p>
            <a:r>
              <a:rPr lang="en-US" dirty="0"/>
              <a:t>    }</a:t>
            </a:r>
          </a:p>
          <a:p>
            <a:r>
              <a:rPr lang="en-US" dirty="0"/>
              <a:t>}</a:t>
            </a:r>
          </a:p>
        </p:txBody>
      </p:sp>
    </p:spTree>
    <p:extLst>
      <p:ext uri="{BB962C8B-B14F-4D97-AF65-F5344CB8AC3E}">
        <p14:creationId xmlns:p14="http://schemas.microsoft.com/office/powerpoint/2010/main" val="387361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849C-46B3-455B-A16D-B3D8C89C7C80}"/>
              </a:ext>
            </a:extLst>
          </p:cNvPr>
          <p:cNvSpPr>
            <a:spLocks noGrp="1"/>
          </p:cNvSpPr>
          <p:nvPr>
            <p:ph type="title"/>
          </p:nvPr>
        </p:nvSpPr>
        <p:spPr>
          <a:xfrm>
            <a:off x="1534696" y="128658"/>
            <a:ext cx="9520158" cy="732733"/>
          </a:xfrm>
        </p:spPr>
        <p:txBody>
          <a:bodyPr/>
          <a:lstStyle/>
          <a:p>
            <a:r>
              <a:rPr lang="en-US" dirty="0"/>
              <a:t>Code Explained</a:t>
            </a:r>
          </a:p>
        </p:txBody>
      </p:sp>
      <p:sp>
        <p:nvSpPr>
          <p:cNvPr id="3" name="Content Placeholder 2">
            <a:extLst>
              <a:ext uri="{FF2B5EF4-FFF2-40B4-BE49-F238E27FC236}">
                <a16:creationId xmlns:a16="http://schemas.microsoft.com/office/drawing/2014/main" id="{86F6C432-5727-42A8-AB14-B9F82E90DDDA}"/>
              </a:ext>
            </a:extLst>
          </p:cNvPr>
          <p:cNvSpPr>
            <a:spLocks noGrp="1"/>
          </p:cNvSpPr>
          <p:nvPr>
            <p:ph idx="1"/>
          </p:nvPr>
        </p:nvSpPr>
        <p:spPr>
          <a:xfrm>
            <a:off x="1534696" y="1166192"/>
            <a:ext cx="9520158" cy="4300154"/>
          </a:xfrm>
        </p:spPr>
        <p:txBody>
          <a:bodyPr>
            <a:normAutofit lnSpcReduction="10000"/>
          </a:bodyPr>
          <a:lstStyle/>
          <a:p>
            <a:r>
              <a:rPr lang="en-US" dirty="0"/>
              <a:t>The first step imports the JOptionPane feature in Java, allowing the use of text boxes.</a:t>
            </a:r>
          </a:p>
          <a:p>
            <a:r>
              <a:rPr lang="en-US" dirty="0"/>
              <a:t>Next, I name the class “Payroll” and start the main method.</a:t>
            </a:r>
          </a:p>
          <a:p>
            <a:r>
              <a:rPr lang="en-US" dirty="0"/>
              <a:t>The next few lines declare the String variables, then creates the first text box that prompts the user to enter in the employee’s name. The text boxes are done with the “showInputDialog” feature, creating the input prompts.</a:t>
            </a:r>
          </a:p>
          <a:p>
            <a:r>
              <a:rPr lang="en-US" dirty="0"/>
              <a:t>The other input dialog box is then created, prompting the number of hours worked for the given employee. Since inputStr is a String, it must be converted to a double variable using the parse.Double option.</a:t>
            </a:r>
          </a:p>
          <a:p>
            <a:r>
              <a:rPr lang="en-US" dirty="0"/>
              <a:t>The remaining double variables are declared, along with some of the math formulas for calculating deductions and net pay.</a:t>
            </a:r>
          </a:p>
        </p:txBody>
      </p:sp>
    </p:spTree>
    <p:extLst>
      <p:ext uri="{BB962C8B-B14F-4D97-AF65-F5344CB8AC3E}">
        <p14:creationId xmlns:p14="http://schemas.microsoft.com/office/powerpoint/2010/main" val="12685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6712-9075-43C4-8759-FDFFF795E31C}"/>
              </a:ext>
            </a:extLst>
          </p:cNvPr>
          <p:cNvSpPr>
            <a:spLocks noGrp="1"/>
          </p:cNvSpPr>
          <p:nvPr>
            <p:ph type="title"/>
          </p:nvPr>
        </p:nvSpPr>
        <p:spPr>
          <a:xfrm>
            <a:off x="1534696" y="194920"/>
            <a:ext cx="9520158" cy="587136"/>
          </a:xfrm>
        </p:spPr>
        <p:txBody>
          <a:bodyPr/>
          <a:lstStyle/>
          <a:p>
            <a:r>
              <a:rPr lang="en-US" dirty="0"/>
              <a:t>Code Explained (Cont.)</a:t>
            </a:r>
          </a:p>
        </p:txBody>
      </p:sp>
      <p:sp>
        <p:nvSpPr>
          <p:cNvPr id="3" name="Content Placeholder 2">
            <a:extLst>
              <a:ext uri="{FF2B5EF4-FFF2-40B4-BE49-F238E27FC236}">
                <a16:creationId xmlns:a16="http://schemas.microsoft.com/office/drawing/2014/main" id="{C492AD5B-83ED-49B4-BFFF-510C21B18DDC}"/>
              </a:ext>
            </a:extLst>
          </p:cNvPr>
          <p:cNvSpPr>
            <a:spLocks noGrp="1"/>
          </p:cNvSpPr>
          <p:nvPr>
            <p:ph idx="1"/>
          </p:nvPr>
        </p:nvSpPr>
        <p:spPr>
          <a:xfrm>
            <a:off x="1534696" y="1179442"/>
            <a:ext cx="9520158" cy="4286903"/>
          </a:xfrm>
        </p:spPr>
        <p:txBody>
          <a:bodyPr/>
          <a:lstStyle/>
          <a:p>
            <a:r>
              <a:rPr lang="en-US" dirty="0"/>
              <a:t>The last block of code includes an if…else statement that calculates any overtime if necessary, adding a 1.5 bonus for hours worked over 40 in a given week.</a:t>
            </a:r>
          </a:p>
          <a:p>
            <a:r>
              <a:rPr lang="en-US" dirty="0"/>
              <a:t>The final text box displays the total net pay for the employee after deductions are calculated. The result is formatted with a dollar sign and limited to two decimal places.</a:t>
            </a:r>
          </a:p>
          <a:p>
            <a:r>
              <a:rPr lang="en-US" dirty="0"/>
              <a:t>The code indicates it is a null information message dialog box with no input needed from the user. </a:t>
            </a:r>
          </a:p>
          <a:p>
            <a:r>
              <a:rPr lang="en-US" dirty="0"/>
              <a:t>Finally, the code is ended and the system is exited.</a:t>
            </a:r>
          </a:p>
        </p:txBody>
      </p:sp>
    </p:spTree>
    <p:extLst>
      <p:ext uri="{BB962C8B-B14F-4D97-AF65-F5344CB8AC3E}">
        <p14:creationId xmlns:p14="http://schemas.microsoft.com/office/powerpoint/2010/main" val="25727918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860</TotalTime>
  <Words>562</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Palatino Linotype</vt:lpstr>
      <vt:lpstr>Times New Roman</vt:lpstr>
      <vt:lpstr>Gallery</vt:lpstr>
      <vt:lpstr>Employee Payroll Program</vt:lpstr>
      <vt:lpstr>Purpose of Project</vt:lpstr>
      <vt:lpstr>Executable Code Part 1 – Input Dialog Boxes</vt:lpstr>
      <vt:lpstr>Code Part 2 – Variables Declared</vt:lpstr>
      <vt:lpstr>Code Part 3 – If Statement &amp; Output Ending</vt:lpstr>
      <vt:lpstr>Code Explained</vt:lpstr>
      <vt:lpstr>Code Explained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Program</dc:title>
  <dc:creator>Chris Lenick</dc:creator>
  <cp:lastModifiedBy>Chris Lenick</cp:lastModifiedBy>
  <cp:revision>5</cp:revision>
  <dcterms:created xsi:type="dcterms:W3CDTF">2021-06-18T23:28:27Z</dcterms:created>
  <dcterms:modified xsi:type="dcterms:W3CDTF">2021-06-19T22:37:25Z</dcterms:modified>
</cp:coreProperties>
</file>