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311" r:id="rId29"/>
    <p:sldId id="573" r:id="rId30"/>
    <p:sldId id="574" r:id="rId31"/>
    <p:sldId id="277" r:id="rId32"/>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1F40"/>
    <a:srgbClr val="004F9F"/>
    <a:srgbClr val="EAEAEA"/>
    <a:srgbClr val="0C54A0"/>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4225" autoAdjust="0"/>
  </p:normalViewPr>
  <p:slideViewPr>
    <p:cSldViewPr snapToGrid="0">
      <p:cViewPr varScale="1">
        <p:scale>
          <a:sx n="70" d="100"/>
          <a:sy n="70" d="100"/>
        </p:scale>
        <p:origin x="1901" y="5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3D946D-273E-4821-B540-E668B6FC766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nl-BE"/>
        </a:p>
      </dgm:t>
    </dgm:pt>
    <dgm:pt modelId="{39E1F9EF-3BDA-4BBC-A20D-D24CA636831E}">
      <dgm:prSet phldrT="[Text]"/>
      <dgm:spPr/>
      <dgm:t>
        <a:bodyPr/>
        <a:lstStyle/>
        <a:p>
          <a:r>
            <a:rPr lang="en-GB" noProof="0"/>
            <a:t>Used</a:t>
          </a:r>
          <a:r>
            <a:rPr lang="nl-BE"/>
            <a:t> by Threat Actor?</a:t>
          </a:r>
        </a:p>
      </dgm:t>
    </dgm:pt>
    <dgm:pt modelId="{6289ECBE-8043-4A22-88A4-C31826B44D8F}" type="parTrans" cxnId="{18B51947-11EE-44E7-9686-6D87305B5D18}">
      <dgm:prSet/>
      <dgm:spPr/>
      <dgm:t>
        <a:bodyPr/>
        <a:lstStyle/>
        <a:p>
          <a:endParaRPr lang="nl-BE"/>
        </a:p>
      </dgm:t>
    </dgm:pt>
    <dgm:pt modelId="{FE82AD56-DF5E-443E-9218-6CD688DAE83A}" type="sibTrans" cxnId="{18B51947-11EE-44E7-9686-6D87305B5D18}">
      <dgm:prSet/>
      <dgm:spPr/>
      <dgm:t>
        <a:bodyPr/>
        <a:lstStyle/>
        <a:p>
          <a:endParaRPr lang="nl-BE"/>
        </a:p>
      </dgm:t>
    </dgm:pt>
    <dgm:pt modelId="{235593BE-F113-46DD-84B8-F572A24A3E4D}">
      <dgm:prSet phldrT="[Text]"/>
      <dgm:spPr/>
      <dgm:t>
        <a:bodyPr/>
        <a:lstStyle/>
        <a:p>
          <a:r>
            <a:rPr lang="nl-BE"/>
            <a:t>Based on MITRE ATT&amp;CK</a:t>
          </a:r>
        </a:p>
      </dgm:t>
    </dgm:pt>
    <dgm:pt modelId="{CCB2F79E-56D2-4B75-913D-054943E2B2EE}" type="parTrans" cxnId="{7E309DF9-DFD9-44F8-97B7-7D169FD7661F}">
      <dgm:prSet/>
      <dgm:spPr/>
      <dgm:t>
        <a:bodyPr/>
        <a:lstStyle/>
        <a:p>
          <a:endParaRPr lang="nl-BE"/>
        </a:p>
      </dgm:t>
    </dgm:pt>
    <dgm:pt modelId="{AE37E2E5-41A2-4BBB-BB5A-F3959CFDA749}" type="sibTrans" cxnId="{7E309DF9-DFD9-44F8-97B7-7D169FD7661F}">
      <dgm:prSet/>
      <dgm:spPr/>
      <dgm:t>
        <a:bodyPr/>
        <a:lstStyle/>
        <a:p>
          <a:endParaRPr lang="nl-BE"/>
        </a:p>
      </dgm:t>
    </dgm:pt>
    <dgm:pt modelId="{D080D021-00CA-4AB4-A326-6F566D5E9BF4}">
      <dgm:prSet phldrT="[Text]"/>
      <dgm:spPr/>
      <dgm:t>
        <a:bodyPr/>
        <a:lstStyle/>
        <a:p>
          <a:r>
            <a:rPr lang="nl-BE"/>
            <a:t>Complexity of emulation</a:t>
          </a:r>
        </a:p>
      </dgm:t>
    </dgm:pt>
    <dgm:pt modelId="{23E66860-9BFC-4078-8DBE-B48E5B0E4442}" type="parTrans" cxnId="{9C413EC1-6A08-49D5-83B9-81BC8F5EA017}">
      <dgm:prSet/>
      <dgm:spPr/>
      <dgm:t>
        <a:bodyPr/>
        <a:lstStyle/>
        <a:p>
          <a:endParaRPr lang="nl-BE"/>
        </a:p>
      </dgm:t>
    </dgm:pt>
    <dgm:pt modelId="{46F6A826-319B-47DF-A36F-00D1659EC289}" type="sibTrans" cxnId="{9C413EC1-6A08-49D5-83B9-81BC8F5EA017}">
      <dgm:prSet/>
      <dgm:spPr/>
      <dgm:t>
        <a:bodyPr/>
        <a:lstStyle/>
        <a:p>
          <a:endParaRPr lang="nl-BE"/>
        </a:p>
      </dgm:t>
    </dgm:pt>
    <dgm:pt modelId="{08D0CCA3-28FE-4D35-BE2D-A0FBF1BA86AC}">
      <dgm:prSet phldrT="[Text]"/>
      <dgm:spPr/>
      <dgm:t>
        <a:bodyPr/>
        <a:lstStyle/>
        <a:p>
          <a:r>
            <a:rPr lang="nl-BE"/>
            <a:t>Technology?</a:t>
          </a:r>
        </a:p>
      </dgm:t>
    </dgm:pt>
    <dgm:pt modelId="{155E52F7-783D-48D2-A30F-A11DCD7FB879}" type="parTrans" cxnId="{6074E174-9AE7-4AB1-8B2C-F3FE59427FEB}">
      <dgm:prSet/>
      <dgm:spPr/>
      <dgm:t>
        <a:bodyPr/>
        <a:lstStyle/>
        <a:p>
          <a:endParaRPr lang="nl-BE"/>
        </a:p>
      </dgm:t>
    </dgm:pt>
    <dgm:pt modelId="{D88E7369-84F0-4576-B61F-E75F94A39405}" type="sibTrans" cxnId="{6074E174-9AE7-4AB1-8B2C-F3FE59427FEB}">
      <dgm:prSet/>
      <dgm:spPr/>
      <dgm:t>
        <a:bodyPr/>
        <a:lstStyle/>
        <a:p>
          <a:endParaRPr lang="nl-BE"/>
        </a:p>
      </dgm:t>
    </dgm:pt>
    <dgm:pt modelId="{616DAB5F-D16E-44E2-896D-59568352BC9B}">
      <dgm:prSet phldrT="[Text]"/>
      <dgm:spPr/>
      <dgm:t>
        <a:bodyPr/>
        <a:lstStyle/>
        <a:p>
          <a:r>
            <a:rPr lang="nl-BE"/>
            <a:t>Detection usefulness</a:t>
          </a:r>
        </a:p>
      </dgm:t>
    </dgm:pt>
    <dgm:pt modelId="{BE870373-4310-45AB-AA6F-74D946892654}" type="parTrans" cxnId="{34DECB6D-1055-4C37-A634-AD4D1830DE26}">
      <dgm:prSet/>
      <dgm:spPr/>
      <dgm:t>
        <a:bodyPr/>
        <a:lstStyle/>
        <a:p>
          <a:endParaRPr lang="nl-BE"/>
        </a:p>
      </dgm:t>
    </dgm:pt>
    <dgm:pt modelId="{E81519BE-9211-4A1B-9C34-BC1ED0A44615}" type="sibTrans" cxnId="{34DECB6D-1055-4C37-A634-AD4D1830DE26}">
      <dgm:prSet/>
      <dgm:spPr/>
      <dgm:t>
        <a:bodyPr/>
        <a:lstStyle/>
        <a:p>
          <a:endParaRPr lang="nl-BE"/>
        </a:p>
      </dgm:t>
    </dgm:pt>
    <dgm:pt modelId="{75731247-8ED8-4A05-8097-2BF7B02111D8}">
      <dgm:prSet phldrT="[Text]"/>
      <dgm:spPr/>
      <dgm:t>
        <a:bodyPr/>
        <a:lstStyle/>
        <a:p>
          <a:r>
            <a:rPr lang="nl-BE"/>
            <a:t>Useful for training?</a:t>
          </a:r>
        </a:p>
      </dgm:t>
    </dgm:pt>
    <dgm:pt modelId="{FEAB0426-1F10-450E-9E0B-BE1AE4D30C83}" type="parTrans" cxnId="{83901CA2-7AB9-4F13-8C16-2B1111DA937A}">
      <dgm:prSet/>
      <dgm:spPr/>
      <dgm:t>
        <a:bodyPr/>
        <a:lstStyle/>
        <a:p>
          <a:endParaRPr lang="nl-BE"/>
        </a:p>
      </dgm:t>
    </dgm:pt>
    <dgm:pt modelId="{C30F612E-6140-4B7F-8969-78A6440B22B9}" type="sibTrans" cxnId="{83901CA2-7AB9-4F13-8C16-2B1111DA937A}">
      <dgm:prSet/>
      <dgm:spPr/>
      <dgm:t>
        <a:bodyPr/>
        <a:lstStyle/>
        <a:p>
          <a:endParaRPr lang="nl-BE"/>
        </a:p>
      </dgm:t>
    </dgm:pt>
    <dgm:pt modelId="{5EF5C6B6-94EC-40AE-99F2-A47EF1E7E4CA}">
      <dgm:prSet phldrT="[Text]"/>
      <dgm:spPr/>
      <dgm:t>
        <a:bodyPr/>
        <a:lstStyle/>
        <a:p>
          <a:r>
            <a:rPr lang="nl-BE"/>
            <a:t>Via Navigator</a:t>
          </a:r>
        </a:p>
      </dgm:t>
    </dgm:pt>
    <dgm:pt modelId="{5B9445D8-6B58-4E75-927F-557DA2FB46A7}" type="parTrans" cxnId="{EA797094-C793-416F-B326-FA3474563B22}">
      <dgm:prSet/>
      <dgm:spPr/>
      <dgm:t>
        <a:bodyPr/>
        <a:lstStyle/>
        <a:p>
          <a:endParaRPr lang="nl-BE"/>
        </a:p>
      </dgm:t>
    </dgm:pt>
    <dgm:pt modelId="{89A690FD-9BC0-45F2-8DD6-CB634FC461AF}" type="sibTrans" cxnId="{EA797094-C793-416F-B326-FA3474563B22}">
      <dgm:prSet/>
      <dgm:spPr/>
      <dgm:t>
        <a:bodyPr/>
        <a:lstStyle/>
        <a:p>
          <a:endParaRPr lang="nl-BE"/>
        </a:p>
      </dgm:t>
    </dgm:pt>
    <dgm:pt modelId="{96F2B802-385D-4F18-BBCC-A1855BD046B9}">
      <dgm:prSet phldrT="[Text]"/>
      <dgm:spPr/>
      <dgm:t>
        <a:bodyPr/>
        <a:lstStyle/>
        <a:p>
          <a:r>
            <a:rPr lang="nl-BE"/>
            <a:t>Human interventation?</a:t>
          </a:r>
        </a:p>
      </dgm:t>
    </dgm:pt>
    <dgm:pt modelId="{ACC68A05-DD92-41D3-ADDD-DD9F1E75EE44}" type="parTrans" cxnId="{E5C9AF93-44A4-4D7D-BBC1-736AC560A1DA}">
      <dgm:prSet/>
      <dgm:spPr/>
      <dgm:t>
        <a:bodyPr/>
        <a:lstStyle/>
        <a:p>
          <a:endParaRPr lang="nl-BE"/>
        </a:p>
      </dgm:t>
    </dgm:pt>
    <dgm:pt modelId="{5C082814-260E-4621-BB78-525EE24D86F3}" type="sibTrans" cxnId="{E5C9AF93-44A4-4D7D-BBC1-736AC560A1DA}">
      <dgm:prSet/>
      <dgm:spPr/>
      <dgm:t>
        <a:bodyPr/>
        <a:lstStyle/>
        <a:p>
          <a:endParaRPr lang="nl-BE"/>
        </a:p>
      </dgm:t>
    </dgm:pt>
    <dgm:pt modelId="{024C78BF-ACA6-49F4-8987-A13A213D932B}">
      <dgm:prSet phldrT="[Text]"/>
      <dgm:spPr/>
      <dgm:t>
        <a:bodyPr/>
        <a:lstStyle/>
        <a:p>
          <a:r>
            <a:rPr lang="nl-BE"/>
            <a:t>Single or multiple steps?</a:t>
          </a:r>
        </a:p>
      </dgm:t>
    </dgm:pt>
    <dgm:pt modelId="{EF307147-2C7B-4B4E-905A-686FEE965323}" type="parTrans" cxnId="{2D7EAB3A-114B-4A7D-80B3-24B421720027}">
      <dgm:prSet/>
      <dgm:spPr/>
      <dgm:t>
        <a:bodyPr/>
        <a:lstStyle/>
        <a:p>
          <a:endParaRPr lang="nl-BE"/>
        </a:p>
      </dgm:t>
    </dgm:pt>
    <dgm:pt modelId="{FB4089C8-11A7-4146-86F8-32F6DEE26CEA}" type="sibTrans" cxnId="{2D7EAB3A-114B-4A7D-80B3-24B421720027}">
      <dgm:prSet/>
      <dgm:spPr/>
      <dgm:t>
        <a:bodyPr/>
        <a:lstStyle/>
        <a:p>
          <a:endParaRPr lang="nl-BE"/>
        </a:p>
      </dgm:t>
    </dgm:pt>
    <dgm:pt modelId="{0BF0385B-BC2A-4995-B060-7ACD99064397}">
      <dgm:prSet phldrT="[Text]"/>
      <dgm:spPr/>
      <dgm:t>
        <a:bodyPr/>
        <a:lstStyle/>
        <a:p>
          <a:r>
            <a:rPr lang="nl-BE"/>
            <a:t>Additional Infrastructure</a:t>
          </a:r>
        </a:p>
      </dgm:t>
    </dgm:pt>
    <dgm:pt modelId="{CE2B5713-CE0F-4C36-B534-421E3E092ADE}" type="parTrans" cxnId="{D21627DB-753F-40CC-B1B1-E8A6131C44B2}">
      <dgm:prSet/>
      <dgm:spPr/>
      <dgm:t>
        <a:bodyPr/>
        <a:lstStyle/>
        <a:p>
          <a:endParaRPr lang="nl-BE"/>
        </a:p>
      </dgm:t>
    </dgm:pt>
    <dgm:pt modelId="{D14B9F1E-C5D5-4143-A5D3-59D3D9C567B7}" type="sibTrans" cxnId="{D21627DB-753F-40CC-B1B1-E8A6131C44B2}">
      <dgm:prSet/>
      <dgm:spPr/>
      <dgm:t>
        <a:bodyPr/>
        <a:lstStyle/>
        <a:p>
          <a:endParaRPr lang="nl-BE"/>
        </a:p>
      </dgm:t>
    </dgm:pt>
    <dgm:pt modelId="{68DADEE9-951D-4F4E-A775-9EA67003F372}">
      <dgm:prSet phldrT="[Text]" custT="1"/>
      <dgm:spPr/>
      <dgm:t>
        <a:bodyPr/>
        <a:lstStyle/>
        <a:p>
          <a:r>
            <a:rPr lang="nl-BE" sz="700"/>
            <a:t>Complexity</a:t>
          </a:r>
        </a:p>
      </dgm:t>
    </dgm:pt>
    <dgm:pt modelId="{D1800DC4-C229-414C-AEF6-A0273022FBDA}" type="parTrans" cxnId="{74E385CC-9929-452E-AEAA-AFAF0D9C0115}">
      <dgm:prSet/>
      <dgm:spPr/>
      <dgm:t>
        <a:bodyPr/>
        <a:lstStyle/>
        <a:p>
          <a:endParaRPr lang="nl-BE"/>
        </a:p>
      </dgm:t>
    </dgm:pt>
    <dgm:pt modelId="{9B5FAA02-4E33-4607-9F2A-4790EF2F98CF}" type="sibTrans" cxnId="{74E385CC-9929-452E-AEAA-AFAF0D9C0115}">
      <dgm:prSet/>
      <dgm:spPr/>
      <dgm:t>
        <a:bodyPr/>
        <a:lstStyle/>
        <a:p>
          <a:endParaRPr lang="nl-BE"/>
        </a:p>
      </dgm:t>
    </dgm:pt>
    <dgm:pt modelId="{63C5265C-C174-4B31-BCCE-D1FA00A42354}">
      <dgm:prSet phldrT="[Text]" custT="1"/>
      <dgm:spPr/>
      <dgm:t>
        <a:bodyPr/>
        <a:lstStyle/>
        <a:p>
          <a:r>
            <a:rPr lang="nl-BE" sz="700"/>
            <a:t>Attacker infrastructure</a:t>
          </a:r>
        </a:p>
      </dgm:t>
    </dgm:pt>
    <dgm:pt modelId="{5CCE017E-BA75-4B63-8E51-7DD0056FEB12}" type="parTrans" cxnId="{217CCDA0-64C1-4996-B193-FCFA8D1F048D}">
      <dgm:prSet/>
      <dgm:spPr/>
      <dgm:t>
        <a:bodyPr/>
        <a:lstStyle/>
        <a:p>
          <a:endParaRPr lang="nl-BE"/>
        </a:p>
      </dgm:t>
    </dgm:pt>
    <dgm:pt modelId="{32BD45F9-4469-4F76-8AC5-E58E608411BB}" type="sibTrans" cxnId="{217CCDA0-64C1-4996-B193-FCFA8D1F048D}">
      <dgm:prSet/>
      <dgm:spPr/>
      <dgm:t>
        <a:bodyPr/>
        <a:lstStyle/>
        <a:p>
          <a:endParaRPr lang="nl-BE"/>
        </a:p>
      </dgm:t>
    </dgm:pt>
    <dgm:pt modelId="{075F9D17-5D7A-411A-9FB6-4CAFCE6FE53A}">
      <dgm:prSet phldrT="[Text]" custT="1"/>
      <dgm:spPr/>
      <dgm:t>
        <a:bodyPr/>
        <a:lstStyle/>
        <a:p>
          <a:r>
            <a:rPr lang="nl-BE" sz="700"/>
            <a:t>Network </a:t>
          </a:r>
        </a:p>
      </dgm:t>
    </dgm:pt>
    <dgm:pt modelId="{71CAA1D2-13BE-4542-B208-0DC4FA237415}" type="parTrans" cxnId="{DB85DA94-8957-4490-BD15-B59C64D4C5D4}">
      <dgm:prSet/>
      <dgm:spPr/>
      <dgm:t>
        <a:bodyPr/>
        <a:lstStyle/>
        <a:p>
          <a:endParaRPr lang="nl-BE"/>
        </a:p>
      </dgm:t>
    </dgm:pt>
    <dgm:pt modelId="{DB5956DC-52B9-488C-86B0-5996EE378761}" type="sibTrans" cxnId="{DB85DA94-8957-4490-BD15-B59C64D4C5D4}">
      <dgm:prSet/>
      <dgm:spPr/>
      <dgm:t>
        <a:bodyPr/>
        <a:lstStyle/>
        <a:p>
          <a:endParaRPr lang="nl-BE"/>
        </a:p>
      </dgm:t>
    </dgm:pt>
    <dgm:pt modelId="{E557EEC1-E92F-4F40-831F-8B076ADA0B6F}" type="pres">
      <dgm:prSet presAssocID="{033D946D-273E-4821-B540-E668B6FC766C}" presName="rootnode" presStyleCnt="0">
        <dgm:presLayoutVars>
          <dgm:chMax/>
          <dgm:chPref/>
          <dgm:dir/>
          <dgm:animLvl val="lvl"/>
        </dgm:presLayoutVars>
      </dgm:prSet>
      <dgm:spPr/>
    </dgm:pt>
    <dgm:pt modelId="{2C5EA270-0178-41FE-9A0C-BF9C3F141EF1}" type="pres">
      <dgm:prSet presAssocID="{39E1F9EF-3BDA-4BBC-A20D-D24CA636831E}" presName="composite" presStyleCnt="0"/>
      <dgm:spPr/>
    </dgm:pt>
    <dgm:pt modelId="{D1ACC31B-61FC-4B65-B073-A07ABB601EAA}" type="pres">
      <dgm:prSet presAssocID="{39E1F9EF-3BDA-4BBC-A20D-D24CA636831E}" presName="bentUpArrow1" presStyleLbl="alignImgPlace1" presStyleIdx="0" presStyleCnt="3"/>
      <dgm:spPr/>
    </dgm:pt>
    <dgm:pt modelId="{EB4C67A3-3FEB-407E-916A-FABF07C2EAD0}" type="pres">
      <dgm:prSet presAssocID="{39E1F9EF-3BDA-4BBC-A20D-D24CA636831E}" presName="ParentText" presStyleLbl="node1" presStyleIdx="0" presStyleCnt="4">
        <dgm:presLayoutVars>
          <dgm:chMax val="1"/>
          <dgm:chPref val="1"/>
          <dgm:bulletEnabled val="1"/>
        </dgm:presLayoutVars>
      </dgm:prSet>
      <dgm:spPr/>
    </dgm:pt>
    <dgm:pt modelId="{1387BE6F-4A7A-46EB-85C4-5750C0DD55A8}" type="pres">
      <dgm:prSet presAssocID="{39E1F9EF-3BDA-4BBC-A20D-D24CA636831E}" presName="ChildText" presStyleLbl="revTx" presStyleIdx="0" presStyleCnt="4">
        <dgm:presLayoutVars>
          <dgm:chMax val="0"/>
          <dgm:chPref val="0"/>
          <dgm:bulletEnabled val="1"/>
        </dgm:presLayoutVars>
      </dgm:prSet>
      <dgm:spPr/>
    </dgm:pt>
    <dgm:pt modelId="{5A904084-22EC-474D-B581-7FEBC7EEA8F5}" type="pres">
      <dgm:prSet presAssocID="{FE82AD56-DF5E-443E-9218-6CD688DAE83A}" presName="sibTrans" presStyleCnt="0"/>
      <dgm:spPr/>
    </dgm:pt>
    <dgm:pt modelId="{C152D962-5CC1-47FD-9FCA-D851387C0F0C}" type="pres">
      <dgm:prSet presAssocID="{D080D021-00CA-4AB4-A326-6F566D5E9BF4}" presName="composite" presStyleCnt="0"/>
      <dgm:spPr/>
    </dgm:pt>
    <dgm:pt modelId="{E834ED6A-02F0-485C-B617-627684283ADD}" type="pres">
      <dgm:prSet presAssocID="{D080D021-00CA-4AB4-A326-6F566D5E9BF4}" presName="bentUpArrow1" presStyleLbl="alignImgPlace1" presStyleIdx="1" presStyleCnt="3"/>
      <dgm:spPr/>
    </dgm:pt>
    <dgm:pt modelId="{D38D170D-73CA-425F-9B2D-660C8118AEE7}" type="pres">
      <dgm:prSet presAssocID="{D080D021-00CA-4AB4-A326-6F566D5E9BF4}" presName="ParentText" presStyleLbl="node1" presStyleIdx="1" presStyleCnt="4">
        <dgm:presLayoutVars>
          <dgm:chMax val="1"/>
          <dgm:chPref val="1"/>
          <dgm:bulletEnabled val="1"/>
        </dgm:presLayoutVars>
      </dgm:prSet>
      <dgm:spPr/>
    </dgm:pt>
    <dgm:pt modelId="{AE1468F7-1875-49EA-9CD1-A7924E97FF76}" type="pres">
      <dgm:prSet presAssocID="{D080D021-00CA-4AB4-A326-6F566D5E9BF4}" presName="ChildText" presStyleLbl="revTx" presStyleIdx="1" presStyleCnt="4">
        <dgm:presLayoutVars>
          <dgm:chMax val="0"/>
          <dgm:chPref val="0"/>
          <dgm:bulletEnabled val="1"/>
        </dgm:presLayoutVars>
      </dgm:prSet>
      <dgm:spPr/>
    </dgm:pt>
    <dgm:pt modelId="{41FDE638-8146-42E9-8553-9945D917B091}" type="pres">
      <dgm:prSet presAssocID="{46F6A826-319B-47DF-A36F-00D1659EC289}" presName="sibTrans" presStyleCnt="0"/>
      <dgm:spPr/>
    </dgm:pt>
    <dgm:pt modelId="{23C60CDA-93ED-4DB8-BBFE-AD0B308D916D}" type="pres">
      <dgm:prSet presAssocID="{616DAB5F-D16E-44E2-896D-59568352BC9B}" presName="composite" presStyleCnt="0"/>
      <dgm:spPr/>
    </dgm:pt>
    <dgm:pt modelId="{83CAC81F-A3BF-4FBC-8102-9BED91350D97}" type="pres">
      <dgm:prSet presAssocID="{616DAB5F-D16E-44E2-896D-59568352BC9B}" presName="bentUpArrow1" presStyleLbl="alignImgPlace1" presStyleIdx="2" presStyleCnt="3"/>
      <dgm:spPr/>
    </dgm:pt>
    <dgm:pt modelId="{20C90FEA-403F-45F9-8084-4D76E24EF3A7}" type="pres">
      <dgm:prSet presAssocID="{616DAB5F-D16E-44E2-896D-59568352BC9B}" presName="ParentText" presStyleLbl="node1" presStyleIdx="2" presStyleCnt="4">
        <dgm:presLayoutVars>
          <dgm:chMax val="1"/>
          <dgm:chPref val="1"/>
          <dgm:bulletEnabled val="1"/>
        </dgm:presLayoutVars>
      </dgm:prSet>
      <dgm:spPr/>
    </dgm:pt>
    <dgm:pt modelId="{6FF0C8AD-74EB-4770-AA18-055DC768EB3C}" type="pres">
      <dgm:prSet presAssocID="{616DAB5F-D16E-44E2-896D-59568352BC9B}" presName="ChildText" presStyleLbl="revTx" presStyleIdx="2" presStyleCnt="4">
        <dgm:presLayoutVars>
          <dgm:chMax val="0"/>
          <dgm:chPref val="0"/>
          <dgm:bulletEnabled val="1"/>
        </dgm:presLayoutVars>
      </dgm:prSet>
      <dgm:spPr/>
    </dgm:pt>
    <dgm:pt modelId="{7815C318-9FAF-493D-A362-65243ECFB6D5}" type="pres">
      <dgm:prSet presAssocID="{E81519BE-9211-4A1B-9C34-BC1ED0A44615}" presName="sibTrans" presStyleCnt="0"/>
      <dgm:spPr/>
    </dgm:pt>
    <dgm:pt modelId="{C47DB961-D79F-4269-8340-DE3C9408C712}" type="pres">
      <dgm:prSet presAssocID="{0BF0385B-BC2A-4995-B060-7ACD99064397}" presName="composite" presStyleCnt="0"/>
      <dgm:spPr/>
    </dgm:pt>
    <dgm:pt modelId="{6BC90481-B202-4918-926C-32EFF716DC2A}" type="pres">
      <dgm:prSet presAssocID="{0BF0385B-BC2A-4995-B060-7ACD99064397}" presName="ParentText" presStyleLbl="node1" presStyleIdx="3" presStyleCnt="4">
        <dgm:presLayoutVars>
          <dgm:chMax val="1"/>
          <dgm:chPref val="1"/>
          <dgm:bulletEnabled val="1"/>
        </dgm:presLayoutVars>
      </dgm:prSet>
      <dgm:spPr/>
    </dgm:pt>
    <dgm:pt modelId="{5F8CCA5F-7B52-4DD5-BBC2-9806B2332F8D}" type="pres">
      <dgm:prSet presAssocID="{0BF0385B-BC2A-4995-B060-7ACD99064397}" presName="FinalChildText" presStyleLbl="revTx" presStyleIdx="3" presStyleCnt="4">
        <dgm:presLayoutVars>
          <dgm:chMax val="0"/>
          <dgm:chPref val="0"/>
          <dgm:bulletEnabled val="1"/>
        </dgm:presLayoutVars>
      </dgm:prSet>
      <dgm:spPr/>
    </dgm:pt>
  </dgm:ptLst>
  <dgm:cxnLst>
    <dgm:cxn modelId="{EE654501-8FE4-419F-9095-E0BFB6AB0467}" type="presOf" srcId="{39E1F9EF-3BDA-4BBC-A20D-D24CA636831E}" destId="{EB4C67A3-3FEB-407E-916A-FABF07C2EAD0}" srcOrd="0" destOrd="0" presId="urn:microsoft.com/office/officeart/2005/8/layout/StepDownProcess"/>
    <dgm:cxn modelId="{6557071B-F169-4C0B-B96C-078E9B04D842}" type="presOf" srcId="{75731247-8ED8-4A05-8097-2BF7B02111D8}" destId="{6FF0C8AD-74EB-4770-AA18-055DC768EB3C}" srcOrd="0" destOrd="0" presId="urn:microsoft.com/office/officeart/2005/8/layout/StepDownProcess"/>
    <dgm:cxn modelId="{89233221-52AA-4E5F-8D82-1030F41A599E}" type="presOf" srcId="{68DADEE9-951D-4F4E-A775-9EA67003F372}" destId="{5F8CCA5F-7B52-4DD5-BBC2-9806B2332F8D}" srcOrd="0" destOrd="0" presId="urn:microsoft.com/office/officeart/2005/8/layout/StepDownProcess"/>
    <dgm:cxn modelId="{728D4427-70FF-44BC-A630-7FF03AD4CAE3}" type="presOf" srcId="{033D946D-273E-4821-B540-E668B6FC766C}" destId="{E557EEC1-E92F-4F40-831F-8B076ADA0B6F}" srcOrd="0" destOrd="0" presId="urn:microsoft.com/office/officeart/2005/8/layout/StepDownProcess"/>
    <dgm:cxn modelId="{2D7EAB3A-114B-4A7D-80B3-24B421720027}" srcId="{D080D021-00CA-4AB4-A326-6F566D5E9BF4}" destId="{024C78BF-ACA6-49F4-8987-A13A213D932B}" srcOrd="2" destOrd="0" parTransId="{EF307147-2C7B-4B4E-905A-686FEE965323}" sibTransId="{FB4089C8-11A7-4146-86F8-32F6DEE26CEA}"/>
    <dgm:cxn modelId="{58E17764-116C-4F51-A44B-CF003602A86D}" type="presOf" srcId="{08D0CCA3-28FE-4D35-BE2D-A0FBF1BA86AC}" destId="{AE1468F7-1875-49EA-9CD1-A7924E97FF76}" srcOrd="0" destOrd="0" presId="urn:microsoft.com/office/officeart/2005/8/layout/StepDownProcess"/>
    <dgm:cxn modelId="{18B51947-11EE-44E7-9686-6D87305B5D18}" srcId="{033D946D-273E-4821-B540-E668B6FC766C}" destId="{39E1F9EF-3BDA-4BBC-A20D-D24CA636831E}" srcOrd="0" destOrd="0" parTransId="{6289ECBE-8043-4A22-88A4-C31826B44D8F}" sibTransId="{FE82AD56-DF5E-443E-9218-6CD688DAE83A}"/>
    <dgm:cxn modelId="{34DECB6D-1055-4C37-A634-AD4D1830DE26}" srcId="{033D946D-273E-4821-B540-E668B6FC766C}" destId="{616DAB5F-D16E-44E2-896D-59568352BC9B}" srcOrd="2" destOrd="0" parTransId="{BE870373-4310-45AB-AA6F-74D946892654}" sibTransId="{E81519BE-9211-4A1B-9C34-BC1ED0A44615}"/>
    <dgm:cxn modelId="{6074E174-9AE7-4AB1-8B2C-F3FE59427FEB}" srcId="{D080D021-00CA-4AB4-A326-6F566D5E9BF4}" destId="{08D0CCA3-28FE-4D35-BE2D-A0FBF1BA86AC}" srcOrd="0" destOrd="0" parTransId="{155E52F7-783D-48D2-A30F-A11DCD7FB879}" sibTransId="{D88E7369-84F0-4576-B61F-E75F94A39405}"/>
    <dgm:cxn modelId="{5B81BF57-930E-4BDD-B079-743340F7017F}" type="presOf" srcId="{5EF5C6B6-94EC-40AE-99F2-A47EF1E7E4CA}" destId="{1387BE6F-4A7A-46EB-85C4-5750C0DD55A8}" srcOrd="0" destOrd="1" presId="urn:microsoft.com/office/officeart/2005/8/layout/StepDownProcess"/>
    <dgm:cxn modelId="{3AB7CA59-D186-40F9-ABD7-9021DE7B9500}" type="presOf" srcId="{0BF0385B-BC2A-4995-B060-7ACD99064397}" destId="{6BC90481-B202-4918-926C-32EFF716DC2A}" srcOrd="0" destOrd="0" presId="urn:microsoft.com/office/officeart/2005/8/layout/StepDownProcess"/>
    <dgm:cxn modelId="{71751E8B-0273-499B-A938-E419D511D82F}" type="presOf" srcId="{D080D021-00CA-4AB4-A326-6F566D5E9BF4}" destId="{D38D170D-73CA-425F-9B2D-660C8118AEE7}" srcOrd="0" destOrd="0" presId="urn:microsoft.com/office/officeart/2005/8/layout/StepDownProcess"/>
    <dgm:cxn modelId="{AB98D392-89B3-46F8-A102-3EFABDCE89A3}" type="presOf" srcId="{024C78BF-ACA6-49F4-8987-A13A213D932B}" destId="{AE1468F7-1875-49EA-9CD1-A7924E97FF76}" srcOrd="0" destOrd="2" presId="urn:microsoft.com/office/officeart/2005/8/layout/StepDownProcess"/>
    <dgm:cxn modelId="{E5C9AF93-44A4-4D7D-BBC1-736AC560A1DA}" srcId="{D080D021-00CA-4AB4-A326-6F566D5E9BF4}" destId="{96F2B802-385D-4F18-BBCC-A1855BD046B9}" srcOrd="1" destOrd="0" parTransId="{ACC68A05-DD92-41D3-ADDD-DD9F1E75EE44}" sibTransId="{5C082814-260E-4621-BB78-525EE24D86F3}"/>
    <dgm:cxn modelId="{EA797094-C793-416F-B326-FA3474563B22}" srcId="{39E1F9EF-3BDA-4BBC-A20D-D24CA636831E}" destId="{5EF5C6B6-94EC-40AE-99F2-A47EF1E7E4CA}" srcOrd="1" destOrd="0" parTransId="{5B9445D8-6B58-4E75-927F-557DA2FB46A7}" sibTransId="{89A690FD-9BC0-45F2-8DD6-CB634FC461AF}"/>
    <dgm:cxn modelId="{DB85DA94-8957-4490-BD15-B59C64D4C5D4}" srcId="{0BF0385B-BC2A-4995-B060-7ACD99064397}" destId="{075F9D17-5D7A-411A-9FB6-4CAFCE6FE53A}" srcOrd="2" destOrd="0" parTransId="{71CAA1D2-13BE-4542-B208-0DC4FA237415}" sibTransId="{DB5956DC-52B9-488C-86B0-5996EE378761}"/>
    <dgm:cxn modelId="{06C3199B-E861-4E82-9FB6-88A24F79B2D0}" type="presOf" srcId="{63C5265C-C174-4B31-BCCE-D1FA00A42354}" destId="{5F8CCA5F-7B52-4DD5-BBC2-9806B2332F8D}" srcOrd="0" destOrd="1" presId="urn:microsoft.com/office/officeart/2005/8/layout/StepDownProcess"/>
    <dgm:cxn modelId="{217CCDA0-64C1-4996-B193-FCFA8D1F048D}" srcId="{0BF0385B-BC2A-4995-B060-7ACD99064397}" destId="{63C5265C-C174-4B31-BCCE-D1FA00A42354}" srcOrd="1" destOrd="0" parTransId="{5CCE017E-BA75-4B63-8E51-7DD0056FEB12}" sibTransId="{32BD45F9-4469-4F76-8AC5-E58E608411BB}"/>
    <dgm:cxn modelId="{83901CA2-7AB9-4F13-8C16-2B1111DA937A}" srcId="{616DAB5F-D16E-44E2-896D-59568352BC9B}" destId="{75731247-8ED8-4A05-8097-2BF7B02111D8}" srcOrd="0" destOrd="0" parTransId="{FEAB0426-1F10-450E-9E0B-BE1AE4D30C83}" sibTransId="{C30F612E-6140-4B7F-8969-78A6440B22B9}"/>
    <dgm:cxn modelId="{7CCA72AA-1884-4418-898F-C18723353717}" type="presOf" srcId="{075F9D17-5D7A-411A-9FB6-4CAFCE6FE53A}" destId="{5F8CCA5F-7B52-4DD5-BBC2-9806B2332F8D}" srcOrd="0" destOrd="2" presId="urn:microsoft.com/office/officeart/2005/8/layout/StepDownProcess"/>
    <dgm:cxn modelId="{9C413EC1-6A08-49D5-83B9-81BC8F5EA017}" srcId="{033D946D-273E-4821-B540-E668B6FC766C}" destId="{D080D021-00CA-4AB4-A326-6F566D5E9BF4}" srcOrd="1" destOrd="0" parTransId="{23E66860-9BFC-4078-8DBE-B48E5B0E4442}" sibTransId="{46F6A826-319B-47DF-A36F-00D1659EC289}"/>
    <dgm:cxn modelId="{CB9676C9-108F-4FA4-ACDB-B6FC42EC188A}" type="presOf" srcId="{96F2B802-385D-4F18-BBCC-A1855BD046B9}" destId="{AE1468F7-1875-49EA-9CD1-A7924E97FF76}" srcOrd="0" destOrd="1" presId="urn:microsoft.com/office/officeart/2005/8/layout/StepDownProcess"/>
    <dgm:cxn modelId="{07726BCC-8421-4250-BB72-A24CC9F2677C}" type="presOf" srcId="{235593BE-F113-46DD-84B8-F572A24A3E4D}" destId="{1387BE6F-4A7A-46EB-85C4-5750C0DD55A8}" srcOrd="0" destOrd="0" presId="urn:microsoft.com/office/officeart/2005/8/layout/StepDownProcess"/>
    <dgm:cxn modelId="{74E385CC-9929-452E-AEAA-AFAF0D9C0115}" srcId="{0BF0385B-BC2A-4995-B060-7ACD99064397}" destId="{68DADEE9-951D-4F4E-A775-9EA67003F372}" srcOrd="0" destOrd="0" parTransId="{D1800DC4-C229-414C-AEF6-A0273022FBDA}" sibTransId="{9B5FAA02-4E33-4607-9F2A-4790EF2F98CF}"/>
    <dgm:cxn modelId="{D21627DB-753F-40CC-B1B1-E8A6131C44B2}" srcId="{033D946D-273E-4821-B540-E668B6FC766C}" destId="{0BF0385B-BC2A-4995-B060-7ACD99064397}" srcOrd="3" destOrd="0" parTransId="{CE2B5713-CE0F-4C36-B534-421E3E092ADE}" sibTransId="{D14B9F1E-C5D5-4143-A5D3-59D3D9C567B7}"/>
    <dgm:cxn modelId="{98D088F2-6E0B-4454-A709-4B440E028EBF}" type="presOf" srcId="{616DAB5F-D16E-44E2-896D-59568352BC9B}" destId="{20C90FEA-403F-45F9-8084-4D76E24EF3A7}" srcOrd="0" destOrd="0" presId="urn:microsoft.com/office/officeart/2005/8/layout/StepDownProcess"/>
    <dgm:cxn modelId="{7E309DF9-DFD9-44F8-97B7-7D169FD7661F}" srcId="{39E1F9EF-3BDA-4BBC-A20D-D24CA636831E}" destId="{235593BE-F113-46DD-84B8-F572A24A3E4D}" srcOrd="0" destOrd="0" parTransId="{CCB2F79E-56D2-4B75-913D-054943E2B2EE}" sibTransId="{AE37E2E5-41A2-4BBB-BB5A-F3959CFDA749}"/>
    <dgm:cxn modelId="{B99DFD56-279C-4FBD-A4FF-763B5753A2E6}" type="presParOf" srcId="{E557EEC1-E92F-4F40-831F-8B076ADA0B6F}" destId="{2C5EA270-0178-41FE-9A0C-BF9C3F141EF1}" srcOrd="0" destOrd="0" presId="urn:microsoft.com/office/officeart/2005/8/layout/StepDownProcess"/>
    <dgm:cxn modelId="{F9306629-513D-4CF1-A154-ACDD35B911F6}" type="presParOf" srcId="{2C5EA270-0178-41FE-9A0C-BF9C3F141EF1}" destId="{D1ACC31B-61FC-4B65-B073-A07ABB601EAA}" srcOrd="0" destOrd="0" presId="urn:microsoft.com/office/officeart/2005/8/layout/StepDownProcess"/>
    <dgm:cxn modelId="{CCE55F65-3423-43BB-AEB2-8F5C06BA3167}" type="presParOf" srcId="{2C5EA270-0178-41FE-9A0C-BF9C3F141EF1}" destId="{EB4C67A3-3FEB-407E-916A-FABF07C2EAD0}" srcOrd="1" destOrd="0" presId="urn:microsoft.com/office/officeart/2005/8/layout/StepDownProcess"/>
    <dgm:cxn modelId="{09BFFA39-A3E7-4B8A-ACAC-34B45619DF22}" type="presParOf" srcId="{2C5EA270-0178-41FE-9A0C-BF9C3F141EF1}" destId="{1387BE6F-4A7A-46EB-85C4-5750C0DD55A8}" srcOrd="2" destOrd="0" presId="urn:microsoft.com/office/officeart/2005/8/layout/StepDownProcess"/>
    <dgm:cxn modelId="{AAD1750B-DBC6-4392-B2F1-9E7C4937021B}" type="presParOf" srcId="{E557EEC1-E92F-4F40-831F-8B076ADA0B6F}" destId="{5A904084-22EC-474D-B581-7FEBC7EEA8F5}" srcOrd="1" destOrd="0" presId="urn:microsoft.com/office/officeart/2005/8/layout/StepDownProcess"/>
    <dgm:cxn modelId="{BBB17A02-11D1-4FA2-AEAF-1B4F8E6C8B96}" type="presParOf" srcId="{E557EEC1-E92F-4F40-831F-8B076ADA0B6F}" destId="{C152D962-5CC1-47FD-9FCA-D851387C0F0C}" srcOrd="2" destOrd="0" presId="urn:microsoft.com/office/officeart/2005/8/layout/StepDownProcess"/>
    <dgm:cxn modelId="{AF1C6F05-50F3-45CD-91F2-3D42C0AA70DB}" type="presParOf" srcId="{C152D962-5CC1-47FD-9FCA-D851387C0F0C}" destId="{E834ED6A-02F0-485C-B617-627684283ADD}" srcOrd="0" destOrd="0" presId="urn:microsoft.com/office/officeart/2005/8/layout/StepDownProcess"/>
    <dgm:cxn modelId="{BFCC404A-99F3-47CE-B8FB-C9A8299F3774}" type="presParOf" srcId="{C152D962-5CC1-47FD-9FCA-D851387C0F0C}" destId="{D38D170D-73CA-425F-9B2D-660C8118AEE7}" srcOrd="1" destOrd="0" presId="urn:microsoft.com/office/officeart/2005/8/layout/StepDownProcess"/>
    <dgm:cxn modelId="{F809DD90-C9B3-40D0-A074-61EDF4F7248C}" type="presParOf" srcId="{C152D962-5CC1-47FD-9FCA-D851387C0F0C}" destId="{AE1468F7-1875-49EA-9CD1-A7924E97FF76}" srcOrd="2" destOrd="0" presId="urn:microsoft.com/office/officeart/2005/8/layout/StepDownProcess"/>
    <dgm:cxn modelId="{4F71CD61-F254-4647-B3C3-A5123F35C4E2}" type="presParOf" srcId="{E557EEC1-E92F-4F40-831F-8B076ADA0B6F}" destId="{41FDE638-8146-42E9-8553-9945D917B091}" srcOrd="3" destOrd="0" presId="urn:microsoft.com/office/officeart/2005/8/layout/StepDownProcess"/>
    <dgm:cxn modelId="{4CA4A7CD-95B7-4D97-87AD-727331437444}" type="presParOf" srcId="{E557EEC1-E92F-4F40-831F-8B076ADA0B6F}" destId="{23C60CDA-93ED-4DB8-BBFE-AD0B308D916D}" srcOrd="4" destOrd="0" presId="urn:microsoft.com/office/officeart/2005/8/layout/StepDownProcess"/>
    <dgm:cxn modelId="{BF176ED7-404D-414B-AF7B-18DBDD4BB627}" type="presParOf" srcId="{23C60CDA-93ED-4DB8-BBFE-AD0B308D916D}" destId="{83CAC81F-A3BF-4FBC-8102-9BED91350D97}" srcOrd="0" destOrd="0" presId="urn:microsoft.com/office/officeart/2005/8/layout/StepDownProcess"/>
    <dgm:cxn modelId="{DA3CCFE3-7A4C-4F03-A100-D0EC49993D67}" type="presParOf" srcId="{23C60CDA-93ED-4DB8-BBFE-AD0B308D916D}" destId="{20C90FEA-403F-45F9-8084-4D76E24EF3A7}" srcOrd="1" destOrd="0" presId="urn:microsoft.com/office/officeart/2005/8/layout/StepDownProcess"/>
    <dgm:cxn modelId="{E4BD3335-A059-4C10-A25F-646874D983B4}" type="presParOf" srcId="{23C60CDA-93ED-4DB8-BBFE-AD0B308D916D}" destId="{6FF0C8AD-74EB-4770-AA18-055DC768EB3C}" srcOrd="2" destOrd="0" presId="urn:microsoft.com/office/officeart/2005/8/layout/StepDownProcess"/>
    <dgm:cxn modelId="{149ADD09-F5CD-4055-AE7C-05BFF7DF43E9}" type="presParOf" srcId="{E557EEC1-E92F-4F40-831F-8B076ADA0B6F}" destId="{7815C318-9FAF-493D-A362-65243ECFB6D5}" srcOrd="5" destOrd="0" presId="urn:microsoft.com/office/officeart/2005/8/layout/StepDownProcess"/>
    <dgm:cxn modelId="{724A2C8A-95EC-4F44-86B6-AFE07B465825}" type="presParOf" srcId="{E557EEC1-E92F-4F40-831F-8B076ADA0B6F}" destId="{C47DB961-D79F-4269-8340-DE3C9408C712}" srcOrd="6" destOrd="0" presId="urn:microsoft.com/office/officeart/2005/8/layout/StepDownProcess"/>
    <dgm:cxn modelId="{404C5616-E25C-46CD-B483-0E52E5AFFE12}" type="presParOf" srcId="{C47DB961-D79F-4269-8340-DE3C9408C712}" destId="{6BC90481-B202-4918-926C-32EFF716DC2A}" srcOrd="0" destOrd="0" presId="urn:microsoft.com/office/officeart/2005/8/layout/StepDownProcess"/>
    <dgm:cxn modelId="{6BF908F1-787E-4BAF-8417-10A23491EA72}" type="presParOf" srcId="{C47DB961-D79F-4269-8340-DE3C9408C712}" destId="{5F8CCA5F-7B52-4DD5-BBC2-9806B2332F8D}"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CC31B-61FC-4B65-B073-A07ABB601EAA}">
      <dsp:nvSpPr>
        <dsp:cNvPr id="0" name=""/>
        <dsp:cNvSpPr/>
      </dsp:nvSpPr>
      <dsp:spPr>
        <a:xfrm rot="5400000">
          <a:off x="1355600" y="875050"/>
          <a:ext cx="768484" cy="87489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C67A3-3FEB-407E-916A-FABF07C2EAD0}">
      <dsp:nvSpPr>
        <dsp:cNvPr id="0" name=""/>
        <dsp:cNvSpPr/>
      </dsp:nvSpPr>
      <dsp:spPr>
        <a:xfrm>
          <a:off x="1151998" y="23169"/>
          <a:ext cx="1293676" cy="90553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noProof="0"/>
            <a:t>Used</a:t>
          </a:r>
          <a:r>
            <a:rPr lang="nl-BE" sz="1400" kern="1200"/>
            <a:t> by Threat Actor?</a:t>
          </a:r>
        </a:p>
      </dsp:txBody>
      <dsp:txXfrm>
        <a:off x="1196210" y="67381"/>
        <a:ext cx="1205252" cy="817107"/>
      </dsp:txXfrm>
    </dsp:sp>
    <dsp:sp modelId="{1387BE6F-4A7A-46EB-85C4-5750C0DD55A8}">
      <dsp:nvSpPr>
        <dsp:cNvPr id="0" name=""/>
        <dsp:cNvSpPr/>
      </dsp:nvSpPr>
      <dsp:spPr>
        <a:xfrm>
          <a:off x="2445674" y="109533"/>
          <a:ext cx="940896" cy="731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nl-BE" sz="900" kern="1200"/>
            <a:t>Based on MITRE ATT&amp;CK</a:t>
          </a:r>
        </a:p>
        <a:p>
          <a:pPr marL="57150" lvl="1" indent="-57150" algn="l" defTabSz="400050">
            <a:lnSpc>
              <a:spcPct val="90000"/>
            </a:lnSpc>
            <a:spcBef>
              <a:spcPct val="0"/>
            </a:spcBef>
            <a:spcAft>
              <a:spcPct val="15000"/>
            </a:spcAft>
            <a:buChar char="•"/>
          </a:pPr>
          <a:r>
            <a:rPr lang="nl-BE" sz="900" kern="1200"/>
            <a:t>Via Navigator</a:t>
          </a:r>
        </a:p>
      </dsp:txBody>
      <dsp:txXfrm>
        <a:off x="2445674" y="109533"/>
        <a:ext cx="940896" cy="731890"/>
      </dsp:txXfrm>
    </dsp:sp>
    <dsp:sp modelId="{E834ED6A-02F0-485C-B617-627684283ADD}">
      <dsp:nvSpPr>
        <dsp:cNvPr id="0" name=""/>
        <dsp:cNvSpPr/>
      </dsp:nvSpPr>
      <dsp:spPr>
        <a:xfrm rot="5400000">
          <a:off x="2428195" y="1892261"/>
          <a:ext cx="768484" cy="87489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8D170D-73CA-425F-9B2D-660C8118AEE7}">
      <dsp:nvSpPr>
        <dsp:cNvPr id="0" name=""/>
        <dsp:cNvSpPr/>
      </dsp:nvSpPr>
      <dsp:spPr>
        <a:xfrm>
          <a:off x="2224593" y="1040380"/>
          <a:ext cx="1293676" cy="90553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BE" sz="1400" kern="1200"/>
            <a:t>Complexity of emulation</a:t>
          </a:r>
        </a:p>
      </dsp:txBody>
      <dsp:txXfrm>
        <a:off x="2268805" y="1084592"/>
        <a:ext cx="1205252" cy="817107"/>
      </dsp:txXfrm>
    </dsp:sp>
    <dsp:sp modelId="{AE1468F7-1875-49EA-9CD1-A7924E97FF76}">
      <dsp:nvSpPr>
        <dsp:cNvPr id="0" name=""/>
        <dsp:cNvSpPr/>
      </dsp:nvSpPr>
      <dsp:spPr>
        <a:xfrm>
          <a:off x="3518269" y="1126743"/>
          <a:ext cx="940896" cy="731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nl-BE" sz="900" kern="1200"/>
            <a:t>Technology?</a:t>
          </a:r>
        </a:p>
        <a:p>
          <a:pPr marL="57150" lvl="1" indent="-57150" algn="l" defTabSz="400050">
            <a:lnSpc>
              <a:spcPct val="90000"/>
            </a:lnSpc>
            <a:spcBef>
              <a:spcPct val="0"/>
            </a:spcBef>
            <a:spcAft>
              <a:spcPct val="15000"/>
            </a:spcAft>
            <a:buChar char="•"/>
          </a:pPr>
          <a:r>
            <a:rPr lang="nl-BE" sz="900" kern="1200"/>
            <a:t>Human interventation?</a:t>
          </a:r>
        </a:p>
        <a:p>
          <a:pPr marL="57150" lvl="1" indent="-57150" algn="l" defTabSz="400050">
            <a:lnSpc>
              <a:spcPct val="90000"/>
            </a:lnSpc>
            <a:spcBef>
              <a:spcPct val="0"/>
            </a:spcBef>
            <a:spcAft>
              <a:spcPct val="15000"/>
            </a:spcAft>
            <a:buChar char="•"/>
          </a:pPr>
          <a:r>
            <a:rPr lang="nl-BE" sz="900" kern="1200"/>
            <a:t>Single or multiple steps?</a:t>
          </a:r>
        </a:p>
      </dsp:txBody>
      <dsp:txXfrm>
        <a:off x="3518269" y="1126743"/>
        <a:ext cx="940896" cy="731890"/>
      </dsp:txXfrm>
    </dsp:sp>
    <dsp:sp modelId="{83CAC81F-A3BF-4FBC-8102-9BED91350D97}">
      <dsp:nvSpPr>
        <dsp:cNvPr id="0" name=""/>
        <dsp:cNvSpPr/>
      </dsp:nvSpPr>
      <dsp:spPr>
        <a:xfrm rot="5400000">
          <a:off x="3500790" y="2909472"/>
          <a:ext cx="768484" cy="87489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C90FEA-403F-45F9-8084-4D76E24EF3A7}">
      <dsp:nvSpPr>
        <dsp:cNvPr id="0" name=""/>
        <dsp:cNvSpPr/>
      </dsp:nvSpPr>
      <dsp:spPr>
        <a:xfrm>
          <a:off x="3297188" y="2057591"/>
          <a:ext cx="1293676" cy="90553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BE" sz="1400" kern="1200"/>
            <a:t>Detection usefulness</a:t>
          </a:r>
        </a:p>
      </dsp:txBody>
      <dsp:txXfrm>
        <a:off x="3341400" y="2101803"/>
        <a:ext cx="1205252" cy="817107"/>
      </dsp:txXfrm>
    </dsp:sp>
    <dsp:sp modelId="{6FF0C8AD-74EB-4770-AA18-055DC768EB3C}">
      <dsp:nvSpPr>
        <dsp:cNvPr id="0" name=""/>
        <dsp:cNvSpPr/>
      </dsp:nvSpPr>
      <dsp:spPr>
        <a:xfrm>
          <a:off x="4590864" y="2143954"/>
          <a:ext cx="940896" cy="731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nl-BE" sz="900" kern="1200"/>
            <a:t>Useful for training?</a:t>
          </a:r>
        </a:p>
      </dsp:txBody>
      <dsp:txXfrm>
        <a:off x="4590864" y="2143954"/>
        <a:ext cx="940896" cy="731890"/>
      </dsp:txXfrm>
    </dsp:sp>
    <dsp:sp modelId="{6BC90481-B202-4918-926C-32EFF716DC2A}">
      <dsp:nvSpPr>
        <dsp:cNvPr id="0" name=""/>
        <dsp:cNvSpPr/>
      </dsp:nvSpPr>
      <dsp:spPr>
        <a:xfrm>
          <a:off x="4369783" y="3074801"/>
          <a:ext cx="1293676" cy="90553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BE" sz="1400" kern="1200"/>
            <a:t>Additional Infrastructure</a:t>
          </a:r>
        </a:p>
      </dsp:txBody>
      <dsp:txXfrm>
        <a:off x="4413995" y="3119013"/>
        <a:ext cx="1205252" cy="817107"/>
      </dsp:txXfrm>
    </dsp:sp>
    <dsp:sp modelId="{5F8CCA5F-7B52-4DD5-BBC2-9806B2332F8D}">
      <dsp:nvSpPr>
        <dsp:cNvPr id="0" name=""/>
        <dsp:cNvSpPr/>
      </dsp:nvSpPr>
      <dsp:spPr>
        <a:xfrm>
          <a:off x="5663459" y="3161164"/>
          <a:ext cx="940896" cy="731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57150" lvl="1" indent="-57150" algn="l" defTabSz="311150">
            <a:lnSpc>
              <a:spcPct val="90000"/>
            </a:lnSpc>
            <a:spcBef>
              <a:spcPct val="0"/>
            </a:spcBef>
            <a:spcAft>
              <a:spcPct val="15000"/>
            </a:spcAft>
            <a:buChar char="•"/>
          </a:pPr>
          <a:r>
            <a:rPr lang="nl-BE" sz="700" kern="1200"/>
            <a:t>Complexity</a:t>
          </a:r>
        </a:p>
        <a:p>
          <a:pPr marL="57150" lvl="1" indent="-57150" algn="l" defTabSz="311150">
            <a:lnSpc>
              <a:spcPct val="90000"/>
            </a:lnSpc>
            <a:spcBef>
              <a:spcPct val="0"/>
            </a:spcBef>
            <a:spcAft>
              <a:spcPct val="15000"/>
            </a:spcAft>
            <a:buChar char="•"/>
          </a:pPr>
          <a:r>
            <a:rPr lang="nl-BE" sz="700" kern="1200"/>
            <a:t>Attacker infrastructure</a:t>
          </a:r>
        </a:p>
        <a:p>
          <a:pPr marL="57150" lvl="1" indent="-57150" algn="l" defTabSz="311150">
            <a:lnSpc>
              <a:spcPct val="90000"/>
            </a:lnSpc>
            <a:spcBef>
              <a:spcPct val="0"/>
            </a:spcBef>
            <a:spcAft>
              <a:spcPct val="15000"/>
            </a:spcAft>
            <a:buChar char="•"/>
          </a:pPr>
          <a:r>
            <a:rPr lang="nl-BE" sz="700" kern="1200"/>
            <a:t>Network </a:t>
          </a:r>
        </a:p>
      </dsp:txBody>
      <dsp:txXfrm>
        <a:off x="5663459" y="3161164"/>
        <a:ext cx="940896" cy="731890"/>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06.10.2024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06.10.2024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a:t>Adversary activities are described using Tactics, Techniques &amp; Procedures (TTPs), using a Unified Kill Chain . TTPs are not as concrete as for example indicators of compromise (IOCs), but they describe how an adversary operates at a higher level.</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the differences between incident management, incident handling and incident response, it is important to understand the nuances between alerts, events and incidents.</a:t>
            </a:r>
          </a:p>
          <a:p>
            <a:r>
              <a:rPr lang="en-US"/>
              <a:t>An event is any observable happening. For example each log entry is an event. </a:t>
            </a:r>
          </a:p>
          <a:p>
            <a:r>
              <a:rPr lang="en-US"/>
              <a:t>Alerts are events that match a specific condition. Incidents are violations or an imminent threat of violation of security policies.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selection of the tactics, techniques and procedures to be used for this training is based on the information available by MITRE in the ATT&amp;CK Framework and the techniques that were observed as being used by the threat actor. The further selection of the tactics, techniques and procedures is then based on the complexity of the emulation. </a:t>
            </a:r>
          </a:p>
          <a:p>
            <a:r>
              <a:rPr lang="en-US"/>
              <a:t>We considered if techniques could be played without human intervention, if they could be played in one single step or require multiple steps to be successful, and how much technology requirements the technique needed. Additionally, we evaluated how valuable the techniques are in a detection exercise and how much additional infrastructure is required to replay the technique.</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25</a:t>
            </a:fld>
            <a:endParaRPr lang="cs-CZ"/>
          </a:p>
        </p:txBody>
      </p:sp>
    </p:spTree>
    <p:extLst>
      <p:ext uri="{BB962C8B-B14F-4D97-AF65-F5344CB8AC3E}">
        <p14:creationId xmlns:p14="http://schemas.microsoft.com/office/powerpoint/2010/main" val="3507407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the type of victim information that needs to be included in the bundle. </a:t>
            </a:r>
          </a:p>
          <a:p>
            <a:r>
              <a:rPr lang="en-US"/>
              <a:t>•	In which sector and region is the victim operating?</a:t>
            </a:r>
          </a:p>
          <a:p>
            <a:r>
              <a:rPr lang="en-US"/>
              <a:t>o	Is it an Operator of Essential Services (OES)?</a:t>
            </a:r>
          </a:p>
          <a:p>
            <a:r>
              <a:rPr lang="en-US"/>
              <a:t>o	Is the report from the main / central office or from a regional branch?</a:t>
            </a:r>
          </a:p>
          <a:p>
            <a:r>
              <a:rPr lang="en-US"/>
              <a:t>•	Under which legislation will you have to operate?</a:t>
            </a:r>
          </a:p>
          <a:p>
            <a:r>
              <a:rPr lang="en-US"/>
              <a:t>o	Do you have the mandate to operate? </a:t>
            </a:r>
          </a:p>
          <a:p>
            <a:r>
              <a:rPr lang="en-US"/>
              <a:t>o	Is another national / government team responsible?</a:t>
            </a:r>
          </a:p>
          <a:p>
            <a:r>
              <a:rPr lang="en-US"/>
              <a:t>•	Who will be your primary contact? </a:t>
            </a:r>
          </a:p>
          <a:p>
            <a:r>
              <a:rPr lang="en-US"/>
              <a:t>o	What is the role, mandate, authority and responsibility?</a:t>
            </a:r>
          </a:p>
          <a:p>
            <a:r>
              <a:rPr lang="en-US"/>
              <a:t>o	Does your contact have executive powers towards IT?</a:t>
            </a:r>
          </a:p>
          <a:p>
            <a:r>
              <a:rPr lang="en-US"/>
              <a:t>o	But also influence on the victim’s board?</a:t>
            </a:r>
          </a:p>
          <a:p>
            <a:r>
              <a:rPr lang="en-US"/>
              <a:t>Complement the victim information with relevant threat information. Start a new group discussion and keep a reference to the ATT&amp;CK framework for describing the threat actors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nsver65/ESDC-BP"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hyperlink" Target="https://www.virustotal.com/gui/home/upload" TargetMode="External"/><Relationship Id="rId4" Type="http://schemas.openxmlformats.org/officeDocument/2006/relationships/hyperlink" Target="https://github.com/Lensver65/ESDC-BP/blob/main/README.m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US" noProof="0" dirty="0"/>
              <a:t>Cyber exercise (</a:t>
            </a:r>
            <a:r>
              <a:rPr lang="en-US" noProof="0" dirty="0" err="1"/>
              <a:t>analysing</a:t>
            </a:r>
            <a:r>
              <a:rPr lang="en-US" noProof="0" dirty="0"/>
              <a:t>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a:t>Inform the victim first</a:t>
            </a:r>
          </a:p>
          <a:p>
            <a:pPr lvl="2"/>
            <a:r>
              <a:rPr lang="en-US"/>
              <a:t>No reboot. Do not run security software</a:t>
            </a:r>
          </a:p>
          <a:p>
            <a:pPr lvl="2"/>
            <a:r>
              <a:rPr lang="en-US"/>
              <a:t>Do not start or stop services or applications</a:t>
            </a:r>
          </a:p>
          <a:p>
            <a:pPr lvl="2"/>
            <a:r>
              <a:rPr lang="en-US"/>
              <a:t>Do not change user configuration</a:t>
            </a:r>
          </a:p>
          <a:p>
            <a:pPr lvl="2"/>
            <a:r>
              <a:rPr lang="en-US"/>
              <a:t>Do not tip off the attacker</a:t>
            </a:r>
          </a:p>
          <a:p>
            <a:pPr lvl="2"/>
            <a:r>
              <a:rPr lang="en-US"/>
              <a:t>Assume communication is breached</a:t>
            </a:r>
          </a:p>
          <a:p>
            <a:pPr marL="0" lvl="2" indent="0">
              <a:buNone/>
            </a:pPr>
            <a:endParaRPr lang="en-US"/>
          </a:p>
          <a:p>
            <a:pPr marL="0" lvl="2" indent="0">
              <a:buNone/>
            </a:pPr>
            <a:r>
              <a:rPr lang="en-US" sz="2200" b="1">
                <a:solidFill>
                  <a:srgbClr val="004F9F"/>
                </a:solidFill>
              </a:rPr>
              <a:t>Collection</a:t>
            </a:r>
            <a:endParaRPr lang="en-US"/>
          </a:p>
          <a:p>
            <a:pPr lvl="2"/>
            <a:r>
              <a:rPr lang="en-US"/>
              <a:t>Outweigh balance between evidence collection and risk of tampering material</a:t>
            </a:r>
          </a:p>
          <a:p>
            <a:pPr lvl="2"/>
            <a:r>
              <a:rPr lang="en-US"/>
              <a:t>Have a standard method for collecting evidence</a:t>
            </a:r>
          </a:p>
          <a:p>
            <a:pPr lvl="2"/>
            <a:endParaRPr lang="en-US"/>
          </a:p>
          <a:p>
            <a:pPr marL="0" lvl="2" indent="0">
              <a:buNone/>
            </a:pPr>
            <a:endParaRPr lang="en-US"/>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a:lstStyle/>
          <a:p>
            <a:r>
              <a:rPr lang="en-US" noProof="0"/>
              <a:t>MITRE ATT&amp;CK Framework</a:t>
            </a:r>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a:t>Technique Selection</a:t>
            </a:r>
            <a:endParaRPr lang="en-US" noProof="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US" dirty="0"/>
              <a:t>Cyber exercise</a:t>
            </a:r>
            <a:endParaRPr lang="cs-CZ" dirty="0"/>
          </a:p>
        </p:txBody>
      </p:sp>
      <p:graphicFrame>
        <p:nvGraphicFramePr>
          <p:cNvPr id="10" name="Diagram 9">
            <a:extLst>
              <a:ext uri="{FF2B5EF4-FFF2-40B4-BE49-F238E27FC236}">
                <a16:creationId xmlns:a16="http://schemas.microsoft.com/office/drawing/2014/main" id="{1EF98D0E-0BEE-4533-B69B-8AAB5CD309D7}"/>
              </a:ext>
            </a:extLst>
          </p:cNvPr>
          <p:cNvGraphicFramePr/>
          <p:nvPr/>
        </p:nvGraphicFramePr>
        <p:xfrm>
          <a:off x="693823" y="2384233"/>
          <a:ext cx="7756355" cy="4003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0567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
        <p:nvSpPr>
          <p:cNvPr id="15" name="TextBox 14">
            <a:extLst>
              <a:ext uri="{FF2B5EF4-FFF2-40B4-BE49-F238E27FC236}">
                <a16:creationId xmlns:a16="http://schemas.microsoft.com/office/drawing/2014/main" id="{3783DCF1-1C0D-8799-C6F5-98503D37A9A6}"/>
              </a:ext>
            </a:extLst>
          </p:cNvPr>
          <p:cNvSpPr txBox="1"/>
          <p:nvPr/>
        </p:nvSpPr>
        <p:spPr>
          <a:xfrm flipH="1">
            <a:off x="871378" y="1944800"/>
            <a:ext cx="6648996" cy="1200329"/>
          </a:xfrm>
          <a:prstGeom prst="rect">
            <a:avLst/>
          </a:prstGeom>
          <a:noFill/>
        </p:spPr>
        <p:txBody>
          <a:bodyPr wrap="square" rtlCol="0">
            <a:spAutoFit/>
          </a:bodyPr>
          <a:lstStyle/>
          <a:p>
            <a:pPr marL="285750" indent="-285750">
              <a:buFont typeface="Arial" panose="020B0604020202020204" pitchFamily="34" charset="0"/>
              <a:buChar char="•"/>
            </a:pPr>
            <a:r>
              <a:rPr lang="hu-HU" dirty="0">
                <a:hlinkClick r:id="rId4"/>
              </a:rPr>
              <a:t>Readme</a:t>
            </a:r>
            <a:endParaRPr lang="hu-HU" dirty="0"/>
          </a:p>
          <a:p>
            <a:pPr marL="285750" indent="-285750">
              <a:buFont typeface="Arial" panose="020B0604020202020204" pitchFamily="34" charset="0"/>
              <a:buChar char="•"/>
            </a:pPr>
            <a:r>
              <a:rPr lang="hu-HU" dirty="0"/>
              <a:t>OilRig</a:t>
            </a:r>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endParaRPr lang="hu-HU" dirty="0"/>
          </a:p>
        </p:txBody>
      </p:sp>
      <p:sp>
        <p:nvSpPr>
          <p:cNvPr id="2" name="TextBox 1">
            <a:extLst>
              <a:ext uri="{FF2B5EF4-FFF2-40B4-BE49-F238E27FC236}">
                <a16:creationId xmlns:a16="http://schemas.microsoft.com/office/drawing/2014/main" id="{0FDF5913-748E-B30B-5060-913723E99308}"/>
              </a:ext>
            </a:extLst>
          </p:cNvPr>
          <p:cNvSpPr txBox="1"/>
          <p:nvPr/>
        </p:nvSpPr>
        <p:spPr>
          <a:xfrm>
            <a:off x="504000" y="2823924"/>
            <a:ext cx="8064836" cy="584775"/>
          </a:xfrm>
          <a:prstGeom prst="rect">
            <a:avLst/>
          </a:prstGeom>
          <a:noFill/>
        </p:spPr>
        <p:txBody>
          <a:bodyPr wrap="none" rtlCol="0">
            <a:spAutoFit/>
          </a:bodyPr>
          <a:lstStyle/>
          <a:p>
            <a:r>
              <a:rPr lang="hu-HU" sz="3200" dirty="0">
                <a:hlinkClick r:id="rId5"/>
              </a:rPr>
              <a:t>https://www.virustotal.com/gui/home/upload</a:t>
            </a:r>
            <a:endParaRPr lang="hu-HU" sz="3200"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threat.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a:t>Threat Hunting</a:t>
            </a:r>
          </a:p>
          <a:p>
            <a:pPr lvl="2"/>
            <a:r>
              <a:rPr lang="en-US" noProof="0"/>
              <a:t>Sophisticated attacks have different steps</a:t>
            </a:r>
          </a:p>
          <a:p>
            <a:pPr lvl="2"/>
            <a:r>
              <a:rPr lang="en-US"/>
              <a:t>Attackers blend in</a:t>
            </a:r>
          </a:p>
          <a:p>
            <a:pPr lvl="3"/>
            <a:r>
              <a:rPr lang="en-US"/>
              <a:t>Living of the Land</a:t>
            </a:r>
          </a:p>
          <a:p>
            <a:pPr lvl="3"/>
            <a:r>
              <a:rPr lang="en-US"/>
              <a:t>Signature bypass</a:t>
            </a:r>
          </a:p>
          <a:p>
            <a:pPr lvl="3"/>
            <a:r>
              <a:rPr lang="en-US"/>
              <a:t>Unknown techniques</a:t>
            </a:r>
          </a:p>
          <a:p>
            <a:pPr lvl="2"/>
            <a:endParaRPr lang="en-US"/>
          </a:p>
          <a:p>
            <a:pPr lvl="2"/>
            <a:r>
              <a:rPr lang="en-US" b="1"/>
              <a:t>Anomaly</a:t>
            </a:r>
            <a:r>
              <a:rPr lang="en-US"/>
              <a:t> detection</a:t>
            </a:r>
          </a:p>
          <a:p>
            <a:pPr lvl="2"/>
            <a:r>
              <a:rPr lang="en-US" b="1"/>
              <a:t>Correlation</a:t>
            </a:r>
          </a:p>
          <a:p>
            <a:pPr lvl="3"/>
            <a:r>
              <a:rPr lang="en-US"/>
              <a:t>Human factor</a:t>
            </a:r>
          </a:p>
          <a:p>
            <a:pPr lvl="3"/>
            <a:r>
              <a:rPr lang="en-US"/>
              <a:t>Know your assets</a:t>
            </a:r>
          </a:p>
          <a:p>
            <a:pPr lvl="3"/>
            <a:r>
              <a:rPr lang="en-US"/>
              <a:t>Connecting the dots</a:t>
            </a:r>
          </a:p>
          <a:p>
            <a:pPr lvl="2"/>
            <a:endParaRPr lang="en-US" noProof="0"/>
          </a:p>
          <a:p>
            <a:pPr lvl="3"/>
            <a:endParaRPr lang="en-US" noProof="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FCC6D6-0EA7-4836-8197-8D0304598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10083</TotalTime>
  <Words>2948</Words>
  <Application>Microsoft Office PowerPoint</Application>
  <PresentationFormat>On-screen Show (4:3)</PresentationFormat>
  <Paragraphs>397</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-apple-system</vt:lpstr>
      <vt:lpstr>Arial</vt:lpstr>
      <vt:lpstr>Calibri</vt:lpstr>
      <vt:lpstr>DejaVuSans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Technique Selection</vt:lpstr>
      <vt:lpstr>Tools needed for today</vt:lpstr>
      <vt:lpstr>Tools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73</cp:revision>
  <dcterms:created xsi:type="dcterms:W3CDTF">2020-07-24T07:01:53Z</dcterms:created>
  <dcterms:modified xsi:type="dcterms:W3CDTF">2024-10-06T15:37:30Z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