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handoutMasterIdLst>
    <p:handoutMasterId r:id="rId44"/>
  </p:handoutMasterIdLst>
  <p:sldIdLst>
    <p:sldId id="284" r:id="rId5"/>
    <p:sldId id="309" r:id="rId6"/>
    <p:sldId id="561" r:id="rId7"/>
    <p:sldId id="289" r:id="rId8"/>
    <p:sldId id="308" r:id="rId9"/>
    <p:sldId id="560" r:id="rId10"/>
    <p:sldId id="262" r:id="rId11"/>
    <p:sldId id="559" r:id="rId12"/>
    <p:sldId id="562" r:id="rId13"/>
    <p:sldId id="292" r:id="rId14"/>
    <p:sldId id="298" r:id="rId15"/>
    <p:sldId id="315" r:id="rId16"/>
    <p:sldId id="302" r:id="rId17"/>
    <p:sldId id="563" r:id="rId18"/>
    <p:sldId id="290" r:id="rId19"/>
    <p:sldId id="288" r:id="rId20"/>
    <p:sldId id="567" r:id="rId21"/>
    <p:sldId id="568" r:id="rId22"/>
    <p:sldId id="570" r:id="rId23"/>
    <p:sldId id="572" r:id="rId24"/>
    <p:sldId id="571" r:id="rId25"/>
    <p:sldId id="566" r:id="rId26"/>
    <p:sldId id="319" r:id="rId27"/>
    <p:sldId id="493" r:id="rId28"/>
    <p:sldId id="575" r:id="rId29"/>
    <p:sldId id="573" r:id="rId30"/>
    <p:sldId id="574" r:id="rId31"/>
    <p:sldId id="576" r:id="rId32"/>
    <p:sldId id="577" r:id="rId33"/>
    <p:sldId id="578" r:id="rId34"/>
    <p:sldId id="579" r:id="rId35"/>
    <p:sldId id="580" r:id="rId36"/>
    <p:sldId id="581" r:id="rId37"/>
    <p:sldId id="582" r:id="rId38"/>
    <p:sldId id="583" r:id="rId39"/>
    <p:sldId id="584" r:id="rId40"/>
    <p:sldId id="585" r:id="rId41"/>
    <p:sldId id="277" r:id="rId42"/>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1F40"/>
    <a:srgbClr val="004F9F"/>
    <a:srgbClr val="EAEAEA"/>
    <a:srgbClr val="0C54A0"/>
    <a:srgbClr val="5B5B5B"/>
    <a:srgbClr val="5FC6F1"/>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8521D-D322-4A7A-8BE7-D0F1E113F63F}" v="5" dt="2024-10-06T15:32:13.323"/>
  </p1510:revLst>
</p1510:revInfo>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Styl s motivem 2 – zvýraznění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Bez stylu, bez mří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 s motivem 1 – zvýraznění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84225" autoAdjust="0"/>
  </p:normalViewPr>
  <p:slideViewPr>
    <p:cSldViewPr snapToGrid="0">
      <p:cViewPr varScale="1">
        <p:scale>
          <a:sx n="70" d="100"/>
          <a:sy n="70" d="100"/>
        </p:scale>
        <p:origin x="1901" y="5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Biro" userId="15dac49cd5b05892" providerId="LiveId" clId="{1DC8521D-D322-4A7A-8BE7-D0F1E113F63F}"/>
    <pc:docChg chg="undo custSel addSld delSld modSld sldOrd modMainMaster">
      <pc:chgData name="Peter Biro" userId="15dac49cd5b05892" providerId="LiveId" clId="{1DC8521D-D322-4A7A-8BE7-D0F1E113F63F}" dt="2024-10-06T15:32:40.501" v="182" actId="20577"/>
      <pc:docMkLst>
        <pc:docMk/>
      </pc:docMkLst>
      <pc:sldChg chg="del">
        <pc:chgData name="Peter Biro" userId="15dac49cd5b05892" providerId="LiveId" clId="{1DC8521D-D322-4A7A-8BE7-D0F1E113F63F}" dt="2024-10-06T15:23:44.790" v="1" actId="47"/>
        <pc:sldMkLst>
          <pc:docMk/>
          <pc:sldMk cId="2530394771" sldId="258"/>
        </pc:sldMkLst>
      </pc:sldChg>
      <pc:sldChg chg="modSp mod">
        <pc:chgData name="Peter Biro" userId="15dac49cd5b05892" providerId="LiveId" clId="{1DC8521D-D322-4A7A-8BE7-D0F1E113F63F}" dt="2024-10-06T15:31:02.150" v="147"/>
        <pc:sldMkLst>
          <pc:docMk/>
          <pc:sldMk cId="376477533" sldId="262"/>
        </pc:sldMkLst>
        <pc:spChg chg="mod">
          <ac:chgData name="Peter Biro" userId="15dac49cd5b05892" providerId="LiveId" clId="{1DC8521D-D322-4A7A-8BE7-D0F1E113F63F}" dt="2024-10-06T15:31:02.150" v="147"/>
          <ac:spMkLst>
            <pc:docMk/>
            <pc:sldMk cId="376477533" sldId="262"/>
            <ac:spMk id="5" creationId="{655DA264-64CB-4D7C-A34F-B5A89780A843}"/>
          </ac:spMkLst>
        </pc:spChg>
      </pc:sldChg>
      <pc:sldChg chg="delSp modSp mod">
        <pc:chgData name="Peter Biro" userId="15dac49cd5b05892" providerId="LiveId" clId="{1DC8521D-D322-4A7A-8BE7-D0F1E113F63F}" dt="2024-10-06T15:27:52.488" v="54" actId="20577"/>
        <pc:sldMkLst>
          <pc:docMk/>
          <pc:sldMk cId="521333499" sldId="284"/>
        </pc:sldMkLst>
        <pc:spChg chg="del mod">
          <ac:chgData name="Peter Biro" userId="15dac49cd5b05892" providerId="LiveId" clId="{1DC8521D-D322-4A7A-8BE7-D0F1E113F63F}" dt="2024-10-06T15:27:39.029" v="48" actId="478"/>
          <ac:spMkLst>
            <pc:docMk/>
            <pc:sldMk cId="521333499" sldId="284"/>
            <ac:spMk id="4" creationId="{87727C0D-FC95-471A-BEDE-D1FDDFA5593E}"/>
          </ac:spMkLst>
        </pc:spChg>
        <pc:spChg chg="mod">
          <ac:chgData name="Peter Biro" userId="15dac49cd5b05892" providerId="LiveId" clId="{1DC8521D-D322-4A7A-8BE7-D0F1E113F63F}" dt="2024-10-06T15:27:52.488" v="54" actId="20577"/>
          <ac:spMkLst>
            <pc:docMk/>
            <pc:sldMk cId="521333499" sldId="284"/>
            <ac:spMk id="5" creationId="{8C8AEBAD-C5C7-46C1-A57A-FA9DA8424447}"/>
          </ac:spMkLst>
        </pc:spChg>
        <pc:spChg chg="mod">
          <ac:chgData name="Peter Biro" userId="15dac49cd5b05892" providerId="LiveId" clId="{1DC8521D-D322-4A7A-8BE7-D0F1E113F63F}" dt="2024-10-06T15:27:43.031" v="50" actId="20577"/>
          <ac:spMkLst>
            <pc:docMk/>
            <pc:sldMk cId="521333499" sldId="284"/>
            <ac:spMk id="6" creationId="{9047066F-FACF-4BA0-89D0-A5B38BD3E2C0}"/>
          </ac:spMkLst>
        </pc:spChg>
        <pc:spChg chg="mod">
          <ac:chgData name="Peter Biro" userId="15dac49cd5b05892" providerId="LiveId" clId="{1DC8521D-D322-4A7A-8BE7-D0F1E113F63F}" dt="2024-10-06T15:27:36.424" v="47" actId="20577"/>
          <ac:spMkLst>
            <pc:docMk/>
            <pc:sldMk cId="521333499" sldId="284"/>
            <ac:spMk id="8" creationId="{F11DFC4D-0ADE-4EBF-BC8E-6DBEFE596CD8}"/>
          </ac:spMkLst>
        </pc:spChg>
      </pc:sldChg>
      <pc:sldChg chg="del">
        <pc:chgData name="Peter Biro" userId="15dac49cd5b05892" providerId="LiveId" clId="{1DC8521D-D322-4A7A-8BE7-D0F1E113F63F}" dt="2024-10-06T15:24:33.760" v="7" actId="47"/>
        <pc:sldMkLst>
          <pc:docMk/>
          <pc:sldMk cId="2869402809" sldId="287"/>
        </pc:sldMkLst>
      </pc:sldChg>
      <pc:sldChg chg="modSp mod">
        <pc:chgData name="Peter Biro" userId="15dac49cd5b05892" providerId="LiveId" clId="{1DC8521D-D322-4A7A-8BE7-D0F1E113F63F}" dt="2024-10-06T15:30:34.926" v="137"/>
        <pc:sldMkLst>
          <pc:docMk/>
          <pc:sldMk cId="2420284585" sldId="288"/>
        </pc:sldMkLst>
        <pc:spChg chg="mod">
          <ac:chgData name="Peter Biro" userId="15dac49cd5b05892" providerId="LiveId" clId="{1DC8521D-D322-4A7A-8BE7-D0F1E113F63F}" dt="2024-10-06T15:30:34.926" v="137"/>
          <ac:spMkLst>
            <pc:docMk/>
            <pc:sldMk cId="2420284585" sldId="288"/>
            <ac:spMk id="3" creationId="{19D2ACA1-0080-4F47-B865-15C03047A0E0}"/>
          </ac:spMkLst>
        </pc:spChg>
      </pc:sldChg>
      <pc:sldChg chg="modSp mod">
        <pc:chgData name="Peter Biro" userId="15dac49cd5b05892" providerId="LiveId" clId="{1DC8521D-D322-4A7A-8BE7-D0F1E113F63F}" dt="2024-10-06T15:31:09.425" v="150"/>
        <pc:sldMkLst>
          <pc:docMk/>
          <pc:sldMk cId="1145973201" sldId="289"/>
        </pc:sldMkLst>
        <pc:spChg chg="mod">
          <ac:chgData name="Peter Biro" userId="15dac49cd5b05892" providerId="LiveId" clId="{1DC8521D-D322-4A7A-8BE7-D0F1E113F63F}" dt="2024-10-06T15:31:09.425" v="150"/>
          <ac:spMkLst>
            <pc:docMk/>
            <pc:sldMk cId="1145973201" sldId="289"/>
            <ac:spMk id="7" creationId="{0AECA0A0-5D85-4982-B50D-BEBBC9AF49BE}"/>
          </ac:spMkLst>
        </pc:spChg>
      </pc:sldChg>
      <pc:sldChg chg="modSp mod">
        <pc:chgData name="Peter Biro" userId="15dac49cd5b05892" providerId="LiveId" clId="{1DC8521D-D322-4A7A-8BE7-D0F1E113F63F}" dt="2024-10-06T15:30:47.517" v="142"/>
        <pc:sldMkLst>
          <pc:docMk/>
          <pc:sldMk cId="3337620778" sldId="292"/>
        </pc:sldMkLst>
        <pc:spChg chg="mod">
          <ac:chgData name="Peter Biro" userId="15dac49cd5b05892" providerId="LiveId" clId="{1DC8521D-D322-4A7A-8BE7-D0F1E113F63F}" dt="2024-10-06T15:30:47.517" v="142"/>
          <ac:spMkLst>
            <pc:docMk/>
            <pc:sldMk cId="3337620778" sldId="292"/>
            <ac:spMk id="7" creationId="{0AECA0A0-5D85-4982-B50D-BEBBC9AF49BE}"/>
          </ac:spMkLst>
        </pc:spChg>
      </pc:sldChg>
      <pc:sldChg chg="modSp mod">
        <pc:chgData name="Peter Biro" userId="15dac49cd5b05892" providerId="LiveId" clId="{1DC8521D-D322-4A7A-8BE7-D0F1E113F63F}" dt="2024-10-06T15:30:44.381" v="141"/>
        <pc:sldMkLst>
          <pc:docMk/>
          <pc:sldMk cId="1032591959" sldId="298"/>
        </pc:sldMkLst>
        <pc:spChg chg="mod">
          <ac:chgData name="Peter Biro" userId="15dac49cd5b05892" providerId="LiveId" clId="{1DC8521D-D322-4A7A-8BE7-D0F1E113F63F}" dt="2024-10-06T15:30:44.381" v="141"/>
          <ac:spMkLst>
            <pc:docMk/>
            <pc:sldMk cId="1032591959" sldId="298"/>
            <ac:spMk id="5" creationId="{8DCCB32C-E56A-4DE8-BF15-A084CE1D3601}"/>
          </ac:spMkLst>
        </pc:spChg>
      </pc:sldChg>
      <pc:sldChg chg="del">
        <pc:chgData name="Peter Biro" userId="15dac49cd5b05892" providerId="LiveId" clId="{1DC8521D-D322-4A7A-8BE7-D0F1E113F63F}" dt="2024-10-06T15:25:09.508" v="19" actId="47"/>
        <pc:sldMkLst>
          <pc:docMk/>
          <pc:sldMk cId="2786502002" sldId="299"/>
        </pc:sldMkLst>
      </pc:sldChg>
      <pc:sldChg chg="modSp mod ord">
        <pc:chgData name="Peter Biro" userId="15dac49cd5b05892" providerId="LiveId" clId="{1DC8521D-D322-4A7A-8BE7-D0F1E113F63F}" dt="2024-10-06T15:30:40.101" v="139"/>
        <pc:sldMkLst>
          <pc:docMk/>
          <pc:sldMk cId="3961510079" sldId="302"/>
        </pc:sldMkLst>
        <pc:spChg chg="mod">
          <ac:chgData name="Peter Biro" userId="15dac49cd5b05892" providerId="LiveId" clId="{1DC8521D-D322-4A7A-8BE7-D0F1E113F63F}" dt="2024-10-06T15:30:40.101" v="139"/>
          <ac:spMkLst>
            <pc:docMk/>
            <pc:sldMk cId="3961510079" sldId="302"/>
            <ac:spMk id="7" creationId="{B1D7F036-E639-4F4C-A165-09072CAAFEFB}"/>
          </ac:spMkLst>
        </pc:spChg>
      </pc:sldChg>
      <pc:sldChg chg="del">
        <pc:chgData name="Peter Biro" userId="15dac49cd5b05892" providerId="LiveId" clId="{1DC8521D-D322-4A7A-8BE7-D0F1E113F63F}" dt="2024-10-06T15:24:30.139" v="6" actId="47"/>
        <pc:sldMkLst>
          <pc:docMk/>
          <pc:sldMk cId="2552964039" sldId="304"/>
        </pc:sldMkLst>
      </pc:sldChg>
      <pc:sldChg chg="modSp mod">
        <pc:chgData name="Peter Biro" userId="15dac49cd5b05892" providerId="LiveId" clId="{1DC8521D-D322-4A7A-8BE7-D0F1E113F63F}" dt="2024-10-06T15:31:07.176" v="149"/>
        <pc:sldMkLst>
          <pc:docMk/>
          <pc:sldMk cId="1731624318" sldId="308"/>
        </pc:sldMkLst>
        <pc:spChg chg="mod">
          <ac:chgData name="Peter Biro" userId="15dac49cd5b05892" providerId="LiveId" clId="{1DC8521D-D322-4A7A-8BE7-D0F1E113F63F}" dt="2024-10-06T15:31:07.176" v="149"/>
          <ac:spMkLst>
            <pc:docMk/>
            <pc:sldMk cId="1731624318" sldId="308"/>
            <ac:spMk id="7" creationId="{0AECA0A0-5D85-4982-B50D-BEBBC9AF49BE}"/>
          </ac:spMkLst>
        </pc:spChg>
      </pc:sldChg>
      <pc:sldChg chg="del">
        <pc:chgData name="Peter Biro" userId="15dac49cd5b05892" providerId="LiveId" clId="{1DC8521D-D322-4A7A-8BE7-D0F1E113F63F}" dt="2024-10-06T15:24:37.896" v="10" actId="47"/>
        <pc:sldMkLst>
          <pc:docMk/>
          <pc:sldMk cId="2802360814" sldId="310"/>
        </pc:sldMkLst>
      </pc:sldChg>
      <pc:sldChg chg="modSp mod">
        <pc:chgData name="Peter Biro" userId="15dac49cd5b05892" providerId="LiveId" clId="{1DC8521D-D322-4A7A-8BE7-D0F1E113F63F}" dt="2024-10-06T15:29:00.124" v="95"/>
        <pc:sldMkLst>
          <pc:docMk/>
          <pc:sldMk cId="2320567212" sldId="311"/>
        </pc:sldMkLst>
        <pc:spChg chg="mod">
          <ac:chgData name="Peter Biro" userId="15dac49cd5b05892" providerId="LiveId" clId="{1DC8521D-D322-4A7A-8BE7-D0F1E113F63F}" dt="2024-10-06T15:29:00.124" v="95"/>
          <ac:spMkLst>
            <pc:docMk/>
            <pc:sldMk cId="2320567212" sldId="311"/>
            <ac:spMk id="3" creationId="{19D2ACA1-0080-4F47-B865-15C03047A0E0}"/>
          </ac:spMkLst>
        </pc:spChg>
      </pc:sldChg>
      <pc:sldChg chg="del">
        <pc:chgData name="Peter Biro" userId="15dac49cd5b05892" providerId="LiveId" clId="{1DC8521D-D322-4A7A-8BE7-D0F1E113F63F}" dt="2024-10-06T15:25:25.574" v="24" actId="47"/>
        <pc:sldMkLst>
          <pc:docMk/>
          <pc:sldMk cId="4162390271" sldId="314"/>
        </pc:sldMkLst>
      </pc:sldChg>
      <pc:sldChg chg="modSp mod">
        <pc:chgData name="Peter Biro" userId="15dac49cd5b05892" providerId="LiveId" clId="{1DC8521D-D322-4A7A-8BE7-D0F1E113F63F}" dt="2024-10-06T15:30:42.166" v="140"/>
        <pc:sldMkLst>
          <pc:docMk/>
          <pc:sldMk cId="3005415853" sldId="315"/>
        </pc:sldMkLst>
        <pc:spChg chg="mod">
          <ac:chgData name="Peter Biro" userId="15dac49cd5b05892" providerId="LiveId" clId="{1DC8521D-D322-4A7A-8BE7-D0F1E113F63F}" dt="2024-10-06T15:30:42.166" v="140"/>
          <ac:spMkLst>
            <pc:docMk/>
            <pc:sldMk cId="3005415853" sldId="315"/>
            <ac:spMk id="7" creationId="{B1D7F036-E639-4F4C-A165-09072CAAFEFB}"/>
          </ac:spMkLst>
        </pc:spChg>
      </pc:sldChg>
      <pc:sldChg chg="modSp mod">
        <pc:chgData name="Peter Biro" userId="15dac49cd5b05892" providerId="LiveId" clId="{1DC8521D-D322-4A7A-8BE7-D0F1E113F63F}" dt="2024-10-06T15:30:17.513" v="130"/>
        <pc:sldMkLst>
          <pc:docMk/>
          <pc:sldMk cId="3341327429" sldId="319"/>
        </pc:sldMkLst>
        <pc:spChg chg="mod">
          <ac:chgData name="Peter Biro" userId="15dac49cd5b05892" providerId="LiveId" clId="{1DC8521D-D322-4A7A-8BE7-D0F1E113F63F}" dt="2024-10-06T15:30:17.513" v="130"/>
          <ac:spMkLst>
            <pc:docMk/>
            <pc:sldMk cId="3341327429" sldId="319"/>
            <ac:spMk id="3" creationId="{19D2ACA1-0080-4F47-B865-15C03047A0E0}"/>
          </ac:spMkLst>
        </pc:spChg>
      </pc:sldChg>
      <pc:sldChg chg="del">
        <pc:chgData name="Peter Biro" userId="15dac49cd5b05892" providerId="LiveId" clId="{1DC8521D-D322-4A7A-8BE7-D0F1E113F63F}" dt="2024-10-06T15:24:26.143" v="2" actId="47"/>
        <pc:sldMkLst>
          <pc:docMk/>
          <pc:sldMk cId="2315135610" sldId="324"/>
        </pc:sldMkLst>
      </pc:sldChg>
      <pc:sldChg chg="del">
        <pc:chgData name="Peter Biro" userId="15dac49cd5b05892" providerId="LiveId" clId="{1DC8521D-D322-4A7A-8BE7-D0F1E113F63F}" dt="2024-10-06T15:25:20.056" v="23" actId="47"/>
        <pc:sldMkLst>
          <pc:docMk/>
          <pc:sldMk cId="1120017691" sldId="325"/>
        </pc:sldMkLst>
      </pc:sldChg>
      <pc:sldChg chg="del">
        <pc:chgData name="Peter Biro" userId="15dac49cd5b05892" providerId="LiveId" clId="{1DC8521D-D322-4A7A-8BE7-D0F1E113F63F}" dt="2024-10-06T15:25:48.486" v="35" actId="47"/>
        <pc:sldMkLst>
          <pc:docMk/>
          <pc:sldMk cId="699552849" sldId="326"/>
        </pc:sldMkLst>
      </pc:sldChg>
      <pc:sldChg chg="del">
        <pc:chgData name="Peter Biro" userId="15dac49cd5b05892" providerId="LiveId" clId="{1DC8521D-D322-4A7A-8BE7-D0F1E113F63F}" dt="2024-10-06T15:25:48.486" v="35" actId="47"/>
        <pc:sldMkLst>
          <pc:docMk/>
          <pc:sldMk cId="1572317052" sldId="327"/>
        </pc:sldMkLst>
      </pc:sldChg>
      <pc:sldChg chg="del">
        <pc:chgData name="Peter Biro" userId="15dac49cd5b05892" providerId="LiveId" clId="{1DC8521D-D322-4A7A-8BE7-D0F1E113F63F}" dt="2024-10-06T15:25:48.486" v="35" actId="47"/>
        <pc:sldMkLst>
          <pc:docMk/>
          <pc:sldMk cId="3361577451" sldId="328"/>
        </pc:sldMkLst>
      </pc:sldChg>
      <pc:sldChg chg="del">
        <pc:chgData name="Peter Biro" userId="15dac49cd5b05892" providerId="LiveId" clId="{1DC8521D-D322-4A7A-8BE7-D0F1E113F63F}" dt="2024-10-06T15:25:48.486" v="35" actId="47"/>
        <pc:sldMkLst>
          <pc:docMk/>
          <pc:sldMk cId="3536566314" sldId="329"/>
        </pc:sldMkLst>
      </pc:sldChg>
      <pc:sldChg chg="del">
        <pc:chgData name="Peter Biro" userId="15dac49cd5b05892" providerId="LiveId" clId="{1DC8521D-D322-4A7A-8BE7-D0F1E113F63F}" dt="2024-10-06T15:25:48.486" v="35" actId="47"/>
        <pc:sldMkLst>
          <pc:docMk/>
          <pc:sldMk cId="1387065902" sldId="330"/>
        </pc:sldMkLst>
      </pc:sldChg>
      <pc:sldChg chg="del">
        <pc:chgData name="Peter Biro" userId="15dac49cd5b05892" providerId="LiveId" clId="{1DC8521D-D322-4A7A-8BE7-D0F1E113F63F}" dt="2024-10-06T15:25:48.486" v="35" actId="47"/>
        <pc:sldMkLst>
          <pc:docMk/>
          <pc:sldMk cId="1064741026" sldId="334"/>
        </pc:sldMkLst>
      </pc:sldChg>
      <pc:sldChg chg="del">
        <pc:chgData name="Peter Biro" userId="15dac49cd5b05892" providerId="LiveId" clId="{1DC8521D-D322-4A7A-8BE7-D0F1E113F63F}" dt="2024-10-06T15:25:48.486" v="35" actId="47"/>
        <pc:sldMkLst>
          <pc:docMk/>
          <pc:sldMk cId="3993482608" sldId="335"/>
        </pc:sldMkLst>
      </pc:sldChg>
      <pc:sldChg chg="del">
        <pc:chgData name="Peter Biro" userId="15dac49cd5b05892" providerId="LiveId" clId="{1DC8521D-D322-4A7A-8BE7-D0F1E113F63F}" dt="2024-10-06T15:25:48.486" v="35" actId="47"/>
        <pc:sldMkLst>
          <pc:docMk/>
          <pc:sldMk cId="1960589137" sldId="336"/>
        </pc:sldMkLst>
      </pc:sldChg>
      <pc:sldChg chg="del">
        <pc:chgData name="Peter Biro" userId="15dac49cd5b05892" providerId="LiveId" clId="{1DC8521D-D322-4A7A-8BE7-D0F1E113F63F}" dt="2024-10-06T15:25:48.486" v="35" actId="47"/>
        <pc:sldMkLst>
          <pc:docMk/>
          <pc:sldMk cId="431395969" sldId="337"/>
        </pc:sldMkLst>
      </pc:sldChg>
      <pc:sldChg chg="del">
        <pc:chgData name="Peter Biro" userId="15dac49cd5b05892" providerId="LiveId" clId="{1DC8521D-D322-4A7A-8BE7-D0F1E113F63F}" dt="2024-10-06T15:25:48.486" v="35" actId="47"/>
        <pc:sldMkLst>
          <pc:docMk/>
          <pc:sldMk cId="3676996438" sldId="338"/>
        </pc:sldMkLst>
      </pc:sldChg>
      <pc:sldChg chg="del">
        <pc:chgData name="Peter Biro" userId="15dac49cd5b05892" providerId="LiveId" clId="{1DC8521D-D322-4A7A-8BE7-D0F1E113F63F}" dt="2024-10-06T15:25:48.486" v="35" actId="47"/>
        <pc:sldMkLst>
          <pc:docMk/>
          <pc:sldMk cId="2294490751" sldId="339"/>
        </pc:sldMkLst>
      </pc:sldChg>
      <pc:sldChg chg="del">
        <pc:chgData name="Peter Biro" userId="15dac49cd5b05892" providerId="LiveId" clId="{1DC8521D-D322-4A7A-8BE7-D0F1E113F63F}" dt="2024-10-06T15:25:48.486" v="35" actId="47"/>
        <pc:sldMkLst>
          <pc:docMk/>
          <pc:sldMk cId="886144362" sldId="340"/>
        </pc:sldMkLst>
      </pc:sldChg>
      <pc:sldChg chg="del">
        <pc:chgData name="Peter Biro" userId="15dac49cd5b05892" providerId="LiveId" clId="{1DC8521D-D322-4A7A-8BE7-D0F1E113F63F}" dt="2024-10-06T15:25:48.486" v="35" actId="47"/>
        <pc:sldMkLst>
          <pc:docMk/>
          <pc:sldMk cId="3276797534" sldId="341"/>
        </pc:sldMkLst>
      </pc:sldChg>
      <pc:sldChg chg="del">
        <pc:chgData name="Peter Biro" userId="15dac49cd5b05892" providerId="LiveId" clId="{1DC8521D-D322-4A7A-8BE7-D0F1E113F63F}" dt="2024-10-06T15:25:48.486" v="35" actId="47"/>
        <pc:sldMkLst>
          <pc:docMk/>
          <pc:sldMk cId="3590099275" sldId="342"/>
        </pc:sldMkLst>
      </pc:sldChg>
      <pc:sldChg chg="del">
        <pc:chgData name="Peter Biro" userId="15dac49cd5b05892" providerId="LiveId" clId="{1DC8521D-D322-4A7A-8BE7-D0F1E113F63F}" dt="2024-10-06T15:25:48.486" v="35" actId="47"/>
        <pc:sldMkLst>
          <pc:docMk/>
          <pc:sldMk cId="2591166224" sldId="343"/>
        </pc:sldMkLst>
      </pc:sldChg>
      <pc:sldChg chg="del">
        <pc:chgData name="Peter Biro" userId="15dac49cd5b05892" providerId="LiveId" clId="{1DC8521D-D322-4A7A-8BE7-D0F1E113F63F}" dt="2024-10-06T15:25:48.486" v="35" actId="47"/>
        <pc:sldMkLst>
          <pc:docMk/>
          <pc:sldMk cId="2625470787" sldId="345"/>
        </pc:sldMkLst>
      </pc:sldChg>
      <pc:sldChg chg="del">
        <pc:chgData name="Peter Biro" userId="15dac49cd5b05892" providerId="LiveId" clId="{1DC8521D-D322-4A7A-8BE7-D0F1E113F63F}" dt="2024-10-06T15:23:43.371" v="0" actId="47"/>
        <pc:sldMkLst>
          <pc:docMk/>
          <pc:sldMk cId="2290972688" sldId="353"/>
        </pc:sldMkLst>
      </pc:sldChg>
      <pc:sldChg chg="del">
        <pc:chgData name="Peter Biro" userId="15dac49cd5b05892" providerId="LiveId" clId="{1DC8521D-D322-4A7A-8BE7-D0F1E113F63F}" dt="2024-10-06T15:25:48.486" v="35" actId="47"/>
        <pc:sldMkLst>
          <pc:docMk/>
          <pc:sldMk cId="3138913754" sldId="355"/>
        </pc:sldMkLst>
      </pc:sldChg>
      <pc:sldChg chg="del">
        <pc:chgData name="Peter Biro" userId="15dac49cd5b05892" providerId="LiveId" clId="{1DC8521D-D322-4A7A-8BE7-D0F1E113F63F}" dt="2024-10-06T15:25:48.486" v="35" actId="47"/>
        <pc:sldMkLst>
          <pc:docMk/>
          <pc:sldMk cId="678093427" sldId="357"/>
        </pc:sldMkLst>
      </pc:sldChg>
      <pc:sldChg chg="del">
        <pc:chgData name="Peter Biro" userId="15dac49cd5b05892" providerId="LiveId" clId="{1DC8521D-D322-4A7A-8BE7-D0F1E113F63F}" dt="2024-10-06T15:25:50.825" v="36" actId="47"/>
        <pc:sldMkLst>
          <pc:docMk/>
          <pc:sldMk cId="1971923286" sldId="368"/>
        </pc:sldMkLst>
      </pc:sldChg>
      <pc:sldChg chg="del">
        <pc:chgData name="Peter Biro" userId="15dac49cd5b05892" providerId="LiveId" clId="{1DC8521D-D322-4A7A-8BE7-D0F1E113F63F}" dt="2024-10-06T15:24:44.410" v="12" actId="47"/>
        <pc:sldMkLst>
          <pc:docMk/>
          <pc:sldMk cId="1840785116" sldId="369"/>
        </pc:sldMkLst>
      </pc:sldChg>
      <pc:sldChg chg="del">
        <pc:chgData name="Peter Biro" userId="15dac49cd5b05892" providerId="LiveId" clId="{1DC8521D-D322-4A7A-8BE7-D0F1E113F63F}" dt="2024-10-06T15:25:13.231" v="20" actId="47"/>
        <pc:sldMkLst>
          <pc:docMk/>
          <pc:sldMk cId="4134643226" sldId="370"/>
        </pc:sldMkLst>
      </pc:sldChg>
      <pc:sldChg chg="del">
        <pc:chgData name="Peter Biro" userId="15dac49cd5b05892" providerId="LiveId" clId="{1DC8521D-D322-4A7A-8BE7-D0F1E113F63F}" dt="2024-10-06T15:24:52.345" v="14" actId="47"/>
        <pc:sldMkLst>
          <pc:docMk/>
          <pc:sldMk cId="1263262214" sldId="371"/>
        </pc:sldMkLst>
      </pc:sldChg>
      <pc:sldChg chg="del">
        <pc:chgData name="Peter Biro" userId="15dac49cd5b05892" providerId="LiveId" clId="{1DC8521D-D322-4A7A-8BE7-D0F1E113F63F}" dt="2024-10-06T15:26:32.970" v="38" actId="47"/>
        <pc:sldMkLst>
          <pc:docMk/>
          <pc:sldMk cId="2884473041" sldId="372"/>
        </pc:sldMkLst>
      </pc:sldChg>
      <pc:sldChg chg="del">
        <pc:chgData name="Peter Biro" userId="15dac49cd5b05892" providerId="LiveId" clId="{1DC8521D-D322-4A7A-8BE7-D0F1E113F63F}" dt="2024-10-06T15:24:53.756" v="15" actId="47"/>
        <pc:sldMkLst>
          <pc:docMk/>
          <pc:sldMk cId="208175813" sldId="387"/>
        </pc:sldMkLst>
      </pc:sldChg>
      <pc:sldChg chg="del">
        <pc:chgData name="Peter Biro" userId="15dac49cd5b05892" providerId="LiveId" clId="{1DC8521D-D322-4A7A-8BE7-D0F1E113F63F}" dt="2024-10-06T15:24:55.536" v="16" actId="47"/>
        <pc:sldMkLst>
          <pc:docMk/>
          <pc:sldMk cId="2905555514" sldId="388"/>
        </pc:sldMkLst>
      </pc:sldChg>
      <pc:sldChg chg="del">
        <pc:chgData name="Peter Biro" userId="15dac49cd5b05892" providerId="LiveId" clId="{1DC8521D-D322-4A7A-8BE7-D0F1E113F63F}" dt="2024-10-06T15:24:58.594" v="18" actId="47"/>
        <pc:sldMkLst>
          <pc:docMk/>
          <pc:sldMk cId="2073609617" sldId="394"/>
        </pc:sldMkLst>
      </pc:sldChg>
      <pc:sldChg chg="del">
        <pc:chgData name="Peter Biro" userId="15dac49cd5b05892" providerId="LiveId" clId="{1DC8521D-D322-4A7A-8BE7-D0F1E113F63F}" dt="2024-10-06T15:24:57.252" v="17" actId="47"/>
        <pc:sldMkLst>
          <pc:docMk/>
          <pc:sldMk cId="1760363367" sldId="395"/>
        </pc:sldMkLst>
      </pc:sldChg>
      <pc:sldChg chg="del">
        <pc:chgData name="Peter Biro" userId="15dac49cd5b05892" providerId="LiveId" clId="{1DC8521D-D322-4A7A-8BE7-D0F1E113F63F}" dt="2024-10-06T15:25:16.887" v="22" actId="47"/>
        <pc:sldMkLst>
          <pc:docMk/>
          <pc:sldMk cId="4263212226" sldId="398"/>
        </pc:sldMkLst>
      </pc:sldChg>
      <pc:sldChg chg="del">
        <pc:chgData name="Peter Biro" userId="15dac49cd5b05892" providerId="LiveId" clId="{1DC8521D-D322-4A7A-8BE7-D0F1E113F63F}" dt="2024-10-06T15:26:43.723" v="42" actId="47"/>
        <pc:sldMkLst>
          <pc:docMk/>
          <pc:sldMk cId="775732660" sldId="399"/>
        </pc:sldMkLst>
      </pc:sldChg>
      <pc:sldChg chg="del">
        <pc:chgData name="Peter Biro" userId="15dac49cd5b05892" providerId="LiveId" clId="{1DC8521D-D322-4A7A-8BE7-D0F1E113F63F}" dt="2024-10-06T15:26:43.723" v="42" actId="47"/>
        <pc:sldMkLst>
          <pc:docMk/>
          <pc:sldMk cId="1799283267" sldId="400"/>
        </pc:sldMkLst>
      </pc:sldChg>
      <pc:sldChg chg="del">
        <pc:chgData name="Peter Biro" userId="15dac49cd5b05892" providerId="LiveId" clId="{1DC8521D-D322-4A7A-8BE7-D0F1E113F63F}" dt="2024-10-06T15:26:43.723" v="42" actId="47"/>
        <pc:sldMkLst>
          <pc:docMk/>
          <pc:sldMk cId="2361890283" sldId="401"/>
        </pc:sldMkLst>
      </pc:sldChg>
      <pc:sldChg chg="del">
        <pc:chgData name="Peter Biro" userId="15dac49cd5b05892" providerId="LiveId" clId="{1DC8521D-D322-4A7A-8BE7-D0F1E113F63F}" dt="2024-10-06T15:26:43.723" v="42" actId="47"/>
        <pc:sldMkLst>
          <pc:docMk/>
          <pc:sldMk cId="3510795768" sldId="404"/>
        </pc:sldMkLst>
      </pc:sldChg>
      <pc:sldChg chg="del">
        <pc:chgData name="Peter Biro" userId="15dac49cd5b05892" providerId="LiveId" clId="{1DC8521D-D322-4A7A-8BE7-D0F1E113F63F}" dt="2024-10-06T15:26:43.723" v="42" actId="47"/>
        <pc:sldMkLst>
          <pc:docMk/>
          <pc:sldMk cId="1561646975" sldId="405"/>
        </pc:sldMkLst>
      </pc:sldChg>
      <pc:sldChg chg="del">
        <pc:chgData name="Peter Biro" userId="15dac49cd5b05892" providerId="LiveId" clId="{1DC8521D-D322-4A7A-8BE7-D0F1E113F63F}" dt="2024-10-06T15:26:43.723" v="42" actId="47"/>
        <pc:sldMkLst>
          <pc:docMk/>
          <pc:sldMk cId="2480409985" sldId="406"/>
        </pc:sldMkLst>
      </pc:sldChg>
      <pc:sldChg chg="del">
        <pc:chgData name="Peter Biro" userId="15dac49cd5b05892" providerId="LiveId" clId="{1DC8521D-D322-4A7A-8BE7-D0F1E113F63F}" dt="2024-10-06T15:26:34.463" v="39" actId="47"/>
        <pc:sldMkLst>
          <pc:docMk/>
          <pc:sldMk cId="3938047486" sldId="422"/>
        </pc:sldMkLst>
      </pc:sldChg>
      <pc:sldChg chg="del">
        <pc:chgData name="Peter Biro" userId="15dac49cd5b05892" providerId="LiveId" clId="{1DC8521D-D322-4A7A-8BE7-D0F1E113F63F}" dt="2024-10-06T15:24:27.729" v="3" actId="47"/>
        <pc:sldMkLst>
          <pc:docMk/>
          <pc:sldMk cId="569163865" sldId="430"/>
        </pc:sldMkLst>
      </pc:sldChg>
      <pc:sldChg chg="del">
        <pc:chgData name="Peter Biro" userId="15dac49cd5b05892" providerId="LiveId" clId="{1DC8521D-D322-4A7A-8BE7-D0F1E113F63F}" dt="2024-10-06T15:25:15.143" v="21" actId="47"/>
        <pc:sldMkLst>
          <pc:docMk/>
          <pc:sldMk cId="496711824" sldId="444"/>
        </pc:sldMkLst>
      </pc:sldChg>
      <pc:sldChg chg="del">
        <pc:chgData name="Peter Biro" userId="15dac49cd5b05892" providerId="LiveId" clId="{1DC8521D-D322-4A7A-8BE7-D0F1E113F63F}" dt="2024-10-06T15:26:43.723" v="42" actId="47"/>
        <pc:sldMkLst>
          <pc:docMk/>
          <pc:sldMk cId="3948181825" sldId="445"/>
        </pc:sldMkLst>
      </pc:sldChg>
      <pc:sldChg chg="del">
        <pc:chgData name="Peter Biro" userId="15dac49cd5b05892" providerId="LiveId" clId="{1DC8521D-D322-4A7A-8BE7-D0F1E113F63F}" dt="2024-10-06T15:25:48.486" v="35" actId="47"/>
        <pc:sldMkLst>
          <pc:docMk/>
          <pc:sldMk cId="662580367" sldId="448"/>
        </pc:sldMkLst>
      </pc:sldChg>
      <pc:sldChg chg="del">
        <pc:chgData name="Peter Biro" userId="15dac49cd5b05892" providerId="LiveId" clId="{1DC8521D-D322-4A7A-8BE7-D0F1E113F63F}" dt="2024-10-06T15:25:48.486" v="35" actId="47"/>
        <pc:sldMkLst>
          <pc:docMk/>
          <pc:sldMk cId="2008799723" sldId="450"/>
        </pc:sldMkLst>
      </pc:sldChg>
      <pc:sldChg chg="modSp mod">
        <pc:chgData name="Peter Biro" userId="15dac49cd5b05892" providerId="LiveId" clId="{1DC8521D-D322-4A7A-8BE7-D0F1E113F63F}" dt="2024-10-06T15:29:51.062" v="126"/>
        <pc:sldMkLst>
          <pc:docMk/>
          <pc:sldMk cId="1884977833" sldId="493"/>
        </pc:sldMkLst>
        <pc:spChg chg="mod">
          <ac:chgData name="Peter Biro" userId="15dac49cd5b05892" providerId="LiveId" clId="{1DC8521D-D322-4A7A-8BE7-D0F1E113F63F}" dt="2024-10-06T15:29:51.062" v="126"/>
          <ac:spMkLst>
            <pc:docMk/>
            <pc:sldMk cId="1884977833" sldId="493"/>
            <ac:spMk id="7" creationId="{E01C3A44-1358-DD00-1F0D-AD48D1CB1D5B}"/>
          </ac:spMkLst>
        </pc:spChg>
      </pc:sldChg>
      <pc:sldChg chg="del">
        <pc:chgData name="Peter Biro" userId="15dac49cd5b05892" providerId="LiveId" clId="{1DC8521D-D322-4A7A-8BE7-D0F1E113F63F}" dt="2024-10-06T15:26:35.534" v="40" actId="47"/>
        <pc:sldMkLst>
          <pc:docMk/>
          <pc:sldMk cId="3207275142" sldId="494"/>
        </pc:sldMkLst>
      </pc:sldChg>
      <pc:sldChg chg="del">
        <pc:chgData name="Peter Biro" userId="15dac49cd5b05892" providerId="LiveId" clId="{1DC8521D-D322-4A7A-8BE7-D0F1E113F63F}" dt="2024-10-06T15:26:36.514" v="41" actId="47"/>
        <pc:sldMkLst>
          <pc:docMk/>
          <pc:sldMk cId="278982965" sldId="496"/>
        </pc:sldMkLst>
      </pc:sldChg>
      <pc:sldChg chg="del">
        <pc:chgData name="Peter Biro" userId="15dac49cd5b05892" providerId="LiveId" clId="{1DC8521D-D322-4A7A-8BE7-D0F1E113F63F}" dt="2024-10-06T15:25:35.661" v="34" actId="47"/>
        <pc:sldMkLst>
          <pc:docMk/>
          <pc:sldMk cId="1729954349" sldId="514"/>
        </pc:sldMkLst>
      </pc:sldChg>
      <pc:sldChg chg="del">
        <pc:chgData name="Peter Biro" userId="15dac49cd5b05892" providerId="LiveId" clId="{1DC8521D-D322-4A7A-8BE7-D0F1E113F63F}" dt="2024-10-06T15:25:48.486" v="35" actId="47"/>
        <pc:sldMkLst>
          <pc:docMk/>
          <pc:sldMk cId="3430076335" sldId="515"/>
        </pc:sldMkLst>
      </pc:sldChg>
      <pc:sldChg chg="del">
        <pc:chgData name="Peter Biro" userId="15dac49cd5b05892" providerId="LiveId" clId="{1DC8521D-D322-4A7A-8BE7-D0F1E113F63F}" dt="2024-10-06T15:25:48.486" v="35" actId="47"/>
        <pc:sldMkLst>
          <pc:docMk/>
          <pc:sldMk cId="1734835623" sldId="516"/>
        </pc:sldMkLst>
      </pc:sldChg>
      <pc:sldChg chg="del">
        <pc:chgData name="Peter Biro" userId="15dac49cd5b05892" providerId="LiveId" clId="{1DC8521D-D322-4A7A-8BE7-D0F1E113F63F}" dt="2024-10-06T15:25:48.486" v="35" actId="47"/>
        <pc:sldMkLst>
          <pc:docMk/>
          <pc:sldMk cId="3501039580" sldId="517"/>
        </pc:sldMkLst>
      </pc:sldChg>
      <pc:sldChg chg="del">
        <pc:chgData name="Peter Biro" userId="15dac49cd5b05892" providerId="LiveId" clId="{1DC8521D-D322-4A7A-8BE7-D0F1E113F63F}" dt="2024-10-06T15:25:48.486" v="35" actId="47"/>
        <pc:sldMkLst>
          <pc:docMk/>
          <pc:sldMk cId="1443414312" sldId="518"/>
        </pc:sldMkLst>
      </pc:sldChg>
      <pc:sldChg chg="del">
        <pc:chgData name="Peter Biro" userId="15dac49cd5b05892" providerId="LiveId" clId="{1DC8521D-D322-4A7A-8BE7-D0F1E113F63F}" dt="2024-10-06T15:25:48.486" v="35" actId="47"/>
        <pc:sldMkLst>
          <pc:docMk/>
          <pc:sldMk cId="4030828270" sldId="519"/>
        </pc:sldMkLst>
      </pc:sldChg>
      <pc:sldChg chg="del">
        <pc:chgData name="Peter Biro" userId="15dac49cd5b05892" providerId="LiveId" clId="{1DC8521D-D322-4A7A-8BE7-D0F1E113F63F}" dt="2024-10-06T15:25:48.486" v="35" actId="47"/>
        <pc:sldMkLst>
          <pc:docMk/>
          <pc:sldMk cId="1453128254" sldId="521"/>
        </pc:sldMkLst>
      </pc:sldChg>
      <pc:sldChg chg="del">
        <pc:chgData name="Peter Biro" userId="15dac49cd5b05892" providerId="LiveId" clId="{1DC8521D-D322-4A7A-8BE7-D0F1E113F63F}" dt="2024-10-06T15:25:48.486" v="35" actId="47"/>
        <pc:sldMkLst>
          <pc:docMk/>
          <pc:sldMk cId="3512103574" sldId="524"/>
        </pc:sldMkLst>
      </pc:sldChg>
      <pc:sldChg chg="del">
        <pc:chgData name="Peter Biro" userId="15dac49cd5b05892" providerId="LiveId" clId="{1DC8521D-D322-4A7A-8BE7-D0F1E113F63F}" dt="2024-10-06T15:25:29.608" v="27" actId="47"/>
        <pc:sldMkLst>
          <pc:docMk/>
          <pc:sldMk cId="3425215977" sldId="530"/>
        </pc:sldMkLst>
      </pc:sldChg>
      <pc:sldChg chg="del">
        <pc:chgData name="Peter Biro" userId="15dac49cd5b05892" providerId="LiveId" clId="{1DC8521D-D322-4A7A-8BE7-D0F1E113F63F}" dt="2024-10-06T15:25:30.549" v="28" actId="47"/>
        <pc:sldMkLst>
          <pc:docMk/>
          <pc:sldMk cId="1005502079" sldId="531"/>
        </pc:sldMkLst>
      </pc:sldChg>
      <pc:sldChg chg="del">
        <pc:chgData name="Peter Biro" userId="15dac49cd5b05892" providerId="LiveId" clId="{1DC8521D-D322-4A7A-8BE7-D0F1E113F63F}" dt="2024-10-06T15:25:48.486" v="35" actId="47"/>
        <pc:sldMkLst>
          <pc:docMk/>
          <pc:sldMk cId="1000179879" sldId="533"/>
        </pc:sldMkLst>
      </pc:sldChg>
      <pc:sldChg chg="del">
        <pc:chgData name="Peter Biro" userId="15dac49cd5b05892" providerId="LiveId" clId="{1DC8521D-D322-4A7A-8BE7-D0F1E113F63F}" dt="2024-10-06T15:25:48.486" v="35" actId="47"/>
        <pc:sldMkLst>
          <pc:docMk/>
          <pc:sldMk cId="3314397299" sldId="535"/>
        </pc:sldMkLst>
      </pc:sldChg>
      <pc:sldChg chg="del">
        <pc:chgData name="Peter Biro" userId="15dac49cd5b05892" providerId="LiveId" clId="{1DC8521D-D322-4A7A-8BE7-D0F1E113F63F}" dt="2024-10-06T15:25:48.486" v="35" actId="47"/>
        <pc:sldMkLst>
          <pc:docMk/>
          <pc:sldMk cId="3543480556" sldId="536"/>
        </pc:sldMkLst>
      </pc:sldChg>
      <pc:sldChg chg="del">
        <pc:chgData name="Peter Biro" userId="15dac49cd5b05892" providerId="LiveId" clId="{1DC8521D-D322-4A7A-8BE7-D0F1E113F63F}" dt="2024-10-06T15:25:48.486" v="35" actId="47"/>
        <pc:sldMkLst>
          <pc:docMk/>
          <pc:sldMk cId="1612401248" sldId="539"/>
        </pc:sldMkLst>
      </pc:sldChg>
      <pc:sldChg chg="del">
        <pc:chgData name="Peter Biro" userId="15dac49cd5b05892" providerId="LiveId" clId="{1DC8521D-D322-4A7A-8BE7-D0F1E113F63F}" dt="2024-10-06T15:25:48.486" v="35" actId="47"/>
        <pc:sldMkLst>
          <pc:docMk/>
          <pc:sldMk cId="1197286399" sldId="540"/>
        </pc:sldMkLst>
      </pc:sldChg>
      <pc:sldChg chg="del">
        <pc:chgData name="Peter Biro" userId="15dac49cd5b05892" providerId="LiveId" clId="{1DC8521D-D322-4A7A-8BE7-D0F1E113F63F}" dt="2024-10-06T15:25:48.486" v="35" actId="47"/>
        <pc:sldMkLst>
          <pc:docMk/>
          <pc:sldMk cId="1457677497" sldId="541"/>
        </pc:sldMkLst>
      </pc:sldChg>
      <pc:sldChg chg="del">
        <pc:chgData name="Peter Biro" userId="15dac49cd5b05892" providerId="LiveId" clId="{1DC8521D-D322-4A7A-8BE7-D0F1E113F63F}" dt="2024-10-06T15:25:48.486" v="35" actId="47"/>
        <pc:sldMkLst>
          <pc:docMk/>
          <pc:sldMk cId="353110977" sldId="542"/>
        </pc:sldMkLst>
      </pc:sldChg>
      <pc:sldChg chg="del">
        <pc:chgData name="Peter Biro" userId="15dac49cd5b05892" providerId="LiveId" clId="{1DC8521D-D322-4A7A-8BE7-D0F1E113F63F}" dt="2024-10-06T15:25:48.486" v="35" actId="47"/>
        <pc:sldMkLst>
          <pc:docMk/>
          <pc:sldMk cId="1085731384" sldId="543"/>
        </pc:sldMkLst>
      </pc:sldChg>
      <pc:sldChg chg="del">
        <pc:chgData name="Peter Biro" userId="15dac49cd5b05892" providerId="LiveId" clId="{1DC8521D-D322-4A7A-8BE7-D0F1E113F63F}" dt="2024-10-06T15:25:48.486" v="35" actId="47"/>
        <pc:sldMkLst>
          <pc:docMk/>
          <pc:sldMk cId="2791272108" sldId="544"/>
        </pc:sldMkLst>
      </pc:sldChg>
      <pc:sldChg chg="del">
        <pc:chgData name="Peter Biro" userId="15dac49cd5b05892" providerId="LiveId" clId="{1DC8521D-D322-4A7A-8BE7-D0F1E113F63F}" dt="2024-10-06T15:25:48.486" v="35" actId="47"/>
        <pc:sldMkLst>
          <pc:docMk/>
          <pc:sldMk cId="2133305974" sldId="545"/>
        </pc:sldMkLst>
      </pc:sldChg>
      <pc:sldChg chg="del">
        <pc:chgData name="Peter Biro" userId="15dac49cd5b05892" providerId="LiveId" clId="{1DC8521D-D322-4A7A-8BE7-D0F1E113F63F}" dt="2024-10-06T15:25:27.053" v="25" actId="47"/>
        <pc:sldMkLst>
          <pc:docMk/>
          <pc:sldMk cId="4036013875" sldId="546"/>
        </pc:sldMkLst>
      </pc:sldChg>
      <pc:sldChg chg="del">
        <pc:chgData name="Peter Biro" userId="15dac49cd5b05892" providerId="LiveId" clId="{1DC8521D-D322-4A7A-8BE7-D0F1E113F63F}" dt="2024-10-06T15:25:28.640" v="26" actId="47"/>
        <pc:sldMkLst>
          <pc:docMk/>
          <pc:sldMk cId="3600709105" sldId="547"/>
        </pc:sldMkLst>
      </pc:sldChg>
      <pc:sldChg chg="del">
        <pc:chgData name="Peter Biro" userId="15dac49cd5b05892" providerId="LiveId" clId="{1DC8521D-D322-4A7A-8BE7-D0F1E113F63F}" dt="2024-10-06T15:25:32.255" v="30" actId="47"/>
        <pc:sldMkLst>
          <pc:docMk/>
          <pc:sldMk cId="50096224" sldId="549"/>
        </pc:sldMkLst>
      </pc:sldChg>
      <pc:sldChg chg="del">
        <pc:chgData name="Peter Biro" userId="15dac49cd5b05892" providerId="LiveId" clId="{1DC8521D-D322-4A7A-8BE7-D0F1E113F63F}" dt="2024-10-06T15:25:33.248" v="31" actId="47"/>
        <pc:sldMkLst>
          <pc:docMk/>
          <pc:sldMk cId="3750638293" sldId="550"/>
        </pc:sldMkLst>
      </pc:sldChg>
      <pc:sldChg chg="del">
        <pc:chgData name="Peter Biro" userId="15dac49cd5b05892" providerId="LiveId" clId="{1DC8521D-D322-4A7A-8BE7-D0F1E113F63F}" dt="2024-10-06T15:25:33.968" v="32" actId="47"/>
        <pc:sldMkLst>
          <pc:docMk/>
          <pc:sldMk cId="2191832660" sldId="551"/>
        </pc:sldMkLst>
      </pc:sldChg>
      <pc:sldChg chg="del">
        <pc:chgData name="Peter Biro" userId="15dac49cd5b05892" providerId="LiveId" clId="{1DC8521D-D322-4A7A-8BE7-D0F1E113F63F}" dt="2024-10-06T15:25:31.423" v="29" actId="47"/>
        <pc:sldMkLst>
          <pc:docMk/>
          <pc:sldMk cId="3659538239" sldId="552"/>
        </pc:sldMkLst>
      </pc:sldChg>
      <pc:sldChg chg="del">
        <pc:chgData name="Peter Biro" userId="15dac49cd5b05892" providerId="LiveId" clId="{1DC8521D-D322-4A7A-8BE7-D0F1E113F63F}" dt="2024-10-06T15:25:34.723" v="33" actId="47"/>
        <pc:sldMkLst>
          <pc:docMk/>
          <pc:sldMk cId="2094515043" sldId="553"/>
        </pc:sldMkLst>
      </pc:sldChg>
      <pc:sldChg chg="del">
        <pc:chgData name="Peter Biro" userId="15dac49cd5b05892" providerId="LiveId" clId="{1DC8521D-D322-4A7A-8BE7-D0F1E113F63F}" dt="2024-10-06T15:25:48.486" v="35" actId="47"/>
        <pc:sldMkLst>
          <pc:docMk/>
          <pc:sldMk cId="1039376944" sldId="554"/>
        </pc:sldMkLst>
      </pc:sldChg>
      <pc:sldChg chg="del">
        <pc:chgData name="Peter Biro" userId="15dac49cd5b05892" providerId="LiveId" clId="{1DC8521D-D322-4A7A-8BE7-D0F1E113F63F}" dt="2024-10-06T15:25:48.486" v="35" actId="47"/>
        <pc:sldMkLst>
          <pc:docMk/>
          <pc:sldMk cId="101522885" sldId="555"/>
        </pc:sldMkLst>
      </pc:sldChg>
      <pc:sldChg chg="del">
        <pc:chgData name="Peter Biro" userId="15dac49cd5b05892" providerId="LiveId" clId="{1DC8521D-D322-4A7A-8BE7-D0F1E113F63F}" dt="2024-10-06T15:25:48.486" v="35" actId="47"/>
        <pc:sldMkLst>
          <pc:docMk/>
          <pc:sldMk cId="1813850722" sldId="556"/>
        </pc:sldMkLst>
      </pc:sldChg>
      <pc:sldChg chg="del">
        <pc:chgData name="Peter Biro" userId="15dac49cd5b05892" providerId="LiveId" clId="{1DC8521D-D322-4A7A-8BE7-D0F1E113F63F}" dt="2024-10-06T15:25:48.486" v="35" actId="47"/>
        <pc:sldMkLst>
          <pc:docMk/>
          <pc:sldMk cId="2419217750" sldId="557"/>
        </pc:sldMkLst>
      </pc:sldChg>
      <pc:sldChg chg="del">
        <pc:chgData name="Peter Biro" userId="15dac49cd5b05892" providerId="LiveId" clId="{1DC8521D-D322-4A7A-8BE7-D0F1E113F63F}" dt="2024-10-06T15:25:48.486" v="35" actId="47"/>
        <pc:sldMkLst>
          <pc:docMk/>
          <pc:sldMk cId="3167620121" sldId="558"/>
        </pc:sldMkLst>
      </pc:sldChg>
      <pc:sldChg chg="modSp mod">
        <pc:chgData name="Peter Biro" userId="15dac49cd5b05892" providerId="LiveId" clId="{1DC8521D-D322-4A7A-8BE7-D0F1E113F63F}" dt="2024-10-06T15:30:59.303" v="146"/>
        <pc:sldMkLst>
          <pc:docMk/>
          <pc:sldMk cId="96074206" sldId="559"/>
        </pc:sldMkLst>
        <pc:spChg chg="mod">
          <ac:chgData name="Peter Biro" userId="15dac49cd5b05892" providerId="LiveId" clId="{1DC8521D-D322-4A7A-8BE7-D0F1E113F63F}" dt="2024-10-06T15:30:59.303" v="146"/>
          <ac:spMkLst>
            <pc:docMk/>
            <pc:sldMk cId="96074206" sldId="559"/>
            <ac:spMk id="7" creationId="{0AECA0A0-5D85-4982-B50D-BEBBC9AF49BE}"/>
          </ac:spMkLst>
        </pc:spChg>
      </pc:sldChg>
      <pc:sldChg chg="modSp mod">
        <pc:chgData name="Peter Biro" userId="15dac49cd5b05892" providerId="LiveId" clId="{1DC8521D-D322-4A7A-8BE7-D0F1E113F63F}" dt="2024-10-06T15:31:04.857" v="148"/>
        <pc:sldMkLst>
          <pc:docMk/>
          <pc:sldMk cId="728161101" sldId="560"/>
        </pc:sldMkLst>
        <pc:spChg chg="mod">
          <ac:chgData name="Peter Biro" userId="15dac49cd5b05892" providerId="LiveId" clId="{1DC8521D-D322-4A7A-8BE7-D0F1E113F63F}" dt="2024-10-06T15:31:04.857" v="148"/>
          <ac:spMkLst>
            <pc:docMk/>
            <pc:sldMk cId="728161101" sldId="560"/>
            <ac:spMk id="7" creationId="{0AECA0A0-5D85-4982-B50D-BEBBC9AF49BE}"/>
          </ac:spMkLst>
        </pc:spChg>
      </pc:sldChg>
      <pc:sldChg chg="modSp mod">
        <pc:chgData name="Peter Biro" userId="15dac49cd5b05892" providerId="LiveId" clId="{1DC8521D-D322-4A7A-8BE7-D0F1E113F63F}" dt="2024-10-06T15:31:15.825" v="153"/>
        <pc:sldMkLst>
          <pc:docMk/>
          <pc:sldMk cId="945050548" sldId="561"/>
        </pc:sldMkLst>
        <pc:spChg chg="mod">
          <ac:chgData name="Peter Biro" userId="15dac49cd5b05892" providerId="LiveId" clId="{1DC8521D-D322-4A7A-8BE7-D0F1E113F63F}" dt="2024-10-06T15:31:15.825" v="153"/>
          <ac:spMkLst>
            <pc:docMk/>
            <pc:sldMk cId="945050548" sldId="561"/>
            <ac:spMk id="7" creationId="{0AECA0A0-5D85-4982-B50D-BEBBC9AF49BE}"/>
          </ac:spMkLst>
        </pc:spChg>
        <pc:spChg chg="mod">
          <ac:chgData name="Peter Biro" userId="15dac49cd5b05892" providerId="LiveId" clId="{1DC8521D-D322-4A7A-8BE7-D0F1E113F63F}" dt="2024-10-06T15:31:14.131" v="152" actId="20577"/>
          <ac:spMkLst>
            <pc:docMk/>
            <pc:sldMk cId="945050548" sldId="561"/>
            <ac:spMk id="10" creationId="{51FB2132-188E-4B3F-B140-F3F822010122}"/>
          </ac:spMkLst>
        </pc:spChg>
      </pc:sldChg>
      <pc:sldChg chg="modSp mod">
        <pc:chgData name="Peter Biro" userId="15dac49cd5b05892" providerId="LiveId" clId="{1DC8521D-D322-4A7A-8BE7-D0F1E113F63F}" dt="2024-10-06T15:30:56.698" v="145"/>
        <pc:sldMkLst>
          <pc:docMk/>
          <pc:sldMk cId="1419727937" sldId="562"/>
        </pc:sldMkLst>
        <pc:spChg chg="mod">
          <ac:chgData name="Peter Biro" userId="15dac49cd5b05892" providerId="LiveId" clId="{1DC8521D-D322-4A7A-8BE7-D0F1E113F63F}" dt="2024-10-06T15:30:56.698" v="145"/>
          <ac:spMkLst>
            <pc:docMk/>
            <pc:sldMk cId="1419727937" sldId="562"/>
            <ac:spMk id="7" creationId="{0AECA0A0-5D85-4982-B50D-BEBBC9AF49BE}"/>
          </ac:spMkLst>
        </pc:spChg>
        <pc:spChg chg="mod">
          <ac:chgData name="Peter Biro" userId="15dac49cd5b05892" providerId="LiveId" clId="{1DC8521D-D322-4A7A-8BE7-D0F1E113F63F}" dt="2024-10-06T15:30:54.679" v="144" actId="20577"/>
          <ac:spMkLst>
            <pc:docMk/>
            <pc:sldMk cId="1419727937" sldId="562"/>
            <ac:spMk id="9" creationId="{5DBA9818-DCB1-4D21-AAD5-361BA511D841}"/>
          </ac:spMkLst>
        </pc:spChg>
      </pc:sldChg>
      <pc:sldChg chg="modSp mod ord">
        <pc:chgData name="Peter Biro" userId="15dac49cd5b05892" providerId="LiveId" clId="{1DC8521D-D322-4A7A-8BE7-D0F1E113F63F}" dt="2024-10-06T15:30:37.337" v="138"/>
        <pc:sldMkLst>
          <pc:docMk/>
          <pc:sldMk cId="643666549" sldId="563"/>
        </pc:sldMkLst>
        <pc:spChg chg="mod">
          <ac:chgData name="Peter Biro" userId="15dac49cd5b05892" providerId="LiveId" clId="{1DC8521D-D322-4A7A-8BE7-D0F1E113F63F}" dt="2024-10-06T15:30:37.337" v="138"/>
          <ac:spMkLst>
            <pc:docMk/>
            <pc:sldMk cId="643666549" sldId="563"/>
            <ac:spMk id="7" creationId="{B1D7F036-E639-4F4C-A165-09072CAAFEFB}"/>
          </ac:spMkLst>
        </pc:spChg>
      </pc:sldChg>
      <pc:sldChg chg="del">
        <pc:chgData name="Peter Biro" userId="15dac49cd5b05892" providerId="LiveId" clId="{1DC8521D-D322-4A7A-8BE7-D0F1E113F63F}" dt="2024-10-06T15:24:42.926" v="11" actId="47"/>
        <pc:sldMkLst>
          <pc:docMk/>
          <pc:sldMk cId="1684634534" sldId="564"/>
        </pc:sldMkLst>
      </pc:sldChg>
      <pc:sldChg chg="del">
        <pc:chgData name="Peter Biro" userId="15dac49cd5b05892" providerId="LiveId" clId="{1DC8521D-D322-4A7A-8BE7-D0F1E113F63F}" dt="2024-10-06T15:24:50.549" v="13" actId="47"/>
        <pc:sldMkLst>
          <pc:docMk/>
          <pc:sldMk cId="2585509352" sldId="565"/>
        </pc:sldMkLst>
      </pc:sldChg>
      <pc:sldChg chg="modSp mod">
        <pc:chgData name="Peter Biro" userId="15dac49cd5b05892" providerId="LiveId" clId="{1DC8521D-D322-4A7A-8BE7-D0F1E113F63F}" dt="2024-10-06T15:30:20.394" v="131"/>
        <pc:sldMkLst>
          <pc:docMk/>
          <pc:sldMk cId="327880957" sldId="566"/>
        </pc:sldMkLst>
        <pc:spChg chg="mod">
          <ac:chgData name="Peter Biro" userId="15dac49cd5b05892" providerId="LiveId" clId="{1DC8521D-D322-4A7A-8BE7-D0F1E113F63F}" dt="2024-10-06T15:30:20.394" v="131"/>
          <ac:spMkLst>
            <pc:docMk/>
            <pc:sldMk cId="327880957" sldId="566"/>
            <ac:spMk id="3" creationId="{19D2ACA1-0080-4F47-B865-15C03047A0E0}"/>
          </ac:spMkLst>
        </pc:spChg>
      </pc:sldChg>
      <pc:sldChg chg="modSp mod">
        <pc:chgData name="Peter Biro" userId="15dac49cd5b05892" providerId="LiveId" clId="{1DC8521D-D322-4A7A-8BE7-D0F1E113F63F}" dt="2024-10-06T15:30:32.529" v="136"/>
        <pc:sldMkLst>
          <pc:docMk/>
          <pc:sldMk cId="197527102" sldId="567"/>
        </pc:sldMkLst>
        <pc:spChg chg="mod">
          <ac:chgData name="Peter Biro" userId="15dac49cd5b05892" providerId="LiveId" clId="{1DC8521D-D322-4A7A-8BE7-D0F1E113F63F}" dt="2024-10-06T15:30:32.529" v="136"/>
          <ac:spMkLst>
            <pc:docMk/>
            <pc:sldMk cId="197527102" sldId="567"/>
            <ac:spMk id="3" creationId="{19D2ACA1-0080-4F47-B865-15C03047A0E0}"/>
          </ac:spMkLst>
        </pc:spChg>
      </pc:sldChg>
      <pc:sldChg chg="modSp mod">
        <pc:chgData name="Peter Biro" userId="15dac49cd5b05892" providerId="LiveId" clId="{1DC8521D-D322-4A7A-8BE7-D0F1E113F63F}" dt="2024-10-06T15:30:30.120" v="135"/>
        <pc:sldMkLst>
          <pc:docMk/>
          <pc:sldMk cId="3829086563" sldId="568"/>
        </pc:sldMkLst>
        <pc:spChg chg="mod">
          <ac:chgData name="Peter Biro" userId="15dac49cd5b05892" providerId="LiveId" clId="{1DC8521D-D322-4A7A-8BE7-D0F1E113F63F}" dt="2024-10-06T15:30:30.120" v="135"/>
          <ac:spMkLst>
            <pc:docMk/>
            <pc:sldMk cId="3829086563" sldId="568"/>
            <ac:spMk id="3" creationId="{19D2ACA1-0080-4F47-B865-15C03047A0E0}"/>
          </ac:spMkLst>
        </pc:spChg>
      </pc:sldChg>
      <pc:sldChg chg="del">
        <pc:chgData name="Peter Biro" userId="15dac49cd5b05892" providerId="LiveId" clId="{1DC8521D-D322-4A7A-8BE7-D0F1E113F63F}" dt="2024-10-06T15:26:11.174" v="37" actId="47"/>
        <pc:sldMkLst>
          <pc:docMk/>
          <pc:sldMk cId="3363682645" sldId="569"/>
        </pc:sldMkLst>
      </pc:sldChg>
      <pc:sldChg chg="modSp mod">
        <pc:chgData name="Peter Biro" userId="15dac49cd5b05892" providerId="LiveId" clId="{1DC8521D-D322-4A7A-8BE7-D0F1E113F63F}" dt="2024-10-06T15:30:27.388" v="134"/>
        <pc:sldMkLst>
          <pc:docMk/>
          <pc:sldMk cId="3082424092" sldId="570"/>
        </pc:sldMkLst>
        <pc:spChg chg="mod">
          <ac:chgData name="Peter Biro" userId="15dac49cd5b05892" providerId="LiveId" clId="{1DC8521D-D322-4A7A-8BE7-D0F1E113F63F}" dt="2024-10-06T15:30:27.388" v="134"/>
          <ac:spMkLst>
            <pc:docMk/>
            <pc:sldMk cId="3082424092" sldId="570"/>
            <ac:spMk id="3" creationId="{19D2ACA1-0080-4F47-B865-15C03047A0E0}"/>
          </ac:spMkLst>
        </pc:spChg>
      </pc:sldChg>
      <pc:sldChg chg="modSp mod">
        <pc:chgData name="Peter Biro" userId="15dac49cd5b05892" providerId="LiveId" clId="{1DC8521D-D322-4A7A-8BE7-D0F1E113F63F}" dt="2024-10-06T15:30:22.783" v="132"/>
        <pc:sldMkLst>
          <pc:docMk/>
          <pc:sldMk cId="233818876" sldId="571"/>
        </pc:sldMkLst>
        <pc:spChg chg="mod">
          <ac:chgData name="Peter Biro" userId="15dac49cd5b05892" providerId="LiveId" clId="{1DC8521D-D322-4A7A-8BE7-D0F1E113F63F}" dt="2024-10-06T15:30:22.783" v="132"/>
          <ac:spMkLst>
            <pc:docMk/>
            <pc:sldMk cId="233818876" sldId="571"/>
            <ac:spMk id="3" creationId="{19D2ACA1-0080-4F47-B865-15C03047A0E0}"/>
          </ac:spMkLst>
        </pc:spChg>
      </pc:sldChg>
      <pc:sldChg chg="modSp mod">
        <pc:chgData name="Peter Biro" userId="15dac49cd5b05892" providerId="LiveId" clId="{1DC8521D-D322-4A7A-8BE7-D0F1E113F63F}" dt="2024-10-06T15:30:25.059" v="133"/>
        <pc:sldMkLst>
          <pc:docMk/>
          <pc:sldMk cId="464583918" sldId="572"/>
        </pc:sldMkLst>
        <pc:spChg chg="mod">
          <ac:chgData name="Peter Biro" userId="15dac49cd5b05892" providerId="LiveId" clId="{1DC8521D-D322-4A7A-8BE7-D0F1E113F63F}" dt="2024-10-06T15:30:25.059" v="133"/>
          <ac:spMkLst>
            <pc:docMk/>
            <pc:sldMk cId="464583918" sldId="572"/>
            <ac:spMk id="3" creationId="{19D2ACA1-0080-4F47-B865-15C03047A0E0}"/>
          </ac:spMkLst>
        </pc:spChg>
      </pc:sldChg>
      <pc:sldChg chg="add del">
        <pc:chgData name="Peter Biro" userId="15dac49cd5b05892" providerId="LiveId" clId="{1DC8521D-D322-4A7A-8BE7-D0F1E113F63F}" dt="2024-10-06T15:28:17.476" v="56" actId="2696"/>
        <pc:sldMkLst>
          <pc:docMk/>
          <pc:sldMk cId="1709482670" sldId="573"/>
        </pc:sldMkLst>
      </pc:sldChg>
      <pc:sldChg chg="modSp add mod">
        <pc:chgData name="Peter Biro" userId="15dac49cd5b05892" providerId="LiveId" clId="{1DC8521D-D322-4A7A-8BE7-D0F1E113F63F}" dt="2024-10-06T15:28:26.620" v="79" actId="20577"/>
        <pc:sldMkLst>
          <pc:docMk/>
          <pc:sldMk cId="3514297985" sldId="573"/>
        </pc:sldMkLst>
        <pc:spChg chg="mod">
          <ac:chgData name="Peter Biro" userId="15dac49cd5b05892" providerId="LiveId" clId="{1DC8521D-D322-4A7A-8BE7-D0F1E113F63F}" dt="2024-10-06T15:28:26.620" v="79" actId="20577"/>
          <ac:spMkLst>
            <pc:docMk/>
            <pc:sldMk cId="3514297985" sldId="573"/>
            <ac:spMk id="4" creationId="{1F8BF148-514B-438C-A02D-29ADCAA3ADB0}"/>
          </ac:spMkLst>
        </pc:spChg>
      </pc:sldChg>
      <pc:sldChg chg="addSp delSp modSp add mod modNotesTx">
        <pc:chgData name="Peter Biro" userId="15dac49cd5b05892" providerId="LiveId" clId="{1DC8521D-D322-4A7A-8BE7-D0F1E113F63F}" dt="2024-10-06T15:32:40.501" v="182" actId="20577"/>
        <pc:sldMkLst>
          <pc:docMk/>
          <pc:sldMk cId="1429213346" sldId="574"/>
        </pc:sldMkLst>
        <pc:spChg chg="add del mod">
          <ac:chgData name="Peter Biro" userId="15dac49cd5b05892" providerId="LiveId" clId="{1DC8521D-D322-4A7A-8BE7-D0F1E113F63F}" dt="2024-10-06T15:28:43.206" v="88" actId="478"/>
          <ac:spMkLst>
            <pc:docMk/>
            <pc:sldMk cId="1429213346" sldId="574"/>
            <ac:spMk id="4" creationId="{4861DDBC-50A1-53E6-3C86-A7BD80B74614}"/>
          </ac:spMkLst>
        </pc:spChg>
        <pc:spChg chg="del">
          <ac:chgData name="Peter Biro" userId="15dac49cd5b05892" providerId="LiveId" clId="{1DC8521D-D322-4A7A-8BE7-D0F1E113F63F}" dt="2024-10-06T15:28:45.851" v="90" actId="478"/>
          <ac:spMkLst>
            <pc:docMk/>
            <pc:sldMk cId="1429213346" sldId="574"/>
            <ac:spMk id="5" creationId="{AC45E6BF-6280-59E5-56BB-A93FD4DAF8F3}"/>
          </ac:spMkLst>
        </pc:spChg>
        <pc:spChg chg="mod">
          <ac:chgData name="Peter Biro" userId="15dac49cd5b05892" providerId="LiveId" clId="{1DC8521D-D322-4A7A-8BE7-D0F1E113F63F}" dt="2024-10-06T15:32:31.710" v="180" actId="20577"/>
          <ac:spMkLst>
            <pc:docMk/>
            <pc:sldMk cId="1429213346" sldId="574"/>
            <ac:spMk id="6" creationId="{9A924A9A-DF77-84A5-D854-3FC58B0E5AD1}"/>
          </ac:spMkLst>
        </pc:spChg>
        <pc:spChg chg="mod">
          <ac:chgData name="Peter Biro" userId="15dac49cd5b05892" providerId="LiveId" clId="{1DC8521D-D322-4A7A-8BE7-D0F1E113F63F}" dt="2024-10-06T15:30:07.884" v="129"/>
          <ac:spMkLst>
            <pc:docMk/>
            <pc:sldMk cId="1429213346" sldId="574"/>
            <ac:spMk id="7" creationId="{E01C3A44-1358-DD00-1F0D-AD48D1CB1D5B}"/>
          </ac:spMkLst>
        </pc:spChg>
        <pc:spChg chg="add del mod">
          <ac:chgData name="Peter Biro" userId="15dac49cd5b05892" providerId="LiveId" clId="{1DC8521D-D322-4A7A-8BE7-D0F1E113F63F}" dt="2024-10-06T15:28:47.285" v="91" actId="478"/>
          <ac:spMkLst>
            <pc:docMk/>
            <pc:sldMk cId="1429213346" sldId="574"/>
            <ac:spMk id="11" creationId="{659917F0-283E-BA02-ED2D-7F4E1828937F}"/>
          </ac:spMkLst>
        </pc:spChg>
        <pc:spChg chg="add del mod">
          <ac:chgData name="Peter Biro" userId="15dac49cd5b05892" providerId="LiveId" clId="{1DC8521D-D322-4A7A-8BE7-D0F1E113F63F}" dt="2024-10-06T15:28:48.352" v="92" actId="478"/>
          <ac:spMkLst>
            <pc:docMk/>
            <pc:sldMk cId="1429213346" sldId="574"/>
            <ac:spMk id="13" creationId="{FF2DAB96-258B-6787-7CD8-DC77C13A947B}"/>
          </ac:spMkLst>
        </pc:spChg>
        <pc:spChg chg="add mod">
          <ac:chgData name="Peter Biro" userId="15dac49cd5b05892" providerId="LiveId" clId="{1DC8521D-D322-4A7A-8BE7-D0F1E113F63F}" dt="2024-10-06T15:31:53.093" v="162" actId="1076"/>
          <ac:spMkLst>
            <pc:docMk/>
            <pc:sldMk cId="1429213346" sldId="574"/>
            <ac:spMk id="14" creationId="{4E76BB11-F292-53BD-06A5-CB496CA3938D}"/>
          </ac:spMkLst>
        </pc:spChg>
        <pc:spChg chg="add mod">
          <ac:chgData name="Peter Biro" userId="15dac49cd5b05892" providerId="LiveId" clId="{1DC8521D-D322-4A7A-8BE7-D0F1E113F63F}" dt="2024-10-06T15:32:40.501" v="182" actId="20577"/>
          <ac:spMkLst>
            <pc:docMk/>
            <pc:sldMk cId="1429213346" sldId="574"/>
            <ac:spMk id="15" creationId="{3783DCF1-1C0D-8799-C6F5-98503D37A9A6}"/>
          </ac:spMkLst>
        </pc:spChg>
        <pc:picChg chg="del">
          <ac:chgData name="Peter Biro" userId="15dac49cd5b05892" providerId="LiveId" clId="{1DC8521D-D322-4A7A-8BE7-D0F1E113F63F}" dt="2024-10-06T15:28:44.443" v="89" actId="478"/>
          <ac:picMkLst>
            <pc:docMk/>
            <pc:sldMk cId="1429213346" sldId="574"/>
            <ac:picMk id="8" creationId="{450E6230-2326-B215-0511-983212EA4CDE}"/>
          </ac:picMkLst>
        </pc:picChg>
        <pc:picChg chg="del">
          <ac:chgData name="Peter Biro" userId="15dac49cd5b05892" providerId="LiveId" clId="{1DC8521D-D322-4A7A-8BE7-D0F1E113F63F}" dt="2024-10-06T15:28:41.622" v="87" actId="478"/>
          <ac:picMkLst>
            <pc:docMk/>
            <pc:sldMk cId="1429213346" sldId="574"/>
            <ac:picMk id="9" creationId="{1B2BF5E2-DA10-DB94-5384-6320E82F4824}"/>
          </ac:picMkLst>
        </pc:picChg>
      </pc:sldChg>
      <pc:sldMasterChg chg="modSldLayout">
        <pc:chgData name="Peter Biro" userId="15dac49cd5b05892" providerId="LiveId" clId="{1DC8521D-D322-4A7A-8BE7-D0F1E113F63F}" dt="2024-10-06T15:29:41.036" v="123"/>
        <pc:sldMasterMkLst>
          <pc:docMk/>
          <pc:sldMasterMk cId="1660972262" sldId="2147483648"/>
        </pc:sldMasterMkLst>
        <pc:sldLayoutChg chg="modSp mod">
          <pc:chgData name="Peter Biro" userId="15dac49cd5b05892" providerId="LiveId" clId="{1DC8521D-D322-4A7A-8BE7-D0F1E113F63F}" dt="2024-10-06T15:29:16.279" v="99"/>
          <pc:sldLayoutMkLst>
            <pc:docMk/>
            <pc:sldMasterMk cId="1660972262" sldId="2147483648"/>
            <pc:sldLayoutMk cId="3906973912" sldId="2147483665"/>
          </pc:sldLayoutMkLst>
          <pc:spChg chg="mod">
            <ac:chgData name="Peter Biro" userId="15dac49cd5b05892" providerId="LiveId" clId="{1DC8521D-D322-4A7A-8BE7-D0F1E113F63F}" dt="2024-10-06T15:29:16.279" v="99"/>
            <ac:spMkLst>
              <pc:docMk/>
              <pc:sldMasterMk cId="1660972262" sldId="2147483648"/>
              <pc:sldLayoutMk cId="3906973912" sldId="2147483665"/>
              <ac:spMk id="14" creationId="{8FDEFD7F-9893-4AB2-A6BA-D2DD735EEBF8}"/>
            </ac:spMkLst>
          </pc:spChg>
        </pc:sldLayoutChg>
        <pc:sldLayoutChg chg="modSp mod">
          <pc:chgData name="Peter Biro" userId="15dac49cd5b05892" providerId="LiveId" clId="{1DC8521D-D322-4A7A-8BE7-D0F1E113F63F}" dt="2024-10-06T15:29:23.830" v="103"/>
          <pc:sldLayoutMkLst>
            <pc:docMk/>
            <pc:sldMasterMk cId="1660972262" sldId="2147483648"/>
            <pc:sldLayoutMk cId="800174668" sldId="2147483666"/>
          </pc:sldLayoutMkLst>
          <pc:spChg chg="mod">
            <ac:chgData name="Peter Biro" userId="15dac49cd5b05892" providerId="LiveId" clId="{1DC8521D-D322-4A7A-8BE7-D0F1E113F63F}" dt="2024-10-06T15:29:23.830" v="103"/>
            <ac:spMkLst>
              <pc:docMk/>
              <pc:sldMasterMk cId="1660972262" sldId="2147483648"/>
              <pc:sldLayoutMk cId="800174668" sldId="2147483666"/>
              <ac:spMk id="14" creationId="{7994F1B0-EEEC-4D46-A804-16BF28577506}"/>
            </ac:spMkLst>
          </pc:spChg>
        </pc:sldLayoutChg>
        <pc:sldLayoutChg chg="modSp mod">
          <pc:chgData name="Peter Biro" userId="15dac49cd5b05892" providerId="LiveId" clId="{1DC8521D-D322-4A7A-8BE7-D0F1E113F63F}" dt="2024-10-06T15:29:27.971" v="107"/>
          <pc:sldLayoutMkLst>
            <pc:docMk/>
            <pc:sldMasterMk cId="1660972262" sldId="2147483648"/>
            <pc:sldLayoutMk cId="907208127" sldId="2147483667"/>
          </pc:sldLayoutMkLst>
          <pc:spChg chg="mod">
            <ac:chgData name="Peter Biro" userId="15dac49cd5b05892" providerId="LiveId" clId="{1DC8521D-D322-4A7A-8BE7-D0F1E113F63F}" dt="2024-10-06T15:29:27.971" v="107"/>
            <ac:spMkLst>
              <pc:docMk/>
              <pc:sldMasterMk cId="1660972262" sldId="2147483648"/>
              <pc:sldLayoutMk cId="907208127" sldId="2147483667"/>
              <ac:spMk id="18" creationId="{8A03B3F2-A48A-4D0E-A779-E868557FD7D9}"/>
            </ac:spMkLst>
          </pc:spChg>
        </pc:sldLayoutChg>
        <pc:sldLayoutChg chg="modSp mod">
          <pc:chgData name="Peter Biro" userId="15dac49cd5b05892" providerId="LiveId" clId="{1DC8521D-D322-4A7A-8BE7-D0F1E113F63F}" dt="2024-10-06T15:29:31.166" v="111"/>
          <pc:sldLayoutMkLst>
            <pc:docMk/>
            <pc:sldMasterMk cId="1660972262" sldId="2147483648"/>
            <pc:sldLayoutMk cId="1671767942" sldId="2147483668"/>
          </pc:sldLayoutMkLst>
          <pc:spChg chg="mod">
            <ac:chgData name="Peter Biro" userId="15dac49cd5b05892" providerId="LiveId" clId="{1DC8521D-D322-4A7A-8BE7-D0F1E113F63F}" dt="2024-10-06T15:29:31.166" v="111"/>
            <ac:spMkLst>
              <pc:docMk/>
              <pc:sldMasterMk cId="1660972262" sldId="2147483648"/>
              <pc:sldLayoutMk cId="1671767942" sldId="2147483668"/>
              <ac:spMk id="18" creationId="{A306F1F7-6893-4DE5-9BAE-BADD48F537F2}"/>
            </ac:spMkLst>
          </pc:spChg>
        </pc:sldLayoutChg>
        <pc:sldLayoutChg chg="modSp mod">
          <pc:chgData name="Peter Biro" userId="15dac49cd5b05892" providerId="LiveId" clId="{1DC8521D-D322-4A7A-8BE7-D0F1E113F63F}" dt="2024-10-06T15:29:34.301" v="115"/>
          <pc:sldLayoutMkLst>
            <pc:docMk/>
            <pc:sldMasterMk cId="1660972262" sldId="2147483648"/>
            <pc:sldLayoutMk cId="2049968482" sldId="2147483669"/>
          </pc:sldLayoutMkLst>
          <pc:spChg chg="mod">
            <ac:chgData name="Peter Biro" userId="15dac49cd5b05892" providerId="LiveId" clId="{1DC8521D-D322-4A7A-8BE7-D0F1E113F63F}" dt="2024-10-06T15:29:34.301" v="115"/>
            <ac:spMkLst>
              <pc:docMk/>
              <pc:sldMasterMk cId="1660972262" sldId="2147483648"/>
              <pc:sldLayoutMk cId="2049968482" sldId="2147483669"/>
              <ac:spMk id="14" creationId="{3B5B37FB-07D7-49B9-AFBB-54841C544D4F}"/>
            </ac:spMkLst>
          </pc:spChg>
        </pc:sldLayoutChg>
        <pc:sldLayoutChg chg="modSp mod">
          <pc:chgData name="Peter Biro" userId="15dac49cd5b05892" providerId="LiveId" clId="{1DC8521D-D322-4A7A-8BE7-D0F1E113F63F}" dt="2024-10-06T15:29:37.976" v="119"/>
          <pc:sldLayoutMkLst>
            <pc:docMk/>
            <pc:sldMasterMk cId="1660972262" sldId="2147483648"/>
            <pc:sldLayoutMk cId="413629511" sldId="2147483671"/>
          </pc:sldLayoutMkLst>
          <pc:spChg chg="mod">
            <ac:chgData name="Peter Biro" userId="15dac49cd5b05892" providerId="LiveId" clId="{1DC8521D-D322-4A7A-8BE7-D0F1E113F63F}" dt="2024-10-06T15:29:37.976" v="119"/>
            <ac:spMkLst>
              <pc:docMk/>
              <pc:sldMasterMk cId="1660972262" sldId="2147483648"/>
              <pc:sldLayoutMk cId="413629511" sldId="2147483671"/>
              <ac:spMk id="17" creationId="{ABBB20E8-FB9A-4990-B77F-1943D35EF4D0}"/>
            </ac:spMkLst>
          </pc:spChg>
        </pc:sldLayoutChg>
        <pc:sldLayoutChg chg="modSp mod">
          <pc:chgData name="Peter Biro" userId="15dac49cd5b05892" providerId="LiveId" clId="{1DC8521D-D322-4A7A-8BE7-D0F1E113F63F}" dt="2024-10-06T15:29:41.036" v="123"/>
          <pc:sldLayoutMkLst>
            <pc:docMk/>
            <pc:sldMasterMk cId="1660972262" sldId="2147483648"/>
            <pc:sldLayoutMk cId="841989250" sldId="2147483672"/>
          </pc:sldLayoutMkLst>
          <pc:spChg chg="mod">
            <ac:chgData name="Peter Biro" userId="15dac49cd5b05892" providerId="LiveId" clId="{1DC8521D-D322-4A7A-8BE7-D0F1E113F63F}" dt="2024-10-06T15:29:41.036" v="123"/>
            <ac:spMkLst>
              <pc:docMk/>
              <pc:sldMasterMk cId="1660972262" sldId="2147483648"/>
              <pc:sldLayoutMk cId="841989250" sldId="2147483672"/>
              <ac:spMk id="13" creationId="{9BB379B9-EAF2-416A-A328-F37E32AD3D0C}"/>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F0520-DD1E-4138-9F52-122E672E50C0}" type="doc">
      <dgm:prSet loTypeId="urn:microsoft.com/office/officeart/2009/layout/CircleArrowProcess" loCatId="process" qsTypeId="urn:microsoft.com/office/officeart/2005/8/quickstyle/simple1" qsCatId="simple" csTypeId="urn:microsoft.com/office/officeart/2005/8/colors/accent4_2" csCatId="accent4" phldr="1"/>
      <dgm:spPr/>
    </dgm:pt>
    <dgm:pt modelId="{8C2AF446-863C-40AD-8785-94260A25DF71}">
      <dgm:prSet phldrT="[Text]" custT="1"/>
      <dgm:spPr/>
      <dgm:t>
        <a:bodyPr/>
        <a:lstStyle/>
        <a:p>
          <a:r>
            <a:rPr lang="en-US" sz="1800"/>
            <a:t>Events</a:t>
          </a:r>
        </a:p>
      </dgm:t>
    </dgm:pt>
    <dgm:pt modelId="{57544F29-E063-4764-BCF3-51F52903D901}" type="parTrans" cxnId="{7F6C2935-8B74-4534-9921-614A591AA319}">
      <dgm:prSet/>
      <dgm:spPr/>
      <dgm:t>
        <a:bodyPr/>
        <a:lstStyle/>
        <a:p>
          <a:endParaRPr lang="en-US"/>
        </a:p>
      </dgm:t>
    </dgm:pt>
    <dgm:pt modelId="{BADB944D-A349-4425-BE3D-5F8B306B35BB}" type="sibTrans" cxnId="{7F6C2935-8B74-4534-9921-614A591AA319}">
      <dgm:prSet/>
      <dgm:spPr/>
      <dgm:t>
        <a:bodyPr/>
        <a:lstStyle/>
        <a:p>
          <a:endParaRPr lang="en-US"/>
        </a:p>
      </dgm:t>
    </dgm:pt>
    <dgm:pt modelId="{3E8BF2CE-25F2-4B5D-8B72-8A54C90FF160}">
      <dgm:prSet phldrT="[Text]" custT="1"/>
      <dgm:spPr/>
      <dgm:t>
        <a:bodyPr/>
        <a:lstStyle/>
        <a:p>
          <a:r>
            <a:rPr lang="en-US" sz="1800"/>
            <a:t>Incident</a:t>
          </a:r>
          <a:endParaRPr lang="en-US" sz="2000"/>
        </a:p>
      </dgm:t>
    </dgm:pt>
    <dgm:pt modelId="{BC1CF0C6-16EF-42D0-A35C-1918BED8B1E7}" type="parTrans" cxnId="{2E23FB1E-0B2E-4304-9170-B511296EE73A}">
      <dgm:prSet/>
      <dgm:spPr/>
      <dgm:t>
        <a:bodyPr/>
        <a:lstStyle/>
        <a:p>
          <a:endParaRPr lang="en-US"/>
        </a:p>
      </dgm:t>
    </dgm:pt>
    <dgm:pt modelId="{17175263-73E0-4E4D-806B-9BDF796A4BE0}" type="sibTrans" cxnId="{2E23FB1E-0B2E-4304-9170-B511296EE73A}">
      <dgm:prSet/>
      <dgm:spPr/>
      <dgm:t>
        <a:bodyPr/>
        <a:lstStyle/>
        <a:p>
          <a:endParaRPr lang="en-US"/>
        </a:p>
      </dgm:t>
    </dgm:pt>
    <dgm:pt modelId="{2FD31688-7063-44C1-9548-CD1842F11B1E}">
      <dgm:prSet custT="1"/>
      <dgm:spPr/>
      <dgm:t>
        <a:bodyPr/>
        <a:lstStyle/>
        <a:p>
          <a:r>
            <a:rPr lang="en-US" sz="1800"/>
            <a:t>Alerts</a:t>
          </a:r>
          <a:endParaRPr lang="en-US" sz="2000"/>
        </a:p>
      </dgm:t>
    </dgm:pt>
    <dgm:pt modelId="{9BC47781-3859-43D8-86CE-3D326373AF3E}" type="parTrans" cxnId="{A5A0767C-805C-4119-B8BB-AEB552B50385}">
      <dgm:prSet/>
      <dgm:spPr/>
      <dgm:t>
        <a:bodyPr/>
        <a:lstStyle/>
        <a:p>
          <a:endParaRPr lang="en-US"/>
        </a:p>
      </dgm:t>
    </dgm:pt>
    <dgm:pt modelId="{B9F2E6EC-19D3-4465-8C57-742B64291FF0}" type="sibTrans" cxnId="{A5A0767C-805C-4119-B8BB-AEB552B50385}">
      <dgm:prSet/>
      <dgm:spPr/>
      <dgm:t>
        <a:bodyPr/>
        <a:lstStyle/>
        <a:p>
          <a:endParaRPr lang="en-US"/>
        </a:p>
      </dgm:t>
    </dgm:pt>
    <dgm:pt modelId="{DE89D59C-F621-425F-B66E-96A19FB3DD80}" type="pres">
      <dgm:prSet presAssocID="{512F0520-DD1E-4138-9F52-122E672E50C0}" presName="Name0" presStyleCnt="0">
        <dgm:presLayoutVars>
          <dgm:chMax val="7"/>
          <dgm:chPref val="7"/>
          <dgm:dir/>
          <dgm:animLvl val="lvl"/>
        </dgm:presLayoutVars>
      </dgm:prSet>
      <dgm:spPr/>
    </dgm:pt>
    <dgm:pt modelId="{44312AF8-14F4-4768-84AF-D7324F73D3BB}" type="pres">
      <dgm:prSet presAssocID="{8C2AF446-863C-40AD-8785-94260A25DF71}" presName="Accent1" presStyleCnt="0"/>
      <dgm:spPr/>
    </dgm:pt>
    <dgm:pt modelId="{4B30B106-BB04-4F82-AE55-FFE15E45CA55}" type="pres">
      <dgm:prSet presAssocID="{8C2AF446-863C-40AD-8785-94260A25DF71}" presName="Accent" presStyleLbl="node1" presStyleIdx="0" presStyleCnt="3"/>
      <dgm:spPr/>
    </dgm:pt>
    <dgm:pt modelId="{062DB8D8-0888-41EA-9E90-C3F9005D405B}" type="pres">
      <dgm:prSet presAssocID="{8C2AF446-863C-40AD-8785-94260A25DF71}" presName="Parent1" presStyleLbl="revTx" presStyleIdx="0" presStyleCnt="3">
        <dgm:presLayoutVars>
          <dgm:chMax val="1"/>
          <dgm:chPref val="1"/>
          <dgm:bulletEnabled val="1"/>
        </dgm:presLayoutVars>
      </dgm:prSet>
      <dgm:spPr/>
    </dgm:pt>
    <dgm:pt modelId="{3F98A6BD-FF5C-4C5D-A29C-EF6F9554772F}" type="pres">
      <dgm:prSet presAssocID="{2FD31688-7063-44C1-9548-CD1842F11B1E}" presName="Accent2" presStyleCnt="0"/>
      <dgm:spPr/>
    </dgm:pt>
    <dgm:pt modelId="{A5167F61-9027-4046-A729-9F54B125CA2C}" type="pres">
      <dgm:prSet presAssocID="{2FD31688-7063-44C1-9548-CD1842F11B1E}" presName="Accent" presStyleLbl="node1" presStyleIdx="1" presStyleCnt="3"/>
      <dgm:spPr/>
    </dgm:pt>
    <dgm:pt modelId="{B6111C0E-7EB3-4C65-8C70-AC0109BB4B92}" type="pres">
      <dgm:prSet presAssocID="{2FD31688-7063-44C1-9548-CD1842F11B1E}" presName="Parent2" presStyleLbl="revTx" presStyleIdx="1" presStyleCnt="3">
        <dgm:presLayoutVars>
          <dgm:chMax val="1"/>
          <dgm:chPref val="1"/>
          <dgm:bulletEnabled val="1"/>
        </dgm:presLayoutVars>
      </dgm:prSet>
      <dgm:spPr/>
    </dgm:pt>
    <dgm:pt modelId="{36C82B25-7B0E-4202-9E38-4748F4C275B7}" type="pres">
      <dgm:prSet presAssocID="{3E8BF2CE-25F2-4B5D-8B72-8A54C90FF160}" presName="Accent3" presStyleCnt="0"/>
      <dgm:spPr/>
    </dgm:pt>
    <dgm:pt modelId="{E2FC4EBA-3ADB-4CD3-8C0C-EC13FBD0453F}" type="pres">
      <dgm:prSet presAssocID="{3E8BF2CE-25F2-4B5D-8B72-8A54C90FF160}" presName="Accent" presStyleLbl="node1" presStyleIdx="2" presStyleCnt="3"/>
      <dgm:spPr/>
    </dgm:pt>
    <dgm:pt modelId="{8FB9D43E-1095-4DE1-AFB2-51BBE44A6510}" type="pres">
      <dgm:prSet presAssocID="{3E8BF2CE-25F2-4B5D-8B72-8A54C90FF160}" presName="Parent3" presStyleLbl="revTx" presStyleIdx="2" presStyleCnt="3">
        <dgm:presLayoutVars>
          <dgm:chMax val="1"/>
          <dgm:chPref val="1"/>
          <dgm:bulletEnabled val="1"/>
        </dgm:presLayoutVars>
      </dgm:prSet>
      <dgm:spPr/>
    </dgm:pt>
  </dgm:ptLst>
  <dgm:cxnLst>
    <dgm:cxn modelId="{5566B115-B73E-48EB-941F-0E8EF7910B2D}" type="presOf" srcId="{3E8BF2CE-25F2-4B5D-8B72-8A54C90FF160}" destId="{8FB9D43E-1095-4DE1-AFB2-51BBE44A6510}" srcOrd="0" destOrd="0" presId="urn:microsoft.com/office/officeart/2009/layout/CircleArrowProcess"/>
    <dgm:cxn modelId="{2E23FB1E-0B2E-4304-9170-B511296EE73A}" srcId="{512F0520-DD1E-4138-9F52-122E672E50C0}" destId="{3E8BF2CE-25F2-4B5D-8B72-8A54C90FF160}" srcOrd="2" destOrd="0" parTransId="{BC1CF0C6-16EF-42D0-A35C-1918BED8B1E7}" sibTransId="{17175263-73E0-4E4D-806B-9BDF796A4BE0}"/>
    <dgm:cxn modelId="{7F6C2935-8B74-4534-9921-614A591AA319}" srcId="{512F0520-DD1E-4138-9F52-122E672E50C0}" destId="{8C2AF446-863C-40AD-8785-94260A25DF71}" srcOrd="0" destOrd="0" parTransId="{57544F29-E063-4764-BCF3-51F52903D901}" sibTransId="{BADB944D-A349-4425-BE3D-5F8B306B35BB}"/>
    <dgm:cxn modelId="{CDA5E169-D4DE-46AD-8882-9E4A9E6071DE}" type="presOf" srcId="{512F0520-DD1E-4138-9F52-122E672E50C0}" destId="{DE89D59C-F621-425F-B66E-96A19FB3DD80}" srcOrd="0" destOrd="0" presId="urn:microsoft.com/office/officeart/2009/layout/CircleArrowProcess"/>
    <dgm:cxn modelId="{A5A0767C-805C-4119-B8BB-AEB552B50385}" srcId="{512F0520-DD1E-4138-9F52-122E672E50C0}" destId="{2FD31688-7063-44C1-9548-CD1842F11B1E}" srcOrd="1" destOrd="0" parTransId="{9BC47781-3859-43D8-86CE-3D326373AF3E}" sibTransId="{B9F2E6EC-19D3-4465-8C57-742B64291FF0}"/>
    <dgm:cxn modelId="{928533E7-C785-41D9-90C2-D18BA4C02B7B}" type="presOf" srcId="{2FD31688-7063-44C1-9548-CD1842F11B1E}" destId="{B6111C0E-7EB3-4C65-8C70-AC0109BB4B92}" srcOrd="0" destOrd="0" presId="urn:microsoft.com/office/officeart/2009/layout/CircleArrowProcess"/>
    <dgm:cxn modelId="{880198E8-21C3-4516-8093-E6CAF613B292}" type="presOf" srcId="{8C2AF446-863C-40AD-8785-94260A25DF71}" destId="{062DB8D8-0888-41EA-9E90-C3F9005D405B}" srcOrd="0" destOrd="0" presId="urn:microsoft.com/office/officeart/2009/layout/CircleArrowProcess"/>
    <dgm:cxn modelId="{D61A9589-44B7-4370-AEC5-36004488D16E}" type="presParOf" srcId="{DE89D59C-F621-425F-B66E-96A19FB3DD80}" destId="{44312AF8-14F4-4768-84AF-D7324F73D3BB}" srcOrd="0" destOrd="0" presId="urn:microsoft.com/office/officeart/2009/layout/CircleArrowProcess"/>
    <dgm:cxn modelId="{4C37C0B0-E352-430B-9FBC-3547A24E7F89}" type="presParOf" srcId="{44312AF8-14F4-4768-84AF-D7324F73D3BB}" destId="{4B30B106-BB04-4F82-AE55-FFE15E45CA55}" srcOrd="0" destOrd="0" presId="urn:microsoft.com/office/officeart/2009/layout/CircleArrowProcess"/>
    <dgm:cxn modelId="{65B4E7E5-1A39-4AE9-A46C-C53FCFD9D7BE}" type="presParOf" srcId="{DE89D59C-F621-425F-B66E-96A19FB3DD80}" destId="{062DB8D8-0888-41EA-9E90-C3F9005D405B}" srcOrd="1" destOrd="0" presId="urn:microsoft.com/office/officeart/2009/layout/CircleArrowProcess"/>
    <dgm:cxn modelId="{609A7C0F-0257-4F10-A353-1A4D8308A0DC}" type="presParOf" srcId="{DE89D59C-F621-425F-B66E-96A19FB3DD80}" destId="{3F98A6BD-FF5C-4C5D-A29C-EF6F9554772F}" srcOrd="2" destOrd="0" presId="urn:microsoft.com/office/officeart/2009/layout/CircleArrowProcess"/>
    <dgm:cxn modelId="{95D9A704-8D63-4BFD-945B-90FAF7972CDB}" type="presParOf" srcId="{3F98A6BD-FF5C-4C5D-A29C-EF6F9554772F}" destId="{A5167F61-9027-4046-A729-9F54B125CA2C}" srcOrd="0" destOrd="0" presId="urn:microsoft.com/office/officeart/2009/layout/CircleArrowProcess"/>
    <dgm:cxn modelId="{32F5DAE7-2F5A-40D2-9B72-AA656F57F8BA}" type="presParOf" srcId="{DE89D59C-F621-425F-B66E-96A19FB3DD80}" destId="{B6111C0E-7EB3-4C65-8C70-AC0109BB4B92}" srcOrd="3" destOrd="0" presId="urn:microsoft.com/office/officeart/2009/layout/CircleArrowProcess"/>
    <dgm:cxn modelId="{BC5BB190-B5F7-4742-A2D8-DAC39FA98DC7}" type="presParOf" srcId="{DE89D59C-F621-425F-B66E-96A19FB3DD80}" destId="{36C82B25-7B0E-4202-9E38-4748F4C275B7}" srcOrd="4" destOrd="0" presId="urn:microsoft.com/office/officeart/2009/layout/CircleArrowProcess"/>
    <dgm:cxn modelId="{A3843DDA-F5AB-4355-A1BF-BDD10A8B9B5F}" type="presParOf" srcId="{36C82B25-7B0E-4202-9E38-4748F4C275B7}" destId="{E2FC4EBA-3ADB-4CD3-8C0C-EC13FBD0453F}" srcOrd="0" destOrd="0" presId="urn:microsoft.com/office/officeart/2009/layout/CircleArrowProcess"/>
    <dgm:cxn modelId="{DD56C358-2989-4F43-9313-8EAE8A7D1877}" type="presParOf" srcId="{DE89D59C-F621-425F-B66E-96A19FB3DD80}" destId="{8FB9D43E-1095-4DE1-AFB2-51BBE44A6510}"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DFDA1E-65D6-417B-8248-DE5C747D196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GB"/>
        </a:p>
      </dgm:t>
    </dgm:pt>
    <dgm:pt modelId="{7CBD723E-5495-4978-A0A6-568144DB65B6}">
      <dgm:prSet phldrT="[Text]"/>
      <dgm:spPr/>
      <dgm:t>
        <a:bodyPr/>
        <a:lstStyle/>
        <a:p>
          <a:r>
            <a:rPr lang="en-GB" b="1" i="0" dirty="0"/>
            <a:t>Planning and Preparation</a:t>
          </a:r>
          <a:endParaRPr lang="en-GB" dirty="0"/>
        </a:p>
      </dgm:t>
    </dgm:pt>
    <dgm:pt modelId="{29B2F849-64C6-49F4-89C3-5C5A7CAF02D3}" type="parTrans" cxnId="{5A48497E-7870-4FDF-A8E4-82F7CC329ABA}">
      <dgm:prSet/>
      <dgm:spPr/>
      <dgm:t>
        <a:bodyPr/>
        <a:lstStyle/>
        <a:p>
          <a:endParaRPr lang="en-GB"/>
        </a:p>
      </dgm:t>
    </dgm:pt>
    <dgm:pt modelId="{F6BC17BC-8146-4421-8A54-2FEF958A4980}" type="sibTrans" cxnId="{5A48497E-7870-4FDF-A8E4-82F7CC329ABA}">
      <dgm:prSet/>
      <dgm:spPr/>
      <dgm:t>
        <a:bodyPr/>
        <a:lstStyle/>
        <a:p>
          <a:endParaRPr lang="en-GB"/>
        </a:p>
      </dgm:t>
    </dgm:pt>
    <dgm:pt modelId="{7EC0AB7D-47E2-4A12-9914-59C7A7849474}">
      <dgm:prSet phldrT="[Text]"/>
      <dgm:spPr/>
      <dgm:t>
        <a:bodyPr/>
        <a:lstStyle/>
        <a:p>
          <a:r>
            <a:rPr lang="en-GB" b="1" i="0" dirty="0"/>
            <a:t>Detection and Reporting</a:t>
          </a:r>
          <a:endParaRPr lang="en-GB" dirty="0"/>
        </a:p>
      </dgm:t>
    </dgm:pt>
    <dgm:pt modelId="{AA422F49-885C-4B0A-9E5C-FFB5F4F6210C}" type="parTrans" cxnId="{1A428AB7-A401-4FFF-BAA1-4BCEAD31BEA0}">
      <dgm:prSet/>
      <dgm:spPr/>
      <dgm:t>
        <a:bodyPr/>
        <a:lstStyle/>
        <a:p>
          <a:endParaRPr lang="en-GB"/>
        </a:p>
      </dgm:t>
    </dgm:pt>
    <dgm:pt modelId="{C164DBAB-3137-416B-970E-B13BCAAFEADC}" type="sibTrans" cxnId="{1A428AB7-A401-4FFF-BAA1-4BCEAD31BEA0}">
      <dgm:prSet/>
      <dgm:spPr/>
      <dgm:t>
        <a:bodyPr/>
        <a:lstStyle/>
        <a:p>
          <a:endParaRPr lang="en-GB"/>
        </a:p>
      </dgm:t>
    </dgm:pt>
    <dgm:pt modelId="{8D0A852E-C4D7-4CC1-B952-72148C76972B}">
      <dgm:prSet/>
      <dgm:spPr/>
      <dgm:t>
        <a:bodyPr/>
        <a:lstStyle/>
        <a:p>
          <a:r>
            <a:rPr lang="en-GB" b="1" i="0"/>
            <a:t>Assessment and Decision</a:t>
          </a:r>
          <a:endParaRPr lang="en-GB"/>
        </a:p>
      </dgm:t>
    </dgm:pt>
    <dgm:pt modelId="{AE36D9C0-7BD8-42F0-A2FF-FDEC870AE23D}" type="parTrans" cxnId="{E698A838-B522-4F65-B1F5-D9ABA2B218E8}">
      <dgm:prSet/>
      <dgm:spPr/>
      <dgm:t>
        <a:bodyPr/>
        <a:lstStyle/>
        <a:p>
          <a:endParaRPr lang="en-GB"/>
        </a:p>
      </dgm:t>
    </dgm:pt>
    <dgm:pt modelId="{50AEAE11-5331-4BD6-AB0B-C66ACC64C230}" type="sibTrans" cxnId="{E698A838-B522-4F65-B1F5-D9ABA2B218E8}">
      <dgm:prSet/>
      <dgm:spPr/>
      <dgm:t>
        <a:bodyPr/>
        <a:lstStyle/>
        <a:p>
          <a:endParaRPr lang="en-GB"/>
        </a:p>
      </dgm:t>
    </dgm:pt>
    <dgm:pt modelId="{50F8D657-C299-4E18-9F96-10744CD5824B}">
      <dgm:prSet/>
      <dgm:spPr/>
      <dgm:t>
        <a:bodyPr/>
        <a:lstStyle/>
        <a:p>
          <a:r>
            <a:rPr lang="en-GB" b="1" i="0"/>
            <a:t>Responses</a:t>
          </a:r>
          <a:endParaRPr lang="en-GB"/>
        </a:p>
      </dgm:t>
    </dgm:pt>
    <dgm:pt modelId="{BB5C78DD-5980-4DF6-829F-CBED4BB64DC0}" type="parTrans" cxnId="{BC964384-1138-444A-B572-D012B299278C}">
      <dgm:prSet/>
      <dgm:spPr/>
      <dgm:t>
        <a:bodyPr/>
        <a:lstStyle/>
        <a:p>
          <a:endParaRPr lang="en-GB"/>
        </a:p>
      </dgm:t>
    </dgm:pt>
    <dgm:pt modelId="{3433601C-34DB-4E5C-9B4B-2D49F87FA5C6}" type="sibTrans" cxnId="{BC964384-1138-444A-B572-D012B299278C}">
      <dgm:prSet/>
      <dgm:spPr/>
      <dgm:t>
        <a:bodyPr/>
        <a:lstStyle/>
        <a:p>
          <a:endParaRPr lang="en-GB"/>
        </a:p>
      </dgm:t>
    </dgm:pt>
    <dgm:pt modelId="{6B550953-61AA-4F47-8DAF-BA16F380110B}">
      <dgm:prSet/>
      <dgm:spPr/>
      <dgm:t>
        <a:bodyPr/>
        <a:lstStyle/>
        <a:p>
          <a:r>
            <a:rPr lang="en-GB" b="1" i="0"/>
            <a:t>Lessons Learned</a:t>
          </a:r>
          <a:endParaRPr lang="en-GB"/>
        </a:p>
      </dgm:t>
    </dgm:pt>
    <dgm:pt modelId="{A4628904-8E89-4162-AE62-1868A4D3A3B8}" type="parTrans" cxnId="{50F3C34A-D64E-4863-AB4F-5146E0E79930}">
      <dgm:prSet/>
      <dgm:spPr/>
      <dgm:t>
        <a:bodyPr/>
        <a:lstStyle/>
        <a:p>
          <a:endParaRPr lang="en-GB"/>
        </a:p>
      </dgm:t>
    </dgm:pt>
    <dgm:pt modelId="{0BAD951B-B2C5-4D99-970B-C7F5014060AA}" type="sibTrans" cxnId="{50F3C34A-D64E-4863-AB4F-5146E0E79930}">
      <dgm:prSet/>
      <dgm:spPr/>
      <dgm:t>
        <a:bodyPr/>
        <a:lstStyle/>
        <a:p>
          <a:endParaRPr lang="en-GB"/>
        </a:p>
      </dgm:t>
    </dgm:pt>
    <dgm:pt modelId="{9466F0F1-06C6-4A8E-BE47-3A4360B3014C}" type="pres">
      <dgm:prSet presAssocID="{B0DFDA1E-65D6-417B-8248-DE5C747D196A}" presName="Name0" presStyleCnt="0">
        <dgm:presLayoutVars>
          <dgm:dir/>
          <dgm:resizeHandles val="exact"/>
        </dgm:presLayoutVars>
      </dgm:prSet>
      <dgm:spPr/>
    </dgm:pt>
    <dgm:pt modelId="{ED5342DE-5170-45FD-828A-89096CD7496D}" type="pres">
      <dgm:prSet presAssocID="{B0DFDA1E-65D6-417B-8248-DE5C747D196A}" presName="cycle" presStyleCnt="0"/>
      <dgm:spPr/>
    </dgm:pt>
    <dgm:pt modelId="{B3CE1028-E27C-43F6-BB45-66540AEDE8D8}" type="pres">
      <dgm:prSet presAssocID="{7CBD723E-5495-4978-A0A6-568144DB65B6}" presName="nodeFirstNode" presStyleLbl="node1" presStyleIdx="0" presStyleCnt="5">
        <dgm:presLayoutVars>
          <dgm:bulletEnabled val="1"/>
        </dgm:presLayoutVars>
      </dgm:prSet>
      <dgm:spPr/>
    </dgm:pt>
    <dgm:pt modelId="{78B9FAC0-88A9-431D-B664-8BAFF4A437DF}" type="pres">
      <dgm:prSet presAssocID="{F6BC17BC-8146-4421-8A54-2FEF958A4980}" presName="sibTransFirstNode" presStyleLbl="bgShp" presStyleIdx="0" presStyleCnt="1"/>
      <dgm:spPr/>
    </dgm:pt>
    <dgm:pt modelId="{76ED7AC5-7307-4011-92A0-2B3124A50E06}" type="pres">
      <dgm:prSet presAssocID="{7EC0AB7D-47E2-4A12-9914-59C7A7849474}" presName="nodeFollowingNodes" presStyleLbl="node1" presStyleIdx="1" presStyleCnt="5">
        <dgm:presLayoutVars>
          <dgm:bulletEnabled val="1"/>
        </dgm:presLayoutVars>
      </dgm:prSet>
      <dgm:spPr/>
    </dgm:pt>
    <dgm:pt modelId="{DECE39A1-2DE9-4AB1-AC2C-1A2C59DD21C4}" type="pres">
      <dgm:prSet presAssocID="{8D0A852E-C4D7-4CC1-B952-72148C76972B}" presName="nodeFollowingNodes" presStyleLbl="node1" presStyleIdx="2" presStyleCnt="5">
        <dgm:presLayoutVars>
          <dgm:bulletEnabled val="1"/>
        </dgm:presLayoutVars>
      </dgm:prSet>
      <dgm:spPr/>
    </dgm:pt>
    <dgm:pt modelId="{A19E62AB-6AA8-4051-B32D-BD9A6CF5B009}" type="pres">
      <dgm:prSet presAssocID="{50F8D657-C299-4E18-9F96-10744CD5824B}" presName="nodeFollowingNodes" presStyleLbl="node1" presStyleIdx="3" presStyleCnt="5">
        <dgm:presLayoutVars>
          <dgm:bulletEnabled val="1"/>
        </dgm:presLayoutVars>
      </dgm:prSet>
      <dgm:spPr/>
    </dgm:pt>
    <dgm:pt modelId="{82E929CE-FFDA-4FE6-8A19-B5DA90DA533E}" type="pres">
      <dgm:prSet presAssocID="{6B550953-61AA-4F47-8DAF-BA16F380110B}" presName="nodeFollowingNodes" presStyleLbl="node1" presStyleIdx="4" presStyleCnt="5">
        <dgm:presLayoutVars>
          <dgm:bulletEnabled val="1"/>
        </dgm:presLayoutVars>
      </dgm:prSet>
      <dgm:spPr/>
    </dgm:pt>
  </dgm:ptLst>
  <dgm:cxnLst>
    <dgm:cxn modelId="{A64F9A2C-E699-4AF9-8662-66D9C680DF10}" type="presOf" srcId="{F6BC17BC-8146-4421-8A54-2FEF958A4980}" destId="{78B9FAC0-88A9-431D-B664-8BAFF4A437DF}" srcOrd="0" destOrd="0" presId="urn:microsoft.com/office/officeart/2005/8/layout/cycle3"/>
    <dgm:cxn modelId="{E698A838-B522-4F65-B1F5-D9ABA2B218E8}" srcId="{B0DFDA1E-65D6-417B-8248-DE5C747D196A}" destId="{8D0A852E-C4D7-4CC1-B952-72148C76972B}" srcOrd="2" destOrd="0" parTransId="{AE36D9C0-7BD8-42F0-A2FF-FDEC870AE23D}" sibTransId="{50AEAE11-5331-4BD6-AB0B-C66ACC64C230}"/>
    <dgm:cxn modelId="{9C836F44-4930-4781-BCA9-F18093818BC5}" type="presOf" srcId="{8D0A852E-C4D7-4CC1-B952-72148C76972B}" destId="{DECE39A1-2DE9-4AB1-AC2C-1A2C59DD21C4}" srcOrd="0" destOrd="0" presId="urn:microsoft.com/office/officeart/2005/8/layout/cycle3"/>
    <dgm:cxn modelId="{50F3C34A-D64E-4863-AB4F-5146E0E79930}" srcId="{B0DFDA1E-65D6-417B-8248-DE5C747D196A}" destId="{6B550953-61AA-4F47-8DAF-BA16F380110B}" srcOrd="4" destOrd="0" parTransId="{A4628904-8E89-4162-AE62-1868A4D3A3B8}" sibTransId="{0BAD951B-B2C5-4D99-970B-C7F5014060AA}"/>
    <dgm:cxn modelId="{E1CAAB4D-4C9F-4F64-BE28-DD6E51776354}" type="presOf" srcId="{B0DFDA1E-65D6-417B-8248-DE5C747D196A}" destId="{9466F0F1-06C6-4A8E-BE47-3A4360B3014C}" srcOrd="0" destOrd="0" presId="urn:microsoft.com/office/officeart/2005/8/layout/cycle3"/>
    <dgm:cxn modelId="{5A48497E-7870-4FDF-A8E4-82F7CC329ABA}" srcId="{B0DFDA1E-65D6-417B-8248-DE5C747D196A}" destId="{7CBD723E-5495-4978-A0A6-568144DB65B6}" srcOrd="0" destOrd="0" parTransId="{29B2F849-64C6-49F4-89C3-5C5A7CAF02D3}" sibTransId="{F6BC17BC-8146-4421-8A54-2FEF958A4980}"/>
    <dgm:cxn modelId="{BC964384-1138-444A-B572-D012B299278C}" srcId="{B0DFDA1E-65D6-417B-8248-DE5C747D196A}" destId="{50F8D657-C299-4E18-9F96-10744CD5824B}" srcOrd="3" destOrd="0" parTransId="{BB5C78DD-5980-4DF6-829F-CBED4BB64DC0}" sibTransId="{3433601C-34DB-4E5C-9B4B-2D49F87FA5C6}"/>
    <dgm:cxn modelId="{1A428AB7-A401-4FFF-BAA1-4BCEAD31BEA0}" srcId="{B0DFDA1E-65D6-417B-8248-DE5C747D196A}" destId="{7EC0AB7D-47E2-4A12-9914-59C7A7849474}" srcOrd="1" destOrd="0" parTransId="{AA422F49-885C-4B0A-9E5C-FFB5F4F6210C}" sibTransId="{C164DBAB-3137-416B-970E-B13BCAAFEADC}"/>
    <dgm:cxn modelId="{FFE06DBF-CAEF-478D-A9AC-D47EA0740619}" type="presOf" srcId="{7EC0AB7D-47E2-4A12-9914-59C7A7849474}" destId="{76ED7AC5-7307-4011-92A0-2B3124A50E06}" srcOrd="0" destOrd="0" presId="urn:microsoft.com/office/officeart/2005/8/layout/cycle3"/>
    <dgm:cxn modelId="{F0ED83C7-95CA-4D6C-A65D-E65A65F7CC34}" type="presOf" srcId="{6B550953-61AA-4F47-8DAF-BA16F380110B}" destId="{82E929CE-FFDA-4FE6-8A19-B5DA90DA533E}" srcOrd="0" destOrd="0" presId="urn:microsoft.com/office/officeart/2005/8/layout/cycle3"/>
    <dgm:cxn modelId="{9C6346CF-B57D-41C9-A3C4-3652024E5407}" type="presOf" srcId="{7CBD723E-5495-4978-A0A6-568144DB65B6}" destId="{B3CE1028-E27C-43F6-BB45-66540AEDE8D8}" srcOrd="0" destOrd="0" presId="urn:microsoft.com/office/officeart/2005/8/layout/cycle3"/>
    <dgm:cxn modelId="{52D6A1FA-3EA6-4EE3-8562-C982F652B936}" type="presOf" srcId="{50F8D657-C299-4E18-9F96-10744CD5824B}" destId="{A19E62AB-6AA8-4051-B32D-BD9A6CF5B009}" srcOrd="0" destOrd="0" presId="urn:microsoft.com/office/officeart/2005/8/layout/cycle3"/>
    <dgm:cxn modelId="{80077A56-F858-4697-953D-4401372517AF}" type="presParOf" srcId="{9466F0F1-06C6-4A8E-BE47-3A4360B3014C}" destId="{ED5342DE-5170-45FD-828A-89096CD7496D}" srcOrd="0" destOrd="0" presId="urn:microsoft.com/office/officeart/2005/8/layout/cycle3"/>
    <dgm:cxn modelId="{A76C2489-9826-44AD-9CFB-CBC07DF445A9}" type="presParOf" srcId="{ED5342DE-5170-45FD-828A-89096CD7496D}" destId="{B3CE1028-E27C-43F6-BB45-66540AEDE8D8}" srcOrd="0" destOrd="0" presId="urn:microsoft.com/office/officeart/2005/8/layout/cycle3"/>
    <dgm:cxn modelId="{479FB4D3-9724-4A02-ACF5-A21F15B4EEA3}" type="presParOf" srcId="{ED5342DE-5170-45FD-828A-89096CD7496D}" destId="{78B9FAC0-88A9-431D-B664-8BAFF4A437DF}" srcOrd="1" destOrd="0" presId="urn:microsoft.com/office/officeart/2005/8/layout/cycle3"/>
    <dgm:cxn modelId="{065161E9-F583-480D-9498-64924399D347}" type="presParOf" srcId="{ED5342DE-5170-45FD-828A-89096CD7496D}" destId="{76ED7AC5-7307-4011-92A0-2B3124A50E06}" srcOrd="2" destOrd="0" presId="urn:microsoft.com/office/officeart/2005/8/layout/cycle3"/>
    <dgm:cxn modelId="{0BF5C481-1991-4F91-874F-DB0C0B9D1749}" type="presParOf" srcId="{ED5342DE-5170-45FD-828A-89096CD7496D}" destId="{DECE39A1-2DE9-4AB1-AC2C-1A2C59DD21C4}" srcOrd="3" destOrd="0" presId="urn:microsoft.com/office/officeart/2005/8/layout/cycle3"/>
    <dgm:cxn modelId="{F735E506-7375-4104-92FC-E9D6B628D4A1}" type="presParOf" srcId="{ED5342DE-5170-45FD-828A-89096CD7496D}" destId="{A19E62AB-6AA8-4051-B32D-BD9A6CF5B009}" srcOrd="4" destOrd="0" presId="urn:microsoft.com/office/officeart/2005/8/layout/cycle3"/>
    <dgm:cxn modelId="{F3C4F0A0-4ED0-42B7-98FB-543812A2C854}" type="presParOf" srcId="{ED5342DE-5170-45FD-828A-89096CD7496D}" destId="{82E929CE-FFDA-4FE6-8A19-B5DA90DA533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254F9C-26CD-478A-B987-FFE3C560F558}" type="doc">
      <dgm:prSet loTypeId="urn:microsoft.com/office/officeart/2005/8/layout/process2" loCatId="process" qsTypeId="urn:microsoft.com/office/officeart/2005/8/quickstyle/simple1" qsCatId="simple" csTypeId="urn:microsoft.com/office/officeart/2005/8/colors/accent4_2" csCatId="accent4" phldr="1"/>
      <dgm:spPr/>
    </dgm:pt>
    <dgm:pt modelId="{C8E892F7-7328-4333-8B8B-F907052FC37E}">
      <dgm:prSet phldrT="[Text]"/>
      <dgm:spPr/>
      <dgm:t>
        <a:bodyPr/>
        <a:lstStyle/>
        <a:p>
          <a:r>
            <a:rPr lang="nl-BE"/>
            <a:t>Incident Report</a:t>
          </a:r>
        </a:p>
      </dgm:t>
    </dgm:pt>
    <dgm:pt modelId="{7016A13B-D589-47C3-8B01-BADD84279EFC}" type="parTrans" cxnId="{B39687C8-9774-42FA-811C-8D85DB4853AF}">
      <dgm:prSet/>
      <dgm:spPr/>
      <dgm:t>
        <a:bodyPr/>
        <a:lstStyle/>
        <a:p>
          <a:endParaRPr lang="nl-BE"/>
        </a:p>
      </dgm:t>
    </dgm:pt>
    <dgm:pt modelId="{71B9FA0A-3F7E-422D-97F5-7294AC7F72F3}" type="sibTrans" cxnId="{B39687C8-9774-42FA-811C-8D85DB4853AF}">
      <dgm:prSet/>
      <dgm:spPr/>
      <dgm:t>
        <a:bodyPr/>
        <a:lstStyle/>
        <a:p>
          <a:endParaRPr lang="nl-BE"/>
        </a:p>
      </dgm:t>
    </dgm:pt>
    <dgm:pt modelId="{792721C4-3E7F-4647-9903-A1483A108263}">
      <dgm:prSet phldrT="[Text]"/>
      <dgm:spPr/>
      <dgm:t>
        <a:bodyPr/>
        <a:lstStyle/>
        <a:p>
          <a:r>
            <a:rPr lang="nl-BE"/>
            <a:t>Registration</a:t>
          </a:r>
        </a:p>
      </dgm:t>
    </dgm:pt>
    <dgm:pt modelId="{4E0FEB3E-CAB1-41D0-9DCB-0C00F8AEC7CE}" type="parTrans" cxnId="{1FC2B0A5-E94A-4280-A601-FB1A37C7EE79}">
      <dgm:prSet/>
      <dgm:spPr/>
      <dgm:t>
        <a:bodyPr/>
        <a:lstStyle/>
        <a:p>
          <a:endParaRPr lang="nl-BE"/>
        </a:p>
      </dgm:t>
    </dgm:pt>
    <dgm:pt modelId="{21AC0C5B-3DDF-4B87-966D-34BF98A6382B}" type="sibTrans" cxnId="{1FC2B0A5-E94A-4280-A601-FB1A37C7EE79}">
      <dgm:prSet/>
      <dgm:spPr/>
      <dgm:t>
        <a:bodyPr/>
        <a:lstStyle/>
        <a:p>
          <a:endParaRPr lang="nl-BE"/>
        </a:p>
      </dgm:t>
    </dgm:pt>
    <dgm:pt modelId="{4BE513EB-4539-4972-8718-D3249CF184A6}">
      <dgm:prSet phldrT="[Text]"/>
      <dgm:spPr/>
      <dgm:t>
        <a:bodyPr/>
        <a:lstStyle/>
        <a:p>
          <a:r>
            <a:rPr lang="nl-BE"/>
            <a:t>Triage</a:t>
          </a:r>
        </a:p>
      </dgm:t>
    </dgm:pt>
    <dgm:pt modelId="{79C94682-8821-4343-ADB6-1FCC45A7A25A}" type="parTrans" cxnId="{C7379881-4605-44D4-A2F5-DCC9FCA8D059}">
      <dgm:prSet/>
      <dgm:spPr/>
      <dgm:t>
        <a:bodyPr/>
        <a:lstStyle/>
        <a:p>
          <a:endParaRPr lang="nl-BE"/>
        </a:p>
      </dgm:t>
    </dgm:pt>
    <dgm:pt modelId="{B2BAD42D-4238-408B-9E86-2B1775B5A94C}" type="sibTrans" cxnId="{C7379881-4605-44D4-A2F5-DCC9FCA8D059}">
      <dgm:prSet/>
      <dgm:spPr/>
      <dgm:t>
        <a:bodyPr/>
        <a:lstStyle/>
        <a:p>
          <a:endParaRPr lang="nl-BE"/>
        </a:p>
      </dgm:t>
    </dgm:pt>
    <dgm:pt modelId="{F3007F16-F0C6-4E07-9303-E447907B8EBA}">
      <dgm:prSet phldrT="[Text]"/>
      <dgm:spPr/>
      <dgm:t>
        <a:bodyPr/>
        <a:lstStyle/>
        <a:p>
          <a:r>
            <a:rPr lang="nl-BE"/>
            <a:t>Further Process</a:t>
          </a:r>
        </a:p>
      </dgm:t>
    </dgm:pt>
    <dgm:pt modelId="{9B93AC03-94A9-4962-9131-1637E58F7056}" type="parTrans" cxnId="{F14F8FDE-AB6C-490C-BF1E-088525627F34}">
      <dgm:prSet/>
      <dgm:spPr/>
      <dgm:t>
        <a:bodyPr/>
        <a:lstStyle/>
        <a:p>
          <a:endParaRPr lang="nl-BE"/>
        </a:p>
      </dgm:t>
    </dgm:pt>
    <dgm:pt modelId="{049DF5A2-1166-4AFE-9867-5E9090906D04}" type="sibTrans" cxnId="{F14F8FDE-AB6C-490C-BF1E-088525627F34}">
      <dgm:prSet/>
      <dgm:spPr/>
      <dgm:t>
        <a:bodyPr/>
        <a:lstStyle/>
        <a:p>
          <a:endParaRPr lang="nl-BE"/>
        </a:p>
      </dgm:t>
    </dgm:pt>
    <dgm:pt modelId="{531A4CFE-08E1-4CBF-8516-D213D1D847C8}" type="pres">
      <dgm:prSet presAssocID="{23254F9C-26CD-478A-B987-FFE3C560F558}" presName="linearFlow" presStyleCnt="0">
        <dgm:presLayoutVars>
          <dgm:resizeHandles val="exact"/>
        </dgm:presLayoutVars>
      </dgm:prSet>
      <dgm:spPr/>
    </dgm:pt>
    <dgm:pt modelId="{07EA2F2B-134B-4A38-8A95-C54E209A4E4A}" type="pres">
      <dgm:prSet presAssocID="{C8E892F7-7328-4333-8B8B-F907052FC37E}" presName="node" presStyleLbl="node1" presStyleIdx="0" presStyleCnt="4">
        <dgm:presLayoutVars>
          <dgm:bulletEnabled val="1"/>
        </dgm:presLayoutVars>
      </dgm:prSet>
      <dgm:spPr>
        <a:prstGeom prst="flowChartTerminator">
          <a:avLst/>
        </a:prstGeom>
      </dgm:spPr>
    </dgm:pt>
    <dgm:pt modelId="{1F048BBB-78DC-4DF4-909D-DB0662A7E0DF}" type="pres">
      <dgm:prSet presAssocID="{71B9FA0A-3F7E-422D-97F5-7294AC7F72F3}" presName="sibTrans" presStyleLbl="sibTrans2D1" presStyleIdx="0" presStyleCnt="3"/>
      <dgm:spPr/>
    </dgm:pt>
    <dgm:pt modelId="{1FF21587-9776-47A8-9E9B-5D187F996B02}" type="pres">
      <dgm:prSet presAssocID="{71B9FA0A-3F7E-422D-97F5-7294AC7F72F3}" presName="connectorText" presStyleLbl="sibTrans2D1" presStyleIdx="0" presStyleCnt="3"/>
      <dgm:spPr/>
    </dgm:pt>
    <dgm:pt modelId="{62702B7F-CA76-4CA7-AF23-6DC2C23DDABA}" type="pres">
      <dgm:prSet presAssocID="{792721C4-3E7F-4647-9903-A1483A108263}" presName="node" presStyleLbl="node1" presStyleIdx="1" presStyleCnt="4">
        <dgm:presLayoutVars>
          <dgm:bulletEnabled val="1"/>
        </dgm:presLayoutVars>
      </dgm:prSet>
      <dgm:spPr/>
    </dgm:pt>
    <dgm:pt modelId="{0F200692-3754-4F3A-95D2-B600B855AEA5}" type="pres">
      <dgm:prSet presAssocID="{21AC0C5B-3DDF-4B87-966D-34BF98A6382B}" presName="sibTrans" presStyleLbl="sibTrans2D1" presStyleIdx="1" presStyleCnt="3"/>
      <dgm:spPr/>
    </dgm:pt>
    <dgm:pt modelId="{DFB85FED-23B5-4C28-9DCB-7E69BFF59AA1}" type="pres">
      <dgm:prSet presAssocID="{21AC0C5B-3DDF-4B87-966D-34BF98A6382B}" presName="connectorText" presStyleLbl="sibTrans2D1" presStyleIdx="1" presStyleCnt="3"/>
      <dgm:spPr/>
    </dgm:pt>
    <dgm:pt modelId="{D297FC26-5E09-4045-9198-5526793C4338}" type="pres">
      <dgm:prSet presAssocID="{4BE513EB-4539-4972-8718-D3249CF184A6}" presName="node" presStyleLbl="node1" presStyleIdx="2" presStyleCnt="4">
        <dgm:presLayoutVars>
          <dgm:bulletEnabled val="1"/>
        </dgm:presLayoutVars>
      </dgm:prSet>
      <dgm:spPr/>
    </dgm:pt>
    <dgm:pt modelId="{844CA1C5-5430-4E21-90C7-ACF7044B803A}" type="pres">
      <dgm:prSet presAssocID="{B2BAD42D-4238-408B-9E86-2B1775B5A94C}" presName="sibTrans" presStyleLbl="sibTrans2D1" presStyleIdx="2" presStyleCnt="3"/>
      <dgm:spPr/>
    </dgm:pt>
    <dgm:pt modelId="{7183E36C-23FC-4E31-8996-D89DC3EB0F51}" type="pres">
      <dgm:prSet presAssocID="{B2BAD42D-4238-408B-9E86-2B1775B5A94C}" presName="connectorText" presStyleLbl="sibTrans2D1" presStyleIdx="2" presStyleCnt="3"/>
      <dgm:spPr/>
    </dgm:pt>
    <dgm:pt modelId="{0E0330A0-ABA4-4B68-A49C-4A246328D775}" type="pres">
      <dgm:prSet presAssocID="{F3007F16-F0C6-4E07-9303-E447907B8EBA}" presName="node" presStyleLbl="node1" presStyleIdx="3" presStyleCnt="4">
        <dgm:presLayoutVars>
          <dgm:bulletEnabled val="1"/>
        </dgm:presLayoutVars>
      </dgm:prSet>
      <dgm:spPr>
        <a:prstGeom prst="flowChartPunchedTape">
          <a:avLst/>
        </a:prstGeom>
      </dgm:spPr>
    </dgm:pt>
  </dgm:ptLst>
  <dgm:cxnLst>
    <dgm:cxn modelId="{E2C93C02-AC7E-4FC7-94A9-393987162B47}" type="presOf" srcId="{B2BAD42D-4238-408B-9E86-2B1775B5A94C}" destId="{7183E36C-23FC-4E31-8996-D89DC3EB0F51}" srcOrd="1" destOrd="0" presId="urn:microsoft.com/office/officeart/2005/8/layout/process2"/>
    <dgm:cxn modelId="{1687BF2F-7C8F-4BB2-8305-409A4A11FF2B}" type="presOf" srcId="{71B9FA0A-3F7E-422D-97F5-7294AC7F72F3}" destId="{1F048BBB-78DC-4DF4-909D-DB0662A7E0DF}" srcOrd="0" destOrd="0" presId="urn:microsoft.com/office/officeart/2005/8/layout/process2"/>
    <dgm:cxn modelId="{94AABF67-8788-45A2-BD4D-729BA8F3FA82}" type="presOf" srcId="{792721C4-3E7F-4647-9903-A1483A108263}" destId="{62702B7F-CA76-4CA7-AF23-6DC2C23DDABA}" srcOrd="0" destOrd="0" presId="urn:microsoft.com/office/officeart/2005/8/layout/process2"/>
    <dgm:cxn modelId="{95A0AF4A-922E-419F-92BE-0350912C9F6C}" type="presOf" srcId="{21AC0C5B-3DDF-4B87-966D-34BF98A6382B}" destId="{0F200692-3754-4F3A-95D2-B600B855AEA5}" srcOrd="0" destOrd="0" presId="urn:microsoft.com/office/officeart/2005/8/layout/process2"/>
    <dgm:cxn modelId="{DB5D484B-028A-4CD8-BB46-8501903E47E9}" type="presOf" srcId="{F3007F16-F0C6-4E07-9303-E447907B8EBA}" destId="{0E0330A0-ABA4-4B68-A49C-4A246328D775}" srcOrd="0" destOrd="0" presId="urn:microsoft.com/office/officeart/2005/8/layout/process2"/>
    <dgm:cxn modelId="{F0C58F4C-E1A8-4CBB-B4EE-537E865886E0}" type="presOf" srcId="{B2BAD42D-4238-408B-9E86-2B1775B5A94C}" destId="{844CA1C5-5430-4E21-90C7-ACF7044B803A}" srcOrd="0" destOrd="0" presId="urn:microsoft.com/office/officeart/2005/8/layout/process2"/>
    <dgm:cxn modelId="{FFE0CF6E-AE33-48A8-BE5B-2B2EB87F775D}" type="presOf" srcId="{21AC0C5B-3DDF-4B87-966D-34BF98A6382B}" destId="{DFB85FED-23B5-4C28-9DCB-7E69BFF59AA1}" srcOrd="1" destOrd="0" presId="urn:microsoft.com/office/officeart/2005/8/layout/process2"/>
    <dgm:cxn modelId="{E39AE853-8FA2-4D58-88DD-3ECA113880E0}" type="presOf" srcId="{23254F9C-26CD-478A-B987-FFE3C560F558}" destId="{531A4CFE-08E1-4CBF-8516-D213D1D847C8}" srcOrd="0" destOrd="0" presId="urn:microsoft.com/office/officeart/2005/8/layout/process2"/>
    <dgm:cxn modelId="{C7379881-4605-44D4-A2F5-DCC9FCA8D059}" srcId="{23254F9C-26CD-478A-B987-FFE3C560F558}" destId="{4BE513EB-4539-4972-8718-D3249CF184A6}" srcOrd="2" destOrd="0" parTransId="{79C94682-8821-4343-ADB6-1FCC45A7A25A}" sibTransId="{B2BAD42D-4238-408B-9E86-2B1775B5A94C}"/>
    <dgm:cxn modelId="{DD696782-7214-4AAD-AB6F-AB204DCC0620}" type="presOf" srcId="{71B9FA0A-3F7E-422D-97F5-7294AC7F72F3}" destId="{1FF21587-9776-47A8-9E9B-5D187F996B02}" srcOrd="1" destOrd="0" presId="urn:microsoft.com/office/officeart/2005/8/layout/process2"/>
    <dgm:cxn modelId="{1FC2B0A5-E94A-4280-A601-FB1A37C7EE79}" srcId="{23254F9C-26CD-478A-B987-FFE3C560F558}" destId="{792721C4-3E7F-4647-9903-A1483A108263}" srcOrd="1" destOrd="0" parTransId="{4E0FEB3E-CAB1-41D0-9DCB-0C00F8AEC7CE}" sibTransId="{21AC0C5B-3DDF-4B87-966D-34BF98A6382B}"/>
    <dgm:cxn modelId="{8DBA3FAD-F5E5-4787-A6C3-3BC451DB7AAB}" type="presOf" srcId="{4BE513EB-4539-4972-8718-D3249CF184A6}" destId="{D297FC26-5E09-4045-9198-5526793C4338}" srcOrd="0" destOrd="0" presId="urn:microsoft.com/office/officeart/2005/8/layout/process2"/>
    <dgm:cxn modelId="{B39687C8-9774-42FA-811C-8D85DB4853AF}" srcId="{23254F9C-26CD-478A-B987-FFE3C560F558}" destId="{C8E892F7-7328-4333-8B8B-F907052FC37E}" srcOrd="0" destOrd="0" parTransId="{7016A13B-D589-47C3-8B01-BADD84279EFC}" sibTransId="{71B9FA0A-3F7E-422D-97F5-7294AC7F72F3}"/>
    <dgm:cxn modelId="{1E226BCD-3CD2-46C2-AC47-D95936F01E42}" type="presOf" srcId="{C8E892F7-7328-4333-8B8B-F907052FC37E}" destId="{07EA2F2B-134B-4A38-8A95-C54E209A4E4A}" srcOrd="0" destOrd="0" presId="urn:microsoft.com/office/officeart/2005/8/layout/process2"/>
    <dgm:cxn modelId="{F14F8FDE-AB6C-490C-BF1E-088525627F34}" srcId="{23254F9C-26CD-478A-B987-FFE3C560F558}" destId="{F3007F16-F0C6-4E07-9303-E447907B8EBA}" srcOrd="3" destOrd="0" parTransId="{9B93AC03-94A9-4962-9131-1637E58F7056}" sibTransId="{049DF5A2-1166-4AFE-9867-5E9090906D04}"/>
    <dgm:cxn modelId="{E3C2311D-2DCA-4774-B05C-1C6E30627346}" type="presParOf" srcId="{531A4CFE-08E1-4CBF-8516-D213D1D847C8}" destId="{07EA2F2B-134B-4A38-8A95-C54E209A4E4A}" srcOrd="0" destOrd="0" presId="urn:microsoft.com/office/officeart/2005/8/layout/process2"/>
    <dgm:cxn modelId="{D94346DE-171B-49C5-AC75-80F6515E938F}" type="presParOf" srcId="{531A4CFE-08E1-4CBF-8516-D213D1D847C8}" destId="{1F048BBB-78DC-4DF4-909D-DB0662A7E0DF}" srcOrd="1" destOrd="0" presId="urn:microsoft.com/office/officeart/2005/8/layout/process2"/>
    <dgm:cxn modelId="{7CBEDAF4-A795-4314-A4C4-B8AA053FF0E1}" type="presParOf" srcId="{1F048BBB-78DC-4DF4-909D-DB0662A7E0DF}" destId="{1FF21587-9776-47A8-9E9B-5D187F996B02}" srcOrd="0" destOrd="0" presId="urn:microsoft.com/office/officeart/2005/8/layout/process2"/>
    <dgm:cxn modelId="{F28515C5-624A-4FD5-AF5A-86B1831D11EF}" type="presParOf" srcId="{531A4CFE-08E1-4CBF-8516-D213D1D847C8}" destId="{62702B7F-CA76-4CA7-AF23-6DC2C23DDABA}" srcOrd="2" destOrd="0" presId="urn:microsoft.com/office/officeart/2005/8/layout/process2"/>
    <dgm:cxn modelId="{2F4C729F-16E2-4DFC-AA79-31649B73F796}" type="presParOf" srcId="{531A4CFE-08E1-4CBF-8516-D213D1D847C8}" destId="{0F200692-3754-4F3A-95D2-B600B855AEA5}" srcOrd="3" destOrd="0" presId="urn:microsoft.com/office/officeart/2005/8/layout/process2"/>
    <dgm:cxn modelId="{A579AF24-A9B9-4928-A780-1332E7A5CE2E}" type="presParOf" srcId="{0F200692-3754-4F3A-95D2-B600B855AEA5}" destId="{DFB85FED-23B5-4C28-9DCB-7E69BFF59AA1}" srcOrd="0" destOrd="0" presId="urn:microsoft.com/office/officeart/2005/8/layout/process2"/>
    <dgm:cxn modelId="{27D0B34E-1345-4BB7-9318-EC6B8A45D65D}" type="presParOf" srcId="{531A4CFE-08E1-4CBF-8516-D213D1D847C8}" destId="{D297FC26-5E09-4045-9198-5526793C4338}" srcOrd="4" destOrd="0" presId="urn:microsoft.com/office/officeart/2005/8/layout/process2"/>
    <dgm:cxn modelId="{2EB271F1-62BC-4773-8C1B-AA3C22340302}" type="presParOf" srcId="{531A4CFE-08E1-4CBF-8516-D213D1D847C8}" destId="{844CA1C5-5430-4E21-90C7-ACF7044B803A}" srcOrd="5" destOrd="0" presId="urn:microsoft.com/office/officeart/2005/8/layout/process2"/>
    <dgm:cxn modelId="{71E37CB2-6701-4A0B-981E-5ECB107579F1}" type="presParOf" srcId="{844CA1C5-5430-4E21-90C7-ACF7044B803A}" destId="{7183E36C-23FC-4E31-8996-D89DC3EB0F51}" srcOrd="0" destOrd="0" presId="urn:microsoft.com/office/officeart/2005/8/layout/process2"/>
    <dgm:cxn modelId="{34AC0B6A-62A8-4D67-A979-8D05FDAB6675}" type="presParOf" srcId="{531A4CFE-08E1-4CBF-8516-D213D1D847C8}" destId="{0E0330A0-ABA4-4B68-A49C-4A246328D77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1C71F725-D799-48D8-A302-0EEF3AC31D44}">
      <dgm:prSet phldrT="[Text]"/>
      <dgm:spPr/>
      <dgm:t>
        <a:bodyPr/>
        <a:lstStyle/>
        <a:p>
          <a:r>
            <a:rPr lang="en-US"/>
            <a:t>Sector</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Region</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Legislation</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3E8CE113-7ED5-499A-B3F9-048643C99CC1}">
      <dgm:prSet phldrT="[Text]"/>
      <dgm:spPr/>
      <dgm:t>
        <a:bodyPr/>
        <a:lstStyle/>
        <a:p>
          <a:r>
            <a:rPr lang="en-US"/>
            <a:t>Contact</a:t>
          </a:r>
        </a:p>
      </dgm:t>
    </dgm:pt>
    <dgm:pt modelId="{8384CB5B-8021-4AB3-B69A-8B50D341C408}" type="parTrans" cxnId="{28277281-CD17-4C0D-9303-BC4B8027E16E}">
      <dgm:prSet/>
      <dgm:spPr/>
      <dgm:t>
        <a:bodyPr/>
        <a:lstStyle/>
        <a:p>
          <a:endParaRPr lang="en-US"/>
        </a:p>
      </dgm:t>
    </dgm:pt>
    <dgm:pt modelId="{CF2D8F48-83AA-4408-B520-69EE8D8E0D09}" type="sibTrans" cxnId="{28277281-CD17-4C0D-9303-BC4B8027E16E}">
      <dgm:prSet/>
      <dgm:spPr/>
      <dgm:t>
        <a:bodyPr/>
        <a:lstStyle/>
        <a:p>
          <a:endParaRPr lang="en-US"/>
        </a:p>
      </dgm:t>
    </dgm:pt>
    <dgm:pt modelId="{AF8D7516-3BD4-49EC-9605-539F88D2B11E}">
      <dgm:prSet phldrT="[Text]"/>
      <dgm:spPr/>
      <dgm:t>
        <a:bodyPr/>
        <a:lstStyle/>
        <a:p>
          <a:r>
            <a:rPr lang="en-US"/>
            <a:t>OES?</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Other CSIRT?</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F3D4E135-ED1F-48A9-8E52-C7A73A9242F3}">
      <dgm:prSet phldrT="[Text]"/>
      <dgm:spPr/>
      <dgm:t>
        <a:bodyPr/>
        <a:lstStyle/>
        <a:p>
          <a:r>
            <a:rPr lang="en-US"/>
            <a:t>Role</a:t>
          </a:r>
        </a:p>
      </dgm:t>
    </dgm:pt>
    <dgm:pt modelId="{1509CCA4-ADA3-40AE-B3A3-B3D4E73F329D}" type="parTrans" cxnId="{734C6984-5F01-4DD8-A473-89EF0D0E616C}">
      <dgm:prSet/>
      <dgm:spPr/>
      <dgm:t>
        <a:bodyPr/>
        <a:lstStyle/>
        <a:p>
          <a:endParaRPr lang="en-US"/>
        </a:p>
      </dgm:t>
    </dgm:pt>
    <dgm:pt modelId="{9F660FE0-1D6D-4CB5-93A1-2593A0F6E610}" type="sibTrans" cxnId="{734C6984-5F01-4DD8-A473-89EF0D0E616C}">
      <dgm:prSet/>
      <dgm:spPr/>
      <dgm:t>
        <a:bodyPr/>
        <a:lstStyle/>
        <a:p>
          <a:endParaRPr lang="en-US"/>
        </a:p>
      </dgm:t>
    </dgm:pt>
    <dgm:pt modelId="{6E1B0FCB-3B10-41C4-BC15-0C46505B236F}">
      <dgm:prSet phldrT="[Text]"/>
      <dgm:spPr/>
      <dgm:t>
        <a:bodyPr/>
        <a:lstStyle/>
        <a:p>
          <a:r>
            <a:rPr lang="en-US"/>
            <a:t>Offices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E409E339-17EA-4B1E-8B81-E93D96B2893B}">
      <dgm:prSet phldrT="[Text]"/>
      <dgm:spPr/>
      <dgm:t>
        <a:bodyPr/>
        <a:lstStyle/>
        <a:p>
          <a:r>
            <a:rPr lang="en-US"/>
            <a:t>Central or main branch</a:t>
          </a:r>
        </a:p>
      </dgm:t>
    </dgm:pt>
    <dgm:pt modelId="{302CA461-B3E5-4C93-ABDA-F9DEF380D218}" type="parTrans" cxnId="{F4EE4398-F5E7-4920-828C-E34CDF2411F3}">
      <dgm:prSet/>
      <dgm:spPr/>
      <dgm:t>
        <a:bodyPr/>
        <a:lstStyle/>
        <a:p>
          <a:endParaRPr lang="en-US"/>
        </a:p>
      </dgm:t>
    </dgm:pt>
    <dgm:pt modelId="{2431A29E-CEF0-4C2F-9396-E89593069F58}" type="sibTrans" cxnId="{F4EE4398-F5E7-4920-828C-E34CDF2411F3}">
      <dgm:prSet/>
      <dgm:spPr/>
      <dgm:t>
        <a:bodyPr/>
        <a:lstStyle/>
        <a:p>
          <a:endParaRPr lang="en-US"/>
        </a:p>
      </dgm:t>
    </dgm:pt>
    <dgm:pt modelId="{855BC1F1-4459-4A5D-92DC-42512F3F9CF0}">
      <dgm:prSet phldrT="[Text]"/>
      <dgm:spPr/>
      <dgm:t>
        <a:bodyPr/>
        <a:lstStyle/>
        <a:p>
          <a:r>
            <a:rPr lang="en-US"/>
            <a:t>Mandate, authority</a:t>
          </a:r>
        </a:p>
      </dgm:t>
    </dgm:pt>
    <dgm:pt modelId="{3D16035D-138F-409D-9D86-75BF7D83DB03}" type="parTrans" cxnId="{4B21DC70-28CF-49AB-B96C-B8184F1654E0}">
      <dgm:prSet/>
      <dgm:spPr/>
      <dgm:t>
        <a:bodyPr/>
        <a:lstStyle/>
        <a:p>
          <a:endParaRPr lang="en-US"/>
        </a:p>
      </dgm:t>
    </dgm:pt>
    <dgm:pt modelId="{85D4E8A2-6490-441B-B2A5-70E1EC7D3CE1}" type="sibTrans" cxnId="{4B21DC70-28CF-49AB-B96C-B8184F1654E0}">
      <dgm:prSet/>
      <dgm:spPr/>
      <dgm:t>
        <a:bodyPr/>
        <a:lstStyle/>
        <a:p>
          <a:endParaRPr lang="en-US"/>
        </a:p>
      </dgm:t>
    </dgm:pt>
    <dgm:pt modelId="{41D62E67-E445-4DA0-9ACE-BA98D93510A8}">
      <dgm:prSet phldrT="[Text]"/>
      <dgm:spPr/>
      <dgm:t>
        <a:bodyPr/>
        <a:lstStyle/>
        <a:p>
          <a:r>
            <a:rPr lang="en-US"/>
            <a:t>Responsibility</a:t>
          </a:r>
        </a:p>
      </dgm:t>
    </dgm:pt>
    <dgm:pt modelId="{9994A749-7FF2-4C70-A80A-FED793A40EC3}" type="parTrans" cxnId="{250AA990-30F5-44D3-B4BF-8661FC0F6D80}">
      <dgm:prSet/>
      <dgm:spPr/>
      <dgm:t>
        <a:bodyPr/>
        <a:lstStyle/>
        <a:p>
          <a:endParaRPr lang="en-US"/>
        </a:p>
      </dgm:t>
    </dgm:pt>
    <dgm:pt modelId="{2EEF8068-46B2-42A6-8517-01E610D98B75}" type="sibTrans" cxnId="{250AA990-30F5-44D3-B4BF-8661FC0F6D8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1"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1"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2"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2" presStyleCnt="4">
        <dgm:presLayoutVars>
          <dgm:bulletEnabled val="1"/>
        </dgm:presLayoutVars>
      </dgm:prSet>
      <dgm:spPr/>
    </dgm:pt>
    <dgm:pt modelId="{A3CA592D-5691-45F3-8B2B-C5A0CC385BDA}" type="pres">
      <dgm:prSet presAssocID="{02074CBE-A68B-41CD-A9E9-0ED671569D92}" presName="sp" presStyleCnt="0"/>
      <dgm:spPr/>
    </dgm:pt>
    <dgm:pt modelId="{40C8DB5C-BBE5-4D7D-A4FA-D9A31AF4CE62}" type="pres">
      <dgm:prSet presAssocID="{3E8CE113-7ED5-499A-B3F9-048643C99CC1}" presName="linNode" presStyleCnt="0"/>
      <dgm:spPr/>
    </dgm:pt>
    <dgm:pt modelId="{5713E75B-CA60-48F4-8F6F-4A2BBF00DC9C}" type="pres">
      <dgm:prSet presAssocID="{3E8CE113-7ED5-499A-B3F9-048643C99CC1}" presName="parentText" presStyleLbl="node1" presStyleIdx="3" presStyleCnt="4">
        <dgm:presLayoutVars>
          <dgm:chMax val="1"/>
          <dgm:bulletEnabled val="1"/>
        </dgm:presLayoutVars>
      </dgm:prSet>
      <dgm:spPr/>
    </dgm:pt>
    <dgm:pt modelId="{79A0F524-49C0-405A-84FE-8AC54F6D1A2D}" type="pres">
      <dgm:prSet presAssocID="{3E8CE113-7ED5-499A-B3F9-048643C99CC1}"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F5AE8725-8B6E-41CF-96BD-4C4919AAA7C3}" type="presOf" srcId="{3E8CE113-7ED5-499A-B3F9-048643C99CC1}" destId="{5713E75B-CA60-48F4-8F6F-4A2BBF00DC9C}" srcOrd="0" destOrd="0" presId="urn:microsoft.com/office/officeart/2005/8/layout/vList5"/>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239F975F-66C8-402D-8F5C-DAB894254767}" type="presOf" srcId="{DA30E82A-067E-4333-9B45-DDE9CE9C0CFF}" destId="{6AF95038-7394-4BFC-BC2B-0928E8E34C54}" srcOrd="0" destOrd="0" presId="urn:microsoft.com/office/officeart/2005/8/layout/vList5"/>
    <dgm:cxn modelId="{C673D249-BD8B-4234-B90E-FE78E0C62D36}" type="presOf" srcId="{E409E339-17EA-4B1E-8B81-E93D96B2893B}" destId="{5AE20AEE-2051-49C6-A78C-108E658A975E}" srcOrd="0" destOrd="1" presId="urn:microsoft.com/office/officeart/2005/8/layout/vList5"/>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2" destOrd="0" parTransId="{26B06EAD-6171-4AD9-A493-113EACA8AF5B}" sibTransId="{02074CBE-A68B-41CD-A9E9-0ED671569D92}"/>
    <dgm:cxn modelId="{4B21DC70-28CF-49AB-B96C-B8184F1654E0}" srcId="{3E8CE113-7ED5-499A-B3F9-048643C99CC1}" destId="{855BC1F1-4459-4A5D-92DC-42512F3F9CF0}" srcOrd="1" destOrd="0" parTransId="{3D16035D-138F-409D-9D86-75BF7D83DB03}" sibTransId="{85D4E8A2-6490-441B-B2A5-70E1EC7D3CE1}"/>
    <dgm:cxn modelId="{28277281-CD17-4C0D-9303-BC4B8027E16E}" srcId="{5AB90CB2-7C79-4993-84C0-793D87A62294}" destId="{3E8CE113-7ED5-499A-B3F9-048643C99CC1}" srcOrd="3" destOrd="0" parTransId="{8384CB5B-8021-4AB3-B69A-8B50D341C408}" sibTransId="{CF2D8F48-83AA-4408-B520-69EE8D8E0D09}"/>
    <dgm:cxn modelId="{734C6984-5F01-4DD8-A473-89EF0D0E616C}" srcId="{3E8CE113-7ED5-499A-B3F9-048643C99CC1}" destId="{F3D4E135-ED1F-48A9-8E52-C7A73A9242F3}" srcOrd="0" destOrd="0" parTransId="{1509CCA4-ADA3-40AE-B3A3-B3D4E73F329D}" sibTransId="{9F660FE0-1D6D-4CB5-93A1-2593A0F6E610}"/>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250AA990-30F5-44D3-B4BF-8661FC0F6D80}" srcId="{3E8CE113-7ED5-499A-B3F9-048643C99CC1}" destId="{41D62E67-E445-4DA0-9ACE-BA98D93510A8}" srcOrd="2" destOrd="0" parTransId="{9994A749-7FF2-4C70-A80A-FED793A40EC3}" sibTransId="{2EEF8068-46B2-42A6-8517-01E610D98B75}"/>
    <dgm:cxn modelId="{F4EE4398-F5E7-4920-828C-E34CDF2411F3}" srcId="{DA30E82A-067E-4333-9B45-DDE9CE9C0CFF}" destId="{E409E339-17EA-4B1E-8B81-E93D96B2893B}" srcOrd="1" destOrd="0" parTransId="{302CA461-B3E5-4C93-ABDA-F9DEF380D218}" sibTransId="{2431A29E-CEF0-4C2F-9396-E89593069F58}"/>
    <dgm:cxn modelId="{53E0FDA8-E813-480B-8D96-2897D0CC62A2}" type="presOf" srcId="{F3D4E135-ED1F-48A9-8E52-C7A73A9242F3}" destId="{79A0F524-49C0-405A-84FE-8AC54F6D1A2D}" srcOrd="0" destOrd="0" presId="urn:microsoft.com/office/officeart/2005/8/layout/vList5"/>
    <dgm:cxn modelId="{AD1AEEB4-264B-4F4A-B435-27B80533BC16}" type="presOf" srcId="{41D62E67-E445-4DA0-9ACE-BA98D93510A8}" destId="{79A0F524-49C0-405A-84FE-8AC54F6D1A2D}" srcOrd="0" destOrd="2" presId="urn:microsoft.com/office/officeart/2005/8/layout/vList5"/>
    <dgm:cxn modelId="{0A82E6C2-F7A9-4BCF-BADE-3177BF874956}" type="presOf" srcId="{2500CCF6-CDE1-4EEF-B54D-42F5A2130CAA}" destId="{8B922A7F-1450-4457-AFE2-1B1B0CECCE22}" srcOrd="0" destOrd="0" presId="urn:microsoft.com/office/officeart/2005/8/layout/vList5"/>
    <dgm:cxn modelId="{7D9C50D9-C5C6-432F-8EF6-7215CF0859FE}" srcId="{5AB90CB2-7C79-4993-84C0-793D87A62294}" destId="{DA30E82A-067E-4333-9B45-DDE9CE9C0CFF}" srcOrd="1" destOrd="0" parTransId="{F8F4CBDA-DED4-4808-A051-B4405DFC7559}" sibTransId="{EB63B597-44FC-4B4E-BED1-EBBFDC2480D8}"/>
    <dgm:cxn modelId="{9AB13EDE-F9AF-435D-A95D-21790F124F25}" type="presOf" srcId="{855BC1F1-4459-4A5D-92DC-42512F3F9CF0}" destId="{79A0F524-49C0-405A-84FE-8AC54F6D1A2D}" srcOrd="0" destOrd="1" presId="urn:microsoft.com/office/officeart/2005/8/layout/vList5"/>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6AF9286B-4315-4869-8855-3F5CD915671A}" type="presParOf" srcId="{FA053286-0476-481E-AB19-5C95C2417AB7}" destId="{EBB14E62-116E-43D5-82D4-D5AED164FAAE}" srcOrd="2"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3" destOrd="0" presId="urn:microsoft.com/office/officeart/2005/8/layout/vList5"/>
    <dgm:cxn modelId="{4330DCEF-2752-4604-B988-B8DE701D8921}" type="presParOf" srcId="{FA053286-0476-481E-AB19-5C95C2417AB7}" destId="{F1B103B2-3B0E-4AF2-B9C5-7758C76BE421}" srcOrd="4"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 modelId="{D6E6B5EC-72CD-4A22-BB57-8BAF0BD73BB4}" type="presParOf" srcId="{FA053286-0476-481E-AB19-5C95C2417AB7}" destId="{A3CA592D-5691-45F3-8B2B-C5A0CC385BDA}" srcOrd="5" destOrd="0" presId="urn:microsoft.com/office/officeart/2005/8/layout/vList5"/>
    <dgm:cxn modelId="{2C98B4D9-F672-4301-B7C3-43B7582A5B64}" type="presParOf" srcId="{FA053286-0476-481E-AB19-5C95C2417AB7}" destId="{40C8DB5C-BBE5-4D7D-A4FA-D9A31AF4CE62}" srcOrd="6" destOrd="0" presId="urn:microsoft.com/office/officeart/2005/8/layout/vList5"/>
    <dgm:cxn modelId="{1C202DF3-C49E-469A-9DEE-A76AF4874B5D}" type="presParOf" srcId="{40C8DB5C-BBE5-4D7D-A4FA-D9A31AF4CE62}" destId="{5713E75B-CA60-48F4-8F6F-4A2BBF00DC9C}" srcOrd="0" destOrd="0" presId="urn:microsoft.com/office/officeart/2005/8/layout/vList5"/>
    <dgm:cxn modelId="{D73049B0-0867-4B9B-BBDB-A50717EEB10C}" type="presParOf" srcId="{40C8DB5C-BBE5-4D7D-A4FA-D9A31AF4CE62}" destId="{79A0F524-49C0-405A-84FE-8AC54F6D1A2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1C71F725-D799-48D8-A302-0EEF3AC31D44}">
      <dgm:prSet phldrT="[Text]"/>
      <dgm:spPr/>
      <dgm:t>
        <a:bodyPr/>
        <a:lstStyle/>
        <a:p>
          <a:r>
            <a:rPr lang="en-US"/>
            <a:t>Threat Actors</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Public Reports</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Incidents</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AF8D7516-3BD4-49EC-9605-539F88D2B11E}">
      <dgm:prSet phldrT="[Text]"/>
      <dgm:spPr/>
      <dgm:t>
        <a:bodyPr/>
        <a:lstStyle/>
        <a:p>
          <a:r>
            <a:rPr lang="en-US"/>
            <a:t>MITRE</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Victim</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6E1B0FCB-3B10-41C4-BC15-0C46505B236F}">
      <dgm:prSet phldrT="[Text]"/>
      <dgm:spPr/>
      <dgm:t>
        <a:bodyPr/>
        <a:lstStyle/>
        <a:p>
          <a:r>
            <a:rPr lang="en-US"/>
            <a:t>Press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874461C0-8A26-4E27-AC3A-2D896BDBB47A}">
      <dgm:prSet phldrT="[Text]"/>
      <dgm:spPr/>
      <dgm:t>
        <a:bodyPr/>
        <a:lstStyle/>
        <a:p>
          <a:r>
            <a:rPr lang="en-US"/>
            <a:t>Sector</a:t>
          </a:r>
        </a:p>
      </dgm:t>
    </dgm:pt>
    <dgm:pt modelId="{03D0C680-04FD-45DC-B2AE-C5B165C7D4D5}" type="parTrans" cxnId="{0877FD5A-CCEE-4CBA-A3DF-351958A897FF}">
      <dgm:prSet/>
      <dgm:spPr/>
      <dgm:t>
        <a:bodyPr/>
        <a:lstStyle/>
        <a:p>
          <a:endParaRPr lang="en-US"/>
        </a:p>
      </dgm:t>
    </dgm:pt>
    <dgm:pt modelId="{97010F93-1849-4B91-AFB8-993434EC39F9}" type="sibTrans" cxnId="{0877FD5A-CCEE-4CBA-A3DF-351958A897FF}">
      <dgm:prSet/>
      <dgm:spPr/>
      <dgm:t>
        <a:bodyPr/>
        <a:lstStyle/>
        <a:p>
          <a:endParaRPr lang="en-US"/>
        </a:p>
      </dgm:t>
    </dgm:pt>
    <dgm:pt modelId="{A1134711-F4AD-4FF1-BAAF-21456FBF4602}">
      <dgm:prSet phldrT="[Text]"/>
      <dgm:spPr/>
      <dgm:t>
        <a:bodyPr/>
        <a:lstStyle/>
        <a:p>
          <a:r>
            <a:rPr lang="en-US"/>
            <a:t>Changes in legislation</a:t>
          </a:r>
        </a:p>
      </dgm:t>
    </dgm:pt>
    <dgm:pt modelId="{563606A0-6A3A-4285-AEED-E3FA16FED75F}" type="parTrans" cxnId="{A2F68911-452C-47F5-92C7-C19D349E0DC4}">
      <dgm:prSet/>
      <dgm:spPr/>
      <dgm:t>
        <a:bodyPr/>
        <a:lstStyle/>
        <a:p>
          <a:endParaRPr lang="en-US"/>
        </a:p>
      </dgm:t>
    </dgm:pt>
    <dgm:pt modelId="{6D61535E-1526-4C53-8450-618F9A7A1F04}" type="sibTrans" cxnId="{A2F68911-452C-47F5-92C7-C19D349E0DC4}">
      <dgm:prSet/>
      <dgm:spPr/>
      <dgm:t>
        <a:bodyPr/>
        <a:lstStyle/>
        <a:p>
          <a:endParaRPr lang="en-US"/>
        </a:p>
      </dgm:t>
    </dgm:pt>
    <dgm:pt modelId="{C727ED54-956F-4B87-BE98-CCD9971081E1}">
      <dgm:prSet phldrT="[Text]"/>
      <dgm:spPr/>
      <dgm:t>
        <a:bodyPr/>
        <a:lstStyle/>
        <a:p>
          <a:r>
            <a:rPr lang="en-US"/>
            <a:t>Affecting the victim</a:t>
          </a:r>
        </a:p>
      </dgm:t>
    </dgm:pt>
    <dgm:pt modelId="{5AB20201-E6F5-4093-AAD9-2E203C4E1528}" type="parTrans" cxnId="{EBBEDE6C-9132-4DF3-91E9-0DA8D3D00E9D}">
      <dgm:prSet/>
      <dgm:spPr/>
      <dgm:t>
        <a:bodyPr/>
        <a:lstStyle/>
        <a:p>
          <a:endParaRPr lang="en-US"/>
        </a:p>
      </dgm:t>
    </dgm:pt>
    <dgm:pt modelId="{30E44158-9D82-4E71-88D6-AAEC46504877}" type="sibTrans" cxnId="{EBBEDE6C-9132-4DF3-91E9-0DA8D3D00E9D}">
      <dgm:prSet/>
      <dgm:spPr/>
      <dgm:t>
        <a:bodyPr/>
        <a:lstStyle/>
        <a:p>
          <a:endParaRPr lang="en-US"/>
        </a:p>
      </dgm:t>
    </dgm:pt>
    <dgm:pt modelId="{F8D9E940-4AA0-478E-A82B-166C86084B3A}">
      <dgm:prSet phldrT="[Text]"/>
      <dgm:spPr/>
      <dgm:t>
        <a:bodyPr/>
        <a:lstStyle/>
        <a:p>
          <a:r>
            <a:rPr lang="en-US"/>
            <a:t>CSIRT Network</a:t>
          </a:r>
        </a:p>
      </dgm:t>
    </dgm:pt>
    <dgm:pt modelId="{EEA626C6-D4E5-453B-933D-26196D94A2B1}" type="parTrans" cxnId="{9D52431F-EA4C-49A4-B0CF-53C12D8D8FF0}">
      <dgm:prSet/>
      <dgm:spPr/>
      <dgm:t>
        <a:bodyPr/>
        <a:lstStyle/>
        <a:p>
          <a:endParaRPr lang="en-US"/>
        </a:p>
      </dgm:t>
    </dgm:pt>
    <dgm:pt modelId="{093184FD-DDD0-4F70-91EE-6E3A16318B4A}" type="sibTrans" cxnId="{9D52431F-EA4C-49A4-B0CF-53C12D8D8FF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9472D872-3499-4CB6-9837-BF841F7C09AB}" type="pres">
      <dgm:prSet presAssocID="{A1134711-F4AD-4FF1-BAAF-21456FBF4602}" presName="linNode" presStyleCnt="0"/>
      <dgm:spPr/>
    </dgm:pt>
    <dgm:pt modelId="{251BF34A-7DA7-4E84-B337-F2D6D26788D8}" type="pres">
      <dgm:prSet presAssocID="{A1134711-F4AD-4FF1-BAAF-21456FBF4602}" presName="parentText" presStyleLbl="node1" presStyleIdx="1" presStyleCnt="4">
        <dgm:presLayoutVars>
          <dgm:chMax val="1"/>
          <dgm:bulletEnabled val="1"/>
        </dgm:presLayoutVars>
      </dgm:prSet>
      <dgm:spPr/>
    </dgm:pt>
    <dgm:pt modelId="{4BCB02EA-E7D4-4C3E-8818-A0AE83F9CBEA}" type="pres">
      <dgm:prSet presAssocID="{A1134711-F4AD-4FF1-BAAF-21456FBF4602}" presName="descendantText" presStyleLbl="alignAccFollowNode1" presStyleIdx="1" presStyleCnt="4">
        <dgm:presLayoutVars>
          <dgm:bulletEnabled val="1"/>
        </dgm:presLayoutVars>
      </dgm:prSet>
      <dgm:spPr/>
    </dgm:pt>
    <dgm:pt modelId="{0F790485-1B6A-433F-ACA6-1E3C3D4917AE}" type="pres">
      <dgm:prSet presAssocID="{6D61535E-1526-4C53-8450-618F9A7A1F04}"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2"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2"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3"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A2F68911-452C-47F5-92C7-C19D349E0DC4}" srcId="{5AB90CB2-7C79-4993-84C0-793D87A62294}" destId="{A1134711-F4AD-4FF1-BAAF-21456FBF4602}" srcOrd="1" destOrd="0" parTransId="{563606A0-6A3A-4285-AEED-E3FA16FED75F}" sibTransId="{6D61535E-1526-4C53-8450-618F9A7A1F04}"/>
    <dgm:cxn modelId="{9D52431F-EA4C-49A4-B0CF-53C12D8D8FF0}" srcId="{1C71F725-D799-48D8-A302-0EEF3AC31D44}" destId="{F8D9E940-4AA0-478E-A82B-166C86084B3A}" srcOrd="1" destOrd="0" parTransId="{EEA626C6-D4E5-453B-933D-26196D94A2B1}" sibTransId="{093184FD-DDD0-4F70-91EE-6E3A16318B4A}"/>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38F25B3F-390F-42F0-8A98-C7B0CED54197}" type="presOf" srcId="{874461C0-8A26-4E27-AC3A-2D896BDBB47A}" destId="{8B922A7F-1450-4457-AFE2-1B1B0CECCE22}" srcOrd="0" destOrd="1" presId="urn:microsoft.com/office/officeart/2005/8/layout/vList5"/>
    <dgm:cxn modelId="{99B18A40-47EF-41FE-A40A-35642ADD5018}" type="presOf" srcId="{A1134711-F4AD-4FF1-BAAF-21456FBF4602}" destId="{251BF34A-7DA7-4E84-B337-F2D6D26788D8}" srcOrd="0" destOrd="0" presId="urn:microsoft.com/office/officeart/2005/8/layout/vList5"/>
    <dgm:cxn modelId="{239F975F-66C8-402D-8F5C-DAB894254767}" type="presOf" srcId="{DA30E82A-067E-4333-9B45-DDE9CE9C0CFF}" destId="{6AF95038-7394-4BFC-BC2B-0928E8E34C54}" srcOrd="0" destOrd="0" presId="urn:microsoft.com/office/officeart/2005/8/layout/vList5"/>
    <dgm:cxn modelId="{EBBEDE6C-9132-4DF3-91E9-0DA8D3D00E9D}" srcId="{A1134711-F4AD-4FF1-BAAF-21456FBF4602}" destId="{C727ED54-956F-4B87-BE98-CCD9971081E1}" srcOrd="0" destOrd="0" parTransId="{5AB20201-E6F5-4093-AAD9-2E203C4E1528}" sibTransId="{30E44158-9D82-4E71-88D6-AAEC46504877}"/>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3" destOrd="0" parTransId="{26B06EAD-6171-4AD9-A493-113EACA8AF5B}" sibTransId="{02074CBE-A68B-41CD-A9E9-0ED671569D92}"/>
    <dgm:cxn modelId="{0877FD5A-CCEE-4CBA-A3DF-351958A897FF}" srcId="{BDCFB516-83B7-4A01-9CBB-92DCF1FBBFCA}" destId="{874461C0-8A26-4E27-AC3A-2D896BDBB47A}" srcOrd="1" destOrd="0" parTransId="{03D0C680-04FD-45DC-B2AE-C5B165C7D4D5}" sibTransId="{97010F93-1849-4B91-AFB8-993434EC39F9}"/>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78A636BC-1E1E-4974-8EA8-9B8ED65991D9}" type="presOf" srcId="{F8D9E940-4AA0-478E-A82B-166C86084B3A}" destId="{4DFC98B3-4AE1-44D2-9859-91CBE68AF8D3}" srcOrd="0" destOrd="1" presId="urn:microsoft.com/office/officeart/2005/8/layout/vList5"/>
    <dgm:cxn modelId="{0A82E6C2-F7A9-4BCF-BADE-3177BF874956}" type="presOf" srcId="{2500CCF6-CDE1-4EEF-B54D-42F5A2130CAA}" destId="{8B922A7F-1450-4457-AFE2-1B1B0CECCE22}" srcOrd="0" destOrd="0" presId="urn:microsoft.com/office/officeart/2005/8/layout/vList5"/>
    <dgm:cxn modelId="{D3C542C6-875C-4A57-BE9D-EC10AEDBD753}" type="presOf" srcId="{C727ED54-956F-4B87-BE98-CCD9971081E1}" destId="{4BCB02EA-E7D4-4C3E-8818-A0AE83F9CBEA}" srcOrd="0" destOrd="0" presId="urn:microsoft.com/office/officeart/2005/8/layout/vList5"/>
    <dgm:cxn modelId="{7D9C50D9-C5C6-432F-8EF6-7215CF0859FE}" srcId="{5AB90CB2-7C79-4993-84C0-793D87A62294}" destId="{DA30E82A-067E-4333-9B45-DDE9CE9C0CFF}" srcOrd="2" destOrd="0" parTransId="{F8F4CBDA-DED4-4808-A051-B4405DFC7559}" sibTransId="{EB63B597-44FC-4B4E-BED1-EBBFDC2480D8}"/>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75F0D51A-E00A-4775-BBB6-1C4D42A6C936}" type="presParOf" srcId="{FA053286-0476-481E-AB19-5C95C2417AB7}" destId="{9472D872-3499-4CB6-9837-BF841F7C09AB}" srcOrd="2" destOrd="0" presId="urn:microsoft.com/office/officeart/2005/8/layout/vList5"/>
    <dgm:cxn modelId="{3ABF678D-8306-4144-AC3F-4382098E04CA}" type="presParOf" srcId="{9472D872-3499-4CB6-9837-BF841F7C09AB}" destId="{251BF34A-7DA7-4E84-B337-F2D6D26788D8}" srcOrd="0" destOrd="0" presId="urn:microsoft.com/office/officeart/2005/8/layout/vList5"/>
    <dgm:cxn modelId="{BB04890F-CE2F-488A-866A-3DC40EFF750D}" type="presParOf" srcId="{9472D872-3499-4CB6-9837-BF841F7C09AB}" destId="{4BCB02EA-E7D4-4C3E-8818-A0AE83F9CBEA}" srcOrd="1" destOrd="0" presId="urn:microsoft.com/office/officeart/2005/8/layout/vList5"/>
    <dgm:cxn modelId="{40781441-FBC7-48FD-BE88-C17D56F8A5C7}" type="presParOf" srcId="{FA053286-0476-481E-AB19-5C95C2417AB7}" destId="{0F790485-1B6A-433F-ACA6-1E3C3D4917AE}" srcOrd="3" destOrd="0" presId="urn:microsoft.com/office/officeart/2005/8/layout/vList5"/>
    <dgm:cxn modelId="{6AF9286B-4315-4869-8855-3F5CD915671A}" type="presParOf" srcId="{FA053286-0476-481E-AB19-5C95C2417AB7}" destId="{EBB14E62-116E-43D5-82D4-D5AED164FAAE}" srcOrd="4"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5" destOrd="0" presId="urn:microsoft.com/office/officeart/2005/8/layout/vList5"/>
    <dgm:cxn modelId="{4330DCEF-2752-4604-B988-B8DE701D8921}" type="presParOf" srcId="{FA053286-0476-481E-AB19-5C95C2417AB7}" destId="{F1B103B2-3B0E-4AF2-B9C5-7758C76BE421}" srcOrd="6"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25F7D4-8F67-41EB-A594-510643D555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FDA04167-BCAD-4195-97F4-CB5257DF78B8}">
      <dgm:prSet phldrT="[Text]"/>
      <dgm:spPr/>
      <dgm:t>
        <a:bodyPr/>
        <a:lstStyle/>
        <a:p>
          <a:r>
            <a:rPr lang="en-US" dirty="0"/>
            <a:t>APT actor</a:t>
          </a:r>
          <a:endParaRPr lang="en-GB" dirty="0"/>
        </a:p>
      </dgm:t>
    </dgm:pt>
    <dgm:pt modelId="{85E7A4CA-AE4A-4645-9EFD-4896CF69E59D}" type="parTrans" cxnId="{67A8F8D6-B1E0-437B-93C4-55556D81121B}">
      <dgm:prSet/>
      <dgm:spPr/>
      <dgm:t>
        <a:bodyPr/>
        <a:lstStyle/>
        <a:p>
          <a:endParaRPr lang="en-GB"/>
        </a:p>
      </dgm:t>
    </dgm:pt>
    <dgm:pt modelId="{7E1F5E2E-E8B5-4C7A-A977-B558F491B7B7}" type="sibTrans" cxnId="{67A8F8D6-B1E0-437B-93C4-55556D81121B}">
      <dgm:prSet/>
      <dgm:spPr/>
      <dgm:t>
        <a:bodyPr/>
        <a:lstStyle/>
        <a:p>
          <a:endParaRPr lang="en-GB"/>
        </a:p>
      </dgm:t>
    </dgm:pt>
    <dgm:pt modelId="{85034BE1-F917-4925-961B-453E4A7E1860}" type="asst">
      <dgm:prSet phldrT="[Text]"/>
      <dgm:spPr/>
      <dgm:t>
        <a:bodyPr/>
        <a:lstStyle/>
        <a:p>
          <a:r>
            <a:rPr lang="en-US" dirty="0"/>
            <a:t>Malware name / family</a:t>
          </a:r>
          <a:endParaRPr lang="en-GB" dirty="0"/>
        </a:p>
      </dgm:t>
    </dgm:pt>
    <dgm:pt modelId="{AEABE207-F8F7-47FA-B146-96DAC2349E3F}" type="parTrans" cxnId="{D7239F08-9960-453C-B1BC-DC69FC3CB436}">
      <dgm:prSet/>
      <dgm:spPr/>
      <dgm:t>
        <a:bodyPr/>
        <a:lstStyle/>
        <a:p>
          <a:endParaRPr lang="en-GB"/>
        </a:p>
      </dgm:t>
    </dgm:pt>
    <dgm:pt modelId="{D7773A8C-C8CA-4017-9B43-EFEA94C881BB}" type="sibTrans" cxnId="{D7239F08-9960-453C-B1BC-DC69FC3CB436}">
      <dgm:prSet/>
      <dgm:spPr/>
      <dgm:t>
        <a:bodyPr/>
        <a:lstStyle/>
        <a:p>
          <a:endParaRPr lang="en-GB"/>
        </a:p>
      </dgm:t>
    </dgm:pt>
    <dgm:pt modelId="{D5E8C276-2C6B-41DF-AD53-E634B11FFAEB}">
      <dgm:prSet phldrT="[Text]"/>
      <dgm:spPr/>
      <dgm:t>
        <a:bodyPr/>
        <a:lstStyle/>
        <a:p>
          <a:r>
            <a:rPr lang="en-US" dirty="0"/>
            <a:t>BTC address</a:t>
          </a:r>
          <a:endParaRPr lang="en-GB" dirty="0"/>
        </a:p>
      </dgm:t>
    </dgm:pt>
    <dgm:pt modelId="{AC6F7A1E-7008-4083-82B4-31A09734130A}" type="parTrans" cxnId="{CBD211B8-9AC1-47B9-B4CA-E9B2F2D6375A}">
      <dgm:prSet/>
      <dgm:spPr/>
      <dgm:t>
        <a:bodyPr/>
        <a:lstStyle/>
        <a:p>
          <a:endParaRPr lang="en-GB"/>
        </a:p>
      </dgm:t>
    </dgm:pt>
    <dgm:pt modelId="{E9751523-F3F4-4ACD-96AB-99F2B517CD9F}" type="sibTrans" cxnId="{CBD211B8-9AC1-47B9-B4CA-E9B2F2D6375A}">
      <dgm:prSet/>
      <dgm:spPr/>
      <dgm:t>
        <a:bodyPr/>
        <a:lstStyle/>
        <a:p>
          <a:endParaRPr lang="en-GB"/>
        </a:p>
      </dgm:t>
    </dgm:pt>
    <dgm:pt modelId="{BBAD4C8B-6654-4775-BB10-A3362243D7FF}">
      <dgm:prSet phldrT="[Text]"/>
      <dgm:spPr/>
      <dgm:t>
        <a:bodyPr/>
        <a:lstStyle/>
        <a:p>
          <a:r>
            <a:rPr lang="en-US" dirty="0"/>
            <a:t>IP</a:t>
          </a:r>
          <a:endParaRPr lang="en-GB" dirty="0"/>
        </a:p>
      </dgm:t>
    </dgm:pt>
    <dgm:pt modelId="{4D026EEF-D44C-4BCA-9954-E4F54E3AF3DA}" type="parTrans" cxnId="{7E714E1D-E77E-4020-AA4C-C642E449FC34}">
      <dgm:prSet/>
      <dgm:spPr/>
      <dgm:t>
        <a:bodyPr/>
        <a:lstStyle/>
        <a:p>
          <a:endParaRPr lang="en-GB"/>
        </a:p>
      </dgm:t>
    </dgm:pt>
    <dgm:pt modelId="{FACDB80F-F5DB-45A3-A759-59B8253A10EB}" type="sibTrans" cxnId="{7E714E1D-E77E-4020-AA4C-C642E449FC34}">
      <dgm:prSet/>
      <dgm:spPr/>
      <dgm:t>
        <a:bodyPr/>
        <a:lstStyle/>
        <a:p>
          <a:endParaRPr lang="en-GB"/>
        </a:p>
      </dgm:t>
    </dgm:pt>
    <dgm:pt modelId="{430C8682-E38B-453C-B394-3BDFC4AD6D5F}">
      <dgm:prSet phldrT="[Text]"/>
      <dgm:spPr/>
      <dgm:t>
        <a:bodyPr/>
        <a:lstStyle/>
        <a:p>
          <a:r>
            <a:rPr lang="en-US" dirty="0"/>
            <a:t>File Hash</a:t>
          </a:r>
          <a:endParaRPr lang="en-GB" dirty="0"/>
        </a:p>
      </dgm:t>
    </dgm:pt>
    <dgm:pt modelId="{30B9F780-6849-4328-872B-2DCC1DB2A81B}" type="parTrans" cxnId="{ECB4DEA9-23B3-4D7D-B41E-5F84981EF7B0}">
      <dgm:prSet/>
      <dgm:spPr/>
      <dgm:t>
        <a:bodyPr/>
        <a:lstStyle/>
        <a:p>
          <a:endParaRPr lang="en-GB"/>
        </a:p>
      </dgm:t>
    </dgm:pt>
    <dgm:pt modelId="{0E06FE11-978F-4A20-8E55-35CD7B7835FE}" type="sibTrans" cxnId="{ECB4DEA9-23B3-4D7D-B41E-5F84981EF7B0}">
      <dgm:prSet/>
      <dgm:spPr/>
      <dgm:t>
        <a:bodyPr/>
        <a:lstStyle/>
        <a:p>
          <a:endParaRPr lang="en-GB"/>
        </a:p>
      </dgm:t>
    </dgm:pt>
    <dgm:pt modelId="{F424D7F2-761A-449C-9AF7-08E60B8C785C}" type="pres">
      <dgm:prSet presAssocID="{F425F7D4-8F67-41EB-A594-510643D555BE}" presName="hierChild1" presStyleCnt="0">
        <dgm:presLayoutVars>
          <dgm:orgChart val="1"/>
          <dgm:chPref val="1"/>
          <dgm:dir/>
          <dgm:animOne val="branch"/>
          <dgm:animLvl val="lvl"/>
          <dgm:resizeHandles/>
        </dgm:presLayoutVars>
      </dgm:prSet>
      <dgm:spPr/>
    </dgm:pt>
    <dgm:pt modelId="{D5B40C81-F8B0-4962-9394-6E7484F85F1F}" type="pres">
      <dgm:prSet presAssocID="{FDA04167-BCAD-4195-97F4-CB5257DF78B8}" presName="hierRoot1" presStyleCnt="0">
        <dgm:presLayoutVars>
          <dgm:hierBranch val="init"/>
        </dgm:presLayoutVars>
      </dgm:prSet>
      <dgm:spPr/>
    </dgm:pt>
    <dgm:pt modelId="{DB5073FD-53C1-49BB-9ACA-3D1B7EB3802D}" type="pres">
      <dgm:prSet presAssocID="{FDA04167-BCAD-4195-97F4-CB5257DF78B8}" presName="rootComposite1" presStyleCnt="0"/>
      <dgm:spPr/>
    </dgm:pt>
    <dgm:pt modelId="{0AAC3734-F853-42DD-A325-E673A2E07D69}" type="pres">
      <dgm:prSet presAssocID="{FDA04167-BCAD-4195-97F4-CB5257DF78B8}" presName="rootText1" presStyleLbl="node0" presStyleIdx="0" presStyleCnt="1">
        <dgm:presLayoutVars>
          <dgm:chPref val="3"/>
        </dgm:presLayoutVars>
      </dgm:prSet>
      <dgm:spPr/>
    </dgm:pt>
    <dgm:pt modelId="{BA46587D-E032-4E45-8925-D6A8B5C4DDAF}" type="pres">
      <dgm:prSet presAssocID="{FDA04167-BCAD-4195-97F4-CB5257DF78B8}" presName="rootConnector1" presStyleLbl="node1" presStyleIdx="0" presStyleCnt="0"/>
      <dgm:spPr/>
    </dgm:pt>
    <dgm:pt modelId="{9405E2F2-4CD3-4898-9F17-F0236C42485A}" type="pres">
      <dgm:prSet presAssocID="{FDA04167-BCAD-4195-97F4-CB5257DF78B8}" presName="hierChild2" presStyleCnt="0"/>
      <dgm:spPr/>
    </dgm:pt>
    <dgm:pt modelId="{4463FEDB-7AC0-4668-B056-6B5DE3B8552F}" type="pres">
      <dgm:prSet presAssocID="{AC6F7A1E-7008-4083-82B4-31A09734130A}" presName="Name37" presStyleLbl="parChTrans1D2" presStyleIdx="0" presStyleCnt="4"/>
      <dgm:spPr/>
    </dgm:pt>
    <dgm:pt modelId="{39FDC539-1E8E-487A-8A6E-455A6C7894AA}" type="pres">
      <dgm:prSet presAssocID="{D5E8C276-2C6B-41DF-AD53-E634B11FFAEB}" presName="hierRoot2" presStyleCnt="0">
        <dgm:presLayoutVars>
          <dgm:hierBranch val="init"/>
        </dgm:presLayoutVars>
      </dgm:prSet>
      <dgm:spPr/>
    </dgm:pt>
    <dgm:pt modelId="{70747B1B-C12D-495B-A71C-FB4109368DFC}" type="pres">
      <dgm:prSet presAssocID="{D5E8C276-2C6B-41DF-AD53-E634B11FFAEB}" presName="rootComposite" presStyleCnt="0"/>
      <dgm:spPr/>
    </dgm:pt>
    <dgm:pt modelId="{E877AF53-A0A7-4326-AA4E-3A9B7C6749BC}" type="pres">
      <dgm:prSet presAssocID="{D5E8C276-2C6B-41DF-AD53-E634B11FFAEB}" presName="rootText" presStyleLbl="node2" presStyleIdx="0" presStyleCnt="3">
        <dgm:presLayoutVars>
          <dgm:chPref val="3"/>
        </dgm:presLayoutVars>
      </dgm:prSet>
      <dgm:spPr/>
    </dgm:pt>
    <dgm:pt modelId="{BF7730BD-8010-4CD2-9602-D4163C96867A}" type="pres">
      <dgm:prSet presAssocID="{D5E8C276-2C6B-41DF-AD53-E634B11FFAEB}" presName="rootConnector" presStyleLbl="node2" presStyleIdx="0" presStyleCnt="3"/>
      <dgm:spPr/>
    </dgm:pt>
    <dgm:pt modelId="{0C321B21-FD94-4C41-8389-D29DB23459EA}" type="pres">
      <dgm:prSet presAssocID="{D5E8C276-2C6B-41DF-AD53-E634B11FFAEB}" presName="hierChild4" presStyleCnt="0"/>
      <dgm:spPr/>
    </dgm:pt>
    <dgm:pt modelId="{EFBF9F95-B524-4627-B87A-72BD37FB92C4}" type="pres">
      <dgm:prSet presAssocID="{D5E8C276-2C6B-41DF-AD53-E634B11FFAEB}" presName="hierChild5" presStyleCnt="0"/>
      <dgm:spPr/>
    </dgm:pt>
    <dgm:pt modelId="{886E1A59-124D-4ED7-BECD-62AAC7DCABA4}" type="pres">
      <dgm:prSet presAssocID="{4D026EEF-D44C-4BCA-9954-E4F54E3AF3DA}" presName="Name37" presStyleLbl="parChTrans1D2" presStyleIdx="1" presStyleCnt="4"/>
      <dgm:spPr/>
    </dgm:pt>
    <dgm:pt modelId="{49E7D82E-CCC9-4644-8BA7-6E256DDC755F}" type="pres">
      <dgm:prSet presAssocID="{BBAD4C8B-6654-4775-BB10-A3362243D7FF}" presName="hierRoot2" presStyleCnt="0">
        <dgm:presLayoutVars>
          <dgm:hierBranch val="init"/>
        </dgm:presLayoutVars>
      </dgm:prSet>
      <dgm:spPr/>
    </dgm:pt>
    <dgm:pt modelId="{ED3499C9-151C-437C-A0F6-7B0778AF7F8C}" type="pres">
      <dgm:prSet presAssocID="{BBAD4C8B-6654-4775-BB10-A3362243D7FF}" presName="rootComposite" presStyleCnt="0"/>
      <dgm:spPr/>
    </dgm:pt>
    <dgm:pt modelId="{A59B52AD-8415-4BD9-A05C-179FC44E70C5}" type="pres">
      <dgm:prSet presAssocID="{BBAD4C8B-6654-4775-BB10-A3362243D7FF}" presName="rootText" presStyleLbl="node2" presStyleIdx="1" presStyleCnt="3">
        <dgm:presLayoutVars>
          <dgm:chPref val="3"/>
        </dgm:presLayoutVars>
      </dgm:prSet>
      <dgm:spPr/>
    </dgm:pt>
    <dgm:pt modelId="{B38FB22F-9AA5-44B0-A215-3E7C213535FF}" type="pres">
      <dgm:prSet presAssocID="{BBAD4C8B-6654-4775-BB10-A3362243D7FF}" presName="rootConnector" presStyleLbl="node2" presStyleIdx="1" presStyleCnt="3"/>
      <dgm:spPr/>
    </dgm:pt>
    <dgm:pt modelId="{E794DCF1-4479-42C4-8C1E-DCB7615745E2}" type="pres">
      <dgm:prSet presAssocID="{BBAD4C8B-6654-4775-BB10-A3362243D7FF}" presName="hierChild4" presStyleCnt="0"/>
      <dgm:spPr/>
    </dgm:pt>
    <dgm:pt modelId="{235D9EC0-BB9A-4EEE-B7A0-B348F7E1EBFA}" type="pres">
      <dgm:prSet presAssocID="{BBAD4C8B-6654-4775-BB10-A3362243D7FF}" presName="hierChild5" presStyleCnt="0"/>
      <dgm:spPr/>
    </dgm:pt>
    <dgm:pt modelId="{5D0F58ED-4942-419C-9EC1-17810D487F4A}" type="pres">
      <dgm:prSet presAssocID="{30B9F780-6849-4328-872B-2DCC1DB2A81B}" presName="Name37" presStyleLbl="parChTrans1D2" presStyleIdx="2" presStyleCnt="4"/>
      <dgm:spPr/>
    </dgm:pt>
    <dgm:pt modelId="{4F742366-4729-49C2-B641-B39183E65059}" type="pres">
      <dgm:prSet presAssocID="{430C8682-E38B-453C-B394-3BDFC4AD6D5F}" presName="hierRoot2" presStyleCnt="0">
        <dgm:presLayoutVars>
          <dgm:hierBranch val="init"/>
        </dgm:presLayoutVars>
      </dgm:prSet>
      <dgm:spPr/>
    </dgm:pt>
    <dgm:pt modelId="{3FEA209B-FEDB-4926-A16D-EF2B5C90F626}" type="pres">
      <dgm:prSet presAssocID="{430C8682-E38B-453C-B394-3BDFC4AD6D5F}" presName="rootComposite" presStyleCnt="0"/>
      <dgm:spPr/>
    </dgm:pt>
    <dgm:pt modelId="{5331FE0D-80E6-4E8C-B495-4311D234E3BD}" type="pres">
      <dgm:prSet presAssocID="{430C8682-E38B-453C-B394-3BDFC4AD6D5F}" presName="rootText" presStyleLbl="node2" presStyleIdx="2" presStyleCnt="3">
        <dgm:presLayoutVars>
          <dgm:chPref val="3"/>
        </dgm:presLayoutVars>
      </dgm:prSet>
      <dgm:spPr/>
    </dgm:pt>
    <dgm:pt modelId="{46361930-9462-49C0-83B2-9932E7881241}" type="pres">
      <dgm:prSet presAssocID="{430C8682-E38B-453C-B394-3BDFC4AD6D5F}" presName="rootConnector" presStyleLbl="node2" presStyleIdx="2" presStyleCnt="3"/>
      <dgm:spPr/>
    </dgm:pt>
    <dgm:pt modelId="{0D00144B-CC34-4A78-ABF4-13C0922AF768}" type="pres">
      <dgm:prSet presAssocID="{430C8682-E38B-453C-B394-3BDFC4AD6D5F}" presName="hierChild4" presStyleCnt="0"/>
      <dgm:spPr/>
    </dgm:pt>
    <dgm:pt modelId="{8D5D163E-BAAC-4D18-9EF4-DE9B1A497DC8}" type="pres">
      <dgm:prSet presAssocID="{430C8682-E38B-453C-B394-3BDFC4AD6D5F}" presName="hierChild5" presStyleCnt="0"/>
      <dgm:spPr/>
    </dgm:pt>
    <dgm:pt modelId="{F9EF8797-5A77-4948-912D-0FB626D3B8B1}" type="pres">
      <dgm:prSet presAssocID="{FDA04167-BCAD-4195-97F4-CB5257DF78B8}" presName="hierChild3" presStyleCnt="0"/>
      <dgm:spPr/>
    </dgm:pt>
    <dgm:pt modelId="{E3566B02-E363-483D-AD82-315047256E7C}" type="pres">
      <dgm:prSet presAssocID="{AEABE207-F8F7-47FA-B146-96DAC2349E3F}" presName="Name111" presStyleLbl="parChTrans1D2" presStyleIdx="3" presStyleCnt="4"/>
      <dgm:spPr/>
    </dgm:pt>
    <dgm:pt modelId="{D6D6B53D-E525-421D-A153-90F7C403F85E}" type="pres">
      <dgm:prSet presAssocID="{85034BE1-F917-4925-961B-453E4A7E1860}" presName="hierRoot3" presStyleCnt="0">
        <dgm:presLayoutVars>
          <dgm:hierBranch val="init"/>
        </dgm:presLayoutVars>
      </dgm:prSet>
      <dgm:spPr/>
    </dgm:pt>
    <dgm:pt modelId="{30749806-26DF-413C-BDA8-DA5337E8E190}" type="pres">
      <dgm:prSet presAssocID="{85034BE1-F917-4925-961B-453E4A7E1860}" presName="rootComposite3" presStyleCnt="0"/>
      <dgm:spPr/>
    </dgm:pt>
    <dgm:pt modelId="{157B2B1C-C2FA-4623-87A5-E27692553AAB}" type="pres">
      <dgm:prSet presAssocID="{85034BE1-F917-4925-961B-453E4A7E1860}" presName="rootText3" presStyleLbl="asst1" presStyleIdx="0" presStyleCnt="1">
        <dgm:presLayoutVars>
          <dgm:chPref val="3"/>
        </dgm:presLayoutVars>
      </dgm:prSet>
      <dgm:spPr/>
    </dgm:pt>
    <dgm:pt modelId="{92023873-E10C-49E7-94F9-887600B20ED9}" type="pres">
      <dgm:prSet presAssocID="{85034BE1-F917-4925-961B-453E4A7E1860}" presName="rootConnector3" presStyleLbl="asst1" presStyleIdx="0" presStyleCnt="1"/>
      <dgm:spPr/>
    </dgm:pt>
    <dgm:pt modelId="{1375BA58-96E7-4D08-A9B1-3682F301A21B}" type="pres">
      <dgm:prSet presAssocID="{85034BE1-F917-4925-961B-453E4A7E1860}" presName="hierChild6" presStyleCnt="0"/>
      <dgm:spPr/>
    </dgm:pt>
    <dgm:pt modelId="{9A8A080D-300E-4346-BACE-B7C94A4A2D79}" type="pres">
      <dgm:prSet presAssocID="{85034BE1-F917-4925-961B-453E4A7E1860}" presName="hierChild7" presStyleCnt="0"/>
      <dgm:spPr/>
    </dgm:pt>
  </dgm:ptLst>
  <dgm:cxnLst>
    <dgm:cxn modelId="{FAFE4803-EA79-49F6-A063-9464C1D4355C}" type="presOf" srcId="{D5E8C276-2C6B-41DF-AD53-E634B11FFAEB}" destId="{E877AF53-A0A7-4326-AA4E-3A9B7C6749BC}" srcOrd="0" destOrd="0" presId="urn:microsoft.com/office/officeart/2005/8/layout/orgChart1"/>
    <dgm:cxn modelId="{D7239F08-9960-453C-B1BC-DC69FC3CB436}" srcId="{FDA04167-BCAD-4195-97F4-CB5257DF78B8}" destId="{85034BE1-F917-4925-961B-453E4A7E1860}" srcOrd="0" destOrd="0" parTransId="{AEABE207-F8F7-47FA-B146-96DAC2349E3F}" sibTransId="{D7773A8C-C8CA-4017-9B43-EFEA94C881BB}"/>
    <dgm:cxn modelId="{E77CAC0E-70DE-4C3A-BDCB-B8EA92D50B4F}" type="presOf" srcId="{85034BE1-F917-4925-961B-453E4A7E1860}" destId="{157B2B1C-C2FA-4623-87A5-E27692553AAB}" srcOrd="0" destOrd="0" presId="urn:microsoft.com/office/officeart/2005/8/layout/orgChart1"/>
    <dgm:cxn modelId="{0107D510-9549-4BDE-ABAA-2102D33F5746}" type="presOf" srcId="{30B9F780-6849-4328-872B-2DCC1DB2A81B}" destId="{5D0F58ED-4942-419C-9EC1-17810D487F4A}" srcOrd="0" destOrd="0" presId="urn:microsoft.com/office/officeart/2005/8/layout/orgChart1"/>
    <dgm:cxn modelId="{64BA4619-10F6-4A5B-A80E-F3D3F41F99EC}" type="presOf" srcId="{FDA04167-BCAD-4195-97F4-CB5257DF78B8}" destId="{0AAC3734-F853-42DD-A325-E673A2E07D69}" srcOrd="0" destOrd="0" presId="urn:microsoft.com/office/officeart/2005/8/layout/orgChart1"/>
    <dgm:cxn modelId="{7E714E1D-E77E-4020-AA4C-C642E449FC34}" srcId="{FDA04167-BCAD-4195-97F4-CB5257DF78B8}" destId="{BBAD4C8B-6654-4775-BB10-A3362243D7FF}" srcOrd="2" destOrd="0" parTransId="{4D026EEF-D44C-4BCA-9954-E4F54E3AF3DA}" sibTransId="{FACDB80F-F5DB-45A3-A759-59B8253A10EB}"/>
    <dgm:cxn modelId="{96FA471F-BB71-41A7-845E-CD10419CD143}" type="presOf" srcId="{AEABE207-F8F7-47FA-B146-96DAC2349E3F}" destId="{E3566B02-E363-483D-AD82-315047256E7C}" srcOrd="0" destOrd="0" presId="urn:microsoft.com/office/officeart/2005/8/layout/orgChart1"/>
    <dgm:cxn modelId="{738E9420-91B8-43FC-9584-97BC3F53D2BD}" type="presOf" srcId="{F425F7D4-8F67-41EB-A594-510643D555BE}" destId="{F424D7F2-761A-449C-9AF7-08E60B8C785C}" srcOrd="0" destOrd="0" presId="urn:microsoft.com/office/officeart/2005/8/layout/orgChart1"/>
    <dgm:cxn modelId="{3D3AE233-15BA-439F-A025-48D3E7BD9753}" type="presOf" srcId="{D5E8C276-2C6B-41DF-AD53-E634B11FFAEB}" destId="{BF7730BD-8010-4CD2-9602-D4163C96867A}" srcOrd="1" destOrd="0" presId="urn:microsoft.com/office/officeart/2005/8/layout/orgChart1"/>
    <dgm:cxn modelId="{5FE9165E-20B1-4403-A169-4D64F4FB9E29}" type="presOf" srcId="{430C8682-E38B-453C-B394-3BDFC4AD6D5F}" destId="{46361930-9462-49C0-83B2-9932E7881241}" srcOrd="1" destOrd="0" presId="urn:microsoft.com/office/officeart/2005/8/layout/orgChart1"/>
    <dgm:cxn modelId="{B1CCA960-7AE2-40BB-8D1B-151BA1E19A64}" type="presOf" srcId="{430C8682-E38B-453C-B394-3BDFC4AD6D5F}" destId="{5331FE0D-80E6-4E8C-B495-4311D234E3BD}" srcOrd="0" destOrd="0" presId="urn:microsoft.com/office/officeart/2005/8/layout/orgChart1"/>
    <dgm:cxn modelId="{0B02E176-30E2-4437-BA62-C4D53E71A26A}" type="presOf" srcId="{BBAD4C8B-6654-4775-BB10-A3362243D7FF}" destId="{A59B52AD-8415-4BD9-A05C-179FC44E70C5}" srcOrd="0" destOrd="0" presId="urn:microsoft.com/office/officeart/2005/8/layout/orgChart1"/>
    <dgm:cxn modelId="{5634398F-64FE-47C4-ABFC-B2156F9C8153}" type="presOf" srcId="{BBAD4C8B-6654-4775-BB10-A3362243D7FF}" destId="{B38FB22F-9AA5-44B0-A215-3E7C213535FF}" srcOrd="1" destOrd="0" presId="urn:microsoft.com/office/officeart/2005/8/layout/orgChart1"/>
    <dgm:cxn modelId="{ECB4DEA9-23B3-4D7D-B41E-5F84981EF7B0}" srcId="{FDA04167-BCAD-4195-97F4-CB5257DF78B8}" destId="{430C8682-E38B-453C-B394-3BDFC4AD6D5F}" srcOrd="3" destOrd="0" parTransId="{30B9F780-6849-4328-872B-2DCC1DB2A81B}" sibTransId="{0E06FE11-978F-4A20-8E55-35CD7B7835FE}"/>
    <dgm:cxn modelId="{CBD211B8-9AC1-47B9-B4CA-E9B2F2D6375A}" srcId="{FDA04167-BCAD-4195-97F4-CB5257DF78B8}" destId="{D5E8C276-2C6B-41DF-AD53-E634B11FFAEB}" srcOrd="1" destOrd="0" parTransId="{AC6F7A1E-7008-4083-82B4-31A09734130A}" sibTransId="{E9751523-F3F4-4ACD-96AB-99F2B517CD9F}"/>
    <dgm:cxn modelId="{67A8F8D6-B1E0-437B-93C4-55556D81121B}" srcId="{F425F7D4-8F67-41EB-A594-510643D555BE}" destId="{FDA04167-BCAD-4195-97F4-CB5257DF78B8}" srcOrd="0" destOrd="0" parTransId="{85E7A4CA-AE4A-4645-9EFD-4896CF69E59D}" sibTransId="{7E1F5E2E-E8B5-4C7A-A977-B558F491B7B7}"/>
    <dgm:cxn modelId="{6CFD48D8-B99A-491F-9B10-711DBE0FF7D4}" type="presOf" srcId="{AC6F7A1E-7008-4083-82B4-31A09734130A}" destId="{4463FEDB-7AC0-4668-B056-6B5DE3B8552F}" srcOrd="0" destOrd="0" presId="urn:microsoft.com/office/officeart/2005/8/layout/orgChart1"/>
    <dgm:cxn modelId="{4F4882E5-11A9-4C07-ADA9-731F7C11D58D}" type="presOf" srcId="{FDA04167-BCAD-4195-97F4-CB5257DF78B8}" destId="{BA46587D-E032-4E45-8925-D6A8B5C4DDAF}" srcOrd="1" destOrd="0" presId="urn:microsoft.com/office/officeart/2005/8/layout/orgChart1"/>
    <dgm:cxn modelId="{6D570BE9-2196-413E-B3F8-DA6DB93920A0}" type="presOf" srcId="{85034BE1-F917-4925-961B-453E4A7E1860}" destId="{92023873-E10C-49E7-94F9-887600B20ED9}" srcOrd="1" destOrd="0" presId="urn:microsoft.com/office/officeart/2005/8/layout/orgChart1"/>
    <dgm:cxn modelId="{F2AFB3FB-81A8-4CE4-9DED-FC0D6CF3DC47}" type="presOf" srcId="{4D026EEF-D44C-4BCA-9954-E4F54E3AF3DA}" destId="{886E1A59-124D-4ED7-BECD-62AAC7DCABA4}" srcOrd="0" destOrd="0" presId="urn:microsoft.com/office/officeart/2005/8/layout/orgChart1"/>
    <dgm:cxn modelId="{6722D34A-9A96-48B6-845F-746049C8FEAC}" type="presParOf" srcId="{F424D7F2-761A-449C-9AF7-08E60B8C785C}" destId="{D5B40C81-F8B0-4962-9394-6E7484F85F1F}" srcOrd="0" destOrd="0" presId="urn:microsoft.com/office/officeart/2005/8/layout/orgChart1"/>
    <dgm:cxn modelId="{891D8BDE-B646-4930-8E58-E41B458ABB64}" type="presParOf" srcId="{D5B40C81-F8B0-4962-9394-6E7484F85F1F}" destId="{DB5073FD-53C1-49BB-9ACA-3D1B7EB3802D}" srcOrd="0" destOrd="0" presId="urn:microsoft.com/office/officeart/2005/8/layout/orgChart1"/>
    <dgm:cxn modelId="{7FE18A66-19FF-453D-B0A0-1FD4F4B721CF}" type="presParOf" srcId="{DB5073FD-53C1-49BB-9ACA-3D1B7EB3802D}" destId="{0AAC3734-F853-42DD-A325-E673A2E07D69}" srcOrd="0" destOrd="0" presId="urn:microsoft.com/office/officeart/2005/8/layout/orgChart1"/>
    <dgm:cxn modelId="{4856E379-BC6D-44D5-8395-6CD8092A4C55}" type="presParOf" srcId="{DB5073FD-53C1-49BB-9ACA-3D1B7EB3802D}" destId="{BA46587D-E032-4E45-8925-D6A8B5C4DDAF}" srcOrd="1" destOrd="0" presId="urn:microsoft.com/office/officeart/2005/8/layout/orgChart1"/>
    <dgm:cxn modelId="{A310F7DA-729A-401A-9F95-9ED0F8D933EB}" type="presParOf" srcId="{D5B40C81-F8B0-4962-9394-6E7484F85F1F}" destId="{9405E2F2-4CD3-4898-9F17-F0236C42485A}" srcOrd="1" destOrd="0" presId="urn:microsoft.com/office/officeart/2005/8/layout/orgChart1"/>
    <dgm:cxn modelId="{977C8FC1-1BF8-4E3D-BC48-6754AC81B7EB}" type="presParOf" srcId="{9405E2F2-4CD3-4898-9F17-F0236C42485A}" destId="{4463FEDB-7AC0-4668-B056-6B5DE3B8552F}" srcOrd="0" destOrd="0" presId="urn:microsoft.com/office/officeart/2005/8/layout/orgChart1"/>
    <dgm:cxn modelId="{9BD23A9B-6FFF-4B97-9693-EEE22D12DEBC}" type="presParOf" srcId="{9405E2F2-4CD3-4898-9F17-F0236C42485A}" destId="{39FDC539-1E8E-487A-8A6E-455A6C7894AA}" srcOrd="1" destOrd="0" presId="urn:microsoft.com/office/officeart/2005/8/layout/orgChart1"/>
    <dgm:cxn modelId="{A523D943-AB79-4A8C-B363-5400B332E58E}" type="presParOf" srcId="{39FDC539-1E8E-487A-8A6E-455A6C7894AA}" destId="{70747B1B-C12D-495B-A71C-FB4109368DFC}" srcOrd="0" destOrd="0" presId="urn:microsoft.com/office/officeart/2005/8/layout/orgChart1"/>
    <dgm:cxn modelId="{1799B3A9-E611-4632-8942-E3F1BDF3DCF9}" type="presParOf" srcId="{70747B1B-C12D-495B-A71C-FB4109368DFC}" destId="{E877AF53-A0A7-4326-AA4E-3A9B7C6749BC}" srcOrd="0" destOrd="0" presId="urn:microsoft.com/office/officeart/2005/8/layout/orgChart1"/>
    <dgm:cxn modelId="{AE852FD7-0D7A-467F-B0CD-E611F153F9D0}" type="presParOf" srcId="{70747B1B-C12D-495B-A71C-FB4109368DFC}" destId="{BF7730BD-8010-4CD2-9602-D4163C96867A}" srcOrd="1" destOrd="0" presId="urn:microsoft.com/office/officeart/2005/8/layout/orgChart1"/>
    <dgm:cxn modelId="{98CFBFCC-AE4F-43DD-A120-93E91053F423}" type="presParOf" srcId="{39FDC539-1E8E-487A-8A6E-455A6C7894AA}" destId="{0C321B21-FD94-4C41-8389-D29DB23459EA}" srcOrd="1" destOrd="0" presId="urn:microsoft.com/office/officeart/2005/8/layout/orgChart1"/>
    <dgm:cxn modelId="{DF070671-2A43-4172-AE74-39E77020B8E7}" type="presParOf" srcId="{39FDC539-1E8E-487A-8A6E-455A6C7894AA}" destId="{EFBF9F95-B524-4627-B87A-72BD37FB92C4}" srcOrd="2" destOrd="0" presId="urn:microsoft.com/office/officeart/2005/8/layout/orgChart1"/>
    <dgm:cxn modelId="{A8BB7918-D3B4-4692-86BD-877F645155FA}" type="presParOf" srcId="{9405E2F2-4CD3-4898-9F17-F0236C42485A}" destId="{886E1A59-124D-4ED7-BECD-62AAC7DCABA4}" srcOrd="2" destOrd="0" presId="urn:microsoft.com/office/officeart/2005/8/layout/orgChart1"/>
    <dgm:cxn modelId="{32FDE60F-25FE-43B7-8308-44C1E15AF7A1}" type="presParOf" srcId="{9405E2F2-4CD3-4898-9F17-F0236C42485A}" destId="{49E7D82E-CCC9-4644-8BA7-6E256DDC755F}" srcOrd="3" destOrd="0" presId="urn:microsoft.com/office/officeart/2005/8/layout/orgChart1"/>
    <dgm:cxn modelId="{8DD0E707-ADFD-492D-A08C-0F81E7C68030}" type="presParOf" srcId="{49E7D82E-CCC9-4644-8BA7-6E256DDC755F}" destId="{ED3499C9-151C-437C-A0F6-7B0778AF7F8C}" srcOrd="0" destOrd="0" presId="urn:microsoft.com/office/officeart/2005/8/layout/orgChart1"/>
    <dgm:cxn modelId="{0A3AC616-8E91-41F3-A682-8AE523A326E1}" type="presParOf" srcId="{ED3499C9-151C-437C-A0F6-7B0778AF7F8C}" destId="{A59B52AD-8415-4BD9-A05C-179FC44E70C5}" srcOrd="0" destOrd="0" presId="urn:microsoft.com/office/officeart/2005/8/layout/orgChart1"/>
    <dgm:cxn modelId="{0A29A7CB-ED6F-4A3D-B15D-C3D58E6C6ACB}" type="presParOf" srcId="{ED3499C9-151C-437C-A0F6-7B0778AF7F8C}" destId="{B38FB22F-9AA5-44B0-A215-3E7C213535FF}" srcOrd="1" destOrd="0" presId="urn:microsoft.com/office/officeart/2005/8/layout/orgChart1"/>
    <dgm:cxn modelId="{0D7D3B36-1CA3-4C43-B892-DCFFE7CC5538}" type="presParOf" srcId="{49E7D82E-CCC9-4644-8BA7-6E256DDC755F}" destId="{E794DCF1-4479-42C4-8C1E-DCB7615745E2}" srcOrd="1" destOrd="0" presId="urn:microsoft.com/office/officeart/2005/8/layout/orgChart1"/>
    <dgm:cxn modelId="{A9D25082-D506-4255-80D5-064A9B3F6686}" type="presParOf" srcId="{49E7D82E-CCC9-4644-8BA7-6E256DDC755F}" destId="{235D9EC0-BB9A-4EEE-B7A0-B348F7E1EBFA}" srcOrd="2" destOrd="0" presId="urn:microsoft.com/office/officeart/2005/8/layout/orgChart1"/>
    <dgm:cxn modelId="{0CBAA6B7-7394-40DA-94AC-95911B6B416D}" type="presParOf" srcId="{9405E2F2-4CD3-4898-9F17-F0236C42485A}" destId="{5D0F58ED-4942-419C-9EC1-17810D487F4A}" srcOrd="4" destOrd="0" presId="urn:microsoft.com/office/officeart/2005/8/layout/orgChart1"/>
    <dgm:cxn modelId="{342D8B91-FF34-4278-A4E2-19C939E779B6}" type="presParOf" srcId="{9405E2F2-4CD3-4898-9F17-F0236C42485A}" destId="{4F742366-4729-49C2-B641-B39183E65059}" srcOrd="5" destOrd="0" presId="urn:microsoft.com/office/officeart/2005/8/layout/orgChart1"/>
    <dgm:cxn modelId="{BF12F469-CB4A-4B47-B15D-842207ED1D23}" type="presParOf" srcId="{4F742366-4729-49C2-B641-B39183E65059}" destId="{3FEA209B-FEDB-4926-A16D-EF2B5C90F626}" srcOrd="0" destOrd="0" presId="urn:microsoft.com/office/officeart/2005/8/layout/orgChart1"/>
    <dgm:cxn modelId="{75D219C6-48CD-49D2-BD8C-E658DA954F32}" type="presParOf" srcId="{3FEA209B-FEDB-4926-A16D-EF2B5C90F626}" destId="{5331FE0D-80E6-4E8C-B495-4311D234E3BD}" srcOrd="0" destOrd="0" presId="urn:microsoft.com/office/officeart/2005/8/layout/orgChart1"/>
    <dgm:cxn modelId="{CF2A8D56-C47A-4398-B375-CB37D8DFB457}" type="presParOf" srcId="{3FEA209B-FEDB-4926-A16D-EF2B5C90F626}" destId="{46361930-9462-49C0-83B2-9932E7881241}" srcOrd="1" destOrd="0" presId="urn:microsoft.com/office/officeart/2005/8/layout/orgChart1"/>
    <dgm:cxn modelId="{CF37E491-EC4F-4DD5-AA24-26CF6F24E187}" type="presParOf" srcId="{4F742366-4729-49C2-B641-B39183E65059}" destId="{0D00144B-CC34-4A78-ABF4-13C0922AF768}" srcOrd="1" destOrd="0" presId="urn:microsoft.com/office/officeart/2005/8/layout/orgChart1"/>
    <dgm:cxn modelId="{E5E1AEDD-9E7A-4EE2-9961-7E9990856FF9}" type="presParOf" srcId="{4F742366-4729-49C2-B641-B39183E65059}" destId="{8D5D163E-BAAC-4D18-9EF4-DE9B1A497DC8}" srcOrd="2" destOrd="0" presId="urn:microsoft.com/office/officeart/2005/8/layout/orgChart1"/>
    <dgm:cxn modelId="{5C10BF08-5234-4E9D-B092-C753B1C33483}" type="presParOf" srcId="{D5B40C81-F8B0-4962-9394-6E7484F85F1F}" destId="{F9EF8797-5A77-4948-912D-0FB626D3B8B1}" srcOrd="2" destOrd="0" presId="urn:microsoft.com/office/officeart/2005/8/layout/orgChart1"/>
    <dgm:cxn modelId="{C0DAF077-459E-4145-B0E4-322B7229F526}" type="presParOf" srcId="{F9EF8797-5A77-4948-912D-0FB626D3B8B1}" destId="{E3566B02-E363-483D-AD82-315047256E7C}" srcOrd="0" destOrd="0" presId="urn:microsoft.com/office/officeart/2005/8/layout/orgChart1"/>
    <dgm:cxn modelId="{2F0F22EF-47FC-4B80-AF54-DCE102BAA2D4}" type="presParOf" srcId="{F9EF8797-5A77-4948-912D-0FB626D3B8B1}" destId="{D6D6B53D-E525-421D-A153-90F7C403F85E}" srcOrd="1" destOrd="0" presId="urn:microsoft.com/office/officeart/2005/8/layout/orgChart1"/>
    <dgm:cxn modelId="{DBF3E9A1-8E35-4F50-8247-63EA8476C4B9}" type="presParOf" srcId="{D6D6B53D-E525-421D-A153-90F7C403F85E}" destId="{30749806-26DF-413C-BDA8-DA5337E8E190}" srcOrd="0" destOrd="0" presId="urn:microsoft.com/office/officeart/2005/8/layout/orgChart1"/>
    <dgm:cxn modelId="{EC699EFE-89D9-42D8-BBCC-5C6B999002F6}" type="presParOf" srcId="{30749806-26DF-413C-BDA8-DA5337E8E190}" destId="{157B2B1C-C2FA-4623-87A5-E27692553AAB}" srcOrd="0" destOrd="0" presId="urn:microsoft.com/office/officeart/2005/8/layout/orgChart1"/>
    <dgm:cxn modelId="{E780C269-007D-4F4D-935C-C79588AA1DA2}" type="presParOf" srcId="{30749806-26DF-413C-BDA8-DA5337E8E190}" destId="{92023873-E10C-49E7-94F9-887600B20ED9}" srcOrd="1" destOrd="0" presId="urn:microsoft.com/office/officeart/2005/8/layout/orgChart1"/>
    <dgm:cxn modelId="{08AE560D-9640-40C4-9426-9102B8099AA2}" type="presParOf" srcId="{D6D6B53D-E525-421D-A153-90F7C403F85E}" destId="{1375BA58-96E7-4D08-A9B1-3682F301A21B}" srcOrd="1" destOrd="0" presId="urn:microsoft.com/office/officeart/2005/8/layout/orgChart1"/>
    <dgm:cxn modelId="{D1547675-3E0A-42E7-8BF0-F33A867E4BD4}" type="presParOf" srcId="{D6D6B53D-E525-421D-A153-90F7C403F85E}" destId="{9A8A080D-300E-4346-BACE-B7C94A4A2D79}"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619AEA-AAF4-4CE3-B2A3-B2FB3180B0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9BB35FCE-83DB-43FC-AC4E-9D01CBC4E3CE}">
      <dgm:prSet phldrT="[Text]"/>
      <dgm:spPr/>
      <dgm:t>
        <a:bodyPr/>
        <a:lstStyle/>
        <a:p>
          <a:r>
            <a:rPr lang="en-US" dirty="0"/>
            <a:t>Tactics</a:t>
          </a:r>
          <a:endParaRPr lang="en-GB" dirty="0"/>
        </a:p>
      </dgm:t>
    </dgm:pt>
    <dgm:pt modelId="{05132DCA-1FB7-4575-88DA-F52C8E06AA12}" type="parTrans" cxnId="{404D54EA-ED28-47E8-BA59-6C7781BF0DB8}">
      <dgm:prSet/>
      <dgm:spPr/>
      <dgm:t>
        <a:bodyPr/>
        <a:lstStyle/>
        <a:p>
          <a:endParaRPr lang="en-GB"/>
        </a:p>
      </dgm:t>
    </dgm:pt>
    <dgm:pt modelId="{A66F6474-3ECF-4D00-A652-A174A15E2157}" type="sibTrans" cxnId="{404D54EA-ED28-47E8-BA59-6C7781BF0DB8}">
      <dgm:prSet/>
      <dgm:spPr/>
      <dgm:t>
        <a:bodyPr/>
        <a:lstStyle/>
        <a:p>
          <a:endParaRPr lang="en-GB"/>
        </a:p>
      </dgm:t>
    </dgm:pt>
    <dgm:pt modelId="{50058B40-0DEA-4A73-B243-4413F2257D5D}">
      <dgm:prSet phldrT="[Text]"/>
      <dgm:spPr/>
      <dgm:t>
        <a:bodyPr/>
        <a:lstStyle/>
        <a:p>
          <a:r>
            <a:rPr lang="en-GB" b="1" i="0" dirty="0"/>
            <a:t>Techniques</a:t>
          </a:r>
          <a:endParaRPr lang="en-GB" dirty="0"/>
        </a:p>
      </dgm:t>
    </dgm:pt>
    <dgm:pt modelId="{6B9BCC3C-75D9-4C39-ABA8-49A9F8B1AD02}" type="parTrans" cxnId="{00FE8DF0-5E54-4A0A-A07C-D2192F8B4D79}">
      <dgm:prSet/>
      <dgm:spPr/>
      <dgm:t>
        <a:bodyPr/>
        <a:lstStyle/>
        <a:p>
          <a:endParaRPr lang="en-GB"/>
        </a:p>
      </dgm:t>
    </dgm:pt>
    <dgm:pt modelId="{F850BEF5-9B58-41D1-8A41-2A9341577D53}" type="sibTrans" cxnId="{00FE8DF0-5E54-4A0A-A07C-D2192F8B4D79}">
      <dgm:prSet/>
      <dgm:spPr/>
      <dgm:t>
        <a:bodyPr/>
        <a:lstStyle/>
        <a:p>
          <a:endParaRPr lang="en-GB"/>
        </a:p>
      </dgm:t>
    </dgm:pt>
    <dgm:pt modelId="{9E16F5C0-ADF0-4897-BB8E-FDFE4F6F7A20}">
      <dgm:prSet phldrT="[Text]"/>
      <dgm:spPr/>
      <dgm:t>
        <a:bodyPr/>
        <a:lstStyle/>
        <a:p>
          <a:r>
            <a:rPr lang="en-US" b="0" i="0" dirty="0"/>
            <a:t>Tactics are defined as what the attacker does.</a:t>
          </a:r>
          <a:endParaRPr lang="en-GB" dirty="0"/>
        </a:p>
      </dgm:t>
    </dgm:pt>
    <dgm:pt modelId="{7852F8A2-8DD7-4177-99E6-313E8B4743CF}" type="parTrans" cxnId="{44BCB56E-90A3-4B04-8FA2-A8FE728C0FC9}">
      <dgm:prSet/>
      <dgm:spPr/>
      <dgm:t>
        <a:bodyPr/>
        <a:lstStyle/>
        <a:p>
          <a:endParaRPr lang="en-GB"/>
        </a:p>
      </dgm:t>
    </dgm:pt>
    <dgm:pt modelId="{5AF338B3-BDFE-4F0F-9F65-8E657015DB82}" type="sibTrans" cxnId="{44BCB56E-90A3-4B04-8FA2-A8FE728C0FC9}">
      <dgm:prSet/>
      <dgm:spPr/>
      <dgm:t>
        <a:bodyPr/>
        <a:lstStyle/>
        <a:p>
          <a:endParaRPr lang="en-GB"/>
        </a:p>
      </dgm:t>
    </dgm:pt>
    <dgm:pt modelId="{6E219D7B-9E50-4BFD-910E-32682E1F6E39}">
      <dgm:prSet phldrT="[Text]"/>
      <dgm:spPr/>
      <dgm:t>
        <a:bodyPr/>
        <a:lstStyle/>
        <a:p>
          <a:r>
            <a:rPr lang="en-US" b="0" i="0" dirty="0"/>
            <a:t>Techniques best describe what the attacker uses to accomplish their goal.</a:t>
          </a:r>
          <a:endParaRPr lang="en-GB" b="0" dirty="0"/>
        </a:p>
      </dgm:t>
    </dgm:pt>
    <dgm:pt modelId="{4D7F2A8F-A11C-4FD2-8066-7A9A02F1D573}" type="parTrans" cxnId="{ED2CB407-3250-4E08-9F5D-86D86B20D671}">
      <dgm:prSet/>
      <dgm:spPr/>
      <dgm:t>
        <a:bodyPr/>
        <a:lstStyle/>
        <a:p>
          <a:endParaRPr lang="en-GB"/>
        </a:p>
      </dgm:t>
    </dgm:pt>
    <dgm:pt modelId="{AACFC55E-4C17-4C51-9AA5-D4E3AC00E0C6}" type="sibTrans" cxnId="{ED2CB407-3250-4E08-9F5D-86D86B20D671}">
      <dgm:prSet/>
      <dgm:spPr/>
      <dgm:t>
        <a:bodyPr/>
        <a:lstStyle/>
        <a:p>
          <a:endParaRPr lang="en-GB"/>
        </a:p>
      </dgm:t>
    </dgm:pt>
    <dgm:pt modelId="{BC03AE5D-4873-482F-BF84-46B5076445A4}">
      <dgm:prSet/>
      <dgm:spPr/>
      <dgm:t>
        <a:bodyPr/>
        <a:lstStyle/>
        <a:p>
          <a:r>
            <a:rPr lang="en-GB" b="1" i="0" dirty="0"/>
            <a:t>Procedures</a:t>
          </a:r>
          <a:endParaRPr lang="en-GB" dirty="0"/>
        </a:p>
      </dgm:t>
    </dgm:pt>
    <dgm:pt modelId="{02B41131-7E11-451B-8A0F-BBBAD7366035}" type="parTrans" cxnId="{27176A7A-C8D5-4A7A-9D69-10258A7A52BC}">
      <dgm:prSet/>
      <dgm:spPr/>
      <dgm:t>
        <a:bodyPr/>
        <a:lstStyle/>
        <a:p>
          <a:endParaRPr lang="en-GB"/>
        </a:p>
      </dgm:t>
    </dgm:pt>
    <dgm:pt modelId="{BA90A216-957D-4E30-9660-E44CA852EB40}" type="sibTrans" cxnId="{27176A7A-C8D5-4A7A-9D69-10258A7A52BC}">
      <dgm:prSet/>
      <dgm:spPr/>
      <dgm:t>
        <a:bodyPr/>
        <a:lstStyle/>
        <a:p>
          <a:endParaRPr lang="en-GB"/>
        </a:p>
      </dgm:t>
    </dgm:pt>
    <dgm:pt modelId="{0E3E73FF-AFCB-4E0C-B7AE-A0230672EC36}">
      <dgm:prSet/>
      <dgm:spPr/>
      <dgm:t>
        <a:bodyPr/>
        <a:lstStyle/>
        <a:p>
          <a:r>
            <a:rPr lang="en-US" b="0" i="0" dirty="0"/>
            <a:t>Procedures are the manner, or order, in which an attack is carried out.</a:t>
          </a:r>
          <a:endParaRPr lang="en-GB" b="0" dirty="0"/>
        </a:p>
      </dgm:t>
    </dgm:pt>
    <dgm:pt modelId="{C96E2E50-527B-46F2-BCE9-2FF33CE755CB}" type="parTrans" cxnId="{DE251746-A713-4A4F-A99C-19692F86D011}">
      <dgm:prSet/>
      <dgm:spPr/>
      <dgm:t>
        <a:bodyPr/>
        <a:lstStyle/>
        <a:p>
          <a:endParaRPr lang="en-GB"/>
        </a:p>
      </dgm:t>
    </dgm:pt>
    <dgm:pt modelId="{182592CD-1ED5-424A-9349-DFA6545CB385}" type="sibTrans" cxnId="{DE251746-A713-4A4F-A99C-19692F86D011}">
      <dgm:prSet/>
      <dgm:spPr/>
      <dgm:t>
        <a:bodyPr/>
        <a:lstStyle/>
        <a:p>
          <a:endParaRPr lang="en-GB"/>
        </a:p>
      </dgm:t>
    </dgm:pt>
    <dgm:pt modelId="{23A5F4CE-8829-4BBA-BF03-797CA7FD23BB}" type="pres">
      <dgm:prSet presAssocID="{33619AEA-AAF4-4CE3-B2A3-B2FB3180B0F1}" presName="linear" presStyleCnt="0">
        <dgm:presLayoutVars>
          <dgm:dir/>
          <dgm:animLvl val="lvl"/>
          <dgm:resizeHandles val="exact"/>
        </dgm:presLayoutVars>
      </dgm:prSet>
      <dgm:spPr/>
    </dgm:pt>
    <dgm:pt modelId="{4DC03392-2D0C-4048-8C7D-E6C1794C6857}" type="pres">
      <dgm:prSet presAssocID="{9BB35FCE-83DB-43FC-AC4E-9D01CBC4E3CE}" presName="parentLin" presStyleCnt="0"/>
      <dgm:spPr/>
    </dgm:pt>
    <dgm:pt modelId="{1E190AFC-CD80-4E63-B2AA-38BA8C2A7C76}" type="pres">
      <dgm:prSet presAssocID="{9BB35FCE-83DB-43FC-AC4E-9D01CBC4E3CE}" presName="parentLeftMargin" presStyleLbl="node1" presStyleIdx="0" presStyleCnt="3"/>
      <dgm:spPr/>
    </dgm:pt>
    <dgm:pt modelId="{9A86F55B-8095-4CB0-96EB-421DFA76533E}" type="pres">
      <dgm:prSet presAssocID="{9BB35FCE-83DB-43FC-AC4E-9D01CBC4E3CE}" presName="parentText" presStyleLbl="node1" presStyleIdx="0" presStyleCnt="3">
        <dgm:presLayoutVars>
          <dgm:chMax val="0"/>
          <dgm:bulletEnabled val="1"/>
        </dgm:presLayoutVars>
      </dgm:prSet>
      <dgm:spPr/>
    </dgm:pt>
    <dgm:pt modelId="{7E65FB74-63C6-41AC-A972-DEE57335339E}" type="pres">
      <dgm:prSet presAssocID="{9BB35FCE-83DB-43FC-AC4E-9D01CBC4E3CE}" presName="negativeSpace" presStyleCnt="0"/>
      <dgm:spPr/>
    </dgm:pt>
    <dgm:pt modelId="{2CF9CB63-755A-43BB-8927-5C40C368AFA2}" type="pres">
      <dgm:prSet presAssocID="{9BB35FCE-83DB-43FC-AC4E-9D01CBC4E3CE}" presName="childText" presStyleLbl="conFgAcc1" presStyleIdx="0" presStyleCnt="3">
        <dgm:presLayoutVars>
          <dgm:bulletEnabled val="1"/>
        </dgm:presLayoutVars>
      </dgm:prSet>
      <dgm:spPr/>
    </dgm:pt>
    <dgm:pt modelId="{A0724418-32EC-4589-AEAB-CE90A286C325}" type="pres">
      <dgm:prSet presAssocID="{A66F6474-3ECF-4D00-A652-A174A15E2157}" presName="spaceBetweenRectangles" presStyleCnt="0"/>
      <dgm:spPr/>
    </dgm:pt>
    <dgm:pt modelId="{B3EF8712-AC09-4829-B88B-750A301288DC}" type="pres">
      <dgm:prSet presAssocID="{50058B40-0DEA-4A73-B243-4413F2257D5D}" presName="parentLin" presStyleCnt="0"/>
      <dgm:spPr/>
    </dgm:pt>
    <dgm:pt modelId="{F925A230-ECE2-4BDB-A91F-07CA267BC9F7}" type="pres">
      <dgm:prSet presAssocID="{50058B40-0DEA-4A73-B243-4413F2257D5D}" presName="parentLeftMargin" presStyleLbl="node1" presStyleIdx="0" presStyleCnt="3"/>
      <dgm:spPr/>
    </dgm:pt>
    <dgm:pt modelId="{30EC10A1-524C-423C-9FA6-DA550DB5680F}" type="pres">
      <dgm:prSet presAssocID="{50058B40-0DEA-4A73-B243-4413F2257D5D}" presName="parentText" presStyleLbl="node1" presStyleIdx="1" presStyleCnt="3">
        <dgm:presLayoutVars>
          <dgm:chMax val="0"/>
          <dgm:bulletEnabled val="1"/>
        </dgm:presLayoutVars>
      </dgm:prSet>
      <dgm:spPr/>
    </dgm:pt>
    <dgm:pt modelId="{0E616341-4C57-4633-9663-292AB9EDAE6B}" type="pres">
      <dgm:prSet presAssocID="{50058B40-0DEA-4A73-B243-4413F2257D5D}" presName="negativeSpace" presStyleCnt="0"/>
      <dgm:spPr/>
    </dgm:pt>
    <dgm:pt modelId="{5CA11761-3ACA-4C29-9346-249E537CE891}" type="pres">
      <dgm:prSet presAssocID="{50058B40-0DEA-4A73-B243-4413F2257D5D}" presName="childText" presStyleLbl="conFgAcc1" presStyleIdx="1" presStyleCnt="3">
        <dgm:presLayoutVars>
          <dgm:bulletEnabled val="1"/>
        </dgm:presLayoutVars>
      </dgm:prSet>
      <dgm:spPr/>
    </dgm:pt>
    <dgm:pt modelId="{B981F633-4A5F-4BE9-9AF1-FB05CFA44CA2}" type="pres">
      <dgm:prSet presAssocID="{F850BEF5-9B58-41D1-8A41-2A9341577D53}" presName="spaceBetweenRectangles" presStyleCnt="0"/>
      <dgm:spPr/>
    </dgm:pt>
    <dgm:pt modelId="{1B1267E5-57F1-46D5-8E4B-51F081515724}" type="pres">
      <dgm:prSet presAssocID="{BC03AE5D-4873-482F-BF84-46B5076445A4}" presName="parentLin" presStyleCnt="0"/>
      <dgm:spPr/>
    </dgm:pt>
    <dgm:pt modelId="{99B3288A-1757-4B2E-9469-F1F1E86C868A}" type="pres">
      <dgm:prSet presAssocID="{BC03AE5D-4873-482F-BF84-46B5076445A4}" presName="parentLeftMargin" presStyleLbl="node1" presStyleIdx="1" presStyleCnt="3"/>
      <dgm:spPr/>
    </dgm:pt>
    <dgm:pt modelId="{B082886B-9443-404E-80EF-31217BCA736A}" type="pres">
      <dgm:prSet presAssocID="{BC03AE5D-4873-482F-BF84-46B5076445A4}" presName="parentText" presStyleLbl="node1" presStyleIdx="2" presStyleCnt="3">
        <dgm:presLayoutVars>
          <dgm:chMax val="0"/>
          <dgm:bulletEnabled val="1"/>
        </dgm:presLayoutVars>
      </dgm:prSet>
      <dgm:spPr/>
    </dgm:pt>
    <dgm:pt modelId="{F24F357A-E077-41AC-B311-38CA3E840641}" type="pres">
      <dgm:prSet presAssocID="{BC03AE5D-4873-482F-BF84-46B5076445A4}" presName="negativeSpace" presStyleCnt="0"/>
      <dgm:spPr/>
    </dgm:pt>
    <dgm:pt modelId="{E7FF8B45-B679-41A9-9961-6BA55E02D39D}" type="pres">
      <dgm:prSet presAssocID="{BC03AE5D-4873-482F-BF84-46B5076445A4}" presName="childText" presStyleLbl="conFgAcc1" presStyleIdx="2" presStyleCnt="3">
        <dgm:presLayoutVars>
          <dgm:bulletEnabled val="1"/>
        </dgm:presLayoutVars>
      </dgm:prSet>
      <dgm:spPr/>
    </dgm:pt>
  </dgm:ptLst>
  <dgm:cxnLst>
    <dgm:cxn modelId="{ED2CB407-3250-4E08-9F5D-86D86B20D671}" srcId="{50058B40-0DEA-4A73-B243-4413F2257D5D}" destId="{6E219D7B-9E50-4BFD-910E-32682E1F6E39}" srcOrd="0" destOrd="0" parTransId="{4D7F2A8F-A11C-4FD2-8066-7A9A02F1D573}" sibTransId="{AACFC55E-4C17-4C51-9AA5-D4E3AC00E0C6}"/>
    <dgm:cxn modelId="{ACDB772A-7F7B-4050-ADAA-1CBFA8A450C2}" type="presOf" srcId="{50058B40-0DEA-4A73-B243-4413F2257D5D}" destId="{F925A230-ECE2-4BDB-A91F-07CA267BC9F7}" srcOrd="0" destOrd="0" presId="urn:microsoft.com/office/officeart/2005/8/layout/list1"/>
    <dgm:cxn modelId="{78D2412E-1159-4C0B-9280-65A57E7D2ED4}" type="presOf" srcId="{50058B40-0DEA-4A73-B243-4413F2257D5D}" destId="{30EC10A1-524C-423C-9FA6-DA550DB5680F}" srcOrd="1" destOrd="0" presId="urn:microsoft.com/office/officeart/2005/8/layout/list1"/>
    <dgm:cxn modelId="{15666B5E-BAF2-4AA4-9CFC-EF10F29F7BCE}" type="presOf" srcId="{9E16F5C0-ADF0-4897-BB8E-FDFE4F6F7A20}" destId="{2CF9CB63-755A-43BB-8927-5C40C368AFA2}" srcOrd="0" destOrd="0" presId="urn:microsoft.com/office/officeart/2005/8/layout/list1"/>
    <dgm:cxn modelId="{DE251746-A713-4A4F-A99C-19692F86D011}" srcId="{BC03AE5D-4873-482F-BF84-46B5076445A4}" destId="{0E3E73FF-AFCB-4E0C-B7AE-A0230672EC36}" srcOrd="0" destOrd="0" parTransId="{C96E2E50-527B-46F2-BCE9-2FF33CE755CB}" sibTransId="{182592CD-1ED5-424A-9349-DFA6545CB385}"/>
    <dgm:cxn modelId="{25A6726C-8895-46C2-AC85-8CDB41F73E9F}" type="presOf" srcId="{33619AEA-AAF4-4CE3-B2A3-B2FB3180B0F1}" destId="{23A5F4CE-8829-4BBA-BF03-797CA7FD23BB}" srcOrd="0" destOrd="0" presId="urn:microsoft.com/office/officeart/2005/8/layout/list1"/>
    <dgm:cxn modelId="{72CF4D4E-7FE4-46F5-9E16-A744E23AC465}" type="presOf" srcId="{0E3E73FF-AFCB-4E0C-B7AE-A0230672EC36}" destId="{E7FF8B45-B679-41A9-9961-6BA55E02D39D}" srcOrd="0" destOrd="0" presId="urn:microsoft.com/office/officeart/2005/8/layout/list1"/>
    <dgm:cxn modelId="{44BCB56E-90A3-4B04-8FA2-A8FE728C0FC9}" srcId="{9BB35FCE-83DB-43FC-AC4E-9D01CBC4E3CE}" destId="{9E16F5C0-ADF0-4897-BB8E-FDFE4F6F7A20}" srcOrd="0" destOrd="0" parTransId="{7852F8A2-8DD7-4177-99E6-313E8B4743CF}" sibTransId="{5AF338B3-BDFE-4F0F-9F65-8E657015DB82}"/>
    <dgm:cxn modelId="{20884158-D98B-48BD-809A-5424496E1DBA}" type="presOf" srcId="{9BB35FCE-83DB-43FC-AC4E-9D01CBC4E3CE}" destId="{9A86F55B-8095-4CB0-96EB-421DFA76533E}" srcOrd="1" destOrd="0" presId="urn:microsoft.com/office/officeart/2005/8/layout/list1"/>
    <dgm:cxn modelId="{27176A7A-C8D5-4A7A-9D69-10258A7A52BC}" srcId="{33619AEA-AAF4-4CE3-B2A3-B2FB3180B0F1}" destId="{BC03AE5D-4873-482F-BF84-46B5076445A4}" srcOrd="2" destOrd="0" parTransId="{02B41131-7E11-451B-8A0F-BBBAD7366035}" sibTransId="{BA90A216-957D-4E30-9660-E44CA852EB40}"/>
    <dgm:cxn modelId="{D6937D83-782D-4F96-BE35-69916A09D0FA}" type="presOf" srcId="{6E219D7B-9E50-4BFD-910E-32682E1F6E39}" destId="{5CA11761-3ACA-4C29-9346-249E537CE891}" srcOrd="0" destOrd="0" presId="urn:microsoft.com/office/officeart/2005/8/layout/list1"/>
    <dgm:cxn modelId="{C52B12D3-A0D2-46DC-A0B3-F1E30C45D033}" type="presOf" srcId="{BC03AE5D-4873-482F-BF84-46B5076445A4}" destId="{B082886B-9443-404E-80EF-31217BCA736A}" srcOrd="1" destOrd="0" presId="urn:microsoft.com/office/officeart/2005/8/layout/list1"/>
    <dgm:cxn modelId="{23DCAFD4-ADF1-4EB7-B70B-B40226C3AC83}" type="presOf" srcId="{BC03AE5D-4873-482F-BF84-46B5076445A4}" destId="{99B3288A-1757-4B2E-9469-F1F1E86C868A}" srcOrd="0" destOrd="0" presId="urn:microsoft.com/office/officeart/2005/8/layout/list1"/>
    <dgm:cxn modelId="{404D54EA-ED28-47E8-BA59-6C7781BF0DB8}" srcId="{33619AEA-AAF4-4CE3-B2A3-B2FB3180B0F1}" destId="{9BB35FCE-83DB-43FC-AC4E-9D01CBC4E3CE}" srcOrd="0" destOrd="0" parTransId="{05132DCA-1FB7-4575-88DA-F52C8E06AA12}" sibTransId="{A66F6474-3ECF-4D00-A652-A174A15E2157}"/>
    <dgm:cxn modelId="{00FE8DF0-5E54-4A0A-A07C-D2192F8B4D79}" srcId="{33619AEA-AAF4-4CE3-B2A3-B2FB3180B0F1}" destId="{50058B40-0DEA-4A73-B243-4413F2257D5D}" srcOrd="1" destOrd="0" parTransId="{6B9BCC3C-75D9-4C39-ABA8-49A9F8B1AD02}" sibTransId="{F850BEF5-9B58-41D1-8A41-2A9341577D53}"/>
    <dgm:cxn modelId="{9743D9F8-ED95-4A54-BEB4-FFBE0695E75E}" type="presOf" srcId="{9BB35FCE-83DB-43FC-AC4E-9D01CBC4E3CE}" destId="{1E190AFC-CD80-4E63-B2AA-38BA8C2A7C76}" srcOrd="0" destOrd="0" presId="urn:microsoft.com/office/officeart/2005/8/layout/list1"/>
    <dgm:cxn modelId="{9EC4FD84-F9EC-4EEB-BD49-91DC6FD3547C}" type="presParOf" srcId="{23A5F4CE-8829-4BBA-BF03-797CA7FD23BB}" destId="{4DC03392-2D0C-4048-8C7D-E6C1794C6857}" srcOrd="0" destOrd="0" presId="urn:microsoft.com/office/officeart/2005/8/layout/list1"/>
    <dgm:cxn modelId="{1900DC8F-4D16-4865-AD36-C991FEA0AFFA}" type="presParOf" srcId="{4DC03392-2D0C-4048-8C7D-E6C1794C6857}" destId="{1E190AFC-CD80-4E63-B2AA-38BA8C2A7C76}" srcOrd="0" destOrd="0" presId="urn:microsoft.com/office/officeart/2005/8/layout/list1"/>
    <dgm:cxn modelId="{4DE206CE-776B-49EC-B258-BC253806314A}" type="presParOf" srcId="{4DC03392-2D0C-4048-8C7D-E6C1794C6857}" destId="{9A86F55B-8095-4CB0-96EB-421DFA76533E}" srcOrd="1" destOrd="0" presId="urn:microsoft.com/office/officeart/2005/8/layout/list1"/>
    <dgm:cxn modelId="{0B93CB57-8831-44D5-924D-80370256E7D8}" type="presParOf" srcId="{23A5F4CE-8829-4BBA-BF03-797CA7FD23BB}" destId="{7E65FB74-63C6-41AC-A972-DEE57335339E}" srcOrd="1" destOrd="0" presId="urn:microsoft.com/office/officeart/2005/8/layout/list1"/>
    <dgm:cxn modelId="{290E313A-1599-4769-957C-ABBA321F6475}" type="presParOf" srcId="{23A5F4CE-8829-4BBA-BF03-797CA7FD23BB}" destId="{2CF9CB63-755A-43BB-8927-5C40C368AFA2}" srcOrd="2" destOrd="0" presId="urn:microsoft.com/office/officeart/2005/8/layout/list1"/>
    <dgm:cxn modelId="{A368D8DD-B24C-481D-8D2F-27E4E4196D5C}" type="presParOf" srcId="{23A5F4CE-8829-4BBA-BF03-797CA7FD23BB}" destId="{A0724418-32EC-4589-AEAB-CE90A286C325}" srcOrd="3" destOrd="0" presId="urn:microsoft.com/office/officeart/2005/8/layout/list1"/>
    <dgm:cxn modelId="{C3AE16E3-5C01-49DD-A75F-395FC4CFEC56}" type="presParOf" srcId="{23A5F4CE-8829-4BBA-BF03-797CA7FD23BB}" destId="{B3EF8712-AC09-4829-B88B-750A301288DC}" srcOrd="4" destOrd="0" presId="urn:microsoft.com/office/officeart/2005/8/layout/list1"/>
    <dgm:cxn modelId="{D35E921D-E980-48D4-AA75-6287E93D6A01}" type="presParOf" srcId="{B3EF8712-AC09-4829-B88B-750A301288DC}" destId="{F925A230-ECE2-4BDB-A91F-07CA267BC9F7}" srcOrd="0" destOrd="0" presId="urn:microsoft.com/office/officeart/2005/8/layout/list1"/>
    <dgm:cxn modelId="{4090C045-0087-40B5-8A57-CF41D8A00AE7}" type="presParOf" srcId="{B3EF8712-AC09-4829-B88B-750A301288DC}" destId="{30EC10A1-524C-423C-9FA6-DA550DB5680F}" srcOrd="1" destOrd="0" presId="urn:microsoft.com/office/officeart/2005/8/layout/list1"/>
    <dgm:cxn modelId="{0849E9D5-5680-4464-8064-5E9F961333C1}" type="presParOf" srcId="{23A5F4CE-8829-4BBA-BF03-797CA7FD23BB}" destId="{0E616341-4C57-4633-9663-292AB9EDAE6B}" srcOrd="5" destOrd="0" presId="urn:microsoft.com/office/officeart/2005/8/layout/list1"/>
    <dgm:cxn modelId="{0280B72F-84F7-4E42-B8E0-CA4DA63BB0F8}" type="presParOf" srcId="{23A5F4CE-8829-4BBA-BF03-797CA7FD23BB}" destId="{5CA11761-3ACA-4C29-9346-249E537CE891}" srcOrd="6" destOrd="0" presId="urn:microsoft.com/office/officeart/2005/8/layout/list1"/>
    <dgm:cxn modelId="{88E8E7C9-98EA-40C7-AF93-269C21AD869D}" type="presParOf" srcId="{23A5F4CE-8829-4BBA-BF03-797CA7FD23BB}" destId="{B981F633-4A5F-4BE9-9AF1-FB05CFA44CA2}" srcOrd="7" destOrd="0" presId="urn:microsoft.com/office/officeart/2005/8/layout/list1"/>
    <dgm:cxn modelId="{62159D71-C909-403C-8C56-C639D0BBA79A}" type="presParOf" srcId="{23A5F4CE-8829-4BBA-BF03-797CA7FD23BB}" destId="{1B1267E5-57F1-46D5-8E4B-51F081515724}" srcOrd="8" destOrd="0" presId="urn:microsoft.com/office/officeart/2005/8/layout/list1"/>
    <dgm:cxn modelId="{2CA69DAF-67FA-4847-9E91-C57DD847CC82}" type="presParOf" srcId="{1B1267E5-57F1-46D5-8E4B-51F081515724}" destId="{99B3288A-1757-4B2E-9469-F1F1E86C868A}" srcOrd="0" destOrd="0" presId="urn:microsoft.com/office/officeart/2005/8/layout/list1"/>
    <dgm:cxn modelId="{2DBE1734-A11E-4EC0-83FD-E6FFDA5A850D}" type="presParOf" srcId="{1B1267E5-57F1-46D5-8E4B-51F081515724}" destId="{B082886B-9443-404E-80EF-31217BCA736A}" srcOrd="1" destOrd="0" presId="urn:microsoft.com/office/officeart/2005/8/layout/list1"/>
    <dgm:cxn modelId="{0B7DC1FF-3A98-43C6-A6F0-2B488D4FE95B}" type="presParOf" srcId="{23A5F4CE-8829-4BBA-BF03-797CA7FD23BB}" destId="{F24F357A-E077-41AC-B311-38CA3E840641}" srcOrd="9" destOrd="0" presId="urn:microsoft.com/office/officeart/2005/8/layout/list1"/>
    <dgm:cxn modelId="{0BB007C3-EC15-4EAF-B14F-6D14DF3B1238}" type="presParOf" srcId="{23A5F4CE-8829-4BBA-BF03-797CA7FD23BB}" destId="{E7FF8B45-B679-41A9-9961-6BA55E02D39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69C8C5-8D58-471C-B97A-57633CA5B695}" type="doc">
      <dgm:prSet loTypeId="urn:microsoft.com/office/officeart/2005/8/layout/pyramid2" loCatId="pyramid" qsTypeId="urn:microsoft.com/office/officeart/2005/8/quickstyle/simple1" qsCatId="simple" csTypeId="urn:microsoft.com/office/officeart/2005/8/colors/accent1_2" csCatId="accent1" phldr="1"/>
      <dgm:spPr/>
    </dgm:pt>
    <dgm:pt modelId="{3F567946-DCC0-48C2-AFBC-315AFF0E726B}">
      <dgm:prSet phldrT="[Text]"/>
      <dgm:spPr/>
      <dgm:t>
        <a:bodyPr/>
        <a:lstStyle/>
        <a:p>
          <a:r>
            <a:rPr lang="en-GB" dirty="0"/>
            <a:t>Tactics</a:t>
          </a:r>
        </a:p>
      </dgm:t>
    </dgm:pt>
    <dgm:pt modelId="{2B309D8B-1B2D-4D36-9F70-4803FEAD60A6}" type="parTrans" cxnId="{699882AC-7074-468A-ACBD-BE0A118B83AB}">
      <dgm:prSet/>
      <dgm:spPr/>
      <dgm:t>
        <a:bodyPr/>
        <a:lstStyle/>
        <a:p>
          <a:endParaRPr lang="en-GB"/>
        </a:p>
      </dgm:t>
    </dgm:pt>
    <dgm:pt modelId="{B41FA6A4-BFD6-453A-AB1C-539A64CF4781}" type="sibTrans" cxnId="{699882AC-7074-468A-ACBD-BE0A118B83AB}">
      <dgm:prSet/>
      <dgm:spPr/>
      <dgm:t>
        <a:bodyPr/>
        <a:lstStyle/>
        <a:p>
          <a:endParaRPr lang="en-GB"/>
        </a:p>
      </dgm:t>
    </dgm:pt>
    <dgm:pt modelId="{F8817DFE-90DD-46BC-ABBD-09DADB91A111}">
      <dgm:prSet phldrT="[Text]"/>
      <dgm:spPr/>
      <dgm:t>
        <a:bodyPr/>
        <a:lstStyle/>
        <a:p>
          <a:r>
            <a:rPr lang="en-GB" dirty="0"/>
            <a:t>Techniques</a:t>
          </a:r>
        </a:p>
      </dgm:t>
    </dgm:pt>
    <dgm:pt modelId="{22971D83-4E8B-4C86-BF1A-B1F213F652C1}" type="parTrans" cxnId="{30396092-C706-45DE-BE50-919BA924EFC0}">
      <dgm:prSet/>
      <dgm:spPr/>
      <dgm:t>
        <a:bodyPr/>
        <a:lstStyle/>
        <a:p>
          <a:endParaRPr lang="en-GB"/>
        </a:p>
      </dgm:t>
    </dgm:pt>
    <dgm:pt modelId="{C4867279-0B94-4A82-BA34-BC7F7D018B3C}" type="sibTrans" cxnId="{30396092-C706-45DE-BE50-919BA924EFC0}">
      <dgm:prSet/>
      <dgm:spPr/>
      <dgm:t>
        <a:bodyPr/>
        <a:lstStyle/>
        <a:p>
          <a:endParaRPr lang="en-GB"/>
        </a:p>
      </dgm:t>
    </dgm:pt>
    <dgm:pt modelId="{C264A957-E5E3-4FE7-9ED3-EA194AE50E67}">
      <dgm:prSet phldrT="[Text]"/>
      <dgm:spPr/>
      <dgm:t>
        <a:bodyPr/>
        <a:lstStyle/>
        <a:p>
          <a:r>
            <a:rPr lang="en-GB" dirty="0"/>
            <a:t>Sub-Techniques</a:t>
          </a:r>
        </a:p>
      </dgm:t>
    </dgm:pt>
    <dgm:pt modelId="{364AE28D-D0DD-4A28-983F-E715F0558F1A}" type="parTrans" cxnId="{20627DE9-0E8C-493B-9A60-2DD61D03BDF8}">
      <dgm:prSet/>
      <dgm:spPr/>
      <dgm:t>
        <a:bodyPr/>
        <a:lstStyle/>
        <a:p>
          <a:endParaRPr lang="en-GB"/>
        </a:p>
      </dgm:t>
    </dgm:pt>
    <dgm:pt modelId="{3EEEBED8-2ACB-4281-A6C8-2CB01C71EAE0}" type="sibTrans" cxnId="{20627DE9-0E8C-493B-9A60-2DD61D03BDF8}">
      <dgm:prSet/>
      <dgm:spPr/>
      <dgm:t>
        <a:bodyPr/>
        <a:lstStyle/>
        <a:p>
          <a:endParaRPr lang="en-GB"/>
        </a:p>
      </dgm:t>
    </dgm:pt>
    <dgm:pt modelId="{8B0BEEC9-BAB8-4F88-BF3D-4673D9A9408E}" type="pres">
      <dgm:prSet presAssocID="{0169C8C5-8D58-471C-B97A-57633CA5B695}" presName="compositeShape" presStyleCnt="0">
        <dgm:presLayoutVars>
          <dgm:dir/>
          <dgm:resizeHandles/>
        </dgm:presLayoutVars>
      </dgm:prSet>
      <dgm:spPr/>
    </dgm:pt>
    <dgm:pt modelId="{BE2B2CA4-0D9F-4DB7-B2C0-164E1116B711}" type="pres">
      <dgm:prSet presAssocID="{0169C8C5-8D58-471C-B97A-57633CA5B695}" presName="pyramid" presStyleLbl="node1" presStyleIdx="0" presStyleCnt="1"/>
      <dgm:spPr/>
    </dgm:pt>
    <dgm:pt modelId="{56075C8B-6FD5-4DFF-9C89-9A6792380E77}" type="pres">
      <dgm:prSet presAssocID="{0169C8C5-8D58-471C-B97A-57633CA5B695}" presName="theList" presStyleCnt="0"/>
      <dgm:spPr/>
    </dgm:pt>
    <dgm:pt modelId="{7AB4F7FF-4F9B-434B-80FC-C366C0D3298C}" type="pres">
      <dgm:prSet presAssocID="{3F567946-DCC0-48C2-AFBC-315AFF0E726B}" presName="aNode" presStyleLbl="fgAcc1" presStyleIdx="0" presStyleCnt="3">
        <dgm:presLayoutVars>
          <dgm:bulletEnabled val="1"/>
        </dgm:presLayoutVars>
      </dgm:prSet>
      <dgm:spPr/>
    </dgm:pt>
    <dgm:pt modelId="{4EC4305D-60E5-462A-93F0-BC92431B67C9}" type="pres">
      <dgm:prSet presAssocID="{3F567946-DCC0-48C2-AFBC-315AFF0E726B}" presName="aSpace" presStyleCnt="0"/>
      <dgm:spPr/>
    </dgm:pt>
    <dgm:pt modelId="{C8C66105-1135-4CD1-B261-803E4EDA2F53}" type="pres">
      <dgm:prSet presAssocID="{F8817DFE-90DD-46BC-ABBD-09DADB91A111}" presName="aNode" presStyleLbl="fgAcc1" presStyleIdx="1" presStyleCnt="3">
        <dgm:presLayoutVars>
          <dgm:bulletEnabled val="1"/>
        </dgm:presLayoutVars>
      </dgm:prSet>
      <dgm:spPr/>
    </dgm:pt>
    <dgm:pt modelId="{F51064E4-7099-457D-B04B-A1A2089938CA}" type="pres">
      <dgm:prSet presAssocID="{F8817DFE-90DD-46BC-ABBD-09DADB91A111}" presName="aSpace" presStyleCnt="0"/>
      <dgm:spPr/>
    </dgm:pt>
    <dgm:pt modelId="{71558CB5-B5EB-4421-AFA5-0B4C3BDB6ED6}" type="pres">
      <dgm:prSet presAssocID="{C264A957-E5E3-4FE7-9ED3-EA194AE50E67}" presName="aNode" presStyleLbl="fgAcc1" presStyleIdx="2" presStyleCnt="3">
        <dgm:presLayoutVars>
          <dgm:bulletEnabled val="1"/>
        </dgm:presLayoutVars>
      </dgm:prSet>
      <dgm:spPr/>
    </dgm:pt>
    <dgm:pt modelId="{A7B0249F-9A98-4091-99B2-5F986C612D0F}" type="pres">
      <dgm:prSet presAssocID="{C264A957-E5E3-4FE7-9ED3-EA194AE50E67}" presName="aSpace" presStyleCnt="0"/>
      <dgm:spPr/>
    </dgm:pt>
  </dgm:ptLst>
  <dgm:cxnLst>
    <dgm:cxn modelId="{D50F9409-D70C-4ECA-BF26-D6777041FB79}" type="presOf" srcId="{3F567946-DCC0-48C2-AFBC-315AFF0E726B}" destId="{7AB4F7FF-4F9B-434B-80FC-C366C0D3298C}" srcOrd="0" destOrd="0" presId="urn:microsoft.com/office/officeart/2005/8/layout/pyramid2"/>
    <dgm:cxn modelId="{ECDB3D73-00B4-4EA8-88F2-7379634FEA4F}" type="presOf" srcId="{0169C8C5-8D58-471C-B97A-57633CA5B695}" destId="{8B0BEEC9-BAB8-4F88-BF3D-4673D9A9408E}" srcOrd="0" destOrd="0" presId="urn:microsoft.com/office/officeart/2005/8/layout/pyramid2"/>
    <dgm:cxn modelId="{30396092-C706-45DE-BE50-919BA924EFC0}" srcId="{0169C8C5-8D58-471C-B97A-57633CA5B695}" destId="{F8817DFE-90DD-46BC-ABBD-09DADB91A111}" srcOrd="1" destOrd="0" parTransId="{22971D83-4E8B-4C86-BF1A-B1F213F652C1}" sibTransId="{C4867279-0B94-4A82-BA34-BC7F7D018B3C}"/>
    <dgm:cxn modelId="{699882AC-7074-468A-ACBD-BE0A118B83AB}" srcId="{0169C8C5-8D58-471C-B97A-57633CA5B695}" destId="{3F567946-DCC0-48C2-AFBC-315AFF0E726B}" srcOrd="0" destOrd="0" parTransId="{2B309D8B-1B2D-4D36-9F70-4803FEAD60A6}" sibTransId="{B41FA6A4-BFD6-453A-AB1C-539A64CF4781}"/>
    <dgm:cxn modelId="{E6A793C1-C698-47D7-ACA1-6E85A5D60004}" type="presOf" srcId="{F8817DFE-90DD-46BC-ABBD-09DADB91A111}" destId="{C8C66105-1135-4CD1-B261-803E4EDA2F53}" srcOrd="0" destOrd="0" presId="urn:microsoft.com/office/officeart/2005/8/layout/pyramid2"/>
    <dgm:cxn modelId="{546E04E2-E618-4B5E-9BB5-A79652708A8E}" type="presOf" srcId="{C264A957-E5E3-4FE7-9ED3-EA194AE50E67}" destId="{71558CB5-B5EB-4421-AFA5-0B4C3BDB6ED6}" srcOrd="0" destOrd="0" presId="urn:microsoft.com/office/officeart/2005/8/layout/pyramid2"/>
    <dgm:cxn modelId="{20627DE9-0E8C-493B-9A60-2DD61D03BDF8}" srcId="{0169C8C5-8D58-471C-B97A-57633CA5B695}" destId="{C264A957-E5E3-4FE7-9ED3-EA194AE50E67}" srcOrd="2" destOrd="0" parTransId="{364AE28D-D0DD-4A28-983F-E715F0558F1A}" sibTransId="{3EEEBED8-2ACB-4281-A6C8-2CB01C71EAE0}"/>
    <dgm:cxn modelId="{43958B90-25F8-43CB-B61F-B335B0640074}" type="presParOf" srcId="{8B0BEEC9-BAB8-4F88-BF3D-4673D9A9408E}" destId="{BE2B2CA4-0D9F-4DB7-B2C0-164E1116B711}" srcOrd="0" destOrd="0" presId="urn:microsoft.com/office/officeart/2005/8/layout/pyramid2"/>
    <dgm:cxn modelId="{10399C07-B366-4C10-9410-9B203D3B6DE9}" type="presParOf" srcId="{8B0BEEC9-BAB8-4F88-BF3D-4673D9A9408E}" destId="{56075C8B-6FD5-4DFF-9C89-9A6792380E77}" srcOrd="1" destOrd="0" presId="urn:microsoft.com/office/officeart/2005/8/layout/pyramid2"/>
    <dgm:cxn modelId="{346AB9D4-ADF8-453C-A288-DEC7CBD076E8}" type="presParOf" srcId="{56075C8B-6FD5-4DFF-9C89-9A6792380E77}" destId="{7AB4F7FF-4F9B-434B-80FC-C366C0D3298C}" srcOrd="0" destOrd="0" presId="urn:microsoft.com/office/officeart/2005/8/layout/pyramid2"/>
    <dgm:cxn modelId="{BED0AA11-85D0-42EE-9248-CFBCE986707D}" type="presParOf" srcId="{56075C8B-6FD5-4DFF-9C89-9A6792380E77}" destId="{4EC4305D-60E5-462A-93F0-BC92431B67C9}" srcOrd="1" destOrd="0" presId="urn:microsoft.com/office/officeart/2005/8/layout/pyramid2"/>
    <dgm:cxn modelId="{8F56E2A4-E0A2-4381-9332-19A6332CE339}" type="presParOf" srcId="{56075C8B-6FD5-4DFF-9C89-9A6792380E77}" destId="{C8C66105-1135-4CD1-B261-803E4EDA2F53}" srcOrd="2" destOrd="0" presId="urn:microsoft.com/office/officeart/2005/8/layout/pyramid2"/>
    <dgm:cxn modelId="{A76FD5FA-C826-4978-9F3C-6E29B45361E9}" type="presParOf" srcId="{56075C8B-6FD5-4DFF-9C89-9A6792380E77}" destId="{F51064E4-7099-457D-B04B-A1A2089938CA}" srcOrd="3" destOrd="0" presId="urn:microsoft.com/office/officeart/2005/8/layout/pyramid2"/>
    <dgm:cxn modelId="{C104FAD4-2944-4F39-94DA-18049AADF136}" type="presParOf" srcId="{56075C8B-6FD5-4DFF-9C89-9A6792380E77}" destId="{71558CB5-B5EB-4421-AFA5-0B4C3BDB6ED6}" srcOrd="4" destOrd="0" presId="urn:microsoft.com/office/officeart/2005/8/layout/pyramid2"/>
    <dgm:cxn modelId="{94C4EB82-C79E-4088-89C6-AF935A6B21D2}" type="presParOf" srcId="{56075C8B-6FD5-4DFF-9C89-9A6792380E77}" destId="{A7B0249F-9A98-4091-99B2-5F986C612D0F}"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B106-BB04-4F82-AE55-FFE15E45CA55}">
      <dsp:nvSpPr>
        <dsp:cNvPr id="0" name=""/>
        <dsp:cNvSpPr/>
      </dsp:nvSpPr>
      <dsp:spPr>
        <a:xfrm>
          <a:off x="1454163" y="0"/>
          <a:ext cx="1629476" cy="1629724"/>
        </a:xfrm>
        <a:prstGeom prst="circularArrow">
          <a:avLst>
            <a:gd name="adj1" fmla="val 10980"/>
            <a:gd name="adj2" fmla="val 1142322"/>
            <a:gd name="adj3" fmla="val 4500000"/>
            <a:gd name="adj4" fmla="val 108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2DB8D8-0888-41EA-9E90-C3F9005D405B}">
      <dsp:nvSpPr>
        <dsp:cNvPr id="0" name=""/>
        <dsp:cNvSpPr/>
      </dsp:nvSpPr>
      <dsp:spPr>
        <a:xfrm>
          <a:off x="1814331" y="588380"/>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Events</a:t>
          </a:r>
        </a:p>
      </dsp:txBody>
      <dsp:txXfrm>
        <a:off x="1814331" y="588380"/>
        <a:ext cx="905468" cy="452626"/>
      </dsp:txXfrm>
    </dsp:sp>
    <dsp:sp modelId="{A5167F61-9027-4046-A729-9F54B125CA2C}">
      <dsp:nvSpPr>
        <dsp:cNvPr id="0" name=""/>
        <dsp:cNvSpPr/>
      </dsp:nvSpPr>
      <dsp:spPr>
        <a:xfrm>
          <a:off x="1001581" y="936397"/>
          <a:ext cx="1629476" cy="1629724"/>
        </a:xfrm>
        <a:prstGeom prst="leftCircularArrow">
          <a:avLst>
            <a:gd name="adj1" fmla="val 10980"/>
            <a:gd name="adj2" fmla="val 1142322"/>
            <a:gd name="adj3" fmla="val 6300000"/>
            <a:gd name="adj4" fmla="val 189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11C0E-7EB3-4C65-8C70-AC0109BB4B92}">
      <dsp:nvSpPr>
        <dsp:cNvPr id="0" name=""/>
        <dsp:cNvSpPr/>
      </dsp:nvSpPr>
      <dsp:spPr>
        <a:xfrm>
          <a:off x="1363585" y="1530194"/>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Alerts</a:t>
          </a:r>
          <a:endParaRPr lang="en-US" sz="2000" kern="1200"/>
        </a:p>
      </dsp:txBody>
      <dsp:txXfrm>
        <a:off x="1363585" y="1530194"/>
        <a:ext cx="905468" cy="452626"/>
      </dsp:txXfrm>
    </dsp:sp>
    <dsp:sp modelId="{E2FC4EBA-3ADB-4CD3-8C0C-EC13FBD0453F}">
      <dsp:nvSpPr>
        <dsp:cNvPr id="0" name=""/>
        <dsp:cNvSpPr/>
      </dsp:nvSpPr>
      <dsp:spPr>
        <a:xfrm>
          <a:off x="1570139" y="1984851"/>
          <a:ext cx="1399973" cy="1400534"/>
        </a:xfrm>
        <a:prstGeom prst="blockArc">
          <a:avLst>
            <a:gd name="adj1" fmla="val 13500000"/>
            <a:gd name="adj2" fmla="val 10800000"/>
            <a:gd name="adj3" fmla="val 1274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9D43E-1095-4DE1-AFB2-51BBE44A6510}">
      <dsp:nvSpPr>
        <dsp:cNvPr id="0" name=""/>
        <dsp:cNvSpPr/>
      </dsp:nvSpPr>
      <dsp:spPr>
        <a:xfrm>
          <a:off x="1816473" y="2473363"/>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Incident</a:t>
          </a:r>
          <a:endParaRPr lang="en-US" sz="2000" kern="1200"/>
        </a:p>
      </dsp:txBody>
      <dsp:txXfrm>
        <a:off x="1816473" y="2473363"/>
        <a:ext cx="905468" cy="452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9FAC0-88A9-431D-B664-8BAFF4A437DF}">
      <dsp:nvSpPr>
        <dsp:cNvPr id="0" name=""/>
        <dsp:cNvSpPr/>
      </dsp:nvSpPr>
      <dsp:spPr>
        <a:xfrm>
          <a:off x="909373" y="-27029"/>
          <a:ext cx="4643590" cy="4643590"/>
        </a:xfrm>
        <a:prstGeom prst="circularArrow">
          <a:avLst>
            <a:gd name="adj1" fmla="val 5544"/>
            <a:gd name="adj2" fmla="val 330680"/>
            <a:gd name="adj3" fmla="val 13806481"/>
            <a:gd name="adj4" fmla="val 1736739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CE1028-E27C-43F6-BB45-66540AEDE8D8}">
      <dsp:nvSpPr>
        <dsp:cNvPr id="0" name=""/>
        <dsp:cNvSpPr/>
      </dsp:nvSpPr>
      <dsp:spPr>
        <a:xfrm>
          <a:off x="2158319" y="445"/>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Planning and Preparation</a:t>
          </a:r>
          <a:endParaRPr lang="en-GB" sz="2200" kern="1200" dirty="0"/>
        </a:p>
      </dsp:txBody>
      <dsp:txXfrm>
        <a:off x="2210691" y="52817"/>
        <a:ext cx="2040953" cy="968104"/>
      </dsp:txXfrm>
    </dsp:sp>
    <dsp:sp modelId="{76ED7AC5-7307-4011-92A0-2B3124A50E06}">
      <dsp:nvSpPr>
        <dsp:cNvPr id="0" name=""/>
        <dsp:cNvSpPr/>
      </dsp:nvSpPr>
      <dsp:spPr>
        <a:xfrm>
          <a:off x="4041610"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Detection and Reporting</a:t>
          </a:r>
          <a:endParaRPr lang="en-GB" sz="2200" kern="1200" dirty="0"/>
        </a:p>
      </dsp:txBody>
      <dsp:txXfrm>
        <a:off x="4093982" y="1421108"/>
        <a:ext cx="2040953" cy="968104"/>
      </dsp:txXfrm>
    </dsp:sp>
    <dsp:sp modelId="{DECE39A1-2DE9-4AB1-AC2C-1A2C59DD21C4}">
      <dsp:nvSpPr>
        <dsp:cNvPr id="0" name=""/>
        <dsp:cNvSpPr/>
      </dsp:nvSpPr>
      <dsp:spPr>
        <a:xfrm>
          <a:off x="3322257"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Assessment and Decision</a:t>
          </a:r>
          <a:endParaRPr lang="en-GB" sz="2200" kern="1200"/>
        </a:p>
      </dsp:txBody>
      <dsp:txXfrm>
        <a:off x="3374629" y="3635050"/>
        <a:ext cx="2040953" cy="968104"/>
      </dsp:txXfrm>
    </dsp:sp>
    <dsp:sp modelId="{A19E62AB-6AA8-4051-B32D-BD9A6CF5B009}">
      <dsp:nvSpPr>
        <dsp:cNvPr id="0" name=""/>
        <dsp:cNvSpPr/>
      </dsp:nvSpPr>
      <dsp:spPr>
        <a:xfrm>
          <a:off x="994381"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Responses</a:t>
          </a:r>
          <a:endParaRPr lang="en-GB" sz="2200" kern="1200"/>
        </a:p>
      </dsp:txBody>
      <dsp:txXfrm>
        <a:off x="1046753" y="3635050"/>
        <a:ext cx="2040953" cy="968104"/>
      </dsp:txXfrm>
    </dsp:sp>
    <dsp:sp modelId="{82E929CE-FFDA-4FE6-8A19-B5DA90DA533E}">
      <dsp:nvSpPr>
        <dsp:cNvPr id="0" name=""/>
        <dsp:cNvSpPr/>
      </dsp:nvSpPr>
      <dsp:spPr>
        <a:xfrm>
          <a:off x="275028"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Lessons Learned</a:t>
          </a:r>
          <a:endParaRPr lang="en-GB" sz="2200" kern="1200"/>
        </a:p>
      </dsp:txBody>
      <dsp:txXfrm>
        <a:off x="327400" y="1421108"/>
        <a:ext cx="2040953" cy="968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A2F2B-134B-4A38-8A95-C54E209A4E4A}">
      <dsp:nvSpPr>
        <dsp:cNvPr id="0" name=""/>
        <dsp:cNvSpPr/>
      </dsp:nvSpPr>
      <dsp:spPr>
        <a:xfrm>
          <a:off x="249358" y="2008"/>
          <a:ext cx="1909683" cy="747064"/>
        </a:xfrm>
        <a:prstGeom prst="flowChartTerminator">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Incident Report</a:t>
          </a:r>
        </a:p>
      </dsp:txBody>
      <dsp:txXfrm>
        <a:off x="339361" y="111404"/>
        <a:ext cx="1729677" cy="528272"/>
      </dsp:txXfrm>
    </dsp:sp>
    <dsp:sp modelId="{1F048BBB-78DC-4DF4-909D-DB0662A7E0DF}">
      <dsp:nvSpPr>
        <dsp:cNvPr id="0" name=""/>
        <dsp:cNvSpPr/>
      </dsp:nvSpPr>
      <dsp:spPr>
        <a:xfrm rot="5400000">
          <a:off x="1064125" y="767749"/>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795764"/>
        <a:ext cx="201707" cy="196104"/>
      </dsp:txXfrm>
    </dsp:sp>
    <dsp:sp modelId="{62702B7F-CA76-4CA7-AF23-6DC2C23DDABA}">
      <dsp:nvSpPr>
        <dsp:cNvPr id="0" name=""/>
        <dsp:cNvSpPr/>
      </dsp:nvSpPr>
      <dsp:spPr>
        <a:xfrm>
          <a:off x="249358" y="1122605"/>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Registration</a:t>
          </a:r>
        </a:p>
      </dsp:txBody>
      <dsp:txXfrm>
        <a:off x="271239" y="1144486"/>
        <a:ext cx="1865921" cy="703302"/>
      </dsp:txXfrm>
    </dsp:sp>
    <dsp:sp modelId="{0F200692-3754-4F3A-95D2-B600B855AEA5}">
      <dsp:nvSpPr>
        <dsp:cNvPr id="0" name=""/>
        <dsp:cNvSpPr/>
      </dsp:nvSpPr>
      <dsp:spPr>
        <a:xfrm rot="5400000">
          <a:off x="1064125" y="1888346"/>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1916361"/>
        <a:ext cx="201707" cy="196104"/>
      </dsp:txXfrm>
    </dsp:sp>
    <dsp:sp modelId="{D297FC26-5E09-4045-9198-5526793C4338}">
      <dsp:nvSpPr>
        <dsp:cNvPr id="0" name=""/>
        <dsp:cNvSpPr/>
      </dsp:nvSpPr>
      <dsp:spPr>
        <a:xfrm>
          <a:off x="249358" y="2243202"/>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Triage</a:t>
          </a:r>
        </a:p>
      </dsp:txBody>
      <dsp:txXfrm>
        <a:off x="271239" y="2265083"/>
        <a:ext cx="1865921" cy="703302"/>
      </dsp:txXfrm>
    </dsp:sp>
    <dsp:sp modelId="{844CA1C5-5430-4E21-90C7-ACF7044B803A}">
      <dsp:nvSpPr>
        <dsp:cNvPr id="0" name=""/>
        <dsp:cNvSpPr/>
      </dsp:nvSpPr>
      <dsp:spPr>
        <a:xfrm rot="5400000">
          <a:off x="1064125" y="3008943"/>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3036958"/>
        <a:ext cx="201707" cy="196104"/>
      </dsp:txXfrm>
    </dsp:sp>
    <dsp:sp modelId="{0E0330A0-ABA4-4B68-A49C-4A246328D775}">
      <dsp:nvSpPr>
        <dsp:cNvPr id="0" name=""/>
        <dsp:cNvSpPr/>
      </dsp:nvSpPr>
      <dsp:spPr>
        <a:xfrm>
          <a:off x="249358" y="3363799"/>
          <a:ext cx="1909683" cy="747064"/>
        </a:xfrm>
        <a:prstGeom prst="flowChartPunchedTap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Further Process</a:t>
          </a:r>
        </a:p>
      </dsp:txBody>
      <dsp:txXfrm>
        <a:off x="249358" y="3513212"/>
        <a:ext cx="1909683" cy="4482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27322" y="-756267"/>
          <a:ext cx="744023" cy="2446432"/>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OES?</a:t>
          </a:r>
        </a:p>
      </dsp:txBody>
      <dsp:txXfrm rot="-5400000">
        <a:off x="1376118" y="131257"/>
        <a:ext cx="2410112" cy="671383"/>
      </dsp:txXfrm>
    </dsp:sp>
    <dsp:sp modelId="{90EE238F-7C7B-4E2B-9AAC-0EEE6874837A}">
      <dsp:nvSpPr>
        <dsp:cNvPr id="0" name=""/>
        <dsp:cNvSpPr/>
      </dsp:nvSpPr>
      <dsp:spPr>
        <a:xfrm>
          <a:off x="0" y="1933"/>
          <a:ext cx="1376118" cy="9300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Sector</a:t>
          </a:r>
        </a:p>
      </dsp:txBody>
      <dsp:txXfrm>
        <a:off x="45400" y="47333"/>
        <a:ext cx="1285318" cy="839229"/>
      </dsp:txXfrm>
    </dsp:sp>
    <dsp:sp modelId="{5AE20AEE-2051-49C6-A78C-108E658A975E}">
      <dsp:nvSpPr>
        <dsp:cNvPr id="0" name=""/>
        <dsp:cNvSpPr/>
      </dsp:nvSpPr>
      <dsp:spPr>
        <a:xfrm rot="5400000">
          <a:off x="2227322" y="220263"/>
          <a:ext cx="744023"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Offices</a:t>
          </a:r>
        </a:p>
        <a:p>
          <a:pPr marL="114300" lvl="1" indent="-114300" algn="l" defTabSz="622300">
            <a:lnSpc>
              <a:spcPct val="90000"/>
            </a:lnSpc>
            <a:spcBef>
              <a:spcPct val="0"/>
            </a:spcBef>
            <a:spcAft>
              <a:spcPct val="15000"/>
            </a:spcAft>
            <a:buChar char="•"/>
          </a:pPr>
          <a:r>
            <a:rPr lang="en-US" sz="1400" kern="1200"/>
            <a:t>Central or main branch</a:t>
          </a:r>
        </a:p>
      </dsp:txBody>
      <dsp:txXfrm rot="-5400000">
        <a:off x="1376118" y="1107787"/>
        <a:ext cx="2410112" cy="671383"/>
      </dsp:txXfrm>
    </dsp:sp>
    <dsp:sp modelId="{6AF95038-7394-4BFC-BC2B-0928E8E34C54}">
      <dsp:nvSpPr>
        <dsp:cNvPr id="0" name=""/>
        <dsp:cNvSpPr/>
      </dsp:nvSpPr>
      <dsp:spPr>
        <a:xfrm>
          <a:off x="0" y="978464"/>
          <a:ext cx="1376118" cy="9300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Region</a:t>
          </a:r>
        </a:p>
      </dsp:txBody>
      <dsp:txXfrm>
        <a:off x="45400" y="1023864"/>
        <a:ext cx="1285318" cy="839229"/>
      </dsp:txXfrm>
    </dsp:sp>
    <dsp:sp modelId="{8B922A7F-1450-4457-AFE2-1B1B0CECCE22}">
      <dsp:nvSpPr>
        <dsp:cNvPr id="0" name=""/>
        <dsp:cNvSpPr/>
      </dsp:nvSpPr>
      <dsp:spPr>
        <a:xfrm rot="5400000">
          <a:off x="2227322" y="1196793"/>
          <a:ext cx="744023" cy="244643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Other CSIRT?</a:t>
          </a:r>
        </a:p>
      </dsp:txBody>
      <dsp:txXfrm rot="-5400000">
        <a:off x="1376118" y="2084317"/>
        <a:ext cx="2410112" cy="671383"/>
      </dsp:txXfrm>
    </dsp:sp>
    <dsp:sp modelId="{7E9D73CD-40B7-4A29-AC8B-C72DE20AD9A4}">
      <dsp:nvSpPr>
        <dsp:cNvPr id="0" name=""/>
        <dsp:cNvSpPr/>
      </dsp:nvSpPr>
      <dsp:spPr>
        <a:xfrm>
          <a:off x="0" y="1954995"/>
          <a:ext cx="1376118" cy="93002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Legislation</a:t>
          </a:r>
        </a:p>
      </dsp:txBody>
      <dsp:txXfrm>
        <a:off x="45400" y="2000395"/>
        <a:ext cx="1285318" cy="839229"/>
      </dsp:txXfrm>
    </dsp:sp>
    <dsp:sp modelId="{79A0F524-49C0-405A-84FE-8AC54F6D1A2D}">
      <dsp:nvSpPr>
        <dsp:cNvPr id="0" name=""/>
        <dsp:cNvSpPr/>
      </dsp:nvSpPr>
      <dsp:spPr>
        <a:xfrm rot="5400000">
          <a:off x="2227322" y="2173324"/>
          <a:ext cx="744023" cy="244643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Role</a:t>
          </a:r>
        </a:p>
        <a:p>
          <a:pPr marL="114300" lvl="1" indent="-114300" algn="l" defTabSz="622300">
            <a:lnSpc>
              <a:spcPct val="90000"/>
            </a:lnSpc>
            <a:spcBef>
              <a:spcPct val="0"/>
            </a:spcBef>
            <a:spcAft>
              <a:spcPct val="15000"/>
            </a:spcAft>
            <a:buChar char="•"/>
          </a:pPr>
          <a:r>
            <a:rPr lang="en-US" sz="1400" kern="1200"/>
            <a:t>Mandate, authority</a:t>
          </a:r>
        </a:p>
        <a:p>
          <a:pPr marL="114300" lvl="1" indent="-114300" algn="l" defTabSz="622300">
            <a:lnSpc>
              <a:spcPct val="90000"/>
            </a:lnSpc>
            <a:spcBef>
              <a:spcPct val="0"/>
            </a:spcBef>
            <a:spcAft>
              <a:spcPct val="15000"/>
            </a:spcAft>
            <a:buChar char="•"/>
          </a:pPr>
          <a:r>
            <a:rPr lang="en-US" sz="1400" kern="1200"/>
            <a:t>Responsibility</a:t>
          </a:r>
        </a:p>
      </dsp:txBody>
      <dsp:txXfrm rot="-5400000">
        <a:off x="1376118" y="3060848"/>
        <a:ext cx="2410112" cy="671383"/>
      </dsp:txXfrm>
    </dsp:sp>
    <dsp:sp modelId="{5713E75B-CA60-48F4-8F6F-4A2BBF00DC9C}">
      <dsp:nvSpPr>
        <dsp:cNvPr id="0" name=""/>
        <dsp:cNvSpPr/>
      </dsp:nvSpPr>
      <dsp:spPr>
        <a:xfrm>
          <a:off x="0" y="2931526"/>
          <a:ext cx="1376118" cy="9300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Contact</a:t>
          </a:r>
        </a:p>
      </dsp:txBody>
      <dsp:txXfrm>
        <a:off x="45400" y="2976926"/>
        <a:ext cx="1285318" cy="839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37680" y="-769269"/>
          <a:ext cx="723306"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MITRE</a:t>
          </a:r>
        </a:p>
        <a:p>
          <a:pPr marL="228600" lvl="1" indent="-228600" algn="l" defTabSz="889000">
            <a:lnSpc>
              <a:spcPct val="90000"/>
            </a:lnSpc>
            <a:spcBef>
              <a:spcPct val="0"/>
            </a:spcBef>
            <a:spcAft>
              <a:spcPct val="15000"/>
            </a:spcAft>
            <a:buChar char="•"/>
          </a:pPr>
          <a:r>
            <a:rPr lang="en-US" sz="2000" kern="1200"/>
            <a:t>CSIRT Network</a:t>
          </a:r>
        </a:p>
      </dsp:txBody>
      <dsp:txXfrm rot="-5400000">
        <a:off x="1376118" y="127602"/>
        <a:ext cx="2411123" cy="652688"/>
      </dsp:txXfrm>
    </dsp:sp>
    <dsp:sp modelId="{90EE238F-7C7B-4E2B-9AAC-0EEE6874837A}">
      <dsp:nvSpPr>
        <dsp:cNvPr id="0" name=""/>
        <dsp:cNvSpPr/>
      </dsp:nvSpPr>
      <dsp:spPr>
        <a:xfrm>
          <a:off x="0" y="1879"/>
          <a:ext cx="1376118" cy="9041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Threat Actors</a:t>
          </a:r>
        </a:p>
      </dsp:txBody>
      <dsp:txXfrm>
        <a:off x="44136" y="46015"/>
        <a:ext cx="1287846" cy="815861"/>
      </dsp:txXfrm>
    </dsp:sp>
    <dsp:sp modelId="{4BCB02EA-E7D4-4C3E-8818-A0AE83F9CBEA}">
      <dsp:nvSpPr>
        <dsp:cNvPr id="0" name=""/>
        <dsp:cNvSpPr/>
      </dsp:nvSpPr>
      <dsp:spPr>
        <a:xfrm rot="5400000">
          <a:off x="2237680" y="180070"/>
          <a:ext cx="723306" cy="2446432"/>
        </a:xfrm>
        <a:prstGeom prst="round2SameRect">
          <a:avLst/>
        </a:prstGeom>
        <a:solidFill>
          <a:schemeClr val="accent3">
            <a:tint val="40000"/>
            <a:alpha val="90000"/>
            <a:hueOff val="5915850"/>
            <a:satOff val="15322"/>
            <a:lumOff val="1405"/>
            <a:alphaOff val="0"/>
          </a:schemeClr>
        </a:solidFill>
        <a:ln w="12700" cap="flat" cmpd="sng" algn="ctr">
          <a:solidFill>
            <a:schemeClr val="accent3">
              <a:tint val="40000"/>
              <a:alpha val="90000"/>
              <a:hueOff val="5915850"/>
              <a:satOff val="15322"/>
              <a:lumOff val="14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Affecting the victim</a:t>
          </a:r>
        </a:p>
      </dsp:txBody>
      <dsp:txXfrm rot="-5400000">
        <a:off x="1376118" y="1076942"/>
        <a:ext cx="2411123" cy="652688"/>
      </dsp:txXfrm>
    </dsp:sp>
    <dsp:sp modelId="{251BF34A-7DA7-4E84-B337-F2D6D26788D8}">
      <dsp:nvSpPr>
        <dsp:cNvPr id="0" name=""/>
        <dsp:cNvSpPr/>
      </dsp:nvSpPr>
      <dsp:spPr>
        <a:xfrm>
          <a:off x="0" y="951219"/>
          <a:ext cx="1376118" cy="904133"/>
        </a:xfrm>
        <a:prstGeom prst="roundRect">
          <a:avLst/>
        </a:prstGeom>
        <a:solidFill>
          <a:schemeClr val="accent3">
            <a:hueOff val="5690927"/>
            <a:satOff val="31536"/>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Changes in legislation</a:t>
          </a:r>
        </a:p>
      </dsp:txBody>
      <dsp:txXfrm>
        <a:off x="44136" y="995355"/>
        <a:ext cx="1287846" cy="815861"/>
      </dsp:txXfrm>
    </dsp:sp>
    <dsp:sp modelId="{5AE20AEE-2051-49C6-A78C-108E658A975E}">
      <dsp:nvSpPr>
        <dsp:cNvPr id="0" name=""/>
        <dsp:cNvSpPr/>
      </dsp:nvSpPr>
      <dsp:spPr>
        <a:xfrm rot="5400000">
          <a:off x="2237680" y="1129410"/>
          <a:ext cx="723306" cy="2446432"/>
        </a:xfrm>
        <a:prstGeom prst="round2SameRect">
          <a:avLst/>
        </a:prstGeom>
        <a:solidFill>
          <a:schemeClr val="accent3">
            <a:tint val="40000"/>
            <a:alpha val="90000"/>
            <a:hueOff val="11831700"/>
            <a:satOff val="30643"/>
            <a:lumOff val="2811"/>
            <a:alphaOff val="0"/>
          </a:schemeClr>
        </a:solidFill>
        <a:ln w="12700" cap="flat" cmpd="sng" algn="ctr">
          <a:solidFill>
            <a:schemeClr val="accent3">
              <a:tint val="40000"/>
              <a:alpha val="90000"/>
              <a:hueOff val="11831700"/>
              <a:satOff val="30643"/>
              <a:lumOff val="28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Press</a:t>
          </a:r>
        </a:p>
      </dsp:txBody>
      <dsp:txXfrm rot="-5400000">
        <a:off x="1376118" y="2026282"/>
        <a:ext cx="2411123" cy="652688"/>
      </dsp:txXfrm>
    </dsp:sp>
    <dsp:sp modelId="{6AF95038-7394-4BFC-BC2B-0928E8E34C54}">
      <dsp:nvSpPr>
        <dsp:cNvPr id="0" name=""/>
        <dsp:cNvSpPr/>
      </dsp:nvSpPr>
      <dsp:spPr>
        <a:xfrm>
          <a:off x="0" y="1900559"/>
          <a:ext cx="1376118" cy="904133"/>
        </a:xfrm>
        <a:prstGeom prst="roundRect">
          <a:avLst/>
        </a:prstGeom>
        <a:solidFill>
          <a:schemeClr val="accent3">
            <a:hueOff val="11381853"/>
            <a:satOff val="63071"/>
            <a:lumOff val="45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Public Reports</a:t>
          </a:r>
        </a:p>
      </dsp:txBody>
      <dsp:txXfrm>
        <a:off x="44136" y="1944695"/>
        <a:ext cx="1287846" cy="815861"/>
      </dsp:txXfrm>
    </dsp:sp>
    <dsp:sp modelId="{8B922A7F-1450-4457-AFE2-1B1B0CECCE22}">
      <dsp:nvSpPr>
        <dsp:cNvPr id="0" name=""/>
        <dsp:cNvSpPr/>
      </dsp:nvSpPr>
      <dsp:spPr>
        <a:xfrm rot="5400000">
          <a:off x="2237680" y="2078750"/>
          <a:ext cx="723306" cy="2446432"/>
        </a:xfrm>
        <a:prstGeom prst="round2SameRect">
          <a:avLst/>
        </a:prstGeom>
        <a:solidFill>
          <a:schemeClr val="accent3">
            <a:tint val="40000"/>
            <a:alpha val="90000"/>
            <a:hueOff val="17747549"/>
            <a:satOff val="45965"/>
            <a:lumOff val="4216"/>
            <a:alphaOff val="0"/>
          </a:schemeClr>
        </a:solidFill>
        <a:ln w="12700" cap="flat" cmpd="sng" algn="ctr">
          <a:solidFill>
            <a:schemeClr val="accent3">
              <a:tint val="40000"/>
              <a:alpha val="90000"/>
              <a:hueOff val="17747549"/>
              <a:satOff val="45965"/>
              <a:lumOff val="42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Victim</a:t>
          </a:r>
        </a:p>
        <a:p>
          <a:pPr marL="228600" lvl="1" indent="-228600" algn="l" defTabSz="889000">
            <a:lnSpc>
              <a:spcPct val="90000"/>
            </a:lnSpc>
            <a:spcBef>
              <a:spcPct val="0"/>
            </a:spcBef>
            <a:spcAft>
              <a:spcPct val="15000"/>
            </a:spcAft>
            <a:buChar char="•"/>
          </a:pPr>
          <a:r>
            <a:rPr lang="en-US" sz="2000" kern="1200"/>
            <a:t>Sector</a:t>
          </a:r>
        </a:p>
      </dsp:txBody>
      <dsp:txXfrm rot="-5400000">
        <a:off x="1376118" y="2975622"/>
        <a:ext cx="2411123" cy="652688"/>
      </dsp:txXfrm>
    </dsp:sp>
    <dsp:sp modelId="{7E9D73CD-40B7-4A29-AC8B-C72DE20AD9A4}">
      <dsp:nvSpPr>
        <dsp:cNvPr id="0" name=""/>
        <dsp:cNvSpPr/>
      </dsp:nvSpPr>
      <dsp:spPr>
        <a:xfrm>
          <a:off x="0" y="2849899"/>
          <a:ext cx="1376118" cy="904133"/>
        </a:xfrm>
        <a:prstGeom prst="roundRect">
          <a:avLst/>
        </a:prstGeom>
        <a:solidFill>
          <a:schemeClr val="accent3">
            <a:hueOff val="17072780"/>
            <a:satOff val="94607"/>
            <a:lumOff val="68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Incidents</a:t>
          </a:r>
        </a:p>
      </dsp:txBody>
      <dsp:txXfrm>
        <a:off x="44136" y="2894035"/>
        <a:ext cx="1287846" cy="8158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66B02-E363-483D-AD82-315047256E7C}">
      <dsp:nvSpPr>
        <dsp:cNvPr id="0" name=""/>
        <dsp:cNvSpPr/>
      </dsp:nvSpPr>
      <dsp:spPr>
        <a:xfrm>
          <a:off x="2860867" y="1212180"/>
          <a:ext cx="187132" cy="819819"/>
        </a:xfrm>
        <a:custGeom>
          <a:avLst/>
          <a:gdLst/>
          <a:ahLst/>
          <a:cxnLst/>
          <a:rect l="0" t="0" r="0" b="0"/>
          <a:pathLst>
            <a:path>
              <a:moveTo>
                <a:pt x="187132" y="0"/>
              </a:moveTo>
              <a:lnTo>
                <a:pt x="187132" y="819819"/>
              </a:lnTo>
              <a:lnTo>
                <a:pt x="0" y="8198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0F58ED-4942-419C-9EC1-17810D487F4A}">
      <dsp:nvSpPr>
        <dsp:cNvPr id="0" name=""/>
        <dsp:cNvSpPr/>
      </dsp:nvSpPr>
      <dsp:spPr>
        <a:xfrm>
          <a:off x="3048000" y="1212180"/>
          <a:ext cx="2156482" cy="1639639"/>
        </a:xfrm>
        <a:custGeom>
          <a:avLst/>
          <a:gdLst/>
          <a:ahLst/>
          <a:cxnLst/>
          <a:rect l="0" t="0" r="0" b="0"/>
          <a:pathLst>
            <a:path>
              <a:moveTo>
                <a:pt x="0" y="0"/>
              </a:moveTo>
              <a:lnTo>
                <a:pt x="0" y="1452506"/>
              </a:lnTo>
              <a:lnTo>
                <a:pt x="2156482" y="1452506"/>
              </a:lnTo>
              <a:lnTo>
                <a:pt x="2156482"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6E1A59-124D-4ED7-BECD-62AAC7DCABA4}">
      <dsp:nvSpPr>
        <dsp:cNvPr id="0" name=""/>
        <dsp:cNvSpPr/>
      </dsp:nvSpPr>
      <dsp:spPr>
        <a:xfrm>
          <a:off x="3002280" y="1212180"/>
          <a:ext cx="91440" cy="1639639"/>
        </a:xfrm>
        <a:custGeom>
          <a:avLst/>
          <a:gdLst/>
          <a:ahLst/>
          <a:cxnLst/>
          <a:rect l="0" t="0" r="0" b="0"/>
          <a:pathLst>
            <a:path>
              <a:moveTo>
                <a:pt x="45720" y="0"/>
              </a:moveTo>
              <a:lnTo>
                <a:pt x="4572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63FEDB-7AC0-4668-B056-6B5DE3B8552F}">
      <dsp:nvSpPr>
        <dsp:cNvPr id="0" name=""/>
        <dsp:cNvSpPr/>
      </dsp:nvSpPr>
      <dsp:spPr>
        <a:xfrm>
          <a:off x="891517" y="1212180"/>
          <a:ext cx="2156482" cy="1639639"/>
        </a:xfrm>
        <a:custGeom>
          <a:avLst/>
          <a:gdLst/>
          <a:ahLst/>
          <a:cxnLst/>
          <a:rect l="0" t="0" r="0" b="0"/>
          <a:pathLst>
            <a:path>
              <a:moveTo>
                <a:pt x="2156482" y="0"/>
              </a:moveTo>
              <a:lnTo>
                <a:pt x="2156482" y="1452506"/>
              </a:lnTo>
              <a:lnTo>
                <a:pt x="0" y="1452506"/>
              </a:lnTo>
              <a:lnTo>
                <a:pt x="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C3734-F853-42DD-A325-E673A2E07D69}">
      <dsp:nvSpPr>
        <dsp:cNvPr id="0" name=""/>
        <dsp:cNvSpPr/>
      </dsp:nvSpPr>
      <dsp:spPr>
        <a:xfrm>
          <a:off x="2156891" y="321071"/>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APT actor</a:t>
          </a:r>
          <a:endParaRPr lang="en-GB" sz="2300" kern="1200" dirty="0"/>
        </a:p>
      </dsp:txBody>
      <dsp:txXfrm>
        <a:off x="2156891" y="321071"/>
        <a:ext cx="1782216" cy="891108"/>
      </dsp:txXfrm>
    </dsp:sp>
    <dsp:sp modelId="{E877AF53-A0A7-4326-AA4E-3A9B7C6749BC}">
      <dsp:nvSpPr>
        <dsp:cNvPr id="0" name=""/>
        <dsp:cNvSpPr/>
      </dsp:nvSpPr>
      <dsp:spPr>
        <a:xfrm>
          <a:off x="409"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BTC address</a:t>
          </a:r>
          <a:endParaRPr lang="en-GB" sz="2300" kern="1200" dirty="0"/>
        </a:p>
      </dsp:txBody>
      <dsp:txXfrm>
        <a:off x="409" y="2851819"/>
        <a:ext cx="1782216" cy="891108"/>
      </dsp:txXfrm>
    </dsp:sp>
    <dsp:sp modelId="{A59B52AD-8415-4BD9-A05C-179FC44E70C5}">
      <dsp:nvSpPr>
        <dsp:cNvPr id="0" name=""/>
        <dsp:cNvSpPr/>
      </dsp:nvSpPr>
      <dsp:spPr>
        <a:xfrm>
          <a:off x="2156891"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IP</a:t>
          </a:r>
          <a:endParaRPr lang="en-GB" sz="2300" kern="1200" dirty="0"/>
        </a:p>
      </dsp:txBody>
      <dsp:txXfrm>
        <a:off x="2156891" y="2851819"/>
        <a:ext cx="1782216" cy="891108"/>
      </dsp:txXfrm>
    </dsp:sp>
    <dsp:sp modelId="{5331FE0D-80E6-4E8C-B495-4311D234E3BD}">
      <dsp:nvSpPr>
        <dsp:cNvPr id="0" name=""/>
        <dsp:cNvSpPr/>
      </dsp:nvSpPr>
      <dsp:spPr>
        <a:xfrm>
          <a:off x="4313373"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File Hash</a:t>
          </a:r>
          <a:endParaRPr lang="en-GB" sz="2300" kern="1200" dirty="0"/>
        </a:p>
      </dsp:txBody>
      <dsp:txXfrm>
        <a:off x="4313373" y="2851819"/>
        <a:ext cx="1782216" cy="891108"/>
      </dsp:txXfrm>
    </dsp:sp>
    <dsp:sp modelId="{157B2B1C-C2FA-4623-87A5-E27692553AAB}">
      <dsp:nvSpPr>
        <dsp:cNvPr id="0" name=""/>
        <dsp:cNvSpPr/>
      </dsp:nvSpPr>
      <dsp:spPr>
        <a:xfrm>
          <a:off x="1078650" y="1586445"/>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Malware name / family</a:t>
          </a:r>
          <a:endParaRPr lang="en-GB" sz="2300" kern="1200" dirty="0"/>
        </a:p>
      </dsp:txBody>
      <dsp:txXfrm>
        <a:off x="1078650" y="1586445"/>
        <a:ext cx="1782216" cy="8911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9CB63-755A-43BB-8927-5C40C368AFA2}">
      <dsp:nvSpPr>
        <dsp:cNvPr id="0" name=""/>
        <dsp:cNvSpPr/>
      </dsp:nvSpPr>
      <dsp:spPr>
        <a:xfrm>
          <a:off x="0" y="378630"/>
          <a:ext cx="7813282" cy="1001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Tactics are defined as what the attacker does.</a:t>
          </a:r>
          <a:endParaRPr lang="en-GB" sz="2400" kern="1200" dirty="0"/>
        </a:p>
      </dsp:txBody>
      <dsp:txXfrm>
        <a:off x="0" y="378630"/>
        <a:ext cx="7813282" cy="1001700"/>
      </dsp:txXfrm>
    </dsp:sp>
    <dsp:sp modelId="{9A86F55B-8095-4CB0-96EB-421DFA76533E}">
      <dsp:nvSpPr>
        <dsp:cNvPr id="0" name=""/>
        <dsp:cNvSpPr/>
      </dsp:nvSpPr>
      <dsp:spPr>
        <a:xfrm>
          <a:off x="390664" y="2439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US" sz="2400" kern="1200" dirty="0"/>
            <a:t>Tactics</a:t>
          </a:r>
          <a:endParaRPr lang="en-GB" sz="2400" kern="1200" dirty="0"/>
        </a:p>
      </dsp:txBody>
      <dsp:txXfrm>
        <a:off x="425249" y="58975"/>
        <a:ext cx="5400127" cy="639310"/>
      </dsp:txXfrm>
    </dsp:sp>
    <dsp:sp modelId="{5CA11761-3ACA-4C29-9346-249E537CE891}">
      <dsp:nvSpPr>
        <dsp:cNvPr id="0" name=""/>
        <dsp:cNvSpPr/>
      </dsp:nvSpPr>
      <dsp:spPr>
        <a:xfrm>
          <a:off x="0" y="186417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Techniques best describe what the attacker uses to accomplish their goal.</a:t>
          </a:r>
          <a:endParaRPr lang="en-GB" sz="2400" b="0" kern="1200" dirty="0"/>
        </a:p>
      </dsp:txBody>
      <dsp:txXfrm>
        <a:off x="0" y="1864170"/>
        <a:ext cx="7813282" cy="1323000"/>
      </dsp:txXfrm>
    </dsp:sp>
    <dsp:sp modelId="{30EC10A1-524C-423C-9FA6-DA550DB5680F}">
      <dsp:nvSpPr>
        <dsp:cNvPr id="0" name=""/>
        <dsp:cNvSpPr/>
      </dsp:nvSpPr>
      <dsp:spPr>
        <a:xfrm>
          <a:off x="390664" y="150993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Techniques</a:t>
          </a:r>
          <a:endParaRPr lang="en-GB" sz="2400" kern="1200" dirty="0"/>
        </a:p>
      </dsp:txBody>
      <dsp:txXfrm>
        <a:off x="425249" y="1544515"/>
        <a:ext cx="5400127" cy="639310"/>
      </dsp:txXfrm>
    </dsp:sp>
    <dsp:sp modelId="{E7FF8B45-B679-41A9-9961-6BA55E02D39D}">
      <dsp:nvSpPr>
        <dsp:cNvPr id="0" name=""/>
        <dsp:cNvSpPr/>
      </dsp:nvSpPr>
      <dsp:spPr>
        <a:xfrm>
          <a:off x="0" y="367101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Procedures are the manner, or order, in which an attack is carried out.</a:t>
          </a:r>
          <a:endParaRPr lang="en-GB" sz="2400" b="0" kern="1200" dirty="0"/>
        </a:p>
      </dsp:txBody>
      <dsp:txXfrm>
        <a:off x="0" y="3671010"/>
        <a:ext cx="7813282" cy="1323000"/>
      </dsp:txXfrm>
    </dsp:sp>
    <dsp:sp modelId="{B082886B-9443-404E-80EF-31217BCA736A}">
      <dsp:nvSpPr>
        <dsp:cNvPr id="0" name=""/>
        <dsp:cNvSpPr/>
      </dsp:nvSpPr>
      <dsp:spPr>
        <a:xfrm>
          <a:off x="390664" y="331677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Procedures</a:t>
          </a:r>
          <a:endParaRPr lang="en-GB" sz="2400" kern="1200" dirty="0"/>
        </a:p>
      </dsp:txBody>
      <dsp:txXfrm>
        <a:off x="425249" y="3351355"/>
        <a:ext cx="5400127" cy="639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B2CA4-0D9F-4DB7-B2C0-164E1116B711}">
      <dsp:nvSpPr>
        <dsp:cNvPr id="0" name=""/>
        <dsp:cNvSpPr/>
      </dsp:nvSpPr>
      <dsp:spPr>
        <a:xfrm>
          <a:off x="711199" y="0"/>
          <a:ext cx="4064000" cy="4064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B4F7FF-4F9B-434B-80FC-C366C0D3298C}">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Tactics</a:t>
          </a:r>
        </a:p>
      </dsp:txBody>
      <dsp:txXfrm>
        <a:off x="2790161" y="455544"/>
        <a:ext cx="2547676" cy="868101"/>
      </dsp:txXfrm>
    </dsp:sp>
    <dsp:sp modelId="{C8C66105-1135-4CD1-B261-803E4EDA2F53}">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Techniques</a:t>
          </a:r>
        </a:p>
      </dsp:txBody>
      <dsp:txXfrm>
        <a:off x="2790161" y="1537822"/>
        <a:ext cx="2547676" cy="868101"/>
      </dsp:txXfrm>
    </dsp:sp>
    <dsp:sp modelId="{71558CB5-B5EB-4421-AFA5-0B4C3BDB6ED6}">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Sub-Techniques</a:t>
          </a:r>
        </a:p>
      </dsp:txBody>
      <dsp:txXfrm>
        <a:off x="2790161" y="2620101"/>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a:extLst>
              <a:ext uri="{FF2B5EF4-FFF2-40B4-BE49-F238E27FC236}">
                <a16:creationId xmlns:a16="http://schemas.microsoft.com/office/drawing/2014/main" id="{B11EB666-1AB0-4F53-BC0D-74EAAB0A8B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a:extLst>
              <a:ext uri="{FF2B5EF4-FFF2-40B4-BE49-F238E27FC236}">
                <a16:creationId xmlns:a16="http://schemas.microsoft.com/office/drawing/2014/main" id="{D0829DC8-0093-4D70-809B-B87B7973D0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87E3A6-9411-4918-A7F6-EEA05EC21BB3}" type="datetimeFigureOut">
              <a:rPr lang="cs-CZ" smtClean="0"/>
              <a:t>08.10.2024</a:t>
            </a:fld>
            <a:endParaRPr lang="cs-CZ"/>
          </a:p>
        </p:txBody>
      </p:sp>
      <p:sp>
        <p:nvSpPr>
          <p:cNvPr id="4" name="Zástupný symbol pro zápatí 3">
            <a:extLst>
              <a:ext uri="{FF2B5EF4-FFF2-40B4-BE49-F238E27FC236}">
                <a16:creationId xmlns:a16="http://schemas.microsoft.com/office/drawing/2014/main" id="{66C7D44C-F93B-4A09-9AFD-716853758E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a:extLst>
              <a:ext uri="{FF2B5EF4-FFF2-40B4-BE49-F238E27FC236}">
                <a16:creationId xmlns:a16="http://schemas.microsoft.com/office/drawing/2014/main" id="{40DE8202-963F-4B21-8441-BF321AA2F0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25424B-0914-4654-86C3-DA5571BD365B}" type="slidenum">
              <a:rPr lang="cs-CZ" smtClean="0"/>
              <a:t>‹#›</a:t>
            </a:fld>
            <a:endParaRPr lang="cs-CZ"/>
          </a:p>
        </p:txBody>
      </p:sp>
    </p:spTree>
    <p:extLst>
      <p:ext uri="{BB962C8B-B14F-4D97-AF65-F5344CB8AC3E}">
        <p14:creationId xmlns:p14="http://schemas.microsoft.com/office/powerpoint/2010/main" val="3001956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5A512-FD3C-42C3-8F69-92774F4F4D3C}" type="datetimeFigureOut">
              <a:rPr lang="cs-CZ" smtClean="0"/>
              <a:t>08.10.2024</a:t>
            </a:fld>
            <a:endParaRPr lang="cs-CZ"/>
          </a:p>
        </p:txBody>
      </p:sp>
      <p:sp>
        <p:nvSpPr>
          <p:cNvPr id="4" name="Zástupný symbol pro obrázek snímk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0B6F2-39BF-4782-9A62-09DEC8CE7498}" type="slidenum">
              <a:rPr lang="cs-CZ" smtClean="0"/>
              <a:t>‹#›</a:t>
            </a:fld>
            <a:endParaRPr lang="cs-CZ"/>
          </a:p>
        </p:txBody>
      </p:sp>
    </p:spTree>
    <p:extLst>
      <p:ext uri="{BB962C8B-B14F-4D97-AF65-F5344CB8AC3E}">
        <p14:creationId xmlns:p14="http://schemas.microsoft.com/office/powerpoint/2010/main" val="428321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pan-unit42.github.io/playbook_viewer/?pb=evasive-serpens" TargetMode="External"/><Relationship Id="rId3" Type="http://schemas.openxmlformats.org/officeDocument/2006/relationships/hyperlink" Target="https://attack.mitre.org/groups/G0049" TargetMode="External"/><Relationship Id="rId7" Type="http://schemas.openxmlformats.org/officeDocument/2006/relationships/hyperlink" Target="http://researchcenter.paloaltonetworks.com/2016/10/unit42-oilrig-malware-campaign-updates-toolset-and-expands-targets/"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researchcenter.paloaltonetworks.com/2016/05/the-oilrig-campaign-attacks-on-saudi-arabian-organizations-deliver-helminth-backdoor/" TargetMode="External"/><Relationship Id="rId5" Type="http://schemas.openxmlformats.org/officeDocument/2006/relationships/hyperlink" Target="http://www.clearskysec.com/oilrig/" TargetMode="External"/><Relationship Id="rId10" Type="http://schemas.openxmlformats.org/officeDocument/2006/relationships/hyperlink" Target="https://researchcenter.paloaltonetworks.com/2018/07/unit42-oilrig-targets-technology-service-provider-government-agency-quadagent/" TargetMode="External"/><Relationship Id="rId4" Type="http://schemas.openxmlformats.org/officeDocument/2006/relationships/hyperlink" Target="http://researchcenter.paloaltonetworks.com/2017/04/unit42-oilrig-actors-provide-glimpse-development-testing-efforts/" TargetMode="External"/><Relationship Id="rId9" Type="http://schemas.openxmlformats.org/officeDocument/2006/relationships/hyperlink" Target="https://www.fireeye.com/blog/threat-research/2017/12/targeted-attack-in-middle-east-by-apt34.html"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technet.microsoft.com/library/cc732443.aspx" TargetMode="External"/><Relationship Id="rId13" Type="http://schemas.openxmlformats.org/officeDocument/2006/relationships/hyperlink" Target="http://researchcenter.paloaltonetworks.com/2016/05/the-oilrig-campaign-attacks-on-saudi-arabian-organizations-deliver-helminth-backdoor/" TargetMode="External"/><Relationship Id="rId3" Type="http://schemas.openxmlformats.org/officeDocument/2006/relationships/hyperlink" Target="https://attack.mitre.org/software/S0360" TargetMode="External"/><Relationship Id="rId7" Type="http://schemas.openxmlformats.org/officeDocument/2006/relationships/hyperlink" Target="https://attack.mitre.org/software/S0160" TargetMode="External"/><Relationship Id="rId12" Type="http://schemas.openxmlformats.org/officeDocument/2006/relationships/hyperlink" Target="https://attack.mitre.org/software/S0170"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unit42.paloaltonetworks.com/unit42-oilrig-uses-updated-bondupdater-target-middle-eastern-government/" TargetMode="External"/><Relationship Id="rId11" Type="http://schemas.openxmlformats.org/officeDocument/2006/relationships/hyperlink" Target="https://linux.die.net/man/1/ftp" TargetMode="External"/><Relationship Id="rId5" Type="http://schemas.openxmlformats.org/officeDocument/2006/relationships/hyperlink" Target="https://www.fireeye.com/blog/threat-research/2017/12/targeted-attack-in-middle-east-by-apt34.html" TargetMode="External"/><Relationship Id="rId10" Type="http://schemas.openxmlformats.org/officeDocument/2006/relationships/hyperlink" Target="https://docs.microsoft.com/en-us/windows-server/administration/windows-commands/ftp" TargetMode="External"/><Relationship Id="rId4" Type="http://schemas.openxmlformats.org/officeDocument/2006/relationships/hyperlink" Target="https://attack.mitre.org/groups/G0049" TargetMode="External"/><Relationship Id="rId9" Type="http://schemas.openxmlformats.org/officeDocument/2006/relationships/hyperlink" Target="https://attack.mitre.org/software/S0095"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3</a:t>
            </a:fld>
            <a:endParaRPr lang="cs-CZ"/>
          </a:p>
        </p:txBody>
      </p:sp>
    </p:spTree>
    <p:extLst>
      <p:ext uri="{BB962C8B-B14F-4D97-AF65-F5344CB8AC3E}">
        <p14:creationId xmlns:p14="http://schemas.microsoft.com/office/powerpoint/2010/main" val="2578377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with the students some general advice to give to victims after reporting an incident:</a:t>
            </a:r>
          </a:p>
        </p:txBody>
      </p:sp>
      <p:sp>
        <p:nvSpPr>
          <p:cNvPr id="4" name="Slide Number Placeholder 3"/>
          <p:cNvSpPr>
            <a:spLocks noGrp="1"/>
          </p:cNvSpPr>
          <p:nvPr>
            <p:ph type="sldNum" sz="quarter" idx="5"/>
          </p:nvPr>
        </p:nvSpPr>
        <p:spPr/>
        <p:txBody>
          <a:bodyPr/>
          <a:lstStyle/>
          <a:p>
            <a:fld id="{AB40B6F2-39BF-4782-9A62-09DEC8CE7498}" type="slidenum">
              <a:rPr lang="cs-CZ" smtClean="0"/>
              <a:t>12</a:t>
            </a:fld>
            <a:endParaRPr lang="cs-CZ"/>
          </a:p>
        </p:txBody>
      </p:sp>
    </p:spTree>
    <p:extLst>
      <p:ext uri="{BB962C8B-B14F-4D97-AF65-F5344CB8AC3E}">
        <p14:creationId xmlns:p14="http://schemas.microsoft.com/office/powerpoint/2010/main" val="427769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audit trail (often referred to as chain of custody or chain of evidence) is the process of preserving the integrity of the digital evidence. The audit trail includes all steps of the investigative process but is especially important for seizing and preserving evidence. Every evidence needs to be tracked from the moment it was seized, until the moment it was destroyed, including everyone who had access to the evidence.</a:t>
            </a:r>
          </a:p>
        </p:txBody>
      </p:sp>
      <p:sp>
        <p:nvSpPr>
          <p:cNvPr id="4" name="Slide Number Placeholder 3"/>
          <p:cNvSpPr>
            <a:spLocks noGrp="1"/>
          </p:cNvSpPr>
          <p:nvPr>
            <p:ph type="sldNum" sz="quarter" idx="5"/>
          </p:nvPr>
        </p:nvSpPr>
        <p:spPr/>
        <p:txBody>
          <a:bodyPr/>
          <a:lstStyle/>
          <a:p>
            <a:fld id="{AB40B6F2-39BF-4782-9A62-09DEC8CE7498}" type="slidenum">
              <a:rPr lang="cs-CZ" smtClean="0"/>
              <a:t>13</a:t>
            </a:fld>
            <a:endParaRPr lang="cs-CZ"/>
          </a:p>
        </p:txBody>
      </p:sp>
    </p:spTree>
    <p:extLst>
      <p:ext uri="{BB962C8B-B14F-4D97-AF65-F5344CB8AC3E}">
        <p14:creationId xmlns:p14="http://schemas.microsoft.com/office/powerpoint/2010/main" val="264960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https://www.crimemuseum.org/crime-library/famous-murders/forensic-investigation-of-the-oj-simpson-trial/</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14</a:t>
            </a:fld>
            <a:endParaRPr lang="cs-CZ"/>
          </a:p>
        </p:txBody>
      </p:sp>
    </p:spTree>
    <p:extLst>
      <p:ext uri="{BB962C8B-B14F-4D97-AF65-F5344CB8AC3E}">
        <p14:creationId xmlns:p14="http://schemas.microsoft.com/office/powerpoint/2010/main" val="297853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Threat intelligence is any knowledge that allows security professionals to prevent or mitigate any known attacks. It holds information on who these attackers may be, their motivators, and what they could be capable of if they accessed the system. In addition to this, threat intelligence can provide examples of </a:t>
            </a:r>
            <a:r>
              <a:rPr lang="en-US" b="0" i="0" dirty="0" err="1">
                <a:solidFill>
                  <a:srgbClr val="1F2328"/>
                </a:solidFill>
                <a:effectLst/>
                <a:latin typeface="-apple-system"/>
              </a:rPr>
              <a:t>IoCs</a:t>
            </a:r>
            <a:r>
              <a:rPr lang="en-US" b="0" i="0" dirty="0">
                <a:solidFill>
                  <a:srgbClr val="1F2328"/>
                </a:solidFill>
                <a:effectLst/>
                <a:latin typeface="-apple-system"/>
              </a:rPr>
              <a:t> to look out for in your system.</a:t>
            </a: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16</a:t>
            </a:fld>
            <a:endParaRPr lang="cs-CZ"/>
          </a:p>
        </p:txBody>
      </p:sp>
    </p:spTree>
    <p:extLst>
      <p:ext uri="{BB962C8B-B14F-4D97-AF65-F5344CB8AC3E}">
        <p14:creationId xmlns:p14="http://schemas.microsoft.com/office/powerpoint/2010/main" val="156059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The tactics used by a threat actor or group describe the way the attacker operates throughout the different stages of the cyber kill chain. Different attackers, advanced persistent threat (APT) groups, and criminal organizations often rely on methods that they have honed over the years to successfully compromise a target.</a:t>
            </a:r>
          </a:p>
          <a:p>
            <a:pPr algn="l"/>
            <a:br>
              <a:rPr lang="en-US" dirty="0"/>
            </a:br>
            <a:r>
              <a:rPr lang="en-US" b="0" i="0" dirty="0">
                <a:solidFill>
                  <a:srgbClr val="1F2328"/>
                </a:solidFill>
                <a:effectLst/>
                <a:latin typeface="-apple-system"/>
              </a:rPr>
              <a:t>When analyzing an attacker or a threat group, the tactics describe more of the high-level approach that they take. The techniques start to narrow the methods used to carry out the attack.</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Attackers and threat groups often stick with what works for them. More sophisticated attackers hone their skills over several years and create certain procedures for conducting a successful attack; much like a business creates a procedure on how to successfully accomplish a task.</a:t>
            </a:r>
          </a:p>
          <a:p>
            <a:br>
              <a:rPr lang="en-US" dirty="0"/>
            </a:br>
            <a:endParaRPr lang="en-US" b="0" i="0" dirty="0">
              <a:solidFill>
                <a:srgbClr val="1F2328"/>
              </a:solidFill>
              <a:effectLst/>
              <a:latin typeface="-apple-system"/>
            </a:endParaRP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17</a:t>
            </a:fld>
            <a:endParaRPr lang="cs-CZ"/>
          </a:p>
        </p:txBody>
      </p:sp>
    </p:spTree>
    <p:extLst>
      <p:ext uri="{BB962C8B-B14F-4D97-AF65-F5344CB8AC3E}">
        <p14:creationId xmlns:p14="http://schemas.microsoft.com/office/powerpoint/2010/main" val="4053029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https://github.com/jaegeral/security-apis</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18</a:t>
            </a:fld>
            <a:endParaRPr lang="cs-CZ"/>
          </a:p>
        </p:txBody>
      </p:sp>
    </p:spTree>
    <p:extLst>
      <p:ext uri="{BB962C8B-B14F-4D97-AF65-F5344CB8AC3E}">
        <p14:creationId xmlns:p14="http://schemas.microsoft.com/office/powerpoint/2010/main" val="806768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19</a:t>
            </a:fld>
            <a:endParaRPr lang="cs-CZ"/>
          </a:p>
        </p:txBody>
      </p:sp>
    </p:spTree>
    <p:extLst>
      <p:ext uri="{BB962C8B-B14F-4D97-AF65-F5344CB8AC3E}">
        <p14:creationId xmlns:p14="http://schemas.microsoft.com/office/powerpoint/2010/main" val="2274886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20</a:t>
            </a:fld>
            <a:endParaRPr lang="cs-CZ"/>
          </a:p>
        </p:txBody>
      </p:sp>
    </p:spTree>
    <p:extLst>
      <p:ext uri="{BB962C8B-B14F-4D97-AF65-F5344CB8AC3E}">
        <p14:creationId xmlns:p14="http://schemas.microsoft.com/office/powerpoint/2010/main" val="2095335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https://apt.etda.or.th/cgi-bin/showcard.cgi?g=OilRig%2C%20APT%2034%2C%20Helix%20Kitten%2C%20Chrysene&amp;n=1</a:t>
            </a:r>
          </a:p>
          <a:p>
            <a:pPr algn="l"/>
            <a:r>
              <a:rPr lang="en-US" dirty="0"/>
              <a:t>https://attack.mitre.org/groups/G0049/</a:t>
            </a:r>
          </a:p>
          <a:p>
            <a:pPr algn="l"/>
            <a:r>
              <a:rPr lang="en-US" dirty="0"/>
              <a:t>https://malpedia.caad.fkie.fraunhofer.de/actor/oilrig</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21</a:t>
            </a:fld>
            <a:endParaRPr lang="cs-CZ"/>
          </a:p>
        </p:txBody>
      </p:sp>
    </p:spTree>
    <p:extLst>
      <p:ext uri="{BB962C8B-B14F-4D97-AF65-F5344CB8AC3E}">
        <p14:creationId xmlns:p14="http://schemas.microsoft.com/office/powerpoint/2010/main" val="4157302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scenario is built around adversary emulation. Adversary emulation is an activity where security experts emulate how an adversary operates. The ultimate goal is to improve how resilient the organization is versus adversary techniques. Both red and purple teaming can be considered as adversary emulation.</a:t>
            </a:r>
          </a:p>
          <a:p>
            <a:r>
              <a:rPr lang="en-US"/>
              <a:t>Although the terms are often mixed, emulation isn’t the same as simulation. Emulation is impersonating a real threat actor, based on its observed activity. Simulation is about an adversary which is not real. Explain to the students the difference of the two terms.</a:t>
            </a:r>
          </a:p>
          <a:p>
            <a:r>
              <a:rPr lang="en-US"/>
              <a:t>Adversary activities are described using Tactics, Techniques &amp; Procedures (TTPs), using a Unified Kill Chain . TTPs are not as concrete as for example indicators of compromise (IOCs), but they describe how an adversary operates at a higher level.</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22</a:t>
            </a:fld>
            <a:endParaRPr lang="cs-CZ"/>
          </a:p>
        </p:txBody>
      </p:sp>
    </p:spTree>
    <p:extLst>
      <p:ext uri="{BB962C8B-B14F-4D97-AF65-F5344CB8AC3E}">
        <p14:creationId xmlns:p14="http://schemas.microsoft.com/office/powerpoint/2010/main" val="276851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Besides the differences between incident management, incident handling and incident response, it is important to understand the nuances between alerts, events and incidents.</a:t>
            </a:r>
          </a:p>
          <a:p>
            <a:r>
              <a:rPr lang="en-US"/>
              <a:t>An event is any observable happening. For example each log entry is an event. </a:t>
            </a:r>
          </a:p>
          <a:p>
            <a:r>
              <a:rPr lang="en-US"/>
              <a:t>Alerts are events that match a specific condition. Incidents are violations or an imminent threat of violation of security policies.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4</a:t>
            </a:fld>
            <a:endParaRPr lang="cs-CZ"/>
          </a:p>
        </p:txBody>
      </p:sp>
    </p:spTree>
    <p:extLst>
      <p:ext uri="{BB962C8B-B14F-4D97-AF65-F5344CB8AC3E}">
        <p14:creationId xmlns:p14="http://schemas.microsoft.com/office/powerpoint/2010/main" val="1462082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Victim: </a:t>
            </a:r>
            <a:r>
              <a:rPr lang="en-US" dirty="0" err="1"/>
              <a:t>Chapt</a:t>
            </a:r>
            <a:r>
              <a:rPr lang="en-US" dirty="0"/>
              <a:t> 17: Copyright rules</a:t>
            </a:r>
          </a:p>
          <a:p>
            <a:r>
              <a:rPr lang="en-US" dirty="0"/>
              <a:t>* Adversary: </a:t>
            </a:r>
            <a:r>
              <a:rPr lang="en-US" dirty="0" err="1"/>
              <a:t>Chapt</a:t>
            </a:r>
            <a:r>
              <a:rPr lang="en-US" dirty="0"/>
              <a:t> 18: Adversary Emulation Plan</a:t>
            </a:r>
          </a:p>
          <a:p>
            <a:r>
              <a:rPr lang="en-US" dirty="0"/>
              <a:t>-- Operations, software used, emulation plan with techniques, based on information from APT reports (Figure 188 </a:t>
            </a:r>
            <a:r>
              <a:rPr lang="en-US" dirty="0" err="1"/>
              <a:t>fe</a:t>
            </a:r>
            <a:r>
              <a:rPr lang="en-US" dirty="0"/>
              <a:t>)</a:t>
            </a:r>
          </a:p>
          <a:p>
            <a:endParaRPr lang="en-US" dirty="0"/>
          </a:p>
          <a:p>
            <a:r>
              <a:rPr lang="en-US" dirty="0" err="1">
                <a:hlinkClick r:id="rId3"/>
              </a:rPr>
              <a:t>OilRig</a:t>
            </a:r>
            <a:r>
              <a:rPr lang="en-US" dirty="0"/>
              <a:t> is a suspected Iranian threat group that has targeted Middle Eastern and international victims since at least 2014. The group has targeted a variety of sectors, including financial, government, energy, chemical, and telecommunications. It appears the group carries out supply chain attacks, leveraging the trust relationship between organizations to attack their primary targets. FireEye assesses that the group works on behalf of the Iranian government based on infrastructure details that contain references to Iran, use of Iranian infrastructure, and targeting that aligns with nation-state interests.</a:t>
            </a:r>
            <a:r>
              <a:rPr lang="en-US" dirty="0">
                <a:hlinkClick r:id="rId4"/>
              </a:rPr>
              <a:t>[1]</a:t>
            </a:r>
            <a:r>
              <a:rPr lang="en-US" dirty="0">
                <a:hlinkClick r:id="rId5"/>
              </a:rPr>
              <a:t>[2]</a:t>
            </a:r>
            <a:r>
              <a:rPr lang="en-US" dirty="0">
                <a:hlinkClick r:id="rId6"/>
              </a:rPr>
              <a:t>[3]</a:t>
            </a:r>
            <a:r>
              <a:rPr lang="en-US" dirty="0">
                <a:hlinkClick r:id="rId7"/>
              </a:rPr>
              <a:t>[4]</a:t>
            </a:r>
            <a:r>
              <a:rPr lang="en-US" dirty="0">
                <a:hlinkClick r:id="rId8"/>
              </a:rPr>
              <a:t>[5]</a:t>
            </a:r>
            <a:r>
              <a:rPr lang="en-US" dirty="0">
                <a:hlinkClick r:id="rId9"/>
              </a:rPr>
              <a:t>[6]</a:t>
            </a:r>
            <a:r>
              <a:rPr lang="en-US" dirty="0">
                <a:hlinkClick r:id="rId10"/>
              </a:rPr>
              <a:t>[7]</a:t>
            </a:r>
          </a:p>
          <a:p>
            <a:endParaRPr lang="en-US" dirty="0">
              <a:cs typeface="Calibri"/>
            </a:endParaRPr>
          </a:p>
          <a:p>
            <a:r>
              <a:rPr lang="en-US" dirty="0"/>
              <a:t>https://attack.mitre.org/groups/G0049/</a:t>
            </a:r>
            <a:endParaRPr lang="en-US" dirty="0">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23</a:t>
            </a:fld>
            <a:endParaRPr lang="cs-CZ"/>
          </a:p>
        </p:txBody>
      </p:sp>
    </p:spTree>
    <p:extLst>
      <p:ext uri="{BB962C8B-B14F-4D97-AF65-F5344CB8AC3E}">
        <p14:creationId xmlns:p14="http://schemas.microsoft.com/office/powerpoint/2010/main" val="4190497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BONDUPDATER</a:t>
            </a:r>
          </a:p>
          <a:p>
            <a:r>
              <a:rPr lang="en-US" dirty="0">
                <a:hlinkClick r:id="rId3"/>
              </a:rPr>
              <a:t>BONDUPDATER</a:t>
            </a:r>
            <a:r>
              <a:rPr lang="en-US" dirty="0"/>
              <a:t> is a PowerShell backdoor used by </a:t>
            </a:r>
            <a:r>
              <a:rPr lang="en-US" dirty="0" err="1">
                <a:hlinkClick r:id="rId4"/>
              </a:rPr>
              <a:t>OilRig</a:t>
            </a:r>
            <a:r>
              <a:rPr lang="en-US" dirty="0"/>
              <a:t>. It was first observed in November 2017 during targeting of a Middle Eastern government organization, and an updated version was observed in August 2018 being used to target a government organization with </a:t>
            </a:r>
            <a:r>
              <a:rPr lang="en-US" dirty="0" err="1"/>
              <a:t>spearphishing</a:t>
            </a:r>
            <a:r>
              <a:rPr lang="en-US" dirty="0"/>
              <a:t> emails.</a:t>
            </a:r>
            <a:r>
              <a:rPr lang="en-US" dirty="0">
                <a:hlinkClick r:id="rId5"/>
              </a:rPr>
              <a:t>[1]</a:t>
            </a:r>
            <a:r>
              <a:rPr lang="en-US" dirty="0">
                <a:hlinkClick r:id="rId6"/>
              </a:rPr>
              <a:t>[2]</a:t>
            </a:r>
            <a:endParaRPr lang="en-US" dirty="0"/>
          </a:p>
          <a:p>
            <a:r>
              <a:rPr lang="en-US" dirty="0" err="1"/>
              <a:t>certutil</a:t>
            </a:r>
            <a:endParaRPr lang="en-US" dirty="0">
              <a:ea typeface="Calibri"/>
              <a:cs typeface="Calibri"/>
            </a:endParaRPr>
          </a:p>
          <a:p>
            <a:r>
              <a:rPr lang="en-US" dirty="0" err="1">
                <a:hlinkClick r:id="rId7"/>
              </a:rPr>
              <a:t>certutil</a:t>
            </a:r>
            <a:r>
              <a:rPr lang="en-US" dirty="0"/>
              <a:t> is a command-line utility that can be used to obtain certificate authority information and configure Certificate Services. </a:t>
            </a:r>
            <a:r>
              <a:rPr lang="en-US" dirty="0">
                <a:hlinkClick r:id="rId8"/>
              </a:rPr>
              <a:t>[1]</a:t>
            </a:r>
            <a:endParaRPr lang="en-US" dirty="0"/>
          </a:p>
          <a:p>
            <a:r>
              <a:rPr lang="en-US" dirty="0"/>
              <a:t>ftp</a:t>
            </a:r>
            <a:endParaRPr lang="en-US" dirty="0">
              <a:ea typeface="Calibri"/>
              <a:cs typeface="Calibri"/>
            </a:endParaRPr>
          </a:p>
          <a:p>
            <a:r>
              <a:rPr lang="en-US" dirty="0">
                <a:hlinkClick r:id="rId9"/>
              </a:rPr>
              <a:t>ftp</a:t>
            </a:r>
            <a:r>
              <a:rPr lang="en-US" dirty="0"/>
              <a:t> is a utility commonly available with operating systems to transfer information over the File Transfer Protocol (FTP). Adversaries can use it to transfer other tools onto a system or to exfiltrate data.</a:t>
            </a:r>
            <a:r>
              <a:rPr lang="en-US" dirty="0">
                <a:hlinkClick r:id="rId10"/>
              </a:rPr>
              <a:t>[1]</a:t>
            </a:r>
            <a:r>
              <a:rPr lang="en-US" dirty="0">
                <a:hlinkClick r:id="rId11"/>
              </a:rPr>
              <a:t>[2]</a:t>
            </a:r>
            <a:endParaRPr lang="en-US" dirty="0"/>
          </a:p>
          <a:p>
            <a:r>
              <a:rPr lang="en-US" dirty="0"/>
              <a:t>Helminth</a:t>
            </a:r>
          </a:p>
          <a:p>
            <a:r>
              <a:rPr lang="en-US" dirty="0">
                <a:hlinkClick r:id="rId12"/>
              </a:rPr>
              <a:t>Helminth</a:t>
            </a:r>
            <a:r>
              <a:rPr lang="en-US" dirty="0"/>
              <a:t> is a backdoor that has at least two variants - one written in VBScript and PowerShell that is delivered via a macros in Excel spreadsheets, and one that is a standalone Windows executable. </a:t>
            </a:r>
            <a:r>
              <a:rPr lang="en-US" dirty="0">
                <a:hlinkClick r:id="rId13"/>
              </a:rPr>
              <a:t>[1]</a:t>
            </a:r>
            <a:endParaRPr lang="en-US" dirty="0"/>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24</a:t>
            </a:fld>
            <a:endParaRPr lang="cs-CZ"/>
          </a:p>
        </p:txBody>
      </p:sp>
    </p:spTree>
    <p:extLst>
      <p:ext uri="{BB962C8B-B14F-4D97-AF65-F5344CB8AC3E}">
        <p14:creationId xmlns:p14="http://schemas.microsoft.com/office/powerpoint/2010/main" val="24778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27</a:t>
            </a:fld>
            <a:endParaRPr lang="cs-CZ"/>
          </a:p>
        </p:txBody>
      </p:sp>
    </p:spTree>
    <p:extLst>
      <p:ext uri="{BB962C8B-B14F-4D97-AF65-F5344CB8AC3E}">
        <p14:creationId xmlns:p14="http://schemas.microsoft.com/office/powerpoint/2010/main" val="2331132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29</a:t>
            </a:fld>
            <a:endParaRPr lang="cs-CZ"/>
          </a:p>
        </p:txBody>
      </p:sp>
    </p:spTree>
    <p:extLst>
      <p:ext uri="{BB962C8B-B14F-4D97-AF65-F5344CB8AC3E}">
        <p14:creationId xmlns:p14="http://schemas.microsoft.com/office/powerpoint/2010/main" val="1610134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2C7FD-E2D9-CB14-1828-C257C74F3E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EA320-741F-133C-F9C8-6D91A862E5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ED891D-C9D6-EBB0-120A-9926144DD9E9}"/>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EDD8069C-5094-3414-C746-1A24E5E9F018}"/>
              </a:ext>
            </a:extLst>
          </p:cNvPr>
          <p:cNvSpPr>
            <a:spLocks noGrp="1"/>
          </p:cNvSpPr>
          <p:nvPr>
            <p:ph type="sldNum" sz="quarter" idx="5"/>
          </p:nvPr>
        </p:nvSpPr>
        <p:spPr/>
        <p:txBody>
          <a:bodyPr/>
          <a:lstStyle/>
          <a:p>
            <a:fld id="{AB40B6F2-39BF-4782-9A62-09DEC8CE7498}" type="slidenum">
              <a:rPr lang="cs-CZ" smtClean="0"/>
              <a:t>30</a:t>
            </a:fld>
            <a:endParaRPr lang="cs-CZ"/>
          </a:p>
        </p:txBody>
      </p:sp>
    </p:spTree>
    <p:extLst>
      <p:ext uri="{BB962C8B-B14F-4D97-AF65-F5344CB8AC3E}">
        <p14:creationId xmlns:p14="http://schemas.microsoft.com/office/powerpoint/2010/main" val="1568958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26A03-D9F8-906C-F1AB-2263495E3D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4AD135-3191-9E06-78FD-21569FEF6F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D58372-282F-5529-6C9A-A899533EAB3C}"/>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C60AE596-D3EA-CA66-8D73-5DA5E4B2E72B}"/>
              </a:ext>
            </a:extLst>
          </p:cNvPr>
          <p:cNvSpPr>
            <a:spLocks noGrp="1"/>
          </p:cNvSpPr>
          <p:nvPr>
            <p:ph type="sldNum" sz="quarter" idx="5"/>
          </p:nvPr>
        </p:nvSpPr>
        <p:spPr/>
        <p:txBody>
          <a:bodyPr/>
          <a:lstStyle/>
          <a:p>
            <a:fld id="{AB40B6F2-39BF-4782-9A62-09DEC8CE7498}" type="slidenum">
              <a:rPr lang="cs-CZ" smtClean="0"/>
              <a:t>31</a:t>
            </a:fld>
            <a:endParaRPr lang="cs-CZ"/>
          </a:p>
        </p:txBody>
      </p:sp>
    </p:spTree>
    <p:extLst>
      <p:ext uri="{BB962C8B-B14F-4D97-AF65-F5344CB8AC3E}">
        <p14:creationId xmlns:p14="http://schemas.microsoft.com/office/powerpoint/2010/main" val="2665016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0905A-4716-EDEC-DD63-E3720CAF1A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58462-F2BA-9320-453E-6B6C1EDA21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72212A-7FC1-D731-9468-2789AFC1256F}"/>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491EF4D9-F448-C804-6BB7-9755B53F6861}"/>
              </a:ext>
            </a:extLst>
          </p:cNvPr>
          <p:cNvSpPr>
            <a:spLocks noGrp="1"/>
          </p:cNvSpPr>
          <p:nvPr>
            <p:ph type="sldNum" sz="quarter" idx="5"/>
          </p:nvPr>
        </p:nvSpPr>
        <p:spPr/>
        <p:txBody>
          <a:bodyPr/>
          <a:lstStyle/>
          <a:p>
            <a:fld id="{AB40B6F2-39BF-4782-9A62-09DEC8CE7498}" type="slidenum">
              <a:rPr lang="cs-CZ" smtClean="0"/>
              <a:t>32</a:t>
            </a:fld>
            <a:endParaRPr lang="cs-CZ"/>
          </a:p>
        </p:txBody>
      </p:sp>
    </p:spTree>
    <p:extLst>
      <p:ext uri="{BB962C8B-B14F-4D97-AF65-F5344CB8AC3E}">
        <p14:creationId xmlns:p14="http://schemas.microsoft.com/office/powerpoint/2010/main" val="579005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3D7DB-54A9-01A4-D805-0B4AA538AE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8C3250-F987-2BB4-47B7-F43B15438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DEB19A-8981-F4D7-E901-431DCFD01784}"/>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FDCA743A-7431-7462-E05C-A6F9810BD5E3}"/>
              </a:ext>
            </a:extLst>
          </p:cNvPr>
          <p:cNvSpPr>
            <a:spLocks noGrp="1"/>
          </p:cNvSpPr>
          <p:nvPr>
            <p:ph type="sldNum" sz="quarter" idx="5"/>
          </p:nvPr>
        </p:nvSpPr>
        <p:spPr/>
        <p:txBody>
          <a:bodyPr/>
          <a:lstStyle/>
          <a:p>
            <a:fld id="{AB40B6F2-39BF-4782-9A62-09DEC8CE7498}" type="slidenum">
              <a:rPr lang="cs-CZ" smtClean="0"/>
              <a:t>33</a:t>
            </a:fld>
            <a:endParaRPr lang="cs-CZ"/>
          </a:p>
        </p:txBody>
      </p:sp>
    </p:spTree>
    <p:extLst>
      <p:ext uri="{BB962C8B-B14F-4D97-AF65-F5344CB8AC3E}">
        <p14:creationId xmlns:p14="http://schemas.microsoft.com/office/powerpoint/2010/main" val="2147215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6BF4B-85CF-1D38-90CF-2367A3D949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20B994-E436-B2A3-1E22-E49929EE50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5D24DD-81E9-C123-1B5A-B62A691E056F}"/>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1CEA9948-FDDA-6D32-302B-E1D3E09D1DA9}"/>
              </a:ext>
            </a:extLst>
          </p:cNvPr>
          <p:cNvSpPr>
            <a:spLocks noGrp="1"/>
          </p:cNvSpPr>
          <p:nvPr>
            <p:ph type="sldNum" sz="quarter" idx="5"/>
          </p:nvPr>
        </p:nvSpPr>
        <p:spPr/>
        <p:txBody>
          <a:bodyPr/>
          <a:lstStyle/>
          <a:p>
            <a:fld id="{AB40B6F2-39BF-4782-9A62-09DEC8CE7498}" type="slidenum">
              <a:rPr lang="cs-CZ" smtClean="0"/>
              <a:t>34</a:t>
            </a:fld>
            <a:endParaRPr lang="cs-CZ"/>
          </a:p>
        </p:txBody>
      </p:sp>
    </p:spTree>
    <p:extLst>
      <p:ext uri="{BB962C8B-B14F-4D97-AF65-F5344CB8AC3E}">
        <p14:creationId xmlns:p14="http://schemas.microsoft.com/office/powerpoint/2010/main" val="35024648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80EF7-BC3C-FF63-8E87-EE0E0B722F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ECEFB5-48B0-C0F6-18FA-EC0558B719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BC95A5-A24B-4AB8-998B-DF43577EB80D}"/>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F61D1C3C-9C42-53FE-0815-AB38EEE56C62}"/>
              </a:ext>
            </a:extLst>
          </p:cNvPr>
          <p:cNvSpPr>
            <a:spLocks noGrp="1"/>
          </p:cNvSpPr>
          <p:nvPr>
            <p:ph type="sldNum" sz="quarter" idx="5"/>
          </p:nvPr>
        </p:nvSpPr>
        <p:spPr/>
        <p:txBody>
          <a:bodyPr/>
          <a:lstStyle/>
          <a:p>
            <a:fld id="{AB40B6F2-39BF-4782-9A62-09DEC8CE7498}" type="slidenum">
              <a:rPr lang="cs-CZ" smtClean="0"/>
              <a:t>35</a:t>
            </a:fld>
            <a:endParaRPr lang="cs-CZ"/>
          </a:p>
        </p:txBody>
      </p:sp>
    </p:spTree>
    <p:extLst>
      <p:ext uri="{BB962C8B-B14F-4D97-AF65-F5344CB8AC3E}">
        <p14:creationId xmlns:p14="http://schemas.microsoft.com/office/powerpoint/2010/main" val="63201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5</a:t>
            </a:fld>
            <a:endParaRPr lang="cs-CZ"/>
          </a:p>
        </p:txBody>
      </p:sp>
    </p:spTree>
    <p:extLst>
      <p:ext uri="{BB962C8B-B14F-4D97-AF65-F5344CB8AC3E}">
        <p14:creationId xmlns:p14="http://schemas.microsoft.com/office/powerpoint/2010/main" val="3865856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A3B30-6EB4-B724-7202-AE0F0FED3A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AC33CE-E081-D446-40A1-9221685873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A4B791-A006-5D3F-E4BD-BD596A3C93FA}"/>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6E5AF11B-6A4B-FBDF-DA51-87CA59872564}"/>
              </a:ext>
            </a:extLst>
          </p:cNvPr>
          <p:cNvSpPr>
            <a:spLocks noGrp="1"/>
          </p:cNvSpPr>
          <p:nvPr>
            <p:ph type="sldNum" sz="quarter" idx="5"/>
          </p:nvPr>
        </p:nvSpPr>
        <p:spPr/>
        <p:txBody>
          <a:bodyPr/>
          <a:lstStyle/>
          <a:p>
            <a:fld id="{AB40B6F2-39BF-4782-9A62-09DEC8CE7498}" type="slidenum">
              <a:rPr lang="cs-CZ" smtClean="0"/>
              <a:t>36</a:t>
            </a:fld>
            <a:endParaRPr lang="cs-CZ"/>
          </a:p>
        </p:txBody>
      </p:sp>
    </p:spTree>
    <p:extLst>
      <p:ext uri="{BB962C8B-B14F-4D97-AF65-F5344CB8AC3E}">
        <p14:creationId xmlns:p14="http://schemas.microsoft.com/office/powerpoint/2010/main" val="1547305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02161-DC5C-8E69-9C5B-B5454E5AC6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CBCB4-A053-9DD8-C41E-5EE5C515B4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907464-36C2-E048-2411-D49A064EF2B6}"/>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01EEFD5C-5947-2303-49F6-251320CE788D}"/>
              </a:ext>
            </a:extLst>
          </p:cNvPr>
          <p:cNvSpPr>
            <a:spLocks noGrp="1"/>
          </p:cNvSpPr>
          <p:nvPr>
            <p:ph type="sldNum" sz="quarter" idx="5"/>
          </p:nvPr>
        </p:nvSpPr>
        <p:spPr/>
        <p:txBody>
          <a:bodyPr/>
          <a:lstStyle/>
          <a:p>
            <a:fld id="{AB40B6F2-39BF-4782-9A62-09DEC8CE7498}" type="slidenum">
              <a:rPr lang="cs-CZ" smtClean="0"/>
              <a:t>37</a:t>
            </a:fld>
            <a:endParaRPr lang="cs-CZ"/>
          </a:p>
        </p:txBody>
      </p:sp>
    </p:spTree>
    <p:extLst>
      <p:ext uri="{BB962C8B-B14F-4D97-AF65-F5344CB8AC3E}">
        <p14:creationId xmlns:p14="http://schemas.microsoft.com/office/powerpoint/2010/main" val="1743878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6</a:t>
            </a:fld>
            <a:endParaRPr lang="cs-CZ"/>
          </a:p>
        </p:txBody>
      </p:sp>
    </p:spTree>
    <p:extLst>
      <p:ext uri="{BB962C8B-B14F-4D97-AF65-F5344CB8AC3E}">
        <p14:creationId xmlns:p14="http://schemas.microsoft.com/office/powerpoint/2010/main" val="1276681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the preparation phase, organizations attempts to limit the number of incidents that will occur by selecting and implementing a set of controls. However, residual risk will inevitably persist after these controls are implemented. Detection of security breaches is thus necessary to alert organizations whenever incidents occur. This detection can be done via security alerting or by threat hunting. </a:t>
            </a:r>
          </a:p>
          <a:p>
            <a:r>
              <a:rPr lang="en-US"/>
              <a:t>Security alerts allow for the real-time or semi real-time detection of security incidents and can be triggered by</a:t>
            </a:r>
          </a:p>
          <a:p>
            <a:r>
              <a:rPr lang="en-US"/>
              <a:t>•	Security tools</a:t>
            </a:r>
          </a:p>
          <a:p>
            <a:r>
              <a:rPr lang="en-US"/>
              <a:t>•	Human reports</a:t>
            </a:r>
          </a:p>
          <a:p>
            <a:r>
              <a:rPr lang="en-US"/>
              <a:t>•	Other teams, including notifications from law enforcement agencies and regulatory bodies</a:t>
            </a:r>
          </a:p>
          <a:p>
            <a:r>
              <a:rPr lang="en-US"/>
              <a:t>Not every security incident sets of alerts. Sophisticated attacks have different steps and attackers often try to blend in with normal organizational activities. These more sophisticated attacks can be detected via threat hunting. </a:t>
            </a:r>
          </a:p>
          <a:p>
            <a:r>
              <a:rPr lang="en-US"/>
              <a:t>All this will then result in an incident report, or notification, that gets send to the CSIRT. This notification is the start of our scenario.</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7</a:t>
            </a:fld>
            <a:endParaRPr lang="cs-CZ"/>
          </a:p>
        </p:txBody>
      </p:sp>
    </p:spTree>
    <p:extLst>
      <p:ext uri="{BB962C8B-B14F-4D97-AF65-F5344CB8AC3E}">
        <p14:creationId xmlns:p14="http://schemas.microsoft.com/office/powerpoint/2010/main" val="392459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an incident report is received, it should be registered and triaged. Registration of incident reports will most often be done in an automatic fashion, for example by creating a ticket in a ticketing system or by creating an alert in a case handling system. </a:t>
            </a:r>
          </a:p>
          <a:p>
            <a:r>
              <a:rPr lang="en-US"/>
              <a:t>After the registration process, the incident handler needs to verify if the incident report is complete. The goal is to ensure that the incident report contains all the information needed to start the further process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8</a:t>
            </a:fld>
            <a:endParaRPr lang="cs-CZ"/>
          </a:p>
        </p:txBody>
      </p:sp>
    </p:spTree>
    <p:extLst>
      <p:ext uri="{BB962C8B-B14F-4D97-AF65-F5344CB8AC3E}">
        <p14:creationId xmlns:p14="http://schemas.microsoft.com/office/powerpoint/2010/main" val="3442374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9</a:t>
            </a:fld>
            <a:endParaRPr lang="cs-CZ"/>
          </a:p>
        </p:txBody>
      </p:sp>
    </p:spTree>
    <p:extLst>
      <p:ext uri="{BB962C8B-B14F-4D97-AF65-F5344CB8AC3E}">
        <p14:creationId xmlns:p14="http://schemas.microsoft.com/office/powerpoint/2010/main" val="1897372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10</a:t>
            </a:fld>
            <a:endParaRPr lang="cs-CZ"/>
          </a:p>
        </p:txBody>
      </p:sp>
    </p:spTree>
    <p:extLst>
      <p:ext uri="{BB962C8B-B14F-4D97-AF65-F5344CB8AC3E}">
        <p14:creationId xmlns:p14="http://schemas.microsoft.com/office/powerpoint/2010/main" val="120101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with the students the type of victim information that needs to be included in the bundle. </a:t>
            </a:r>
          </a:p>
          <a:p>
            <a:r>
              <a:rPr lang="en-US"/>
              <a:t>•	In which sector and region is the victim operating?</a:t>
            </a:r>
          </a:p>
          <a:p>
            <a:r>
              <a:rPr lang="en-US"/>
              <a:t>o	Is it an Operator of Essential Services (OES)?</a:t>
            </a:r>
          </a:p>
          <a:p>
            <a:r>
              <a:rPr lang="en-US"/>
              <a:t>o	Is the report from the main / central office or from a regional branch?</a:t>
            </a:r>
          </a:p>
          <a:p>
            <a:r>
              <a:rPr lang="en-US"/>
              <a:t>•	Under which legislation will you have to operate?</a:t>
            </a:r>
          </a:p>
          <a:p>
            <a:r>
              <a:rPr lang="en-US"/>
              <a:t>o	Do you have the mandate to operate? </a:t>
            </a:r>
          </a:p>
          <a:p>
            <a:r>
              <a:rPr lang="en-US"/>
              <a:t>o	Is another national / government team responsible?</a:t>
            </a:r>
          </a:p>
          <a:p>
            <a:r>
              <a:rPr lang="en-US"/>
              <a:t>•	Who will be your primary contact? </a:t>
            </a:r>
          </a:p>
          <a:p>
            <a:r>
              <a:rPr lang="en-US"/>
              <a:t>o	What is the role, mandate, authority and responsibility?</a:t>
            </a:r>
          </a:p>
          <a:p>
            <a:r>
              <a:rPr lang="en-US"/>
              <a:t>o	Does your contact have executive powers towards IT?</a:t>
            </a:r>
          </a:p>
          <a:p>
            <a:r>
              <a:rPr lang="en-US"/>
              <a:t>o	But also influence on the victim’s board?</a:t>
            </a:r>
          </a:p>
          <a:p>
            <a:r>
              <a:rPr lang="en-US"/>
              <a:t>Complement the victim information with relevant threat information. Start a new group discussion and keep a reference to the ATT&amp;CK framework for describing the threat actors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11</a:t>
            </a:fld>
            <a:endParaRPr lang="cs-CZ"/>
          </a:p>
        </p:txBody>
      </p:sp>
    </p:spTree>
    <p:extLst>
      <p:ext uri="{BB962C8B-B14F-4D97-AF65-F5344CB8AC3E}">
        <p14:creationId xmlns:p14="http://schemas.microsoft.com/office/powerpoint/2010/main" val="2276640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Zástupný symbol pro text 3">
            <a:extLst>
              <a:ext uri="{FF2B5EF4-FFF2-40B4-BE49-F238E27FC236}">
                <a16:creationId xmlns:a16="http://schemas.microsoft.com/office/drawing/2014/main" id="{1702824A-E504-4EAF-8509-402C625014B2}"/>
              </a:ext>
            </a:extLst>
          </p:cNvPr>
          <p:cNvSpPr>
            <a:spLocks noGrp="1"/>
          </p:cNvSpPr>
          <p:nvPr>
            <p:ph type="body" sz="quarter" idx="10" hasCustomPrompt="1"/>
          </p:nvPr>
        </p:nvSpPr>
        <p:spPr>
          <a:xfrm>
            <a:off x="0" y="4759200"/>
            <a:ext cx="6570663" cy="638175"/>
          </a:xfrm>
        </p:spPr>
        <p:txBody>
          <a:bodyPr lIns="648000" tIns="0" rIns="648000" bIns="0">
            <a:noAutofit/>
          </a:bodyPr>
          <a:lstStyle>
            <a:lvl1pPr>
              <a:lnSpc>
                <a:spcPts val="1920"/>
              </a:lnSpc>
              <a:spcBef>
                <a:spcPts val="0"/>
              </a:spcBef>
              <a:defRPr sz="1600" baseline="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7" name="Přímá spojnice 6">
            <a:extLst>
              <a:ext uri="{FF2B5EF4-FFF2-40B4-BE49-F238E27FC236}">
                <a16:creationId xmlns:a16="http://schemas.microsoft.com/office/drawing/2014/main" id="{1E30D68A-95CE-4115-B479-E8ACC9E607DF}"/>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Přímá spojnice 7">
            <a:extLst>
              <a:ext uri="{FF2B5EF4-FFF2-40B4-BE49-F238E27FC236}">
                <a16:creationId xmlns:a16="http://schemas.microsoft.com/office/drawing/2014/main" id="{C899CA7A-DE23-4337-98BE-C30C61CD66B5}"/>
              </a:ext>
            </a:extLst>
          </p:cNvPr>
          <p:cNvCxnSpPr/>
          <p:nvPr userDrawn="1"/>
        </p:nvCxnSpPr>
        <p:spPr>
          <a:xfrm>
            <a:off x="1335000"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8" name="Zástupný symbol pro text 23">
            <a:extLst>
              <a:ext uri="{FF2B5EF4-FFF2-40B4-BE49-F238E27FC236}">
                <a16:creationId xmlns:a16="http://schemas.microsoft.com/office/drawing/2014/main" id="{E67A196F-658E-48C2-A486-CB33335EEAF0}"/>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29" name="Zástupný symbol pro text 23">
            <a:extLst>
              <a:ext uri="{FF2B5EF4-FFF2-40B4-BE49-F238E27FC236}">
                <a16:creationId xmlns:a16="http://schemas.microsoft.com/office/drawing/2014/main" id="{D296AA90-863D-4442-9397-9BF9329FEB81}"/>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30" name="Zástupný symbol pro text 23">
            <a:extLst>
              <a:ext uri="{FF2B5EF4-FFF2-40B4-BE49-F238E27FC236}">
                <a16:creationId xmlns:a16="http://schemas.microsoft.com/office/drawing/2014/main" id="{9DCA3181-1697-41BC-96E3-D28BD05E24CC}"/>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3" name="Zástupný symbol pro text 2">
            <a:extLst>
              <a:ext uri="{FF2B5EF4-FFF2-40B4-BE49-F238E27FC236}">
                <a16:creationId xmlns:a16="http://schemas.microsoft.com/office/drawing/2014/main" id="{5C6CBC23-9ED3-4436-B21E-7ADC0CD4D954}"/>
              </a:ext>
            </a:extLst>
          </p:cNvPr>
          <p:cNvSpPr>
            <a:spLocks noGrp="1"/>
          </p:cNvSpPr>
          <p:nvPr>
            <p:ph type="body" sz="quarter" idx="17" hasCustomPrompt="1"/>
          </p:nvPr>
        </p:nvSpPr>
        <p:spPr>
          <a:xfrm>
            <a:off x="-1" y="1726526"/>
            <a:ext cx="6570663"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a:t>
            </a:r>
          </a:p>
        </p:txBody>
      </p:sp>
    </p:spTree>
    <p:extLst>
      <p:ext uri="{BB962C8B-B14F-4D97-AF65-F5344CB8AC3E}">
        <p14:creationId xmlns:p14="http://schemas.microsoft.com/office/powerpoint/2010/main" val="405067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 Text+pictur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3370AA24-27CB-432D-B635-3696CB7744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8" name="Zástupný symbol obrázku 7">
            <a:extLst>
              <a:ext uri="{FF2B5EF4-FFF2-40B4-BE49-F238E27FC236}">
                <a16:creationId xmlns:a16="http://schemas.microsoft.com/office/drawing/2014/main" id="{985A1678-7B6F-46D3-B351-42BCE55B8BB7}"/>
              </a:ext>
            </a:extLst>
          </p:cNvPr>
          <p:cNvSpPr>
            <a:spLocks noGrp="1"/>
          </p:cNvSpPr>
          <p:nvPr>
            <p:ph type="pic" sz="quarter" idx="14" hasCustomPrompt="1"/>
          </p:nvPr>
        </p:nvSpPr>
        <p:spPr>
          <a:xfrm>
            <a:off x="4734000" y="1800000"/>
            <a:ext cx="3780000" cy="3060000"/>
          </a:xfrm>
        </p:spPr>
        <p:txBody>
          <a:bodyPr lIns="0" tIns="0" rIns="0" bIns="0">
            <a:noAutofit/>
          </a:bodyPr>
          <a:lstStyle/>
          <a:p>
            <a:r>
              <a:rPr lang="en-GB"/>
              <a:t>Click the icon to add an image.</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734001" y="51048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picture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Nadpis 1">
            <a:extLst>
              <a:ext uri="{FF2B5EF4-FFF2-40B4-BE49-F238E27FC236}">
                <a16:creationId xmlns:a16="http://schemas.microsoft.com/office/drawing/2014/main" id="{5E1C5CB0-5CED-4AAA-A821-4A6FE485844B}"/>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F0D6980A-B2B8-470B-9AAF-F6692AF28BD4}"/>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8FDEFD7F-9893-4AB2-A6BA-D2DD735EEBF8}"/>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A0F6FA0C-F321-4F4B-AAED-39532E009A7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2F619EFB-AE3E-4288-B639-B694A58E1FE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9069739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 Text+tabl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71915FF0-BD61-4A7E-9972-5300B0BAD6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808005" y="54324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table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5" name="Zástupný symbol pro tabulku 4">
            <a:extLst>
              <a:ext uri="{FF2B5EF4-FFF2-40B4-BE49-F238E27FC236}">
                <a16:creationId xmlns:a16="http://schemas.microsoft.com/office/drawing/2014/main" id="{C1A3035E-21FB-4894-92A5-2D93E05F4EA9}"/>
              </a:ext>
            </a:extLst>
          </p:cNvPr>
          <p:cNvSpPr>
            <a:spLocks noGrp="1" noChangeAspect="1"/>
          </p:cNvSpPr>
          <p:nvPr>
            <p:ph type="tbl" sz="quarter" idx="16" hasCustomPrompt="1"/>
          </p:nvPr>
        </p:nvSpPr>
        <p:spPr>
          <a:xfrm>
            <a:off x="4791600" y="1796400"/>
            <a:ext cx="3801600" cy="3517200"/>
          </a:xfrm>
        </p:spPr>
        <p:txBody>
          <a:bodyPr tIns="72000" bIns="72000" anchor="ctr" anchorCtr="0">
            <a:normAutofit/>
          </a:bodyPr>
          <a:lstStyle>
            <a:lvl1pPr>
              <a:defRPr sz="1500" baseline="0"/>
            </a:lvl1pPr>
          </a:lstStyle>
          <a:p>
            <a:r>
              <a:rPr lang="en-GB"/>
              <a:t>Click the icon to add a table</a:t>
            </a:r>
            <a:endParaRPr lang="cs-CZ"/>
          </a:p>
        </p:txBody>
      </p:sp>
      <p:sp>
        <p:nvSpPr>
          <p:cNvPr id="10" name="Nadpis 1">
            <a:extLst>
              <a:ext uri="{FF2B5EF4-FFF2-40B4-BE49-F238E27FC236}">
                <a16:creationId xmlns:a16="http://schemas.microsoft.com/office/drawing/2014/main" id="{3EE5BBE3-65E9-4DED-82CF-0018127F75DA}"/>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09EE363F-BB4B-4EAE-9EF7-FFD0141DEA8E}"/>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7994F1B0-EEEC-4D46-A804-16BF28577506}"/>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64399598-AE7F-43DB-BEDF-8D0BB2D0A48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D7707C07-26B6-4E05-8488-1DE03900397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001746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 Table ">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3A9D2D2C-52C6-45E4-A785-4AF57F888D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4324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Table note on 1 line</a:t>
            </a:r>
          </a:p>
        </p:txBody>
      </p:sp>
      <p:sp>
        <p:nvSpPr>
          <p:cNvPr id="5" name="Zástupný symbol pro tabulku 4">
            <a:extLst>
              <a:ext uri="{FF2B5EF4-FFF2-40B4-BE49-F238E27FC236}">
                <a16:creationId xmlns:a16="http://schemas.microsoft.com/office/drawing/2014/main" id="{C1A3035E-21FB-4894-92A5-2D93E05F4EA9}"/>
              </a:ext>
            </a:extLst>
          </p:cNvPr>
          <p:cNvSpPr>
            <a:spLocks noGrp="1"/>
          </p:cNvSpPr>
          <p:nvPr>
            <p:ph type="tbl" sz="quarter" idx="16" hasCustomPrompt="1"/>
          </p:nvPr>
        </p:nvSpPr>
        <p:spPr>
          <a:xfrm>
            <a:off x="648000" y="1796400"/>
            <a:ext cx="7848000" cy="3517200"/>
          </a:xfrm>
        </p:spPr>
        <p:txBody>
          <a:bodyPr tIns="72000" bIns="72000" anchor="ctr" anchorCtr="0">
            <a:normAutofit/>
          </a:bodyPr>
          <a:lstStyle>
            <a:lvl1pPr>
              <a:defRPr sz="1500"/>
            </a:lvl1pPr>
          </a:lstStyle>
          <a:p>
            <a:r>
              <a:rPr lang="en-GB"/>
              <a:t>Click the icon to add a table.</a:t>
            </a:r>
            <a:endParaRPr lang="cs-CZ"/>
          </a:p>
        </p:txBody>
      </p:sp>
      <p:cxnSp>
        <p:nvCxnSpPr>
          <p:cNvPr id="12" name="Přímá spojnice 11">
            <a:extLst>
              <a:ext uri="{FF2B5EF4-FFF2-40B4-BE49-F238E27FC236}">
                <a16:creationId xmlns:a16="http://schemas.microsoft.com/office/drawing/2014/main" id="{E4BA578A-7CA3-441A-875C-DA886EF7B869}"/>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47BD0CF3-E626-476B-9225-476D0116C2F1}"/>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8A03B3F2-A48A-4D0E-A779-E868557FD7D9}"/>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9" name="Picture 48">
            <a:extLst>
              <a:ext uri="{FF2B5EF4-FFF2-40B4-BE49-F238E27FC236}">
                <a16:creationId xmlns:a16="http://schemas.microsoft.com/office/drawing/2014/main" id="{1D0A7C21-E46D-4406-843B-559E01F435B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9072081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 - Picture+not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6F1591F6-46C5-4F72-868A-5E0F3404CF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noProof="0"/>
              <a:t>Update text</a:t>
            </a:r>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8968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Picture note on 1 line</a:t>
            </a:r>
          </a:p>
        </p:txBody>
      </p:sp>
      <p:sp>
        <p:nvSpPr>
          <p:cNvPr id="4" name="Zástupný symbol obrázku 3">
            <a:extLst>
              <a:ext uri="{FF2B5EF4-FFF2-40B4-BE49-F238E27FC236}">
                <a16:creationId xmlns:a16="http://schemas.microsoft.com/office/drawing/2014/main" id="{A19E01E0-95D9-4F6E-9F11-1472DF589D65}"/>
              </a:ext>
            </a:extLst>
          </p:cNvPr>
          <p:cNvSpPr>
            <a:spLocks noGrp="1"/>
          </p:cNvSpPr>
          <p:nvPr>
            <p:ph type="pic" sz="quarter" idx="16" hasCustomPrompt="1"/>
          </p:nvPr>
        </p:nvSpPr>
        <p:spPr>
          <a:xfrm>
            <a:off x="648000" y="648000"/>
            <a:ext cx="7848000" cy="5220000"/>
          </a:xfrm>
        </p:spPr>
        <p:txBody>
          <a:bodyPr/>
          <a:lstStyle/>
          <a:p>
            <a:r>
              <a:rPr lang="en-GB"/>
              <a:t>Click the icon to add an image.</a:t>
            </a:r>
            <a:endParaRPr lang="cs-CZ"/>
          </a:p>
        </p:txBody>
      </p:sp>
      <p:cxnSp>
        <p:nvCxnSpPr>
          <p:cNvPr id="10" name="Přímá spojnice 9">
            <a:extLst>
              <a:ext uri="{FF2B5EF4-FFF2-40B4-BE49-F238E27FC236}">
                <a16:creationId xmlns:a16="http://schemas.microsoft.com/office/drawing/2014/main" id="{EAFD109A-B345-4356-B29F-641AD5239122}"/>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BF4BDEF5-ED8C-4F8F-9D2A-D3521A15FC6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A306F1F7-6893-4DE5-9BAE-BADD48F537F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9" name="Picture 48">
            <a:extLst>
              <a:ext uri="{FF2B5EF4-FFF2-40B4-BE49-F238E27FC236}">
                <a16:creationId xmlns:a16="http://schemas.microsoft.com/office/drawing/2014/main" id="{F4D9E57C-97AF-47DA-8816-9D396C40F3A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671767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 Quote">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FEC6403B-CAB4-4425-9AAE-B24BA1C217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3" name="Zástupný symbol pro text 2">
            <a:extLst>
              <a:ext uri="{FF2B5EF4-FFF2-40B4-BE49-F238E27FC236}">
                <a16:creationId xmlns:a16="http://schemas.microsoft.com/office/drawing/2014/main" id="{0B6A6302-7579-4A2C-9414-1E72BF4A4AE1}"/>
              </a:ext>
            </a:extLst>
          </p:cNvPr>
          <p:cNvSpPr>
            <a:spLocks noGrp="1"/>
          </p:cNvSpPr>
          <p:nvPr>
            <p:ph type="body" sz="quarter" idx="16" hasCustomPrompt="1"/>
          </p:nvPr>
        </p:nvSpPr>
        <p:spPr>
          <a:xfrm>
            <a:off x="1303200" y="1494000"/>
            <a:ext cx="5608800" cy="3297600"/>
          </a:xfrm>
        </p:spPr>
        <p:txBody>
          <a:bodyPr lIns="0" tIns="0" rIns="0" bIns="0">
            <a:noAutofit/>
          </a:bodyPr>
          <a:lstStyle>
            <a:lvl1pPr>
              <a:lnSpc>
                <a:spcPts val="2500"/>
              </a:lnSpc>
              <a:spcBef>
                <a:spcPts val="0"/>
              </a:spcBef>
              <a:defRPr sz="2200" b="1">
                <a:solidFill>
                  <a:schemeClr val="accent2"/>
                </a:solidFill>
              </a:defRPr>
            </a:lvl1pPr>
          </a:lstStyle>
          <a:p>
            <a:pPr lvl="0"/>
            <a:r>
              <a:rPr lang="en-GB"/>
              <a:t>Add quote</a:t>
            </a:r>
            <a:endParaRPr lang="cs-CZ"/>
          </a:p>
        </p:txBody>
      </p:sp>
      <p:sp>
        <p:nvSpPr>
          <p:cNvPr id="17" name="Zástupný symbol pro text 16">
            <a:extLst>
              <a:ext uri="{FF2B5EF4-FFF2-40B4-BE49-F238E27FC236}">
                <a16:creationId xmlns:a16="http://schemas.microsoft.com/office/drawing/2014/main" id="{D8AC711C-B9C9-4C74-8CE1-248EC4C17C7F}"/>
              </a:ext>
            </a:extLst>
          </p:cNvPr>
          <p:cNvSpPr>
            <a:spLocks noGrp="1"/>
          </p:cNvSpPr>
          <p:nvPr>
            <p:ph type="body" sz="quarter" idx="17" hasCustomPrompt="1"/>
          </p:nvPr>
        </p:nvSpPr>
        <p:spPr>
          <a:xfrm>
            <a:off x="1303200" y="5130000"/>
            <a:ext cx="5608800" cy="622800"/>
          </a:xfrm>
        </p:spPr>
        <p:txBody>
          <a:bodyPr lIns="0" tIns="0" rIns="90000" bIns="0">
            <a:noAutofit/>
          </a:bodyPr>
          <a:lstStyle>
            <a:lvl1pPr>
              <a:lnSpc>
                <a:spcPts val="2100"/>
              </a:lnSpc>
              <a:spcBef>
                <a:spcPts val="0"/>
              </a:spcBef>
              <a:defRPr sz="1700" baseline="0">
                <a:solidFill>
                  <a:schemeClr val="accent4"/>
                </a:solidFill>
              </a:defRPr>
            </a:lvl1pPr>
            <a:lvl2pPr marL="0" indent="0">
              <a:lnSpc>
                <a:spcPct val="100000"/>
              </a:lnSpc>
              <a:spcBef>
                <a:spcPts val="0"/>
              </a:spcBef>
              <a:buFontTx/>
              <a:buNone/>
              <a:defRPr sz="1700" baseline="0">
                <a:solidFill>
                  <a:schemeClr val="accent3"/>
                </a:solidFill>
              </a:defRPr>
            </a:lvl2pPr>
          </a:lstStyle>
          <a:p>
            <a:pPr lvl="0"/>
            <a:r>
              <a:rPr lang="en-GB"/>
              <a:t>Add name</a:t>
            </a:r>
            <a:endParaRPr lang="cs-CZ"/>
          </a:p>
          <a:p>
            <a:pPr lvl="1"/>
            <a:r>
              <a:rPr lang="en-GB"/>
              <a:t>Add position</a:t>
            </a:r>
            <a:endParaRPr lang="cs-CZ"/>
          </a:p>
        </p:txBody>
      </p:sp>
      <p:cxnSp>
        <p:nvCxnSpPr>
          <p:cNvPr id="8" name="Přímá spojnice 7">
            <a:extLst>
              <a:ext uri="{FF2B5EF4-FFF2-40B4-BE49-F238E27FC236}">
                <a16:creationId xmlns:a16="http://schemas.microsoft.com/office/drawing/2014/main" id="{866894EF-37AD-4FC5-8A51-57BAD9BEFE2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3" name="Zástupný symbol pro číslo snímku 5">
            <a:extLst>
              <a:ext uri="{FF2B5EF4-FFF2-40B4-BE49-F238E27FC236}">
                <a16:creationId xmlns:a16="http://schemas.microsoft.com/office/drawing/2014/main" id="{31334F80-20A5-4069-AF3C-C70B6AD78E4B}"/>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3B5B37FB-07D7-49B9-AFBB-54841C544D4F}"/>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5" name="Picture 48">
            <a:extLst>
              <a:ext uri="{FF2B5EF4-FFF2-40B4-BE49-F238E27FC236}">
                <a16:creationId xmlns:a16="http://schemas.microsoft.com/office/drawing/2014/main" id="{76F7D098-C69F-40A1-ACF5-CBE1B67C63F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2049968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 4 text boxes">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8AF0B514-85E0-4D9B-AC24-B5281D50B7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noProof="0"/>
              <a:t>Update text</a:t>
            </a:r>
          </a:p>
        </p:txBody>
      </p:sp>
      <p:sp>
        <p:nvSpPr>
          <p:cNvPr id="10" name="Zástupný symbol pro text 9">
            <a:extLst>
              <a:ext uri="{FF2B5EF4-FFF2-40B4-BE49-F238E27FC236}">
                <a16:creationId xmlns:a16="http://schemas.microsoft.com/office/drawing/2014/main" id="{1FE1AF15-0A6A-4965-BA27-85AFA398E86B}"/>
              </a:ext>
            </a:extLst>
          </p:cNvPr>
          <p:cNvSpPr>
            <a:spLocks noGrp="1"/>
          </p:cNvSpPr>
          <p:nvPr>
            <p:ph type="body" sz="quarter" idx="14" hasCustomPrompt="1"/>
          </p:nvPr>
        </p:nvSpPr>
        <p:spPr>
          <a:xfrm>
            <a:off x="648000" y="1897200"/>
            <a:ext cx="3913200" cy="2080800"/>
          </a:xfrm>
          <a:solidFill>
            <a:schemeClr val="accent2"/>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sp>
        <p:nvSpPr>
          <p:cNvPr id="20" name="Zástupný symbol pro text 9">
            <a:extLst>
              <a:ext uri="{FF2B5EF4-FFF2-40B4-BE49-F238E27FC236}">
                <a16:creationId xmlns:a16="http://schemas.microsoft.com/office/drawing/2014/main" id="{3ACB5538-946D-4BC7-B27F-EBBEA910CC62}"/>
              </a:ext>
            </a:extLst>
          </p:cNvPr>
          <p:cNvSpPr>
            <a:spLocks noGrp="1"/>
          </p:cNvSpPr>
          <p:nvPr>
            <p:ph type="body" sz="quarter" idx="16" hasCustomPrompt="1"/>
          </p:nvPr>
        </p:nvSpPr>
        <p:spPr>
          <a:xfrm>
            <a:off x="4572000" y="18972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rgbClr val="5B5B5B"/>
                </a:solidFill>
              </a:defRPr>
            </a:lvl2pPr>
          </a:lstStyle>
          <a:p>
            <a:pPr lvl="0"/>
            <a:r>
              <a:rPr lang="en-GB" noProof="0"/>
              <a:t>Box headline, two lines maximum</a:t>
            </a:r>
          </a:p>
          <a:p>
            <a:pPr lvl="1"/>
            <a:r>
              <a:rPr lang="en-GB"/>
              <a:t>Second level</a:t>
            </a:r>
            <a:endParaRPr lang="cs-CZ"/>
          </a:p>
        </p:txBody>
      </p:sp>
      <p:sp>
        <p:nvSpPr>
          <p:cNvPr id="21" name="Zástupný symbol pro text 9">
            <a:extLst>
              <a:ext uri="{FF2B5EF4-FFF2-40B4-BE49-F238E27FC236}">
                <a16:creationId xmlns:a16="http://schemas.microsoft.com/office/drawing/2014/main" id="{DFF41EB8-20FB-4D8E-BD8B-367986FCE52C}"/>
              </a:ext>
            </a:extLst>
          </p:cNvPr>
          <p:cNvSpPr>
            <a:spLocks noGrp="1"/>
          </p:cNvSpPr>
          <p:nvPr>
            <p:ph type="body" sz="quarter" idx="17" hasCustomPrompt="1"/>
          </p:nvPr>
        </p:nvSpPr>
        <p:spPr>
          <a:xfrm>
            <a:off x="648000" y="39780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chemeClr val="accent3"/>
                </a:solidFill>
              </a:defRPr>
            </a:lvl2pPr>
          </a:lstStyle>
          <a:p>
            <a:pPr lvl="0"/>
            <a:r>
              <a:rPr lang="en-GB" noProof="0"/>
              <a:t>Box headline, two lines maximum</a:t>
            </a:r>
          </a:p>
          <a:p>
            <a:pPr lvl="1"/>
            <a:r>
              <a:rPr lang="en-GB"/>
              <a:t>Second level</a:t>
            </a:r>
            <a:endParaRPr lang="cs-CZ"/>
          </a:p>
        </p:txBody>
      </p:sp>
      <p:sp>
        <p:nvSpPr>
          <p:cNvPr id="11" name="Zástupný symbol pro text 9">
            <a:extLst>
              <a:ext uri="{FF2B5EF4-FFF2-40B4-BE49-F238E27FC236}">
                <a16:creationId xmlns:a16="http://schemas.microsoft.com/office/drawing/2014/main" id="{55544A8F-0B2D-4E00-9596-9F1CAE8B326E}"/>
              </a:ext>
            </a:extLst>
          </p:cNvPr>
          <p:cNvSpPr>
            <a:spLocks noGrp="1"/>
          </p:cNvSpPr>
          <p:nvPr>
            <p:ph type="body" sz="quarter" idx="18" hasCustomPrompt="1"/>
          </p:nvPr>
        </p:nvSpPr>
        <p:spPr>
          <a:xfrm>
            <a:off x="4582802" y="3978000"/>
            <a:ext cx="3913200" cy="2080800"/>
          </a:xfrm>
          <a:solidFill>
            <a:schemeClr val="accent4"/>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cxnSp>
        <p:nvCxnSpPr>
          <p:cNvPr id="13" name="Přímá spojnice 12">
            <a:extLst>
              <a:ext uri="{FF2B5EF4-FFF2-40B4-BE49-F238E27FC236}">
                <a16:creationId xmlns:a16="http://schemas.microsoft.com/office/drawing/2014/main" id="{20795802-94BC-43E9-9B22-8B7E5BCEBB34}"/>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43F7AAA0-31EC-47F2-8B15-614FD89B59E9}"/>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7" name="Zástupný symbol pro zápatí 4">
            <a:extLst>
              <a:ext uri="{FF2B5EF4-FFF2-40B4-BE49-F238E27FC236}">
                <a16:creationId xmlns:a16="http://schemas.microsoft.com/office/drawing/2014/main" id="{ABBB20E8-FB9A-4990-B77F-1943D35EF4D0}"/>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8" name="Picture 48">
            <a:extLst>
              <a:ext uri="{FF2B5EF4-FFF2-40B4-BE49-F238E27FC236}">
                <a16:creationId xmlns:a16="http://schemas.microsoft.com/office/drawing/2014/main" id="{6786C610-07D0-474F-8A21-E918E7E30E1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136295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6250E269-9892-482D-A384-E5F1F5199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7" name="Zástupný symbol pro text 6">
            <a:extLst>
              <a:ext uri="{FF2B5EF4-FFF2-40B4-BE49-F238E27FC236}">
                <a16:creationId xmlns:a16="http://schemas.microsoft.com/office/drawing/2014/main" id="{4BC0B21D-311F-4CB4-8C75-B675EAFC228C}"/>
              </a:ext>
            </a:extLst>
          </p:cNvPr>
          <p:cNvSpPr>
            <a:spLocks noGrp="1"/>
          </p:cNvSpPr>
          <p:nvPr>
            <p:ph type="body" sz="quarter" idx="14" hasCustomPrompt="1"/>
          </p:nvPr>
        </p:nvSpPr>
        <p:spPr>
          <a:xfrm>
            <a:off x="0" y="2088000"/>
            <a:ext cx="9140765" cy="3708000"/>
          </a:xfrm>
        </p:spPr>
        <p:txBody>
          <a:bodyPr lIns="648000" tIns="0" rIns="648000" bIns="0">
            <a:noAutofit/>
          </a:bodyPr>
          <a:lstStyle>
            <a:lvl1pPr>
              <a:lnSpc>
                <a:spcPts val="2760"/>
              </a:lnSpc>
              <a:spcBef>
                <a:spcPts val="0"/>
              </a:spcBef>
              <a:defRPr sz="2300">
                <a:solidFill>
                  <a:schemeClr val="accent2"/>
                </a:solidFill>
              </a:defRPr>
            </a:lvl1pPr>
            <a:lvl2pPr marL="0" indent="0">
              <a:lnSpc>
                <a:spcPts val="2400"/>
              </a:lnSpc>
              <a:spcBef>
                <a:spcPts val="800"/>
              </a:spcBef>
              <a:spcAft>
                <a:spcPts val="800"/>
              </a:spcAft>
              <a:buFontTx/>
              <a:buNone/>
              <a:defRPr sz="2000">
                <a:solidFill>
                  <a:schemeClr val="accent3"/>
                </a:solidFill>
              </a:defRPr>
            </a:lvl2pPr>
          </a:lstStyle>
          <a:p>
            <a:pPr lvl="0"/>
            <a:r>
              <a:rPr lang="en-GB"/>
              <a:t>Add presentation summary</a:t>
            </a:r>
            <a:endParaRPr lang="cs-CZ"/>
          </a:p>
          <a:p>
            <a:pPr lvl="1"/>
            <a:r>
              <a:rPr lang="en-GB"/>
              <a:t>Second level</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Click to add summary</a:t>
            </a:r>
            <a:endParaRPr lang="cs-CZ"/>
          </a:p>
        </p:txBody>
      </p:sp>
      <p:cxnSp>
        <p:nvCxnSpPr>
          <p:cNvPr id="9" name="Přímá spojnice 8">
            <a:extLst>
              <a:ext uri="{FF2B5EF4-FFF2-40B4-BE49-F238E27FC236}">
                <a16:creationId xmlns:a16="http://schemas.microsoft.com/office/drawing/2014/main" id="{E681D5FD-A248-48F8-AA7B-D72E2B1F251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2" name="Zástupný symbol pro číslo snímku 5">
            <a:extLst>
              <a:ext uri="{FF2B5EF4-FFF2-40B4-BE49-F238E27FC236}">
                <a16:creationId xmlns:a16="http://schemas.microsoft.com/office/drawing/2014/main" id="{8E757116-ABDD-4F3B-B514-2C99E520B9AC}"/>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9BB379B9-EAF2-416A-A328-F37E32AD3D0C}"/>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4" name="Picture 48">
            <a:extLst>
              <a:ext uri="{FF2B5EF4-FFF2-40B4-BE49-F238E27FC236}">
                <a16:creationId xmlns:a16="http://schemas.microsoft.com/office/drawing/2014/main" id="{8999DDEF-F82D-4956-86F1-93302E2E7A1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419892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2" name="Grafický objekt 11">
            <a:extLst>
              <a:ext uri="{FF2B5EF4-FFF2-40B4-BE49-F238E27FC236}">
                <a16:creationId xmlns:a16="http://schemas.microsoft.com/office/drawing/2014/main" id="{D803C463-710E-459D-AC17-2B21EF7F4B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cs-CZ"/>
              <a:t>THANK YOU FOR YOUR ATTENTION</a:t>
            </a:r>
            <a:br>
              <a:rPr lang="cs-CZ"/>
            </a:br>
            <a:endParaRPr lang="cs-CZ"/>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0" y="4705200"/>
            <a:ext cx="6516000" cy="871200"/>
          </a:xfrm>
        </p:spPr>
        <p:txBody>
          <a:bodyPr lIns="648000" tIns="0" rIns="180000" bIns="0">
            <a:noAutofit/>
          </a:bodyPr>
          <a:lstStyle>
            <a:lvl1pPr>
              <a:lnSpc>
                <a:spcPts val="1920"/>
              </a:lnSpc>
              <a:spcBef>
                <a:spcPts val="0"/>
              </a:spcBef>
              <a:spcAft>
                <a:spcPts val="500"/>
              </a:spcAft>
              <a:defRPr sz="1600" b="0">
                <a:solidFill>
                  <a:schemeClr val="accent2"/>
                </a:solidFill>
              </a:defRPr>
            </a:lvl1pPr>
            <a:lvl2pPr marL="0" indent="0">
              <a:lnSpc>
                <a:spcPts val="1440"/>
              </a:lnSpc>
              <a:spcBef>
                <a:spcPts val="0"/>
              </a:spcBef>
              <a:buFontTx/>
              <a:buNone/>
              <a:defRPr sz="1200">
                <a:solidFill>
                  <a:schemeClr val="accent3"/>
                </a:solidFill>
              </a:defRPr>
            </a:lvl2pPr>
            <a:lvl3pPr marL="180000" indent="-180000">
              <a:lnSpc>
                <a:spcPts val="2200"/>
              </a:lnSpc>
              <a:spcBef>
                <a:spcPts val="750"/>
              </a:spcBef>
              <a:buClr>
                <a:srgbClr val="0C54A0"/>
              </a:buClr>
              <a:defRPr sz="1700">
                <a:solidFill>
                  <a:srgbClr val="5B5B5B"/>
                </a:solidFill>
              </a:defRPr>
            </a:lvl3pPr>
            <a:lvl4pPr marL="505350" indent="-285750">
              <a:defRPr lang="cs-CZ" sz="1500" kern="1200" dirty="0" smtClean="0">
                <a:solidFill>
                  <a:srgbClr val="5B5B5B"/>
                </a:solidFill>
                <a:latin typeface="+mn-lt"/>
                <a:ea typeface="+mn-ea"/>
                <a:cs typeface="+mn-cs"/>
              </a:defRPr>
            </a:lvl4pPr>
          </a:lstStyle>
          <a:p>
            <a:pPr lvl="0"/>
            <a:r>
              <a:rPr lang="en-GB"/>
              <a:t>Update text</a:t>
            </a:r>
            <a:endParaRPr lang="cs-CZ"/>
          </a:p>
          <a:p>
            <a:pPr lvl="1"/>
            <a:r>
              <a:rPr lang="en-GB"/>
              <a:t>Second level</a:t>
            </a:r>
            <a:endParaRPr lang="cs-CZ"/>
          </a:p>
        </p:txBody>
      </p:sp>
      <p:sp>
        <p:nvSpPr>
          <p:cNvPr id="9" name="Zástupný symbol pro text 8">
            <a:extLst>
              <a:ext uri="{FF2B5EF4-FFF2-40B4-BE49-F238E27FC236}">
                <a16:creationId xmlns:a16="http://schemas.microsoft.com/office/drawing/2014/main" id="{F705BC74-A64B-4A93-8E18-253EDE62D6D9}"/>
              </a:ext>
            </a:extLst>
          </p:cNvPr>
          <p:cNvSpPr>
            <a:spLocks noGrp="1"/>
          </p:cNvSpPr>
          <p:nvPr>
            <p:ph type="body" sz="quarter" idx="15" hasCustomPrompt="1"/>
          </p:nvPr>
        </p:nvSpPr>
        <p:spPr>
          <a:xfrm>
            <a:off x="871200" y="6022800"/>
            <a:ext cx="1975517" cy="344487"/>
          </a:xfrm>
        </p:spPr>
        <p:txBody>
          <a:bodyPr lIns="0" tIns="0" rIns="0" bIns="0" anchor="t" anchorCtr="0">
            <a:noAutofit/>
          </a:bodyPr>
          <a:lstStyle>
            <a:lvl1pPr>
              <a:defRPr sz="1600" baseline="0">
                <a:solidFill>
                  <a:schemeClr val="accent2"/>
                </a:solidFill>
              </a:defRPr>
            </a:lvl1pPr>
          </a:lstStyle>
          <a:p>
            <a:pPr lvl="0"/>
            <a:r>
              <a:rPr lang="en-GB"/>
              <a:t>Add mobile</a:t>
            </a:r>
            <a:endParaRPr lang="cs-CZ"/>
          </a:p>
        </p:txBody>
      </p:sp>
      <p:sp>
        <p:nvSpPr>
          <p:cNvPr id="11" name="Zástupný symbol pro text 8">
            <a:extLst>
              <a:ext uri="{FF2B5EF4-FFF2-40B4-BE49-F238E27FC236}">
                <a16:creationId xmlns:a16="http://schemas.microsoft.com/office/drawing/2014/main" id="{4838C64F-DF99-485F-B72D-B79233A99E75}"/>
              </a:ext>
            </a:extLst>
          </p:cNvPr>
          <p:cNvSpPr>
            <a:spLocks noGrp="1"/>
          </p:cNvSpPr>
          <p:nvPr>
            <p:ph type="body" sz="quarter" idx="16" hasCustomPrompt="1"/>
          </p:nvPr>
        </p:nvSpPr>
        <p:spPr>
          <a:xfrm>
            <a:off x="3114000" y="6022800"/>
            <a:ext cx="3402000" cy="344487"/>
          </a:xfrm>
        </p:spPr>
        <p:txBody>
          <a:bodyPr lIns="0" tIns="0" rIns="0" bIns="0" anchor="t" anchorCtr="0">
            <a:noAutofit/>
          </a:bodyPr>
          <a:lstStyle>
            <a:lvl1pPr>
              <a:defRPr sz="1600">
                <a:solidFill>
                  <a:schemeClr val="accent2"/>
                </a:solidFill>
              </a:defRPr>
            </a:lvl1pPr>
          </a:lstStyle>
          <a:p>
            <a:pPr lvl="0"/>
            <a:r>
              <a:rPr lang="en-GB"/>
              <a:t>Add e-mail</a:t>
            </a:r>
            <a:endParaRPr lang="cs-CZ"/>
          </a:p>
        </p:txBody>
      </p:sp>
    </p:spTree>
    <p:extLst>
      <p:ext uri="{BB962C8B-B14F-4D97-AF65-F5344CB8AC3E}">
        <p14:creationId xmlns:p14="http://schemas.microsoft.com/office/powerpoint/2010/main" val="4125895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2">
    <p:spTree>
      <p:nvGrpSpPr>
        <p:cNvPr id="1" name=""/>
        <p:cNvGrpSpPr/>
        <p:nvPr/>
      </p:nvGrpSpPr>
      <p:grpSpPr>
        <a:xfrm>
          <a:off x="0" y="0"/>
          <a:ext cx="0" cy="0"/>
          <a:chOff x="0" y="0"/>
          <a:chExt cx="0" cy="0"/>
        </a:xfrm>
      </p:grpSpPr>
      <p:pic>
        <p:nvPicPr>
          <p:cNvPr id="9" name="Grafický objekt 8">
            <a:extLst>
              <a:ext uri="{FF2B5EF4-FFF2-40B4-BE49-F238E27FC236}">
                <a16:creationId xmlns:a16="http://schemas.microsoft.com/office/drawing/2014/main" id="{ABC5067A-BB5E-4A8D-AA58-C6B1AB75D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Thank you for your attention</a:t>
            </a:r>
            <a:br>
              <a:rPr lang="cs-CZ"/>
            </a:br>
            <a:endParaRPr lang="cs-CZ"/>
          </a:p>
        </p:txBody>
      </p:sp>
      <p:sp>
        <p:nvSpPr>
          <p:cNvPr id="8" name="TextovéPole 7">
            <a:extLst>
              <a:ext uri="{FF2B5EF4-FFF2-40B4-BE49-F238E27FC236}">
                <a16:creationId xmlns:a16="http://schemas.microsoft.com/office/drawing/2014/main" id="{5AB60F23-0424-4CBC-BBCB-BB5623C22691}"/>
              </a:ext>
            </a:extLst>
          </p:cNvPr>
          <p:cNvSpPr txBox="1"/>
          <p:nvPr userDrawn="1"/>
        </p:nvSpPr>
        <p:spPr>
          <a:xfrm>
            <a:off x="936000" y="5200649"/>
            <a:ext cx="1943101" cy="338400"/>
          </a:xfrm>
          <a:prstGeom prst="rect">
            <a:avLst/>
          </a:prstGeom>
          <a:noFill/>
        </p:spPr>
        <p:txBody>
          <a:bodyPr wrap="square" lIns="0" bIns="0" rtlCol="0">
            <a:noAutofit/>
          </a:bodyPr>
          <a:lstStyle/>
          <a:p>
            <a:endParaRPr lang="cs-CZ" sz="1600">
              <a:solidFill>
                <a:srgbClr val="0C54A0"/>
              </a:solidFill>
              <a:latin typeface="Arial" panose="020B0604020202020204" pitchFamily="34" charset="0"/>
              <a:cs typeface="Arial" panose="020B0604020202020204" pitchFamily="34" charset="0"/>
            </a:endParaRPr>
          </a:p>
        </p:txBody>
      </p:sp>
      <p:sp>
        <p:nvSpPr>
          <p:cNvPr id="4" name="Zástupný symbol pro text 3">
            <a:extLst>
              <a:ext uri="{FF2B5EF4-FFF2-40B4-BE49-F238E27FC236}">
                <a16:creationId xmlns:a16="http://schemas.microsoft.com/office/drawing/2014/main" id="{9FCB1D3A-AAEF-4197-9DA2-2B4EABAC9FCF}"/>
              </a:ext>
            </a:extLst>
          </p:cNvPr>
          <p:cNvSpPr>
            <a:spLocks noGrp="1"/>
          </p:cNvSpPr>
          <p:nvPr>
            <p:ph type="body" sz="quarter" idx="10" hasCustomPrompt="1"/>
          </p:nvPr>
        </p:nvSpPr>
        <p:spPr>
          <a:xfrm>
            <a:off x="647700" y="4435200"/>
            <a:ext cx="3389462" cy="447351"/>
          </a:xfrm>
        </p:spPr>
        <p:txBody>
          <a:bodyPr lIns="0" tIns="0" rIns="0" bIns="0">
            <a:normAutofit/>
          </a:bodyPr>
          <a:lstStyle>
            <a:lvl1pPr marL="0" marR="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sz="1200">
                <a:solidFill>
                  <a:schemeClr val="accent3"/>
                </a:solidFill>
              </a:defRPr>
            </a:lvl1pPr>
          </a:lstStyle>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Vasilissis</a:t>
            </a:r>
            <a:r>
              <a:rPr lang="en-GB" sz="1200" noProof="0">
                <a:latin typeface="Arial" panose="020B0604020202020204" pitchFamily="34" charset="0"/>
                <a:cs typeface="Arial" panose="020B0604020202020204" pitchFamily="34" charset="0"/>
              </a:rPr>
              <a:t> </a:t>
            </a:r>
            <a:r>
              <a:rPr lang="en-GB" sz="1200" noProof="0" err="1">
                <a:latin typeface="Arial" panose="020B0604020202020204" pitchFamily="34" charset="0"/>
                <a:cs typeface="Arial" panose="020B0604020202020204" pitchFamily="34" charset="0"/>
              </a:rPr>
              <a:t>Sofias</a:t>
            </a:r>
            <a:r>
              <a:rPr lang="en-GB" sz="1200" noProof="0">
                <a:latin typeface="Arial" panose="020B0604020202020204" pitchFamily="34" charset="0"/>
                <a:cs typeface="Arial" panose="020B0604020202020204" pitchFamily="34" charset="0"/>
              </a:rPr>
              <a:t> Str 1, </a:t>
            </a:r>
            <a:r>
              <a:rPr lang="en-GB" sz="1200" noProof="0" err="1">
                <a:latin typeface="Arial" panose="020B0604020202020204" pitchFamily="34" charset="0"/>
                <a:cs typeface="Arial" panose="020B0604020202020204" pitchFamily="34" charset="0"/>
              </a:rPr>
              <a:t>Maroussi</a:t>
            </a:r>
            <a:r>
              <a:rPr lang="en-GB" sz="1200" noProof="0">
                <a:latin typeface="Arial" panose="020B0604020202020204" pitchFamily="34" charset="0"/>
                <a:cs typeface="Arial" panose="020B0604020202020204" pitchFamily="34" charset="0"/>
              </a:rPr>
              <a:t> 151 24</a:t>
            </a:r>
          </a:p>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Attiki</a:t>
            </a:r>
            <a:r>
              <a:rPr lang="en-GB" sz="1200" noProof="0">
                <a:latin typeface="Arial" panose="020B0604020202020204" pitchFamily="34" charset="0"/>
                <a:cs typeface="Arial" panose="020B0604020202020204" pitchFamily="34" charset="0"/>
              </a:rPr>
              <a:t>, Greece</a:t>
            </a:r>
          </a:p>
          <a:p>
            <a:pPr lvl="0"/>
            <a:endParaRPr lang="cs-CZ"/>
          </a:p>
        </p:txBody>
      </p:sp>
      <p:sp>
        <p:nvSpPr>
          <p:cNvPr id="11" name="Zástupný symbol pro text 10">
            <a:extLst>
              <a:ext uri="{FF2B5EF4-FFF2-40B4-BE49-F238E27FC236}">
                <a16:creationId xmlns:a16="http://schemas.microsoft.com/office/drawing/2014/main" id="{8250660C-BC9D-40B0-9D82-07EE200B7C2B}"/>
              </a:ext>
            </a:extLst>
          </p:cNvPr>
          <p:cNvSpPr>
            <a:spLocks noGrp="1"/>
          </p:cNvSpPr>
          <p:nvPr>
            <p:ph type="body" sz="quarter" idx="11" hasCustomPrompt="1"/>
          </p:nvPr>
        </p:nvSpPr>
        <p:spPr>
          <a:xfrm>
            <a:off x="932400" y="5262564"/>
            <a:ext cx="2449513" cy="234950"/>
          </a:xfrm>
        </p:spPr>
        <p:txBody>
          <a:bodyPr lIns="0" tIns="0" rIns="0" bIns="0">
            <a:normAutofit/>
          </a:bodyPr>
          <a:lstStyle>
            <a:lvl1pPr>
              <a:defRPr sz="1600">
                <a:solidFill>
                  <a:schemeClr val="accent2"/>
                </a:solidFill>
              </a:defRPr>
            </a:lvl1pPr>
          </a:lstStyle>
          <a:p>
            <a:pPr lvl="0"/>
            <a:r>
              <a:rPr lang="en-GB"/>
              <a:t>Add mobile</a:t>
            </a:r>
            <a:endParaRPr lang="cs-CZ"/>
          </a:p>
        </p:txBody>
      </p:sp>
      <p:sp>
        <p:nvSpPr>
          <p:cNvPr id="13" name="Zástupný symbol pro text 12">
            <a:extLst>
              <a:ext uri="{FF2B5EF4-FFF2-40B4-BE49-F238E27FC236}">
                <a16:creationId xmlns:a16="http://schemas.microsoft.com/office/drawing/2014/main" id="{B9614E74-6A64-490F-9956-A27705AD7553}"/>
              </a:ext>
            </a:extLst>
          </p:cNvPr>
          <p:cNvSpPr>
            <a:spLocks noGrp="1"/>
          </p:cNvSpPr>
          <p:nvPr>
            <p:ph type="body" sz="quarter" idx="12" hasCustomPrompt="1"/>
          </p:nvPr>
        </p:nvSpPr>
        <p:spPr>
          <a:xfrm>
            <a:off x="932400" y="5680800"/>
            <a:ext cx="2449513" cy="234950"/>
          </a:xfrm>
        </p:spPr>
        <p:txBody>
          <a:bodyPr lIns="0" tIns="0" rIns="0" bIns="0">
            <a:noAutofit/>
          </a:bodyPr>
          <a:lstStyle>
            <a:lvl1pPr>
              <a:defRPr sz="1600">
                <a:solidFill>
                  <a:schemeClr val="accent2"/>
                </a:solidFill>
              </a:defRPr>
            </a:lvl1pPr>
          </a:lstStyle>
          <a:p>
            <a:pPr lvl="0"/>
            <a:r>
              <a:rPr lang="en-GB"/>
              <a:t>Add e-mail</a:t>
            </a:r>
            <a:endParaRPr lang="cs-CZ"/>
          </a:p>
        </p:txBody>
      </p:sp>
      <p:sp>
        <p:nvSpPr>
          <p:cNvPr id="15" name="Zástupný symbol pro text 14">
            <a:extLst>
              <a:ext uri="{FF2B5EF4-FFF2-40B4-BE49-F238E27FC236}">
                <a16:creationId xmlns:a16="http://schemas.microsoft.com/office/drawing/2014/main" id="{C310484F-C407-4969-946C-DBE54D0AE8A3}"/>
              </a:ext>
            </a:extLst>
          </p:cNvPr>
          <p:cNvSpPr>
            <a:spLocks noGrp="1"/>
          </p:cNvSpPr>
          <p:nvPr>
            <p:ph type="body" sz="quarter" idx="13" hasCustomPrompt="1"/>
          </p:nvPr>
        </p:nvSpPr>
        <p:spPr>
          <a:xfrm>
            <a:off x="932400" y="6066000"/>
            <a:ext cx="2449513" cy="234950"/>
          </a:xfrm>
        </p:spPr>
        <p:txBody>
          <a:bodyPr lIns="0" tIns="0" rIns="0" bIns="0">
            <a:normAutofit/>
          </a:bodyPr>
          <a:lstStyle>
            <a:lvl1pPr>
              <a:defRPr sz="1600">
                <a:solidFill>
                  <a:schemeClr val="accent2"/>
                </a:solidFill>
              </a:defRPr>
            </a:lvl1pPr>
          </a:lstStyle>
          <a:p>
            <a:pPr lvl="0"/>
            <a:r>
              <a:rPr lang="en-GB"/>
              <a:t>Add website address</a:t>
            </a:r>
            <a:endParaRPr lang="cs-CZ"/>
          </a:p>
        </p:txBody>
      </p:sp>
    </p:spTree>
    <p:extLst>
      <p:ext uri="{BB962C8B-B14F-4D97-AF65-F5344CB8AC3E}">
        <p14:creationId xmlns:p14="http://schemas.microsoft.com/office/powerpoint/2010/main" val="317683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s">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F31C81FB-2ECA-4423-89CF-64DC84D79E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Zástupný symbol obrázku 9">
            <a:extLst>
              <a:ext uri="{FF2B5EF4-FFF2-40B4-BE49-F238E27FC236}">
                <a16:creationId xmlns:a16="http://schemas.microsoft.com/office/drawing/2014/main" id="{6BF95DFC-F905-4D29-A54A-AA605CC18FA7}"/>
              </a:ext>
            </a:extLst>
          </p:cNvPr>
          <p:cNvSpPr>
            <a:spLocks noGrp="1" noChangeAspect="1"/>
          </p:cNvSpPr>
          <p:nvPr>
            <p:ph type="pic" sz="quarter" idx="10" hasCustomPrompt="1"/>
          </p:nvPr>
        </p:nvSpPr>
        <p:spPr>
          <a:xfrm>
            <a:off x="6570000" y="1728000"/>
            <a:ext cx="2574000" cy="2574000"/>
          </a:xfrm>
        </p:spPr>
        <p:txBody>
          <a:bodyPr>
            <a:noAutofit/>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79C4C244-6CAB-4FEB-A4DB-EDC99BB82C4E}"/>
              </a:ext>
            </a:extLst>
          </p:cNvPr>
          <p:cNvSpPr>
            <a:spLocks noGrp="1"/>
          </p:cNvSpPr>
          <p:nvPr>
            <p:ph type="pic" sz="quarter" idx="11" hasCustomPrompt="1"/>
          </p:nvPr>
        </p:nvSpPr>
        <p:spPr>
          <a:xfrm>
            <a:off x="6570000" y="4301999"/>
            <a:ext cx="2576937" cy="2556549"/>
          </a:xfrm>
        </p:spPr>
        <p:txBody>
          <a:bodyPr/>
          <a:lstStyle/>
          <a:p>
            <a:r>
              <a:rPr lang="en-GB"/>
              <a:t>Click the icon to add an image.</a:t>
            </a:r>
            <a:endParaRPr lang="cs-CZ"/>
          </a:p>
        </p:txBody>
      </p:sp>
      <p:sp>
        <p:nvSpPr>
          <p:cNvPr id="6" name="Zástupný symbol pro text 3">
            <a:extLst>
              <a:ext uri="{FF2B5EF4-FFF2-40B4-BE49-F238E27FC236}">
                <a16:creationId xmlns:a16="http://schemas.microsoft.com/office/drawing/2014/main" id="{5F21CE08-D60E-4929-95AA-9DAA407F87A8}"/>
              </a:ext>
            </a:extLst>
          </p:cNvPr>
          <p:cNvSpPr>
            <a:spLocks noGrp="1"/>
          </p:cNvSpPr>
          <p:nvPr>
            <p:ph type="body" sz="quarter" idx="12" hasCustomPrompt="1"/>
          </p:nvPr>
        </p:nvSpPr>
        <p:spPr>
          <a:xfrm>
            <a:off x="0" y="4759200"/>
            <a:ext cx="6570663" cy="638175"/>
          </a:xfrm>
        </p:spPr>
        <p:txBody>
          <a:bodyPr lIns="648000" tIns="0" rIns="648000" bIns="0">
            <a:noAutofit/>
          </a:bodyPr>
          <a:lstStyle>
            <a:lvl1pPr>
              <a:lnSpc>
                <a:spcPts val="1920"/>
              </a:lnSpc>
              <a:spcBef>
                <a:spcPts val="0"/>
              </a:spcBef>
              <a:defRPr sz="160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8" name="Přímá spojnice 7">
            <a:extLst>
              <a:ext uri="{FF2B5EF4-FFF2-40B4-BE49-F238E27FC236}">
                <a16:creationId xmlns:a16="http://schemas.microsoft.com/office/drawing/2014/main" id="{AB3C36FC-95F1-4E51-9A38-120146F51296}"/>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Přímá spojnice 8">
            <a:extLst>
              <a:ext uri="{FF2B5EF4-FFF2-40B4-BE49-F238E27FC236}">
                <a16:creationId xmlns:a16="http://schemas.microsoft.com/office/drawing/2014/main" id="{BA01DDC6-7214-40B7-9C52-E6A2EC1CA1D3}"/>
              </a:ext>
            </a:extLst>
          </p:cNvPr>
          <p:cNvCxnSpPr/>
          <p:nvPr userDrawn="1"/>
        </p:nvCxnSpPr>
        <p:spPr>
          <a:xfrm>
            <a:off x="1325475"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Zástupný symbol pro text 23">
            <a:extLst>
              <a:ext uri="{FF2B5EF4-FFF2-40B4-BE49-F238E27FC236}">
                <a16:creationId xmlns:a16="http://schemas.microsoft.com/office/drawing/2014/main" id="{0610BBDE-159F-4498-A50C-B4A38BCE4183}"/>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15" name="Zástupný symbol pro text 23">
            <a:extLst>
              <a:ext uri="{FF2B5EF4-FFF2-40B4-BE49-F238E27FC236}">
                <a16:creationId xmlns:a16="http://schemas.microsoft.com/office/drawing/2014/main" id="{44BD0743-D933-43B4-8730-95B528AA64BA}"/>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16" name="Zástupný symbol pro text 23">
            <a:extLst>
              <a:ext uri="{FF2B5EF4-FFF2-40B4-BE49-F238E27FC236}">
                <a16:creationId xmlns:a16="http://schemas.microsoft.com/office/drawing/2014/main" id="{3D31F944-26DE-4807-8516-B2A00B1ACA33}"/>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4" name="Zástupný symbol pro text 3">
            <a:extLst>
              <a:ext uri="{FF2B5EF4-FFF2-40B4-BE49-F238E27FC236}">
                <a16:creationId xmlns:a16="http://schemas.microsoft.com/office/drawing/2014/main" id="{6C589D86-FF15-450C-A0BC-DD447202121D}"/>
              </a:ext>
            </a:extLst>
          </p:cNvPr>
          <p:cNvSpPr>
            <a:spLocks noGrp="1"/>
          </p:cNvSpPr>
          <p:nvPr>
            <p:ph type="body" sz="quarter" idx="17" hasCustomPrompt="1"/>
          </p:nvPr>
        </p:nvSpPr>
        <p:spPr>
          <a:xfrm>
            <a:off x="-2937" y="1727451"/>
            <a:ext cx="6567488"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  </a:t>
            </a:r>
          </a:p>
        </p:txBody>
      </p:sp>
    </p:spTree>
    <p:extLst>
      <p:ext uri="{BB962C8B-B14F-4D97-AF65-F5344CB8AC3E}">
        <p14:creationId xmlns:p14="http://schemas.microsoft.com/office/powerpoint/2010/main" val="250736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Agenda slid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E3CB48C3-C97E-4873-B07B-C8A80447C1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9F7CC3B3-2BBC-472A-B591-7CF134A1C87A}"/>
              </a:ext>
            </a:extLst>
          </p:cNvPr>
          <p:cNvSpPr>
            <a:spLocks noGrp="1"/>
          </p:cNvSpPr>
          <p:nvPr>
            <p:ph type="title" hasCustomPrompt="1"/>
          </p:nvPr>
        </p:nvSpPr>
        <p:spPr>
          <a:xfrm>
            <a:off x="0" y="702000"/>
            <a:ext cx="3666226" cy="435600"/>
          </a:xfrm>
        </p:spPr>
        <p:txBody>
          <a:bodyPr lIns="648000" tIns="0" rIns="648000" bIns="0" anchor="t" anchorCtr="0">
            <a:noAutofit/>
          </a:bodyPr>
          <a:lstStyle>
            <a:lvl1pPr>
              <a:defRPr cap="all" baseline="0">
                <a:solidFill>
                  <a:schemeClr val="bg1"/>
                </a:solidFill>
              </a:defRPr>
            </a:lvl1pPr>
          </a:lstStyle>
          <a:p>
            <a:r>
              <a:rPr lang="en-GB" noProof="0" err="1"/>
              <a:t>AGenda</a:t>
            </a:r>
            <a:endParaRPr lang="en-GB" noProof="0"/>
          </a:p>
        </p:txBody>
      </p:sp>
      <p:sp>
        <p:nvSpPr>
          <p:cNvPr id="3" name="Zástupný symbol pro obsah 2">
            <a:extLst>
              <a:ext uri="{FF2B5EF4-FFF2-40B4-BE49-F238E27FC236}">
                <a16:creationId xmlns:a16="http://schemas.microsoft.com/office/drawing/2014/main" id="{FA8347A4-C4E0-4DF3-96BF-592152918251}"/>
              </a:ext>
            </a:extLst>
          </p:cNvPr>
          <p:cNvSpPr>
            <a:spLocks noGrp="1"/>
          </p:cNvSpPr>
          <p:nvPr>
            <p:ph idx="1" hasCustomPrompt="1"/>
          </p:nvPr>
        </p:nvSpPr>
        <p:spPr>
          <a:xfrm>
            <a:off x="0" y="1656000"/>
            <a:ext cx="9144000" cy="4500000"/>
          </a:xfrm>
        </p:spPr>
        <p:txBody>
          <a:bodyPr lIns="648000" tIns="504000" rIns="648000" bIns="0">
            <a:noAutofit/>
          </a:bodyPr>
          <a:lstStyle>
            <a:lvl1pPr>
              <a:lnSpc>
                <a:spcPts val="2760"/>
              </a:lnSpc>
              <a:spcBef>
                <a:spcPts val="0"/>
              </a:spcBef>
              <a:tabLst>
                <a:tab pos="7920000" algn="r"/>
              </a:tabLst>
              <a:defRPr sz="2300" baseline="0">
                <a:solidFill>
                  <a:schemeClr val="accent2"/>
                </a:solidFill>
              </a:defRPr>
            </a:lvl1pPr>
            <a:lvl2pPr marL="180000" indent="-198000" defTabSz="687600">
              <a:lnSpc>
                <a:spcPts val="2700"/>
              </a:lnSpc>
              <a:spcBef>
                <a:spcPts val="0"/>
              </a:spcBef>
              <a:buClr>
                <a:srgbClr val="0C54A0"/>
              </a:buClr>
              <a:tabLst>
                <a:tab pos="7920000" algn="r"/>
              </a:tabLst>
              <a:defRPr sz="1700">
                <a:solidFill>
                  <a:schemeClr val="accent3"/>
                </a:solidFill>
              </a:defRPr>
            </a:lvl2pPr>
            <a:lvl3pPr>
              <a:buClr>
                <a:srgbClr val="0C54A0"/>
              </a:buClr>
              <a:defRPr>
                <a:solidFill>
                  <a:srgbClr val="5B5B5B"/>
                </a:solidFill>
              </a:defRPr>
            </a:lvl3pPr>
            <a:lvl4pPr>
              <a:buClr>
                <a:srgbClr val="0C54A0"/>
              </a:buClr>
              <a:defRPr>
                <a:solidFill>
                  <a:srgbClr val="5B5B5B"/>
                </a:solidFill>
              </a:defRPr>
            </a:lvl4pPr>
            <a:lvl5pPr>
              <a:buClr>
                <a:srgbClr val="0C54A0"/>
              </a:buClr>
              <a:defRPr>
                <a:solidFill>
                  <a:srgbClr val="5B5B5B"/>
                </a:solidFill>
              </a:defRPr>
            </a:lvl5pPr>
          </a:lstStyle>
          <a:p>
            <a:pPr lvl="0"/>
            <a:r>
              <a:rPr lang="en-GB"/>
              <a:t>Add the presentation contents</a:t>
            </a:r>
            <a:r>
              <a:rPr lang="cs-CZ"/>
              <a:t> </a:t>
            </a:r>
            <a:r>
              <a:rPr lang="en-GB"/>
              <a:t>/ agenda</a:t>
            </a:r>
            <a:endParaRPr lang="cs-CZ"/>
          </a:p>
          <a:p>
            <a:pPr lvl="1"/>
            <a:r>
              <a:rPr lang="en-GB"/>
              <a:t>Second level</a:t>
            </a:r>
            <a:endParaRPr lang="cs-CZ"/>
          </a:p>
          <a:p>
            <a:pPr lvl="1"/>
            <a:endParaRPr lang="cs-CZ"/>
          </a:p>
        </p:txBody>
      </p:sp>
      <p:sp>
        <p:nvSpPr>
          <p:cNvPr id="5" name="Zástupný symbol pro zápatí 4">
            <a:extLst>
              <a:ext uri="{FF2B5EF4-FFF2-40B4-BE49-F238E27FC236}">
                <a16:creationId xmlns:a16="http://schemas.microsoft.com/office/drawing/2014/main" id="{C290C5B6-8064-4026-A2DB-232619378D95}"/>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sp>
        <p:nvSpPr>
          <p:cNvPr id="6" name="Zástupný symbol pro číslo snímku 5">
            <a:extLst>
              <a:ext uri="{FF2B5EF4-FFF2-40B4-BE49-F238E27FC236}">
                <a16:creationId xmlns:a16="http://schemas.microsoft.com/office/drawing/2014/main" id="{222B590C-9E09-455E-B15D-70C5626A8D32}"/>
              </a:ext>
            </a:extLst>
          </p:cNvPr>
          <p:cNvSpPr>
            <a:spLocks noGrp="1"/>
          </p:cNvSpPr>
          <p:nvPr>
            <p:ph type="sldNum" sz="quarter" idx="12"/>
          </p:nvPr>
        </p:nvSpPr>
        <p:spPr>
          <a:xfrm>
            <a:off x="180000" y="6492873"/>
            <a:ext cx="237600" cy="365126"/>
          </a:xfrm>
        </p:spPr>
        <p:txBody>
          <a:bodyPr lIns="0" tIns="0" rIns="0" bIns="190800" anchor="b" anchorCtr="0"/>
          <a:lstStyle>
            <a:lvl1pPr algn="ctr">
              <a:defRPr sz="1000" b="1">
                <a:solidFill>
                  <a:schemeClr val="accent2"/>
                </a:solidFill>
              </a:defRPr>
            </a:lvl1pPr>
          </a:lstStyle>
          <a:p>
            <a:fld id="{251CC97F-B359-438B-BC50-D4E0333112DB}" type="slidenum">
              <a:rPr lang="cs-CZ" smtClean="0"/>
              <a:pPr/>
              <a:t>‹#›</a:t>
            </a:fld>
            <a:endParaRPr lang="cs-CZ"/>
          </a:p>
        </p:txBody>
      </p:sp>
      <p:cxnSp>
        <p:nvCxnSpPr>
          <p:cNvPr id="14" name="Přímá spojnice 13">
            <a:extLst>
              <a:ext uri="{FF2B5EF4-FFF2-40B4-BE49-F238E27FC236}">
                <a16:creationId xmlns:a16="http://schemas.microsoft.com/office/drawing/2014/main" id="{1528A6E7-5E6A-4E17-8F6B-61D22FA1A45C}"/>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45A818D4-6009-40F7-8D51-6CE086DC116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53304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556F3CD9-331D-4B1B-80BB-4D9A111040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0" y="4010400"/>
            <a:ext cx="6570000" cy="2217600"/>
          </a:xfrm>
        </p:spPr>
        <p:txBody>
          <a:bodyPr lIns="648000" tIns="0" rIns="648000" bIns="0" anchor="b">
            <a:noAutofit/>
          </a:bodyPr>
          <a:lstStyle>
            <a:lvl1pPr algn="l">
              <a:lnSpc>
                <a:spcPts val="3400"/>
              </a:lnSpc>
              <a:defRPr sz="3300" cap="all" baseline="0">
                <a:solidFill>
                  <a:schemeClr val="bg1"/>
                </a:solidFill>
              </a:defRPr>
            </a:lvl1pPr>
          </a:lstStyle>
          <a:p>
            <a:pPr>
              <a:lnSpc>
                <a:spcPts val="3400"/>
              </a:lnSpc>
            </a:pPr>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MAXIMUM FIVE LINES, ALIGNED BOTTOM LEFT,  NO HYPHENATION</a:t>
            </a:r>
            <a:endParaRPr lang="cs-CZ" sz="1600" spc="60">
              <a:solidFill>
                <a:schemeClr val="bg1"/>
              </a:solidFill>
              <a:latin typeface="Arial" panose="020B0604020202020204" pitchFamily="34" charset="0"/>
              <a:cs typeface="Arial" panose="020B0604020202020204" pitchFamily="34" charset="0"/>
            </a:endParaRPr>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Tree>
    <p:extLst>
      <p:ext uri="{BB962C8B-B14F-4D97-AF65-F5344CB8AC3E}">
        <p14:creationId xmlns:p14="http://schemas.microsoft.com/office/powerpoint/2010/main" val="319023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with photos">
    <p:spTree>
      <p:nvGrpSpPr>
        <p:cNvPr id="1" name=""/>
        <p:cNvGrpSpPr/>
        <p:nvPr/>
      </p:nvGrpSpPr>
      <p:grpSpPr>
        <a:xfrm>
          <a:off x="0" y="0"/>
          <a:ext cx="0" cy="0"/>
          <a:chOff x="0" y="0"/>
          <a:chExt cx="0" cy="0"/>
        </a:xfrm>
      </p:grpSpPr>
      <p:pic>
        <p:nvPicPr>
          <p:cNvPr id="4" name="Obrázek 3">
            <a:extLst>
              <a:ext uri="{FF2B5EF4-FFF2-40B4-BE49-F238E27FC236}">
                <a16:creationId xmlns:a16="http://schemas.microsoft.com/office/drawing/2014/main" id="{CD737717-D1D6-44C9-9798-D13E0AF47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1" y="4010025"/>
            <a:ext cx="9125299" cy="2217975"/>
          </a:xfrm>
        </p:spPr>
        <p:txBody>
          <a:bodyPr lIns="648000" tIns="0" rIns="648000" bIns="0" anchor="b">
            <a:noAutofit/>
          </a:bodyPr>
          <a:lstStyle>
            <a:lvl1pPr algn="l">
              <a:lnSpc>
                <a:spcPts val="3400"/>
              </a:lnSpc>
              <a:defRPr sz="3300" cap="all" baseline="0">
                <a:solidFill>
                  <a:schemeClr val="bg1"/>
                </a:solidFill>
              </a:defRPr>
            </a:lvl1pPr>
          </a:lstStyle>
          <a:p>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MAXIMUM FIVE LINES,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ALIGNED BOTTOM LEFT,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NO HYPHENATION</a:t>
            </a:r>
            <a:endParaRPr lang="cs-CZ"/>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
        <p:nvSpPr>
          <p:cNvPr id="6" name="Zástupný symbol obrázku 5">
            <a:extLst>
              <a:ext uri="{FF2B5EF4-FFF2-40B4-BE49-F238E27FC236}">
                <a16:creationId xmlns:a16="http://schemas.microsoft.com/office/drawing/2014/main" id="{12532745-43C2-478B-A486-055D23982E3C}"/>
              </a:ext>
            </a:extLst>
          </p:cNvPr>
          <p:cNvSpPr>
            <a:spLocks noGrp="1" noChangeAspect="1"/>
          </p:cNvSpPr>
          <p:nvPr>
            <p:ph type="pic" sz="quarter" idx="11" hasCustomPrompt="1"/>
          </p:nvPr>
        </p:nvSpPr>
        <p:spPr>
          <a:xfrm>
            <a:off x="0" y="1515600"/>
            <a:ext cx="3042000" cy="2030400"/>
          </a:xfrm>
        </p:spPr>
        <p:txBody>
          <a:bodyPr>
            <a:noAutofit/>
          </a:bodyPr>
          <a:lstStyle/>
          <a:p>
            <a:r>
              <a:rPr lang="en-GB"/>
              <a:t>Click the icon to add an image.</a:t>
            </a:r>
            <a:endParaRPr lang="cs-CZ"/>
          </a:p>
        </p:txBody>
      </p:sp>
      <p:sp>
        <p:nvSpPr>
          <p:cNvPr id="10" name="Zástupný symbol obrázku 9">
            <a:extLst>
              <a:ext uri="{FF2B5EF4-FFF2-40B4-BE49-F238E27FC236}">
                <a16:creationId xmlns:a16="http://schemas.microsoft.com/office/drawing/2014/main" id="{B4F27658-7590-4BD0-BC41-3631855AA61D}"/>
              </a:ext>
            </a:extLst>
          </p:cNvPr>
          <p:cNvSpPr>
            <a:spLocks noGrp="1" noChangeAspect="1"/>
          </p:cNvSpPr>
          <p:nvPr>
            <p:ph type="pic" sz="quarter" idx="12" hasCustomPrompt="1"/>
          </p:nvPr>
        </p:nvSpPr>
        <p:spPr>
          <a:xfrm>
            <a:off x="3041650" y="1515600"/>
            <a:ext cx="3042000" cy="2030413"/>
          </a:xfrm>
        </p:spPr>
        <p:txBody>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D420C226-004A-4F00-884B-028633384B7B}"/>
              </a:ext>
            </a:extLst>
          </p:cNvPr>
          <p:cNvSpPr>
            <a:spLocks noGrp="1"/>
          </p:cNvSpPr>
          <p:nvPr>
            <p:ph type="pic" sz="quarter" idx="13" hasCustomPrompt="1"/>
          </p:nvPr>
        </p:nvSpPr>
        <p:spPr>
          <a:xfrm>
            <a:off x="6083299" y="1515600"/>
            <a:ext cx="3042000" cy="2030400"/>
          </a:xfrm>
        </p:spPr>
        <p:txBody>
          <a:bodyPr/>
          <a:lstStyle/>
          <a:p>
            <a:r>
              <a:rPr lang="en-GB"/>
              <a:t>Click the icon to add an image.</a:t>
            </a:r>
            <a:endParaRPr lang="cs-CZ"/>
          </a:p>
        </p:txBody>
      </p:sp>
    </p:spTree>
    <p:extLst>
      <p:ext uri="{BB962C8B-B14F-4D97-AF65-F5344CB8AC3E}">
        <p14:creationId xmlns:p14="http://schemas.microsoft.com/office/powerpoint/2010/main" val="331236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ummary">
    <p:spTree>
      <p:nvGrpSpPr>
        <p:cNvPr id="1" name=""/>
        <p:cNvGrpSpPr/>
        <p:nvPr/>
      </p:nvGrpSpPr>
      <p:grpSpPr>
        <a:xfrm>
          <a:off x="0" y="0"/>
          <a:ext cx="0" cy="0"/>
          <a:chOff x="0" y="0"/>
          <a:chExt cx="0" cy="0"/>
        </a:xfrm>
      </p:grpSpPr>
      <p:pic>
        <p:nvPicPr>
          <p:cNvPr id="7" name="Obrázek 6">
            <a:extLst>
              <a:ext uri="{FF2B5EF4-FFF2-40B4-BE49-F238E27FC236}">
                <a16:creationId xmlns:a16="http://schemas.microsoft.com/office/drawing/2014/main" id="{648B7B91-7617-4F78-B6E9-53F1DE8363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8DB8F3FC-33B5-4EC7-9FDF-2FC4D26FC9B4}"/>
              </a:ext>
            </a:extLst>
          </p:cNvPr>
          <p:cNvSpPr>
            <a:spLocks noGrp="1"/>
          </p:cNvSpPr>
          <p:nvPr>
            <p:ph type="title" hasCustomPrompt="1"/>
          </p:nvPr>
        </p:nvSpPr>
        <p:spPr>
          <a:xfrm>
            <a:off x="0" y="2163600"/>
            <a:ext cx="7156800" cy="871200"/>
          </a:xfrm>
        </p:spPr>
        <p:txBody>
          <a:bodyPr lIns="648000" tIns="0" rIns="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spc="60">
                <a:solidFill>
                  <a:srgbClr val="CB1F40"/>
                </a:solidFill>
                <a:latin typeface="Arial" panose="020B0604020202020204" pitchFamily="34" charset="0"/>
                <a:cs typeface="Arial" panose="020B0604020202020204" pitchFamily="34" charset="0"/>
              </a:rPr>
              <a:t>TITLE IN TWO LINES MAXIMUM,  ON THE LEFT, NO HYPHENATION</a:t>
            </a:r>
            <a:br>
              <a:rPr lang="cs-CZ" sz="3100" spc="60">
                <a:solidFill>
                  <a:srgbClr val="CB1F40"/>
                </a:solidFill>
                <a:latin typeface="Arial" panose="020B0604020202020204" pitchFamily="34" charset="0"/>
                <a:cs typeface="Arial" panose="020B0604020202020204" pitchFamily="34" charset="0"/>
              </a:rPr>
            </a:br>
            <a:endParaRPr lang="cs-CZ"/>
          </a:p>
        </p:txBody>
      </p:sp>
      <p:sp>
        <p:nvSpPr>
          <p:cNvPr id="3" name="Zástupný symbol pro text 2">
            <a:extLst>
              <a:ext uri="{FF2B5EF4-FFF2-40B4-BE49-F238E27FC236}">
                <a16:creationId xmlns:a16="http://schemas.microsoft.com/office/drawing/2014/main" id="{36E3098C-E1CF-4DF6-9B7D-313793337DF3}"/>
              </a:ext>
            </a:extLst>
          </p:cNvPr>
          <p:cNvSpPr>
            <a:spLocks noGrp="1"/>
          </p:cNvSpPr>
          <p:nvPr>
            <p:ph type="body" idx="1" hasCustomPrompt="1"/>
          </p:nvPr>
        </p:nvSpPr>
        <p:spPr>
          <a:xfrm>
            <a:off x="0" y="3362400"/>
            <a:ext cx="9144000" cy="1540800"/>
          </a:xfrm>
        </p:spPr>
        <p:txBody>
          <a:bodyPr lIns="648000" tIns="0" rIns="648000" bIns="0">
            <a:noAutofit/>
          </a:bodyPr>
          <a:lstStyle>
            <a:lvl1pPr marL="0" indent="0">
              <a:lnSpc>
                <a:spcPts val="2400"/>
              </a:lnSpc>
              <a:spcBef>
                <a:spcPts val="0"/>
              </a:spcBef>
              <a:buNone/>
              <a:defRPr sz="2000" baseline="0">
                <a:solidFill>
                  <a:schemeClr val="accent3"/>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cs-CZ"/>
              <a:t>Up</a:t>
            </a:r>
            <a:r>
              <a:rPr lang="en-GB"/>
              <a:t>date text – Add chapter summary</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Update text</a:t>
            </a:r>
            <a:endParaRPr lang="cs-CZ"/>
          </a:p>
        </p:txBody>
      </p:sp>
      <p:sp>
        <p:nvSpPr>
          <p:cNvPr id="9" name="Zástupný symbol pro číslo snímku 5">
            <a:extLst>
              <a:ext uri="{FF2B5EF4-FFF2-40B4-BE49-F238E27FC236}">
                <a16:creationId xmlns:a16="http://schemas.microsoft.com/office/drawing/2014/main" id="{D96D5728-364C-4787-969C-027BB55EA6AA}"/>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0" name="Zástupný symbol pro zápatí 4">
            <a:extLst>
              <a:ext uri="{FF2B5EF4-FFF2-40B4-BE49-F238E27FC236}">
                <a16:creationId xmlns:a16="http://schemas.microsoft.com/office/drawing/2014/main" id="{7D41571C-2F70-40A0-B16D-1B6AC1FFAB2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1" name="Přímá spojnice 10">
            <a:extLst>
              <a:ext uri="{FF2B5EF4-FFF2-40B4-BE49-F238E27FC236}">
                <a16:creationId xmlns:a16="http://schemas.microsoft.com/office/drawing/2014/main" id="{2D6FDC59-CC0D-4450-BC8E-93DAA9E89BE1}"/>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2" name="Picture 48">
            <a:extLst>
              <a:ext uri="{FF2B5EF4-FFF2-40B4-BE49-F238E27FC236}">
                <a16:creationId xmlns:a16="http://schemas.microsoft.com/office/drawing/2014/main" id="{8E7458F2-392A-4304-AB61-E9B9C2F41C5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85505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ent - main slide (one column)">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4B287D91-C899-41B0-AE61-918B2709C0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cs-CZ"/>
              <a:t>Update text</a:t>
            </a:r>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1" y="1825199"/>
            <a:ext cx="9140765" cy="4352400"/>
          </a:xfrm>
        </p:spPr>
        <p:txBody>
          <a:bodyPr lIns="648000" tIns="0" rIns="648000" bIns="0">
            <a:noAutofit/>
          </a:bodyPr>
          <a:lstStyle>
            <a:lvl1pPr>
              <a:lnSpc>
                <a:spcPts val="2500"/>
              </a:lnSpc>
              <a:spcBef>
                <a:spcPts val="0"/>
              </a:spcBef>
              <a:defRPr sz="2200" b="1">
                <a:solidFill>
                  <a:schemeClr val="accent2"/>
                </a:solidFill>
              </a:defRPr>
            </a:lvl1pPr>
            <a:lvl2pPr marL="0" indent="0">
              <a:lnSpc>
                <a:spcPts val="2400"/>
              </a:lnSpc>
              <a:spcBef>
                <a:spcPts val="750"/>
              </a:spcBef>
              <a:buFontTx/>
              <a:buNone/>
              <a:defRPr sz="2000">
                <a:solidFill>
                  <a:schemeClr val="accent3"/>
                </a:solidFill>
              </a:defRPr>
            </a:lvl2pPr>
            <a:lvl3pPr marL="180000" indent="-198000">
              <a:lnSpc>
                <a:spcPts val="2200"/>
              </a:lnSpc>
              <a:spcBef>
                <a:spcPts val="750"/>
              </a:spcBef>
              <a:buClr>
                <a:srgbClr val="0C54A0"/>
              </a:buClr>
              <a:defRPr sz="1700" baseline="0">
                <a:solidFill>
                  <a:schemeClr val="accent3"/>
                </a:solidFill>
              </a:defRPr>
            </a:lvl3pPr>
            <a:lvl4pPr marL="505350" indent="-285750">
              <a:spcBef>
                <a:spcPts val="700"/>
              </a:spcBef>
              <a:buClr>
                <a:srgbClr val="0C54A0"/>
              </a:buClr>
              <a:defRPr lang="cs-CZ" sz="1500" kern="1200" dirty="0" smtClean="0">
                <a:solidFill>
                  <a:schemeClr val="accent3"/>
                </a:solidFill>
                <a:latin typeface="+mn-lt"/>
                <a:ea typeface="+mn-ea"/>
                <a:cs typeface="+mn-cs"/>
              </a:defRPr>
            </a:lvl4pPr>
          </a:lstStyle>
          <a:p>
            <a:pPr lvl="0"/>
            <a:r>
              <a:rPr lang="en-GB" noProof="0"/>
              <a:t>Text in four levels with blue bullets and a headline, </a:t>
            </a:r>
            <a:br>
              <a:rPr lang="en-GB" noProof="0"/>
            </a:br>
            <a:r>
              <a:rPr lang="en-GB" noProof="0"/>
              <a:t>on the left, no hyphenation</a:t>
            </a:r>
          </a:p>
          <a:p>
            <a:pPr lvl="1"/>
            <a:r>
              <a:rPr lang="en-GB"/>
              <a:t>Second level</a:t>
            </a:r>
            <a:endParaRPr lang="cs-CZ"/>
          </a:p>
          <a:p>
            <a:pPr lvl="2"/>
            <a:r>
              <a:rPr lang="en-GB"/>
              <a:t>Third level</a:t>
            </a:r>
            <a:endParaRPr lang="cs-CZ"/>
          </a:p>
          <a:p>
            <a:pPr marL="363600" lvl="3" indent="-144000" algn="l" defTabSz="685800" rtl="0" eaLnBrk="1" latinLnBrk="0" hangingPunct="1">
              <a:lnSpc>
                <a:spcPts val="1900"/>
              </a:lnSpc>
              <a:spcBef>
                <a:spcPts val="375"/>
              </a:spcBef>
              <a:buClr>
                <a:srgbClr val="0C54A0"/>
              </a:buClr>
              <a:buFont typeface="Arial" panose="020B0604020202020204" pitchFamily="34" charset="0"/>
              <a:buChar char="•"/>
            </a:pPr>
            <a:r>
              <a:rPr lang="en-GB"/>
              <a:t>Fourth level</a:t>
            </a:r>
            <a:endParaRPr lang="cs-CZ"/>
          </a:p>
        </p:txBody>
      </p:sp>
      <p:sp>
        <p:nvSpPr>
          <p:cNvPr id="8" name="Nadpis 1">
            <a:extLst>
              <a:ext uri="{FF2B5EF4-FFF2-40B4-BE49-F238E27FC236}">
                <a16:creationId xmlns:a16="http://schemas.microsoft.com/office/drawing/2014/main" id="{D4B7F7C5-4EEE-40A0-B143-3434FB064A9C}"/>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cxnSp>
        <p:nvCxnSpPr>
          <p:cNvPr id="11" name="Přímá spojnice 10">
            <a:extLst>
              <a:ext uri="{FF2B5EF4-FFF2-40B4-BE49-F238E27FC236}">
                <a16:creationId xmlns:a16="http://schemas.microsoft.com/office/drawing/2014/main" id="{447CCDC5-13FF-4B22-B80F-E920B8DFC5B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E4B3DBD5-762F-4CE2-9090-9EE96A4CB3A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solidFill>
                  <a:schemeClr val="accent2"/>
                </a:solidFill>
              </a:rPr>
              <a:pPr/>
              <a:t>‹#›</a:t>
            </a:fld>
            <a:endParaRPr lang="cs-CZ">
              <a:solidFill>
                <a:schemeClr val="accent2"/>
              </a:solidFill>
            </a:endParaRPr>
          </a:p>
        </p:txBody>
      </p:sp>
      <p:sp>
        <p:nvSpPr>
          <p:cNvPr id="15" name="Zástupný symbol pro zápatí 4">
            <a:extLst>
              <a:ext uri="{FF2B5EF4-FFF2-40B4-BE49-F238E27FC236}">
                <a16:creationId xmlns:a16="http://schemas.microsoft.com/office/drawing/2014/main" id="{7D185DEA-2D3C-4BB4-B25C-80843B963D7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pic>
        <p:nvPicPr>
          <p:cNvPr id="16" name="Picture 48">
            <a:extLst>
              <a:ext uri="{FF2B5EF4-FFF2-40B4-BE49-F238E27FC236}">
                <a16:creationId xmlns:a16="http://schemas.microsoft.com/office/drawing/2014/main" id="{FC47296D-92C3-4DA8-BE18-D6DFE2FCB2D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05929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 2 columns">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543B6920-7090-431A-B222-D41541E484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baseline="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0" name="Zástupný symbol pro obsah 2">
            <a:extLst>
              <a:ext uri="{FF2B5EF4-FFF2-40B4-BE49-F238E27FC236}">
                <a16:creationId xmlns:a16="http://schemas.microsoft.com/office/drawing/2014/main" id="{D7427CF6-B580-40B5-88A0-6877C2D205D8}"/>
              </a:ext>
            </a:extLst>
          </p:cNvPr>
          <p:cNvSpPr>
            <a:spLocks noGrp="1"/>
          </p:cNvSpPr>
          <p:nvPr>
            <p:ph sz="half" idx="14" hasCustomPrompt="1"/>
          </p:nvPr>
        </p:nvSpPr>
        <p:spPr>
          <a:xfrm>
            <a:off x="5032800" y="1792800"/>
            <a:ext cx="3880800" cy="4351338"/>
          </a:xfrm>
        </p:spPr>
        <p:txBody>
          <a:bodyPr lIns="0" rIns="288000">
            <a:noAutofit/>
          </a:bodyPr>
          <a:lstStyle>
            <a:lvl1pPr>
              <a:lnSpc>
                <a:spcPts val="2500"/>
              </a:lnSpc>
              <a:spcBef>
                <a:spcPts val="0"/>
              </a:spcBef>
              <a:defRPr sz="2200" b="1">
                <a:solidFill>
                  <a:srgbClr val="004F9F"/>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11" name="Zástupný symbol pro číslo snímku 5">
            <a:extLst>
              <a:ext uri="{FF2B5EF4-FFF2-40B4-BE49-F238E27FC236}">
                <a16:creationId xmlns:a16="http://schemas.microsoft.com/office/drawing/2014/main" id="{E90CD70C-AF1A-4B03-B38C-8E146883D4F2}"/>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2" name="Zástupný symbol pro zápatí 4">
            <a:extLst>
              <a:ext uri="{FF2B5EF4-FFF2-40B4-BE49-F238E27FC236}">
                <a16:creationId xmlns:a16="http://schemas.microsoft.com/office/drawing/2014/main" id="{5205D45F-00D4-4A12-9E59-9EC934C676A7}"/>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a:t>Defend Against Adversary Actions</a:t>
            </a:r>
          </a:p>
        </p:txBody>
      </p:sp>
      <p:cxnSp>
        <p:nvCxnSpPr>
          <p:cNvPr id="13" name="Přímá spojnice 12">
            <a:extLst>
              <a:ext uri="{FF2B5EF4-FFF2-40B4-BE49-F238E27FC236}">
                <a16:creationId xmlns:a16="http://schemas.microsoft.com/office/drawing/2014/main" id="{E161B054-B820-42DC-9B7E-A7CA572FFC1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4" name="Picture 48">
            <a:extLst>
              <a:ext uri="{FF2B5EF4-FFF2-40B4-BE49-F238E27FC236}">
                <a16:creationId xmlns:a16="http://schemas.microsoft.com/office/drawing/2014/main" id="{3C8A0D2F-0E31-4143-A944-F6F6731AED44}"/>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11458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Graph+text">
    <p:spTree>
      <p:nvGrpSpPr>
        <p:cNvPr id="1" name=""/>
        <p:cNvGrpSpPr/>
        <p:nvPr/>
      </p:nvGrpSpPr>
      <p:grpSpPr>
        <a:xfrm>
          <a:off x="0" y="0"/>
          <a:ext cx="0" cy="0"/>
          <a:chOff x="0" y="0"/>
          <a:chExt cx="0" cy="0"/>
        </a:xfrm>
      </p:grpSpPr>
      <p:pic>
        <p:nvPicPr>
          <p:cNvPr id="11" name="Obrázek 10">
            <a:extLst>
              <a:ext uri="{FF2B5EF4-FFF2-40B4-BE49-F238E27FC236}">
                <a16:creationId xmlns:a16="http://schemas.microsoft.com/office/drawing/2014/main" id="{B1A11DD3-6468-40E0-8C07-E87E9AD22A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432000" y="1792800"/>
            <a:ext cx="3805200" cy="2579125"/>
          </a:xfrm>
        </p:spPr>
        <p:txBody>
          <a:bodyPr rIns="288000"/>
          <a:lstStyle>
            <a:lvl1pPr>
              <a:lnSpc>
                <a:spcPts val="2500"/>
              </a:lnSpc>
              <a:spcBef>
                <a:spcPts val="0"/>
              </a:spcBef>
              <a:defRPr sz="2200" b="1">
                <a:solidFill>
                  <a:schemeClr val="accent2"/>
                </a:solidFill>
              </a:defRPr>
            </a:lvl1pPr>
            <a:lvl2pPr marL="0" indent="0">
              <a:lnSpc>
                <a:spcPts val="2400"/>
              </a:lnSpc>
              <a:spcBef>
                <a:spcPts val="750"/>
              </a:spcBef>
              <a:buNone/>
              <a:defRPr sz="2000">
                <a:solidFill>
                  <a:srgbClr val="5B5B5B"/>
                </a:solidFill>
              </a:defRPr>
            </a:lvl2pPr>
            <a:lvl3pPr marL="180000" indent="-180000">
              <a:lnSpc>
                <a:spcPts val="2100"/>
              </a:lnSpc>
              <a:spcBef>
                <a:spcPts val="750"/>
              </a:spcBef>
              <a:buClr>
                <a:srgbClr val="0C54A0"/>
              </a:buClr>
              <a:defRPr sz="1700">
                <a:solidFill>
                  <a:srgbClr val="5B5B5B"/>
                </a:solidFill>
              </a:defRPr>
            </a:lvl3pPr>
            <a:lvl4pPr marL="363600" indent="-144000">
              <a:lnSpc>
                <a:spcPts val="1900"/>
              </a:lnSpc>
              <a:buClr>
                <a:srgbClr val="0C54A0"/>
              </a:buClr>
              <a:defRPr sz="1500">
                <a:solidFill>
                  <a:srgbClr val="5B5B5B"/>
                </a:solidFill>
              </a:defRPr>
            </a:lvl4pPr>
          </a:lstStyle>
          <a:p>
            <a:pPr lvl="0"/>
            <a:r>
              <a:rPr lang="en-GB" noProof="0"/>
              <a:t>Add image/graph</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7" name="Zástupný symbol pro text 16">
            <a:extLst>
              <a:ext uri="{FF2B5EF4-FFF2-40B4-BE49-F238E27FC236}">
                <a16:creationId xmlns:a16="http://schemas.microsoft.com/office/drawing/2014/main" id="{B2A177A1-E6A2-4F52-9C0A-456B7A35C0FD}"/>
              </a:ext>
            </a:extLst>
          </p:cNvPr>
          <p:cNvSpPr>
            <a:spLocks noGrp="1"/>
          </p:cNvSpPr>
          <p:nvPr>
            <p:ph type="body" sz="quarter" idx="14" hasCustomPrompt="1"/>
          </p:nvPr>
        </p:nvSpPr>
        <p:spPr>
          <a:xfrm>
            <a:off x="0" y="4464000"/>
            <a:ext cx="4237200" cy="788400"/>
          </a:xfrm>
        </p:spPr>
        <p:txBody>
          <a:bodyPr lIns="648000" tIns="0" rIns="0" b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graph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Zástupný symbol pro obsah 2">
            <a:extLst>
              <a:ext uri="{FF2B5EF4-FFF2-40B4-BE49-F238E27FC236}">
                <a16:creationId xmlns:a16="http://schemas.microsoft.com/office/drawing/2014/main" id="{A950B6C7-DE0B-406B-846C-F8C73E8DA782}"/>
              </a:ext>
            </a:extLst>
          </p:cNvPr>
          <p:cNvSpPr>
            <a:spLocks noGrp="1"/>
          </p:cNvSpPr>
          <p:nvPr>
            <p:ph sz="half" idx="15" hasCustomPrompt="1"/>
          </p:nvPr>
        </p:nvSpPr>
        <p:spPr>
          <a:xfrm>
            <a:off x="49752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cs-CZ"/>
              <a:t>Text in </a:t>
            </a:r>
            <a:r>
              <a:rPr lang="cs-CZ" err="1"/>
              <a:t>four</a:t>
            </a:r>
            <a:r>
              <a:rPr lang="cs-CZ"/>
              <a:t> </a:t>
            </a:r>
            <a:r>
              <a:rPr lang="cs-CZ" err="1"/>
              <a:t>levels</a:t>
            </a:r>
            <a:r>
              <a:rPr lang="cs-CZ"/>
              <a:t> </a:t>
            </a:r>
            <a:r>
              <a:rPr lang="cs-CZ" err="1"/>
              <a:t>with</a:t>
            </a:r>
            <a:r>
              <a:rPr lang="cs-CZ"/>
              <a:t> </a:t>
            </a:r>
            <a:r>
              <a:rPr lang="cs-CZ" err="1"/>
              <a:t>bullets</a:t>
            </a:r>
            <a:r>
              <a:rPr lang="cs-CZ"/>
              <a:t> and a </a:t>
            </a:r>
            <a:r>
              <a:rPr lang="cs-CZ" err="1"/>
              <a:t>headline</a:t>
            </a:r>
            <a:endParaRPr lang="cs-CZ"/>
          </a:p>
          <a:p>
            <a:pPr lvl="1"/>
            <a:r>
              <a:rPr lang="en-GB"/>
              <a:t>Second level</a:t>
            </a:r>
            <a:endParaRPr lang="cs-CZ"/>
          </a:p>
          <a:p>
            <a:pPr lvl="2"/>
            <a:r>
              <a:rPr lang="en-GB"/>
              <a:t>Third level</a:t>
            </a:r>
            <a:endParaRPr lang="cs-CZ"/>
          </a:p>
          <a:p>
            <a:pPr lvl="3"/>
            <a:r>
              <a:rPr lang="en-GB"/>
              <a:t>Fourth level</a:t>
            </a:r>
            <a:endParaRPr lang="cs-CZ"/>
          </a:p>
        </p:txBody>
      </p:sp>
      <p:sp>
        <p:nvSpPr>
          <p:cNvPr id="12" name="Zástupný symbol pro číslo snímku 5">
            <a:extLst>
              <a:ext uri="{FF2B5EF4-FFF2-40B4-BE49-F238E27FC236}">
                <a16:creationId xmlns:a16="http://schemas.microsoft.com/office/drawing/2014/main" id="{05CE88A3-65CA-4CE1-B30A-873AFAEB2F66}"/>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16C0665B-D2F2-491C-B4BC-9DE8D14CB0BA}"/>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4" name="Přímá spojnice 13">
            <a:extLst>
              <a:ext uri="{FF2B5EF4-FFF2-40B4-BE49-F238E27FC236}">
                <a16:creationId xmlns:a16="http://schemas.microsoft.com/office/drawing/2014/main" id="{C3B987BA-4871-4AFA-BD5B-60E8A286470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B18561DB-C3BA-4346-90BB-9CB3C13F17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77450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8A82CD6C-728D-4BA9-9FD0-6A17AB811C93}"/>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Zástupný nadpis 1">
            <a:extLst>
              <a:ext uri="{FF2B5EF4-FFF2-40B4-BE49-F238E27FC236}">
                <a16:creationId xmlns:a16="http://schemas.microsoft.com/office/drawing/2014/main" id="{D6535D87-153C-4461-B5E6-81B30BB14587}"/>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GB"/>
              <a:t>Click to edit the style</a:t>
            </a:r>
            <a:endParaRPr lang="cs-CZ"/>
          </a:p>
        </p:txBody>
      </p:sp>
      <p:sp>
        <p:nvSpPr>
          <p:cNvPr id="3" name="Zástupný symbol pro text 2">
            <a:extLst>
              <a:ext uri="{FF2B5EF4-FFF2-40B4-BE49-F238E27FC236}">
                <a16:creationId xmlns:a16="http://schemas.microsoft.com/office/drawing/2014/main" id="{8F4DB5F4-D9D5-43E6-9671-58E84E6DB6B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Edit text </a:t>
            </a:r>
            <a:endParaRPr lang="cs-CZ"/>
          </a:p>
          <a:p>
            <a:pPr lvl="1"/>
            <a:r>
              <a:rPr lang="en-GB"/>
              <a:t>Second level</a:t>
            </a:r>
            <a:endParaRPr lang="cs-CZ"/>
          </a:p>
          <a:p>
            <a:pPr lvl="2"/>
            <a:r>
              <a:rPr lang="en-GB"/>
              <a:t>Third level</a:t>
            </a:r>
            <a:endParaRPr lang="cs-CZ"/>
          </a:p>
          <a:p>
            <a:pPr lvl="3"/>
            <a:r>
              <a:rPr lang="en-GB"/>
              <a:t>Fourth level</a:t>
            </a:r>
            <a:endParaRPr lang="cs-CZ"/>
          </a:p>
          <a:p>
            <a:pPr lvl="4"/>
            <a:r>
              <a:rPr lang="en-GB"/>
              <a:t>Fifth level</a:t>
            </a:r>
            <a:endParaRPr lang="cs-CZ"/>
          </a:p>
        </p:txBody>
      </p:sp>
      <p:sp>
        <p:nvSpPr>
          <p:cNvPr id="5" name="Zástupný symbol pro zápatí 4">
            <a:extLst>
              <a:ext uri="{FF2B5EF4-FFF2-40B4-BE49-F238E27FC236}">
                <a16:creationId xmlns:a16="http://schemas.microsoft.com/office/drawing/2014/main" id="{E70A42D3-30AC-4C36-9B93-6D64A8DC9E64}"/>
              </a:ext>
            </a:extLst>
          </p:cNvPr>
          <p:cNvSpPr>
            <a:spLocks noGrp="1"/>
          </p:cNvSpPr>
          <p:nvPr>
            <p:ph type="ftr" sz="quarter" idx="3"/>
          </p:nvPr>
        </p:nvSpPr>
        <p:spPr>
          <a:xfrm>
            <a:off x="0" y="6400800"/>
            <a:ext cx="6029864" cy="365125"/>
          </a:xfrm>
          <a:prstGeom prst="rect">
            <a:avLst/>
          </a:prstGeom>
        </p:spPr>
        <p:txBody>
          <a:bodyPr vert="horz" lIns="91440" tIns="45720" rIns="216000" bIns="45720" rtlCol="0" anchor="ctr" anchorCtr="0"/>
          <a:lstStyle>
            <a:lvl1pPr algn="l">
              <a:defRPr sz="1000">
                <a:solidFill>
                  <a:srgbClr val="0C54A0"/>
                </a:solidFill>
              </a:defRPr>
            </a:lvl1pPr>
          </a:lstStyle>
          <a:p>
            <a:r>
              <a:rPr lang="en-US"/>
              <a:t>Defend Against Adversary Actions</a:t>
            </a:r>
            <a:endParaRPr lang="cs-CZ"/>
          </a:p>
        </p:txBody>
      </p:sp>
      <p:sp>
        <p:nvSpPr>
          <p:cNvPr id="6" name="Zástupný symbol pro číslo snímku 5">
            <a:extLst>
              <a:ext uri="{FF2B5EF4-FFF2-40B4-BE49-F238E27FC236}">
                <a16:creationId xmlns:a16="http://schemas.microsoft.com/office/drawing/2014/main" id="{7A26FCAD-62DE-40CB-8139-916BEE520A0A}"/>
              </a:ext>
            </a:extLst>
          </p:cNvPr>
          <p:cNvSpPr>
            <a:spLocks noGrp="1"/>
          </p:cNvSpPr>
          <p:nvPr>
            <p:ph type="sldNum" sz="quarter" idx="4"/>
          </p:nvPr>
        </p:nvSpPr>
        <p:spPr>
          <a:xfrm>
            <a:off x="7083365" y="6400800"/>
            <a:ext cx="2057400" cy="365125"/>
          </a:xfrm>
          <a:prstGeom prst="rect">
            <a:avLst/>
          </a:prstGeom>
        </p:spPr>
        <p:txBody>
          <a:bodyPr vert="horz" lIns="91440" tIns="45720" rIns="216000" bIns="45720" rtlCol="0" anchor="ctr"/>
          <a:lstStyle>
            <a:lvl1pPr algn="r">
              <a:defRPr sz="900">
                <a:solidFill>
                  <a:srgbClr val="A0A0A0"/>
                </a:solidFill>
              </a:defRPr>
            </a:lvl1pPr>
          </a:lstStyle>
          <a:p>
            <a:fld id="{251CC97F-B359-438B-BC50-D4E0333112DB}" type="slidenum">
              <a:rPr lang="cs-CZ" smtClean="0"/>
              <a:pPr/>
              <a:t>‹#›</a:t>
            </a:fld>
            <a:endParaRPr lang="cs-CZ"/>
          </a:p>
        </p:txBody>
      </p:sp>
    </p:spTree>
    <p:extLst>
      <p:ext uri="{BB962C8B-B14F-4D97-AF65-F5344CB8AC3E}">
        <p14:creationId xmlns:p14="http://schemas.microsoft.com/office/powerpoint/2010/main" val="1660972262"/>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62" r:id="rId4"/>
    <p:sldLayoutId id="2147483663" r:id="rId5"/>
    <p:sldLayoutId id="2147483651" r:id="rId6"/>
    <p:sldLayoutId id="2147483675" r:id="rId7"/>
    <p:sldLayoutId id="2147483664" r:id="rId8"/>
    <p:sldLayoutId id="2147483652" r:id="rId9"/>
    <p:sldLayoutId id="2147483665" r:id="rId10"/>
    <p:sldLayoutId id="2147483666" r:id="rId11"/>
    <p:sldLayoutId id="2147483667" r:id="rId12"/>
    <p:sldLayoutId id="2147483668" r:id="rId13"/>
    <p:sldLayoutId id="2147483669" r:id="rId14"/>
    <p:sldLayoutId id="2147483671" r:id="rId15"/>
    <p:sldLayoutId id="2147483672" r:id="rId16"/>
    <p:sldLayoutId id="2147483673" r:id="rId17"/>
    <p:sldLayoutId id="2147483674" r:id="rId18"/>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baseline="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cs-CZ"/>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1.jp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Lensver65/ESDC-BP"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hyperlink" Target="https://github.com/Lensver65/ESDC-BP/blob/main/Binaries/SideTwist.exe" TargetMode="External"/><Relationship Id="rId5" Type="http://schemas.openxmlformats.org/officeDocument/2006/relationships/hyperlink" Target="https://github.com/Lensver65/ESDC-BP/blob/main/Binaries/GGMS%20Overview.doc" TargetMode="External"/><Relationship Id="rId4" Type="http://schemas.openxmlformats.org/officeDocument/2006/relationships/image" Target="../media/image32.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Lensver65/ESDC-BP/blob/main/Binaries/b.exe" TargetMode="External"/><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Lensver65/ESDC-BP/blob/main/Binaries/contact.aspx"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Zástupný symbol obrázku 9">
            <a:extLst>
              <a:ext uri="{FF2B5EF4-FFF2-40B4-BE49-F238E27FC236}">
                <a16:creationId xmlns:a16="http://schemas.microsoft.com/office/drawing/2014/main" id="{679D0DDE-E83A-47B9-912E-9FE6C5A21A74}"/>
              </a:ext>
            </a:extLst>
          </p:cNvPr>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l="16667" r="16667"/>
          <a:stretch>
            <a:fillRect/>
          </a:stretch>
        </p:blipFill>
        <p:spPr/>
      </p:pic>
      <p:pic>
        <p:nvPicPr>
          <p:cNvPr id="12" name="Zástupný symbol obrázku 11">
            <a:extLst>
              <a:ext uri="{FF2B5EF4-FFF2-40B4-BE49-F238E27FC236}">
                <a16:creationId xmlns:a16="http://schemas.microsoft.com/office/drawing/2014/main" id="{CF6BB87C-75E2-4B69-9E07-D71DA47683E1}"/>
              </a:ext>
            </a:extLst>
          </p:cNvPr>
          <p:cNvPicPr>
            <a:picLocks noGrp="1" noChangeAspect="1"/>
          </p:cNvPicPr>
          <p:nvPr>
            <p:ph type="pic" sz="quarter" idx="11"/>
          </p:nvPr>
        </p:nvPicPr>
        <p:blipFill>
          <a:blip r:embed="rId3" cstate="hqprint">
            <a:extLst>
              <a:ext uri="{28A0092B-C50C-407E-A947-70E740481C1C}">
                <a14:useLocalDpi xmlns:a14="http://schemas.microsoft.com/office/drawing/2010/main" val="0"/>
              </a:ext>
            </a:extLst>
          </a:blip>
          <a:srcRect l="16781" r="16781"/>
          <a:stretch>
            <a:fillRect/>
          </a:stretch>
        </p:blipFill>
        <p:spPr/>
      </p:pic>
      <p:sp>
        <p:nvSpPr>
          <p:cNvPr id="5" name="Zástupný symbol pro text 4">
            <a:extLst>
              <a:ext uri="{FF2B5EF4-FFF2-40B4-BE49-F238E27FC236}">
                <a16:creationId xmlns:a16="http://schemas.microsoft.com/office/drawing/2014/main" id="{8C8AEBAD-C5C7-46C1-A57A-FA9DA8424447}"/>
              </a:ext>
            </a:extLst>
          </p:cNvPr>
          <p:cNvSpPr>
            <a:spLocks noGrp="1"/>
          </p:cNvSpPr>
          <p:nvPr>
            <p:ph type="body" sz="quarter" idx="14"/>
          </p:nvPr>
        </p:nvSpPr>
        <p:spPr/>
        <p:txBody>
          <a:bodyPr vert="horz" lIns="0" tIns="45720" rIns="0" bIns="45720" rtlCol="0" anchor="t">
            <a:noAutofit/>
          </a:bodyPr>
          <a:lstStyle/>
          <a:p>
            <a:r>
              <a:rPr lang="hu-HU" dirty="0"/>
              <a:t>09</a:t>
            </a:r>
            <a:endParaRPr lang="en-US" noProof="0" dirty="0"/>
          </a:p>
        </p:txBody>
      </p:sp>
      <p:sp>
        <p:nvSpPr>
          <p:cNvPr id="6" name="Zástupný symbol pro text 5">
            <a:extLst>
              <a:ext uri="{FF2B5EF4-FFF2-40B4-BE49-F238E27FC236}">
                <a16:creationId xmlns:a16="http://schemas.microsoft.com/office/drawing/2014/main" id="{9047066F-FACF-4BA0-89D0-A5B38BD3E2C0}"/>
              </a:ext>
            </a:extLst>
          </p:cNvPr>
          <p:cNvSpPr>
            <a:spLocks noGrp="1"/>
          </p:cNvSpPr>
          <p:nvPr>
            <p:ph type="body" sz="quarter" idx="15"/>
          </p:nvPr>
        </p:nvSpPr>
        <p:spPr/>
        <p:txBody>
          <a:bodyPr vert="horz" lIns="0" tIns="45720" rIns="0" bIns="45720" rtlCol="0" anchor="t">
            <a:noAutofit/>
          </a:bodyPr>
          <a:lstStyle/>
          <a:p>
            <a:r>
              <a:rPr lang="hu-HU" dirty="0"/>
              <a:t>10</a:t>
            </a:r>
            <a:endParaRPr lang="en-US" noProof="0" dirty="0"/>
          </a:p>
        </p:txBody>
      </p:sp>
      <p:sp>
        <p:nvSpPr>
          <p:cNvPr id="7" name="Zástupný symbol pro text 6">
            <a:extLst>
              <a:ext uri="{FF2B5EF4-FFF2-40B4-BE49-F238E27FC236}">
                <a16:creationId xmlns:a16="http://schemas.microsoft.com/office/drawing/2014/main" id="{5D565B26-48C8-4F9C-A314-3C5FF019CFA0}"/>
              </a:ext>
            </a:extLst>
          </p:cNvPr>
          <p:cNvSpPr>
            <a:spLocks noGrp="1"/>
          </p:cNvSpPr>
          <p:nvPr>
            <p:ph type="body" sz="quarter" idx="16"/>
          </p:nvPr>
        </p:nvSpPr>
        <p:spPr/>
        <p:txBody>
          <a:bodyPr vert="horz" lIns="0" tIns="45720" rIns="0" bIns="45720" rtlCol="0" anchor="t">
            <a:noAutofit/>
          </a:bodyPr>
          <a:lstStyle/>
          <a:p>
            <a:r>
              <a:rPr lang="en-US" dirty="0"/>
              <a:t>2024</a:t>
            </a:r>
            <a:endParaRPr lang="en-US" noProof="0" dirty="0"/>
          </a:p>
        </p:txBody>
      </p:sp>
      <p:sp>
        <p:nvSpPr>
          <p:cNvPr id="8" name="Zástupný symbol pro text 7">
            <a:extLst>
              <a:ext uri="{FF2B5EF4-FFF2-40B4-BE49-F238E27FC236}">
                <a16:creationId xmlns:a16="http://schemas.microsoft.com/office/drawing/2014/main" id="{F11DFC4D-0ADE-4EBF-BC8E-6DBEFE596CD8}"/>
              </a:ext>
            </a:extLst>
          </p:cNvPr>
          <p:cNvSpPr>
            <a:spLocks noGrp="1"/>
          </p:cNvSpPr>
          <p:nvPr>
            <p:ph type="body" sz="quarter" idx="17"/>
          </p:nvPr>
        </p:nvSpPr>
        <p:spPr/>
        <p:txBody>
          <a:bodyPr/>
          <a:lstStyle/>
          <a:p>
            <a:r>
              <a:rPr lang="en-US" noProof="0" dirty="0"/>
              <a:t>Cyber exercise (</a:t>
            </a:r>
            <a:r>
              <a:rPr lang="en-US" noProof="0" dirty="0" err="1"/>
              <a:t>analysing</a:t>
            </a:r>
            <a:r>
              <a:rPr lang="en-US" noProof="0" dirty="0"/>
              <a:t> an attack related to a specific threat)</a:t>
            </a:r>
          </a:p>
        </p:txBody>
      </p:sp>
    </p:spTree>
    <p:extLst>
      <p:ext uri="{BB962C8B-B14F-4D97-AF65-F5344CB8AC3E}">
        <p14:creationId xmlns:p14="http://schemas.microsoft.com/office/powerpoint/2010/main" val="52133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Triage (2)</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6087600" cy="4351338"/>
          </a:xfrm>
        </p:spPr>
        <p:txBody>
          <a:bodyPr/>
          <a:lstStyle/>
          <a:p>
            <a:r>
              <a:rPr lang="en-US" dirty="0"/>
              <a:t>Not First Come First Served</a:t>
            </a:r>
          </a:p>
          <a:p>
            <a:pPr lvl="2"/>
            <a:r>
              <a:rPr lang="en-US" dirty="0"/>
              <a:t>Is it really a </a:t>
            </a:r>
            <a:r>
              <a:rPr lang="en-US" b="1" dirty="0"/>
              <a:t>security incident</a:t>
            </a:r>
            <a:r>
              <a:rPr lang="en-US" dirty="0"/>
              <a:t>?</a:t>
            </a:r>
          </a:p>
          <a:p>
            <a:pPr lvl="2"/>
            <a:r>
              <a:rPr lang="en-US" b="1" dirty="0"/>
              <a:t>Relevant</a:t>
            </a:r>
            <a:r>
              <a:rPr lang="en-US" dirty="0"/>
              <a:t> for your team?</a:t>
            </a:r>
          </a:p>
          <a:p>
            <a:pPr lvl="3"/>
            <a:r>
              <a:rPr lang="en-US" dirty="0"/>
              <a:t>In your constituency? </a:t>
            </a:r>
          </a:p>
          <a:p>
            <a:pPr lvl="2"/>
            <a:r>
              <a:rPr lang="en-US" b="1" dirty="0"/>
              <a:t>Previously</a:t>
            </a:r>
            <a:r>
              <a:rPr lang="en-US" dirty="0"/>
              <a:t> reported to your team?</a:t>
            </a:r>
          </a:p>
          <a:p>
            <a:pPr lvl="2"/>
            <a:endParaRPr lang="en-US" dirty="0"/>
          </a:p>
          <a:p>
            <a:pPr lvl="2"/>
            <a:r>
              <a:rPr lang="en-US" dirty="0"/>
              <a:t>What is the </a:t>
            </a:r>
            <a:r>
              <a:rPr lang="en-US" b="1" dirty="0"/>
              <a:t>impact</a:t>
            </a:r>
            <a:r>
              <a:rPr lang="en-US" dirty="0"/>
              <a:t> and </a:t>
            </a:r>
            <a:r>
              <a:rPr lang="en-US" b="1" dirty="0"/>
              <a:t>severity</a:t>
            </a:r>
            <a:r>
              <a:rPr lang="en-US" dirty="0"/>
              <a:t> of the incident?</a:t>
            </a:r>
          </a:p>
          <a:p>
            <a:pPr lvl="3"/>
            <a:r>
              <a:rPr lang="en-US" dirty="0"/>
              <a:t>Escalation, notification or legal requirements?</a:t>
            </a:r>
          </a:p>
          <a:p>
            <a:pPr lvl="2"/>
            <a:endParaRPr lang="en-US" b="1" dirty="0"/>
          </a:p>
          <a:p>
            <a:pPr lvl="2"/>
            <a:r>
              <a:rPr lang="en-US" b="1" dirty="0"/>
              <a:t>Categorize</a:t>
            </a:r>
            <a:r>
              <a:rPr lang="en-US" dirty="0"/>
              <a:t> the incident</a:t>
            </a:r>
          </a:p>
          <a:p>
            <a:pPr lvl="3"/>
            <a:r>
              <a:rPr lang="en-US" dirty="0"/>
              <a:t>After the registration, categorize the incident so you can use a correct incident response plan or playbook</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33762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97B84-E42E-4639-B710-0515A05150F9}"/>
              </a:ext>
            </a:extLst>
          </p:cNvPr>
          <p:cNvSpPr>
            <a:spLocks noGrp="1"/>
          </p:cNvSpPr>
          <p:nvPr>
            <p:ph type="title"/>
          </p:nvPr>
        </p:nvSpPr>
        <p:spPr/>
        <p:txBody>
          <a:bodyPr/>
          <a:lstStyle/>
          <a:p>
            <a:r>
              <a:rPr lang="en-US"/>
              <a:t>Victim Information</a:t>
            </a:r>
          </a:p>
        </p:txBody>
      </p:sp>
      <p:sp>
        <p:nvSpPr>
          <p:cNvPr id="5" name="Footer Placeholder 4">
            <a:extLst>
              <a:ext uri="{FF2B5EF4-FFF2-40B4-BE49-F238E27FC236}">
                <a16:creationId xmlns:a16="http://schemas.microsoft.com/office/drawing/2014/main" id="{8DCCB32C-E56A-4DE8-BF15-A084CE1D3601}"/>
              </a:ext>
            </a:extLst>
          </p:cNvPr>
          <p:cNvSpPr>
            <a:spLocks noGrp="1"/>
          </p:cNvSpPr>
          <p:nvPr>
            <p:ph type="ftr" sz="quarter" idx="11"/>
          </p:nvPr>
        </p:nvSpPr>
        <p:spPr/>
        <p:txBody>
          <a:bodyPr/>
          <a:lstStyle/>
          <a:p>
            <a:r>
              <a:rPr lang="en-GB" dirty="0"/>
              <a:t>Cyber exercise</a:t>
            </a:r>
          </a:p>
        </p:txBody>
      </p:sp>
      <p:graphicFrame>
        <p:nvGraphicFramePr>
          <p:cNvPr id="6" name="Diagram 5">
            <a:extLst>
              <a:ext uri="{FF2B5EF4-FFF2-40B4-BE49-F238E27FC236}">
                <a16:creationId xmlns:a16="http://schemas.microsoft.com/office/drawing/2014/main" id="{6A5923DF-B984-4527-8E94-3E63A4181B32}"/>
              </a:ext>
            </a:extLst>
          </p:cNvPr>
          <p:cNvGraphicFramePr/>
          <p:nvPr/>
        </p:nvGraphicFramePr>
        <p:xfrm>
          <a:off x="233084" y="1825199"/>
          <a:ext cx="3822550" cy="3863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CF78625-7340-47EF-B527-D5124DBA7A94}"/>
              </a:ext>
            </a:extLst>
          </p:cNvPr>
          <p:cNvGraphicFramePr/>
          <p:nvPr/>
        </p:nvGraphicFramePr>
        <p:xfrm>
          <a:off x="4622589" y="1932775"/>
          <a:ext cx="3822550" cy="37559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ectangle: Rounded Corners 2">
            <a:extLst>
              <a:ext uri="{FF2B5EF4-FFF2-40B4-BE49-F238E27FC236}">
                <a16:creationId xmlns:a16="http://schemas.microsoft.com/office/drawing/2014/main" id="{FB90625B-D27D-469A-8333-B449186E2A88}"/>
              </a:ext>
            </a:extLst>
          </p:cNvPr>
          <p:cNvSpPr/>
          <p:nvPr/>
        </p:nvSpPr>
        <p:spPr>
          <a:xfrm>
            <a:off x="233085" y="5787736"/>
            <a:ext cx="8212054" cy="550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 knowledge</a:t>
            </a:r>
          </a:p>
        </p:txBody>
      </p:sp>
      <p:sp>
        <p:nvSpPr>
          <p:cNvPr id="9" name="Text Placeholder 8">
            <a:extLst>
              <a:ext uri="{FF2B5EF4-FFF2-40B4-BE49-F238E27FC236}">
                <a16:creationId xmlns:a16="http://schemas.microsoft.com/office/drawing/2014/main" id="{8460FF39-077B-421E-7EF6-53B58AC0303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3259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a:t>Inform the victim first</a:t>
            </a:r>
          </a:p>
          <a:p>
            <a:pPr lvl="2"/>
            <a:r>
              <a:rPr lang="en-US"/>
              <a:t>No reboot. Do not run security software</a:t>
            </a:r>
          </a:p>
          <a:p>
            <a:pPr lvl="2"/>
            <a:r>
              <a:rPr lang="en-US"/>
              <a:t>Do not start or stop services or applications</a:t>
            </a:r>
          </a:p>
          <a:p>
            <a:pPr lvl="2"/>
            <a:r>
              <a:rPr lang="en-US"/>
              <a:t>Do not change user configuration</a:t>
            </a:r>
          </a:p>
          <a:p>
            <a:pPr lvl="2"/>
            <a:r>
              <a:rPr lang="en-US"/>
              <a:t>Do not tip off the attacker</a:t>
            </a:r>
          </a:p>
          <a:p>
            <a:pPr lvl="2"/>
            <a:r>
              <a:rPr lang="en-US"/>
              <a:t>Assume communication is breached</a:t>
            </a:r>
          </a:p>
          <a:p>
            <a:pPr marL="0" lvl="2" indent="0">
              <a:buNone/>
            </a:pPr>
            <a:endParaRPr lang="en-US"/>
          </a:p>
          <a:p>
            <a:pPr marL="0" lvl="2" indent="0">
              <a:buNone/>
            </a:pPr>
            <a:r>
              <a:rPr lang="en-US" sz="2200" b="1">
                <a:solidFill>
                  <a:srgbClr val="004F9F"/>
                </a:solidFill>
              </a:rPr>
              <a:t>Collection</a:t>
            </a:r>
            <a:endParaRPr lang="en-US"/>
          </a:p>
          <a:p>
            <a:pPr lvl="2"/>
            <a:r>
              <a:rPr lang="en-US"/>
              <a:t>Outweigh balance between evidence collection and risk of tampering material</a:t>
            </a:r>
          </a:p>
          <a:p>
            <a:pPr lvl="2"/>
            <a:r>
              <a:rPr lang="en-US"/>
              <a:t>Have a standard method for collecting evidence</a:t>
            </a:r>
          </a:p>
          <a:p>
            <a:pPr lvl="2"/>
            <a:endParaRPr lang="en-US"/>
          </a:p>
          <a:p>
            <a:pPr marL="0" lvl="2" indent="0">
              <a:buNone/>
            </a:pPr>
            <a:endParaRPr lang="en-US"/>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Preserve evidence</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11" name="Picture Placeholder 9" descr="Professor">
            <a:extLst>
              <a:ext uri="{FF2B5EF4-FFF2-40B4-BE49-F238E27FC236}">
                <a16:creationId xmlns:a16="http://schemas.microsoft.com/office/drawing/2014/main" id="{693404AE-D17F-40BC-819A-4DBEEF713245}"/>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589996" y="1800000"/>
            <a:ext cx="2924004" cy="2367051"/>
          </a:xfrm>
        </p:spPr>
      </p:pic>
      <p:sp>
        <p:nvSpPr>
          <p:cNvPr id="5" name="Text Placeholder 4">
            <a:extLst>
              <a:ext uri="{FF2B5EF4-FFF2-40B4-BE49-F238E27FC236}">
                <a16:creationId xmlns:a16="http://schemas.microsoft.com/office/drawing/2014/main" id="{200848DE-EE8D-1417-2B1E-1365E78C3DE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0541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dirty="0"/>
              <a:t>Audit trail</a:t>
            </a:r>
          </a:p>
          <a:p>
            <a:pPr lvl="2"/>
            <a:r>
              <a:rPr lang="en-US" dirty="0"/>
              <a:t>Validating collection, storage, movement</a:t>
            </a:r>
            <a:br>
              <a:rPr lang="en-US" dirty="0"/>
            </a:br>
            <a:r>
              <a:rPr lang="en-US" dirty="0"/>
              <a:t>and protection of evidence.</a:t>
            </a:r>
          </a:p>
          <a:p>
            <a:pPr lvl="2"/>
            <a:r>
              <a:rPr lang="en-US" dirty="0"/>
              <a:t>Was everything handled correctly?</a:t>
            </a:r>
          </a:p>
          <a:p>
            <a:pPr lvl="2"/>
            <a:r>
              <a:rPr lang="en-US" dirty="0"/>
              <a:t>Is the source </a:t>
            </a:r>
            <a:r>
              <a:rPr lang="en-US" b="1" dirty="0"/>
              <a:t>known</a:t>
            </a:r>
            <a:r>
              <a:rPr lang="en-US" dirty="0"/>
              <a:t>?</a:t>
            </a:r>
          </a:p>
          <a:p>
            <a:pPr lvl="2"/>
            <a:r>
              <a:rPr lang="en-US" dirty="0"/>
              <a:t>Ensure </a:t>
            </a:r>
            <a:r>
              <a:rPr lang="en-US" b="1" dirty="0"/>
              <a:t>no modifications</a:t>
            </a:r>
            <a:r>
              <a:rPr lang="en-US" dirty="0"/>
              <a:t> can take place.</a:t>
            </a:r>
          </a:p>
          <a:p>
            <a:pPr lvl="2"/>
            <a:endParaRPr lang="en-US" dirty="0"/>
          </a:p>
          <a:p>
            <a:r>
              <a:rPr lang="en-US" dirty="0"/>
              <a:t>Label everything</a:t>
            </a:r>
          </a:p>
          <a:p>
            <a:pPr lvl="2"/>
            <a:r>
              <a:rPr lang="en-US" dirty="0"/>
              <a:t>Case and item identification. Location. Date. Tools.</a:t>
            </a:r>
          </a:p>
          <a:p>
            <a:endParaRPr lang="en-US" dirty="0"/>
          </a:p>
          <a:p>
            <a:r>
              <a:rPr lang="en-US" dirty="0"/>
              <a:t>Document everything</a:t>
            </a:r>
          </a:p>
          <a:p>
            <a:pPr lvl="2"/>
            <a:r>
              <a:rPr lang="en-US" dirty="0">
                <a:solidFill>
                  <a:srgbClr val="575756"/>
                </a:solidFill>
              </a:rPr>
              <a:t>Timestamps. Conditions. Expected outcome and actual outcome.</a:t>
            </a:r>
          </a:p>
          <a:p>
            <a:endParaRPr lang="en-US" dirty="0"/>
          </a:p>
          <a:p>
            <a:endParaRPr lang="en-US" dirty="0"/>
          </a:p>
          <a:p>
            <a:endParaRPr lang="en-US" dirty="0"/>
          </a:p>
          <a:p>
            <a:pPr lvl="2"/>
            <a:endParaRPr lang="en-US" dirty="0"/>
          </a:p>
          <a:p>
            <a:pPr lvl="2"/>
            <a:endParaRPr lang="en-US" dirty="0"/>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9" name="Picture Placeholder 8" descr="Connected">
            <a:extLst>
              <a:ext uri="{FF2B5EF4-FFF2-40B4-BE49-F238E27FC236}">
                <a16:creationId xmlns:a16="http://schemas.microsoft.com/office/drawing/2014/main" id="{431AC038-A28F-4A98-BF9B-2F7D18627D29}"/>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125886" y="1792800"/>
            <a:ext cx="3780000" cy="3060000"/>
          </a:xfrm>
        </p:spPr>
      </p:pic>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6151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pic>
        <p:nvPicPr>
          <p:cNvPr id="1026" name="Picture 2" descr="FILE &amp;#8211; In this June 21, 1995 file photo, O.J. Simpson holds up his hands before the jury after putting on a new pair of gloves similar to the infamous bloody gloves during his double-murder trial in Los Angeles. Simpson, the decorated football superstar and Hollywood actor who was acquitted of charges he killed his former wife and her friend but later found liable in a separate civil trial, has died. He was 76. (Vince Bucci/Pool Photo via AP, File)">
            <a:extLst>
              <a:ext uri="{FF2B5EF4-FFF2-40B4-BE49-F238E27FC236}">
                <a16:creationId xmlns:a16="http://schemas.microsoft.com/office/drawing/2014/main" id="{C5884BD4-2A34-4906-8AE2-92F4ABB3B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582" y="1282058"/>
            <a:ext cx="4682563" cy="349991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AA98B72-3D74-4442-BEA8-F836E745E863}"/>
              </a:ext>
            </a:extLst>
          </p:cNvPr>
          <p:cNvSpPr txBox="1"/>
          <p:nvPr/>
        </p:nvSpPr>
        <p:spPr>
          <a:xfrm>
            <a:off x="70941" y="2618108"/>
            <a:ext cx="4121641" cy="2308324"/>
          </a:xfrm>
          <a:prstGeom prst="rect">
            <a:avLst/>
          </a:prstGeom>
          <a:noFill/>
        </p:spPr>
        <p:txBody>
          <a:bodyPr wrap="none" rtlCol="0">
            <a:spAutoFit/>
          </a:bodyPr>
          <a:lstStyle/>
          <a:p>
            <a:pPr marL="342900" indent="-342900">
              <a:buFont typeface="+mj-lt"/>
              <a:buAutoNum type="arabicPeriod"/>
            </a:pPr>
            <a:r>
              <a:rPr lang="en-US" dirty="0"/>
              <a:t>Sloppy forensic evidence collection</a:t>
            </a:r>
          </a:p>
          <a:p>
            <a:pPr marL="342900" indent="-342900">
              <a:buFont typeface="+mj-lt"/>
              <a:buAutoNum type="arabicPeriod"/>
            </a:pPr>
            <a:r>
              <a:rPr lang="en-US" dirty="0"/>
              <a:t>Cross – contaminated evidences</a:t>
            </a:r>
          </a:p>
          <a:p>
            <a:pPr marL="342900" indent="-342900">
              <a:buFont typeface="+mj-lt"/>
              <a:buAutoNum type="arabicPeriod"/>
            </a:pPr>
            <a:r>
              <a:rPr lang="en-US" dirty="0"/>
              <a:t>“Missing blood”</a:t>
            </a:r>
          </a:p>
          <a:p>
            <a:pPr marL="342900" indent="-342900">
              <a:buFont typeface="+mj-lt"/>
              <a:buAutoNum type="arabicPeriod"/>
            </a:pPr>
            <a:r>
              <a:rPr lang="en-US" dirty="0"/>
              <a:t>Holding evidence in unsecured</a:t>
            </a:r>
            <a:br>
              <a:rPr lang="en-US" dirty="0"/>
            </a:br>
            <a:r>
              <a:rPr lang="en-US" dirty="0"/>
              <a:t>environment</a:t>
            </a:r>
          </a:p>
          <a:p>
            <a:pPr marL="342900" indent="-342900">
              <a:buFont typeface="+mj-lt"/>
              <a:buAutoNum type="arabicPeriod"/>
            </a:pPr>
            <a:r>
              <a:rPr lang="en-US" dirty="0"/>
              <a:t>Fingerprint not collected</a:t>
            </a:r>
          </a:p>
          <a:p>
            <a:pPr marL="342900" indent="-342900">
              <a:buFont typeface="+mj-lt"/>
              <a:buAutoNum type="arabicPeriod"/>
            </a:pPr>
            <a:endParaRPr lang="en-US" dirty="0"/>
          </a:p>
          <a:p>
            <a:endParaRPr lang="en-GB" dirty="0"/>
          </a:p>
        </p:txBody>
      </p:sp>
      <p:sp>
        <p:nvSpPr>
          <p:cNvPr id="12" name="TextBox 11">
            <a:extLst>
              <a:ext uri="{FF2B5EF4-FFF2-40B4-BE49-F238E27FC236}">
                <a16:creationId xmlns:a16="http://schemas.microsoft.com/office/drawing/2014/main" id="{14E6F57A-7C4E-4D42-9EE1-231E4D81DA1B}"/>
              </a:ext>
            </a:extLst>
          </p:cNvPr>
          <p:cNvSpPr txBox="1"/>
          <p:nvPr/>
        </p:nvSpPr>
        <p:spPr>
          <a:xfrm>
            <a:off x="504000" y="1570751"/>
            <a:ext cx="3530134" cy="733534"/>
          </a:xfrm>
          <a:prstGeom prst="rect">
            <a:avLst/>
          </a:prstGeom>
          <a:noFill/>
        </p:spPr>
        <p:txBody>
          <a:bodyPr wrap="none" rtlCol="0">
            <a:spAutoFit/>
          </a:bodyPr>
          <a:lstStyle/>
          <a:p>
            <a:pPr defTabSz="685800">
              <a:lnSpc>
                <a:spcPts val="2500"/>
              </a:lnSpc>
            </a:pPr>
            <a:r>
              <a:rPr lang="en-US" sz="2200" b="1" dirty="0">
                <a:solidFill>
                  <a:schemeClr val="accent2"/>
                </a:solidFill>
              </a:rPr>
              <a:t>The O.J. Simpsons case:</a:t>
            </a:r>
            <a:br>
              <a:rPr lang="en-US" sz="2200" b="1" dirty="0">
                <a:solidFill>
                  <a:schemeClr val="accent2"/>
                </a:solidFill>
              </a:rPr>
            </a:br>
            <a:r>
              <a:rPr lang="en-US" sz="2200" b="1" dirty="0">
                <a:solidFill>
                  <a:schemeClr val="accent2"/>
                </a:solidFill>
              </a:rPr>
              <a:t> </a:t>
            </a:r>
            <a:r>
              <a:rPr lang="en-GB" sz="2200" b="1" dirty="0">
                <a:solidFill>
                  <a:schemeClr val="accent2"/>
                </a:solidFill>
              </a:rPr>
              <a:t>June, 12, 1994</a:t>
            </a:r>
          </a:p>
        </p:txBody>
      </p:sp>
    </p:spTree>
    <p:extLst>
      <p:ext uri="{BB962C8B-B14F-4D97-AF65-F5344CB8AC3E}">
        <p14:creationId xmlns:p14="http://schemas.microsoft.com/office/powerpoint/2010/main" val="64366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en-US" spc="60" noProof="0" dirty="0">
                <a:latin typeface="Arial" panose="020B0604020202020204" pitchFamily="34" charset="0"/>
                <a:cs typeface="Arial" panose="020B0604020202020204" pitchFamily="34" charset="0"/>
              </a:rPr>
              <a:t>CTI and Iranian threat actor </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87998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Threat intelligence</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7" name="Picture 6">
            <a:extLst>
              <a:ext uri="{FF2B5EF4-FFF2-40B4-BE49-F238E27FC236}">
                <a16:creationId xmlns:a16="http://schemas.microsoft.com/office/drawing/2014/main" id="{6B8FC9E8-108B-41A5-8657-0D84EB0E0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322" y="702000"/>
            <a:ext cx="2758151" cy="4525149"/>
          </a:xfrm>
          <a:prstGeom prst="rect">
            <a:avLst/>
          </a:prstGeom>
        </p:spPr>
      </p:pic>
      <p:graphicFrame>
        <p:nvGraphicFramePr>
          <p:cNvPr id="9" name="Diagram 8">
            <a:extLst>
              <a:ext uri="{FF2B5EF4-FFF2-40B4-BE49-F238E27FC236}">
                <a16:creationId xmlns:a16="http://schemas.microsoft.com/office/drawing/2014/main" id="{329C99F8-88A5-40EC-BA10-AED6C505F113}"/>
              </a:ext>
            </a:extLst>
          </p:cNvPr>
          <p:cNvGraphicFramePr/>
          <p:nvPr>
            <p:extLst>
              <p:ext uri="{D42A27DB-BD31-4B8C-83A1-F6EECF244321}">
                <p14:modId xmlns:p14="http://schemas.microsoft.com/office/powerpoint/2010/main" val="3366066966"/>
              </p:ext>
            </p:extLst>
          </p:nvPr>
        </p:nvGraphicFramePr>
        <p:xfrm>
          <a:off x="158663" y="114959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20284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TTPs</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graphicFrame>
        <p:nvGraphicFramePr>
          <p:cNvPr id="2" name="Diagram 1">
            <a:extLst>
              <a:ext uri="{FF2B5EF4-FFF2-40B4-BE49-F238E27FC236}">
                <a16:creationId xmlns:a16="http://schemas.microsoft.com/office/drawing/2014/main" id="{FE807656-44D9-4ADE-A64C-01A67FA8446C}"/>
              </a:ext>
            </a:extLst>
          </p:cNvPr>
          <p:cNvGraphicFramePr/>
          <p:nvPr>
            <p:extLst>
              <p:ext uri="{D42A27DB-BD31-4B8C-83A1-F6EECF244321}">
                <p14:modId xmlns:p14="http://schemas.microsoft.com/office/powerpoint/2010/main" val="356951396"/>
              </p:ext>
            </p:extLst>
          </p:nvPr>
        </p:nvGraphicFramePr>
        <p:xfrm>
          <a:off x="504000" y="1137600"/>
          <a:ext cx="7813282" cy="501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2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About CTI</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6" name="TextBox 5">
            <a:extLst>
              <a:ext uri="{FF2B5EF4-FFF2-40B4-BE49-F238E27FC236}">
                <a16:creationId xmlns:a16="http://schemas.microsoft.com/office/drawing/2014/main" id="{EE6C51E1-CB51-49C6-BF36-1F7EBE83F8FC}"/>
              </a:ext>
            </a:extLst>
          </p:cNvPr>
          <p:cNvSpPr txBox="1"/>
          <p:nvPr/>
        </p:nvSpPr>
        <p:spPr>
          <a:xfrm>
            <a:off x="332929" y="1522232"/>
            <a:ext cx="4239071" cy="2351926"/>
          </a:xfrm>
          <a:prstGeom prst="rect">
            <a:avLst/>
          </a:prstGeom>
          <a:noFill/>
        </p:spPr>
        <p:txBody>
          <a:bodyPr wrap="square" rtlCol="0">
            <a:spAutoFit/>
          </a:bodyPr>
          <a:lstStyle/>
          <a:p>
            <a:pPr defTabSz="685800">
              <a:lnSpc>
                <a:spcPts val="2500"/>
              </a:lnSpc>
            </a:pPr>
            <a:r>
              <a:rPr lang="en-US" sz="2200" b="1" dirty="0">
                <a:solidFill>
                  <a:schemeClr val="accent2"/>
                </a:solidFill>
              </a:rPr>
              <a:t>Sources:</a:t>
            </a:r>
          </a:p>
          <a:p>
            <a:pPr marL="342900" indent="-342900">
              <a:buFont typeface="+mj-lt"/>
              <a:buAutoNum type="arabicPeriod"/>
            </a:pPr>
            <a:r>
              <a:rPr lang="en-US" dirty="0"/>
              <a:t>Open Source (Shodan, Virus Total, Google, </a:t>
            </a:r>
            <a:r>
              <a:rPr lang="en-US" dirty="0" err="1"/>
              <a:t>Malpedia</a:t>
            </a:r>
            <a:r>
              <a:rPr lang="en-US" dirty="0"/>
              <a:t>)</a:t>
            </a:r>
          </a:p>
          <a:p>
            <a:pPr marL="342900" indent="-342900">
              <a:buFont typeface="+mj-lt"/>
              <a:buAutoNum type="arabicPeriod"/>
            </a:pPr>
            <a:r>
              <a:rPr lang="en-US" dirty="0"/>
              <a:t>Free Subscriptions</a:t>
            </a:r>
          </a:p>
          <a:p>
            <a:pPr marL="342900" indent="-342900">
              <a:buFont typeface="+mj-lt"/>
              <a:buAutoNum type="arabicPeriod"/>
            </a:pPr>
            <a:r>
              <a:rPr lang="en-GB" dirty="0"/>
              <a:t>Paid subscriptions</a:t>
            </a:r>
          </a:p>
          <a:p>
            <a:pPr marL="342900" indent="-342900">
              <a:buFont typeface="+mj-lt"/>
              <a:buAutoNum type="arabicPeriod"/>
            </a:pPr>
            <a:r>
              <a:rPr lang="en-GB" dirty="0"/>
              <a:t>Own data collection</a:t>
            </a:r>
          </a:p>
          <a:p>
            <a:pPr marL="342900" indent="-342900">
              <a:buFont typeface="+mj-lt"/>
              <a:buAutoNum type="arabicPeriod"/>
            </a:pPr>
            <a:r>
              <a:rPr lang="en-GB" dirty="0"/>
              <a:t>Collaborations, memberships</a:t>
            </a:r>
          </a:p>
          <a:p>
            <a:endParaRPr lang="en-GB" dirty="0"/>
          </a:p>
        </p:txBody>
      </p:sp>
      <p:sp>
        <p:nvSpPr>
          <p:cNvPr id="9" name="TextBox 8">
            <a:extLst>
              <a:ext uri="{FF2B5EF4-FFF2-40B4-BE49-F238E27FC236}">
                <a16:creationId xmlns:a16="http://schemas.microsoft.com/office/drawing/2014/main" id="{6B7C8AD3-3CDB-4D14-A53F-1AE6AFE66AD8}"/>
              </a:ext>
            </a:extLst>
          </p:cNvPr>
          <p:cNvSpPr txBox="1"/>
          <p:nvPr/>
        </p:nvSpPr>
        <p:spPr>
          <a:xfrm>
            <a:off x="4904929" y="1522232"/>
            <a:ext cx="4239071" cy="1520929"/>
          </a:xfrm>
          <a:prstGeom prst="rect">
            <a:avLst/>
          </a:prstGeom>
          <a:noFill/>
        </p:spPr>
        <p:txBody>
          <a:bodyPr wrap="square" rtlCol="0">
            <a:spAutoFit/>
          </a:bodyPr>
          <a:lstStyle/>
          <a:p>
            <a:pPr defTabSz="685800">
              <a:lnSpc>
                <a:spcPts val="2500"/>
              </a:lnSpc>
            </a:pPr>
            <a:r>
              <a:rPr lang="en-US" sz="2200" b="1" dirty="0">
                <a:solidFill>
                  <a:schemeClr val="accent2"/>
                </a:solidFill>
              </a:rPr>
              <a:t>Types of CTI:</a:t>
            </a:r>
          </a:p>
          <a:p>
            <a:pPr marL="342900" indent="-342900">
              <a:buFont typeface="+mj-lt"/>
              <a:buAutoNum type="arabicPeriod"/>
            </a:pPr>
            <a:r>
              <a:rPr lang="en-GB" dirty="0"/>
              <a:t>Strategic CTI</a:t>
            </a:r>
          </a:p>
          <a:p>
            <a:pPr marL="342900" indent="-342900">
              <a:buFont typeface="+mj-lt"/>
              <a:buAutoNum type="arabicPeriod"/>
            </a:pPr>
            <a:r>
              <a:rPr lang="en-GB" dirty="0"/>
              <a:t>Tactical CTI</a:t>
            </a:r>
          </a:p>
          <a:p>
            <a:pPr marL="342900" indent="-342900">
              <a:buFont typeface="+mj-lt"/>
              <a:buAutoNum type="arabicPeriod"/>
            </a:pPr>
            <a:r>
              <a:rPr lang="en-GB" dirty="0"/>
              <a:t>Technical CTI</a:t>
            </a:r>
          </a:p>
          <a:p>
            <a:pPr marL="342900" indent="-342900">
              <a:buFont typeface="+mj-lt"/>
              <a:buAutoNum type="arabicPeriod"/>
            </a:pPr>
            <a:r>
              <a:rPr lang="en-GB" dirty="0"/>
              <a:t>Operational CTI</a:t>
            </a:r>
          </a:p>
        </p:txBody>
      </p:sp>
      <p:sp>
        <p:nvSpPr>
          <p:cNvPr id="7" name="TextBox 6">
            <a:extLst>
              <a:ext uri="{FF2B5EF4-FFF2-40B4-BE49-F238E27FC236}">
                <a16:creationId xmlns:a16="http://schemas.microsoft.com/office/drawing/2014/main" id="{0560E66B-DEF6-4715-AC94-77E376544B7F}"/>
              </a:ext>
            </a:extLst>
          </p:cNvPr>
          <p:cNvSpPr txBox="1"/>
          <p:nvPr/>
        </p:nvSpPr>
        <p:spPr>
          <a:xfrm>
            <a:off x="225329" y="3834432"/>
            <a:ext cx="8693342" cy="523220"/>
          </a:xfrm>
          <a:prstGeom prst="rect">
            <a:avLst/>
          </a:prstGeom>
          <a:noFill/>
        </p:spPr>
        <p:txBody>
          <a:bodyPr wrap="none" rtlCol="0">
            <a:spAutoFit/>
          </a:bodyPr>
          <a:lstStyle/>
          <a:p>
            <a:r>
              <a:rPr lang="en-US" sz="2800" dirty="0"/>
              <a:t>CTI is NOT a brainless collection of all data available!</a:t>
            </a:r>
            <a:endParaRPr lang="en-GB" sz="2800" dirty="0"/>
          </a:p>
        </p:txBody>
      </p:sp>
      <p:sp>
        <p:nvSpPr>
          <p:cNvPr id="10" name="TextBox 9">
            <a:extLst>
              <a:ext uri="{FF2B5EF4-FFF2-40B4-BE49-F238E27FC236}">
                <a16:creationId xmlns:a16="http://schemas.microsoft.com/office/drawing/2014/main" id="{B419D1FF-6EE9-4BC4-B571-68BA2CF7A518}"/>
              </a:ext>
            </a:extLst>
          </p:cNvPr>
          <p:cNvSpPr txBox="1"/>
          <p:nvPr/>
        </p:nvSpPr>
        <p:spPr>
          <a:xfrm>
            <a:off x="876300" y="4855218"/>
            <a:ext cx="7391400" cy="646331"/>
          </a:xfrm>
          <a:prstGeom prst="rect">
            <a:avLst/>
          </a:prstGeom>
          <a:noFill/>
        </p:spPr>
        <p:txBody>
          <a:bodyPr wrap="square" rtlCol="0">
            <a:spAutoFit/>
          </a:bodyPr>
          <a:lstStyle/>
          <a:p>
            <a:r>
              <a:rPr lang="en-US" dirty="0"/>
              <a:t>The use of a TIP (Threat Intelligence Platform) can either help you or drive you away from your goal. Be wise.</a:t>
            </a:r>
            <a:endParaRPr lang="en-GB" dirty="0"/>
          </a:p>
        </p:txBody>
      </p:sp>
    </p:spTree>
    <p:extLst>
      <p:ext uri="{BB962C8B-B14F-4D97-AF65-F5344CB8AC3E}">
        <p14:creationId xmlns:p14="http://schemas.microsoft.com/office/powerpoint/2010/main" val="382908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972778A5-6268-452E-92F1-0CB352FCC5EA}"/>
              </a:ext>
            </a:extLst>
          </p:cNvPr>
          <p:cNvSpPr txBox="1"/>
          <p:nvPr/>
        </p:nvSpPr>
        <p:spPr>
          <a:xfrm>
            <a:off x="504000" y="1270379"/>
            <a:ext cx="7928800" cy="646331"/>
          </a:xfrm>
          <a:prstGeom prst="rect">
            <a:avLst/>
          </a:prstGeom>
          <a:noFill/>
        </p:spPr>
        <p:txBody>
          <a:bodyPr wrap="square">
            <a:spAutoFit/>
          </a:bodyPr>
          <a:lstStyle/>
          <a:p>
            <a:r>
              <a:rPr lang="en-GB" dirty="0"/>
              <a:t>The MITRE ATT&amp;CK framework is a standardized knowledge base of Adversary Techniques, Tactics &amp; Common Knowledge.</a:t>
            </a:r>
          </a:p>
        </p:txBody>
      </p:sp>
      <p:sp>
        <p:nvSpPr>
          <p:cNvPr id="11" name="TextBox 10">
            <a:extLst>
              <a:ext uri="{FF2B5EF4-FFF2-40B4-BE49-F238E27FC236}">
                <a16:creationId xmlns:a16="http://schemas.microsoft.com/office/drawing/2014/main" id="{02456975-6813-4B61-B436-3CFDCAE6F36B}"/>
              </a:ext>
            </a:extLst>
          </p:cNvPr>
          <p:cNvSpPr txBox="1"/>
          <p:nvPr/>
        </p:nvSpPr>
        <p:spPr>
          <a:xfrm>
            <a:off x="5076000" y="2229010"/>
            <a:ext cx="3458400" cy="1200329"/>
          </a:xfrm>
          <a:prstGeom prst="rect">
            <a:avLst/>
          </a:prstGeom>
          <a:noFill/>
        </p:spPr>
        <p:txBody>
          <a:bodyPr wrap="square">
            <a:spAutoFit/>
          </a:bodyPr>
          <a:lstStyle/>
          <a:p>
            <a:r>
              <a:rPr lang="en-GB" dirty="0"/>
              <a:t>Techniques are categorized into 14 different tactics, which progress from pre-attack to impact and data exfiltration.</a:t>
            </a:r>
          </a:p>
        </p:txBody>
      </p:sp>
      <p:sp>
        <p:nvSpPr>
          <p:cNvPr id="13" name="TextBox 12">
            <a:extLst>
              <a:ext uri="{FF2B5EF4-FFF2-40B4-BE49-F238E27FC236}">
                <a16:creationId xmlns:a16="http://schemas.microsoft.com/office/drawing/2014/main" id="{AE805BC7-5723-4FD9-9B54-6962A169950E}"/>
              </a:ext>
            </a:extLst>
          </p:cNvPr>
          <p:cNvSpPr txBox="1"/>
          <p:nvPr/>
        </p:nvSpPr>
        <p:spPr>
          <a:xfrm>
            <a:off x="5076000" y="3653164"/>
            <a:ext cx="3588036" cy="1200329"/>
          </a:xfrm>
          <a:prstGeom prst="rect">
            <a:avLst/>
          </a:prstGeom>
          <a:noFill/>
        </p:spPr>
        <p:txBody>
          <a:bodyPr wrap="square">
            <a:spAutoFit/>
          </a:bodyPr>
          <a:lstStyle/>
          <a:p>
            <a:r>
              <a:rPr lang="en-GB" dirty="0"/>
              <a:t>Techniques describe the actual activities an attacker might perform in order to reach their goals.</a:t>
            </a:r>
          </a:p>
        </p:txBody>
      </p:sp>
      <p:graphicFrame>
        <p:nvGraphicFramePr>
          <p:cNvPr id="12" name="Diagram 11">
            <a:extLst>
              <a:ext uri="{FF2B5EF4-FFF2-40B4-BE49-F238E27FC236}">
                <a16:creationId xmlns:a16="http://schemas.microsoft.com/office/drawing/2014/main" id="{BBD500FC-A0EA-42B9-8E47-DED76179FDC2}"/>
              </a:ext>
            </a:extLst>
          </p:cNvPr>
          <p:cNvGraphicFramePr/>
          <p:nvPr>
            <p:extLst>
              <p:ext uri="{D42A27DB-BD31-4B8C-83A1-F6EECF244321}">
                <p14:modId xmlns:p14="http://schemas.microsoft.com/office/powerpoint/2010/main" val="1469657787"/>
              </p:ext>
            </p:extLst>
          </p:nvPr>
        </p:nvGraphicFramePr>
        <p:xfrm>
          <a:off x="-431800" y="213924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BB53FC71-150C-473E-B46E-89B39A49E3B4}"/>
              </a:ext>
            </a:extLst>
          </p:cNvPr>
          <p:cNvSpPr txBox="1"/>
          <p:nvPr/>
        </p:nvSpPr>
        <p:spPr>
          <a:xfrm>
            <a:off x="5076000" y="5000320"/>
            <a:ext cx="3257550" cy="1754326"/>
          </a:xfrm>
          <a:prstGeom prst="rect">
            <a:avLst/>
          </a:prstGeom>
          <a:noFill/>
        </p:spPr>
        <p:txBody>
          <a:bodyPr wrap="square">
            <a:spAutoFit/>
          </a:bodyPr>
          <a:lstStyle/>
          <a:p>
            <a:r>
              <a:rPr lang="en-GB" dirty="0"/>
              <a:t>Many techniques in the MITRE ATT&amp;CK framework consist of multiple sub-techniques that describe different ways to carry out each technique.</a:t>
            </a:r>
          </a:p>
        </p:txBody>
      </p:sp>
    </p:spTree>
    <p:extLst>
      <p:ext uri="{BB962C8B-B14F-4D97-AF65-F5344CB8AC3E}">
        <p14:creationId xmlns:p14="http://schemas.microsoft.com/office/powerpoint/2010/main" val="308242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p:txBody>
          <a:bodyPr/>
          <a:lstStyle/>
          <a:p>
            <a:r>
              <a:rPr lang="en-US" spc="60" dirty="0">
                <a:latin typeface="Arial" panose="020B0604020202020204" pitchFamily="34" charset="0"/>
                <a:cs typeface="Arial" panose="020B0604020202020204" pitchFamily="34" charset="0"/>
              </a:rPr>
              <a:t>Introduction to incident handling </a:t>
            </a:r>
            <a:endParaRPr lang="en-US" noProof="0" dirty="0"/>
          </a:p>
        </p:txBody>
      </p:sp>
      <p:sp>
        <p:nvSpPr>
          <p:cNvPr id="3" name="Zástupný symbol pro text 2">
            <a:extLst>
              <a:ext uri="{FF2B5EF4-FFF2-40B4-BE49-F238E27FC236}">
                <a16:creationId xmlns:a16="http://schemas.microsoft.com/office/drawing/2014/main" id="{13D1AFD7-04A8-4A54-98B3-8897ACF1EE3A}"/>
              </a:ext>
            </a:extLst>
          </p:cNvPr>
          <p:cNvSpPr>
            <a:spLocks noGrp="1"/>
          </p:cNvSpPr>
          <p:nvPr>
            <p:ph type="body" sz="quarter" idx="10"/>
          </p:nvPr>
        </p:nvSpPr>
        <p:spPr/>
        <p:txBody>
          <a:bodyPr/>
          <a:lstStyle/>
          <a:p>
            <a:r>
              <a:rPr lang="en-US" noProof="0"/>
              <a:t>	</a:t>
            </a:r>
          </a:p>
        </p:txBody>
      </p:sp>
    </p:spTree>
    <p:extLst>
      <p:ext uri="{BB962C8B-B14F-4D97-AF65-F5344CB8AC3E}">
        <p14:creationId xmlns:p14="http://schemas.microsoft.com/office/powerpoint/2010/main" val="4096990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4" name="Picture 3">
            <a:extLst>
              <a:ext uri="{FF2B5EF4-FFF2-40B4-BE49-F238E27FC236}">
                <a16:creationId xmlns:a16="http://schemas.microsoft.com/office/drawing/2014/main" id="{39B55F7D-24D0-4884-A74F-315F01923610}"/>
              </a:ext>
            </a:extLst>
          </p:cNvPr>
          <p:cNvPicPr>
            <a:picLocks noChangeAspect="1"/>
          </p:cNvPicPr>
          <p:nvPr/>
        </p:nvPicPr>
        <p:blipFill>
          <a:blip r:embed="rId3"/>
          <a:stretch>
            <a:fillRect/>
          </a:stretch>
        </p:blipFill>
        <p:spPr>
          <a:xfrm>
            <a:off x="0" y="1360025"/>
            <a:ext cx="9144000" cy="3370133"/>
          </a:xfrm>
          <a:prstGeom prst="rect">
            <a:avLst/>
          </a:prstGeom>
        </p:spPr>
      </p:pic>
    </p:spTree>
    <p:extLst>
      <p:ext uri="{BB962C8B-B14F-4D97-AF65-F5344CB8AC3E}">
        <p14:creationId xmlns:p14="http://schemas.microsoft.com/office/powerpoint/2010/main" val="464583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err="1"/>
              <a:t>OilRig</a:t>
            </a:r>
            <a:r>
              <a:rPr lang="en-US" noProof="0" dirty="0"/>
              <a:t>, APT34, Twisted Kitten, Crambus, Helix Kitten, Crimson</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2" name="TextBox 1">
            <a:extLst>
              <a:ext uri="{FF2B5EF4-FFF2-40B4-BE49-F238E27FC236}">
                <a16:creationId xmlns:a16="http://schemas.microsoft.com/office/drawing/2014/main" id="{0AE62178-BDF3-4524-B8F7-586F7E33DF1E}"/>
              </a:ext>
            </a:extLst>
          </p:cNvPr>
          <p:cNvSpPr txBox="1"/>
          <p:nvPr/>
        </p:nvSpPr>
        <p:spPr>
          <a:xfrm>
            <a:off x="268164" y="1724017"/>
            <a:ext cx="6011700" cy="4431983"/>
          </a:xfrm>
          <a:prstGeom prst="rect">
            <a:avLst/>
          </a:prstGeom>
          <a:noFill/>
        </p:spPr>
        <p:txBody>
          <a:bodyPr wrap="square" rtlCol="0">
            <a:spAutoFit/>
          </a:bodyPr>
          <a:lstStyle/>
          <a:p>
            <a:r>
              <a:rPr lang="en-US" sz="2400" b="1" dirty="0"/>
              <a:t>Motivation</a:t>
            </a:r>
            <a:r>
              <a:rPr lang="en-US" sz="2400" dirty="0"/>
              <a:t>: state sponsored</a:t>
            </a:r>
          </a:p>
          <a:p>
            <a:r>
              <a:rPr lang="en-US" sz="2400" b="1" dirty="0"/>
              <a:t>Goals</a:t>
            </a:r>
            <a:r>
              <a:rPr lang="en-US" sz="2400" dirty="0"/>
              <a:t>: espionage</a:t>
            </a:r>
            <a:endParaRPr lang="en-GB" sz="2400" dirty="0"/>
          </a:p>
          <a:p>
            <a:r>
              <a:rPr lang="en-US" sz="2400" b="1" dirty="0"/>
              <a:t>Target</a:t>
            </a:r>
            <a:r>
              <a:rPr lang="en-US" sz="2400" dirty="0"/>
              <a:t>: mainly Middle-East, but in addition: Turkey, Albania</a:t>
            </a:r>
          </a:p>
          <a:p>
            <a:r>
              <a:rPr lang="en-US" sz="2400" b="1" dirty="0"/>
              <a:t>First sight</a:t>
            </a:r>
            <a:r>
              <a:rPr lang="en-US" sz="2400" dirty="0"/>
              <a:t>: 2014 </a:t>
            </a:r>
          </a:p>
          <a:p>
            <a:pPr algn="l"/>
            <a:r>
              <a:rPr lang="en-GB" sz="2400" b="1" dirty="0"/>
              <a:t>Target sectors: </a:t>
            </a:r>
            <a:r>
              <a:rPr lang="en-US" sz="2400" b="0" i="0" u="none" strike="noStrike" baseline="0" dirty="0">
                <a:solidFill>
                  <a:srgbClr val="111111"/>
                </a:solidFill>
                <a:latin typeface="DejaVuSans"/>
              </a:rPr>
              <a:t>Academic/Research Institutes, Commercial Aviation, Energy, utilities &amp; mining, Financial services, Government &amp; public</a:t>
            </a:r>
          </a:p>
          <a:p>
            <a:pPr algn="l"/>
            <a:r>
              <a:rPr lang="en-US" sz="2400" b="0" i="0" u="none" strike="noStrike" baseline="0" dirty="0">
                <a:solidFill>
                  <a:srgbClr val="111111"/>
                </a:solidFill>
                <a:latin typeface="DejaVuSans"/>
              </a:rPr>
              <a:t>services, Healthcare, Industrial manufacturing, Insurance, Transportation &amp; logistics</a:t>
            </a:r>
          </a:p>
          <a:p>
            <a:pPr algn="l"/>
            <a:endParaRPr lang="en-GB" dirty="0"/>
          </a:p>
        </p:txBody>
      </p:sp>
      <p:sp>
        <p:nvSpPr>
          <p:cNvPr id="14" name="TextBox 13">
            <a:extLst>
              <a:ext uri="{FF2B5EF4-FFF2-40B4-BE49-F238E27FC236}">
                <a16:creationId xmlns:a16="http://schemas.microsoft.com/office/drawing/2014/main" id="{C5DE5A57-A66A-44F5-BBDB-9E97BFE8CD06}"/>
              </a:ext>
            </a:extLst>
          </p:cNvPr>
          <p:cNvSpPr txBox="1"/>
          <p:nvPr/>
        </p:nvSpPr>
        <p:spPr>
          <a:xfrm>
            <a:off x="723900" y="2312432"/>
            <a:ext cx="184731" cy="369332"/>
          </a:xfrm>
          <a:prstGeom prst="rect">
            <a:avLst/>
          </a:prstGeom>
          <a:noFill/>
        </p:spPr>
        <p:txBody>
          <a:bodyPr wrap="none" rtlCol="0">
            <a:spAutoFit/>
          </a:bodyPr>
          <a:lstStyle/>
          <a:p>
            <a:endParaRPr lang="en-GB" dirty="0"/>
          </a:p>
        </p:txBody>
      </p:sp>
      <p:sp>
        <p:nvSpPr>
          <p:cNvPr id="15" name="TextBox 14">
            <a:extLst>
              <a:ext uri="{FF2B5EF4-FFF2-40B4-BE49-F238E27FC236}">
                <a16:creationId xmlns:a16="http://schemas.microsoft.com/office/drawing/2014/main" id="{CC3FA0AC-93BE-4443-8576-34F478BF61BF}"/>
              </a:ext>
            </a:extLst>
          </p:cNvPr>
          <p:cNvSpPr txBox="1"/>
          <p:nvPr/>
        </p:nvSpPr>
        <p:spPr>
          <a:xfrm>
            <a:off x="4842165" y="5711490"/>
            <a:ext cx="4572000" cy="646331"/>
          </a:xfrm>
          <a:prstGeom prst="rect">
            <a:avLst/>
          </a:prstGeom>
          <a:noFill/>
        </p:spPr>
        <p:txBody>
          <a:bodyPr wrap="square">
            <a:spAutoFit/>
          </a:bodyPr>
          <a:lstStyle/>
          <a:p>
            <a:r>
              <a:rPr lang="en-GB" dirty="0"/>
              <a:t>APT34 has conducted reconnaissance aligned with the strategic interests of Iran</a:t>
            </a:r>
          </a:p>
        </p:txBody>
      </p:sp>
    </p:spTree>
    <p:extLst>
      <p:ext uri="{BB962C8B-B14F-4D97-AF65-F5344CB8AC3E}">
        <p14:creationId xmlns:p14="http://schemas.microsoft.com/office/powerpoint/2010/main" val="23381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648000" y="1792800"/>
            <a:ext cx="5561414" cy="4351338"/>
          </a:xfrm>
        </p:spPr>
        <p:txBody>
          <a:bodyPr vert="horz" lIns="0" tIns="45720" rIns="288000" bIns="45720" rtlCol="0" anchor="t">
            <a:noAutofit/>
          </a:bodyPr>
          <a:lstStyle/>
          <a:p>
            <a:r>
              <a:rPr lang="en-US" dirty="0"/>
              <a:t>Advanced adversary </a:t>
            </a:r>
            <a:endParaRPr lang="en-US" noProof="0" dirty="0"/>
          </a:p>
          <a:p>
            <a:pPr marL="179705" lvl="2" indent="-197485"/>
            <a:r>
              <a:rPr lang="en-US" dirty="0">
                <a:solidFill>
                  <a:srgbClr val="575756"/>
                </a:solidFill>
                <a:ea typeface="+mn-lt"/>
                <a:cs typeface="+mn-lt"/>
              </a:rPr>
              <a:t>How an adversary operates</a:t>
            </a:r>
            <a:endParaRPr lang="en-US" sz="1200" b="0" noProof="0" dirty="0">
              <a:solidFill>
                <a:srgbClr val="374151"/>
              </a:solidFill>
              <a:ea typeface="+mn-lt"/>
              <a:cs typeface="+mn-lt"/>
            </a:endParaRPr>
          </a:p>
          <a:p>
            <a:pPr marL="363220" lvl="3" indent="-143510"/>
            <a:r>
              <a:rPr lang="en-US" noProof="0" dirty="0">
                <a:solidFill>
                  <a:srgbClr val="575756"/>
                </a:solidFill>
                <a:ea typeface="+mn-lt"/>
                <a:cs typeface="+mn-lt"/>
              </a:rPr>
              <a:t>TTPs</a:t>
            </a:r>
            <a:r>
              <a:rPr lang="en-US" dirty="0">
                <a:solidFill>
                  <a:srgbClr val="575756"/>
                </a:solidFill>
                <a:ea typeface="+mn-lt"/>
                <a:cs typeface="+mn-lt"/>
              </a:rPr>
              <a:t>: </a:t>
            </a:r>
            <a:r>
              <a:rPr lang="en-US" b="1" noProof="0" dirty="0">
                <a:solidFill>
                  <a:srgbClr val="575756"/>
                </a:solidFill>
                <a:ea typeface="+mn-lt"/>
                <a:cs typeface="+mn-lt"/>
              </a:rPr>
              <a:t>Tools</a:t>
            </a:r>
            <a:r>
              <a:rPr lang="en-US" noProof="0" dirty="0">
                <a:solidFill>
                  <a:srgbClr val="575756"/>
                </a:solidFill>
                <a:ea typeface="+mn-lt"/>
                <a:cs typeface="+mn-lt"/>
              </a:rPr>
              <a:t>, </a:t>
            </a:r>
            <a:r>
              <a:rPr lang="en-US" b="1" noProof="0" dirty="0">
                <a:solidFill>
                  <a:srgbClr val="575756"/>
                </a:solidFill>
                <a:ea typeface="+mn-lt"/>
                <a:cs typeface="+mn-lt"/>
              </a:rPr>
              <a:t>Techniques</a:t>
            </a:r>
            <a:r>
              <a:rPr lang="en-US" noProof="0" dirty="0">
                <a:solidFill>
                  <a:srgbClr val="575756"/>
                </a:solidFill>
                <a:ea typeface="+mn-lt"/>
                <a:cs typeface="+mn-lt"/>
              </a:rPr>
              <a:t>, </a:t>
            </a:r>
            <a:r>
              <a:rPr lang="en-US" b="1" noProof="0" dirty="0">
                <a:solidFill>
                  <a:srgbClr val="575756"/>
                </a:solidFill>
                <a:ea typeface="+mn-lt"/>
                <a:cs typeface="+mn-lt"/>
              </a:rPr>
              <a:t>Procedures</a:t>
            </a:r>
            <a:endParaRPr lang="en-US" b="1" dirty="0">
              <a:solidFill>
                <a:srgbClr val="575756"/>
              </a:solidFill>
            </a:endParaRPr>
          </a:p>
          <a:p>
            <a:pPr marL="363220" lvl="3" indent="-143510"/>
            <a:r>
              <a:rPr lang="en-US" dirty="0">
                <a:solidFill>
                  <a:srgbClr val="575756"/>
                </a:solidFill>
                <a:ea typeface="+mn-lt"/>
                <a:cs typeface="+mn-lt"/>
              </a:rPr>
              <a:t>Not as concrete as indicators of compromise (</a:t>
            </a:r>
            <a:r>
              <a:rPr lang="en-US" dirty="0" err="1">
                <a:solidFill>
                  <a:srgbClr val="575756"/>
                </a:solidFill>
                <a:ea typeface="+mn-lt"/>
                <a:cs typeface="+mn-lt"/>
              </a:rPr>
              <a:t>IoCs</a:t>
            </a:r>
            <a:r>
              <a:rPr lang="en-US" dirty="0">
                <a:solidFill>
                  <a:srgbClr val="575756"/>
                </a:solidFill>
                <a:ea typeface="+mn-lt"/>
                <a:cs typeface="+mn-lt"/>
              </a:rPr>
              <a:t>)</a:t>
            </a:r>
            <a:endParaRPr lang="en-US" dirty="0">
              <a:solidFill>
                <a:srgbClr val="575756"/>
              </a:solidFill>
            </a:endParaRPr>
          </a:p>
          <a:p>
            <a:pPr marL="179705" lvl="2" indent="-197485"/>
            <a:endParaRPr lang="en-US" dirty="0">
              <a:solidFill>
                <a:srgbClr val="575756"/>
              </a:solidFill>
              <a:cs typeface="Arial" panose="020B0604020202020204"/>
            </a:endParaRPr>
          </a:p>
          <a:p>
            <a:pPr marL="179705" lvl="2" indent="-197485"/>
            <a:endParaRPr lang="en-US" dirty="0">
              <a:solidFill>
                <a:srgbClr val="575756"/>
              </a:solidFill>
              <a:ea typeface="+mn-lt"/>
              <a:cs typeface="+mn-lt"/>
            </a:endParaRPr>
          </a:p>
          <a:p>
            <a:pPr marL="179705" lvl="2" indent="-197485"/>
            <a:r>
              <a:rPr lang="en-US" dirty="0">
                <a:solidFill>
                  <a:srgbClr val="575756"/>
                </a:solidFill>
                <a:ea typeface="+mn-lt"/>
                <a:cs typeface="+mn-lt"/>
              </a:rPr>
              <a:t>Understand current </a:t>
            </a:r>
            <a:r>
              <a:rPr lang="en-US" b="1" dirty="0">
                <a:solidFill>
                  <a:srgbClr val="575756"/>
                </a:solidFill>
                <a:ea typeface="+mn-lt"/>
                <a:cs typeface="+mn-lt"/>
              </a:rPr>
              <a:t>exposure</a:t>
            </a:r>
            <a:endParaRPr lang="en-US" dirty="0"/>
          </a:p>
          <a:p>
            <a:pPr marL="179705" lvl="2" indent="-197485"/>
            <a:r>
              <a:rPr lang="en-US" dirty="0">
                <a:solidFill>
                  <a:srgbClr val="575756"/>
                </a:solidFill>
                <a:ea typeface="+mn-lt"/>
                <a:cs typeface="+mn-lt"/>
              </a:rPr>
              <a:t>Assess </a:t>
            </a:r>
            <a:r>
              <a:rPr lang="en-US" b="1" dirty="0">
                <a:solidFill>
                  <a:srgbClr val="575756"/>
                </a:solidFill>
                <a:ea typeface="+mn-lt"/>
                <a:cs typeface="+mn-lt"/>
              </a:rPr>
              <a:t>detection</a:t>
            </a:r>
            <a:r>
              <a:rPr lang="en-US" dirty="0">
                <a:solidFill>
                  <a:srgbClr val="575756"/>
                </a:solidFill>
                <a:ea typeface="+mn-lt"/>
                <a:cs typeface="+mn-lt"/>
              </a:rPr>
              <a:t> capabilities</a:t>
            </a:r>
            <a:endParaRPr lang="en-US" dirty="0"/>
          </a:p>
          <a:p>
            <a:pPr marL="0" lvl="2" indent="0">
              <a:buNone/>
            </a:pPr>
            <a:endParaRPr lang="en-US" b="1"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Scenario</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26" name="Picture 2" descr="Vectra for MITRE ATT&amp;CK for Enterprise">
            <a:extLst>
              <a:ext uri="{FF2B5EF4-FFF2-40B4-BE49-F238E27FC236}">
                <a16:creationId xmlns:a16="http://schemas.microsoft.com/office/drawing/2014/main" id="{032FB295-F6C4-4889-A15B-0D3F08510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414" y="4006337"/>
            <a:ext cx="1892877" cy="1135726"/>
          </a:xfrm>
          <a:prstGeom prst="rect">
            <a:avLst/>
          </a:prstGeom>
          <a:noFill/>
          <a:extLst>
            <a:ext uri="{909E8E84-426E-40DD-AFC4-6F175D3DCCD1}">
              <a14:hiddenFill xmlns:a14="http://schemas.microsoft.com/office/drawing/2010/main">
                <a:solidFill>
                  <a:srgbClr val="FFFFFF"/>
                </a:solidFill>
              </a14:hiddenFill>
            </a:ext>
          </a:extLst>
        </p:spPr>
      </p:pic>
      <p:sp>
        <p:nvSpPr>
          <p:cNvPr id="10" name="Zástupný symbol pro obsah 1">
            <a:extLst>
              <a:ext uri="{FF2B5EF4-FFF2-40B4-BE49-F238E27FC236}">
                <a16:creationId xmlns:a16="http://schemas.microsoft.com/office/drawing/2014/main" id="{0E6E108D-5419-41AC-B630-3676F039386D}"/>
              </a:ext>
            </a:extLst>
          </p:cNvPr>
          <p:cNvSpPr txBox="1">
            <a:spLocks/>
          </p:cNvSpPr>
          <p:nvPr/>
        </p:nvSpPr>
        <p:spPr>
          <a:xfrm>
            <a:off x="6382227" y="5089696"/>
            <a:ext cx="2344173" cy="819207"/>
          </a:xfrm>
          <a:prstGeom prst="rect">
            <a:avLst/>
          </a:prstGeom>
        </p:spPr>
        <p:txBody>
          <a:bodyPr vert="horz" lIns="0" tIns="45720" rIns="288000" bIns="45720" rtlCol="0">
            <a:noAutofit/>
          </a:bodyPr>
          <a:lstStyle>
            <a:lvl1pPr marL="0" indent="0" algn="l" defTabSz="685800" rtl="0" eaLnBrk="1" latinLnBrk="0" hangingPunct="1">
              <a:lnSpc>
                <a:spcPts val="2500"/>
              </a:lnSpc>
              <a:spcBef>
                <a:spcPts val="0"/>
              </a:spcBef>
              <a:buFont typeface="Arial" panose="020B0604020202020204" pitchFamily="34" charset="0"/>
              <a:buNone/>
              <a:defRPr sz="2200" b="1" kern="1200" baseline="0">
                <a:solidFill>
                  <a:schemeClr val="accent2"/>
                </a:solidFill>
                <a:latin typeface="+mn-lt"/>
                <a:ea typeface="+mn-ea"/>
                <a:cs typeface="+mn-cs"/>
              </a:defRPr>
            </a:lvl1pPr>
            <a:lvl2pPr marL="0" indent="0" algn="l" defTabSz="685800" rtl="0" eaLnBrk="1" latinLnBrk="0" hangingPunct="1">
              <a:lnSpc>
                <a:spcPts val="2400"/>
              </a:lnSpc>
              <a:spcBef>
                <a:spcPts val="750"/>
              </a:spcBef>
              <a:buFont typeface="Arial" panose="020B0604020202020204" pitchFamily="34" charset="0"/>
              <a:buNone/>
              <a:defRPr sz="2000" kern="1200">
                <a:solidFill>
                  <a:schemeClr val="accent3"/>
                </a:solidFill>
                <a:latin typeface="+mn-lt"/>
                <a:ea typeface="+mn-ea"/>
                <a:cs typeface="+mn-cs"/>
              </a:defRPr>
            </a:lvl2pPr>
            <a:lvl3pPr marL="180000" indent="-198000" algn="l" defTabSz="685800" rtl="0" eaLnBrk="1" latinLnBrk="0" hangingPunct="1">
              <a:lnSpc>
                <a:spcPts val="2100"/>
              </a:lnSpc>
              <a:spcBef>
                <a:spcPts val="750"/>
              </a:spcBef>
              <a:buClr>
                <a:srgbClr val="0C54A0"/>
              </a:buClr>
              <a:buFont typeface="Arial" panose="020B0604020202020204" pitchFamily="34" charset="0"/>
              <a:buChar char="•"/>
              <a:defRPr sz="1700" kern="1200" baseline="0">
                <a:solidFill>
                  <a:schemeClr val="accent3"/>
                </a:solidFill>
                <a:latin typeface="+mn-lt"/>
                <a:ea typeface="+mn-ea"/>
                <a:cs typeface="+mn-cs"/>
              </a:defRPr>
            </a:lvl3pPr>
            <a:lvl4pPr marL="363600" indent="-144000" algn="l" defTabSz="685800" rtl="0" eaLnBrk="1" latinLnBrk="0" hangingPunct="1">
              <a:lnSpc>
                <a:spcPts val="1900"/>
              </a:lnSpc>
              <a:spcBef>
                <a:spcPts val="700"/>
              </a:spcBef>
              <a:buClr>
                <a:srgbClr val="0C54A0"/>
              </a:buClr>
              <a:buFont typeface="Arial" panose="020B0604020202020204" pitchFamily="34" charset="0"/>
              <a:buChar char="•"/>
              <a:defRPr sz="1500" kern="1200">
                <a:solidFill>
                  <a:schemeClr val="accent3"/>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a:r>
              <a:rPr lang="en-GB"/>
              <a:t>Tactics: </a:t>
            </a:r>
            <a:r>
              <a:rPr lang="en-GB" b="1"/>
              <a:t>Why</a:t>
            </a:r>
          </a:p>
          <a:p>
            <a:pPr lvl="2"/>
            <a:r>
              <a:rPr lang="en-GB"/>
              <a:t>Techniques: </a:t>
            </a:r>
            <a:r>
              <a:rPr lang="en-GB" b="1"/>
              <a:t>How</a:t>
            </a:r>
          </a:p>
        </p:txBody>
      </p:sp>
      <p:pic>
        <p:nvPicPr>
          <p:cNvPr id="11" name="Picture 10">
            <a:extLst>
              <a:ext uri="{FF2B5EF4-FFF2-40B4-BE49-F238E27FC236}">
                <a16:creationId xmlns:a16="http://schemas.microsoft.com/office/drawing/2014/main" id="{354B4301-52B8-434B-A76B-9DC920039A2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9414" y="1888091"/>
            <a:ext cx="2934586" cy="1769509"/>
          </a:xfrm>
          <a:prstGeom prst="rect">
            <a:avLst/>
          </a:prstGeom>
          <a:noFill/>
          <a:ln>
            <a:noFill/>
          </a:ln>
        </p:spPr>
      </p:pic>
    </p:spTree>
    <p:extLst>
      <p:ext uri="{BB962C8B-B14F-4D97-AF65-F5344CB8AC3E}">
        <p14:creationId xmlns:p14="http://schemas.microsoft.com/office/powerpoint/2010/main" val="327880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504000" y="1360025"/>
            <a:ext cx="5561414" cy="4351338"/>
          </a:xfrm>
        </p:spPr>
        <p:txBody>
          <a:bodyPr/>
          <a:lstStyle/>
          <a:p>
            <a:pPr lvl="2"/>
            <a:endParaRPr lang="en-US" noProof="0" dirty="0"/>
          </a:p>
          <a:p>
            <a:pPr lvl="2"/>
            <a:endParaRPr lang="en-US" noProof="0" dirty="0"/>
          </a:p>
          <a:p>
            <a:pPr lvl="0"/>
            <a:r>
              <a:rPr lang="en-US" dirty="0">
                <a:solidFill>
                  <a:srgbClr val="004F9F"/>
                </a:solidFill>
              </a:rPr>
              <a:t>Adversary</a:t>
            </a:r>
          </a:p>
          <a:p>
            <a:pPr lvl="2"/>
            <a:r>
              <a:rPr lang="en-US" noProof="0" dirty="0" err="1"/>
              <a:t>OilRig</a:t>
            </a:r>
            <a:endParaRPr lang="en-US"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7" name="Zástupný symbol pro text 6">
            <a:extLst>
              <a:ext uri="{FF2B5EF4-FFF2-40B4-BE49-F238E27FC236}">
                <a16:creationId xmlns:a16="http://schemas.microsoft.com/office/drawing/2014/main" id="{04362A43-7E88-423A-8F7E-B9FD957BA7E8}"/>
              </a:ext>
            </a:extLst>
          </p:cNvPr>
          <p:cNvSpPr>
            <a:spLocks noGrp="1"/>
          </p:cNvSpPr>
          <p:nvPr>
            <p:ph type="body" sz="quarter" idx="15"/>
          </p:nvPr>
        </p:nvSpPr>
        <p:spPr/>
        <p:txBody>
          <a:bodyPr/>
          <a:lstStyle/>
          <a:p>
            <a:r>
              <a:rPr lang="en-US" sz="1200" noProof="0"/>
              <a:t> </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Adversary</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 name="Picture 9">
            <a:extLst>
              <a:ext uri="{FF2B5EF4-FFF2-40B4-BE49-F238E27FC236}">
                <a16:creationId xmlns:a16="http://schemas.microsoft.com/office/drawing/2014/main" id="{5E3A9811-E504-4D51-AED0-8F0D04C8566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81494" y="3323582"/>
            <a:ext cx="7581011" cy="2806749"/>
          </a:xfrm>
          <a:prstGeom prst="rect">
            <a:avLst/>
          </a:prstGeom>
        </p:spPr>
      </p:pic>
    </p:spTree>
    <p:extLst>
      <p:ext uri="{BB962C8B-B14F-4D97-AF65-F5344CB8AC3E}">
        <p14:creationId xmlns:p14="http://schemas.microsoft.com/office/powerpoint/2010/main" val="3341327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phone&#10;&#10;Description automatically generated">
            <a:extLst>
              <a:ext uri="{FF2B5EF4-FFF2-40B4-BE49-F238E27FC236}">
                <a16:creationId xmlns:a16="http://schemas.microsoft.com/office/drawing/2014/main" id="{1B2BF5E2-DA10-DB94-5384-6320E82F4824}"/>
              </a:ext>
            </a:extLst>
          </p:cNvPr>
          <p:cNvPicPr>
            <a:picLocks noGrp="1" noChangeAspect="1"/>
          </p:cNvPicPr>
          <p:nvPr>
            <p:ph sz="half" idx="1"/>
          </p:nvPr>
        </p:nvPicPr>
        <p:blipFill>
          <a:blip r:embed="rId3"/>
          <a:stretch>
            <a:fillRect/>
          </a:stretch>
        </p:blipFill>
        <p:spPr>
          <a:xfrm>
            <a:off x="725967" y="1710738"/>
            <a:ext cx="2247757" cy="4351338"/>
          </a:xfrm>
        </p:spPr>
      </p:pic>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pic>
        <p:nvPicPr>
          <p:cNvPr id="8" name="Picture Placeholder 7" descr="A screenshot of a group description&#10;&#10;Description automatically generated">
            <a:extLst>
              <a:ext uri="{FF2B5EF4-FFF2-40B4-BE49-F238E27FC236}">
                <a16:creationId xmlns:a16="http://schemas.microsoft.com/office/drawing/2014/main" id="{450E6230-2326-B215-0511-983212EA4CDE}"/>
              </a:ext>
            </a:extLst>
          </p:cNvPr>
          <p:cNvPicPr>
            <a:picLocks noGrp="1" noChangeAspect="1"/>
          </p:cNvPicPr>
          <p:nvPr>
            <p:ph type="pic" sz="quarter" idx="14"/>
          </p:nvPr>
        </p:nvPicPr>
        <p:blipFill>
          <a:blip r:embed="rId4"/>
          <a:srcRect l="4157" r="4157"/>
          <a:stretch/>
        </p:blipFill>
        <p:spPr>
          <a:xfrm>
            <a:off x="4042339" y="1857199"/>
            <a:ext cx="3897230" cy="2886986"/>
          </a:xfrm>
        </p:spPr>
      </p:pic>
      <p:sp>
        <p:nvSpPr>
          <p:cNvPr id="5" name="Text Placeholder 4">
            <a:extLst>
              <a:ext uri="{FF2B5EF4-FFF2-40B4-BE49-F238E27FC236}">
                <a16:creationId xmlns:a16="http://schemas.microsoft.com/office/drawing/2014/main" id="{AC45E6BF-6280-59E5-56BB-A93FD4DAF8F3}"/>
              </a:ext>
            </a:extLst>
          </p:cNvPr>
          <p:cNvSpPr>
            <a:spLocks noGrp="1"/>
          </p:cNvSpPr>
          <p:nvPr>
            <p:ph type="body" sz="quarter" idx="15"/>
          </p:nvPr>
        </p:nvSpPr>
        <p:spPr>
          <a:xfrm>
            <a:off x="4042339" y="5116523"/>
            <a:ext cx="3780000" cy="788400"/>
          </a:xfrm>
        </p:spPr>
        <p:txBody>
          <a:bodyPr vert="horz" lIns="0" tIns="45720" rIns="0" bIns="45720" rtlCol="0" anchor="t">
            <a:noAutofit/>
          </a:bodyPr>
          <a:lstStyle/>
          <a:p>
            <a:r>
              <a:rPr lang="en-US">
                <a:cs typeface="Arial"/>
              </a:rPr>
              <a:t>Multiple threat intelligence </a:t>
            </a:r>
            <a:r>
              <a:rPr lang="en-US" err="1">
                <a:cs typeface="Arial"/>
              </a:rPr>
              <a:t>organisations</a:t>
            </a:r>
            <a:r>
              <a:rPr lang="en-US">
                <a:cs typeface="Arial"/>
              </a:rPr>
              <a:t> following this group and therefore multiple names. </a:t>
            </a:r>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en-US" err="1"/>
              <a:t>OilRig</a:t>
            </a:r>
            <a:endParaRPr lang="en-US">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1884977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73589B-37CB-8AD2-65E5-7F219D7E12C5}"/>
              </a:ext>
            </a:extLst>
          </p:cNvPr>
          <p:cNvSpPr>
            <a:spLocks noGrp="1"/>
          </p:cNvSpPr>
          <p:nvPr>
            <p:ph type="body" sz="quarter" idx="13"/>
          </p:nvPr>
        </p:nvSpPr>
        <p:spPr/>
        <p:txBody>
          <a:bodyPr/>
          <a:lstStyle/>
          <a:p>
            <a:endParaRPr lang="hu-HU"/>
          </a:p>
        </p:txBody>
      </p:sp>
      <p:sp>
        <p:nvSpPr>
          <p:cNvPr id="6" name="Title 5">
            <a:extLst>
              <a:ext uri="{FF2B5EF4-FFF2-40B4-BE49-F238E27FC236}">
                <a16:creationId xmlns:a16="http://schemas.microsoft.com/office/drawing/2014/main" id="{5304C7AB-898A-5D83-CFB1-B5DBB470C080}"/>
              </a:ext>
            </a:extLst>
          </p:cNvPr>
          <p:cNvSpPr>
            <a:spLocks noGrp="1"/>
          </p:cNvSpPr>
          <p:nvPr>
            <p:ph type="title"/>
          </p:nvPr>
        </p:nvSpPr>
        <p:spPr/>
        <p:txBody>
          <a:bodyPr/>
          <a:lstStyle/>
          <a:p>
            <a:r>
              <a:rPr lang="hu-HU" dirty="0" err="1"/>
              <a:t>Operation</a:t>
            </a:r>
            <a:r>
              <a:rPr lang="hu-HU" dirty="0"/>
              <a:t> FLOW</a:t>
            </a:r>
          </a:p>
        </p:txBody>
      </p:sp>
      <p:sp>
        <p:nvSpPr>
          <p:cNvPr id="7" name="Footer Placeholder 6">
            <a:extLst>
              <a:ext uri="{FF2B5EF4-FFF2-40B4-BE49-F238E27FC236}">
                <a16:creationId xmlns:a16="http://schemas.microsoft.com/office/drawing/2014/main" id="{7A012F73-9510-C0AA-0132-E724D6941E1B}"/>
              </a:ext>
            </a:extLst>
          </p:cNvPr>
          <p:cNvSpPr>
            <a:spLocks noGrp="1"/>
          </p:cNvSpPr>
          <p:nvPr>
            <p:ph type="ftr" sz="quarter" idx="11"/>
          </p:nvPr>
        </p:nvSpPr>
        <p:spPr/>
        <p:txBody>
          <a:bodyPr/>
          <a:lstStyle/>
          <a:p>
            <a:r>
              <a:rPr lang="en-GB"/>
              <a:t>Cyber exercise</a:t>
            </a:r>
            <a:endParaRPr lang="en-GB" dirty="0"/>
          </a:p>
        </p:txBody>
      </p:sp>
      <p:pic>
        <p:nvPicPr>
          <p:cNvPr id="1026" name="Picture 2" descr="Operations Flow Diagram">
            <a:extLst>
              <a:ext uri="{FF2B5EF4-FFF2-40B4-BE49-F238E27FC236}">
                <a16:creationId xmlns:a16="http://schemas.microsoft.com/office/drawing/2014/main" id="{39D9080D-DD05-77B4-DA3F-C666E41C5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487"/>
            <a:ext cx="9144000" cy="498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98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err="1">
                <a:latin typeface="Arial" panose="020B0604020202020204" pitchFamily="34" charset="0"/>
                <a:cs typeface="Arial" panose="020B0604020202020204" pitchFamily="34" charset="0"/>
              </a:rPr>
              <a:t>Tools</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needed</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for</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today</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3514297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hu-HU" dirty="0" err="1"/>
              <a:t>Tools</a:t>
            </a:r>
            <a:endParaRPr lang="en-US" dirty="0">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
        <p:nvSpPr>
          <p:cNvPr id="14" name="TextBox 13">
            <a:extLst>
              <a:ext uri="{FF2B5EF4-FFF2-40B4-BE49-F238E27FC236}">
                <a16:creationId xmlns:a16="http://schemas.microsoft.com/office/drawing/2014/main" id="{4E76BB11-F292-53BD-06A5-CB496CA3938D}"/>
              </a:ext>
            </a:extLst>
          </p:cNvPr>
          <p:cNvSpPr txBox="1"/>
          <p:nvPr/>
        </p:nvSpPr>
        <p:spPr>
          <a:xfrm>
            <a:off x="504000" y="1360025"/>
            <a:ext cx="7383753" cy="584775"/>
          </a:xfrm>
          <a:prstGeom prst="rect">
            <a:avLst/>
          </a:prstGeom>
          <a:noFill/>
        </p:spPr>
        <p:txBody>
          <a:bodyPr wrap="none" rtlCol="0">
            <a:spAutoFit/>
          </a:bodyPr>
          <a:lstStyle/>
          <a:p>
            <a:r>
              <a:rPr lang="hu-HU" sz="3200" dirty="0">
                <a:hlinkClick r:id="rId3"/>
              </a:rPr>
              <a:t>https://github.com/Lensver65/ESDC-BP</a:t>
            </a:r>
            <a:endParaRPr lang="hu-HU" sz="3200" dirty="0"/>
          </a:p>
        </p:txBody>
      </p:sp>
    </p:spTree>
    <p:extLst>
      <p:ext uri="{BB962C8B-B14F-4D97-AF65-F5344CB8AC3E}">
        <p14:creationId xmlns:p14="http://schemas.microsoft.com/office/powerpoint/2010/main" val="1429213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a:latin typeface="Arial" panose="020B0604020202020204" pitchFamily="34" charset="0"/>
                <a:cs typeface="Arial" panose="020B0604020202020204" pitchFamily="34" charset="0"/>
              </a:rPr>
              <a:t>The Story</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601139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1E8C9AD-2A82-4D9B-72AA-9A542FF94BD1}"/>
              </a:ext>
            </a:extLst>
          </p:cNvPr>
          <p:cNvSpPr>
            <a:spLocks noGrp="1"/>
          </p:cNvSpPr>
          <p:nvPr>
            <p:ph type="title"/>
          </p:nvPr>
        </p:nvSpPr>
        <p:spPr/>
        <p:txBody>
          <a:bodyPr/>
          <a:lstStyle/>
          <a:p>
            <a:r>
              <a:rPr lang="hu-HU" dirty="0" err="1"/>
              <a:t>Step</a:t>
            </a:r>
            <a:r>
              <a:rPr lang="hu-HU" dirty="0"/>
              <a:t> 1</a:t>
            </a:r>
          </a:p>
        </p:txBody>
      </p:sp>
      <p:pic>
        <p:nvPicPr>
          <p:cNvPr id="3" name="Graphic 2" descr="User outline">
            <a:extLst>
              <a:ext uri="{FF2B5EF4-FFF2-40B4-BE49-F238E27FC236}">
                <a16:creationId xmlns:a16="http://schemas.microsoft.com/office/drawing/2014/main" id="{30840B30-420C-C8CE-CE1D-BD61EFCB79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4286" y="2362200"/>
            <a:ext cx="914400" cy="914400"/>
          </a:xfrm>
          <a:prstGeom prst="rect">
            <a:avLst/>
          </a:prstGeom>
        </p:spPr>
      </p:pic>
      <p:pic>
        <p:nvPicPr>
          <p:cNvPr id="5" name="Graphic 4" descr="Document outline">
            <a:extLst>
              <a:ext uri="{FF2B5EF4-FFF2-40B4-BE49-F238E27FC236}">
                <a16:creationId xmlns:a16="http://schemas.microsoft.com/office/drawing/2014/main" id="{8F93C6DD-522B-21C3-1A1B-11F8C58497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362200"/>
            <a:ext cx="914400" cy="914400"/>
          </a:xfrm>
          <a:prstGeom prst="rect">
            <a:avLst/>
          </a:prstGeom>
        </p:spPr>
      </p:pic>
      <p:sp>
        <p:nvSpPr>
          <p:cNvPr id="9" name="Arrow: Curved Up 8">
            <a:extLst>
              <a:ext uri="{FF2B5EF4-FFF2-40B4-BE49-F238E27FC236}">
                <a16:creationId xmlns:a16="http://schemas.microsoft.com/office/drawing/2014/main" id="{D0437CCF-6C41-0FC1-AA82-CF65504B1650}"/>
              </a:ext>
            </a:extLst>
          </p:cNvPr>
          <p:cNvSpPr/>
          <p:nvPr/>
        </p:nvSpPr>
        <p:spPr>
          <a:xfrm>
            <a:off x="1230086" y="3445286"/>
            <a:ext cx="6564085" cy="105591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1" name="Arrow: Left 10">
            <a:extLst>
              <a:ext uri="{FF2B5EF4-FFF2-40B4-BE49-F238E27FC236}">
                <a16:creationId xmlns:a16="http://schemas.microsoft.com/office/drawing/2014/main" id="{998106C0-6A86-4B13-67F1-BEF465F89B85}"/>
              </a:ext>
            </a:extLst>
          </p:cNvPr>
          <p:cNvSpPr/>
          <p:nvPr/>
        </p:nvSpPr>
        <p:spPr>
          <a:xfrm>
            <a:off x="5475514" y="2612571"/>
            <a:ext cx="1513114" cy="4356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2" name="Arrow: Left 11">
            <a:extLst>
              <a:ext uri="{FF2B5EF4-FFF2-40B4-BE49-F238E27FC236}">
                <a16:creationId xmlns:a16="http://schemas.microsoft.com/office/drawing/2014/main" id="{54EF2333-8879-668A-2519-B31E032ECEC6}"/>
              </a:ext>
            </a:extLst>
          </p:cNvPr>
          <p:cNvSpPr/>
          <p:nvPr/>
        </p:nvSpPr>
        <p:spPr>
          <a:xfrm>
            <a:off x="2155372" y="2742901"/>
            <a:ext cx="1513114" cy="4356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14" name="Graphic 13" descr="Email outline">
            <a:extLst>
              <a:ext uri="{FF2B5EF4-FFF2-40B4-BE49-F238E27FC236}">
                <a16:creationId xmlns:a16="http://schemas.microsoft.com/office/drawing/2014/main" id="{47B26A1F-D008-D678-291E-FB4D0066021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94171" y="2362200"/>
            <a:ext cx="914400" cy="914400"/>
          </a:xfrm>
          <a:prstGeom prst="rect">
            <a:avLst/>
          </a:prstGeom>
        </p:spPr>
      </p:pic>
      <p:pic>
        <p:nvPicPr>
          <p:cNvPr id="16" name="Graphic 15" descr="Server outline">
            <a:extLst>
              <a:ext uri="{FF2B5EF4-FFF2-40B4-BE49-F238E27FC236}">
                <a16:creationId xmlns:a16="http://schemas.microsoft.com/office/drawing/2014/main" id="{66F5E9AD-F718-D279-8146-7A1FDBC9C0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40097" y="5698800"/>
            <a:ext cx="914400" cy="914400"/>
          </a:xfrm>
          <a:prstGeom prst="rect">
            <a:avLst/>
          </a:prstGeom>
        </p:spPr>
      </p:pic>
      <p:sp>
        <p:nvSpPr>
          <p:cNvPr id="17" name="Arrow: Down 16">
            <a:extLst>
              <a:ext uri="{FF2B5EF4-FFF2-40B4-BE49-F238E27FC236}">
                <a16:creationId xmlns:a16="http://schemas.microsoft.com/office/drawing/2014/main" id="{E8303D05-3272-8CD5-5F63-80C055920AFC}"/>
              </a:ext>
            </a:extLst>
          </p:cNvPr>
          <p:cNvSpPr/>
          <p:nvPr/>
        </p:nvSpPr>
        <p:spPr>
          <a:xfrm rot="19748994">
            <a:off x="1496103" y="3898200"/>
            <a:ext cx="457200" cy="20247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8" name="TextBox 17">
            <a:extLst>
              <a:ext uri="{FF2B5EF4-FFF2-40B4-BE49-F238E27FC236}">
                <a16:creationId xmlns:a16="http://schemas.microsoft.com/office/drawing/2014/main" id="{FFF0A599-D625-6372-1447-059E6E5677A1}"/>
              </a:ext>
            </a:extLst>
          </p:cNvPr>
          <p:cNvSpPr txBox="1"/>
          <p:nvPr/>
        </p:nvSpPr>
        <p:spPr>
          <a:xfrm>
            <a:off x="3080657" y="1106815"/>
            <a:ext cx="3374572" cy="923330"/>
          </a:xfrm>
          <a:prstGeom prst="rect">
            <a:avLst/>
          </a:prstGeom>
          <a:noFill/>
        </p:spPr>
        <p:txBody>
          <a:bodyPr wrap="square" rtlCol="0">
            <a:spAutoFit/>
          </a:bodyPr>
          <a:lstStyle/>
          <a:p>
            <a:r>
              <a:rPr lang="hu-HU" dirty="0" err="1"/>
              <a:t>User</a:t>
            </a:r>
            <a:r>
              <a:rPr lang="hu-HU" dirty="0"/>
              <a:t> </a:t>
            </a:r>
            <a:r>
              <a:rPr lang="hu-HU" dirty="0" err="1"/>
              <a:t>receives</a:t>
            </a:r>
            <a:r>
              <a:rPr lang="hu-HU" dirty="0"/>
              <a:t> a </a:t>
            </a:r>
            <a:r>
              <a:rPr lang="hu-HU" dirty="0" err="1"/>
              <a:t>SpearPhising</a:t>
            </a:r>
            <a:r>
              <a:rPr lang="hu-HU" dirty="0"/>
              <a:t> email </a:t>
            </a:r>
            <a:r>
              <a:rPr lang="hu-HU" dirty="0" err="1"/>
              <a:t>with</a:t>
            </a:r>
            <a:r>
              <a:rPr lang="hu-HU" dirty="0"/>
              <a:t> a </a:t>
            </a:r>
            <a:r>
              <a:rPr lang="hu-HU" dirty="0" err="1"/>
              <a:t>malicious</a:t>
            </a:r>
            <a:r>
              <a:rPr lang="hu-HU" dirty="0"/>
              <a:t> </a:t>
            </a:r>
            <a:r>
              <a:rPr lang="hu-HU" dirty="0" err="1"/>
              <a:t>attachment</a:t>
            </a:r>
            <a:r>
              <a:rPr lang="hu-HU" dirty="0"/>
              <a:t>…</a:t>
            </a:r>
          </a:p>
        </p:txBody>
      </p:sp>
      <p:sp>
        <p:nvSpPr>
          <p:cNvPr id="19" name="TextBox 18">
            <a:extLst>
              <a:ext uri="{FF2B5EF4-FFF2-40B4-BE49-F238E27FC236}">
                <a16:creationId xmlns:a16="http://schemas.microsoft.com/office/drawing/2014/main" id="{DE7B7FE0-1ADC-3F41-C10A-D53F3827AB6F}"/>
              </a:ext>
            </a:extLst>
          </p:cNvPr>
          <p:cNvSpPr txBox="1"/>
          <p:nvPr/>
        </p:nvSpPr>
        <p:spPr>
          <a:xfrm>
            <a:off x="3668486" y="5596278"/>
            <a:ext cx="3374572" cy="923330"/>
          </a:xfrm>
          <a:prstGeom prst="rect">
            <a:avLst/>
          </a:prstGeom>
          <a:noFill/>
        </p:spPr>
        <p:txBody>
          <a:bodyPr wrap="square" rtlCol="0">
            <a:spAutoFit/>
          </a:bodyPr>
          <a:lstStyle/>
          <a:p>
            <a:r>
              <a:rPr lang="hu-HU" dirty="0" err="1"/>
              <a:t>Once</a:t>
            </a:r>
            <a:r>
              <a:rPr lang="hu-HU" dirty="0"/>
              <a:t> </a:t>
            </a:r>
            <a:r>
              <a:rPr lang="hu-HU" dirty="0" err="1"/>
              <a:t>the</a:t>
            </a:r>
            <a:r>
              <a:rPr lang="hu-HU" dirty="0"/>
              <a:t> </a:t>
            </a:r>
            <a:r>
              <a:rPr lang="hu-HU" dirty="0" err="1"/>
              <a:t>attachment</a:t>
            </a:r>
            <a:r>
              <a:rPr lang="hu-HU" dirty="0"/>
              <a:t> is </a:t>
            </a:r>
            <a:r>
              <a:rPr lang="hu-HU" dirty="0" err="1"/>
              <a:t>opened</a:t>
            </a:r>
            <a:r>
              <a:rPr lang="hu-HU" dirty="0"/>
              <a:t>, </a:t>
            </a:r>
            <a:r>
              <a:rPr lang="hu-HU" dirty="0" err="1"/>
              <a:t>the</a:t>
            </a:r>
            <a:r>
              <a:rPr lang="hu-HU" dirty="0"/>
              <a:t> </a:t>
            </a:r>
            <a:r>
              <a:rPr lang="hu-HU" dirty="0" err="1"/>
              <a:t>malware</a:t>
            </a:r>
            <a:r>
              <a:rPr lang="hu-HU" dirty="0"/>
              <a:t> </a:t>
            </a:r>
            <a:r>
              <a:rPr lang="hu-HU" dirty="0" err="1"/>
              <a:t>runs</a:t>
            </a:r>
            <a:r>
              <a:rPr lang="hu-HU" dirty="0"/>
              <a:t> and </a:t>
            </a:r>
            <a:r>
              <a:rPr lang="hu-HU" dirty="0" err="1"/>
              <a:t>reports</a:t>
            </a:r>
            <a:r>
              <a:rPr lang="hu-HU" dirty="0"/>
              <a:t> back </a:t>
            </a:r>
            <a:r>
              <a:rPr lang="hu-HU" dirty="0" err="1"/>
              <a:t>to</a:t>
            </a:r>
            <a:r>
              <a:rPr lang="hu-HU" dirty="0"/>
              <a:t> C&amp;C</a:t>
            </a:r>
          </a:p>
        </p:txBody>
      </p:sp>
    </p:spTree>
    <p:extLst>
      <p:ext uri="{BB962C8B-B14F-4D97-AF65-F5344CB8AC3E}">
        <p14:creationId xmlns:p14="http://schemas.microsoft.com/office/powerpoint/2010/main" val="398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Handling definitions</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F647E8ED-6412-4FC4-B05C-740E86A33744}"/>
              </a:ext>
            </a:extLst>
          </p:cNvPr>
          <p:cNvSpPr txBox="1"/>
          <p:nvPr/>
        </p:nvSpPr>
        <p:spPr>
          <a:xfrm>
            <a:off x="354458" y="2555996"/>
            <a:ext cx="8553235" cy="1472593"/>
          </a:xfrm>
          <a:prstGeom prst="rect">
            <a:avLst/>
          </a:prstGeom>
          <a:noFill/>
        </p:spPr>
        <p:txBody>
          <a:bodyPr wrap="square">
            <a:spAutoFit/>
          </a:bodyPr>
          <a:lstStyle/>
          <a:p>
            <a:pPr algn="l"/>
            <a:r>
              <a:rPr lang="en-US" b="1" i="0" dirty="0">
                <a:solidFill>
                  <a:srgbClr val="1F2328"/>
                </a:solidFill>
                <a:effectLst/>
                <a:latin typeface="-apple-system"/>
              </a:rPr>
              <a:t>Security Event:</a:t>
            </a:r>
            <a:r>
              <a:rPr lang="en-US" b="0" i="0" dirty="0">
                <a:solidFill>
                  <a:srgbClr val="1F2328"/>
                </a:solidFill>
                <a:effectLst/>
                <a:latin typeface="-apple-system"/>
              </a:rPr>
              <a:t> Any log message related to security, such as authentication logs, firewall logs, etc.</a:t>
            </a:r>
          </a:p>
          <a:p>
            <a:pPr algn="l"/>
            <a:r>
              <a:rPr lang="en-US" b="1" i="0" dirty="0">
                <a:solidFill>
                  <a:srgbClr val="1F2328"/>
                </a:solidFill>
                <a:effectLst/>
                <a:latin typeface="-apple-system"/>
              </a:rPr>
              <a:t>Security Alert:</a:t>
            </a:r>
            <a:r>
              <a:rPr lang="en-US" b="0" i="0" dirty="0">
                <a:solidFill>
                  <a:srgbClr val="1F2328"/>
                </a:solidFill>
                <a:effectLst/>
                <a:latin typeface="-apple-system"/>
              </a:rPr>
              <a:t> One or more events flagged by the SIEM solution as possibly suspicious. These can be either true positives or false positives.</a:t>
            </a:r>
          </a:p>
          <a:p>
            <a:pPr algn="l"/>
            <a:r>
              <a:rPr lang="en-US" b="1" i="0" dirty="0">
                <a:solidFill>
                  <a:srgbClr val="1F2328"/>
                </a:solidFill>
                <a:effectLst/>
                <a:latin typeface="-apple-system"/>
              </a:rPr>
              <a:t>Security Incident:</a:t>
            </a:r>
            <a:r>
              <a:rPr lang="en-US" b="0" i="0" dirty="0">
                <a:solidFill>
                  <a:srgbClr val="1F2328"/>
                </a:solidFill>
                <a:effectLst/>
                <a:latin typeface="-apple-system"/>
              </a:rPr>
              <a:t> A security alert that has been validated as a genuine threat.</a:t>
            </a:r>
          </a:p>
        </p:txBody>
      </p:sp>
      <p:sp>
        <p:nvSpPr>
          <p:cNvPr id="10" name="TextBox 9">
            <a:extLst>
              <a:ext uri="{FF2B5EF4-FFF2-40B4-BE49-F238E27FC236}">
                <a16:creationId xmlns:a16="http://schemas.microsoft.com/office/drawing/2014/main" id="{51FB2132-188E-4B3F-B140-F3F822010122}"/>
              </a:ext>
            </a:extLst>
          </p:cNvPr>
          <p:cNvSpPr txBox="1"/>
          <p:nvPr/>
        </p:nvSpPr>
        <p:spPr>
          <a:xfrm>
            <a:off x="354458" y="4090114"/>
            <a:ext cx="8294884" cy="2031325"/>
          </a:xfrm>
          <a:prstGeom prst="rect">
            <a:avLst/>
          </a:prstGeom>
          <a:noFill/>
        </p:spPr>
        <p:txBody>
          <a:bodyPr wrap="square">
            <a:spAutoFit/>
          </a:bodyPr>
          <a:lstStyle/>
          <a:p>
            <a:pPr algn="l"/>
            <a:r>
              <a:rPr lang="en-US" b="0" i="0" dirty="0">
                <a:solidFill>
                  <a:srgbClr val="1F2328"/>
                </a:solidFill>
                <a:effectLst/>
                <a:latin typeface="-apple-system"/>
              </a:rPr>
              <a:t>It's important to differentiate between a security incident and a </a:t>
            </a:r>
            <a:r>
              <a:rPr lang="en-US" b="1" i="0" dirty="0">
                <a:solidFill>
                  <a:srgbClr val="1F2328"/>
                </a:solidFill>
                <a:effectLst/>
                <a:latin typeface="-apple-system"/>
              </a:rPr>
              <a:t>security breach</a:t>
            </a:r>
            <a:r>
              <a:rPr lang="en-US" b="0" i="0" dirty="0">
                <a:solidFill>
                  <a:srgbClr val="1F2328"/>
                </a:solidFill>
                <a:effectLst/>
                <a:latin typeface="-apple-system"/>
              </a:rPr>
              <a:t>. A </a:t>
            </a:r>
            <a:r>
              <a:rPr lang="en-US" b="1" i="0" dirty="0">
                <a:solidFill>
                  <a:srgbClr val="1F2328"/>
                </a:solidFill>
                <a:effectLst/>
                <a:latin typeface="-apple-system"/>
              </a:rPr>
              <a:t>security breach</a:t>
            </a:r>
            <a:r>
              <a:rPr lang="en-US" b="0" i="0" dirty="0">
                <a:solidFill>
                  <a:srgbClr val="1F2328"/>
                </a:solidFill>
                <a:effectLst/>
                <a:latin typeface="-apple-system"/>
              </a:rPr>
              <a:t> is a type of security incident that specifically involves verified unauthorized access or exploitation, impacting the confidentiality, integrity, or availability of systems, services, networks, or data. While breaches often involve data compromise, they can also encompass other forms of security compromise, such as the unauthorized usage of systems, the installation of malware, or the disruption of operational services.</a:t>
            </a:r>
          </a:p>
        </p:txBody>
      </p:sp>
      <p:sp>
        <p:nvSpPr>
          <p:cNvPr id="11" name="TextBox 10">
            <a:extLst>
              <a:ext uri="{FF2B5EF4-FFF2-40B4-BE49-F238E27FC236}">
                <a16:creationId xmlns:a16="http://schemas.microsoft.com/office/drawing/2014/main" id="{8FC97DAE-324B-4C6E-807E-AA8CBCE5B4AD}"/>
              </a:ext>
            </a:extLst>
          </p:cNvPr>
          <p:cNvSpPr txBox="1"/>
          <p:nvPr/>
        </p:nvSpPr>
        <p:spPr>
          <a:xfrm>
            <a:off x="356276" y="1294143"/>
            <a:ext cx="8293065" cy="1200329"/>
          </a:xfrm>
          <a:prstGeom prst="rect">
            <a:avLst/>
          </a:prstGeom>
          <a:noFill/>
        </p:spPr>
        <p:txBody>
          <a:bodyPr wrap="square">
            <a:spAutoFit/>
          </a:bodyPr>
          <a:lstStyle/>
          <a:p>
            <a:r>
              <a:rPr lang="en-US" b="0" i="0" dirty="0">
                <a:solidFill>
                  <a:srgbClr val="1F2328"/>
                </a:solidFill>
                <a:effectLst/>
                <a:latin typeface="-apple-system"/>
              </a:rPr>
              <a:t>A security </a:t>
            </a:r>
            <a:r>
              <a:rPr lang="en-US" b="1" i="0" dirty="0">
                <a:solidFill>
                  <a:srgbClr val="1F2328"/>
                </a:solidFill>
                <a:effectLst/>
                <a:latin typeface="-apple-system"/>
              </a:rPr>
              <a:t>incident</a:t>
            </a:r>
            <a:r>
              <a:rPr lang="en-US" b="0" i="0" dirty="0">
                <a:solidFill>
                  <a:srgbClr val="1F2328"/>
                </a:solidFill>
                <a:effectLst/>
                <a:latin typeface="-apple-system"/>
              </a:rPr>
              <a:t> encompasses a range of </a:t>
            </a:r>
            <a:r>
              <a:rPr lang="en-US" b="1" i="0" dirty="0">
                <a:solidFill>
                  <a:srgbClr val="1F2328"/>
                </a:solidFill>
                <a:effectLst/>
                <a:latin typeface="-apple-system"/>
              </a:rPr>
              <a:t>events</a:t>
            </a:r>
            <a:r>
              <a:rPr lang="en-US" b="0" i="0" dirty="0">
                <a:solidFill>
                  <a:srgbClr val="1F2328"/>
                </a:solidFill>
                <a:effectLst/>
                <a:latin typeface="-apple-system"/>
              </a:rPr>
              <a:t> that may indicate a threat to an organization's security.</a:t>
            </a:r>
          </a:p>
          <a:p>
            <a:r>
              <a:rPr lang="en-US" b="0" i="0" dirty="0">
                <a:solidFill>
                  <a:srgbClr val="1F2328"/>
                </a:solidFill>
                <a:effectLst/>
                <a:latin typeface="-apple-system"/>
              </a:rPr>
              <a:t>A security </a:t>
            </a:r>
            <a:r>
              <a:rPr lang="en-US" b="1" i="0" dirty="0">
                <a:solidFill>
                  <a:srgbClr val="1F2328"/>
                </a:solidFill>
                <a:effectLst/>
                <a:latin typeface="-apple-system"/>
              </a:rPr>
              <a:t>alert</a:t>
            </a:r>
            <a:r>
              <a:rPr lang="en-US" b="0" i="0" dirty="0">
                <a:solidFill>
                  <a:srgbClr val="1F2328"/>
                </a:solidFill>
                <a:effectLst/>
                <a:latin typeface="-apple-system"/>
              </a:rPr>
              <a:t> is derived from security events that are logged by the systems in an organization</a:t>
            </a:r>
            <a:r>
              <a:rPr lang="en-US" dirty="0">
                <a:solidFill>
                  <a:srgbClr val="1F2328"/>
                </a:solidFill>
                <a:latin typeface="-apple-system"/>
              </a:rPr>
              <a:t>.</a:t>
            </a:r>
            <a:endParaRPr lang="en-GB" dirty="0"/>
          </a:p>
        </p:txBody>
      </p:sp>
    </p:spTree>
    <p:extLst>
      <p:ext uri="{BB962C8B-B14F-4D97-AF65-F5344CB8AC3E}">
        <p14:creationId xmlns:p14="http://schemas.microsoft.com/office/powerpoint/2010/main" val="945050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148FE-09F9-D0EE-72BC-291584CE177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7879E08-758C-6A1F-BBE4-B7642156C0BB}"/>
              </a:ext>
            </a:extLst>
          </p:cNvPr>
          <p:cNvSpPr>
            <a:spLocks noGrp="1"/>
          </p:cNvSpPr>
          <p:nvPr>
            <p:ph type="title"/>
          </p:nvPr>
        </p:nvSpPr>
        <p:spPr/>
        <p:txBody>
          <a:bodyPr/>
          <a:lstStyle/>
          <a:p>
            <a:r>
              <a:rPr lang="hu-HU" dirty="0" err="1"/>
              <a:t>Step</a:t>
            </a:r>
            <a:r>
              <a:rPr lang="hu-HU" dirty="0"/>
              <a:t> 1</a:t>
            </a:r>
          </a:p>
        </p:txBody>
      </p:sp>
      <p:pic>
        <p:nvPicPr>
          <p:cNvPr id="2" name="Graphic 1" descr="Document outline">
            <a:extLst>
              <a:ext uri="{FF2B5EF4-FFF2-40B4-BE49-F238E27FC236}">
                <a16:creationId xmlns:a16="http://schemas.microsoft.com/office/drawing/2014/main" id="{44E4FAAB-181B-D79D-2E88-3731DEC802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857" y="1328057"/>
            <a:ext cx="914400" cy="914400"/>
          </a:xfrm>
          <a:prstGeom prst="rect">
            <a:avLst/>
          </a:prstGeom>
        </p:spPr>
      </p:pic>
      <p:sp>
        <p:nvSpPr>
          <p:cNvPr id="7" name="TextBox 6">
            <a:extLst>
              <a:ext uri="{FF2B5EF4-FFF2-40B4-BE49-F238E27FC236}">
                <a16:creationId xmlns:a16="http://schemas.microsoft.com/office/drawing/2014/main" id="{BF84E0A5-F05D-E093-EA6F-B44286AB55F5}"/>
              </a:ext>
            </a:extLst>
          </p:cNvPr>
          <p:cNvSpPr txBox="1"/>
          <p:nvPr/>
        </p:nvSpPr>
        <p:spPr>
          <a:xfrm>
            <a:off x="1567543" y="1328057"/>
            <a:ext cx="7158857" cy="2308324"/>
          </a:xfrm>
          <a:prstGeom prst="rect">
            <a:avLst/>
          </a:prstGeom>
          <a:noFill/>
        </p:spPr>
        <p:txBody>
          <a:bodyPr wrap="square" rtlCol="0">
            <a:spAutoFit/>
          </a:bodyPr>
          <a:lstStyle/>
          <a:p>
            <a:pPr marL="285750" indent="-285750">
              <a:buFont typeface="Arial" panose="020B0604020202020204" pitchFamily="34" charset="0"/>
              <a:buChar char="•"/>
            </a:pPr>
            <a:r>
              <a:rPr lang="en-GB" dirty="0"/>
              <a:t>Base64 encoded text </a:t>
            </a:r>
            <a:r>
              <a:rPr lang="en-GB" dirty="0">
                <a:sym typeface="Wingdings" panose="05000000000000000000" pitchFamily="2" charset="2"/>
              </a:rPr>
              <a:t> </a:t>
            </a:r>
            <a:r>
              <a:rPr lang="en-GB" dirty="0" err="1">
                <a:sym typeface="Wingdings" panose="05000000000000000000" pitchFamily="2" charset="2"/>
              </a:rPr>
              <a:t>SideTwist</a:t>
            </a:r>
            <a:r>
              <a:rPr lang="en-GB" dirty="0">
                <a:sym typeface="Wingdings" panose="05000000000000000000" pitchFamily="2" charset="2"/>
              </a:rPr>
              <a:t> Malware</a:t>
            </a:r>
          </a:p>
          <a:p>
            <a:pPr marL="285750" indent="-285750">
              <a:buFont typeface="Arial" panose="020B0604020202020204" pitchFamily="34" charset="0"/>
              <a:buChar char="•"/>
            </a:pPr>
            <a:r>
              <a:rPr lang="en-GB" dirty="0">
                <a:sym typeface="Wingdings" panose="05000000000000000000" pitchFamily="2" charset="2"/>
              </a:rPr>
              <a:t>VBS in doc creates scheduled task, writes the base64 text to file in the </a:t>
            </a:r>
            <a:r>
              <a:rPr lang="en-GB" dirty="0" err="1">
                <a:sym typeface="Wingdings" panose="05000000000000000000" pitchFamily="2" charset="2"/>
              </a:rPr>
              <a:t>localappdata</a:t>
            </a:r>
            <a:r>
              <a:rPr lang="en-GB" dirty="0">
                <a:sym typeface="Wingdings" panose="05000000000000000000" pitchFamily="2" charset="2"/>
              </a:rPr>
              <a:t>\</a:t>
            </a:r>
            <a:r>
              <a:rPr lang="en-GB" dirty="0" err="1">
                <a:sym typeface="Wingdings" panose="05000000000000000000" pitchFamily="2" charset="2"/>
              </a:rPr>
              <a:t>SystemFailureReporter</a:t>
            </a:r>
            <a:r>
              <a:rPr lang="en-GB" dirty="0">
                <a:sym typeface="Wingdings" panose="05000000000000000000" pitchFamily="2" charset="2"/>
              </a:rPr>
              <a:t>\ directory as b.doc (file actually is executable)</a:t>
            </a:r>
          </a:p>
          <a:p>
            <a:pPr marL="285750" indent="-285750">
              <a:buFont typeface="Arial" panose="020B0604020202020204" pitchFamily="34" charset="0"/>
              <a:buChar char="•"/>
            </a:pPr>
            <a:r>
              <a:rPr lang="en-GB" dirty="0">
                <a:sym typeface="Wingdings" panose="05000000000000000000" pitchFamily="2" charset="2"/>
              </a:rPr>
              <a:t>Has basic Sandbox evasion technique</a:t>
            </a:r>
          </a:p>
          <a:p>
            <a:pPr marL="285750" indent="-285750">
              <a:buFont typeface="Arial" panose="020B0604020202020204" pitchFamily="34" charset="0"/>
              <a:buChar char="•"/>
            </a:pPr>
            <a:r>
              <a:rPr lang="en-GB" dirty="0">
                <a:sym typeface="Wingdings" panose="05000000000000000000" pitchFamily="2" charset="2"/>
              </a:rPr>
              <a:t>B.doc is renamed as „SystemFailureReporter.exe” and is scheduled to run every 5 minutes</a:t>
            </a:r>
            <a:endParaRPr lang="hu-HU" dirty="0">
              <a:sym typeface="Wingdings" panose="05000000000000000000" pitchFamily="2" charset="2"/>
            </a:endParaRPr>
          </a:p>
          <a:p>
            <a:pPr marL="285750" indent="-285750">
              <a:buFont typeface="Arial" panose="020B0604020202020204" pitchFamily="34" charset="0"/>
              <a:buChar char="•"/>
            </a:pPr>
            <a:r>
              <a:rPr lang="hu-HU" dirty="0" err="1">
                <a:sym typeface="Wingdings" panose="05000000000000000000" pitchFamily="2" charset="2"/>
              </a:rPr>
              <a:t>Executable</a:t>
            </a:r>
            <a:r>
              <a:rPr lang="hu-HU" dirty="0">
                <a:sym typeface="Wingdings" panose="05000000000000000000" pitchFamily="2" charset="2"/>
              </a:rPr>
              <a:t> </a:t>
            </a:r>
            <a:r>
              <a:rPr lang="hu-HU" dirty="0" err="1">
                <a:sym typeface="Wingdings" panose="05000000000000000000" pitchFamily="2" charset="2"/>
              </a:rPr>
              <a:t>connects</a:t>
            </a:r>
            <a:r>
              <a:rPr lang="hu-HU" dirty="0">
                <a:sym typeface="Wingdings" panose="05000000000000000000" pitchFamily="2" charset="2"/>
              </a:rPr>
              <a:t> </a:t>
            </a:r>
            <a:r>
              <a:rPr lang="hu-HU" dirty="0" err="1">
                <a:sym typeface="Wingdings" panose="05000000000000000000" pitchFamily="2" charset="2"/>
              </a:rPr>
              <a:t>to</a:t>
            </a:r>
            <a:r>
              <a:rPr lang="hu-HU" dirty="0">
                <a:sym typeface="Wingdings" panose="05000000000000000000" pitchFamily="2" charset="2"/>
              </a:rPr>
              <a:t> 192.168.0.4</a:t>
            </a:r>
            <a:endParaRPr lang="en-GB" dirty="0"/>
          </a:p>
        </p:txBody>
      </p:sp>
      <p:sp>
        <p:nvSpPr>
          <p:cNvPr id="21" name="Rectangle: Rounded Corners 20">
            <a:extLst>
              <a:ext uri="{FF2B5EF4-FFF2-40B4-BE49-F238E27FC236}">
                <a16:creationId xmlns:a16="http://schemas.microsoft.com/office/drawing/2014/main" id="{DC163844-FE6C-3E37-3E3C-EB594DC0C287}"/>
              </a:ext>
            </a:extLst>
          </p:cNvPr>
          <p:cNvSpPr/>
          <p:nvPr/>
        </p:nvSpPr>
        <p:spPr>
          <a:xfrm>
            <a:off x="370114" y="3826838"/>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TASK 1:</a:t>
            </a:r>
          </a:p>
        </p:txBody>
      </p:sp>
      <p:sp>
        <p:nvSpPr>
          <p:cNvPr id="22" name="TextBox 21">
            <a:extLst>
              <a:ext uri="{FF2B5EF4-FFF2-40B4-BE49-F238E27FC236}">
                <a16:creationId xmlns:a16="http://schemas.microsoft.com/office/drawing/2014/main" id="{172412DB-833A-DB3D-B1D1-5ACA14F5E347}"/>
              </a:ext>
            </a:extLst>
          </p:cNvPr>
          <p:cNvSpPr txBox="1"/>
          <p:nvPr/>
        </p:nvSpPr>
        <p:spPr>
          <a:xfrm>
            <a:off x="647114" y="4819260"/>
            <a:ext cx="8079286" cy="646331"/>
          </a:xfrm>
          <a:prstGeom prst="rect">
            <a:avLst/>
          </a:prstGeom>
          <a:noFill/>
        </p:spPr>
        <p:txBody>
          <a:bodyPr wrap="square" rtlCol="0">
            <a:spAutoFit/>
          </a:bodyPr>
          <a:lstStyle/>
          <a:p>
            <a:r>
              <a:rPr lang="hu-HU" dirty="0" err="1"/>
              <a:t>Use</a:t>
            </a:r>
            <a:r>
              <a:rPr lang="hu-HU" dirty="0"/>
              <a:t> </a:t>
            </a:r>
            <a:r>
              <a:rPr lang="hu-HU" dirty="0" err="1"/>
              <a:t>the</a:t>
            </a:r>
            <a:r>
              <a:rPr lang="hu-HU" dirty="0"/>
              <a:t> LINK of „</a:t>
            </a:r>
            <a:r>
              <a:rPr lang="hu-HU" b="0" i="0" u="none" strike="noStrike" dirty="0">
                <a:effectLst/>
                <a:latin typeface="-apple-system"/>
                <a:hlinkClick r:id="rId5" tooltip="GGMS Overview.doc"/>
              </a:rPr>
              <a:t>GGMS Overview.doc</a:t>
            </a:r>
            <a:r>
              <a:rPr lang="hu-HU" dirty="0"/>
              <a:t>” (</a:t>
            </a:r>
            <a:r>
              <a:rPr lang="hu-HU" dirty="0" err="1"/>
              <a:t>from</a:t>
            </a:r>
            <a:r>
              <a:rPr lang="hu-HU" dirty="0"/>
              <a:t> GitHub) and </a:t>
            </a:r>
            <a:r>
              <a:rPr lang="hu-HU" dirty="0" err="1"/>
              <a:t>have</a:t>
            </a:r>
            <a:r>
              <a:rPr lang="hu-HU" dirty="0"/>
              <a:t> </a:t>
            </a:r>
            <a:r>
              <a:rPr lang="hu-HU" dirty="0" err="1"/>
              <a:t>it</a:t>
            </a:r>
            <a:r>
              <a:rPr lang="hu-HU" dirty="0"/>
              <a:t> </a:t>
            </a:r>
            <a:r>
              <a:rPr lang="hu-HU" dirty="0" err="1"/>
              <a:t>analysed</a:t>
            </a:r>
            <a:r>
              <a:rPr lang="hu-HU" dirty="0"/>
              <a:t> </a:t>
            </a:r>
            <a:r>
              <a:rPr lang="hu-HU" dirty="0" err="1"/>
              <a:t>with</a:t>
            </a:r>
            <a:r>
              <a:rPr lang="hu-HU" dirty="0"/>
              <a:t> </a:t>
            </a:r>
            <a:r>
              <a:rPr lang="hu-HU" dirty="0" err="1"/>
              <a:t>VirusTotal</a:t>
            </a:r>
            <a:r>
              <a:rPr lang="hu-HU" dirty="0"/>
              <a:t>. </a:t>
            </a:r>
            <a:r>
              <a:rPr lang="hu-HU" dirty="0" err="1"/>
              <a:t>Do</a:t>
            </a:r>
            <a:r>
              <a:rPr lang="hu-HU" dirty="0"/>
              <a:t> </a:t>
            </a:r>
            <a:r>
              <a:rPr lang="hu-HU" dirty="0" err="1"/>
              <a:t>the</a:t>
            </a:r>
            <a:r>
              <a:rPr lang="hu-HU" dirty="0"/>
              <a:t> </a:t>
            </a:r>
            <a:r>
              <a:rPr lang="hu-HU" dirty="0" err="1"/>
              <a:t>same</a:t>
            </a:r>
            <a:r>
              <a:rPr lang="hu-HU" dirty="0"/>
              <a:t> </a:t>
            </a:r>
            <a:r>
              <a:rPr lang="hu-HU" dirty="0" err="1"/>
              <a:t>with</a:t>
            </a:r>
            <a:r>
              <a:rPr lang="hu-HU" dirty="0"/>
              <a:t> </a:t>
            </a:r>
            <a:r>
              <a:rPr lang="hu-HU" dirty="0" err="1"/>
              <a:t>the</a:t>
            </a:r>
            <a:r>
              <a:rPr lang="hu-HU" dirty="0"/>
              <a:t> „</a:t>
            </a:r>
            <a:r>
              <a:rPr lang="hu-HU" b="0" i="0" u="none" strike="noStrike" dirty="0">
                <a:effectLst/>
                <a:latin typeface="-apple-system"/>
                <a:hlinkClick r:id="rId6" tooltip="SideTwist.exe"/>
              </a:rPr>
              <a:t>SideTwist.exe</a:t>
            </a:r>
            <a:r>
              <a:rPr lang="hu-HU" dirty="0"/>
              <a:t>” file</a:t>
            </a:r>
          </a:p>
        </p:txBody>
      </p:sp>
      <p:sp>
        <p:nvSpPr>
          <p:cNvPr id="23" name="Rectangle: Rounded Corners 22">
            <a:extLst>
              <a:ext uri="{FF2B5EF4-FFF2-40B4-BE49-F238E27FC236}">
                <a16:creationId xmlns:a16="http://schemas.microsoft.com/office/drawing/2014/main" id="{A6F33C2B-9711-4FA2-DB65-482A46BE3FD9}"/>
              </a:ext>
            </a:extLst>
          </p:cNvPr>
          <p:cNvSpPr/>
          <p:nvPr/>
        </p:nvSpPr>
        <p:spPr>
          <a:xfrm>
            <a:off x="370114" y="5509592"/>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Q:</a:t>
            </a:r>
          </a:p>
        </p:txBody>
      </p:sp>
      <p:sp>
        <p:nvSpPr>
          <p:cNvPr id="24" name="TextBox 23">
            <a:extLst>
              <a:ext uri="{FF2B5EF4-FFF2-40B4-BE49-F238E27FC236}">
                <a16:creationId xmlns:a16="http://schemas.microsoft.com/office/drawing/2014/main" id="{DEB8D37D-D8AD-00E2-B28D-84E6C6985223}"/>
              </a:ext>
            </a:extLst>
          </p:cNvPr>
          <p:cNvSpPr txBox="1"/>
          <p:nvPr/>
        </p:nvSpPr>
        <p:spPr>
          <a:xfrm>
            <a:off x="2606543" y="5572869"/>
            <a:ext cx="4904600" cy="369332"/>
          </a:xfrm>
          <a:prstGeom prst="rect">
            <a:avLst/>
          </a:prstGeom>
          <a:noFill/>
        </p:spPr>
        <p:txBody>
          <a:bodyPr wrap="square" rtlCol="0">
            <a:spAutoFit/>
          </a:bodyPr>
          <a:lstStyle/>
          <a:p>
            <a:r>
              <a:rPr lang="hu-HU" dirty="0" err="1"/>
              <a:t>What</a:t>
            </a:r>
            <a:r>
              <a:rPr lang="hu-HU" dirty="0"/>
              <a:t> is </a:t>
            </a:r>
            <a:r>
              <a:rPr lang="hu-HU" dirty="0" err="1"/>
              <a:t>the</a:t>
            </a:r>
            <a:r>
              <a:rPr lang="hu-HU" dirty="0"/>
              <a:t> </a:t>
            </a:r>
            <a:r>
              <a:rPr lang="hu-HU" dirty="0" err="1"/>
              <a:t>verdict</a:t>
            </a:r>
            <a:r>
              <a:rPr lang="hu-HU" dirty="0"/>
              <a:t>?</a:t>
            </a:r>
          </a:p>
        </p:txBody>
      </p:sp>
    </p:spTree>
    <p:extLst>
      <p:ext uri="{BB962C8B-B14F-4D97-AF65-F5344CB8AC3E}">
        <p14:creationId xmlns:p14="http://schemas.microsoft.com/office/powerpoint/2010/main" val="3796319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C6B60-FCA2-4328-0058-2CDC6A355CC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1729AB0-3236-EAB8-9FBB-ACAF87BA0804}"/>
              </a:ext>
            </a:extLst>
          </p:cNvPr>
          <p:cNvSpPr>
            <a:spLocks noGrp="1"/>
          </p:cNvSpPr>
          <p:nvPr>
            <p:ph type="title"/>
          </p:nvPr>
        </p:nvSpPr>
        <p:spPr/>
        <p:txBody>
          <a:bodyPr/>
          <a:lstStyle/>
          <a:p>
            <a:r>
              <a:rPr lang="hu-HU" dirty="0" err="1"/>
              <a:t>Demo</a:t>
            </a:r>
            <a:endParaRPr lang="hu-HU" dirty="0"/>
          </a:p>
        </p:txBody>
      </p:sp>
      <p:sp>
        <p:nvSpPr>
          <p:cNvPr id="2" name="Rectangle: Rounded Corners 1">
            <a:extLst>
              <a:ext uri="{FF2B5EF4-FFF2-40B4-BE49-F238E27FC236}">
                <a16:creationId xmlns:a16="http://schemas.microsoft.com/office/drawing/2014/main" id="{BA9AB6C4-E90B-EF6D-65A9-E50FA68814A4}"/>
              </a:ext>
            </a:extLst>
          </p:cNvPr>
          <p:cNvSpPr/>
          <p:nvPr/>
        </p:nvSpPr>
        <p:spPr>
          <a:xfrm>
            <a:off x="631371" y="1812981"/>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Start </a:t>
            </a:r>
            <a:r>
              <a:rPr lang="hu-HU" dirty="0" err="1"/>
              <a:t>VMs</a:t>
            </a:r>
            <a:endParaRPr lang="hu-HU" dirty="0"/>
          </a:p>
        </p:txBody>
      </p:sp>
      <p:sp>
        <p:nvSpPr>
          <p:cNvPr id="4" name="Rectangle: Rounded Corners 3">
            <a:extLst>
              <a:ext uri="{FF2B5EF4-FFF2-40B4-BE49-F238E27FC236}">
                <a16:creationId xmlns:a16="http://schemas.microsoft.com/office/drawing/2014/main" id="{288FC554-BF19-68AA-C5D3-9BD30732A6BE}"/>
              </a:ext>
            </a:extLst>
          </p:cNvPr>
          <p:cNvSpPr/>
          <p:nvPr/>
        </p:nvSpPr>
        <p:spPr>
          <a:xfrm>
            <a:off x="2525485" y="2689281"/>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Start </a:t>
            </a:r>
            <a:r>
              <a:rPr lang="hu-HU" dirty="0" err="1"/>
              <a:t>control</a:t>
            </a:r>
            <a:r>
              <a:rPr lang="hu-HU" dirty="0"/>
              <a:t> server</a:t>
            </a:r>
          </a:p>
        </p:txBody>
      </p:sp>
      <p:sp>
        <p:nvSpPr>
          <p:cNvPr id="6" name="Rectangle: Rounded Corners 5">
            <a:extLst>
              <a:ext uri="{FF2B5EF4-FFF2-40B4-BE49-F238E27FC236}">
                <a16:creationId xmlns:a16="http://schemas.microsoft.com/office/drawing/2014/main" id="{B300D2F6-3CEE-1E38-98C2-FE838DA35967}"/>
              </a:ext>
            </a:extLst>
          </p:cNvPr>
          <p:cNvSpPr/>
          <p:nvPr/>
        </p:nvSpPr>
        <p:spPr>
          <a:xfrm>
            <a:off x="4572000" y="3549253"/>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Execute</a:t>
            </a:r>
            <a:r>
              <a:rPr lang="hu-HU" dirty="0"/>
              <a:t> </a:t>
            </a:r>
            <a:r>
              <a:rPr lang="hu-HU" dirty="0" err="1"/>
              <a:t>SideTwist</a:t>
            </a:r>
            <a:r>
              <a:rPr lang="hu-HU" dirty="0"/>
              <a:t> </a:t>
            </a:r>
            <a:r>
              <a:rPr lang="hu-HU" dirty="0" err="1"/>
              <a:t>malware</a:t>
            </a:r>
            <a:endParaRPr lang="hu-HU" dirty="0"/>
          </a:p>
        </p:txBody>
      </p:sp>
      <p:sp>
        <p:nvSpPr>
          <p:cNvPr id="7" name="TextBox 6">
            <a:extLst>
              <a:ext uri="{FF2B5EF4-FFF2-40B4-BE49-F238E27FC236}">
                <a16:creationId xmlns:a16="http://schemas.microsoft.com/office/drawing/2014/main" id="{3710308E-7D8D-A148-A3F3-6AE9B8EF5390}"/>
              </a:ext>
            </a:extLst>
          </p:cNvPr>
          <p:cNvSpPr txBox="1"/>
          <p:nvPr/>
        </p:nvSpPr>
        <p:spPr>
          <a:xfrm>
            <a:off x="306934" y="5873820"/>
            <a:ext cx="8225329" cy="369332"/>
          </a:xfrm>
          <a:prstGeom prst="rect">
            <a:avLst/>
          </a:prstGeom>
          <a:noFill/>
        </p:spPr>
        <p:txBody>
          <a:bodyPr wrap="none" rtlCol="0">
            <a:spAutoFit/>
          </a:bodyPr>
          <a:lstStyle/>
          <a:p>
            <a:r>
              <a:rPr lang="hu-HU" dirty="0" err="1"/>
              <a:t>Binaries</a:t>
            </a:r>
            <a:r>
              <a:rPr lang="hu-HU" dirty="0"/>
              <a:t> </a:t>
            </a:r>
            <a:r>
              <a:rPr lang="hu-HU" dirty="0" err="1"/>
              <a:t>are</a:t>
            </a:r>
            <a:r>
              <a:rPr lang="hu-HU" dirty="0"/>
              <a:t> </a:t>
            </a:r>
            <a:r>
              <a:rPr lang="hu-HU" dirty="0" err="1"/>
              <a:t>available</a:t>
            </a:r>
            <a:r>
              <a:rPr lang="hu-HU" dirty="0"/>
              <a:t> </a:t>
            </a:r>
            <a:r>
              <a:rPr lang="hu-HU" dirty="0" err="1"/>
              <a:t>on</a:t>
            </a:r>
            <a:r>
              <a:rPr lang="hu-HU" dirty="0"/>
              <a:t> </a:t>
            </a:r>
            <a:r>
              <a:rPr lang="hu-HU" dirty="0" err="1"/>
              <a:t>the</a:t>
            </a:r>
            <a:r>
              <a:rPr lang="hu-HU" dirty="0"/>
              <a:t> server: http://192.168.0.5/marketing_materials.zip</a:t>
            </a:r>
          </a:p>
        </p:txBody>
      </p:sp>
    </p:spTree>
    <p:extLst>
      <p:ext uri="{BB962C8B-B14F-4D97-AF65-F5344CB8AC3E}">
        <p14:creationId xmlns:p14="http://schemas.microsoft.com/office/powerpoint/2010/main" val="1708920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5386A-4EFB-6E38-40B2-0BE0A17A346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6FE0F7F-661F-2D1E-146C-AD20B64AFBA7}"/>
              </a:ext>
            </a:extLst>
          </p:cNvPr>
          <p:cNvSpPr>
            <a:spLocks noGrp="1"/>
          </p:cNvSpPr>
          <p:nvPr>
            <p:ph type="title"/>
          </p:nvPr>
        </p:nvSpPr>
        <p:spPr/>
        <p:txBody>
          <a:bodyPr/>
          <a:lstStyle/>
          <a:p>
            <a:r>
              <a:rPr lang="hu-HU" dirty="0" err="1"/>
              <a:t>Demo</a:t>
            </a:r>
            <a:endParaRPr lang="hu-HU" dirty="0"/>
          </a:p>
        </p:txBody>
      </p:sp>
      <p:sp>
        <p:nvSpPr>
          <p:cNvPr id="2" name="Rectangle: Rounded Corners 1">
            <a:extLst>
              <a:ext uri="{FF2B5EF4-FFF2-40B4-BE49-F238E27FC236}">
                <a16:creationId xmlns:a16="http://schemas.microsoft.com/office/drawing/2014/main" id="{6D5E54D5-97F2-797E-9974-25130DBE17CF}"/>
              </a:ext>
            </a:extLst>
          </p:cNvPr>
          <p:cNvSpPr/>
          <p:nvPr/>
        </p:nvSpPr>
        <p:spPr>
          <a:xfrm>
            <a:off x="631371" y="1812981"/>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Start </a:t>
            </a:r>
            <a:r>
              <a:rPr lang="hu-HU" dirty="0" err="1"/>
              <a:t>VMs</a:t>
            </a:r>
            <a:endParaRPr lang="hu-HU" dirty="0"/>
          </a:p>
        </p:txBody>
      </p:sp>
      <p:sp>
        <p:nvSpPr>
          <p:cNvPr id="4" name="Rectangle: Rounded Corners 3">
            <a:extLst>
              <a:ext uri="{FF2B5EF4-FFF2-40B4-BE49-F238E27FC236}">
                <a16:creationId xmlns:a16="http://schemas.microsoft.com/office/drawing/2014/main" id="{854C210A-30DA-C978-492A-9049FEFC3F79}"/>
              </a:ext>
            </a:extLst>
          </p:cNvPr>
          <p:cNvSpPr/>
          <p:nvPr/>
        </p:nvSpPr>
        <p:spPr>
          <a:xfrm>
            <a:off x="2525485" y="2689281"/>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Start </a:t>
            </a:r>
            <a:r>
              <a:rPr lang="hu-HU" dirty="0" err="1"/>
              <a:t>control</a:t>
            </a:r>
            <a:r>
              <a:rPr lang="hu-HU" dirty="0"/>
              <a:t> server</a:t>
            </a:r>
          </a:p>
        </p:txBody>
      </p:sp>
      <p:sp>
        <p:nvSpPr>
          <p:cNvPr id="6" name="Rectangle: Rounded Corners 5">
            <a:extLst>
              <a:ext uri="{FF2B5EF4-FFF2-40B4-BE49-F238E27FC236}">
                <a16:creationId xmlns:a16="http://schemas.microsoft.com/office/drawing/2014/main" id="{1D549577-1D1C-711C-E45F-8D33012F89B4}"/>
              </a:ext>
            </a:extLst>
          </p:cNvPr>
          <p:cNvSpPr/>
          <p:nvPr/>
        </p:nvSpPr>
        <p:spPr>
          <a:xfrm>
            <a:off x="4572000" y="3549253"/>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Execute</a:t>
            </a:r>
            <a:r>
              <a:rPr lang="hu-HU" dirty="0"/>
              <a:t> </a:t>
            </a:r>
            <a:r>
              <a:rPr lang="hu-HU" dirty="0" err="1"/>
              <a:t>SideTwist</a:t>
            </a:r>
            <a:r>
              <a:rPr lang="hu-HU" dirty="0"/>
              <a:t> </a:t>
            </a:r>
            <a:r>
              <a:rPr lang="hu-HU" dirty="0" err="1"/>
              <a:t>malware</a:t>
            </a:r>
            <a:endParaRPr lang="hu-HU" dirty="0"/>
          </a:p>
        </p:txBody>
      </p:sp>
      <p:sp>
        <p:nvSpPr>
          <p:cNvPr id="7" name="TextBox 6">
            <a:extLst>
              <a:ext uri="{FF2B5EF4-FFF2-40B4-BE49-F238E27FC236}">
                <a16:creationId xmlns:a16="http://schemas.microsoft.com/office/drawing/2014/main" id="{97F79347-798E-1CC4-F6CF-A0291B7FEEE5}"/>
              </a:ext>
            </a:extLst>
          </p:cNvPr>
          <p:cNvSpPr txBox="1"/>
          <p:nvPr/>
        </p:nvSpPr>
        <p:spPr>
          <a:xfrm>
            <a:off x="306934" y="5873820"/>
            <a:ext cx="8225329" cy="369332"/>
          </a:xfrm>
          <a:prstGeom prst="rect">
            <a:avLst/>
          </a:prstGeom>
          <a:noFill/>
        </p:spPr>
        <p:txBody>
          <a:bodyPr wrap="none" rtlCol="0">
            <a:spAutoFit/>
          </a:bodyPr>
          <a:lstStyle/>
          <a:p>
            <a:r>
              <a:rPr lang="hu-HU" dirty="0" err="1"/>
              <a:t>Binaries</a:t>
            </a:r>
            <a:r>
              <a:rPr lang="hu-HU" dirty="0"/>
              <a:t> </a:t>
            </a:r>
            <a:r>
              <a:rPr lang="hu-HU" dirty="0" err="1"/>
              <a:t>are</a:t>
            </a:r>
            <a:r>
              <a:rPr lang="hu-HU" dirty="0"/>
              <a:t> </a:t>
            </a:r>
            <a:r>
              <a:rPr lang="hu-HU" dirty="0" err="1"/>
              <a:t>available</a:t>
            </a:r>
            <a:r>
              <a:rPr lang="hu-HU" dirty="0"/>
              <a:t> </a:t>
            </a:r>
            <a:r>
              <a:rPr lang="hu-HU" dirty="0" err="1"/>
              <a:t>on</a:t>
            </a:r>
            <a:r>
              <a:rPr lang="hu-HU" dirty="0"/>
              <a:t> </a:t>
            </a:r>
            <a:r>
              <a:rPr lang="hu-HU" dirty="0" err="1"/>
              <a:t>the</a:t>
            </a:r>
            <a:r>
              <a:rPr lang="hu-HU" dirty="0"/>
              <a:t> server: http://192.168.0.5/marketing_materials.zip</a:t>
            </a:r>
          </a:p>
        </p:txBody>
      </p:sp>
    </p:spTree>
    <p:extLst>
      <p:ext uri="{BB962C8B-B14F-4D97-AF65-F5344CB8AC3E}">
        <p14:creationId xmlns:p14="http://schemas.microsoft.com/office/powerpoint/2010/main" val="900339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42C09-FC4F-4277-D06F-4E3F6030D27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1333AC6-34F6-6276-7C99-E9870E91BD7F}"/>
              </a:ext>
            </a:extLst>
          </p:cNvPr>
          <p:cNvSpPr>
            <a:spLocks noGrp="1"/>
          </p:cNvSpPr>
          <p:nvPr>
            <p:ph type="title"/>
          </p:nvPr>
        </p:nvSpPr>
        <p:spPr/>
        <p:txBody>
          <a:bodyPr/>
          <a:lstStyle/>
          <a:p>
            <a:r>
              <a:rPr lang="hu-HU" dirty="0" err="1"/>
              <a:t>Step</a:t>
            </a:r>
            <a:r>
              <a:rPr lang="hu-HU" dirty="0"/>
              <a:t> 2</a:t>
            </a:r>
          </a:p>
        </p:txBody>
      </p:sp>
      <p:sp>
        <p:nvSpPr>
          <p:cNvPr id="6" name="TextBox 5">
            <a:extLst>
              <a:ext uri="{FF2B5EF4-FFF2-40B4-BE49-F238E27FC236}">
                <a16:creationId xmlns:a16="http://schemas.microsoft.com/office/drawing/2014/main" id="{C4DA73F0-7A69-4F1F-EA32-9A77A35960FF}"/>
              </a:ext>
            </a:extLst>
          </p:cNvPr>
          <p:cNvSpPr txBox="1"/>
          <p:nvPr/>
        </p:nvSpPr>
        <p:spPr>
          <a:xfrm>
            <a:off x="566057" y="1382485"/>
            <a:ext cx="5638800" cy="923330"/>
          </a:xfrm>
          <a:prstGeom prst="rect">
            <a:avLst/>
          </a:prstGeom>
          <a:noFill/>
        </p:spPr>
        <p:txBody>
          <a:bodyPr wrap="square" rtlCol="0">
            <a:spAutoFit/>
          </a:bodyPr>
          <a:lstStyle/>
          <a:p>
            <a:r>
              <a:rPr lang="hu-HU" b="1" dirty="0"/>
              <a:t>E</a:t>
            </a:r>
            <a:r>
              <a:rPr lang="en-US" b="1" dirty="0"/>
              <a:t>numeration</a:t>
            </a:r>
            <a:r>
              <a:rPr lang="en-US" dirty="0"/>
              <a:t> of the current user, accounts, groups, system information, network connections, processes, services, and if remote desktop is enabled.</a:t>
            </a:r>
            <a:endParaRPr lang="hu-HU" dirty="0"/>
          </a:p>
        </p:txBody>
      </p:sp>
      <p:sp>
        <p:nvSpPr>
          <p:cNvPr id="10" name="TextBox 9">
            <a:extLst>
              <a:ext uri="{FF2B5EF4-FFF2-40B4-BE49-F238E27FC236}">
                <a16:creationId xmlns:a16="http://schemas.microsoft.com/office/drawing/2014/main" id="{48860D5C-1FDB-16DB-45D9-1F33184955B5}"/>
              </a:ext>
            </a:extLst>
          </p:cNvPr>
          <p:cNvSpPr txBox="1"/>
          <p:nvPr/>
        </p:nvSpPr>
        <p:spPr>
          <a:xfrm>
            <a:off x="566057" y="3628856"/>
            <a:ext cx="5638800" cy="369332"/>
          </a:xfrm>
          <a:prstGeom prst="rect">
            <a:avLst/>
          </a:prstGeom>
          <a:noFill/>
        </p:spPr>
        <p:txBody>
          <a:bodyPr wrap="square" rtlCol="0">
            <a:spAutoFit/>
          </a:bodyPr>
          <a:lstStyle/>
          <a:p>
            <a:r>
              <a:rPr lang="hu-HU" b="1" dirty="0"/>
              <a:t>Low </a:t>
            </a:r>
            <a:r>
              <a:rPr lang="hu-HU" b="1" dirty="0" err="1"/>
              <a:t>privilege</a:t>
            </a:r>
            <a:r>
              <a:rPr lang="hu-HU" b="1" dirty="0"/>
              <a:t> </a:t>
            </a:r>
            <a:r>
              <a:rPr lang="hu-HU" b="1" dirty="0" err="1"/>
              <a:t>credential</a:t>
            </a:r>
            <a:r>
              <a:rPr lang="hu-HU" b="1" dirty="0"/>
              <a:t> </a:t>
            </a:r>
            <a:r>
              <a:rPr lang="hu-HU" b="1" dirty="0" err="1"/>
              <a:t>dumping</a:t>
            </a:r>
            <a:endParaRPr lang="hu-HU" b="1" dirty="0"/>
          </a:p>
        </p:txBody>
      </p:sp>
      <p:sp>
        <p:nvSpPr>
          <p:cNvPr id="13" name="Rectangle: Rounded Corners 12">
            <a:extLst>
              <a:ext uri="{FF2B5EF4-FFF2-40B4-BE49-F238E27FC236}">
                <a16:creationId xmlns:a16="http://schemas.microsoft.com/office/drawing/2014/main" id="{E3564F10-A0D8-12EA-FE77-61E8EF273ED9}"/>
              </a:ext>
            </a:extLst>
          </p:cNvPr>
          <p:cNvSpPr/>
          <p:nvPr/>
        </p:nvSpPr>
        <p:spPr>
          <a:xfrm>
            <a:off x="1006929" y="4125686"/>
            <a:ext cx="7130142" cy="15022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hu-HU" dirty="0"/>
              <a:t>SystemFailureReporter.exe </a:t>
            </a:r>
            <a:r>
              <a:rPr lang="hu-HU" dirty="0" err="1"/>
              <a:t>to</a:t>
            </a:r>
            <a:r>
              <a:rPr lang="hu-HU" dirty="0"/>
              <a:t> </a:t>
            </a:r>
            <a:r>
              <a:rPr lang="hu-HU" dirty="0" err="1"/>
              <a:t>download</a:t>
            </a:r>
            <a:r>
              <a:rPr lang="hu-HU" dirty="0"/>
              <a:t> VALUEVAULT (</a:t>
            </a:r>
            <a:r>
              <a:rPr lang="hu-HU" dirty="0" err="1"/>
              <a:t>the</a:t>
            </a:r>
            <a:r>
              <a:rPr lang="hu-HU" dirty="0"/>
              <a:t> </a:t>
            </a:r>
            <a:r>
              <a:rPr lang="hu-HU" dirty="0" err="1"/>
              <a:t>executable</a:t>
            </a:r>
            <a:r>
              <a:rPr lang="hu-HU" dirty="0"/>
              <a:t> </a:t>
            </a:r>
            <a:r>
              <a:rPr lang="hu-HU" dirty="0" err="1"/>
              <a:t>for</a:t>
            </a:r>
            <a:r>
              <a:rPr lang="hu-HU" dirty="0"/>
              <a:t> </a:t>
            </a:r>
            <a:r>
              <a:rPr lang="hu-HU" dirty="0" err="1"/>
              <a:t>which</a:t>
            </a:r>
            <a:r>
              <a:rPr lang="hu-HU" dirty="0"/>
              <a:t> is b.exe) </a:t>
            </a:r>
            <a:r>
              <a:rPr lang="hu-HU" dirty="0" err="1"/>
              <a:t>which</a:t>
            </a:r>
            <a:r>
              <a:rPr lang="hu-HU" dirty="0"/>
              <a:t> is </a:t>
            </a:r>
            <a:r>
              <a:rPr lang="hu-HU" dirty="0" err="1"/>
              <a:t>then</a:t>
            </a:r>
            <a:r>
              <a:rPr lang="hu-HU" dirty="0"/>
              <a:t> </a:t>
            </a:r>
            <a:r>
              <a:rPr lang="hu-HU" dirty="0" err="1"/>
              <a:t>leveraged</a:t>
            </a:r>
            <a:r>
              <a:rPr lang="hu-HU" dirty="0"/>
              <a:t> </a:t>
            </a:r>
            <a:r>
              <a:rPr lang="hu-HU" dirty="0" err="1"/>
              <a:t>to</a:t>
            </a:r>
            <a:r>
              <a:rPr lang="hu-HU" dirty="0"/>
              <a:t> </a:t>
            </a:r>
            <a:r>
              <a:rPr lang="hu-HU" dirty="0" err="1"/>
              <a:t>perform</a:t>
            </a:r>
            <a:r>
              <a:rPr lang="hu-HU" dirty="0"/>
              <a:t> a </a:t>
            </a:r>
            <a:r>
              <a:rPr lang="hu-HU" dirty="0" err="1"/>
              <a:t>low</a:t>
            </a:r>
            <a:r>
              <a:rPr lang="hu-HU" dirty="0"/>
              <a:t> </a:t>
            </a:r>
            <a:r>
              <a:rPr lang="hu-HU" dirty="0" err="1"/>
              <a:t>privilege</a:t>
            </a:r>
            <a:r>
              <a:rPr lang="hu-HU" dirty="0"/>
              <a:t> </a:t>
            </a:r>
            <a:r>
              <a:rPr lang="hu-HU" dirty="0" err="1"/>
              <a:t>credential</a:t>
            </a:r>
            <a:r>
              <a:rPr lang="hu-HU" dirty="0"/>
              <a:t> </a:t>
            </a:r>
            <a:r>
              <a:rPr lang="hu-HU" dirty="0" err="1"/>
              <a:t>dumping</a:t>
            </a:r>
            <a:r>
              <a:rPr lang="hu-HU" dirty="0"/>
              <a:t>. SystemFailureReporter.exe </a:t>
            </a:r>
            <a:r>
              <a:rPr lang="hu-HU" dirty="0" err="1"/>
              <a:t>then</a:t>
            </a:r>
            <a:r>
              <a:rPr lang="hu-HU" dirty="0"/>
              <a:t> </a:t>
            </a:r>
            <a:r>
              <a:rPr lang="hu-HU" dirty="0" err="1"/>
              <a:t>uploads</a:t>
            </a:r>
            <a:r>
              <a:rPr lang="hu-HU" dirty="0"/>
              <a:t> </a:t>
            </a:r>
            <a:r>
              <a:rPr lang="hu-HU" dirty="0" err="1"/>
              <a:t>the</a:t>
            </a:r>
            <a:r>
              <a:rPr lang="hu-HU" dirty="0"/>
              <a:t> VALUEVAULT </a:t>
            </a:r>
            <a:r>
              <a:rPr lang="hu-HU" dirty="0" err="1"/>
              <a:t>dump</a:t>
            </a:r>
            <a:r>
              <a:rPr lang="hu-HU" dirty="0"/>
              <a:t> (</a:t>
            </a:r>
            <a:r>
              <a:rPr lang="hu-HU" dirty="0" err="1"/>
              <a:t>named</a:t>
            </a:r>
            <a:r>
              <a:rPr lang="hu-HU" dirty="0"/>
              <a:t> fsociety.dat) back </a:t>
            </a:r>
            <a:r>
              <a:rPr lang="hu-HU" dirty="0" err="1"/>
              <a:t>to</a:t>
            </a:r>
            <a:r>
              <a:rPr lang="hu-HU" dirty="0"/>
              <a:t> C2 </a:t>
            </a:r>
            <a:r>
              <a:rPr lang="hu-HU" dirty="0" err="1"/>
              <a:t>via</a:t>
            </a:r>
            <a:r>
              <a:rPr lang="hu-HU" dirty="0"/>
              <a:t> HTTP POST </a:t>
            </a:r>
            <a:r>
              <a:rPr lang="hu-HU" dirty="0" err="1"/>
              <a:t>request</a:t>
            </a:r>
            <a:r>
              <a:rPr lang="hu-HU" dirty="0"/>
              <a:t>.</a:t>
            </a:r>
          </a:p>
        </p:txBody>
      </p:sp>
    </p:spTree>
    <p:extLst>
      <p:ext uri="{BB962C8B-B14F-4D97-AF65-F5344CB8AC3E}">
        <p14:creationId xmlns:p14="http://schemas.microsoft.com/office/powerpoint/2010/main" val="3445555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FC68A-9010-6056-B8FC-FABF085CE65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1DE67F46-8118-DC4B-4D62-4B476323D2B4}"/>
              </a:ext>
            </a:extLst>
          </p:cNvPr>
          <p:cNvSpPr>
            <a:spLocks noGrp="1"/>
          </p:cNvSpPr>
          <p:nvPr>
            <p:ph type="title"/>
          </p:nvPr>
        </p:nvSpPr>
        <p:spPr/>
        <p:txBody>
          <a:bodyPr/>
          <a:lstStyle/>
          <a:p>
            <a:r>
              <a:rPr lang="hu-HU" dirty="0" err="1"/>
              <a:t>Step</a:t>
            </a:r>
            <a:r>
              <a:rPr lang="hu-HU" dirty="0"/>
              <a:t> 2</a:t>
            </a:r>
          </a:p>
        </p:txBody>
      </p:sp>
      <p:sp>
        <p:nvSpPr>
          <p:cNvPr id="21" name="Rectangle: Rounded Corners 20">
            <a:extLst>
              <a:ext uri="{FF2B5EF4-FFF2-40B4-BE49-F238E27FC236}">
                <a16:creationId xmlns:a16="http://schemas.microsoft.com/office/drawing/2014/main" id="{87359949-8BDD-76C8-D729-1CE21BBAB39E}"/>
              </a:ext>
            </a:extLst>
          </p:cNvPr>
          <p:cNvSpPr/>
          <p:nvPr/>
        </p:nvSpPr>
        <p:spPr>
          <a:xfrm>
            <a:off x="370114" y="1473935"/>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TASK 1:</a:t>
            </a:r>
          </a:p>
        </p:txBody>
      </p:sp>
      <p:sp>
        <p:nvSpPr>
          <p:cNvPr id="22" name="TextBox 21">
            <a:extLst>
              <a:ext uri="{FF2B5EF4-FFF2-40B4-BE49-F238E27FC236}">
                <a16:creationId xmlns:a16="http://schemas.microsoft.com/office/drawing/2014/main" id="{3A23A9D9-A5AB-01DC-B8EF-D3F779472086}"/>
              </a:ext>
            </a:extLst>
          </p:cNvPr>
          <p:cNvSpPr txBox="1"/>
          <p:nvPr/>
        </p:nvSpPr>
        <p:spPr>
          <a:xfrm>
            <a:off x="532357" y="2583156"/>
            <a:ext cx="8079286" cy="369332"/>
          </a:xfrm>
          <a:prstGeom prst="rect">
            <a:avLst/>
          </a:prstGeom>
          <a:noFill/>
        </p:spPr>
        <p:txBody>
          <a:bodyPr wrap="square" rtlCol="0">
            <a:spAutoFit/>
          </a:bodyPr>
          <a:lstStyle/>
          <a:p>
            <a:r>
              <a:rPr lang="hu-HU" dirty="0" err="1"/>
              <a:t>Use</a:t>
            </a:r>
            <a:r>
              <a:rPr lang="hu-HU" dirty="0"/>
              <a:t> </a:t>
            </a:r>
            <a:r>
              <a:rPr lang="hu-HU" dirty="0" err="1"/>
              <a:t>the</a:t>
            </a:r>
            <a:r>
              <a:rPr lang="hu-HU" dirty="0"/>
              <a:t> LINK of „</a:t>
            </a:r>
            <a:r>
              <a:rPr lang="hu-HU" b="0" i="0" u="none" strike="noStrike" dirty="0">
                <a:effectLst/>
                <a:latin typeface="-apple-system"/>
                <a:hlinkClick r:id="rId3" tooltip="b.exe"/>
              </a:rPr>
              <a:t>b.exe</a:t>
            </a:r>
            <a:r>
              <a:rPr lang="hu-HU" dirty="0"/>
              <a:t>” (</a:t>
            </a:r>
            <a:r>
              <a:rPr lang="hu-HU" dirty="0" err="1"/>
              <a:t>from</a:t>
            </a:r>
            <a:r>
              <a:rPr lang="hu-HU" dirty="0"/>
              <a:t> GitHub) and </a:t>
            </a:r>
            <a:r>
              <a:rPr lang="hu-HU" dirty="0" err="1"/>
              <a:t>have</a:t>
            </a:r>
            <a:r>
              <a:rPr lang="hu-HU" dirty="0"/>
              <a:t> </a:t>
            </a:r>
            <a:r>
              <a:rPr lang="hu-HU" dirty="0" err="1"/>
              <a:t>it</a:t>
            </a:r>
            <a:r>
              <a:rPr lang="hu-HU" dirty="0"/>
              <a:t> </a:t>
            </a:r>
            <a:r>
              <a:rPr lang="hu-HU" dirty="0" err="1"/>
              <a:t>analysed</a:t>
            </a:r>
            <a:r>
              <a:rPr lang="hu-HU" dirty="0"/>
              <a:t> </a:t>
            </a:r>
            <a:r>
              <a:rPr lang="hu-HU" dirty="0" err="1"/>
              <a:t>with</a:t>
            </a:r>
            <a:r>
              <a:rPr lang="hu-HU" dirty="0"/>
              <a:t> </a:t>
            </a:r>
            <a:r>
              <a:rPr lang="hu-HU" dirty="0" err="1"/>
              <a:t>VirusTotal</a:t>
            </a:r>
            <a:endParaRPr lang="hu-HU" dirty="0"/>
          </a:p>
        </p:txBody>
      </p:sp>
      <p:sp>
        <p:nvSpPr>
          <p:cNvPr id="23" name="Rectangle: Rounded Corners 22">
            <a:extLst>
              <a:ext uri="{FF2B5EF4-FFF2-40B4-BE49-F238E27FC236}">
                <a16:creationId xmlns:a16="http://schemas.microsoft.com/office/drawing/2014/main" id="{707FD881-EACB-4A67-6950-623AF8715402}"/>
              </a:ext>
            </a:extLst>
          </p:cNvPr>
          <p:cNvSpPr/>
          <p:nvPr/>
        </p:nvSpPr>
        <p:spPr>
          <a:xfrm>
            <a:off x="370114" y="3559227"/>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Q:</a:t>
            </a:r>
          </a:p>
        </p:txBody>
      </p:sp>
      <p:sp>
        <p:nvSpPr>
          <p:cNvPr id="24" name="TextBox 23">
            <a:extLst>
              <a:ext uri="{FF2B5EF4-FFF2-40B4-BE49-F238E27FC236}">
                <a16:creationId xmlns:a16="http://schemas.microsoft.com/office/drawing/2014/main" id="{0652799F-F5A1-58F8-F021-B9598A052D0E}"/>
              </a:ext>
            </a:extLst>
          </p:cNvPr>
          <p:cNvSpPr txBox="1"/>
          <p:nvPr/>
        </p:nvSpPr>
        <p:spPr>
          <a:xfrm>
            <a:off x="2264228" y="4569520"/>
            <a:ext cx="4904600" cy="369332"/>
          </a:xfrm>
          <a:prstGeom prst="rect">
            <a:avLst/>
          </a:prstGeom>
          <a:noFill/>
        </p:spPr>
        <p:txBody>
          <a:bodyPr wrap="square" rtlCol="0">
            <a:spAutoFit/>
          </a:bodyPr>
          <a:lstStyle/>
          <a:p>
            <a:r>
              <a:rPr lang="hu-HU" dirty="0" err="1"/>
              <a:t>What</a:t>
            </a:r>
            <a:r>
              <a:rPr lang="hu-HU" dirty="0"/>
              <a:t> is </a:t>
            </a:r>
            <a:r>
              <a:rPr lang="hu-HU" dirty="0" err="1"/>
              <a:t>the</a:t>
            </a:r>
            <a:r>
              <a:rPr lang="hu-HU" dirty="0"/>
              <a:t> </a:t>
            </a:r>
            <a:r>
              <a:rPr lang="hu-HU" dirty="0" err="1"/>
              <a:t>verdict</a:t>
            </a:r>
            <a:r>
              <a:rPr lang="hu-HU" dirty="0"/>
              <a:t>?</a:t>
            </a:r>
          </a:p>
        </p:txBody>
      </p:sp>
    </p:spTree>
    <p:extLst>
      <p:ext uri="{BB962C8B-B14F-4D97-AF65-F5344CB8AC3E}">
        <p14:creationId xmlns:p14="http://schemas.microsoft.com/office/powerpoint/2010/main" val="1747796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6F67F-2BA9-B721-44F7-0F329901D78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FA9AA75-5978-1FFB-4495-2F43B8ACAE92}"/>
              </a:ext>
            </a:extLst>
          </p:cNvPr>
          <p:cNvSpPr>
            <a:spLocks noGrp="1"/>
          </p:cNvSpPr>
          <p:nvPr>
            <p:ph type="title"/>
          </p:nvPr>
        </p:nvSpPr>
        <p:spPr/>
        <p:txBody>
          <a:bodyPr/>
          <a:lstStyle/>
          <a:p>
            <a:r>
              <a:rPr lang="hu-HU" dirty="0" err="1"/>
              <a:t>Step</a:t>
            </a:r>
            <a:r>
              <a:rPr lang="hu-HU" dirty="0"/>
              <a:t> 3</a:t>
            </a:r>
          </a:p>
        </p:txBody>
      </p:sp>
      <p:sp>
        <p:nvSpPr>
          <p:cNvPr id="6" name="TextBox 5">
            <a:extLst>
              <a:ext uri="{FF2B5EF4-FFF2-40B4-BE49-F238E27FC236}">
                <a16:creationId xmlns:a16="http://schemas.microsoft.com/office/drawing/2014/main" id="{FCE5958D-2F55-592B-8171-A317CBFE2FDF}"/>
              </a:ext>
            </a:extLst>
          </p:cNvPr>
          <p:cNvSpPr txBox="1"/>
          <p:nvPr/>
        </p:nvSpPr>
        <p:spPr>
          <a:xfrm>
            <a:off x="566057" y="1382485"/>
            <a:ext cx="5638800" cy="369332"/>
          </a:xfrm>
          <a:prstGeom prst="rect">
            <a:avLst/>
          </a:prstGeom>
          <a:noFill/>
        </p:spPr>
        <p:txBody>
          <a:bodyPr wrap="square" rtlCol="0">
            <a:spAutoFit/>
          </a:bodyPr>
          <a:lstStyle/>
          <a:p>
            <a:r>
              <a:rPr lang="hu-HU" b="1" dirty="0" err="1"/>
              <a:t>Lateral</a:t>
            </a:r>
            <a:r>
              <a:rPr lang="hu-HU" b="1" dirty="0"/>
              <a:t> </a:t>
            </a:r>
            <a:r>
              <a:rPr lang="hu-HU" b="1" dirty="0" err="1"/>
              <a:t>movement</a:t>
            </a:r>
            <a:endParaRPr lang="hu-HU" dirty="0"/>
          </a:p>
        </p:txBody>
      </p:sp>
      <p:sp>
        <p:nvSpPr>
          <p:cNvPr id="10" name="TextBox 9">
            <a:extLst>
              <a:ext uri="{FF2B5EF4-FFF2-40B4-BE49-F238E27FC236}">
                <a16:creationId xmlns:a16="http://schemas.microsoft.com/office/drawing/2014/main" id="{84571281-A9E6-DE85-53E9-724011E00CAA}"/>
              </a:ext>
            </a:extLst>
          </p:cNvPr>
          <p:cNvSpPr txBox="1"/>
          <p:nvPr/>
        </p:nvSpPr>
        <p:spPr>
          <a:xfrm>
            <a:off x="566057" y="3628856"/>
            <a:ext cx="5638800" cy="369332"/>
          </a:xfrm>
          <a:prstGeom prst="rect">
            <a:avLst/>
          </a:prstGeom>
          <a:noFill/>
        </p:spPr>
        <p:txBody>
          <a:bodyPr wrap="square" rtlCol="0">
            <a:spAutoFit/>
          </a:bodyPr>
          <a:lstStyle/>
          <a:p>
            <a:r>
              <a:rPr lang="hu-HU" b="1" dirty="0" err="1"/>
              <a:t>Installing</a:t>
            </a:r>
            <a:r>
              <a:rPr lang="hu-HU" b="1" dirty="0"/>
              <a:t> </a:t>
            </a:r>
            <a:r>
              <a:rPr lang="hu-HU" b="1" dirty="0" err="1"/>
              <a:t>webshell</a:t>
            </a:r>
            <a:r>
              <a:rPr lang="hu-HU" b="1" dirty="0"/>
              <a:t> </a:t>
            </a:r>
            <a:r>
              <a:rPr lang="hu-HU" b="1" dirty="0" err="1"/>
              <a:t>to</a:t>
            </a:r>
            <a:r>
              <a:rPr lang="hu-HU" b="1" dirty="0"/>
              <a:t> </a:t>
            </a:r>
            <a:r>
              <a:rPr lang="hu-HU" b="1" dirty="0" err="1"/>
              <a:t>remote</a:t>
            </a:r>
            <a:r>
              <a:rPr lang="hu-HU" b="1" dirty="0"/>
              <a:t> server</a:t>
            </a:r>
          </a:p>
        </p:txBody>
      </p:sp>
      <p:sp>
        <p:nvSpPr>
          <p:cNvPr id="13" name="Rectangle: Rounded Corners 12">
            <a:extLst>
              <a:ext uri="{FF2B5EF4-FFF2-40B4-BE49-F238E27FC236}">
                <a16:creationId xmlns:a16="http://schemas.microsoft.com/office/drawing/2014/main" id="{7EE64247-C8AF-10F3-CF91-DC3B5871A99A}"/>
              </a:ext>
            </a:extLst>
          </p:cNvPr>
          <p:cNvSpPr/>
          <p:nvPr/>
        </p:nvSpPr>
        <p:spPr>
          <a:xfrm>
            <a:off x="1006929" y="4125686"/>
            <a:ext cx="7130142" cy="15022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hu-HU" dirty="0"/>
              <a:t>D</a:t>
            </a:r>
            <a:r>
              <a:rPr lang="en-US" dirty="0" err="1"/>
              <a:t>ownloading</a:t>
            </a:r>
            <a:r>
              <a:rPr lang="en-US" dirty="0"/>
              <a:t> the TWOFACE </a:t>
            </a:r>
            <a:r>
              <a:rPr lang="en-US" dirty="0" err="1"/>
              <a:t>webshell</a:t>
            </a:r>
            <a:r>
              <a:rPr lang="en-US" dirty="0"/>
              <a:t> (named contact.aspx) via SystemFailureReporter.exe; TWOFACE is then copied from </a:t>
            </a:r>
            <a:r>
              <a:rPr lang="hu-HU" dirty="0" err="1"/>
              <a:t>the</a:t>
            </a:r>
            <a:r>
              <a:rPr lang="hu-HU" dirty="0"/>
              <a:t> </a:t>
            </a:r>
            <a:r>
              <a:rPr lang="hu-HU" dirty="0" err="1"/>
              <a:t>victim</a:t>
            </a:r>
            <a:r>
              <a:rPr lang="en-US" dirty="0"/>
              <a:t> to </a:t>
            </a:r>
            <a:r>
              <a:rPr lang="hu-HU" dirty="0"/>
              <a:t>SERVER</a:t>
            </a:r>
            <a:r>
              <a:rPr lang="en-US" dirty="0"/>
              <a:t> and hidden with </a:t>
            </a:r>
            <a:r>
              <a:rPr lang="en-US" dirty="0" err="1"/>
              <a:t>attrib</a:t>
            </a:r>
            <a:r>
              <a:rPr lang="en-US" dirty="0"/>
              <a:t> + h.</a:t>
            </a:r>
            <a:endParaRPr lang="hu-HU" dirty="0"/>
          </a:p>
        </p:txBody>
      </p:sp>
      <p:sp>
        <p:nvSpPr>
          <p:cNvPr id="2" name="TextBox 1">
            <a:extLst>
              <a:ext uri="{FF2B5EF4-FFF2-40B4-BE49-F238E27FC236}">
                <a16:creationId xmlns:a16="http://schemas.microsoft.com/office/drawing/2014/main" id="{733EB950-AE5A-791A-CA53-508FEE5CDB41}"/>
              </a:ext>
            </a:extLst>
          </p:cNvPr>
          <p:cNvSpPr txBox="1"/>
          <p:nvPr/>
        </p:nvSpPr>
        <p:spPr>
          <a:xfrm>
            <a:off x="1219200" y="1879315"/>
            <a:ext cx="5736771" cy="923330"/>
          </a:xfrm>
          <a:prstGeom prst="rect">
            <a:avLst/>
          </a:prstGeom>
          <a:noFill/>
        </p:spPr>
        <p:txBody>
          <a:bodyPr wrap="square" rtlCol="0">
            <a:spAutoFit/>
          </a:bodyPr>
          <a:lstStyle/>
          <a:p>
            <a:r>
              <a:rPr lang="hu-HU" dirty="0" err="1"/>
              <a:t>It</a:t>
            </a:r>
            <a:r>
              <a:rPr lang="hu-HU" dirty="0"/>
              <a:t> has </a:t>
            </a:r>
            <a:r>
              <a:rPr lang="hu-HU" dirty="0" err="1"/>
              <a:t>been</a:t>
            </a:r>
            <a:r>
              <a:rPr lang="hu-HU" dirty="0"/>
              <a:t> </a:t>
            </a:r>
            <a:r>
              <a:rPr lang="hu-HU" dirty="0" err="1"/>
              <a:t>discovered</a:t>
            </a:r>
            <a:r>
              <a:rPr lang="hu-HU" dirty="0"/>
              <a:t> </a:t>
            </a:r>
            <a:r>
              <a:rPr lang="hu-HU" dirty="0" err="1"/>
              <a:t>from</a:t>
            </a:r>
            <a:r>
              <a:rPr lang="hu-HU" dirty="0"/>
              <a:t> </a:t>
            </a:r>
            <a:r>
              <a:rPr lang="hu-HU" dirty="0" err="1"/>
              <a:t>the</a:t>
            </a:r>
            <a:r>
              <a:rPr lang="hu-HU" dirty="0"/>
              <a:t> </a:t>
            </a:r>
            <a:r>
              <a:rPr lang="hu-HU" dirty="0" err="1"/>
              <a:t>credentials</a:t>
            </a:r>
            <a:r>
              <a:rPr lang="hu-HU" dirty="0"/>
              <a:t> </a:t>
            </a:r>
            <a:r>
              <a:rPr lang="hu-HU" dirty="0" err="1"/>
              <a:t>dumped</a:t>
            </a:r>
            <a:r>
              <a:rPr lang="hu-HU" dirty="0"/>
              <a:t> in Step2 </a:t>
            </a:r>
            <a:r>
              <a:rPr lang="hu-HU" dirty="0" err="1"/>
              <a:t>that</a:t>
            </a:r>
            <a:r>
              <a:rPr lang="hu-HU" dirty="0"/>
              <a:t> </a:t>
            </a:r>
            <a:r>
              <a:rPr lang="hu-HU" dirty="0" err="1"/>
              <a:t>the</a:t>
            </a:r>
            <a:r>
              <a:rPr lang="hu-HU" dirty="0"/>
              <a:t> </a:t>
            </a:r>
            <a:r>
              <a:rPr lang="hu-HU" dirty="0" err="1"/>
              <a:t>user</a:t>
            </a:r>
            <a:r>
              <a:rPr lang="hu-HU" dirty="0"/>
              <a:t> </a:t>
            </a:r>
            <a:r>
              <a:rPr lang="hu-HU" dirty="0" err="1"/>
              <a:t>logged</a:t>
            </a:r>
            <a:r>
              <a:rPr lang="hu-HU" dirty="0"/>
              <a:t> in </a:t>
            </a:r>
            <a:r>
              <a:rPr lang="hu-HU" dirty="0" err="1"/>
              <a:t>the</a:t>
            </a:r>
            <a:r>
              <a:rPr lang="hu-HU" dirty="0"/>
              <a:t> </a:t>
            </a:r>
            <a:r>
              <a:rPr lang="hu-HU" dirty="0" err="1"/>
              <a:t>Victim</a:t>
            </a:r>
            <a:r>
              <a:rPr lang="hu-HU" dirty="0"/>
              <a:t> has </a:t>
            </a:r>
            <a:r>
              <a:rPr lang="hu-HU" dirty="0" err="1"/>
              <a:t>admin</a:t>
            </a:r>
            <a:r>
              <a:rPr lang="hu-HU" dirty="0"/>
              <a:t> </a:t>
            </a:r>
            <a:r>
              <a:rPr lang="hu-HU" dirty="0" err="1"/>
              <a:t>priviliges</a:t>
            </a:r>
            <a:r>
              <a:rPr lang="hu-HU" dirty="0"/>
              <a:t> </a:t>
            </a:r>
            <a:r>
              <a:rPr lang="hu-HU" dirty="0" err="1"/>
              <a:t>on</a:t>
            </a:r>
            <a:r>
              <a:rPr lang="hu-HU" dirty="0"/>
              <a:t> </a:t>
            </a:r>
            <a:r>
              <a:rPr lang="hu-HU" dirty="0" err="1"/>
              <a:t>the</a:t>
            </a:r>
            <a:r>
              <a:rPr lang="hu-HU" dirty="0"/>
              <a:t> EWS server</a:t>
            </a:r>
          </a:p>
        </p:txBody>
      </p:sp>
    </p:spTree>
    <p:extLst>
      <p:ext uri="{BB962C8B-B14F-4D97-AF65-F5344CB8AC3E}">
        <p14:creationId xmlns:p14="http://schemas.microsoft.com/office/powerpoint/2010/main" val="61313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E2FD4-ECAF-3CD8-E634-291256D6D81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73E7A76-A94F-6570-7872-3FB1D69FC7AC}"/>
              </a:ext>
            </a:extLst>
          </p:cNvPr>
          <p:cNvSpPr>
            <a:spLocks noGrp="1"/>
          </p:cNvSpPr>
          <p:nvPr>
            <p:ph type="title"/>
          </p:nvPr>
        </p:nvSpPr>
        <p:spPr/>
        <p:txBody>
          <a:bodyPr/>
          <a:lstStyle/>
          <a:p>
            <a:r>
              <a:rPr lang="en-GB" dirty="0"/>
              <a:t>Step 2</a:t>
            </a:r>
          </a:p>
        </p:txBody>
      </p:sp>
      <p:sp>
        <p:nvSpPr>
          <p:cNvPr id="21" name="Rectangle: Rounded Corners 20">
            <a:extLst>
              <a:ext uri="{FF2B5EF4-FFF2-40B4-BE49-F238E27FC236}">
                <a16:creationId xmlns:a16="http://schemas.microsoft.com/office/drawing/2014/main" id="{14133391-CFF3-1880-0982-1E00A281B724}"/>
              </a:ext>
            </a:extLst>
          </p:cNvPr>
          <p:cNvSpPr/>
          <p:nvPr/>
        </p:nvSpPr>
        <p:spPr>
          <a:xfrm>
            <a:off x="370114" y="1473935"/>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TASK 1:</a:t>
            </a:r>
          </a:p>
        </p:txBody>
      </p:sp>
      <p:sp>
        <p:nvSpPr>
          <p:cNvPr id="22" name="TextBox 21">
            <a:extLst>
              <a:ext uri="{FF2B5EF4-FFF2-40B4-BE49-F238E27FC236}">
                <a16:creationId xmlns:a16="http://schemas.microsoft.com/office/drawing/2014/main" id="{73B3110B-2633-0063-486C-3F54DC9F35A6}"/>
              </a:ext>
            </a:extLst>
          </p:cNvPr>
          <p:cNvSpPr txBox="1"/>
          <p:nvPr/>
        </p:nvSpPr>
        <p:spPr>
          <a:xfrm>
            <a:off x="532357" y="2583156"/>
            <a:ext cx="8079286" cy="646331"/>
          </a:xfrm>
          <a:prstGeom prst="rect">
            <a:avLst/>
          </a:prstGeom>
          <a:noFill/>
        </p:spPr>
        <p:txBody>
          <a:bodyPr wrap="square" rtlCol="0">
            <a:spAutoFit/>
          </a:bodyPr>
          <a:lstStyle/>
          <a:p>
            <a:r>
              <a:rPr lang="en-GB" dirty="0"/>
              <a:t>Use the LINK of „</a:t>
            </a:r>
            <a:r>
              <a:rPr lang="en-GB" b="0" i="0" u="none" strike="noStrike" dirty="0">
                <a:effectLst/>
                <a:latin typeface="-apple-system"/>
                <a:hlinkClick r:id="rId3" tooltip="contact.aspx"/>
              </a:rPr>
              <a:t>contact.aspx</a:t>
            </a:r>
            <a:r>
              <a:rPr lang="en-GB" dirty="0"/>
              <a:t>” (from GitHub) and have it analysed with </a:t>
            </a:r>
            <a:r>
              <a:rPr lang="en-GB" dirty="0" err="1"/>
              <a:t>VirusTotal</a:t>
            </a:r>
            <a:endParaRPr lang="en-GB" dirty="0"/>
          </a:p>
        </p:txBody>
      </p:sp>
      <p:sp>
        <p:nvSpPr>
          <p:cNvPr id="23" name="Rectangle: Rounded Corners 22">
            <a:extLst>
              <a:ext uri="{FF2B5EF4-FFF2-40B4-BE49-F238E27FC236}">
                <a16:creationId xmlns:a16="http://schemas.microsoft.com/office/drawing/2014/main" id="{3919E2FA-03AF-3FEF-9078-704471CAE333}"/>
              </a:ext>
            </a:extLst>
          </p:cNvPr>
          <p:cNvSpPr/>
          <p:nvPr/>
        </p:nvSpPr>
        <p:spPr>
          <a:xfrm>
            <a:off x="370114" y="3559227"/>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Q:</a:t>
            </a:r>
          </a:p>
        </p:txBody>
      </p:sp>
      <p:sp>
        <p:nvSpPr>
          <p:cNvPr id="24" name="TextBox 23">
            <a:extLst>
              <a:ext uri="{FF2B5EF4-FFF2-40B4-BE49-F238E27FC236}">
                <a16:creationId xmlns:a16="http://schemas.microsoft.com/office/drawing/2014/main" id="{54D190E5-1458-0213-F96D-C0D7916ACBEA}"/>
              </a:ext>
            </a:extLst>
          </p:cNvPr>
          <p:cNvSpPr txBox="1"/>
          <p:nvPr/>
        </p:nvSpPr>
        <p:spPr>
          <a:xfrm>
            <a:off x="2264228" y="4569520"/>
            <a:ext cx="4904600" cy="369332"/>
          </a:xfrm>
          <a:prstGeom prst="rect">
            <a:avLst/>
          </a:prstGeom>
          <a:noFill/>
        </p:spPr>
        <p:txBody>
          <a:bodyPr wrap="square" rtlCol="0">
            <a:spAutoFit/>
          </a:bodyPr>
          <a:lstStyle/>
          <a:p>
            <a:r>
              <a:rPr lang="en-GB" dirty="0"/>
              <a:t>What is the verdict?</a:t>
            </a:r>
          </a:p>
        </p:txBody>
      </p:sp>
    </p:spTree>
    <p:extLst>
      <p:ext uri="{BB962C8B-B14F-4D97-AF65-F5344CB8AC3E}">
        <p14:creationId xmlns:p14="http://schemas.microsoft.com/office/powerpoint/2010/main" val="1588429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24B88-0FA3-C36D-78FF-A12D6878299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B372A4B-1121-79EA-1EC1-5EA846AFCDA7}"/>
              </a:ext>
            </a:extLst>
          </p:cNvPr>
          <p:cNvSpPr>
            <a:spLocks noGrp="1"/>
          </p:cNvSpPr>
          <p:nvPr>
            <p:ph type="title"/>
          </p:nvPr>
        </p:nvSpPr>
        <p:spPr/>
        <p:txBody>
          <a:bodyPr/>
          <a:lstStyle/>
          <a:p>
            <a:r>
              <a:rPr lang="en-GB" dirty="0"/>
              <a:t>Final challenge</a:t>
            </a:r>
          </a:p>
        </p:txBody>
      </p:sp>
      <p:sp>
        <p:nvSpPr>
          <p:cNvPr id="13" name="Rectangle: Rounded Corners 12">
            <a:extLst>
              <a:ext uri="{FF2B5EF4-FFF2-40B4-BE49-F238E27FC236}">
                <a16:creationId xmlns:a16="http://schemas.microsoft.com/office/drawing/2014/main" id="{F54B88D4-4F44-87FD-D260-B904C642CD26}"/>
              </a:ext>
            </a:extLst>
          </p:cNvPr>
          <p:cNvSpPr/>
          <p:nvPr/>
        </p:nvSpPr>
        <p:spPr>
          <a:xfrm>
            <a:off x="484415" y="2002971"/>
            <a:ext cx="7130142" cy="27214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t>Create a threat report about this threat actor!</a:t>
            </a:r>
          </a:p>
          <a:p>
            <a:r>
              <a:rPr lang="en-GB" dirty="0"/>
              <a:t>Include:</a:t>
            </a:r>
          </a:p>
          <a:p>
            <a:pPr marL="285750" indent="-285750">
              <a:buFont typeface="Arial" panose="020B0604020202020204" pitchFamily="34" charset="0"/>
              <a:buChar char="•"/>
            </a:pPr>
            <a:r>
              <a:rPr lang="en-GB" dirty="0"/>
              <a:t>Executive summary</a:t>
            </a:r>
          </a:p>
          <a:p>
            <a:pPr marL="285750" indent="-285750">
              <a:buFont typeface="Arial" panose="020B0604020202020204" pitchFamily="34" charset="0"/>
              <a:buChar char="•"/>
            </a:pPr>
            <a:r>
              <a:rPr lang="en-GB" dirty="0"/>
              <a:t>Description</a:t>
            </a:r>
          </a:p>
          <a:p>
            <a:pPr marL="285750" indent="-285750">
              <a:buFont typeface="Arial" panose="020B0604020202020204" pitchFamily="34" charset="0"/>
              <a:buChar char="•"/>
            </a:pPr>
            <a:r>
              <a:rPr lang="en-GB" dirty="0"/>
              <a:t>IOCs</a:t>
            </a:r>
          </a:p>
          <a:p>
            <a:pPr marL="285750" indent="-285750">
              <a:buFont typeface="Arial" panose="020B0604020202020204" pitchFamily="34" charset="0"/>
              <a:buChar char="•"/>
            </a:pPr>
            <a:r>
              <a:rPr lang="en-GB" dirty="0"/>
              <a:t>TTPs</a:t>
            </a:r>
          </a:p>
          <a:p>
            <a:pPr marL="285750" indent="-285750">
              <a:buFont typeface="Arial" panose="020B0604020202020204" pitchFamily="34" charset="0"/>
              <a:buChar char="•"/>
            </a:pPr>
            <a:r>
              <a:rPr lang="en-GB" dirty="0"/>
              <a:t>Mitre ATT&amp;CK  Framework references</a:t>
            </a:r>
          </a:p>
          <a:p>
            <a:pPr marL="285750" indent="-285750">
              <a:buFont typeface="Arial" panose="020B0604020202020204" pitchFamily="34" charset="0"/>
              <a:buChar char="•"/>
            </a:pPr>
            <a:r>
              <a:rPr lang="en-GB" dirty="0"/>
              <a:t>Recommendations </a:t>
            </a:r>
            <a:endParaRPr lang="hu-HU" dirty="0"/>
          </a:p>
          <a:p>
            <a:r>
              <a:rPr lang="en-GB" dirty="0"/>
              <a:t>Target Audience:</a:t>
            </a:r>
          </a:p>
          <a:p>
            <a:r>
              <a:rPr lang="en-GB" dirty="0"/>
              <a:t>	Your SOC ppl</a:t>
            </a:r>
          </a:p>
        </p:txBody>
      </p:sp>
    </p:spTree>
    <p:extLst>
      <p:ext uri="{BB962C8B-B14F-4D97-AF65-F5344CB8AC3E}">
        <p14:creationId xmlns:p14="http://schemas.microsoft.com/office/powerpoint/2010/main" val="1325367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A0B127-35F3-4653-B993-472C56E0C370}"/>
              </a:ext>
            </a:extLst>
          </p:cNvPr>
          <p:cNvSpPr>
            <a:spLocks noGrp="1"/>
          </p:cNvSpPr>
          <p:nvPr>
            <p:ph type="title"/>
          </p:nvPr>
        </p:nvSpPr>
        <p:spPr/>
        <p:txBody>
          <a:bodyPr/>
          <a:lstStyle/>
          <a:p>
            <a:r>
              <a:rPr lang="en-US" noProof="0"/>
              <a:t>Thank you for your attention</a:t>
            </a:r>
          </a:p>
        </p:txBody>
      </p:sp>
      <p:sp>
        <p:nvSpPr>
          <p:cNvPr id="3" name="Zástupný symbol pro text 2">
            <a:extLst>
              <a:ext uri="{FF2B5EF4-FFF2-40B4-BE49-F238E27FC236}">
                <a16:creationId xmlns:a16="http://schemas.microsoft.com/office/drawing/2014/main" id="{DDCEA5FD-4CBF-4296-AC02-F7A59493921E}"/>
              </a:ext>
            </a:extLst>
          </p:cNvPr>
          <p:cNvSpPr>
            <a:spLocks noGrp="1"/>
          </p:cNvSpPr>
          <p:nvPr>
            <p:ph type="body" sz="quarter" idx="10"/>
          </p:nvPr>
        </p:nvSpPr>
        <p:spPr>
          <a:xfrm>
            <a:off x="647700" y="4185502"/>
            <a:ext cx="3389462" cy="697050"/>
          </a:xfrm>
        </p:spPr>
        <p:txBody>
          <a:bodyPr>
            <a:normAutofit/>
          </a:bodyPr>
          <a:lstStyle/>
          <a:p>
            <a:pPr lvl="0">
              <a:defRPr/>
            </a:pPr>
            <a:r>
              <a:rPr lang="en-US" b="1">
                <a:latin typeface="Arial" panose="020B0604020202020204" pitchFamily="34" charset="0"/>
                <a:cs typeface="Arial" panose="020B0604020202020204" pitchFamily="34" charset="0"/>
              </a:rPr>
              <a:t>European Union Agency for Cybersecurity</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Vasilissis Sofias Str 1, Maroussi 151 24</a:t>
            </a:r>
          </a:p>
          <a:p>
            <a:pPr lvl="0">
              <a:defRPr/>
            </a:pPr>
            <a:r>
              <a:rPr lang="en-US">
                <a:latin typeface="Arial" panose="020B0604020202020204" pitchFamily="34" charset="0"/>
                <a:cs typeface="Arial" panose="020B0604020202020204" pitchFamily="34" charset="0"/>
              </a:rPr>
              <a:t>Attiki, Greece</a:t>
            </a:r>
          </a:p>
        </p:txBody>
      </p:sp>
      <p:sp>
        <p:nvSpPr>
          <p:cNvPr id="4" name="Zástupný symbol pro text 3">
            <a:extLst>
              <a:ext uri="{FF2B5EF4-FFF2-40B4-BE49-F238E27FC236}">
                <a16:creationId xmlns:a16="http://schemas.microsoft.com/office/drawing/2014/main" id="{F6821014-963F-46A5-BCD7-093B1F475498}"/>
              </a:ext>
            </a:extLst>
          </p:cNvPr>
          <p:cNvSpPr>
            <a:spLocks noGrp="1"/>
          </p:cNvSpPr>
          <p:nvPr>
            <p:ph type="body" sz="quarter" idx="11"/>
          </p:nvPr>
        </p:nvSpPr>
        <p:spPr/>
        <p:txBody>
          <a:bodyPr/>
          <a:lstStyle/>
          <a:p>
            <a:r>
              <a:rPr lang="en-US" noProof="0"/>
              <a:t>+30 28 14 40 9711</a:t>
            </a:r>
          </a:p>
        </p:txBody>
      </p:sp>
      <p:sp>
        <p:nvSpPr>
          <p:cNvPr id="5" name="Zástupný symbol pro text 4">
            <a:extLst>
              <a:ext uri="{FF2B5EF4-FFF2-40B4-BE49-F238E27FC236}">
                <a16:creationId xmlns:a16="http://schemas.microsoft.com/office/drawing/2014/main" id="{21F7E587-E17D-45D3-9EE2-9AA942823AF8}"/>
              </a:ext>
            </a:extLst>
          </p:cNvPr>
          <p:cNvSpPr>
            <a:spLocks noGrp="1"/>
          </p:cNvSpPr>
          <p:nvPr>
            <p:ph type="body" sz="quarter" idx="12"/>
          </p:nvPr>
        </p:nvSpPr>
        <p:spPr/>
        <p:txBody>
          <a:bodyPr/>
          <a:lstStyle/>
          <a:p>
            <a:r>
              <a:rPr lang="en-US" noProof="0"/>
              <a:t>info</a:t>
            </a:r>
            <a:r>
              <a:rPr lang="en-US" noProof="0">
                <a:latin typeface="Arial" panose="020B0604020202020204" pitchFamily="34" charset="0"/>
                <a:cs typeface="Arial" panose="020B0604020202020204" pitchFamily="34" charset="0"/>
              </a:rPr>
              <a:t>@enisa.europa.eu</a:t>
            </a:r>
            <a:endParaRPr lang="en-US" noProof="0"/>
          </a:p>
        </p:txBody>
      </p:sp>
      <p:sp>
        <p:nvSpPr>
          <p:cNvPr id="6" name="Zástupný symbol pro text 5">
            <a:extLst>
              <a:ext uri="{FF2B5EF4-FFF2-40B4-BE49-F238E27FC236}">
                <a16:creationId xmlns:a16="http://schemas.microsoft.com/office/drawing/2014/main" id="{4D65B8DD-44C8-4CCB-AC99-C3462440D40A}"/>
              </a:ext>
            </a:extLst>
          </p:cNvPr>
          <p:cNvSpPr>
            <a:spLocks noGrp="1"/>
          </p:cNvSpPr>
          <p:nvPr>
            <p:ph type="body" sz="quarter" idx="13"/>
          </p:nvPr>
        </p:nvSpPr>
        <p:spPr/>
        <p:txBody>
          <a:bodyPr/>
          <a:lstStyle/>
          <a:p>
            <a:r>
              <a:rPr lang="en-US" noProof="0"/>
              <a:t>www.enisa.europa.eu</a:t>
            </a:r>
          </a:p>
        </p:txBody>
      </p:sp>
    </p:spTree>
    <p:extLst>
      <p:ext uri="{BB962C8B-B14F-4D97-AF65-F5344CB8AC3E}">
        <p14:creationId xmlns:p14="http://schemas.microsoft.com/office/powerpoint/2010/main" val="277675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Incident Handling</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a:t>INCIDENT HANDLING</a:t>
            </a:r>
          </a:p>
          <a:p>
            <a:endParaRPr lang="en-US">
              <a:cs typeface="Arial"/>
            </a:endParaRP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Picture Placeholder 7">
            <a:extLst>
              <a:ext uri="{FF2B5EF4-FFF2-40B4-BE49-F238E27FC236}">
                <a16:creationId xmlns:a16="http://schemas.microsoft.com/office/drawing/2014/main" id="{0C6C6612-579A-4DCF-8FCF-3907CD34E879}"/>
              </a:ext>
            </a:extLst>
          </p:cNvPr>
          <p:cNvGraphicFramePr>
            <a:graphicFrameLocks noGrp="1"/>
          </p:cNvGraphicFramePr>
          <p:nvPr>
            <p:ph type="pic" sz="quarter" idx="14"/>
          </p:nvPr>
        </p:nvGraphicFramePr>
        <p:xfrm>
          <a:off x="4733925" y="1800225"/>
          <a:ext cx="4085222" cy="33853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Events. Alerts. Incidents. </a:t>
            </a:r>
          </a:p>
          <a:p>
            <a:r>
              <a:rPr lang="en-US"/>
              <a:t>Precursors. Indicators.</a:t>
            </a:r>
          </a:p>
          <a:p>
            <a:pPr lvl="2"/>
            <a:r>
              <a:rPr lang="en-US"/>
              <a:t>An </a:t>
            </a:r>
            <a:r>
              <a:rPr lang="en-US" b="1"/>
              <a:t>event</a:t>
            </a:r>
            <a:r>
              <a:rPr lang="en-US"/>
              <a:t> is any observable happening </a:t>
            </a:r>
          </a:p>
          <a:p>
            <a:pPr lvl="3"/>
            <a:r>
              <a:rPr lang="en-US"/>
              <a:t>Each log entry is an event</a:t>
            </a:r>
          </a:p>
          <a:p>
            <a:pPr lvl="2"/>
            <a:r>
              <a:rPr lang="en-US" b="1"/>
              <a:t>Alerts</a:t>
            </a:r>
            <a:r>
              <a:rPr lang="en-US"/>
              <a:t> are events which match a specific condition</a:t>
            </a:r>
          </a:p>
          <a:p>
            <a:pPr lvl="2"/>
            <a:r>
              <a:rPr lang="en-US" b="1"/>
              <a:t>Incidents</a:t>
            </a:r>
            <a:r>
              <a:rPr lang="en-US"/>
              <a:t> are violations or an imminent threat of violation of security policies</a:t>
            </a:r>
          </a:p>
          <a:p>
            <a:pPr lvl="2"/>
            <a:endParaRPr lang="en-US"/>
          </a:p>
          <a:p>
            <a:pPr lvl="2"/>
            <a:r>
              <a:rPr lang="en-US" b="1"/>
              <a:t>Indicators</a:t>
            </a:r>
          </a:p>
          <a:p>
            <a:pPr lvl="3"/>
            <a:r>
              <a:rPr lang="en-US"/>
              <a:t>An incident may have occurred or is occurring.</a:t>
            </a:r>
          </a:p>
          <a:p>
            <a:pPr lvl="2"/>
            <a:r>
              <a:rPr lang="en-US" b="1"/>
              <a:t>Precursor</a:t>
            </a:r>
          </a:p>
          <a:p>
            <a:pPr lvl="3"/>
            <a:r>
              <a:rPr lang="en-US"/>
              <a:t>An incident may occur in the future, for example a vulnerability disclosure</a:t>
            </a:r>
          </a:p>
        </p:txBody>
      </p:sp>
    </p:spTree>
    <p:extLst>
      <p:ext uri="{BB962C8B-B14F-4D97-AF65-F5344CB8AC3E}">
        <p14:creationId xmlns:p14="http://schemas.microsoft.com/office/powerpoint/2010/main" val="114597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Diagram 7">
            <a:extLst>
              <a:ext uri="{FF2B5EF4-FFF2-40B4-BE49-F238E27FC236}">
                <a16:creationId xmlns:a16="http://schemas.microsoft.com/office/drawing/2014/main" id="{02F318E1-9F59-4652-AC9F-9281E6CFFEE0}"/>
              </a:ext>
            </a:extLst>
          </p:cNvPr>
          <p:cNvGraphicFramePr/>
          <p:nvPr>
            <p:extLst>
              <p:ext uri="{D42A27DB-BD31-4B8C-83A1-F6EECF244321}">
                <p14:modId xmlns:p14="http://schemas.microsoft.com/office/powerpoint/2010/main" val="158511051"/>
              </p:ext>
            </p:extLst>
          </p:nvPr>
        </p:nvGraphicFramePr>
        <p:xfrm>
          <a:off x="1217541" y="1360025"/>
          <a:ext cx="6462337" cy="4655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62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2" name="Table 3">
            <a:extLst>
              <a:ext uri="{FF2B5EF4-FFF2-40B4-BE49-F238E27FC236}">
                <a16:creationId xmlns:a16="http://schemas.microsoft.com/office/drawing/2014/main" id="{4D56BAA1-9104-4FAA-AD81-D09ABC701722}"/>
              </a:ext>
            </a:extLst>
          </p:cNvPr>
          <p:cNvGraphicFramePr>
            <a:graphicFrameLocks noGrp="1"/>
          </p:cNvGraphicFramePr>
          <p:nvPr>
            <p:extLst>
              <p:ext uri="{D42A27DB-BD31-4B8C-83A1-F6EECF244321}">
                <p14:modId xmlns:p14="http://schemas.microsoft.com/office/powerpoint/2010/main" val="1804747274"/>
              </p:ext>
            </p:extLst>
          </p:nvPr>
        </p:nvGraphicFramePr>
        <p:xfrm>
          <a:off x="339047" y="1137599"/>
          <a:ext cx="8507000" cy="5170734"/>
        </p:xfrm>
        <a:graphic>
          <a:graphicData uri="http://schemas.openxmlformats.org/drawingml/2006/table">
            <a:tbl>
              <a:tblPr firstRow="1" bandRow="1">
                <a:tableStyleId>{5C22544A-7EE6-4342-B048-85BDC9FD1C3A}</a:tableStyleId>
              </a:tblPr>
              <a:tblGrid>
                <a:gridCol w="1701400">
                  <a:extLst>
                    <a:ext uri="{9D8B030D-6E8A-4147-A177-3AD203B41FA5}">
                      <a16:colId xmlns:a16="http://schemas.microsoft.com/office/drawing/2014/main" val="2111650789"/>
                    </a:ext>
                  </a:extLst>
                </a:gridCol>
                <a:gridCol w="1701400">
                  <a:extLst>
                    <a:ext uri="{9D8B030D-6E8A-4147-A177-3AD203B41FA5}">
                      <a16:colId xmlns:a16="http://schemas.microsoft.com/office/drawing/2014/main" val="2064290152"/>
                    </a:ext>
                  </a:extLst>
                </a:gridCol>
                <a:gridCol w="1701400">
                  <a:extLst>
                    <a:ext uri="{9D8B030D-6E8A-4147-A177-3AD203B41FA5}">
                      <a16:colId xmlns:a16="http://schemas.microsoft.com/office/drawing/2014/main" val="3917113875"/>
                    </a:ext>
                  </a:extLst>
                </a:gridCol>
                <a:gridCol w="1701400">
                  <a:extLst>
                    <a:ext uri="{9D8B030D-6E8A-4147-A177-3AD203B41FA5}">
                      <a16:colId xmlns:a16="http://schemas.microsoft.com/office/drawing/2014/main" val="716604163"/>
                    </a:ext>
                  </a:extLst>
                </a:gridCol>
                <a:gridCol w="1701400">
                  <a:extLst>
                    <a:ext uri="{9D8B030D-6E8A-4147-A177-3AD203B41FA5}">
                      <a16:colId xmlns:a16="http://schemas.microsoft.com/office/drawing/2014/main" val="1446022352"/>
                    </a:ext>
                  </a:extLst>
                </a:gridCol>
              </a:tblGrid>
              <a:tr h="557628">
                <a:tc>
                  <a:txBody>
                    <a:bodyPr/>
                    <a:lstStyle/>
                    <a:p>
                      <a:r>
                        <a:rPr lang="en-GB" dirty="0"/>
                        <a:t>Planning and Preparation</a:t>
                      </a:r>
                    </a:p>
                  </a:txBody>
                  <a:tcPr/>
                </a:tc>
                <a:tc>
                  <a:txBody>
                    <a:bodyPr/>
                    <a:lstStyle/>
                    <a:p>
                      <a:r>
                        <a:rPr lang="en-GB" sz="1350" b="1" i="0" kern="1200" dirty="0">
                          <a:solidFill>
                            <a:schemeClr val="lt1"/>
                          </a:solidFill>
                          <a:effectLst/>
                          <a:latin typeface="+mn-lt"/>
                          <a:ea typeface="+mn-ea"/>
                          <a:cs typeface="+mn-cs"/>
                        </a:rPr>
                        <a:t>Detection and Reporting</a:t>
                      </a:r>
                    </a:p>
                  </a:txBody>
                  <a:tcPr/>
                </a:tc>
                <a:tc>
                  <a:txBody>
                    <a:bodyPr/>
                    <a:lstStyle/>
                    <a:p>
                      <a:r>
                        <a:rPr lang="en-GB" sz="1350" b="1" i="0" kern="1200" dirty="0">
                          <a:solidFill>
                            <a:schemeClr val="lt1"/>
                          </a:solidFill>
                          <a:effectLst/>
                          <a:latin typeface="+mn-lt"/>
                          <a:ea typeface="+mn-ea"/>
                          <a:cs typeface="+mn-cs"/>
                        </a:rPr>
                        <a:t>Assessment and Decision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350" b="1" i="0" kern="1200" dirty="0">
                          <a:solidFill>
                            <a:schemeClr val="lt1"/>
                          </a:solidFill>
                          <a:effectLst/>
                          <a:latin typeface="+mn-lt"/>
                          <a:ea typeface="+mn-ea"/>
                          <a:cs typeface="+mn-cs"/>
                        </a:rPr>
                        <a:t>Responses</a:t>
                      </a:r>
                    </a:p>
                  </a:txBody>
                  <a:tcPr/>
                </a:tc>
                <a:tc>
                  <a:txBody>
                    <a:bodyPr/>
                    <a:lstStyle/>
                    <a:p>
                      <a:r>
                        <a:rPr lang="en-GB" sz="1350" b="1" i="0" kern="1200" dirty="0">
                          <a:solidFill>
                            <a:schemeClr val="lt1"/>
                          </a:solidFill>
                          <a:effectLst/>
                          <a:latin typeface="+mn-lt"/>
                          <a:ea typeface="+mn-ea"/>
                          <a:cs typeface="+mn-cs"/>
                        </a:rPr>
                        <a:t>Lessons Learned</a:t>
                      </a:r>
                    </a:p>
                  </a:txBody>
                  <a:tcPr/>
                </a:tc>
                <a:extLst>
                  <a:ext uri="{0D108BD9-81ED-4DB2-BD59-A6C34878D82A}">
                    <a16:rowId xmlns:a16="http://schemas.microsoft.com/office/drawing/2014/main" val="2214047132"/>
                  </a:ext>
                </a:extLst>
              </a:tr>
              <a:tr h="1013869">
                <a:tc>
                  <a:txBody>
                    <a:bodyPr/>
                    <a:lstStyle/>
                    <a:p>
                      <a:r>
                        <a:rPr lang="en-US" sz="1350" b="1" i="0" kern="1200" dirty="0">
                          <a:solidFill>
                            <a:schemeClr val="dk1"/>
                          </a:solidFill>
                          <a:effectLst/>
                          <a:latin typeface="+mn-lt"/>
                          <a:ea typeface="+mn-ea"/>
                          <a:cs typeface="+mn-cs"/>
                        </a:rPr>
                        <a:t>Development and documentation of strategic IR policies</a:t>
                      </a:r>
                      <a:endParaRPr lang="en-GB" dirty="0"/>
                    </a:p>
                  </a:txBody>
                  <a:tcPr/>
                </a:tc>
                <a:tc>
                  <a:txBody>
                    <a:bodyPr/>
                    <a:lstStyle/>
                    <a:p>
                      <a:r>
                        <a:rPr lang="en-GB" sz="1350" b="1" i="0" kern="1200" dirty="0">
                          <a:solidFill>
                            <a:schemeClr val="dk1"/>
                          </a:solidFill>
                          <a:effectLst/>
                          <a:latin typeface="+mn-lt"/>
                          <a:ea typeface="+mn-ea"/>
                          <a:cs typeface="+mn-cs"/>
                        </a:rPr>
                        <a:t>Monitor</a:t>
                      </a:r>
                      <a:endParaRPr lang="en-GB" dirty="0"/>
                    </a:p>
                  </a:txBody>
                  <a:tcPr/>
                </a:tc>
                <a:tc>
                  <a:txBody>
                    <a:bodyPr/>
                    <a:lstStyle/>
                    <a:p>
                      <a:r>
                        <a:rPr lang="en-US" sz="1350" b="1" i="0" kern="1200" dirty="0">
                          <a:solidFill>
                            <a:schemeClr val="dk1"/>
                          </a:solidFill>
                          <a:effectLst/>
                          <a:latin typeface="+mn-lt"/>
                          <a:ea typeface="+mn-ea"/>
                          <a:cs typeface="+mn-cs"/>
                        </a:rPr>
                        <a:t>When did the event happen?</a:t>
                      </a:r>
                      <a:endParaRPr lang="en-GB" dirty="0"/>
                    </a:p>
                  </a:txBody>
                  <a:tcPr/>
                </a:tc>
                <a:tc>
                  <a:txBody>
                    <a:bodyPr/>
                    <a:lstStyle/>
                    <a:p>
                      <a:r>
                        <a:rPr lang="en-GB" sz="1350" b="1" i="0" kern="1200" dirty="0">
                          <a:solidFill>
                            <a:schemeClr val="dk1"/>
                          </a:solidFill>
                          <a:effectLst/>
                          <a:latin typeface="+mn-lt"/>
                          <a:ea typeface="+mn-ea"/>
                          <a:cs typeface="+mn-cs"/>
                        </a:rPr>
                        <a:t>Containment</a:t>
                      </a:r>
                      <a:endParaRPr lang="en-GB" dirty="0"/>
                    </a:p>
                  </a:txBody>
                  <a:tcPr/>
                </a:tc>
                <a:tc>
                  <a:txBody>
                    <a:bodyPr/>
                    <a:lstStyle/>
                    <a:p>
                      <a:r>
                        <a:rPr lang="en-GB" sz="1350" b="1" i="0" kern="1200" dirty="0">
                          <a:solidFill>
                            <a:schemeClr val="dk1"/>
                          </a:solidFill>
                          <a:effectLst/>
                          <a:latin typeface="+mn-lt"/>
                          <a:ea typeface="+mn-ea"/>
                          <a:cs typeface="+mn-cs"/>
                        </a:rPr>
                        <a:t>Create an Incident Report</a:t>
                      </a:r>
                      <a:endParaRPr lang="en-GB" dirty="0"/>
                    </a:p>
                  </a:txBody>
                  <a:tcPr/>
                </a:tc>
                <a:extLst>
                  <a:ext uri="{0D108BD9-81ED-4DB2-BD59-A6C34878D82A}">
                    <a16:rowId xmlns:a16="http://schemas.microsoft.com/office/drawing/2014/main" val="758855001"/>
                  </a:ext>
                </a:extLst>
              </a:tr>
              <a:tr h="785749">
                <a:tc>
                  <a:txBody>
                    <a:bodyPr/>
                    <a:lstStyle/>
                    <a:p>
                      <a:r>
                        <a:rPr lang="en-GB" sz="1350" b="1" i="0" kern="1200" dirty="0">
                          <a:solidFill>
                            <a:schemeClr val="dk1"/>
                          </a:solidFill>
                          <a:effectLst/>
                          <a:latin typeface="+mn-lt"/>
                          <a:ea typeface="+mn-ea"/>
                          <a:cs typeface="+mn-cs"/>
                        </a:rPr>
                        <a:t>Establish communication guidelines</a:t>
                      </a:r>
                      <a:endParaRPr lang="en-GB" dirty="0"/>
                    </a:p>
                  </a:txBody>
                  <a:tcPr/>
                </a:tc>
                <a:tc>
                  <a:txBody>
                    <a:bodyPr/>
                    <a:lstStyle/>
                    <a:p>
                      <a:r>
                        <a:rPr lang="en-GB" sz="1350" b="1" i="0" kern="1200" dirty="0">
                          <a:solidFill>
                            <a:schemeClr val="dk1"/>
                          </a:solidFill>
                          <a:effectLst/>
                          <a:latin typeface="+mn-lt"/>
                          <a:ea typeface="+mn-ea"/>
                          <a:cs typeface="+mn-cs"/>
                        </a:rPr>
                        <a:t>Detect</a:t>
                      </a:r>
                      <a:endParaRPr lang="en-GB" dirty="0"/>
                    </a:p>
                  </a:txBody>
                  <a:tcPr/>
                </a:tc>
                <a:tc>
                  <a:txBody>
                    <a:bodyPr/>
                    <a:lstStyle/>
                    <a:p>
                      <a:r>
                        <a:rPr lang="en-GB" sz="1350" b="1" i="0" kern="1200" dirty="0">
                          <a:solidFill>
                            <a:schemeClr val="dk1"/>
                          </a:solidFill>
                          <a:effectLst/>
                          <a:latin typeface="+mn-lt"/>
                          <a:ea typeface="+mn-ea"/>
                          <a:cs typeface="+mn-cs"/>
                        </a:rPr>
                        <a:t>How was it discovered?</a:t>
                      </a:r>
                      <a:endParaRPr lang="en-GB" dirty="0"/>
                    </a:p>
                  </a:txBody>
                  <a:tcPr/>
                </a:tc>
                <a:tc>
                  <a:txBody>
                    <a:bodyPr/>
                    <a:lstStyle/>
                    <a:p>
                      <a:r>
                        <a:rPr lang="en-GB" sz="1350" b="1" i="0" kern="1200" dirty="0">
                          <a:solidFill>
                            <a:schemeClr val="dk1"/>
                          </a:solidFill>
                          <a:effectLst/>
                          <a:latin typeface="+mn-lt"/>
                          <a:ea typeface="+mn-ea"/>
                          <a:cs typeface="+mn-cs"/>
                        </a:rPr>
                        <a:t>Eradication</a:t>
                      </a:r>
                      <a:endParaRPr lang="en-GB" dirty="0"/>
                    </a:p>
                  </a:txBody>
                  <a:tcPr/>
                </a:tc>
                <a:tc>
                  <a:txBody>
                    <a:bodyPr/>
                    <a:lstStyle/>
                    <a:p>
                      <a:r>
                        <a:rPr lang="en-GB" sz="1350" b="1" i="0" kern="1200" dirty="0">
                          <a:solidFill>
                            <a:schemeClr val="dk1"/>
                          </a:solidFill>
                          <a:effectLst/>
                          <a:latin typeface="+mn-lt"/>
                          <a:ea typeface="+mn-ea"/>
                          <a:cs typeface="+mn-cs"/>
                        </a:rPr>
                        <a:t>Post-Incident monitoring</a:t>
                      </a:r>
                      <a:endParaRPr lang="en-GB" dirty="0"/>
                    </a:p>
                  </a:txBody>
                  <a:tcPr/>
                </a:tc>
                <a:extLst>
                  <a:ext uri="{0D108BD9-81ED-4DB2-BD59-A6C34878D82A}">
                    <a16:rowId xmlns:a16="http://schemas.microsoft.com/office/drawing/2014/main" val="1221050503"/>
                  </a:ext>
                </a:extLst>
              </a:tr>
              <a:tr h="1241990">
                <a:tc>
                  <a:txBody>
                    <a:bodyPr/>
                    <a:lstStyle/>
                    <a:p>
                      <a:r>
                        <a:rPr lang="en-GB" sz="1350" b="1" i="0" kern="1200" dirty="0">
                          <a:solidFill>
                            <a:schemeClr val="dk1"/>
                          </a:solidFill>
                          <a:effectLst/>
                          <a:latin typeface="+mn-lt"/>
                          <a:ea typeface="+mn-ea"/>
                          <a:cs typeface="+mn-cs"/>
                        </a:rPr>
                        <a:t>Incorporate threat intelligence feeds</a:t>
                      </a:r>
                      <a:endParaRPr lang="en-GB" dirty="0"/>
                    </a:p>
                  </a:txBody>
                  <a:tcPr/>
                </a:tc>
                <a:tc>
                  <a:txBody>
                    <a:bodyPr/>
                    <a:lstStyle/>
                    <a:p>
                      <a:r>
                        <a:rPr lang="en-GB" sz="1350" b="1" i="0" kern="1200" dirty="0">
                          <a:solidFill>
                            <a:schemeClr val="dk1"/>
                          </a:solidFill>
                          <a:effectLst/>
                          <a:latin typeface="+mn-lt"/>
                          <a:ea typeface="+mn-ea"/>
                          <a:cs typeface="+mn-cs"/>
                        </a:rPr>
                        <a:t>Alert</a:t>
                      </a:r>
                      <a:endParaRPr lang="en-GB" dirty="0"/>
                    </a:p>
                  </a:txBody>
                  <a:tcPr/>
                </a:tc>
                <a:tc>
                  <a:txBody>
                    <a:bodyPr/>
                    <a:lstStyle/>
                    <a:p>
                      <a:r>
                        <a:rPr lang="en-US" sz="1350" b="1" i="0" kern="1200" dirty="0">
                          <a:solidFill>
                            <a:schemeClr val="dk1"/>
                          </a:solidFill>
                          <a:effectLst/>
                          <a:latin typeface="+mn-lt"/>
                          <a:ea typeface="+mn-ea"/>
                          <a:cs typeface="+mn-cs"/>
                        </a:rPr>
                        <a:t>Have any other areas been impacted?</a:t>
                      </a:r>
                      <a:endParaRPr lang="en-GB" dirty="0"/>
                    </a:p>
                  </a:txBody>
                  <a:tcPr/>
                </a:tc>
                <a:tc>
                  <a:txBody>
                    <a:bodyPr/>
                    <a:lstStyle/>
                    <a:p>
                      <a:r>
                        <a:rPr lang="en-GB" sz="1350" b="1" i="0" kern="1200" dirty="0">
                          <a:solidFill>
                            <a:schemeClr val="dk1"/>
                          </a:solidFill>
                          <a:effectLst/>
                          <a:latin typeface="+mn-lt"/>
                          <a:ea typeface="+mn-ea"/>
                          <a:cs typeface="+mn-cs"/>
                        </a:rPr>
                        <a:t>Recovery</a:t>
                      </a:r>
                      <a:endParaRPr lang="en-GB" dirty="0"/>
                    </a:p>
                  </a:txBody>
                  <a:tcPr/>
                </a:tc>
                <a:tc>
                  <a:txBody>
                    <a:bodyPr/>
                    <a:lstStyle/>
                    <a:p>
                      <a:r>
                        <a:rPr lang="en-GB" sz="1350" b="1" i="0" kern="1200" dirty="0">
                          <a:solidFill>
                            <a:schemeClr val="dk1"/>
                          </a:solidFill>
                          <a:effectLst/>
                          <a:latin typeface="+mn-lt"/>
                          <a:ea typeface="+mn-ea"/>
                          <a:cs typeface="+mn-cs"/>
                        </a:rPr>
                        <a:t>Identify preventative measures</a:t>
                      </a:r>
                      <a:endParaRPr lang="en-GB" dirty="0"/>
                    </a:p>
                  </a:txBody>
                  <a:tcPr/>
                </a:tc>
                <a:extLst>
                  <a:ext uri="{0D108BD9-81ED-4DB2-BD59-A6C34878D82A}">
                    <a16:rowId xmlns:a16="http://schemas.microsoft.com/office/drawing/2014/main" val="2366112302"/>
                  </a:ext>
                </a:extLst>
              </a:tr>
              <a:tr h="785749">
                <a:tc>
                  <a:txBody>
                    <a:bodyPr/>
                    <a:lstStyle/>
                    <a:p>
                      <a:r>
                        <a:rPr lang="en-GB" sz="1350" b="1" i="0" kern="1200" dirty="0">
                          <a:solidFill>
                            <a:schemeClr val="dk1"/>
                          </a:solidFill>
                          <a:effectLst/>
                          <a:latin typeface="+mn-lt"/>
                          <a:ea typeface="+mn-ea"/>
                          <a:cs typeface="+mn-cs"/>
                        </a:rPr>
                        <a:t>Perform threat hunting exercises</a:t>
                      </a:r>
                      <a:endParaRPr lang="en-GB" dirty="0"/>
                    </a:p>
                  </a:txBody>
                  <a:tcPr/>
                </a:tc>
                <a:tc>
                  <a:txBody>
                    <a:bodyPr/>
                    <a:lstStyle/>
                    <a:p>
                      <a:r>
                        <a:rPr lang="en-GB" sz="1350" b="1" i="0" kern="1200" dirty="0">
                          <a:solidFill>
                            <a:schemeClr val="dk1"/>
                          </a:solidFill>
                          <a:effectLst/>
                          <a:latin typeface="+mn-lt"/>
                          <a:ea typeface="+mn-ea"/>
                          <a:cs typeface="+mn-cs"/>
                        </a:rPr>
                        <a:t>Report</a:t>
                      </a:r>
                      <a:endParaRPr lang="en-GB" dirty="0"/>
                    </a:p>
                  </a:txBody>
                  <a:tcPr/>
                </a:tc>
                <a:tc>
                  <a:txBody>
                    <a:bodyPr/>
                    <a:lstStyle/>
                    <a:p>
                      <a:r>
                        <a:rPr lang="en-US" sz="1350" b="1" i="0" kern="1200" dirty="0">
                          <a:solidFill>
                            <a:schemeClr val="dk1"/>
                          </a:solidFill>
                          <a:effectLst/>
                          <a:latin typeface="+mn-lt"/>
                          <a:ea typeface="+mn-ea"/>
                          <a:cs typeface="+mn-cs"/>
                        </a:rPr>
                        <a:t>What is the scope of the compromise?</a:t>
                      </a:r>
                      <a:r>
                        <a:rPr lang="en-US" sz="1350" b="0" i="0" kern="1200" dirty="0">
                          <a:solidFill>
                            <a:schemeClr val="dk1"/>
                          </a:solidFill>
                          <a:effectLst/>
                          <a:latin typeface="+mn-lt"/>
                          <a:ea typeface="+mn-ea"/>
                          <a:cs typeface="+mn-cs"/>
                        </a:rPr>
                        <a:t> </a:t>
                      </a:r>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741326390"/>
                  </a:ext>
                </a:extLst>
              </a:tr>
              <a:tr h="785749">
                <a:tc>
                  <a:txBody>
                    <a:bodyPr/>
                    <a:lstStyle/>
                    <a:p>
                      <a:r>
                        <a:rPr lang="en-GB" sz="1350" b="1" i="0" kern="1200" dirty="0">
                          <a:solidFill>
                            <a:schemeClr val="dk1"/>
                          </a:solidFill>
                          <a:effectLst/>
                          <a:latin typeface="+mn-lt"/>
                          <a:ea typeface="+mn-ea"/>
                          <a:cs typeface="+mn-cs"/>
                        </a:rPr>
                        <a:t>Backups</a:t>
                      </a:r>
                      <a:endParaRPr lang="en-GB" dirty="0"/>
                    </a:p>
                  </a:txBody>
                  <a:tcPr/>
                </a:tc>
                <a:tc>
                  <a:txBody>
                    <a:bodyPr/>
                    <a:lstStyle/>
                    <a:p>
                      <a:endParaRPr lang="en-GB"/>
                    </a:p>
                  </a:txBody>
                  <a:tcPr/>
                </a:tc>
                <a:tc>
                  <a:txBody>
                    <a:bodyPr/>
                    <a:lstStyle/>
                    <a:p>
                      <a:r>
                        <a:rPr lang="en-US" sz="1350" b="1" i="0" kern="1200" dirty="0">
                          <a:solidFill>
                            <a:schemeClr val="dk1"/>
                          </a:solidFill>
                          <a:effectLst/>
                          <a:latin typeface="+mn-lt"/>
                          <a:ea typeface="+mn-ea"/>
                          <a:cs typeface="+mn-cs"/>
                        </a:rPr>
                        <a:t>Has the point of entry been discovered?</a:t>
                      </a:r>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819108970"/>
                  </a:ext>
                </a:extLst>
              </a:tr>
            </a:tbl>
          </a:graphicData>
        </a:graphic>
      </p:graphicFrame>
    </p:spTree>
    <p:extLst>
      <p:ext uri="{BB962C8B-B14F-4D97-AF65-F5344CB8AC3E}">
        <p14:creationId xmlns:p14="http://schemas.microsoft.com/office/powerpoint/2010/main" val="72816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A6D249C-7DB6-4997-9CDE-ED6D2203CF65}"/>
              </a:ext>
            </a:extLst>
          </p:cNvPr>
          <p:cNvSpPr>
            <a:spLocks noGrp="1"/>
          </p:cNvSpPr>
          <p:nvPr>
            <p:ph type="title"/>
          </p:nvPr>
        </p:nvSpPr>
        <p:spPr/>
        <p:txBody>
          <a:bodyPr/>
          <a:lstStyle/>
          <a:p>
            <a:r>
              <a:rPr lang="en-US"/>
              <a:t>detecting an incident</a:t>
            </a:r>
            <a:endParaRPr lang="en-US" noProof="0"/>
          </a:p>
        </p:txBody>
      </p:sp>
      <p:sp>
        <p:nvSpPr>
          <p:cNvPr id="3" name="Zástupný symbol pro obsah 2">
            <a:extLst>
              <a:ext uri="{FF2B5EF4-FFF2-40B4-BE49-F238E27FC236}">
                <a16:creationId xmlns:a16="http://schemas.microsoft.com/office/drawing/2014/main" id="{61686B1D-DC5C-4E24-B7BC-CF45BE854503}"/>
              </a:ext>
            </a:extLst>
          </p:cNvPr>
          <p:cNvSpPr>
            <a:spLocks noGrp="1"/>
          </p:cNvSpPr>
          <p:nvPr>
            <p:ph sz="half" idx="1"/>
          </p:nvPr>
        </p:nvSpPr>
        <p:spPr/>
        <p:txBody>
          <a:bodyPr/>
          <a:lstStyle/>
          <a:p>
            <a:r>
              <a:rPr lang="en-US" noProof="0" dirty="0"/>
              <a:t>Security Alerts</a:t>
            </a:r>
          </a:p>
          <a:p>
            <a:pPr lvl="2"/>
            <a:r>
              <a:rPr lang="en-US" noProof="0" dirty="0" err="1"/>
              <a:t>Securi</a:t>
            </a:r>
            <a:r>
              <a:rPr lang="en-US" dirty="0"/>
              <a:t>ty</a:t>
            </a:r>
            <a:r>
              <a:rPr lang="en-US" b="1" dirty="0"/>
              <a:t> tools</a:t>
            </a:r>
          </a:p>
          <a:p>
            <a:pPr lvl="3"/>
            <a:r>
              <a:rPr lang="en-US" noProof="0" dirty="0"/>
              <a:t>IDS, AV, </a:t>
            </a:r>
            <a:r>
              <a:rPr lang="en-US" dirty="0"/>
              <a:t>Firewall</a:t>
            </a:r>
          </a:p>
          <a:p>
            <a:pPr lvl="3"/>
            <a:r>
              <a:rPr lang="en-US" noProof="0" dirty="0"/>
              <a:t>Sig</a:t>
            </a:r>
            <a:r>
              <a:rPr lang="en-US" dirty="0"/>
              <a:t>ma rules</a:t>
            </a:r>
          </a:p>
          <a:p>
            <a:pPr lvl="3"/>
            <a:r>
              <a:rPr lang="en-US" noProof="0" dirty="0"/>
              <a:t>Threat intelligence</a:t>
            </a:r>
          </a:p>
          <a:p>
            <a:pPr lvl="2"/>
            <a:r>
              <a:rPr lang="en-US" b="1" dirty="0"/>
              <a:t>Human </a:t>
            </a:r>
            <a:r>
              <a:rPr lang="en-US" dirty="0"/>
              <a:t>report</a:t>
            </a:r>
          </a:p>
          <a:p>
            <a:pPr lvl="3"/>
            <a:r>
              <a:rPr lang="en-US" noProof="0" dirty="0"/>
              <a:t>Helpdesk</a:t>
            </a:r>
          </a:p>
          <a:p>
            <a:pPr lvl="3"/>
            <a:r>
              <a:rPr lang="en-US" dirty="0"/>
              <a:t>System administrator</a:t>
            </a:r>
          </a:p>
          <a:p>
            <a:pPr lvl="2"/>
            <a:r>
              <a:rPr lang="en-US" noProof="0" dirty="0"/>
              <a:t>Other </a:t>
            </a:r>
            <a:r>
              <a:rPr lang="en-US" b="1" noProof="0" dirty="0"/>
              <a:t>teams</a:t>
            </a:r>
          </a:p>
          <a:p>
            <a:pPr lvl="3"/>
            <a:r>
              <a:rPr lang="en-US" dirty="0"/>
              <a:t>CSIRT</a:t>
            </a:r>
          </a:p>
          <a:p>
            <a:pPr lvl="3"/>
            <a:r>
              <a:rPr lang="en-US" noProof="0" dirty="0"/>
              <a:t>LEA</a:t>
            </a:r>
          </a:p>
          <a:p>
            <a:pPr lvl="3"/>
            <a:r>
              <a:rPr lang="en-US" dirty="0"/>
              <a:t>Regulatory bodies</a:t>
            </a:r>
            <a:endParaRPr lang="en-US" noProof="0" dirty="0"/>
          </a:p>
          <a:p>
            <a:pPr lvl="3"/>
            <a:endParaRPr lang="en-US" noProof="0" dirty="0"/>
          </a:p>
          <a:p>
            <a:pPr lvl="1"/>
            <a:endParaRPr lang="en-US" noProof="0" dirty="0"/>
          </a:p>
          <a:p>
            <a:endParaRPr lang="en-US" noProof="0" dirty="0"/>
          </a:p>
        </p:txBody>
      </p:sp>
      <p:sp>
        <p:nvSpPr>
          <p:cNvPr id="7" name="Zástupný symbol pro text 6">
            <a:extLst>
              <a:ext uri="{FF2B5EF4-FFF2-40B4-BE49-F238E27FC236}">
                <a16:creationId xmlns:a16="http://schemas.microsoft.com/office/drawing/2014/main" id="{3566DCE8-ED0D-4082-830D-E35A88F80027}"/>
              </a:ext>
            </a:extLst>
          </p:cNvPr>
          <p:cNvSpPr>
            <a:spLocks noGrp="1"/>
          </p:cNvSpPr>
          <p:nvPr>
            <p:ph type="body" sz="quarter" idx="13"/>
          </p:nvPr>
        </p:nvSpPr>
        <p:spPr/>
        <p:txBody>
          <a:bodyPr/>
          <a:lstStyle/>
          <a:p>
            <a:r>
              <a:rPr lang="en-US" noProof="0"/>
              <a:t>Incident handling</a:t>
            </a:r>
          </a:p>
        </p:txBody>
      </p:sp>
      <p:sp>
        <p:nvSpPr>
          <p:cNvPr id="10" name="Zástupný symbol pro obsah 9">
            <a:extLst>
              <a:ext uri="{FF2B5EF4-FFF2-40B4-BE49-F238E27FC236}">
                <a16:creationId xmlns:a16="http://schemas.microsoft.com/office/drawing/2014/main" id="{80931785-0160-424C-AE77-329255360CB4}"/>
              </a:ext>
            </a:extLst>
          </p:cNvPr>
          <p:cNvSpPr>
            <a:spLocks noGrp="1"/>
          </p:cNvSpPr>
          <p:nvPr>
            <p:ph sz="half" idx="14"/>
          </p:nvPr>
        </p:nvSpPr>
        <p:spPr/>
        <p:txBody>
          <a:bodyPr/>
          <a:lstStyle/>
          <a:p>
            <a:r>
              <a:rPr lang="en-US" noProof="0"/>
              <a:t>Threat Hunting</a:t>
            </a:r>
          </a:p>
          <a:p>
            <a:pPr lvl="2"/>
            <a:r>
              <a:rPr lang="en-US" noProof="0"/>
              <a:t>Sophisticated attacks have different steps</a:t>
            </a:r>
          </a:p>
          <a:p>
            <a:pPr lvl="2"/>
            <a:r>
              <a:rPr lang="en-US"/>
              <a:t>Attackers blend in</a:t>
            </a:r>
          </a:p>
          <a:p>
            <a:pPr lvl="3"/>
            <a:r>
              <a:rPr lang="en-US"/>
              <a:t>Living of the Land</a:t>
            </a:r>
          </a:p>
          <a:p>
            <a:pPr lvl="3"/>
            <a:r>
              <a:rPr lang="en-US"/>
              <a:t>Signature bypass</a:t>
            </a:r>
          </a:p>
          <a:p>
            <a:pPr lvl="3"/>
            <a:r>
              <a:rPr lang="en-US"/>
              <a:t>Unknown techniques</a:t>
            </a:r>
          </a:p>
          <a:p>
            <a:pPr lvl="2"/>
            <a:endParaRPr lang="en-US"/>
          </a:p>
          <a:p>
            <a:pPr lvl="2"/>
            <a:r>
              <a:rPr lang="en-US" b="1"/>
              <a:t>Anomaly</a:t>
            </a:r>
            <a:r>
              <a:rPr lang="en-US"/>
              <a:t> detection</a:t>
            </a:r>
          </a:p>
          <a:p>
            <a:pPr lvl="2"/>
            <a:r>
              <a:rPr lang="en-US" b="1"/>
              <a:t>Correlation</a:t>
            </a:r>
          </a:p>
          <a:p>
            <a:pPr lvl="3"/>
            <a:r>
              <a:rPr lang="en-US"/>
              <a:t>Human factor</a:t>
            </a:r>
          </a:p>
          <a:p>
            <a:pPr lvl="3"/>
            <a:r>
              <a:rPr lang="en-US"/>
              <a:t>Know your assets</a:t>
            </a:r>
          </a:p>
          <a:p>
            <a:pPr lvl="3"/>
            <a:r>
              <a:rPr lang="en-US"/>
              <a:t>Connecting the dots</a:t>
            </a:r>
          </a:p>
          <a:p>
            <a:pPr lvl="2"/>
            <a:endParaRPr lang="en-US" noProof="0"/>
          </a:p>
          <a:p>
            <a:pPr lvl="3"/>
            <a:endParaRPr lang="en-US" noProof="0"/>
          </a:p>
        </p:txBody>
      </p:sp>
      <p:sp>
        <p:nvSpPr>
          <p:cNvPr id="5" name="Zástupný symbol pro zápatí 4">
            <a:extLst>
              <a:ext uri="{FF2B5EF4-FFF2-40B4-BE49-F238E27FC236}">
                <a16:creationId xmlns:a16="http://schemas.microsoft.com/office/drawing/2014/main" id="{655DA264-64CB-4D7C-A34F-B5A89780A843}"/>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37647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Registration</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Ensure completeness of the report</a:t>
            </a:r>
          </a:p>
        </p:txBody>
      </p:sp>
      <p:graphicFrame>
        <p:nvGraphicFramePr>
          <p:cNvPr id="13" name="Diagram 12">
            <a:extLst>
              <a:ext uri="{FF2B5EF4-FFF2-40B4-BE49-F238E27FC236}">
                <a16:creationId xmlns:a16="http://schemas.microsoft.com/office/drawing/2014/main" id="{06CB4EFE-0F01-4DBF-A9BF-900333D3A5A9}"/>
              </a:ext>
            </a:extLst>
          </p:cNvPr>
          <p:cNvGraphicFramePr/>
          <p:nvPr/>
        </p:nvGraphicFramePr>
        <p:xfrm>
          <a:off x="785911" y="2205635"/>
          <a:ext cx="2408400" cy="4112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peech Bubble: Rectangle 1">
            <a:extLst>
              <a:ext uri="{FF2B5EF4-FFF2-40B4-BE49-F238E27FC236}">
                <a16:creationId xmlns:a16="http://schemas.microsoft.com/office/drawing/2014/main" id="{E8562F56-D331-4C58-89B5-86821931479F}"/>
              </a:ext>
            </a:extLst>
          </p:cNvPr>
          <p:cNvSpPr/>
          <p:nvPr/>
        </p:nvSpPr>
        <p:spPr>
          <a:xfrm>
            <a:off x="4363200" y="2352196"/>
            <a:ext cx="4219303" cy="4112871"/>
          </a:xfrm>
          <a:prstGeom prst="wedgeRectCallout">
            <a:avLst>
              <a:gd name="adj1" fmla="val -95388"/>
              <a:gd name="adj2" fmla="val -42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a:t>When</a:t>
            </a:r>
            <a:r>
              <a:rPr lang="en-US" sz="1600"/>
              <a:t> did it start?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triggered the incident report or how was an incident detected?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Is it a </a:t>
            </a:r>
            <a:r>
              <a:rPr lang="en-US" sz="1600" b="1"/>
              <a:t>reliable</a:t>
            </a:r>
            <a:r>
              <a:rPr lang="en-US" sz="1600"/>
              <a:t> source? Quality of the source?</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Where</a:t>
            </a:r>
            <a:r>
              <a:rPr lang="en-US" sz="1600"/>
              <a:t> was it detected?</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is the severity and impact?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Impact on availability, integrity or confidentiality?</a:t>
            </a:r>
          </a:p>
          <a:p>
            <a:pPr marL="285750" indent="-285750">
              <a:buFont typeface="Arial" panose="020B0604020202020204" pitchFamily="34" charset="0"/>
              <a:buChar char="•"/>
            </a:pPr>
            <a:r>
              <a:rPr lang="en-US" sz="1600"/>
              <a:t>PII. Safety? Criminal act?</a:t>
            </a:r>
          </a:p>
        </p:txBody>
      </p:sp>
    </p:spTree>
    <p:extLst>
      <p:ext uri="{BB962C8B-B14F-4D97-AF65-F5344CB8AC3E}">
        <p14:creationId xmlns:p14="http://schemas.microsoft.com/office/powerpoint/2010/main" val="9607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a:xfrm>
            <a:off x="0" y="713862"/>
            <a:ext cx="8726400" cy="435600"/>
          </a:xfrm>
        </p:spPr>
        <p:txBody>
          <a:bodyPr/>
          <a:lstStyle/>
          <a:p>
            <a:r>
              <a:rPr lang="en-US" dirty="0"/>
              <a:t>Triage (1)</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
        <p:nvSpPr>
          <p:cNvPr id="9" name="TextBox 8">
            <a:extLst>
              <a:ext uri="{FF2B5EF4-FFF2-40B4-BE49-F238E27FC236}">
                <a16:creationId xmlns:a16="http://schemas.microsoft.com/office/drawing/2014/main" id="{5DBA9818-DCB1-4D21-AAD5-361BA511D841}"/>
              </a:ext>
            </a:extLst>
          </p:cNvPr>
          <p:cNvSpPr txBox="1"/>
          <p:nvPr/>
        </p:nvSpPr>
        <p:spPr>
          <a:xfrm>
            <a:off x="367302" y="2546178"/>
            <a:ext cx="7389686" cy="3595856"/>
          </a:xfrm>
          <a:prstGeom prst="rect">
            <a:avLst/>
          </a:prstGeom>
          <a:noFill/>
        </p:spPr>
        <p:txBody>
          <a:bodyPr wrap="square">
            <a:spAutoFit/>
          </a:bodyPr>
          <a:lstStyle/>
          <a:p>
            <a:pPr defTabSz="685800">
              <a:lnSpc>
                <a:spcPts val="2500"/>
              </a:lnSpc>
            </a:pPr>
            <a:r>
              <a:rPr lang="en-US" sz="2200" b="1" dirty="0">
                <a:solidFill>
                  <a:schemeClr val="accent2"/>
                </a:solidFill>
              </a:rPr>
              <a:t>Validating an Incident</a:t>
            </a:r>
            <a:br>
              <a:rPr lang="en-US" sz="2200" b="1" dirty="0">
                <a:solidFill>
                  <a:schemeClr val="accent2"/>
                </a:solidFill>
              </a:rPr>
            </a:br>
            <a:r>
              <a:rPr lang="en-US" sz="2200" b="1" dirty="0">
                <a:solidFill>
                  <a:schemeClr val="accent2"/>
                </a:solidFill>
              </a:rPr>
              <a:t> Before Triage</a:t>
            </a:r>
          </a:p>
          <a:p>
            <a:endParaRPr lang="en-US" dirty="0"/>
          </a:p>
          <a:p>
            <a:pPr marL="342900" indent="-342900" algn="l">
              <a:buFont typeface="+mj-lt"/>
              <a:buAutoNum type="arabicPeriod"/>
            </a:pPr>
            <a:r>
              <a:rPr lang="en-US" sz="2400" i="0" dirty="0">
                <a:solidFill>
                  <a:srgbClr val="1F2328"/>
                </a:solidFill>
                <a:effectLst/>
                <a:latin typeface="-apple-system"/>
              </a:rPr>
              <a:t>Is this a genuine threat or attack?</a:t>
            </a:r>
          </a:p>
          <a:p>
            <a:pPr marL="342900" indent="-342900" algn="l">
              <a:buFont typeface="+mj-lt"/>
              <a:buAutoNum type="arabicPeriod"/>
            </a:pPr>
            <a:r>
              <a:rPr lang="en-US" sz="2400" i="0" dirty="0">
                <a:solidFill>
                  <a:srgbClr val="1F2328"/>
                </a:solidFill>
                <a:effectLst/>
                <a:latin typeface="-apple-system"/>
              </a:rPr>
              <a:t>Was the attack successful?</a:t>
            </a:r>
          </a:p>
          <a:p>
            <a:pPr marL="342900" indent="-342900" algn="l">
              <a:buFont typeface="+mj-lt"/>
              <a:buAutoNum type="arabicPeriod"/>
            </a:pPr>
            <a:r>
              <a:rPr lang="en-US" sz="2400" i="0" dirty="0">
                <a:solidFill>
                  <a:srgbClr val="1F2328"/>
                </a:solidFill>
                <a:effectLst/>
                <a:latin typeface="-apple-system"/>
              </a:rPr>
              <a:t>What was the outcome of the attack on the affected system?</a:t>
            </a:r>
          </a:p>
          <a:p>
            <a:pPr marL="342900" indent="-342900" algn="l">
              <a:buFont typeface="+mj-lt"/>
              <a:buAutoNum type="arabicPeriod"/>
            </a:pPr>
            <a:r>
              <a:rPr lang="en-US" sz="2400" i="0" dirty="0">
                <a:solidFill>
                  <a:srgbClr val="1F2328"/>
                </a:solidFill>
                <a:effectLst/>
                <a:latin typeface="-apple-system"/>
              </a:rPr>
              <a:t>How severe is this threat?</a:t>
            </a:r>
          </a:p>
          <a:p>
            <a:pPr marL="342900" indent="-342900" algn="l">
              <a:buFont typeface="+mj-lt"/>
              <a:buAutoNum type="arabicPeriod"/>
            </a:pPr>
            <a:r>
              <a:rPr lang="en-US" sz="2400" i="0" dirty="0">
                <a:solidFill>
                  <a:srgbClr val="1F2328"/>
                </a:solidFill>
                <a:effectLst/>
                <a:latin typeface="-apple-system"/>
              </a:rPr>
              <a:t>Does this threat grant the attacker network access?</a:t>
            </a:r>
          </a:p>
          <a:p>
            <a:pPr marL="342900" indent="-342900" algn="l">
              <a:buFont typeface="+mj-lt"/>
              <a:buAutoNum type="arabicPeriod"/>
            </a:pPr>
            <a:r>
              <a:rPr lang="en-US" sz="2400" i="0" dirty="0">
                <a:solidFill>
                  <a:srgbClr val="1F2328"/>
                </a:solidFill>
                <a:effectLst/>
                <a:latin typeface="-apple-system"/>
              </a:rPr>
              <a:t>Are other systems at risk as well?</a:t>
            </a:r>
          </a:p>
        </p:txBody>
      </p:sp>
    </p:spTree>
    <p:extLst>
      <p:ext uri="{BB962C8B-B14F-4D97-AF65-F5344CB8AC3E}">
        <p14:creationId xmlns:p14="http://schemas.microsoft.com/office/powerpoint/2010/main" val="1419727937"/>
      </p:ext>
    </p:extLst>
  </p:cSld>
  <p:clrMapOvr>
    <a:masterClrMapping/>
  </p:clrMapOvr>
</p:sld>
</file>

<file path=ppt/theme/theme1.xml><?xml version="1.0" encoding="utf-8"?>
<a:theme xmlns:a="http://schemas.openxmlformats.org/drawingml/2006/main" name="Motiv Office">
  <a:themeElements>
    <a:clrScheme name="ENISA PPT">
      <a:dk1>
        <a:srgbClr val="1D1D1B"/>
      </a:dk1>
      <a:lt1>
        <a:sysClr val="window" lastClr="FFFFFF"/>
      </a:lt1>
      <a:dk2>
        <a:srgbClr val="A0A0A0"/>
      </a:dk2>
      <a:lt2>
        <a:srgbClr val="95C11F"/>
      </a:lt2>
      <a:accent1>
        <a:srgbClr val="EE756D"/>
      </a:accent1>
      <a:accent2>
        <a:srgbClr val="004F9F"/>
      </a:accent2>
      <a:accent3>
        <a:srgbClr val="575756"/>
      </a:accent3>
      <a:accent4>
        <a:srgbClr val="CB0538"/>
      </a:accent4>
      <a:accent5>
        <a:srgbClr val="F9B233"/>
      </a:accent5>
      <a:accent6>
        <a:srgbClr val="EBEBEB"/>
      </a:accent6>
      <a:hlink>
        <a:srgbClr val="004F9F"/>
      </a:hlink>
      <a:folHlink>
        <a:srgbClr val="004F9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New1.potx" id="{A54FBC68-4A3C-4803-A996-73DC79D07F34}" vid="{44D74DCC-BA19-49B3-8FD8-9B1C3246E77B}"/>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1848C9F21A504CA7152D81B4825E39" ma:contentTypeVersion="4" ma:contentTypeDescription="Create a new document." ma:contentTypeScope="" ma:versionID="98a07da6ef07519fcdec19bf065509a7">
  <xsd:schema xmlns:xsd="http://www.w3.org/2001/XMLSchema" xmlns:xs="http://www.w3.org/2001/XMLSchema" xmlns:p="http://schemas.microsoft.com/office/2006/metadata/properties" xmlns:ns2="d4b83485-4571-4848-b80f-9395d4c7fedb" targetNamespace="http://schemas.microsoft.com/office/2006/metadata/properties" ma:root="true" ma:fieldsID="ce4401a11adc0d635126e3dbcbedf590" ns2:_="">
    <xsd:import namespace="d4b83485-4571-4848-b80f-9395d4c7fed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b83485-4571-4848-b80f-9395d4c7fe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9AA292-43A5-4729-8971-3F885FF3ED0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C1CDA6F-0620-4809-85AD-69E9B388C1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b83485-4571-4848-b80f-9395d4c7fe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FCC6D6-0EA7-4836-8197-8D03045983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10261</TotalTime>
  <Words>3201</Words>
  <Application>Microsoft Office PowerPoint</Application>
  <PresentationFormat>On-screen Show (4:3)</PresentationFormat>
  <Paragraphs>439</Paragraphs>
  <Slides>38</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-apple-system</vt:lpstr>
      <vt:lpstr>Arial</vt:lpstr>
      <vt:lpstr>Calibri</vt:lpstr>
      <vt:lpstr>DejaVuSans</vt:lpstr>
      <vt:lpstr>Wingdings</vt:lpstr>
      <vt:lpstr>Motiv Office</vt:lpstr>
      <vt:lpstr>PowerPoint Presentation</vt:lpstr>
      <vt:lpstr>Introduction to incident handling </vt:lpstr>
      <vt:lpstr>Incident Handling definitions</vt:lpstr>
      <vt:lpstr>INCIDENT HANDLING </vt:lpstr>
      <vt:lpstr>Managing Incident Response</vt:lpstr>
      <vt:lpstr>Managing Incident Response</vt:lpstr>
      <vt:lpstr>detecting an incident</vt:lpstr>
      <vt:lpstr>Incident Registration</vt:lpstr>
      <vt:lpstr>Triage (1)</vt:lpstr>
      <vt:lpstr>Triage (2)</vt:lpstr>
      <vt:lpstr>Victim Information</vt:lpstr>
      <vt:lpstr>Preserve evidence</vt:lpstr>
      <vt:lpstr>Evidence: Chain of Custody</vt:lpstr>
      <vt:lpstr>Evidence: Chain of Custody</vt:lpstr>
      <vt:lpstr>CTI and Iranian threat actor </vt:lpstr>
      <vt:lpstr>Threat intelligence</vt:lpstr>
      <vt:lpstr>TTPs</vt:lpstr>
      <vt:lpstr>About CTI</vt:lpstr>
      <vt:lpstr>MITRE ATT&amp;CK Overview </vt:lpstr>
      <vt:lpstr>MITRE ATT&amp;CK Overview </vt:lpstr>
      <vt:lpstr>OilRig, APT34, Twisted Kitten, Crambus, Helix Kitten, Crimson</vt:lpstr>
      <vt:lpstr>Scenario</vt:lpstr>
      <vt:lpstr>Adversary</vt:lpstr>
      <vt:lpstr>OilRig</vt:lpstr>
      <vt:lpstr>Operation FLOW</vt:lpstr>
      <vt:lpstr>Tools needed for today</vt:lpstr>
      <vt:lpstr>Tools</vt:lpstr>
      <vt:lpstr>The Story</vt:lpstr>
      <vt:lpstr>Step 1</vt:lpstr>
      <vt:lpstr>Step 1</vt:lpstr>
      <vt:lpstr>Demo</vt:lpstr>
      <vt:lpstr>Demo</vt:lpstr>
      <vt:lpstr>Step 2</vt:lpstr>
      <vt:lpstr>Step 2</vt:lpstr>
      <vt:lpstr>Step 3</vt:lpstr>
      <vt:lpstr>Step 2</vt:lpstr>
      <vt:lpstr>Final challenge</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Koen Van Impe</dc:creator>
  <cp:lastModifiedBy>Peter Biro</cp:lastModifiedBy>
  <cp:revision>88</cp:revision>
  <dcterms:created xsi:type="dcterms:W3CDTF">2020-07-24T07:01:53Z</dcterms:created>
  <dcterms:modified xsi:type="dcterms:W3CDTF">2024-10-08T10:27:46Z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22dd362-e32d-42a7-8bd7-308d9d800b88_Enabled">
    <vt:lpwstr>True</vt:lpwstr>
  </property>
  <property fmtid="{D5CDD505-2E9C-101B-9397-08002B2CF9AE}" pid="3" name="MSIP_Label_c22dd362-e32d-42a7-8bd7-308d9d800b88_SiteId">
    <vt:lpwstr>164afbb8-0550-43cc-94da-24e7f8574228</vt:lpwstr>
  </property>
  <property fmtid="{D5CDD505-2E9C-101B-9397-08002B2CF9AE}" pid="4" name="MSIP_Label_c22dd362-e32d-42a7-8bd7-308d9d800b88_Owner">
    <vt:lpwstr>kvanimpe@nviso.be</vt:lpwstr>
  </property>
  <property fmtid="{D5CDD505-2E9C-101B-9397-08002B2CF9AE}" pid="5" name="MSIP_Label_c22dd362-e32d-42a7-8bd7-308d9d800b88_SetDate">
    <vt:lpwstr>2020-07-24T12:44:17.5455914Z</vt:lpwstr>
  </property>
  <property fmtid="{D5CDD505-2E9C-101B-9397-08002B2CF9AE}" pid="6" name="MSIP_Label_c22dd362-e32d-42a7-8bd7-308d9d800b88_Name">
    <vt:lpwstr>Internal</vt:lpwstr>
  </property>
  <property fmtid="{D5CDD505-2E9C-101B-9397-08002B2CF9AE}" pid="7" name="MSIP_Label_c22dd362-e32d-42a7-8bd7-308d9d800b88_Application">
    <vt:lpwstr>Microsoft Azure Information Protection</vt:lpwstr>
  </property>
  <property fmtid="{D5CDD505-2E9C-101B-9397-08002B2CF9AE}" pid="8" name="MSIP_Label_c22dd362-e32d-42a7-8bd7-308d9d800b88_ActionId">
    <vt:lpwstr>70c63461-e655-49fb-ad5e-f977de97bb69</vt:lpwstr>
  </property>
  <property fmtid="{D5CDD505-2E9C-101B-9397-08002B2CF9AE}" pid="9" name="MSIP_Label_c22dd362-e32d-42a7-8bd7-308d9d800b88_Extended_MSFT_Method">
    <vt:lpwstr>Automatic</vt:lpwstr>
  </property>
  <property fmtid="{D5CDD505-2E9C-101B-9397-08002B2CF9AE}" pid="10" name="ContentTypeId">
    <vt:lpwstr>0x0101009A1848C9F21A504CA7152D81B4825E39</vt:lpwstr>
  </property>
  <property fmtid="{D5CDD505-2E9C-101B-9397-08002B2CF9AE}" pid="11" name="MSIP_Label_6bd9ddd1-4d20-43f6-abfa-fc3c07406f94_Enabled">
    <vt:lpwstr>true</vt:lpwstr>
  </property>
  <property fmtid="{D5CDD505-2E9C-101B-9397-08002B2CF9AE}" pid="12" name="MSIP_Label_6bd9ddd1-4d20-43f6-abfa-fc3c07406f94_SetDate">
    <vt:lpwstr>2024-04-09T14:38:15Z</vt:lpwstr>
  </property>
  <property fmtid="{D5CDD505-2E9C-101B-9397-08002B2CF9AE}" pid="13" name="MSIP_Label_6bd9ddd1-4d20-43f6-abfa-fc3c07406f94_Method">
    <vt:lpwstr>Standard</vt:lpwstr>
  </property>
  <property fmtid="{D5CDD505-2E9C-101B-9397-08002B2CF9AE}" pid="14" name="MSIP_Label_6bd9ddd1-4d20-43f6-abfa-fc3c07406f94_Name">
    <vt:lpwstr>Commission Use</vt:lpwstr>
  </property>
  <property fmtid="{D5CDD505-2E9C-101B-9397-08002B2CF9AE}" pid="15" name="MSIP_Label_6bd9ddd1-4d20-43f6-abfa-fc3c07406f94_SiteId">
    <vt:lpwstr>b24c8b06-522c-46fe-9080-70926f8dddb1</vt:lpwstr>
  </property>
  <property fmtid="{D5CDD505-2E9C-101B-9397-08002B2CF9AE}" pid="16" name="MSIP_Label_6bd9ddd1-4d20-43f6-abfa-fc3c07406f94_ActionId">
    <vt:lpwstr>2152b5d2-ea14-4efb-acf5-a6430a7a0e66</vt:lpwstr>
  </property>
  <property fmtid="{D5CDD505-2E9C-101B-9397-08002B2CF9AE}" pid="17" name="MSIP_Label_6bd9ddd1-4d20-43f6-abfa-fc3c07406f94_ContentBits">
    <vt:lpwstr>0</vt:lpwstr>
  </property>
</Properties>
</file>