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311" r:id="rId29"/>
    <p:sldId id="573" r:id="rId30"/>
    <p:sldId id="574" r:id="rId31"/>
    <p:sldId id="277" r:id="rId32"/>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0"/>
    <a:srgbClr val="004F9F"/>
    <a:srgbClr val="EAEAEA"/>
    <a:srgbClr val="0C54A0"/>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84225" autoAdjust="0"/>
  </p:normalViewPr>
  <p:slideViewPr>
    <p:cSldViewPr snapToGrid="0">
      <p:cViewPr varScale="1">
        <p:scale>
          <a:sx n="70" d="100"/>
          <a:sy n="70" d="100"/>
        </p:scale>
        <p:origin x="1901"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33D946D-273E-4821-B540-E668B6FC766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nl-BE"/>
        </a:p>
      </dgm:t>
    </dgm:pt>
    <dgm:pt modelId="{39E1F9EF-3BDA-4BBC-A20D-D24CA636831E}">
      <dgm:prSet phldrT="[Text]"/>
      <dgm:spPr/>
      <dgm:t>
        <a:bodyPr/>
        <a:lstStyle/>
        <a:p>
          <a:r>
            <a:rPr lang="en-GB" noProof="0"/>
            <a:t>Used</a:t>
          </a:r>
          <a:r>
            <a:rPr lang="nl-BE"/>
            <a:t> by Threat Actor?</a:t>
          </a:r>
        </a:p>
      </dgm:t>
    </dgm:pt>
    <dgm:pt modelId="{6289ECBE-8043-4A22-88A4-C31826B44D8F}" type="parTrans" cxnId="{18B51947-11EE-44E7-9686-6D87305B5D18}">
      <dgm:prSet/>
      <dgm:spPr/>
      <dgm:t>
        <a:bodyPr/>
        <a:lstStyle/>
        <a:p>
          <a:endParaRPr lang="nl-BE"/>
        </a:p>
      </dgm:t>
    </dgm:pt>
    <dgm:pt modelId="{FE82AD56-DF5E-443E-9218-6CD688DAE83A}" type="sibTrans" cxnId="{18B51947-11EE-44E7-9686-6D87305B5D18}">
      <dgm:prSet/>
      <dgm:spPr/>
      <dgm:t>
        <a:bodyPr/>
        <a:lstStyle/>
        <a:p>
          <a:endParaRPr lang="nl-BE"/>
        </a:p>
      </dgm:t>
    </dgm:pt>
    <dgm:pt modelId="{235593BE-F113-46DD-84B8-F572A24A3E4D}">
      <dgm:prSet phldrT="[Text]"/>
      <dgm:spPr/>
      <dgm:t>
        <a:bodyPr/>
        <a:lstStyle/>
        <a:p>
          <a:r>
            <a:rPr lang="nl-BE"/>
            <a:t>Based on MITRE ATT&amp;CK</a:t>
          </a:r>
        </a:p>
      </dgm:t>
    </dgm:pt>
    <dgm:pt modelId="{CCB2F79E-56D2-4B75-913D-054943E2B2EE}" type="parTrans" cxnId="{7E309DF9-DFD9-44F8-97B7-7D169FD7661F}">
      <dgm:prSet/>
      <dgm:spPr/>
      <dgm:t>
        <a:bodyPr/>
        <a:lstStyle/>
        <a:p>
          <a:endParaRPr lang="nl-BE"/>
        </a:p>
      </dgm:t>
    </dgm:pt>
    <dgm:pt modelId="{AE37E2E5-41A2-4BBB-BB5A-F3959CFDA749}" type="sibTrans" cxnId="{7E309DF9-DFD9-44F8-97B7-7D169FD7661F}">
      <dgm:prSet/>
      <dgm:spPr/>
      <dgm:t>
        <a:bodyPr/>
        <a:lstStyle/>
        <a:p>
          <a:endParaRPr lang="nl-BE"/>
        </a:p>
      </dgm:t>
    </dgm:pt>
    <dgm:pt modelId="{D080D021-00CA-4AB4-A326-6F566D5E9BF4}">
      <dgm:prSet phldrT="[Text]"/>
      <dgm:spPr/>
      <dgm:t>
        <a:bodyPr/>
        <a:lstStyle/>
        <a:p>
          <a:r>
            <a:rPr lang="nl-BE"/>
            <a:t>Complexity of emulation</a:t>
          </a:r>
        </a:p>
      </dgm:t>
    </dgm:pt>
    <dgm:pt modelId="{23E66860-9BFC-4078-8DBE-B48E5B0E4442}" type="parTrans" cxnId="{9C413EC1-6A08-49D5-83B9-81BC8F5EA017}">
      <dgm:prSet/>
      <dgm:spPr/>
      <dgm:t>
        <a:bodyPr/>
        <a:lstStyle/>
        <a:p>
          <a:endParaRPr lang="nl-BE"/>
        </a:p>
      </dgm:t>
    </dgm:pt>
    <dgm:pt modelId="{46F6A826-319B-47DF-A36F-00D1659EC289}" type="sibTrans" cxnId="{9C413EC1-6A08-49D5-83B9-81BC8F5EA017}">
      <dgm:prSet/>
      <dgm:spPr/>
      <dgm:t>
        <a:bodyPr/>
        <a:lstStyle/>
        <a:p>
          <a:endParaRPr lang="nl-BE"/>
        </a:p>
      </dgm:t>
    </dgm:pt>
    <dgm:pt modelId="{08D0CCA3-28FE-4D35-BE2D-A0FBF1BA86AC}">
      <dgm:prSet phldrT="[Text]"/>
      <dgm:spPr/>
      <dgm:t>
        <a:bodyPr/>
        <a:lstStyle/>
        <a:p>
          <a:r>
            <a:rPr lang="nl-BE"/>
            <a:t>Technology?</a:t>
          </a:r>
        </a:p>
      </dgm:t>
    </dgm:pt>
    <dgm:pt modelId="{155E52F7-783D-48D2-A30F-A11DCD7FB879}" type="parTrans" cxnId="{6074E174-9AE7-4AB1-8B2C-F3FE59427FEB}">
      <dgm:prSet/>
      <dgm:spPr/>
      <dgm:t>
        <a:bodyPr/>
        <a:lstStyle/>
        <a:p>
          <a:endParaRPr lang="nl-BE"/>
        </a:p>
      </dgm:t>
    </dgm:pt>
    <dgm:pt modelId="{D88E7369-84F0-4576-B61F-E75F94A39405}" type="sibTrans" cxnId="{6074E174-9AE7-4AB1-8B2C-F3FE59427FEB}">
      <dgm:prSet/>
      <dgm:spPr/>
      <dgm:t>
        <a:bodyPr/>
        <a:lstStyle/>
        <a:p>
          <a:endParaRPr lang="nl-BE"/>
        </a:p>
      </dgm:t>
    </dgm:pt>
    <dgm:pt modelId="{616DAB5F-D16E-44E2-896D-59568352BC9B}">
      <dgm:prSet phldrT="[Text]"/>
      <dgm:spPr/>
      <dgm:t>
        <a:bodyPr/>
        <a:lstStyle/>
        <a:p>
          <a:r>
            <a:rPr lang="nl-BE"/>
            <a:t>Detection usefulness</a:t>
          </a:r>
        </a:p>
      </dgm:t>
    </dgm:pt>
    <dgm:pt modelId="{BE870373-4310-45AB-AA6F-74D946892654}" type="parTrans" cxnId="{34DECB6D-1055-4C37-A634-AD4D1830DE26}">
      <dgm:prSet/>
      <dgm:spPr/>
      <dgm:t>
        <a:bodyPr/>
        <a:lstStyle/>
        <a:p>
          <a:endParaRPr lang="nl-BE"/>
        </a:p>
      </dgm:t>
    </dgm:pt>
    <dgm:pt modelId="{E81519BE-9211-4A1B-9C34-BC1ED0A44615}" type="sibTrans" cxnId="{34DECB6D-1055-4C37-A634-AD4D1830DE26}">
      <dgm:prSet/>
      <dgm:spPr/>
      <dgm:t>
        <a:bodyPr/>
        <a:lstStyle/>
        <a:p>
          <a:endParaRPr lang="nl-BE"/>
        </a:p>
      </dgm:t>
    </dgm:pt>
    <dgm:pt modelId="{75731247-8ED8-4A05-8097-2BF7B02111D8}">
      <dgm:prSet phldrT="[Text]"/>
      <dgm:spPr/>
      <dgm:t>
        <a:bodyPr/>
        <a:lstStyle/>
        <a:p>
          <a:r>
            <a:rPr lang="nl-BE"/>
            <a:t>Useful for training?</a:t>
          </a:r>
        </a:p>
      </dgm:t>
    </dgm:pt>
    <dgm:pt modelId="{FEAB0426-1F10-450E-9E0B-BE1AE4D30C83}" type="parTrans" cxnId="{83901CA2-7AB9-4F13-8C16-2B1111DA937A}">
      <dgm:prSet/>
      <dgm:spPr/>
      <dgm:t>
        <a:bodyPr/>
        <a:lstStyle/>
        <a:p>
          <a:endParaRPr lang="nl-BE"/>
        </a:p>
      </dgm:t>
    </dgm:pt>
    <dgm:pt modelId="{C30F612E-6140-4B7F-8969-78A6440B22B9}" type="sibTrans" cxnId="{83901CA2-7AB9-4F13-8C16-2B1111DA937A}">
      <dgm:prSet/>
      <dgm:spPr/>
      <dgm:t>
        <a:bodyPr/>
        <a:lstStyle/>
        <a:p>
          <a:endParaRPr lang="nl-BE"/>
        </a:p>
      </dgm:t>
    </dgm:pt>
    <dgm:pt modelId="{5EF5C6B6-94EC-40AE-99F2-A47EF1E7E4CA}">
      <dgm:prSet phldrT="[Text]"/>
      <dgm:spPr/>
      <dgm:t>
        <a:bodyPr/>
        <a:lstStyle/>
        <a:p>
          <a:r>
            <a:rPr lang="nl-BE"/>
            <a:t>Via Navigator</a:t>
          </a:r>
        </a:p>
      </dgm:t>
    </dgm:pt>
    <dgm:pt modelId="{5B9445D8-6B58-4E75-927F-557DA2FB46A7}" type="parTrans" cxnId="{EA797094-C793-416F-B326-FA3474563B22}">
      <dgm:prSet/>
      <dgm:spPr/>
      <dgm:t>
        <a:bodyPr/>
        <a:lstStyle/>
        <a:p>
          <a:endParaRPr lang="nl-BE"/>
        </a:p>
      </dgm:t>
    </dgm:pt>
    <dgm:pt modelId="{89A690FD-9BC0-45F2-8DD6-CB634FC461AF}" type="sibTrans" cxnId="{EA797094-C793-416F-B326-FA3474563B22}">
      <dgm:prSet/>
      <dgm:spPr/>
      <dgm:t>
        <a:bodyPr/>
        <a:lstStyle/>
        <a:p>
          <a:endParaRPr lang="nl-BE"/>
        </a:p>
      </dgm:t>
    </dgm:pt>
    <dgm:pt modelId="{96F2B802-385D-4F18-BBCC-A1855BD046B9}">
      <dgm:prSet phldrT="[Text]"/>
      <dgm:spPr/>
      <dgm:t>
        <a:bodyPr/>
        <a:lstStyle/>
        <a:p>
          <a:r>
            <a:rPr lang="nl-BE"/>
            <a:t>Human interventation?</a:t>
          </a:r>
        </a:p>
      </dgm:t>
    </dgm:pt>
    <dgm:pt modelId="{ACC68A05-DD92-41D3-ADDD-DD9F1E75EE44}" type="parTrans" cxnId="{E5C9AF93-44A4-4D7D-BBC1-736AC560A1DA}">
      <dgm:prSet/>
      <dgm:spPr/>
      <dgm:t>
        <a:bodyPr/>
        <a:lstStyle/>
        <a:p>
          <a:endParaRPr lang="nl-BE"/>
        </a:p>
      </dgm:t>
    </dgm:pt>
    <dgm:pt modelId="{5C082814-260E-4621-BB78-525EE24D86F3}" type="sibTrans" cxnId="{E5C9AF93-44A4-4D7D-BBC1-736AC560A1DA}">
      <dgm:prSet/>
      <dgm:spPr/>
      <dgm:t>
        <a:bodyPr/>
        <a:lstStyle/>
        <a:p>
          <a:endParaRPr lang="nl-BE"/>
        </a:p>
      </dgm:t>
    </dgm:pt>
    <dgm:pt modelId="{024C78BF-ACA6-49F4-8987-A13A213D932B}">
      <dgm:prSet phldrT="[Text]"/>
      <dgm:spPr/>
      <dgm:t>
        <a:bodyPr/>
        <a:lstStyle/>
        <a:p>
          <a:r>
            <a:rPr lang="nl-BE"/>
            <a:t>Single or multiple steps?</a:t>
          </a:r>
        </a:p>
      </dgm:t>
    </dgm:pt>
    <dgm:pt modelId="{EF307147-2C7B-4B4E-905A-686FEE965323}" type="parTrans" cxnId="{2D7EAB3A-114B-4A7D-80B3-24B421720027}">
      <dgm:prSet/>
      <dgm:spPr/>
      <dgm:t>
        <a:bodyPr/>
        <a:lstStyle/>
        <a:p>
          <a:endParaRPr lang="nl-BE"/>
        </a:p>
      </dgm:t>
    </dgm:pt>
    <dgm:pt modelId="{FB4089C8-11A7-4146-86F8-32F6DEE26CEA}" type="sibTrans" cxnId="{2D7EAB3A-114B-4A7D-80B3-24B421720027}">
      <dgm:prSet/>
      <dgm:spPr/>
      <dgm:t>
        <a:bodyPr/>
        <a:lstStyle/>
        <a:p>
          <a:endParaRPr lang="nl-BE"/>
        </a:p>
      </dgm:t>
    </dgm:pt>
    <dgm:pt modelId="{0BF0385B-BC2A-4995-B060-7ACD99064397}">
      <dgm:prSet phldrT="[Text]"/>
      <dgm:spPr/>
      <dgm:t>
        <a:bodyPr/>
        <a:lstStyle/>
        <a:p>
          <a:r>
            <a:rPr lang="nl-BE"/>
            <a:t>Additional Infrastructure</a:t>
          </a:r>
        </a:p>
      </dgm:t>
    </dgm:pt>
    <dgm:pt modelId="{CE2B5713-CE0F-4C36-B534-421E3E092ADE}" type="parTrans" cxnId="{D21627DB-753F-40CC-B1B1-E8A6131C44B2}">
      <dgm:prSet/>
      <dgm:spPr/>
      <dgm:t>
        <a:bodyPr/>
        <a:lstStyle/>
        <a:p>
          <a:endParaRPr lang="nl-BE"/>
        </a:p>
      </dgm:t>
    </dgm:pt>
    <dgm:pt modelId="{D14B9F1E-C5D5-4143-A5D3-59D3D9C567B7}" type="sibTrans" cxnId="{D21627DB-753F-40CC-B1B1-E8A6131C44B2}">
      <dgm:prSet/>
      <dgm:spPr/>
      <dgm:t>
        <a:bodyPr/>
        <a:lstStyle/>
        <a:p>
          <a:endParaRPr lang="nl-BE"/>
        </a:p>
      </dgm:t>
    </dgm:pt>
    <dgm:pt modelId="{68DADEE9-951D-4F4E-A775-9EA67003F372}">
      <dgm:prSet phldrT="[Text]" custT="1"/>
      <dgm:spPr/>
      <dgm:t>
        <a:bodyPr/>
        <a:lstStyle/>
        <a:p>
          <a:r>
            <a:rPr lang="nl-BE" sz="700"/>
            <a:t>Complexity</a:t>
          </a:r>
        </a:p>
      </dgm:t>
    </dgm:pt>
    <dgm:pt modelId="{D1800DC4-C229-414C-AEF6-A0273022FBDA}" type="parTrans" cxnId="{74E385CC-9929-452E-AEAA-AFAF0D9C0115}">
      <dgm:prSet/>
      <dgm:spPr/>
      <dgm:t>
        <a:bodyPr/>
        <a:lstStyle/>
        <a:p>
          <a:endParaRPr lang="nl-BE"/>
        </a:p>
      </dgm:t>
    </dgm:pt>
    <dgm:pt modelId="{9B5FAA02-4E33-4607-9F2A-4790EF2F98CF}" type="sibTrans" cxnId="{74E385CC-9929-452E-AEAA-AFAF0D9C0115}">
      <dgm:prSet/>
      <dgm:spPr/>
      <dgm:t>
        <a:bodyPr/>
        <a:lstStyle/>
        <a:p>
          <a:endParaRPr lang="nl-BE"/>
        </a:p>
      </dgm:t>
    </dgm:pt>
    <dgm:pt modelId="{63C5265C-C174-4B31-BCCE-D1FA00A42354}">
      <dgm:prSet phldrT="[Text]" custT="1"/>
      <dgm:spPr/>
      <dgm:t>
        <a:bodyPr/>
        <a:lstStyle/>
        <a:p>
          <a:r>
            <a:rPr lang="nl-BE" sz="700"/>
            <a:t>Attacker infrastructure</a:t>
          </a:r>
        </a:p>
      </dgm:t>
    </dgm:pt>
    <dgm:pt modelId="{5CCE017E-BA75-4B63-8E51-7DD0056FEB12}" type="parTrans" cxnId="{217CCDA0-64C1-4996-B193-FCFA8D1F048D}">
      <dgm:prSet/>
      <dgm:spPr/>
      <dgm:t>
        <a:bodyPr/>
        <a:lstStyle/>
        <a:p>
          <a:endParaRPr lang="nl-BE"/>
        </a:p>
      </dgm:t>
    </dgm:pt>
    <dgm:pt modelId="{32BD45F9-4469-4F76-8AC5-E58E608411BB}" type="sibTrans" cxnId="{217CCDA0-64C1-4996-B193-FCFA8D1F048D}">
      <dgm:prSet/>
      <dgm:spPr/>
      <dgm:t>
        <a:bodyPr/>
        <a:lstStyle/>
        <a:p>
          <a:endParaRPr lang="nl-BE"/>
        </a:p>
      </dgm:t>
    </dgm:pt>
    <dgm:pt modelId="{075F9D17-5D7A-411A-9FB6-4CAFCE6FE53A}">
      <dgm:prSet phldrT="[Text]" custT="1"/>
      <dgm:spPr/>
      <dgm:t>
        <a:bodyPr/>
        <a:lstStyle/>
        <a:p>
          <a:r>
            <a:rPr lang="nl-BE" sz="700"/>
            <a:t>Network </a:t>
          </a:r>
        </a:p>
      </dgm:t>
    </dgm:pt>
    <dgm:pt modelId="{71CAA1D2-13BE-4542-B208-0DC4FA237415}" type="parTrans" cxnId="{DB85DA94-8957-4490-BD15-B59C64D4C5D4}">
      <dgm:prSet/>
      <dgm:spPr/>
      <dgm:t>
        <a:bodyPr/>
        <a:lstStyle/>
        <a:p>
          <a:endParaRPr lang="nl-BE"/>
        </a:p>
      </dgm:t>
    </dgm:pt>
    <dgm:pt modelId="{DB5956DC-52B9-488C-86B0-5996EE378761}" type="sibTrans" cxnId="{DB85DA94-8957-4490-BD15-B59C64D4C5D4}">
      <dgm:prSet/>
      <dgm:spPr/>
      <dgm:t>
        <a:bodyPr/>
        <a:lstStyle/>
        <a:p>
          <a:endParaRPr lang="nl-BE"/>
        </a:p>
      </dgm:t>
    </dgm:pt>
    <dgm:pt modelId="{E557EEC1-E92F-4F40-831F-8B076ADA0B6F}" type="pres">
      <dgm:prSet presAssocID="{033D946D-273E-4821-B540-E668B6FC766C}" presName="rootnode" presStyleCnt="0">
        <dgm:presLayoutVars>
          <dgm:chMax/>
          <dgm:chPref/>
          <dgm:dir/>
          <dgm:animLvl val="lvl"/>
        </dgm:presLayoutVars>
      </dgm:prSet>
      <dgm:spPr/>
    </dgm:pt>
    <dgm:pt modelId="{2C5EA270-0178-41FE-9A0C-BF9C3F141EF1}" type="pres">
      <dgm:prSet presAssocID="{39E1F9EF-3BDA-4BBC-A20D-D24CA636831E}" presName="composite" presStyleCnt="0"/>
      <dgm:spPr/>
    </dgm:pt>
    <dgm:pt modelId="{D1ACC31B-61FC-4B65-B073-A07ABB601EAA}" type="pres">
      <dgm:prSet presAssocID="{39E1F9EF-3BDA-4BBC-A20D-D24CA636831E}" presName="bentUpArrow1" presStyleLbl="alignImgPlace1" presStyleIdx="0" presStyleCnt="3"/>
      <dgm:spPr/>
    </dgm:pt>
    <dgm:pt modelId="{EB4C67A3-3FEB-407E-916A-FABF07C2EAD0}" type="pres">
      <dgm:prSet presAssocID="{39E1F9EF-3BDA-4BBC-A20D-D24CA636831E}" presName="ParentText" presStyleLbl="node1" presStyleIdx="0" presStyleCnt="4">
        <dgm:presLayoutVars>
          <dgm:chMax val="1"/>
          <dgm:chPref val="1"/>
          <dgm:bulletEnabled val="1"/>
        </dgm:presLayoutVars>
      </dgm:prSet>
      <dgm:spPr/>
    </dgm:pt>
    <dgm:pt modelId="{1387BE6F-4A7A-46EB-85C4-5750C0DD55A8}" type="pres">
      <dgm:prSet presAssocID="{39E1F9EF-3BDA-4BBC-A20D-D24CA636831E}" presName="ChildText" presStyleLbl="revTx" presStyleIdx="0" presStyleCnt="4">
        <dgm:presLayoutVars>
          <dgm:chMax val="0"/>
          <dgm:chPref val="0"/>
          <dgm:bulletEnabled val="1"/>
        </dgm:presLayoutVars>
      </dgm:prSet>
      <dgm:spPr/>
    </dgm:pt>
    <dgm:pt modelId="{5A904084-22EC-474D-B581-7FEBC7EEA8F5}" type="pres">
      <dgm:prSet presAssocID="{FE82AD56-DF5E-443E-9218-6CD688DAE83A}" presName="sibTrans" presStyleCnt="0"/>
      <dgm:spPr/>
    </dgm:pt>
    <dgm:pt modelId="{C152D962-5CC1-47FD-9FCA-D851387C0F0C}" type="pres">
      <dgm:prSet presAssocID="{D080D021-00CA-4AB4-A326-6F566D5E9BF4}" presName="composite" presStyleCnt="0"/>
      <dgm:spPr/>
    </dgm:pt>
    <dgm:pt modelId="{E834ED6A-02F0-485C-B617-627684283ADD}" type="pres">
      <dgm:prSet presAssocID="{D080D021-00CA-4AB4-A326-6F566D5E9BF4}" presName="bentUpArrow1" presStyleLbl="alignImgPlace1" presStyleIdx="1" presStyleCnt="3"/>
      <dgm:spPr/>
    </dgm:pt>
    <dgm:pt modelId="{D38D170D-73CA-425F-9B2D-660C8118AEE7}" type="pres">
      <dgm:prSet presAssocID="{D080D021-00CA-4AB4-A326-6F566D5E9BF4}" presName="ParentText" presStyleLbl="node1" presStyleIdx="1" presStyleCnt="4">
        <dgm:presLayoutVars>
          <dgm:chMax val="1"/>
          <dgm:chPref val="1"/>
          <dgm:bulletEnabled val="1"/>
        </dgm:presLayoutVars>
      </dgm:prSet>
      <dgm:spPr/>
    </dgm:pt>
    <dgm:pt modelId="{AE1468F7-1875-49EA-9CD1-A7924E97FF76}" type="pres">
      <dgm:prSet presAssocID="{D080D021-00CA-4AB4-A326-6F566D5E9BF4}" presName="ChildText" presStyleLbl="revTx" presStyleIdx="1" presStyleCnt="4">
        <dgm:presLayoutVars>
          <dgm:chMax val="0"/>
          <dgm:chPref val="0"/>
          <dgm:bulletEnabled val="1"/>
        </dgm:presLayoutVars>
      </dgm:prSet>
      <dgm:spPr/>
    </dgm:pt>
    <dgm:pt modelId="{41FDE638-8146-42E9-8553-9945D917B091}" type="pres">
      <dgm:prSet presAssocID="{46F6A826-319B-47DF-A36F-00D1659EC289}" presName="sibTrans" presStyleCnt="0"/>
      <dgm:spPr/>
    </dgm:pt>
    <dgm:pt modelId="{23C60CDA-93ED-4DB8-BBFE-AD0B308D916D}" type="pres">
      <dgm:prSet presAssocID="{616DAB5F-D16E-44E2-896D-59568352BC9B}" presName="composite" presStyleCnt="0"/>
      <dgm:spPr/>
    </dgm:pt>
    <dgm:pt modelId="{83CAC81F-A3BF-4FBC-8102-9BED91350D97}" type="pres">
      <dgm:prSet presAssocID="{616DAB5F-D16E-44E2-896D-59568352BC9B}" presName="bentUpArrow1" presStyleLbl="alignImgPlace1" presStyleIdx="2" presStyleCnt="3"/>
      <dgm:spPr/>
    </dgm:pt>
    <dgm:pt modelId="{20C90FEA-403F-45F9-8084-4D76E24EF3A7}" type="pres">
      <dgm:prSet presAssocID="{616DAB5F-D16E-44E2-896D-59568352BC9B}" presName="ParentText" presStyleLbl="node1" presStyleIdx="2" presStyleCnt="4">
        <dgm:presLayoutVars>
          <dgm:chMax val="1"/>
          <dgm:chPref val="1"/>
          <dgm:bulletEnabled val="1"/>
        </dgm:presLayoutVars>
      </dgm:prSet>
      <dgm:spPr/>
    </dgm:pt>
    <dgm:pt modelId="{6FF0C8AD-74EB-4770-AA18-055DC768EB3C}" type="pres">
      <dgm:prSet presAssocID="{616DAB5F-D16E-44E2-896D-59568352BC9B}" presName="ChildText" presStyleLbl="revTx" presStyleIdx="2" presStyleCnt="4">
        <dgm:presLayoutVars>
          <dgm:chMax val="0"/>
          <dgm:chPref val="0"/>
          <dgm:bulletEnabled val="1"/>
        </dgm:presLayoutVars>
      </dgm:prSet>
      <dgm:spPr/>
    </dgm:pt>
    <dgm:pt modelId="{7815C318-9FAF-493D-A362-65243ECFB6D5}" type="pres">
      <dgm:prSet presAssocID="{E81519BE-9211-4A1B-9C34-BC1ED0A44615}" presName="sibTrans" presStyleCnt="0"/>
      <dgm:spPr/>
    </dgm:pt>
    <dgm:pt modelId="{C47DB961-D79F-4269-8340-DE3C9408C712}" type="pres">
      <dgm:prSet presAssocID="{0BF0385B-BC2A-4995-B060-7ACD99064397}" presName="composite" presStyleCnt="0"/>
      <dgm:spPr/>
    </dgm:pt>
    <dgm:pt modelId="{6BC90481-B202-4918-926C-32EFF716DC2A}" type="pres">
      <dgm:prSet presAssocID="{0BF0385B-BC2A-4995-B060-7ACD99064397}" presName="ParentText" presStyleLbl="node1" presStyleIdx="3" presStyleCnt="4">
        <dgm:presLayoutVars>
          <dgm:chMax val="1"/>
          <dgm:chPref val="1"/>
          <dgm:bulletEnabled val="1"/>
        </dgm:presLayoutVars>
      </dgm:prSet>
      <dgm:spPr/>
    </dgm:pt>
    <dgm:pt modelId="{5F8CCA5F-7B52-4DD5-BBC2-9806B2332F8D}" type="pres">
      <dgm:prSet presAssocID="{0BF0385B-BC2A-4995-B060-7ACD99064397}" presName="FinalChildText" presStyleLbl="revTx" presStyleIdx="3" presStyleCnt="4">
        <dgm:presLayoutVars>
          <dgm:chMax val="0"/>
          <dgm:chPref val="0"/>
          <dgm:bulletEnabled val="1"/>
        </dgm:presLayoutVars>
      </dgm:prSet>
      <dgm:spPr/>
    </dgm:pt>
  </dgm:ptLst>
  <dgm:cxnLst>
    <dgm:cxn modelId="{EE654501-8FE4-419F-9095-E0BFB6AB0467}" type="presOf" srcId="{39E1F9EF-3BDA-4BBC-A20D-D24CA636831E}" destId="{EB4C67A3-3FEB-407E-916A-FABF07C2EAD0}" srcOrd="0" destOrd="0" presId="urn:microsoft.com/office/officeart/2005/8/layout/StepDownProcess"/>
    <dgm:cxn modelId="{6557071B-F169-4C0B-B96C-078E9B04D842}" type="presOf" srcId="{75731247-8ED8-4A05-8097-2BF7B02111D8}" destId="{6FF0C8AD-74EB-4770-AA18-055DC768EB3C}" srcOrd="0" destOrd="0" presId="urn:microsoft.com/office/officeart/2005/8/layout/StepDownProcess"/>
    <dgm:cxn modelId="{89233221-52AA-4E5F-8D82-1030F41A599E}" type="presOf" srcId="{68DADEE9-951D-4F4E-A775-9EA67003F372}" destId="{5F8CCA5F-7B52-4DD5-BBC2-9806B2332F8D}" srcOrd="0" destOrd="0" presId="urn:microsoft.com/office/officeart/2005/8/layout/StepDownProcess"/>
    <dgm:cxn modelId="{728D4427-70FF-44BC-A630-7FF03AD4CAE3}" type="presOf" srcId="{033D946D-273E-4821-B540-E668B6FC766C}" destId="{E557EEC1-E92F-4F40-831F-8B076ADA0B6F}" srcOrd="0" destOrd="0" presId="urn:microsoft.com/office/officeart/2005/8/layout/StepDownProcess"/>
    <dgm:cxn modelId="{2D7EAB3A-114B-4A7D-80B3-24B421720027}" srcId="{D080D021-00CA-4AB4-A326-6F566D5E9BF4}" destId="{024C78BF-ACA6-49F4-8987-A13A213D932B}" srcOrd="2" destOrd="0" parTransId="{EF307147-2C7B-4B4E-905A-686FEE965323}" sibTransId="{FB4089C8-11A7-4146-86F8-32F6DEE26CEA}"/>
    <dgm:cxn modelId="{58E17764-116C-4F51-A44B-CF003602A86D}" type="presOf" srcId="{08D0CCA3-28FE-4D35-BE2D-A0FBF1BA86AC}" destId="{AE1468F7-1875-49EA-9CD1-A7924E97FF76}" srcOrd="0" destOrd="0" presId="urn:microsoft.com/office/officeart/2005/8/layout/StepDownProcess"/>
    <dgm:cxn modelId="{18B51947-11EE-44E7-9686-6D87305B5D18}" srcId="{033D946D-273E-4821-B540-E668B6FC766C}" destId="{39E1F9EF-3BDA-4BBC-A20D-D24CA636831E}" srcOrd="0" destOrd="0" parTransId="{6289ECBE-8043-4A22-88A4-C31826B44D8F}" sibTransId="{FE82AD56-DF5E-443E-9218-6CD688DAE83A}"/>
    <dgm:cxn modelId="{34DECB6D-1055-4C37-A634-AD4D1830DE26}" srcId="{033D946D-273E-4821-B540-E668B6FC766C}" destId="{616DAB5F-D16E-44E2-896D-59568352BC9B}" srcOrd="2" destOrd="0" parTransId="{BE870373-4310-45AB-AA6F-74D946892654}" sibTransId="{E81519BE-9211-4A1B-9C34-BC1ED0A44615}"/>
    <dgm:cxn modelId="{6074E174-9AE7-4AB1-8B2C-F3FE59427FEB}" srcId="{D080D021-00CA-4AB4-A326-6F566D5E9BF4}" destId="{08D0CCA3-28FE-4D35-BE2D-A0FBF1BA86AC}" srcOrd="0" destOrd="0" parTransId="{155E52F7-783D-48D2-A30F-A11DCD7FB879}" sibTransId="{D88E7369-84F0-4576-B61F-E75F94A39405}"/>
    <dgm:cxn modelId="{5B81BF57-930E-4BDD-B079-743340F7017F}" type="presOf" srcId="{5EF5C6B6-94EC-40AE-99F2-A47EF1E7E4CA}" destId="{1387BE6F-4A7A-46EB-85C4-5750C0DD55A8}" srcOrd="0" destOrd="1" presId="urn:microsoft.com/office/officeart/2005/8/layout/StepDownProcess"/>
    <dgm:cxn modelId="{3AB7CA59-D186-40F9-ABD7-9021DE7B9500}" type="presOf" srcId="{0BF0385B-BC2A-4995-B060-7ACD99064397}" destId="{6BC90481-B202-4918-926C-32EFF716DC2A}" srcOrd="0" destOrd="0" presId="urn:microsoft.com/office/officeart/2005/8/layout/StepDownProcess"/>
    <dgm:cxn modelId="{71751E8B-0273-499B-A938-E419D511D82F}" type="presOf" srcId="{D080D021-00CA-4AB4-A326-6F566D5E9BF4}" destId="{D38D170D-73CA-425F-9B2D-660C8118AEE7}" srcOrd="0" destOrd="0" presId="urn:microsoft.com/office/officeart/2005/8/layout/StepDownProcess"/>
    <dgm:cxn modelId="{AB98D392-89B3-46F8-A102-3EFABDCE89A3}" type="presOf" srcId="{024C78BF-ACA6-49F4-8987-A13A213D932B}" destId="{AE1468F7-1875-49EA-9CD1-A7924E97FF76}" srcOrd="0" destOrd="2" presId="urn:microsoft.com/office/officeart/2005/8/layout/StepDownProcess"/>
    <dgm:cxn modelId="{E5C9AF93-44A4-4D7D-BBC1-736AC560A1DA}" srcId="{D080D021-00CA-4AB4-A326-6F566D5E9BF4}" destId="{96F2B802-385D-4F18-BBCC-A1855BD046B9}" srcOrd="1" destOrd="0" parTransId="{ACC68A05-DD92-41D3-ADDD-DD9F1E75EE44}" sibTransId="{5C082814-260E-4621-BB78-525EE24D86F3}"/>
    <dgm:cxn modelId="{EA797094-C793-416F-B326-FA3474563B22}" srcId="{39E1F9EF-3BDA-4BBC-A20D-D24CA636831E}" destId="{5EF5C6B6-94EC-40AE-99F2-A47EF1E7E4CA}" srcOrd="1" destOrd="0" parTransId="{5B9445D8-6B58-4E75-927F-557DA2FB46A7}" sibTransId="{89A690FD-9BC0-45F2-8DD6-CB634FC461AF}"/>
    <dgm:cxn modelId="{DB85DA94-8957-4490-BD15-B59C64D4C5D4}" srcId="{0BF0385B-BC2A-4995-B060-7ACD99064397}" destId="{075F9D17-5D7A-411A-9FB6-4CAFCE6FE53A}" srcOrd="2" destOrd="0" parTransId="{71CAA1D2-13BE-4542-B208-0DC4FA237415}" sibTransId="{DB5956DC-52B9-488C-86B0-5996EE378761}"/>
    <dgm:cxn modelId="{06C3199B-E861-4E82-9FB6-88A24F79B2D0}" type="presOf" srcId="{63C5265C-C174-4B31-BCCE-D1FA00A42354}" destId="{5F8CCA5F-7B52-4DD5-BBC2-9806B2332F8D}" srcOrd="0" destOrd="1" presId="urn:microsoft.com/office/officeart/2005/8/layout/StepDownProcess"/>
    <dgm:cxn modelId="{217CCDA0-64C1-4996-B193-FCFA8D1F048D}" srcId="{0BF0385B-BC2A-4995-B060-7ACD99064397}" destId="{63C5265C-C174-4B31-BCCE-D1FA00A42354}" srcOrd="1" destOrd="0" parTransId="{5CCE017E-BA75-4B63-8E51-7DD0056FEB12}" sibTransId="{32BD45F9-4469-4F76-8AC5-E58E608411BB}"/>
    <dgm:cxn modelId="{83901CA2-7AB9-4F13-8C16-2B1111DA937A}" srcId="{616DAB5F-D16E-44E2-896D-59568352BC9B}" destId="{75731247-8ED8-4A05-8097-2BF7B02111D8}" srcOrd="0" destOrd="0" parTransId="{FEAB0426-1F10-450E-9E0B-BE1AE4D30C83}" sibTransId="{C30F612E-6140-4B7F-8969-78A6440B22B9}"/>
    <dgm:cxn modelId="{7CCA72AA-1884-4418-898F-C18723353717}" type="presOf" srcId="{075F9D17-5D7A-411A-9FB6-4CAFCE6FE53A}" destId="{5F8CCA5F-7B52-4DD5-BBC2-9806B2332F8D}" srcOrd="0" destOrd="2" presId="urn:microsoft.com/office/officeart/2005/8/layout/StepDownProcess"/>
    <dgm:cxn modelId="{9C413EC1-6A08-49D5-83B9-81BC8F5EA017}" srcId="{033D946D-273E-4821-B540-E668B6FC766C}" destId="{D080D021-00CA-4AB4-A326-6F566D5E9BF4}" srcOrd="1" destOrd="0" parTransId="{23E66860-9BFC-4078-8DBE-B48E5B0E4442}" sibTransId="{46F6A826-319B-47DF-A36F-00D1659EC289}"/>
    <dgm:cxn modelId="{CB9676C9-108F-4FA4-ACDB-B6FC42EC188A}" type="presOf" srcId="{96F2B802-385D-4F18-BBCC-A1855BD046B9}" destId="{AE1468F7-1875-49EA-9CD1-A7924E97FF76}" srcOrd="0" destOrd="1" presId="urn:microsoft.com/office/officeart/2005/8/layout/StepDownProcess"/>
    <dgm:cxn modelId="{07726BCC-8421-4250-BB72-A24CC9F2677C}" type="presOf" srcId="{235593BE-F113-46DD-84B8-F572A24A3E4D}" destId="{1387BE6F-4A7A-46EB-85C4-5750C0DD55A8}" srcOrd="0" destOrd="0" presId="urn:microsoft.com/office/officeart/2005/8/layout/StepDownProcess"/>
    <dgm:cxn modelId="{74E385CC-9929-452E-AEAA-AFAF0D9C0115}" srcId="{0BF0385B-BC2A-4995-B060-7ACD99064397}" destId="{68DADEE9-951D-4F4E-A775-9EA67003F372}" srcOrd="0" destOrd="0" parTransId="{D1800DC4-C229-414C-AEF6-A0273022FBDA}" sibTransId="{9B5FAA02-4E33-4607-9F2A-4790EF2F98CF}"/>
    <dgm:cxn modelId="{D21627DB-753F-40CC-B1B1-E8A6131C44B2}" srcId="{033D946D-273E-4821-B540-E668B6FC766C}" destId="{0BF0385B-BC2A-4995-B060-7ACD99064397}" srcOrd="3" destOrd="0" parTransId="{CE2B5713-CE0F-4C36-B534-421E3E092ADE}" sibTransId="{D14B9F1E-C5D5-4143-A5D3-59D3D9C567B7}"/>
    <dgm:cxn modelId="{98D088F2-6E0B-4454-A709-4B440E028EBF}" type="presOf" srcId="{616DAB5F-D16E-44E2-896D-59568352BC9B}" destId="{20C90FEA-403F-45F9-8084-4D76E24EF3A7}" srcOrd="0" destOrd="0" presId="urn:microsoft.com/office/officeart/2005/8/layout/StepDownProcess"/>
    <dgm:cxn modelId="{7E309DF9-DFD9-44F8-97B7-7D169FD7661F}" srcId="{39E1F9EF-3BDA-4BBC-A20D-D24CA636831E}" destId="{235593BE-F113-46DD-84B8-F572A24A3E4D}" srcOrd="0" destOrd="0" parTransId="{CCB2F79E-56D2-4B75-913D-054943E2B2EE}" sibTransId="{AE37E2E5-41A2-4BBB-BB5A-F3959CFDA749}"/>
    <dgm:cxn modelId="{B99DFD56-279C-4FBD-A4FF-763B5753A2E6}" type="presParOf" srcId="{E557EEC1-E92F-4F40-831F-8B076ADA0B6F}" destId="{2C5EA270-0178-41FE-9A0C-BF9C3F141EF1}" srcOrd="0" destOrd="0" presId="urn:microsoft.com/office/officeart/2005/8/layout/StepDownProcess"/>
    <dgm:cxn modelId="{F9306629-513D-4CF1-A154-ACDD35B911F6}" type="presParOf" srcId="{2C5EA270-0178-41FE-9A0C-BF9C3F141EF1}" destId="{D1ACC31B-61FC-4B65-B073-A07ABB601EAA}" srcOrd="0" destOrd="0" presId="urn:microsoft.com/office/officeart/2005/8/layout/StepDownProcess"/>
    <dgm:cxn modelId="{CCE55F65-3423-43BB-AEB2-8F5C06BA3167}" type="presParOf" srcId="{2C5EA270-0178-41FE-9A0C-BF9C3F141EF1}" destId="{EB4C67A3-3FEB-407E-916A-FABF07C2EAD0}" srcOrd="1" destOrd="0" presId="urn:microsoft.com/office/officeart/2005/8/layout/StepDownProcess"/>
    <dgm:cxn modelId="{09BFFA39-A3E7-4B8A-ACAC-34B45619DF22}" type="presParOf" srcId="{2C5EA270-0178-41FE-9A0C-BF9C3F141EF1}" destId="{1387BE6F-4A7A-46EB-85C4-5750C0DD55A8}" srcOrd="2" destOrd="0" presId="urn:microsoft.com/office/officeart/2005/8/layout/StepDownProcess"/>
    <dgm:cxn modelId="{AAD1750B-DBC6-4392-B2F1-9E7C4937021B}" type="presParOf" srcId="{E557EEC1-E92F-4F40-831F-8B076ADA0B6F}" destId="{5A904084-22EC-474D-B581-7FEBC7EEA8F5}" srcOrd="1" destOrd="0" presId="urn:microsoft.com/office/officeart/2005/8/layout/StepDownProcess"/>
    <dgm:cxn modelId="{BBB17A02-11D1-4FA2-AEAF-1B4F8E6C8B96}" type="presParOf" srcId="{E557EEC1-E92F-4F40-831F-8B076ADA0B6F}" destId="{C152D962-5CC1-47FD-9FCA-D851387C0F0C}" srcOrd="2" destOrd="0" presId="urn:microsoft.com/office/officeart/2005/8/layout/StepDownProcess"/>
    <dgm:cxn modelId="{AF1C6F05-50F3-45CD-91F2-3D42C0AA70DB}" type="presParOf" srcId="{C152D962-5CC1-47FD-9FCA-D851387C0F0C}" destId="{E834ED6A-02F0-485C-B617-627684283ADD}" srcOrd="0" destOrd="0" presId="urn:microsoft.com/office/officeart/2005/8/layout/StepDownProcess"/>
    <dgm:cxn modelId="{BFCC404A-99F3-47CE-B8FB-C9A8299F3774}" type="presParOf" srcId="{C152D962-5CC1-47FD-9FCA-D851387C0F0C}" destId="{D38D170D-73CA-425F-9B2D-660C8118AEE7}" srcOrd="1" destOrd="0" presId="urn:microsoft.com/office/officeart/2005/8/layout/StepDownProcess"/>
    <dgm:cxn modelId="{F809DD90-C9B3-40D0-A074-61EDF4F7248C}" type="presParOf" srcId="{C152D962-5CC1-47FD-9FCA-D851387C0F0C}" destId="{AE1468F7-1875-49EA-9CD1-A7924E97FF76}" srcOrd="2" destOrd="0" presId="urn:microsoft.com/office/officeart/2005/8/layout/StepDownProcess"/>
    <dgm:cxn modelId="{4F71CD61-F254-4647-B3C3-A5123F35C4E2}" type="presParOf" srcId="{E557EEC1-E92F-4F40-831F-8B076ADA0B6F}" destId="{41FDE638-8146-42E9-8553-9945D917B091}" srcOrd="3" destOrd="0" presId="urn:microsoft.com/office/officeart/2005/8/layout/StepDownProcess"/>
    <dgm:cxn modelId="{4CA4A7CD-95B7-4D97-87AD-727331437444}" type="presParOf" srcId="{E557EEC1-E92F-4F40-831F-8B076ADA0B6F}" destId="{23C60CDA-93ED-4DB8-BBFE-AD0B308D916D}" srcOrd="4" destOrd="0" presId="urn:microsoft.com/office/officeart/2005/8/layout/StepDownProcess"/>
    <dgm:cxn modelId="{BF176ED7-404D-414B-AF7B-18DBDD4BB627}" type="presParOf" srcId="{23C60CDA-93ED-4DB8-BBFE-AD0B308D916D}" destId="{83CAC81F-A3BF-4FBC-8102-9BED91350D97}" srcOrd="0" destOrd="0" presId="urn:microsoft.com/office/officeart/2005/8/layout/StepDownProcess"/>
    <dgm:cxn modelId="{DA3CCFE3-7A4C-4F03-A100-D0EC49993D67}" type="presParOf" srcId="{23C60CDA-93ED-4DB8-BBFE-AD0B308D916D}" destId="{20C90FEA-403F-45F9-8084-4D76E24EF3A7}" srcOrd="1" destOrd="0" presId="urn:microsoft.com/office/officeart/2005/8/layout/StepDownProcess"/>
    <dgm:cxn modelId="{E4BD3335-A059-4C10-A25F-646874D983B4}" type="presParOf" srcId="{23C60CDA-93ED-4DB8-BBFE-AD0B308D916D}" destId="{6FF0C8AD-74EB-4770-AA18-055DC768EB3C}" srcOrd="2" destOrd="0" presId="urn:microsoft.com/office/officeart/2005/8/layout/StepDownProcess"/>
    <dgm:cxn modelId="{149ADD09-F5CD-4055-AE7C-05BFF7DF43E9}" type="presParOf" srcId="{E557EEC1-E92F-4F40-831F-8B076ADA0B6F}" destId="{7815C318-9FAF-493D-A362-65243ECFB6D5}" srcOrd="5" destOrd="0" presId="urn:microsoft.com/office/officeart/2005/8/layout/StepDownProcess"/>
    <dgm:cxn modelId="{724A2C8A-95EC-4F44-86B6-AFE07B465825}" type="presParOf" srcId="{E557EEC1-E92F-4F40-831F-8B076ADA0B6F}" destId="{C47DB961-D79F-4269-8340-DE3C9408C712}" srcOrd="6" destOrd="0" presId="urn:microsoft.com/office/officeart/2005/8/layout/StepDownProcess"/>
    <dgm:cxn modelId="{404C5616-E25C-46CD-B483-0E52E5AFFE12}" type="presParOf" srcId="{C47DB961-D79F-4269-8340-DE3C9408C712}" destId="{6BC90481-B202-4918-926C-32EFF716DC2A}" srcOrd="0" destOrd="0" presId="urn:microsoft.com/office/officeart/2005/8/layout/StepDownProcess"/>
    <dgm:cxn modelId="{6BF908F1-787E-4BAF-8417-10A23491EA72}" type="presParOf" srcId="{C47DB961-D79F-4269-8340-DE3C9408C712}" destId="{5F8CCA5F-7B52-4DD5-BBC2-9806B2332F8D}"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ACC31B-61FC-4B65-B073-A07ABB601EAA}">
      <dsp:nvSpPr>
        <dsp:cNvPr id="0" name=""/>
        <dsp:cNvSpPr/>
      </dsp:nvSpPr>
      <dsp:spPr>
        <a:xfrm rot="5400000">
          <a:off x="1355600" y="875050"/>
          <a:ext cx="768484" cy="8748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B4C67A3-3FEB-407E-916A-FABF07C2EAD0}">
      <dsp:nvSpPr>
        <dsp:cNvPr id="0" name=""/>
        <dsp:cNvSpPr/>
      </dsp:nvSpPr>
      <dsp:spPr>
        <a:xfrm>
          <a:off x="1151998" y="23169"/>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noProof="0"/>
            <a:t>Used</a:t>
          </a:r>
          <a:r>
            <a:rPr lang="nl-BE" sz="1400" kern="1200"/>
            <a:t> by Threat Actor?</a:t>
          </a:r>
        </a:p>
      </dsp:txBody>
      <dsp:txXfrm>
        <a:off x="1196210" y="67381"/>
        <a:ext cx="1205252" cy="817107"/>
      </dsp:txXfrm>
    </dsp:sp>
    <dsp:sp modelId="{1387BE6F-4A7A-46EB-85C4-5750C0DD55A8}">
      <dsp:nvSpPr>
        <dsp:cNvPr id="0" name=""/>
        <dsp:cNvSpPr/>
      </dsp:nvSpPr>
      <dsp:spPr>
        <a:xfrm>
          <a:off x="2445674" y="109533"/>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nl-BE" sz="900" kern="1200"/>
            <a:t>Based on MITRE ATT&amp;CK</a:t>
          </a:r>
        </a:p>
        <a:p>
          <a:pPr marL="57150" lvl="1" indent="-57150" algn="l" defTabSz="400050">
            <a:lnSpc>
              <a:spcPct val="90000"/>
            </a:lnSpc>
            <a:spcBef>
              <a:spcPct val="0"/>
            </a:spcBef>
            <a:spcAft>
              <a:spcPct val="15000"/>
            </a:spcAft>
            <a:buChar char="•"/>
          </a:pPr>
          <a:r>
            <a:rPr lang="nl-BE" sz="900" kern="1200"/>
            <a:t>Via Navigator</a:t>
          </a:r>
        </a:p>
      </dsp:txBody>
      <dsp:txXfrm>
        <a:off x="2445674" y="109533"/>
        <a:ext cx="940896" cy="731890"/>
      </dsp:txXfrm>
    </dsp:sp>
    <dsp:sp modelId="{E834ED6A-02F0-485C-B617-627684283ADD}">
      <dsp:nvSpPr>
        <dsp:cNvPr id="0" name=""/>
        <dsp:cNvSpPr/>
      </dsp:nvSpPr>
      <dsp:spPr>
        <a:xfrm rot="5400000">
          <a:off x="2428195" y="1892261"/>
          <a:ext cx="768484" cy="8748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8D170D-73CA-425F-9B2D-660C8118AEE7}">
      <dsp:nvSpPr>
        <dsp:cNvPr id="0" name=""/>
        <dsp:cNvSpPr/>
      </dsp:nvSpPr>
      <dsp:spPr>
        <a:xfrm>
          <a:off x="2224593" y="1040380"/>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BE" sz="1400" kern="1200"/>
            <a:t>Complexity of emulation</a:t>
          </a:r>
        </a:p>
      </dsp:txBody>
      <dsp:txXfrm>
        <a:off x="2268805" y="1084592"/>
        <a:ext cx="1205252" cy="817107"/>
      </dsp:txXfrm>
    </dsp:sp>
    <dsp:sp modelId="{AE1468F7-1875-49EA-9CD1-A7924E97FF76}">
      <dsp:nvSpPr>
        <dsp:cNvPr id="0" name=""/>
        <dsp:cNvSpPr/>
      </dsp:nvSpPr>
      <dsp:spPr>
        <a:xfrm>
          <a:off x="3518269" y="1126743"/>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nl-BE" sz="900" kern="1200"/>
            <a:t>Technology?</a:t>
          </a:r>
        </a:p>
        <a:p>
          <a:pPr marL="57150" lvl="1" indent="-57150" algn="l" defTabSz="400050">
            <a:lnSpc>
              <a:spcPct val="90000"/>
            </a:lnSpc>
            <a:spcBef>
              <a:spcPct val="0"/>
            </a:spcBef>
            <a:spcAft>
              <a:spcPct val="15000"/>
            </a:spcAft>
            <a:buChar char="•"/>
          </a:pPr>
          <a:r>
            <a:rPr lang="nl-BE" sz="900" kern="1200"/>
            <a:t>Human interventation?</a:t>
          </a:r>
        </a:p>
        <a:p>
          <a:pPr marL="57150" lvl="1" indent="-57150" algn="l" defTabSz="400050">
            <a:lnSpc>
              <a:spcPct val="90000"/>
            </a:lnSpc>
            <a:spcBef>
              <a:spcPct val="0"/>
            </a:spcBef>
            <a:spcAft>
              <a:spcPct val="15000"/>
            </a:spcAft>
            <a:buChar char="•"/>
          </a:pPr>
          <a:r>
            <a:rPr lang="nl-BE" sz="900" kern="1200"/>
            <a:t>Single or multiple steps?</a:t>
          </a:r>
        </a:p>
      </dsp:txBody>
      <dsp:txXfrm>
        <a:off x="3518269" y="1126743"/>
        <a:ext cx="940896" cy="731890"/>
      </dsp:txXfrm>
    </dsp:sp>
    <dsp:sp modelId="{83CAC81F-A3BF-4FBC-8102-9BED91350D97}">
      <dsp:nvSpPr>
        <dsp:cNvPr id="0" name=""/>
        <dsp:cNvSpPr/>
      </dsp:nvSpPr>
      <dsp:spPr>
        <a:xfrm rot="5400000">
          <a:off x="3500790" y="2909472"/>
          <a:ext cx="768484" cy="874892"/>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0C90FEA-403F-45F9-8084-4D76E24EF3A7}">
      <dsp:nvSpPr>
        <dsp:cNvPr id="0" name=""/>
        <dsp:cNvSpPr/>
      </dsp:nvSpPr>
      <dsp:spPr>
        <a:xfrm>
          <a:off x="3297188" y="2057591"/>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BE" sz="1400" kern="1200"/>
            <a:t>Detection usefulness</a:t>
          </a:r>
        </a:p>
      </dsp:txBody>
      <dsp:txXfrm>
        <a:off x="3341400" y="2101803"/>
        <a:ext cx="1205252" cy="817107"/>
      </dsp:txXfrm>
    </dsp:sp>
    <dsp:sp modelId="{6FF0C8AD-74EB-4770-AA18-055DC768EB3C}">
      <dsp:nvSpPr>
        <dsp:cNvPr id="0" name=""/>
        <dsp:cNvSpPr/>
      </dsp:nvSpPr>
      <dsp:spPr>
        <a:xfrm>
          <a:off x="4590864" y="2143954"/>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Char char="•"/>
          </a:pPr>
          <a:r>
            <a:rPr lang="nl-BE" sz="900" kern="1200"/>
            <a:t>Useful for training?</a:t>
          </a:r>
        </a:p>
      </dsp:txBody>
      <dsp:txXfrm>
        <a:off x="4590864" y="2143954"/>
        <a:ext cx="940896" cy="731890"/>
      </dsp:txXfrm>
    </dsp:sp>
    <dsp:sp modelId="{6BC90481-B202-4918-926C-32EFF716DC2A}">
      <dsp:nvSpPr>
        <dsp:cNvPr id="0" name=""/>
        <dsp:cNvSpPr/>
      </dsp:nvSpPr>
      <dsp:spPr>
        <a:xfrm>
          <a:off x="4369783" y="3074801"/>
          <a:ext cx="1293676" cy="905531"/>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nl-BE" sz="1400" kern="1200"/>
            <a:t>Additional Infrastructure</a:t>
          </a:r>
        </a:p>
      </dsp:txBody>
      <dsp:txXfrm>
        <a:off x="4413995" y="3119013"/>
        <a:ext cx="1205252" cy="817107"/>
      </dsp:txXfrm>
    </dsp:sp>
    <dsp:sp modelId="{5F8CCA5F-7B52-4DD5-BBC2-9806B2332F8D}">
      <dsp:nvSpPr>
        <dsp:cNvPr id="0" name=""/>
        <dsp:cNvSpPr/>
      </dsp:nvSpPr>
      <dsp:spPr>
        <a:xfrm>
          <a:off x="5663459" y="3161164"/>
          <a:ext cx="940896" cy="731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ctr" anchorCtr="0">
          <a:noAutofit/>
        </a:bodyPr>
        <a:lstStyle/>
        <a:p>
          <a:pPr marL="57150" lvl="1" indent="-57150" algn="l" defTabSz="311150">
            <a:lnSpc>
              <a:spcPct val="90000"/>
            </a:lnSpc>
            <a:spcBef>
              <a:spcPct val="0"/>
            </a:spcBef>
            <a:spcAft>
              <a:spcPct val="15000"/>
            </a:spcAft>
            <a:buChar char="•"/>
          </a:pPr>
          <a:r>
            <a:rPr lang="nl-BE" sz="700" kern="1200"/>
            <a:t>Complexity</a:t>
          </a:r>
        </a:p>
        <a:p>
          <a:pPr marL="57150" lvl="1" indent="-57150" algn="l" defTabSz="311150">
            <a:lnSpc>
              <a:spcPct val="90000"/>
            </a:lnSpc>
            <a:spcBef>
              <a:spcPct val="0"/>
            </a:spcBef>
            <a:spcAft>
              <a:spcPct val="15000"/>
            </a:spcAft>
            <a:buChar char="•"/>
          </a:pPr>
          <a:r>
            <a:rPr lang="nl-BE" sz="700" kern="1200"/>
            <a:t>Attacker infrastructure</a:t>
          </a:r>
        </a:p>
        <a:p>
          <a:pPr marL="57150" lvl="1" indent="-57150" algn="l" defTabSz="311150">
            <a:lnSpc>
              <a:spcPct val="90000"/>
            </a:lnSpc>
            <a:spcBef>
              <a:spcPct val="0"/>
            </a:spcBef>
            <a:spcAft>
              <a:spcPct val="15000"/>
            </a:spcAft>
            <a:buChar char="•"/>
          </a:pPr>
          <a:r>
            <a:rPr lang="nl-BE" sz="700" kern="1200"/>
            <a:t>Network </a:t>
          </a:r>
        </a:p>
      </dsp:txBody>
      <dsp:txXfrm>
        <a:off x="5663459" y="3161164"/>
        <a:ext cx="940896" cy="731890"/>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06.10.2024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06.10.2024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a:t>Adversary activities are described using Tactics, Techniques &amp; Procedures (TTPs), using a Unified Kill Chain . TTPs are not as concrete as for example indicators of compromise (IOCs), but they describe how an adversary operates at a higher level.</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selection of the tactics, techniques and procedures to be used for this training is based on the information available by MITRE in the ATT&amp;CK Framework and the techniques that were observed as being used by the threat actor. The further selection of the tactics, techniques and procedures is then based on the complexity of the emulation. </a:t>
            </a:r>
          </a:p>
          <a:p>
            <a:r>
              <a:rPr lang="en-US"/>
              <a:t>We considered if techniques could be played without human intervention, if they could be played in one single step or require multiple steps to be successful, and how much technology requirements the technique needed. Additionally, we evaluated how valuable the techniques are in a detection exercise and how much additional infrastructure is required to replay the technique.</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25</a:t>
            </a:fld>
            <a:endParaRPr lang="cs-CZ"/>
          </a:p>
        </p:txBody>
      </p:sp>
    </p:spTree>
    <p:extLst>
      <p:ext uri="{BB962C8B-B14F-4D97-AF65-F5344CB8AC3E}">
        <p14:creationId xmlns:p14="http://schemas.microsoft.com/office/powerpoint/2010/main" val="3507407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the type of victim information that needs to be included in the bundle. </a:t>
            </a:r>
          </a:p>
          <a:p>
            <a:r>
              <a:rPr lang="en-US"/>
              <a:t>•	In which sector and region is the victim operating?</a:t>
            </a:r>
          </a:p>
          <a:p>
            <a:r>
              <a:rPr lang="en-US"/>
              <a:t>o	Is it an Operator of Essential Services (OES)?</a:t>
            </a:r>
          </a:p>
          <a:p>
            <a:r>
              <a:rPr lang="en-US"/>
              <a:t>o	Is the report from the main / central office or from a regional branch?</a:t>
            </a:r>
          </a:p>
          <a:p>
            <a:r>
              <a:rPr lang="en-US"/>
              <a:t>•	Under which legislation will you have to operate?</a:t>
            </a:r>
          </a:p>
          <a:p>
            <a:r>
              <a:rPr lang="en-US"/>
              <a:t>o	Do you have the mandate to operate? </a:t>
            </a:r>
          </a:p>
          <a:p>
            <a:r>
              <a:rPr lang="en-US"/>
              <a:t>o	Is another national / government team responsible?</a:t>
            </a:r>
          </a:p>
          <a:p>
            <a:r>
              <a:rPr lang="en-US"/>
              <a:t>•	Who will be your primary contact? </a:t>
            </a:r>
          </a:p>
          <a:p>
            <a:r>
              <a:rPr lang="en-US"/>
              <a:t>o	What is the role, mandate, authority and responsibility?</a:t>
            </a:r>
          </a:p>
          <a:p>
            <a:r>
              <a:rPr lang="en-US"/>
              <a:t>o	Does your contact have executive powers towards IT?</a:t>
            </a:r>
          </a:p>
          <a:p>
            <a:r>
              <a:rPr lang="en-US"/>
              <a:t>o	But also influence on the victim’s board?</a:t>
            </a:r>
          </a:p>
          <a:p>
            <a:r>
              <a:rPr lang="en-US"/>
              <a:t>Complement the victim information with relevant threat information. Start a new group discussion and keep a reference to the ATT&amp;CK framework for describing the threat actors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hyperlink" Target="https://www.virustotal.com/gui/home/uploa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US" noProof="0" dirty="0"/>
              <a:t>Cyber exercise (</a:t>
            </a:r>
            <a:r>
              <a:rPr lang="en-US" noProof="0" dirty="0" err="1"/>
              <a:t>analysing</a:t>
            </a:r>
            <a:r>
              <a:rPr lang="en-US" noProof="0" dirty="0"/>
              <a:t>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a:lstStyle/>
          <a:p>
            <a:r>
              <a:rPr lang="en-US" noProof="0"/>
              <a:t>MITRE ATT&amp;CK Framework</a:t>
            </a:r>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a:t>Technique Selection</a:t>
            </a:r>
            <a:endParaRPr lang="en-US" noProof="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US" dirty="0"/>
              <a:t>Cyber exercise</a:t>
            </a:r>
            <a:endParaRPr lang="cs-CZ" dirty="0"/>
          </a:p>
        </p:txBody>
      </p:sp>
      <p:graphicFrame>
        <p:nvGraphicFramePr>
          <p:cNvPr id="10" name="Diagram 9">
            <a:extLst>
              <a:ext uri="{FF2B5EF4-FFF2-40B4-BE49-F238E27FC236}">
                <a16:creationId xmlns:a16="http://schemas.microsoft.com/office/drawing/2014/main" id="{1EF98D0E-0BEE-4533-B69B-8AAB5CD309D7}"/>
              </a:ext>
            </a:extLst>
          </p:cNvPr>
          <p:cNvGraphicFramePr/>
          <p:nvPr/>
        </p:nvGraphicFramePr>
        <p:xfrm>
          <a:off x="693823" y="2384233"/>
          <a:ext cx="7756355" cy="4003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0567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
        <p:nvSpPr>
          <p:cNvPr id="15" name="TextBox 14">
            <a:extLst>
              <a:ext uri="{FF2B5EF4-FFF2-40B4-BE49-F238E27FC236}">
                <a16:creationId xmlns:a16="http://schemas.microsoft.com/office/drawing/2014/main" id="{3783DCF1-1C0D-8799-C6F5-98503D37A9A6}"/>
              </a:ext>
            </a:extLst>
          </p:cNvPr>
          <p:cNvSpPr txBox="1"/>
          <p:nvPr/>
        </p:nvSpPr>
        <p:spPr>
          <a:xfrm flipH="1">
            <a:off x="871378" y="1944800"/>
            <a:ext cx="6648996" cy="1200329"/>
          </a:xfrm>
          <a:prstGeom prst="rect">
            <a:avLst/>
          </a:prstGeom>
          <a:noFill/>
        </p:spPr>
        <p:txBody>
          <a:bodyPr wrap="square" rtlCol="0">
            <a:spAutoFit/>
          </a:bodyPr>
          <a:lstStyle/>
          <a:p>
            <a:pPr marL="285750" indent="-285750">
              <a:buFont typeface="Arial" panose="020B0604020202020204" pitchFamily="34" charset="0"/>
              <a:buChar char="•"/>
            </a:pPr>
            <a:r>
              <a:rPr lang="hu-HU" dirty="0" err="1"/>
              <a:t>Readme</a:t>
            </a:r>
            <a:endParaRPr lang="hu-HU"/>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endParaRPr lang="hu-HU" dirty="0"/>
          </a:p>
        </p:txBody>
      </p:sp>
      <p:sp>
        <p:nvSpPr>
          <p:cNvPr id="2" name="TextBox 1">
            <a:extLst>
              <a:ext uri="{FF2B5EF4-FFF2-40B4-BE49-F238E27FC236}">
                <a16:creationId xmlns:a16="http://schemas.microsoft.com/office/drawing/2014/main" id="{0FDF5913-748E-B30B-5060-913723E99308}"/>
              </a:ext>
            </a:extLst>
          </p:cNvPr>
          <p:cNvSpPr txBox="1"/>
          <p:nvPr/>
        </p:nvSpPr>
        <p:spPr>
          <a:xfrm>
            <a:off x="504000" y="2823924"/>
            <a:ext cx="8064836" cy="584775"/>
          </a:xfrm>
          <a:prstGeom prst="rect">
            <a:avLst/>
          </a:prstGeom>
          <a:noFill/>
        </p:spPr>
        <p:txBody>
          <a:bodyPr wrap="none" rtlCol="0">
            <a:spAutoFit/>
          </a:bodyPr>
          <a:lstStyle/>
          <a:p>
            <a:r>
              <a:rPr lang="hu-HU" sz="3200" dirty="0">
                <a:hlinkClick r:id="rId4"/>
              </a:rPr>
              <a:t>https://www.virustotal.com/gui/home/upload</a:t>
            </a:r>
            <a:endParaRPr lang="hu-HU" sz="3200"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FCC6D6-0EA7-4836-8197-8D0304598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10083</TotalTime>
  <Words>2947</Words>
  <Application>Microsoft Office PowerPoint</Application>
  <PresentationFormat>On-screen Show (4:3)</PresentationFormat>
  <Paragraphs>397</Paragraphs>
  <Slides>28</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-apple-system</vt:lpstr>
      <vt:lpstr>Arial</vt:lpstr>
      <vt:lpstr>Calibri</vt:lpstr>
      <vt:lpstr>DejaVuSans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Technique Selection</vt:lpstr>
      <vt:lpstr>Tools needed for today</vt:lpstr>
      <vt:lpstr>Tools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72</cp:revision>
  <dcterms:created xsi:type="dcterms:W3CDTF">2020-07-24T07:01:53Z</dcterms:created>
  <dcterms:modified xsi:type="dcterms:W3CDTF">2024-10-06T15:35:41Z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