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77207" y="2104450"/>
            <a:ext cx="8443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QUẢN LÝ TOUR DU LỊCH</a:t>
            </a:r>
            <a:endParaRPr lang="en-US" sz="54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7915" y="3206839"/>
            <a:ext cx="470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GVHH:	Nguyễn Thị Bích Ngân</a:t>
            </a:r>
          </a:p>
          <a:p>
            <a:r>
              <a:rPr lang="en-US" smtClean="0"/>
              <a:t>Nhóm:	11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59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3258" y="341822"/>
            <a:ext cx="10601665" cy="5788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95459" y="6336406"/>
            <a:ext cx="1072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/>
              <a:t>Mô hình BPM hủy tour</a:t>
            </a:r>
            <a:endParaRPr lang="vi-VN" sz="2400" i="1"/>
          </a:p>
        </p:txBody>
      </p:sp>
    </p:spTree>
    <p:extLst>
      <p:ext uri="{BB962C8B-B14F-4D97-AF65-F5344CB8AC3E}">
        <p14:creationId xmlns:p14="http://schemas.microsoft.com/office/powerpoint/2010/main" val="7217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4319" y="291376"/>
            <a:ext cx="11013788" cy="5723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40913" y="6194738"/>
            <a:ext cx="1102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/>
              <a:t>Mô hình ERD</a:t>
            </a:r>
            <a:endParaRPr lang="vi-VN" sz="2400" i="1"/>
          </a:p>
        </p:txBody>
      </p:sp>
    </p:spTree>
    <p:extLst>
      <p:ext uri="{BB962C8B-B14F-4D97-AF65-F5344CB8AC3E}">
        <p14:creationId xmlns:p14="http://schemas.microsoft.com/office/powerpoint/2010/main" val="12847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1287" y="303257"/>
            <a:ext cx="11232730" cy="5633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60608" y="6117465"/>
            <a:ext cx="1125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/>
              <a:t>Mô hình CDM</a:t>
            </a:r>
            <a:endParaRPr lang="vi-VN" sz="2400" i="1"/>
          </a:p>
        </p:txBody>
      </p:sp>
    </p:spTree>
    <p:extLst>
      <p:ext uri="{BB962C8B-B14F-4D97-AF65-F5344CB8AC3E}">
        <p14:creationId xmlns:p14="http://schemas.microsoft.com/office/powerpoint/2010/main" val="38961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1439" y="334555"/>
            <a:ext cx="11052425" cy="5576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76518" y="6194738"/>
            <a:ext cx="1112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/>
              <a:t>Mô hình DFD cấp 1</a:t>
            </a:r>
            <a:endParaRPr lang="vi-VN" sz="2400" i="1"/>
          </a:p>
        </p:txBody>
      </p:sp>
    </p:spTree>
    <p:extLst>
      <p:ext uri="{BB962C8B-B14F-4D97-AF65-F5344CB8AC3E}">
        <p14:creationId xmlns:p14="http://schemas.microsoft.com/office/powerpoint/2010/main" val="832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8867" y="290339"/>
            <a:ext cx="10756212" cy="5505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95459" y="5988676"/>
            <a:ext cx="1080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/>
              <a:t>Mô hình DFD quản </a:t>
            </a:r>
            <a:r>
              <a:rPr lang="vi-VN" sz="2400" i="1"/>
              <a:t>lý </a:t>
            </a:r>
            <a:r>
              <a:rPr lang="vi-VN" sz="2400" i="1" smtClean="0"/>
              <a:t>tour</a:t>
            </a:r>
            <a:endParaRPr lang="vi-VN" sz="2400" i="1"/>
          </a:p>
        </p:txBody>
      </p:sp>
    </p:spTree>
    <p:extLst>
      <p:ext uri="{BB962C8B-B14F-4D97-AF65-F5344CB8AC3E}">
        <p14:creationId xmlns:p14="http://schemas.microsoft.com/office/powerpoint/2010/main" val="6372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0230" y="379787"/>
            <a:ext cx="10859242" cy="5428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40913" y="6040192"/>
            <a:ext cx="111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i="1"/>
              <a:t>Mô hình DFD quản lý </a:t>
            </a:r>
            <a:r>
              <a:rPr lang="vi-VN" sz="2800" i="1"/>
              <a:t>nhân </a:t>
            </a:r>
            <a:r>
              <a:rPr lang="vi-VN" sz="2800" i="1" smtClean="0"/>
              <a:t>viên</a:t>
            </a:r>
            <a:endParaRPr lang="vi-VN" sz="2800" i="1"/>
          </a:p>
        </p:txBody>
      </p:sp>
    </p:spTree>
    <p:extLst>
      <p:ext uri="{BB962C8B-B14F-4D97-AF65-F5344CB8AC3E}">
        <p14:creationId xmlns:p14="http://schemas.microsoft.com/office/powerpoint/2010/main" val="42301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6140" y="333043"/>
            <a:ext cx="10588786" cy="5513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69701" y="6065949"/>
            <a:ext cx="1067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/>
              <a:t>Mô hình quản lý doanh thu</a:t>
            </a:r>
            <a:endParaRPr lang="vi-VN" sz="2400" i="1"/>
          </a:p>
        </p:txBody>
      </p:sp>
    </p:spTree>
    <p:extLst>
      <p:ext uri="{BB962C8B-B14F-4D97-AF65-F5344CB8AC3E}">
        <p14:creationId xmlns:p14="http://schemas.microsoft.com/office/powerpoint/2010/main" val="3622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776" y="240194"/>
            <a:ext cx="9713023" cy="5877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236372" y="6387921"/>
            <a:ext cx="964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Mô hình Diagram</a:t>
            </a:r>
            <a:endParaRPr lang="vi-VN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8805" y="3052293"/>
            <a:ext cx="10290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200">
                <a:latin typeface="+mj-lt"/>
              </a:rPr>
              <a:t>KIỂM CHỨNG PHẦN MỀM</a:t>
            </a:r>
            <a:endParaRPr lang="vi-VN" sz="4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5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03" y="403939"/>
            <a:ext cx="9664459" cy="59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Nguyễn Tấn Linh</a:t>
            </a:r>
          </a:p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Nguyễn Hoàng Thanh Tú</a:t>
            </a:r>
          </a:p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Võ Thành Đạt</a:t>
            </a:r>
          </a:p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Nguyễn Thị Lệ</a:t>
            </a:r>
            <a:endParaRPr lang="vi-V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8" y="1469936"/>
            <a:ext cx="10266829" cy="37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7483" y="2582657"/>
            <a:ext cx="9111276" cy="945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42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 LUẬN VÀ HƯỚNG PHÁT TRIỂN</a:t>
            </a:r>
            <a:endParaRPr lang="vi-VN" sz="42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7283" y="2820475"/>
            <a:ext cx="8783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HỆ THỐNG QUẢN LÝ TOUR</a:t>
            </a:r>
            <a:endParaRPr lang="vi-VN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6017" y="2967334"/>
            <a:ext cx="73004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b="0" cap="none" spc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Giới thiệu hệ thống quản lý tour</a:t>
            </a:r>
          </a:p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Các mô hình chức năng</a:t>
            </a:r>
          </a:p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Kiểm chứng phần mếm</a:t>
            </a:r>
          </a:p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Demo giao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</a:p>
          <a:p>
            <a:endParaRPr lang="vi-V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63" y="2886825"/>
            <a:ext cx="10081990" cy="140053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HỆ THỐNG QUẢN LÝ TOUR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lvl="0"/>
            <a:r>
              <a:rPr lang="vi-VN" sz="3200">
                <a:latin typeface="+mn-lt"/>
              </a:rPr>
              <a:t>Xây dựng ứng dụng website cho khách hàng đặt tour</a:t>
            </a:r>
          </a:p>
          <a:p>
            <a:pPr lvl="0"/>
            <a:r>
              <a:rPr lang="vi-VN" sz="3200">
                <a:latin typeface="+mn-lt"/>
              </a:rPr>
              <a:t>Xây dựng phần mềm winform cho quản lý và nhân viên sử dụng quản lý tour</a:t>
            </a:r>
          </a:p>
          <a:p>
            <a:pPr lvl="0"/>
            <a:r>
              <a:rPr lang="vi-VN" sz="3200">
                <a:latin typeface="+mn-lt"/>
              </a:rPr>
              <a:t>Xây dựng web admin cho quản lý và nhân viên sử dụng quản lý tour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96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Phạm vi</a:t>
            </a:r>
            <a:endParaRPr lang="vi-V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661540" cy="45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029" y="3118645"/>
            <a:ext cx="9404723" cy="1400530"/>
          </a:xfrm>
        </p:spPr>
        <p:txBody>
          <a:bodyPr/>
          <a:lstStyle/>
          <a:p>
            <a:r>
              <a:rPr lang="vi-VN" smtClean="0"/>
              <a:t>CÁC MÔ HÌNH CHỨC NĂNG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Yêu cầu nghiệp vụ chính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lvl="0"/>
            <a:r>
              <a:rPr lang="vi-VN" sz="3200">
                <a:latin typeface="+mn-lt"/>
              </a:rPr>
              <a:t>Quản lý tour</a:t>
            </a:r>
          </a:p>
          <a:p>
            <a:pPr lvl="0"/>
            <a:r>
              <a:rPr lang="vi-VN" sz="3200">
                <a:latin typeface="+mn-lt"/>
              </a:rPr>
              <a:t>Quản lý nhân viên</a:t>
            </a:r>
          </a:p>
          <a:p>
            <a:pPr lvl="0"/>
            <a:r>
              <a:rPr lang="vi-VN" sz="3200">
                <a:latin typeface="+mn-lt"/>
              </a:rPr>
              <a:t>Quản lý thông tin khách hàng</a:t>
            </a:r>
          </a:p>
          <a:p>
            <a:pPr lvl="0"/>
            <a:r>
              <a:rPr lang="vi-VN" sz="3200">
                <a:latin typeface="+mn-lt"/>
              </a:rPr>
              <a:t>Báo cáo doanh số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2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1293" y="364427"/>
            <a:ext cx="9713022" cy="5856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197735" y="6310648"/>
            <a:ext cx="990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/>
              <a:t>Mô hình BPM đặt tour</a:t>
            </a:r>
            <a:endParaRPr lang="vi-VN" sz="2400" i="1"/>
          </a:p>
        </p:txBody>
      </p:sp>
    </p:spTree>
    <p:extLst>
      <p:ext uri="{BB962C8B-B14F-4D97-AF65-F5344CB8AC3E}">
        <p14:creationId xmlns:p14="http://schemas.microsoft.com/office/powerpoint/2010/main" val="3624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190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Ion</vt:lpstr>
      <vt:lpstr>PowerPoint Presentation</vt:lpstr>
      <vt:lpstr>Thành viên nhóm</vt:lpstr>
      <vt:lpstr>Nội dung</vt:lpstr>
      <vt:lpstr>GIỚI THIỆU HỆ THỐNG QUẢN LÝ TOUR</vt:lpstr>
      <vt:lpstr>Mục tiêu</vt:lpstr>
      <vt:lpstr>Phạm vi</vt:lpstr>
      <vt:lpstr>CÁC MÔ HÌNH CHỨC NĂNG</vt:lpstr>
      <vt:lpstr>Yêu cầu nghiệp vụ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Nguyen</dc:creator>
  <cp:lastModifiedBy>Le Nguyen</cp:lastModifiedBy>
  <cp:revision>7</cp:revision>
  <dcterms:created xsi:type="dcterms:W3CDTF">2018-12-10T13:29:02Z</dcterms:created>
  <dcterms:modified xsi:type="dcterms:W3CDTF">2018-12-10T14:18:02Z</dcterms:modified>
</cp:coreProperties>
</file>