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C9A-3E14-4CBC-8F94-8A59A8C6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26D7-5333-4014-BF94-F1EC8A39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AD4A-B184-4EB4-98A0-F31AC3F8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8595-C3A7-461A-ADB1-F4BFFF83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CA77-445F-4605-B7BF-FEAA9C09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B13-ABF6-45C2-BEE2-04DB12BB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8A09-3F2A-49AE-A24D-A21A64CB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06AC-6B7F-4676-9C8C-F3D40118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F980-CD01-49C2-BBD4-BFE79363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B629-F27D-4B87-9B33-B0F3BA33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1361-E6DB-4344-AA92-42B6CA23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77E9-FE81-427B-8021-D9397EE1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F0A-F520-47A4-84EB-E92B8E3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0391-5D39-40AE-AE0F-98D49FB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C83-90DA-4DA6-BFBC-9871777B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73A-9426-4A88-BD49-42CAA9D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49D-D692-4CB9-8A52-7F44596C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1EEC-5F40-4D07-9E70-B84034D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4823-CAAD-40E2-8AB2-C4797F90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DB35-6CFD-4C97-8A52-97C810B3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06C3-9C44-4C49-8DE4-118D063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037B-F25F-4704-B3B3-86E65169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90E2-D1FA-435E-9FC1-6B1AEE0B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8456-4332-4CCA-B28A-1155B1E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5F43-BBEF-4069-B689-B2581E6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E72-6B1B-44BF-86FF-A7FD271E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25E6-A7FA-4067-8685-49042179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5A61-98FE-4103-A383-AD706386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2D57-76C1-4FB7-B9B6-7C05D3B1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D8E2-50A1-40FC-9D67-6C94F817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EFAB-9DFA-4ECC-B86B-535FDE7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89C-019A-4F0E-89D4-044D5226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F114-8994-4326-94BD-6959CF23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38B3-968F-42CA-A8CC-F8C4B050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329FC-B107-4FA6-A6AD-4FD5F896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E19A-3137-4F42-A82D-C20B3A4B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AE60-CA10-4675-902C-5CA485B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BA896-9D17-49F4-928A-4AB11FB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E4F7-C8F4-4A00-9F82-0989FCFF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8C91-FA39-4F85-BF68-C17EA986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5EA6-E52B-4147-9A3D-BEC1816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16BC-AE16-49FB-A844-3D1661D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8D4-26BC-4B47-9312-1AA2EB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7555-40CC-4B79-822C-0778102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F0C36-EE94-43B4-BF06-8BCC40A9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B2BE-CF8D-4099-B425-898132F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D08-70C2-4D35-A6A0-6208684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B690-A537-4253-BA7D-A6843597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9E3E-5B22-43F2-8298-FC05C58F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02E0-C206-45EC-B9FA-E5CA59B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6C82-290F-4D81-94E6-16CF9D8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40F-3922-4EA2-AEF3-F460839D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319-B768-4C0B-BEF9-48441085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04303-1CDA-42AE-B6D2-F509B9A8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691D-16B3-43EA-AF56-7032021E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3D7E-9D83-424C-88F7-03EF4F9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32FB-0745-44B0-A617-78BE5EF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6C62-0665-486C-B61B-C5F4F9C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067-6E24-42FA-81C2-18CF7BC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B6D-D9BC-4890-BA17-C15F56F2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5591-8192-435A-8CAF-7ACF0B20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BD69-EDDB-4129-B5D9-AB83034965B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02AD-2882-4063-AA46-A73FD6BD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1D06-0E4E-4B1B-BE42-21C88F4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241-70C8-49D8-8560-4F96FFF3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Masterproef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76F09-887B-4A77-9A9E-CB30720C0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7DD0-C1C0-4182-905D-E268FFD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week (27 </a:t>
            </a:r>
            <a:r>
              <a:rPr lang="en-US" dirty="0" err="1"/>
              <a:t>juni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040-8D34-47B0-83D0-9CD6FC76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Rotatie</a:t>
            </a:r>
            <a:r>
              <a:rPr lang="en-US" dirty="0"/>
              <a:t> via </a:t>
            </a:r>
            <a:r>
              <a:rPr lang="en-US" dirty="0" err="1"/>
              <a:t>quaternionen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B05-2AC3-4C96-8DF2-38A536B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5D3-7F1F-4CA3-9974-0DC9A8E0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opnames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diepte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joint </a:t>
            </a:r>
            <a:r>
              <a:rPr lang="en-US" dirty="0" err="1"/>
              <a:t>geassocieerd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verstorend</a:t>
            </a:r>
            <a:r>
              <a:rPr lang="en-US" dirty="0"/>
              <a:t> effect op </a:t>
            </a:r>
            <a:r>
              <a:rPr lang="en-US"/>
              <a:t>rotatie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0647-6556-46D4-9C4B-81D1302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997864"/>
            <a:ext cx="8559295" cy="3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6ED-5B1B-4E53-94FE-F300D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7B5-E7AF-4121-B47B-3A6C1DD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de </a:t>
            </a:r>
            <a:r>
              <a:rPr lang="en-US" dirty="0" err="1"/>
              <a:t>pixelposities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nu de </a:t>
            </a:r>
            <a:r>
              <a:rPr lang="en-US" dirty="0" err="1"/>
              <a:t>afstand</a:t>
            </a:r>
            <a:r>
              <a:rPr lang="en-US" dirty="0"/>
              <a:t> in meters </a:t>
            </a:r>
            <a:r>
              <a:rPr lang="en-US"/>
              <a:t>gebruikt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5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Masterproef</vt:lpstr>
      <vt:lpstr>Vorige week (27 juni)</vt:lpstr>
      <vt:lpstr>Rotaties</vt:lpstr>
      <vt:lpstr>Rotaties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</dc:title>
  <dc:creator>monoscale</dc:creator>
  <cp:lastModifiedBy>monoscale</cp:lastModifiedBy>
  <cp:revision>5</cp:revision>
  <dcterms:created xsi:type="dcterms:W3CDTF">2019-06-28T07:44:11Z</dcterms:created>
  <dcterms:modified xsi:type="dcterms:W3CDTF">2019-07-01T09:54:36Z</dcterms:modified>
</cp:coreProperties>
</file>