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B629-6E6B-4D6A-BD63-04D759478587}" type="datetimeFigureOut">
              <a:rPr lang="nl-BE" smtClean="0"/>
              <a:pPr/>
              <a:t>22/10/2012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E480-03AD-410A-AEAA-85AA2745E8C9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B629-6E6B-4D6A-BD63-04D759478587}" type="datetimeFigureOut">
              <a:rPr lang="nl-BE" smtClean="0"/>
              <a:pPr/>
              <a:t>22/10/2012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E480-03AD-410A-AEAA-85AA2745E8C9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B629-6E6B-4D6A-BD63-04D759478587}" type="datetimeFigureOut">
              <a:rPr lang="nl-BE" smtClean="0"/>
              <a:pPr/>
              <a:t>22/10/2012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E480-03AD-410A-AEAA-85AA2745E8C9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B629-6E6B-4D6A-BD63-04D759478587}" type="datetimeFigureOut">
              <a:rPr lang="nl-BE" smtClean="0"/>
              <a:pPr/>
              <a:t>22/10/2012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E480-03AD-410A-AEAA-85AA2745E8C9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B629-6E6B-4D6A-BD63-04D759478587}" type="datetimeFigureOut">
              <a:rPr lang="nl-BE" smtClean="0"/>
              <a:pPr/>
              <a:t>22/10/2012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E480-03AD-410A-AEAA-85AA2745E8C9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B629-6E6B-4D6A-BD63-04D759478587}" type="datetimeFigureOut">
              <a:rPr lang="nl-BE" smtClean="0"/>
              <a:pPr/>
              <a:t>22/10/2012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E480-03AD-410A-AEAA-85AA2745E8C9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B629-6E6B-4D6A-BD63-04D759478587}" type="datetimeFigureOut">
              <a:rPr lang="nl-BE" smtClean="0"/>
              <a:pPr/>
              <a:t>22/10/2012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E480-03AD-410A-AEAA-85AA2745E8C9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B629-6E6B-4D6A-BD63-04D759478587}" type="datetimeFigureOut">
              <a:rPr lang="nl-BE" smtClean="0"/>
              <a:pPr/>
              <a:t>22/10/2012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E480-03AD-410A-AEAA-85AA2745E8C9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B629-6E6B-4D6A-BD63-04D759478587}" type="datetimeFigureOut">
              <a:rPr lang="nl-BE" smtClean="0"/>
              <a:pPr/>
              <a:t>22/10/2012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E480-03AD-410A-AEAA-85AA2745E8C9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B629-6E6B-4D6A-BD63-04D759478587}" type="datetimeFigureOut">
              <a:rPr lang="nl-BE" smtClean="0"/>
              <a:pPr/>
              <a:t>22/10/2012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E480-03AD-410A-AEAA-85AA2745E8C9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B629-6E6B-4D6A-BD63-04D759478587}" type="datetimeFigureOut">
              <a:rPr lang="nl-BE" smtClean="0"/>
              <a:pPr/>
              <a:t>22/10/2012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E480-03AD-410A-AEAA-85AA2745E8C9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6B629-6E6B-4D6A-BD63-04D759478587}" type="datetimeFigureOut">
              <a:rPr lang="nl-BE" smtClean="0"/>
              <a:pPr/>
              <a:t>22/10/2012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3E480-03AD-410A-AEAA-85AA2745E8C9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Hoofdstuk 4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Digitale crossbar + </a:t>
            </a:r>
            <a:r>
              <a:rPr lang="nl-BE" dirty="0" err="1" smtClean="0"/>
              <a:t>interrupts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Vorige les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Timers, zonder gebruik te maken van </a:t>
            </a:r>
            <a:r>
              <a:rPr lang="nl-BE" dirty="0" err="1" smtClean="0"/>
              <a:t>interrupts</a:t>
            </a:r>
            <a:endParaRPr lang="nl-BE" dirty="0" smtClean="0"/>
          </a:p>
          <a:p>
            <a:r>
              <a:rPr lang="nl-BE" dirty="0" smtClean="0"/>
              <a:t>Nieuwe instructie: </a:t>
            </a:r>
            <a:r>
              <a:rPr lang="nl-BE" dirty="0" err="1" smtClean="0"/>
              <a:t>cjne</a:t>
            </a:r>
            <a:r>
              <a:rPr lang="nl-BE" dirty="0" smtClean="0"/>
              <a:t> (</a:t>
            </a:r>
            <a:r>
              <a:rPr lang="nl-BE" dirty="0" err="1" smtClean="0"/>
              <a:t>compare</a:t>
            </a:r>
            <a:r>
              <a:rPr lang="nl-BE" dirty="0" smtClean="0"/>
              <a:t> and </a:t>
            </a:r>
            <a:r>
              <a:rPr lang="nl-BE" dirty="0" err="1" smtClean="0"/>
              <a:t>jump</a:t>
            </a:r>
            <a:r>
              <a:rPr lang="nl-BE" dirty="0" smtClean="0"/>
              <a:t>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equal</a:t>
            </a:r>
            <a:r>
              <a:rPr lang="nl-BE" dirty="0" smtClean="0"/>
              <a:t>)</a:t>
            </a:r>
          </a:p>
          <a:p>
            <a:pPr lvl="1"/>
            <a:r>
              <a:rPr lang="nl-BE" dirty="0" smtClean="0"/>
              <a:t>Bemerk dat er geen andere manier bestaat om na te gaan of een register een bepaalde waarde heeft. </a:t>
            </a:r>
            <a:r>
              <a:rPr lang="nl-BE" dirty="0" err="1" smtClean="0"/>
              <a:t>Compare</a:t>
            </a:r>
            <a:r>
              <a:rPr lang="nl-BE" dirty="0" smtClean="0"/>
              <a:t> and </a:t>
            </a:r>
            <a:r>
              <a:rPr lang="nl-BE" dirty="0" err="1" smtClean="0"/>
              <a:t>jump</a:t>
            </a:r>
            <a:r>
              <a:rPr lang="nl-BE" dirty="0" smtClean="0"/>
              <a:t>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equal</a:t>
            </a:r>
            <a:r>
              <a:rPr lang="nl-BE" dirty="0" smtClean="0"/>
              <a:t>, of equivalente instructies, bestaan NIET! </a:t>
            </a: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Deze les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Beginnen aan reeks 4, werken met </a:t>
            </a:r>
            <a:r>
              <a:rPr lang="nl-BE" dirty="0" err="1" smtClean="0"/>
              <a:t>interrupts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 smtClean="0"/>
              <a:t>Antidender</a:t>
            </a:r>
            <a:r>
              <a:rPr lang="nl-BE" dirty="0" smtClean="0"/>
              <a:t> (Contact </a:t>
            </a:r>
            <a:r>
              <a:rPr lang="nl-BE" dirty="0" err="1" smtClean="0"/>
              <a:t>Bounce</a:t>
            </a:r>
            <a:r>
              <a:rPr lang="nl-BE" dirty="0" smtClean="0"/>
              <a:t>) </a:t>
            </a:r>
            <a:r>
              <a:rPr lang="nl-BE" dirty="0" smtClean="0"/>
              <a:t>programmafragment</a:t>
            </a:r>
            <a:endParaRPr lang="nl-BE" dirty="0"/>
          </a:p>
        </p:txBody>
      </p:sp>
      <p:sp>
        <p:nvSpPr>
          <p:cNvPr id="4" name="Tekstvak 3"/>
          <p:cNvSpPr txBox="1"/>
          <p:nvPr/>
        </p:nvSpPr>
        <p:spPr>
          <a:xfrm>
            <a:off x="1979712" y="2132856"/>
            <a:ext cx="49685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	….</a:t>
            </a:r>
          </a:p>
          <a:p>
            <a:r>
              <a:rPr lang="nl-BE" dirty="0" smtClean="0"/>
              <a:t>Test: 	</a:t>
            </a:r>
            <a:r>
              <a:rPr lang="nl-BE" dirty="0" err="1" smtClean="0"/>
              <a:t>setb</a:t>
            </a:r>
            <a:r>
              <a:rPr lang="nl-BE" dirty="0" smtClean="0"/>
              <a:t> P0.0</a:t>
            </a:r>
          </a:p>
          <a:p>
            <a:r>
              <a:rPr lang="nl-BE" dirty="0"/>
              <a:t>	</a:t>
            </a:r>
            <a:r>
              <a:rPr lang="nl-BE" dirty="0" err="1" smtClean="0"/>
              <a:t>setb</a:t>
            </a:r>
            <a:r>
              <a:rPr lang="nl-BE" dirty="0" smtClean="0"/>
              <a:t> P0.1</a:t>
            </a:r>
          </a:p>
          <a:p>
            <a:r>
              <a:rPr lang="nl-BE" dirty="0"/>
              <a:t>	</a:t>
            </a:r>
            <a:r>
              <a:rPr lang="nl-BE" dirty="0" err="1" smtClean="0"/>
              <a:t>setb</a:t>
            </a:r>
            <a:r>
              <a:rPr lang="nl-BE" dirty="0" smtClean="0"/>
              <a:t> P0.2</a:t>
            </a:r>
          </a:p>
          <a:p>
            <a:r>
              <a:rPr lang="nl-BE" dirty="0"/>
              <a:t>	</a:t>
            </a:r>
            <a:r>
              <a:rPr lang="nl-BE" dirty="0" err="1" smtClean="0"/>
              <a:t>setb</a:t>
            </a:r>
            <a:r>
              <a:rPr lang="nl-BE" dirty="0" smtClean="0"/>
              <a:t> P0.3</a:t>
            </a:r>
          </a:p>
          <a:p>
            <a:r>
              <a:rPr lang="nl-BE" dirty="0"/>
              <a:t>	</a:t>
            </a:r>
            <a:r>
              <a:rPr lang="nl-BE" dirty="0" err="1" smtClean="0"/>
              <a:t>mov</a:t>
            </a:r>
            <a:r>
              <a:rPr lang="nl-BE" dirty="0" smtClean="0"/>
              <a:t> R1,#0FFh</a:t>
            </a:r>
          </a:p>
          <a:p>
            <a:r>
              <a:rPr lang="nl-BE" dirty="0" smtClean="0"/>
              <a:t>Lus: 	</a:t>
            </a:r>
            <a:r>
              <a:rPr lang="nl-BE" dirty="0" err="1" smtClean="0"/>
              <a:t>mov</a:t>
            </a:r>
            <a:r>
              <a:rPr lang="nl-BE" dirty="0" smtClean="0"/>
              <a:t> R0,#0FFh</a:t>
            </a:r>
          </a:p>
          <a:p>
            <a:r>
              <a:rPr lang="nl-BE" dirty="0" smtClean="0"/>
              <a:t>	</a:t>
            </a:r>
            <a:r>
              <a:rPr lang="nl-BE" dirty="0" err="1" smtClean="0"/>
              <a:t>djnz</a:t>
            </a:r>
            <a:r>
              <a:rPr lang="nl-BE" dirty="0" smtClean="0"/>
              <a:t> R0,$</a:t>
            </a:r>
          </a:p>
          <a:p>
            <a:r>
              <a:rPr lang="nl-BE" dirty="0" smtClean="0"/>
              <a:t>	</a:t>
            </a:r>
            <a:r>
              <a:rPr lang="nl-BE" dirty="0" err="1" smtClean="0"/>
              <a:t>djnz</a:t>
            </a:r>
            <a:r>
              <a:rPr lang="nl-BE" dirty="0" smtClean="0"/>
              <a:t> R1, lus</a:t>
            </a:r>
          </a:p>
          <a:p>
            <a:r>
              <a:rPr lang="nl-BE" dirty="0"/>
              <a:t>	</a:t>
            </a:r>
            <a:r>
              <a:rPr lang="nl-BE" dirty="0" err="1" smtClean="0"/>
              <a:t>jnb</a:t>
            </a:r>
            <a:r>
              <a:rPr lang="nl-BE" dirty="0" smtClean="0"/>
              <a:t> P0.0, Test</a:t>
            </a:r>
          </a:p>
          <a:p>
            <a:r>
              <a:rPr lang="nl-BE" dirty="0"/>
              <a:t>	</a:t>
            </a:r>
            <a:r>
              <a:rPr lang="nl-BE" dirty="0" err="1" smtClean="0"/>
              <a:t>jnb</a:t>
            </a:r>
            <a:r>
              <a:rPr lang="nl-BE" dirty="0" smtClean="0"/>
              <a:t> P0.1, Test</a:t>
            </a:r>
          </a:p>
          <a:p>
            <a:r>
              <a:rPr lang="nl-BE" dirty="0"/>
              <a:t>	</a:t>
            </a:r>
            <a:r>
              <a:rPr lang="nl-BE" dirty="0" err="1" smtClean="0"/>
              <a:t>jnb</a:t>
            </a:r>
            <a:r>
              <a:rPr lang="nl-BE" dirty="0" smtClean="0"/>
              <a:t> P0.2, Test</a:t>
            </a:r>
          </a:p>
          <a:p>
            <a:r>
              <a:rPr lang="nl-BE" dirty="0"/>
              <a:t>	</a:t>
            </a:r>
            <a:r>
              <a:rPr lang="nl-BE" dirty="0" err="1" smtClean="0"/>
              <a:t>jnb</a:t>
            </a:r>
            <a:r>
              <a:rPr lang="nl-BE" dirty="0" smtClean="0"/>
              <a:t> P0.3, Test</a:t>
            </a:r>
          </a:p>
          <a:p>
            <a:r>
              <a:rPr lang="nl-BE" dirty="0"/>
              <a:t>	</a:t>
            </a:r>
            <a:r>
              <a:rPr lang="nl-BE" dirty="0" smtClean="0"/>
              <a:t>…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" presetClass="emph" presetSubtype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" presetClass="emph" presetSubtype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" presetClass="emph" presetSubtype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" presetClass="emph" presetSubtype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" presetClass="emph" presetSubtype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" presetClass="emph" presetSubtype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mph" presetSubtype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" presetClass="emph" presetSubtype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" presetClass="emph" presetSubtype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" presetClass="emph" presetSubtype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0" y="285728"/>
            <a:ext cx="7903980" cy="636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Voorbeeld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Stel UART0, /INT0 en /INT1 moeten beschikbaar zijn. Welke pinnen hebben welke functie?</a:t>
            </a:r>
          </a:p>
          <a:p>
            <a:r>
              <a:rPr lang="nl-BE" dirty="0" smtClean="0"/>
              <a:t>Wat gebeurt er wanneer ook UART1 moet beschikbaar zijn? 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012" y="0"/>
            <a:ext cx="8107436" cy="6820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IJL-OMHOOG 2"/>
          <p:cNvSpPr/>
          <p:nvPr/>
        </p:nvSpPr>
        <p:spPr>
          <a:xfrm>
            <a:off x="179512" y="476672"/>
            <a:ext cx="216024" cy="55446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" name="Ovaal 3"/>
          <p:cNvSpPr/>
          <p:nvPr/>
        </p:nvSpPr>
        <p:spPr>
          <a:xfrm>
            <a:off x="971600" y="332656"/>
            <a:ext cx="504056" cy="504056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Ovaal 4"/>
          <p:cNvSpPr/>
          <p:nvPr/>
        </p:nvSpPr>
        <p:spPr>
          <a:xfrm>
            <a:off x="1331640" y="4077072"/>
            <a:ext cx="360040" cy="36004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al 6"/>
          <p:cNvSpPr/>
          <p:nvPr/>
        </p:nvSpPr>
        <p:spPr>
          <a:xfrm>
            <a:off x="1547664" y="4437112"/>
            <a:ext cx="360040" cy="36004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Ovaal 11"/>
          <p:cNvSpPr/>
          <p:nvPr/>
        </p:nvSpPr>
        <p:spPr>
          <a:xfrm>
            <a:off x="1331640" y="1916832"/>
            <a:ext cx="648072" cy="43204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  <a:prstDash val="dash"/>
          </a:ln>
          <a:scene3d>
            <a:camera prst="orthographicFront">
              <a:rot lat="2700000" lon="27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PIJL-LINKS 12"/>
          <p:cNvSpPr/>
          <p:nvPr/>
        </p:nvSpPr>
        <p:spPr>
          <a:xfrm>
            <a:off x="3203848" y="1988840"/>
            <a:ext cx="360040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Wat bij gebruik van UART1?</a:t>
            </a:r>
            <a:endParaRPr lang="nl-B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Ovaal 13"/>
          <p:cNvSpPr/>
          <p:nvPr/>
        </p:nvSpPr>
        <p:spPr>
          <a:xfrm>
            <a:off x="1763688" y="4077072"/>
            <a:ext cx="360040" cy="36004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Ovaal 14"/>
          <p:cNvSpPr/>
          <p:nvPr/>
        </p:nvSpPr>
        <p:spPr>
          <a:xfrm>
            <a:off x="1907704" y="4437112"/>
            <a:ext cx="360040" cy="36004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Gekromde PIJL-OMLAAG 15"/>
          <p:cNvSpPr/>
          <p:nvPr/>
        </p:nvSpPr>
        <p:spPr>
          <a:xfrm>
            <a:off x="1475656" y="3789040"/>
            <a:ext cx="504056" cy="288032"/>
          </a:xfrm>
          <a:prstGeom prst="curved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7" name="Gekromde PIJL-OMLAAG 16"/>
          <p:cNvSpPr/>
          <p:nvPr/>
        </p:nvSpPr>
        <p:spPr>
          <a:xfrm>
            <a:off x="1691680" y="4797152"/>
            <a:ext cx="504056" cy="288032"/>
          </a:xfrm>
          <a:prstGeom prst="curved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cxnSp>
        <p:nvCxnSpPr>
          <p:cNvPr id="21" name="Rechte verbindingslijn 20"/>
          <p:cNvCxnSpPr/>
          <p:nvPr/>
        </p:nvCxnSpPr>
        <p:spPr>
          <a:xfrm flipV="1">
            <a:off x="1259632" y="4077072"/>
            <a:ext cx="504056" cy="36004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flipV="1">
            <a:off x="1475656" y="4437112"/>
            <a:ext cx="504056" cy="36004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12" grpId="0" animBg="1"/>
      <p:bldP spid="13" grpId="0" build="allAtOnce" animBg="1"/>
      <p:bldP spid="14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Digitale </a:t>
            </a:r>
            <a:r>
              <a:rPr lang="nl-BE" dirty="0" err="1" smtClean="0"/>
              <a:t>prioriteitscrossbar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Wordt ingesteld door XBR0, XBR1 en XBR2 (</a:t>
            </a:r>
            <a:r>
              <a:rPr lang="nl-BE" b="1" dirty="0" err="1" smtClean="0"/>
              <a:t>SFR-Pagina</a:t>
            </a:r>
            <a:r>
              <a:rPr lang="nl-BE" b="1" dirty="0" smtClean="0"/>
              <a:t> F!</a:t>
            </a:r>
            <a:r>
              <a:rPr lang="nl-BE" dirty="0" smtClean="0"/>
              <a:t>)</a:t>
            </a:r>
          </a:p>
          <a:p>
            <a:r>
              <a:rPr lang="nl-BE" dirty="0" smtClean="0"/>
              <a:t>Beheert poorten P0, P1, P2 en P3</a:t>
            </a:r>
          </a:p>
          <a:p>
            <a:r>
              <a:rPr lang="nl-BE" dirty="0" smtClean="0"/>
              <a:t>Indien de crossbar niet aangezet wordt, zijn deze poorten niet bruikbaar (noch als </a:t>
            </a:r>
            <a:r>
              <a:rPr lang="nl-BE" dirty="0" err="1" smtClean="0"/>
              <a:t>GPIO-pin</a:t>
            </a:r>
            <a:r>
              <a:rPr lang="nl-BE" dirty="0" smtClean="0"/>
              <a:t>, noch als een I/</a:t>
            </a:r>
            <a:r>
              <a:rPr lang="nl-BE" dirty="0" err="1" smtClean="0"/>
              <a:t>O-pin</a:t>
            </a:r>
            <a:r>
              <a:rPr lang="nl-BE" dirty="0" smtClean="0"/>
              <a:t> met een functie)</a:t>
            </a:r>
          </a:p>
          <a:p>
            <a:pPr lvl="1"/>
            <a:r>
              <a:rPr lang="nl-BE" dirty="0" smtClean="0"/>
              <a:t>Vandaar </a:t>
            </a:r>
            <a:r>
              <a:rPr lang="nl-BE" dirty="0" err="1" smtClean="0"/>
              <a:t>mov</a:t>
            </a:r>
            <a:r>
              <a:rPr lang="nl-BE" dirty="0" smtClean="0"/>
              <a:t> XBR2,#40H bij aanvang van </a:t>
            </a:r>
            <a:r>
              <a:rPr lang="nl-BE" dirty="0" smtClean="0"/>
              <a:t>elk</a:t>
            </a:r>
            <a:r>
              <a:rPr lang="nl-BE" dirty="0" smtClean="0"/>
              <a:t> programma dat gebruik maakt van digitale I/O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Interrupts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dirty="0" smtClean="0"/>
              <a:t>20 </a:t>
            </a:r>
            <a:r>
              <a:rPr lang="nl-BE" dirty="0" err="1" smtClean="0"/>
              <a:t>interruptbronnen</a:t>
            </a:r>
            <a:r>
              <a:rPr lang="nl-BE" dirty="0" smtClean="0"/>
              <a:t> (RESET niet meegeteld)</a:t>
            </a:r>
          </a:p>
          <a:p>
            <a:r>
              <a:rPr lang="nl-BE" dirty="0" smtClean="0"/>
              <a:t>Enkel </a:t>
            </a:r>
            <a:r>
              <a:rPr lang="nl-BE" dirty="0" err="1" smtClean="0"/>
              <a:t>hardware-interrupts</a:t>
            </a:r>
            <a:r>
              <a:rPr lang="nl-BE" dirty="0" smtClean="0"/>
              <a:t>! Geen </a:t>
            </a:r>
            <a:r>
              <a:rPr lang="nl-BE" dirty="0" err="1" smtClean="0"/>
              <a:t>software-interrupts</a:t>
            </a:r>
            <a:endParaRPr lang="nl-BE" dirty="0" smtClean="0"/>
          </a:p>
          <a:p>
            <a:r>
              <a:rPr lang="nl-BE" dirty="0" err="1" smtClean="0"/>
              <a:t>setb</a:t>
            </a:r>
            <a:r>
              <a:rPr lang="nl-BE" dirty="0" smtClean="0"/>
              <a:t> EA =&gt; maakt het mogelijk dat er </a:t>
            </a:r>
            <a:r>
              <a:rPr lang="nl-BE" dirty="0" err="1" smtClean="0"/>
              <a:t>interrupts</a:t>
            </a:r>
            <a:r>
              <a:rPr lang="nl-BE" dirty="0" smtClean="0"/>
              <a:t> optreden</a:t>
            </a:r>
          </a:p>
          <a:p>
            <a:r>
              <a:rPr lang="nl-BE" dirty="0" smtClean="0"/>
              <a:t>Voor iedere </a:t>
            </a:r>
            <a:r>
              <a:rPr lang="nl-BE" dirty="0" err="1" smtClean="0"/>
              <a:t>interruptbron</a:t>
            </a:r>
            <a:r>
              <a:rPr lang="nl-BE" dirty="0" smtClean="0"/>
              <a:t> MOET het overeenkomstig vlaggetje in het IE-, EIE1- of EIE2-register worden gezet. </a:t>
            </a:r>
            <a:r>
              <a:rPr lang="nl-BE" b="1" dirty="0" smtClean="0"/>
              <a:t>Zonder dit vlaggetje kunnen geen </a:t>
            </a:r>
            <a:r>
              <a:rPr lang="nl-BE" b="1" dirty="0" err="1" smtClean="0"/>
              <a:t>interrupts</a:t>
            </a:r>
            <a:r>
              <a:rPr lang="nl-BE" b="1" dirty="0" smtClean="0"/>
              <a:t> van die bron optreden!</a:t>
            </a:r>
            <a:endParaRPr lang="nl-BE" dirty="0" smtClean="0"/>
          </a:p>
          <a:p>
            <a:pPr lvl="1"/>
            <a:r>
              <a:rPr lang="nl-BE" dirty="0" err="1" smtClean="0"/>
              <a:t>setb</a:t>
            </a:r>
            <a:r>
              <a:rPr lang="nl-BE" dirty="0" smtClean="0"/>
              <a:t> ET0 ; timer 0 </a:t>
            </a:r>
            <a:r>
              <a:rPr lang="nl-BE" dirty="0" err="1" smtClean="0"/>
              <a:t>interrupts</a:t>
            </a:r>
            <a:endParaRPr lang="nl-BE" dirty="0" smtClean="0"/>
          </a:p>
          <a:p>
            <a:pPr lvl="1"/>
            <a:r>
              <a:rPr lang="nl-BE" dirty="0" err="1" smtClean="0"/>
              <a:t>setb</a:t>
            </a:r>
            <a:r>
              <a:rPr lang="nl-BE" dirty="0" smtClean="0"/>
              <a:t> EX0 ; </a:t>
            </a:r>
            <a:r>
              <a:rPr lang="nl-BE" dirty="0" err="1" smtClean="0"/>
              <a:t>external</a:t>
            </a:r>
            <a:r>
              <a:rPr lang="nl-BE" dirty="0" smtClean="0"/>
              <a:t> </a:t>
            </a:r>
            <a:r>
              <a:rPr lang="nl-BE" dirty="0" err="1" smtClean="0"/>
              <a:t>interrupt</a:t>
            </a:r>
            <a:r>
              <a:rPr lang="nl-BE" dirty="0" smtClean="0"/>
              <a:t> </a:t>
            </a:r>
            <a:r>
              <a:rPr lang="nl-BE" dirty="0" smtClean="0"/>
              <a:t>0</a:t>
            </a:r>
          </a:p>
          <a:p>
            <a:pPr lvl="1"/>
            <a:r>
              <a:rPr lang="nl-BE" dirty="0" err="1" smtClean="0"/>
              <a:t>m</a:t>
            </a:r>
            <a:r>
              <a:rPr lang="nl-BE" dirty="0" err="1" smtClean="0"/>
              <a:t>ov</a:t>
            </a:r>
            <a:r>
              <a:rPr lang="nl-BE" dirty="0" smtClean="0"/>
              <a:t> EIE2,#04H ; timer 4 </a:t>
            </a:r>
            <a:r>
              <a:rPr lang="nl-BE" dirty="0" err="1" smtClean="0"/>
              <a:t>interrupt</a:t>
            </a:r>
            <a:r>
              <a:rPr lang="nl-BE" dirty="0" smtClean="0"/>
              <a:t> (</a:t>
            </a:r>
            <a:r>
              <a:rPr lang="nl-BE" b="1" dirty="0" smtClean="0"/>
              <a:t>registers EIE1 en EIE2 zijn NIET </a:t>
            </a:r>
            <a:r>
              <a:rPr lang="nl-BE" b="1" dirty="0" err="1" smtClean="0"/>
              <a:t>bitadresseerbaar</a:t>
            </a:r>
            <a:r>
              <a:rPr lang="nl-BE" b="1" dirty="0" smtClean="0"/>
              <a:t>!</a:t>
            </a:r>
            <a:r>
              <a:rPr lang="nl-BE" dirty="0" smtClean="0"/>
              <a:t>) </a:t>
            </a:r>
            <a:endParaRPr lang="nl-BE" dirty="0"/>
          </a:p>
          <a:p>
            <a:r>
              <a:rPr lang="nl-BE" dirty="0" smtClean="0"/>
              <a:t>Om geen </a:t>
            </a:r>
            <a:r>
              <a:rPr lang="nl-BE" dirty="0" err="1" smtClean="0"/>
              <a:t>interrupts</a:t>
            </a:r>
            <a:r>
              <a:rPr lang="nl-BE" dirty="0" smtClean="0"/>
              <a:t> meer te ontvangen van een bepaalde bron moet het overeenkomstig vlaggetje met de instructie CLR gewist </a:t>
            </a:r>
            <a:r>
              <a:rPr lang="nl-BE" dirty="0" smtClean="0"/>
              <a:t>worden</a:t>
            </a:r>
            <a:endParaRPr lang="nl-BE" dirty="0" smtClean="0"/>
          </a:p>
          <a:p>
            <a:pPr lvl="1">
              <a:buNone/>
            </a:pP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44624"/>
            <a:ext cx="5436096" cy="679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IJL-OMHOOG 4"/>
          <p:cNvSpPr/>
          <p:nvPr/>
        </p:nvSpPr>
        <p:spPr>
          <a:xfrm>
            <a:off x="395536" y="980728"/>
            <a:ext cx="792088" cy="57606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Autofit/>
          </a:bodyPr>
          <a:lstStyle/>
          <a:p>
            <a:pPr algn="ctr"/>
            <a:r>
              <a:rPr lang="nl-BE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Prioriteit</a:t>
            </a:r>
            <a:endParaRPr lang="nl-BE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Ovaal 6"/>
          <p:cNvSpPr/>
          <p:nvPr/>
        </p:nvSpPr>
        <p:spPr>
          <a:xfrm>
            <a:off x="1907704" y="0"/>
            <a:ext cx="936104" cy="98072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al 7"/>
          <p:cNvSpPr/>
          <p:nvPr/>
        </p:nvSpPr>
        <p:spPr>
          <a:xfrm>
            <a:off x="3275856" y="188640"/>
            <a:ext cx="576064" cy="64807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Ovaal 8"/>
          <p:cNvSpPr/>
          <p:nvPr/>
        </p:nvSpPr>
        <p:spPr>
          <a:xfrm>
            <a:off x="3779912" y="188640"/>
            <a:ext cx="576064" cy="64807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Ovaal 9"/>
          <p:cNvSpPr/>
          <p:nvPr/>
        </p:nvSpPr>
        <p:spPr>
          <a:xfrm>
            <a:off x="4283968" y="0"/>
            <a:ext cx="936104" cy="98072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Ovaal 10"/>
          <p:cNvSpPr/>
          <p:nvPr/>
        </p:nvSpPr>
        <p:spPr>
          <a:xfrm>
            <a:off x="5364088" y="0"/>
            <a:ext cx="432048" cy="1052736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2" name="Ovaal 11"/>
          <p:cNvSpPr/>
          <p:nvPr/>
        </p:nvSpPr>
        <p:spPr>
          <a:xfrm>
            <a:off x="5652120" y="0"/>
            <a:ext cx="432048" cy="1052736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3" name="Ovaal 12"/>
          <p:cNvSpPr/>
          <p:nvPr/>
        </p:nvSpPr>
        <p:spPr>
          <a:xfrm>
            <a:off x="5940152" y="188640"/>
            <a:ext cx="576064" cy="64807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Ovaal 13"/>
          <p:cNvSpPr/>
          <p:nvPr/>
        </p:nvSpPr>
        <p:spPr>
          <a:xfrm>
            <a:off x="6588224" y="188640"/>
            <a:ext cx="576064" cy="64807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Werken met </a:t>
            </a:r>
            <a:r>
              <a:rPr lang="nl-BE" dirty="0" err="1" smtClean="0"/>
              <a:t>Interrupts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l-BE" dirty="0" err="1" smtClean="0"/>
              <a:t>Interrupt</a:t>
            </a:r>
            <a:r>
              <a:rPr lang="nl-BE" dirty="0" err="1"/>
              <a:t>-</a:t>
            </a:r>
            <a:r>
              <a:rPr lang="nl-BE" dirty="0" err="1" smtClean="0"/>
              <a:t>vlag</a:t>
            </a:r>
            <a:r>
              <a:rPr lang="nl-BE" dirty="0" smtClean="0"/>
              <a:t> zetten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Indien het een externe </a:t>
            </a:r>
            <a:r>
              <a:rPr lang="nl-BE" dirty="0" err="1" smtClean="0"/>
              <a:t>interrupt</a:t>
            </a:r>
            <a:r>
              <a:rPr lang="nl-BE" dirty="0" smtClean="0"/>
              <a:t> betreft, niet vergeten de poortpin als </a:t>
            </a:r>
            <a:r>
              <a:rPr lang="nl-BE" dirty="0" smtClean="0"/>
              <a:t>inputpin </a:t>
            </a:r>
            <a:r>
              <a:rPr lang="nl-BE" dirty="0" smtClean="0"/>
              <a:t>te </a:t>
            </a:r>
            <a:r>
              <a:rPr lang="nl-BE" dirty="0" smtClean="0"/>
              <a:t>configureren (</a:t>
            </a:r>
            <a:r>
              <a:rPr lang="nl-BE" dirty="0" err="1" smtClean="0"/>
              <a:t>cfr</a:t>
            </a:r>
            <a:r>
              <a:rPr lang="nl-BE" dirty="0" smtClean="0"/>
              <a:t>. </a:t>
            </a:r>
            <a:r>
              <a:rPr lang="nl-BE" dirty="0" err="1" smtClean="0"/>
              <a:t>PxMDOUT</a:t>
            </a:r>
            <a:r>
              <a:rPr lang="nl-BE" dirty="0" smtClean="0"/>
              <a:t> met x=0,1,2 of 3)</a:t>
            </a:r>
            <a:endParaRPr lang="nl-BE" dirty="0" smtClean="0"/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De </a:t>
            </a:r>
            <a:r>
              <a:rPr lang="nl-BE" dirty="0" err="1" smtClean="0"/>
              <a:t>interruptvector</a:t>
            </a:r>
            <a:r>
              <a:rPr lang="nl-BE" dirty="0" smtClean="0"/>
              <a:t> opzoeken en de code op die locatie in het codegeheugen wegschrijven (via </a:t>
            </a:r>
            <a:r>
              <a:rPr lang="nl-BE" dirty="0" err="1" smtClean="0"/>
              <a:t>cseg</a:t>
            </a:r>
            <a:r>
              <a:rPr lang="nl-BE" dirty="0" smtClean="0"/>
              <a:t> at ….H)</a:t>
            </a:r>
          </a:p>
          <a:p>
            <a:pPr marL="914400" lvl="1" indent="-514350"/>
            <a:r>
              <a:rPr lang="nl-BE" dirty="0" smtClean="0"/>
              <a:t>Meestal is het aantal bytes per </a:t>
            </a:r>
            <a:r>
              <a:rPr lang="nl-BE" dirty="0" err="1" smtClean="0"/>
              <a:t>interruptvector</a:t>
            </a:r>
            <a:r>
              <a:rPr lang="nl-BE" dirty="0" smtClean="0"/>
              <a:t> beperkt =&gt; Oplossing idem als bij de </a:t>
            </a:r>
            <a:r>
              <a:rPr lang="nl-BE" dirty="0" err="1" smtClean="0"/>
              <a:t>reset-interrupt</a:t>
            </a:r>
            <a:r>
              <a:rPr lang="nl-BE" dirty="0" smtClean="0"/>
              <a:t> (</a:t>
            </a:r>
            <a:r>
              <a:rPr lang="nl-BE" dirty="0" err="1" smtClean="0"/>
              <a:t>jmp</a:t>
            </a:r>
            <a:r>
              <a:rPr lang="nl-BE" dirty="0" smtClean="0"/>
              <a:t> ISR…)</a:t>
            </a:r>
          </a:p>
          <a:p>
            <a:pPr marL="914400" lvl="1" indent="-514350"/>
            <a:r>
              <a:rPr lang="nl-BE" b="1" dirty="0" smtClean="0"/>
              <a:t>Zorg ervoor dat de laatste instructie van een </a:t>
            </a:r>
            <a:r>
              <a:rPr lang="nl-BE" b="1" dirty="0" err="1" smtClean="0"/>
              <a:t>interruptroutine</a:t>
            </a:r>
            <a:r>
              <a:rPr lang="nl-BE" b="1" dirty="0" smtClean="0"/>
              <a:t> RETI is!</a:t>
            </a:r>
            <a:r>
              <a:rPr lang="nl-BE" dirty="0" smtClean="0"/>
              <a:t> Zonder deze instructie wordt er niet teruggekeerd naar het </a:t>
            </a:r>
            <a:r>
              <a:rPr lang="nl-BE" dirty="0" smtClean="0"/>
              <a:t>hoofdprogramma (= RET) en wordt de </a:t>
            </a:r>
            <a:r>
              <a:rPr lang="nl-BE" dirty="0" err="1" smtClean="0"/>
              <a:t>interrupt</a:t>
            </a:r>
            <a:r>
              <a:rPr lang="nl-BE" dirty="0" smtClean="0"/>
              <a:t> niet opnieuw vrijgegeven (&lt;&gt;RET)!</a:t>
            </a: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1043608" y="-18103"/>
            <a:ext cx="6912768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err="1"/>
              <a:t>c</a:t>
            </a:r>
            <a:r>
              <a:rPr lang="nl-BE" sz="1600" dirty="0" err="1" smtClean="0"/>
              <a:t>seg</a:t>
            </a:r>
            <a:r>
              <a:rPr lang="nl-BE" sz="1600" dirty="0" smtClean="0"/>
              <a:t> at 0000H</a:t>
            </a:r>
          </a:p>
          <a:p>
            <a:r>
              <a:rPr lang="nl-BE" sz="1600" dirty="0"/>
              <a:t>	</a:t>
            </a:r>
            <a:r>
              <a:rPr lang="nl-BE" sz="1600" dirty="0" err="1" smtClean="0"/>
              <a:t>jmp</a:t>
            </a:r>
            <a:r>
              <a:rPr lang="nl-BE" sz="1600" dirty="0" smtClean="0"/>
              <a:t> </a:t>
            </a:r>
            <a:r>
              <a:rPr lang="nl-BE" sz="1600" dirty="0" err="1" smtClean="0"/>
              <a:t>main</a:t>
            </a:r>
            <a:endParaRPr lang="nl-BE" sz="1600" dirty="0" smtClean="0"/>
          </a:p>
          <a:p>
            <a:endParaRPr lang="nl-BE" sz="1600" dirty="0"/>
          </a:p>
          <a:p>
            <a:r>
              <a:rPr lang="nl-BE" sz="1600" dirty="0" err="1" smtClean="0"/>
              <a:t>cseg</a:t>
            </a:r>
            <a:r>
              <a:rPr lang="nl-BE" sz="1600" dirty="0" smtClean="0"/>
              <a:t> at  000BH</a:t>
            </a:r>
          </a:p>
          <a:p>
            <a:r>
              <a:rPr lang="nl-BE" sz="1600" dirty="0" smtClean="0"/>
              <a:t>	</a:t>
            </a:r>
            <a:r>
              <a:rPr lang="nl-BE" sz="1600" dirty="0" err="1" smtClean="0"/>
              <a:t>jmp</a:t>
            </a:r>
            <a:r>
              <a:rPr lang="nl-BE" sz="1600" dirty="0" smtClean="0"/>
              <a:t> ISR_TR0</a:t>
            </a:r>
            <a:endParaRPr lang="nl-BE" sz="1600" dirty="0"/>
          </a:p>
          <a:p>
            <a:endParaRPr lang="nl-BE" sz="1600" dirty="0" smtClean="0"/>
          </a:p>
          <a:p>
            <a:r>
              <a:rPr lang="nl-BE" sz="1600" dirty="0" err="1" smtClean="0"/>
              <a:t>cseg</a:t>
            </a:r>
            <a:r>
              <a:rPr lang="nl-BE" sz="1600" dirty="0" smtClean="0"/>
              <a:t> at 0050H</a:t>
            </a:r>
          </a:p>
          <a:p>
            <a:r>
              <a:rPr lang="nl-BE" sz="1600" dirty="0" smtClean="0"/>
              <a:t>       </a:t>
            </a:r>
            <a:r>
              <a:rPr lang="nl-BE" sz="1600" dirty="0" err="1" smtClean="0"/>
              <a:t>main</a:t>
            </a:r>
            <a:r>
              <a:rPr lang="nl-BE" sz="1600" dirty="0" smtClean="0"/>
              <a:t>: </a:t>
            </a:r>
            <a:r>
              <a:rPr lang="nl-BE" sz="1600" dirty="0" err="1" smtClean="0"/>
              <a:t>clr</a:t>
            </a:r>
            <a:r>
              <a:rPr lang="nl-BE" sz="1600" dirty="0" smtClean="0"/>
              <a:t> EA</a:t>
            </a:r>
          </a:p>
          <a:p>
            <a:pPr lvl="2"/>
            <a:r>
              <a:rPr lang="nl-BE" sz="1600" dirty="0" err="1" smtClean="0"/>
              <a:t>mov</a:t>
            </a:r>
            <a:r>
              <a:rPr lang="nl-BE" sz="1600" dirty="0" smtClean="0"/>
              <a:t> WDTCN,#0DEh</a:t>
            </a:r>
          </a:p>
          <a:p>
            <a:pPr lvl="2"/>
            <a:r>
              <a:rPr lang="nl-BE" sz="1600" dirty="0" err="1" smtClean="0"/>
              <a:t>mov</a:t>
            </a:r>
            <a:r>
              <a:rPr lang="nl-BE" sz="1600" dirty="0" smtClean="0"/>
              <a:t> WDTCN,#0ADh</a:t>
            </a:r>
          </a:p>
          <a:p>
            <a:pPr lvl="2"/>
            <a:r>
              <a:rPr lang="nl-BE" sz="1600" dirty="0" err="1" smtClean="0"/>
              <a:t>setb</a:t>
            </a:r>
            <a:r>
              <a:rPr lang="nl-BE" sz="1600" dirty="0" smtClean="0"/>
              <a:t> EA</a:t>
            </a:r>
          </a:p>
          <a:p>
            <a:pPr lvl="2"/>
            <a:r>
              <a:rPr lang="nl-BE" sz="1600" dirty="0" err="1" smtClean="0"/>
              <a:t>setb</a:t>
            </a:r>
            <a:r>
              <a:rPr lang="nl-BE" sz="1600" dirty="0" smtClean="0"/>
              <a:t> ET0</a:t>
            </a:r>
          </a:p>
          <a:p>
            <a:pPr lvl="2"/>
            <a:r>
              <a:rPr lang="nl-BE" sz="1600" dirty="0" err="1" smtClean="0"/>
              <a:t>mov</a:t>
            </a:r>
            <a:r>
              <a:rPr lang="nl-BE" sz="1600" dirty="0" smtClean="0"/>
              <a:t> SFRPAGE,#0Fh</a:t>
            </a:r>
          </a:p>
          <a:p>
            <a:pPr lvl="2"/>
            <a:r>
              <a:rPr lang="nl-BE" sz="1600" dirty="0" err="1" smtClean="0"/>
              <a:t>mov</a:t>
            </a:r>
            <a:r>
              <a:rPr lang="nl-BE" sz="1600" dirty="0" smtClean="0"/>
              <a:t> P4MDOUT,#01h                    ;P4.0=output</a:t>
            </a:r>
          </a:p>
          <a:p>
            <a:pPr lvl="2"/>
            <a:r>
              <a:rPr lang="nl-BE" sz="1600" dirty="0" err="1" smtClean="0"/>
              <a:t>mov</a:t>
            </a:r>
            <a:r>
              <a:rPr lang="nl-BE" sz="1600" dirty="0" smtClean="0"/>
              <a:t> SFRPAGE,#00H</a:t>
            </a:r>
          </a:p>
          <a:p>
            <a:pPr lvl="2"/>
            <a:r>
              <a:rPr lang="nl-BE" sz="1600" dirty="0" err="1" smtClean="0"/>
              <a:t>mov</a:t>
            </a:r>
            <a:r>
              <a:rPr lang="nl-BE" sz="1600" dirty="0" smtClean="0"/>
              <a:t> TMOD,#01h</a:t>
            </a:r>
          </a:p>
          <a:p>
            <a:pPr lvl="2"/>
            <a:r>
              <a:rPr lang="nl-BE" sz="1600" dirty="0" err="1" smtClean="0"/>
              <a:t>mov</a:t>
            </a:r>
            <a:r>
              <a:rPr lang="nl-BE" sz="1600" dirty="0" smtClean="0"/>
              <a:t> TH0,#.....</a:t>
            </a:r>
          </a:p>
          <a:p>
            <a:pPr lvl="2"/>
            <a:r>
              <a:rPr lang="nl-BE" sz="1600" dirty="0" err="1" smtClean="0"/>
              <a:t>mov</a:t>
            </a:r>
            <a:r>
              <a:rPr lang="nl-BE" sz="1600" dirty="0" smtClean="0"/>
              <a:t> TL0,#.....</a:t>
            </a:r>
          </a:p>
          <a:p>
            <a:pPr lvl="2"/>
            <a:r>
              <a:rPr lang="nl-BE" sz="1600" dirty="0" err="1" smtClean="0"/>
              <a:t>setb</a:t>
            </a:r>
            <a:r>
              <a:rPr lang="nl-BE" sz="1600" dirty="0" smtClean="0"/>
              <a:t> TR0</a:t>
            </a:r>
          </a:p>
          <a:p>
            <a:pPr lvl="2"/>
            <a:r>
              <a:rPr lang="nl-BE" sz="1600" dirty="0" err="1" smtClean="0"/>
              <a:t>jmp</a:t>
            </a:r>
            <a:r>
              <a:rPr lang="nl-BE" sz="1600" dirty="0" smtClean="0"/>
              <a:t> $</a:t>
            </a:r>
          </a:p>
          <a:p>
            <a:r>
              <a:rPr lang="nl-BE" sz="1600" dirty="0"/>
              <a:t>I</a:t>
            </a:r>
            <a:r>
              <a:rPr lang="nl-BE" sz="1600" dirty="0" smtClean="0"/>
              <a:t>SR_TR0:    </a:t>
            </a:r>
            <a:r>
              <a:rPr lang="nl-BE" sz="1600" dirty="0" err="1" smtClean="0"/>
              <a:t>clr</a:t>
            </a:r>
            <a:r>
              <a:rPr lang="nl-BE" sz="1600" dirty="0" smtClean="0"/>
              <a:t> TR0</a:t>
            </a:r>
          </a:p>
          <a:p>
            <a:r>
              <a:rPr lang="nl-BE" sz="1600" dirty="0"/>
              <a:t>	</a:t>
            </a:r>
            <a:r>
              <a:rPr lang="nl-BE" sz="1600" dirty="0" err="1" smtClean="0"/>
              <a:t>mov</a:t>
            </a:r>
            <a:r>
              <a:rPr lang="nl-BE" sz="1600" dirty="0" smtClean="0"/>
              <a:t> TH0,#.....</a:t>
            </a:r>
          </a:p>
          <a:p>
            <a:pPr lvl="2"/>
            <a:r>
              <a:rPr lang="nl-BE" sz="1600" dirty="0" err="1" smtClean="0"/>
              <a:t>mov</a:t>
            </a:r>
            <a:r>
              <a:rPr lang="nl-BE" sz="1600" dirty="0" smtClean="0"/>
              <a:t> TL0,#.....</a:t>
            </a:r>
          </a:p>
          <a:p>
            <a:pPr lvl="2"/>
            <a:r>
              <a:rPr lang="nl-BE" sz="1600" dirty="0" err="1" smtClean="0"/>
              <a:t>mov</a:t>
            </a:r>
            <a:r>
              <a:rPr lang="nl-BE" sz="1600" dirty="0" smtClean="0"/>
              <a:t> SFRPAGE,#0Fh </a:t>
            </a:r>
          </a:p>
          <a:p>
            <a:pPr lvl="2"/>
            <a:r>
              <a:rPr lang="nl-BE" sz="1600" dirty="0" err="1" smtClean="0"/>
              <a:t>cpl</a:t>
            </a:r>
            <a:r>
              <a:rPr lang="nl-BE" sz="1600" dirty="0" smtClean="0"/>
              <a:t> P4.0			;P4 is enkel gekend in SFRPAGE F</a:t>
            </a:r>
          </a:p>
          <a:p>
            <a:pPr lvl="2"/>
            <a:r>
              <a:rPr lang="nl-BE" sz="1600" dirty="0" err="1" smtClean="0"/>
              <a:t>mov</a:t>
            </a:r>
            <a:r>
              <a:rPr lang="nl-BE" sz="1600" dirty="0" smtClean="0"/>
              <a:t> SFRPAGE,#00h </a:t>
            </a:r>
          </a:p>
          <a:p>
            <a:pPr lvl="2"/>
            <a:r>
              <a:rPr lang="nl-BE" sz="1600" dirty="0" err="1" smtClean="0"/>
              <a:t>setb</a:t>
            </a:r>
            <a:r>
              <a:rPr lang="nl-BE" sz="1600" dirty="0" smtClean="0"/>
              <a:t> TR0</a:t>
            </a:r>
          </a:p>
          <a:p>
            <a:pPr lvl="2"/>
            <a:r>
              <a:rPr lang="nl-BE" sz="1600" dirty="0" err="1" smtClean="0"/>
              <a:t>reti</a:t>
            </a:r>
            <a:endParaRPr lang="nl-BE" sz="1600" dirty="0" smtClean="0"/>
          </a:p>
          <a:p>
            <a:r>
              <a:rPr lang="nl-BE" dirty="0" smtClean="0"/>
              <a:t>  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" presetClass="emph" presetSubtype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" presetClass="emph" presetSubtype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" presetClass="emph" presetSubtype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" presetClass="emph" presetSubtype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" presetClass="emph" presetSubtype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" presetClass="emph" presetSubtype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" presetClass="emph" presetSubtype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" presetClass="emph" presetSubtype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382</Words>
  <Application>Microsoft Office PowerPoint</Application>
  <PresentationFormat>Diavoorstelling (4:3)</PresentationFormat>
  <Paragraphs>77</Paragraphs>
  <Slides>12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Office-thema</vt:lpstr>
      <vt:lpstr>Hoofdstuk 4</vt:lpstr>
      <vt:lpstr>Dia 2</vt:lpstr>
      <vt:lpstr>Voorbeeld</vt:lpstr>
      <vt:lpstr>Dia 4</vt:lpstr>
      <vt:lpstr>Digitale prioriteitscrossbar</vt:lpstr>
      <vt:lpstr>Interrupts</vt:lpstr>
      <vt:lpstr>Dia 7</vt:lpstr>
      <vt:lpstr>Werken met Interrupts</vt:lpstr>
      <vt:lpstr>Dia 9</vt:lpstr>
      <vt:lpstr>Vorige les</vt:lpstr>
      <vt:lpstr>Deze les</vt:lpstr>
      <vt:lpstr>Antidender (Contact Bounce) programmafragment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Hoofdstuk 4</dc:title>
  <dc:creator>Wim</dc:creator>
  <cp:lastModifiedBy>Wim</cp:lastModifiedBy>
  <cp:revision>21</cp:revision>
  <dcterms:created xsi:type="dcterms:W3CDTF">2010-10-19T08:18:07Z</dcterms:created>
  <dcterms:modified xsi:type="dcterms:W3CDTF">2012-10-22T20:32:11Z</dcterms:modified>
</cp:coreProperties>
</file>