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4" r:id="rId10"/>
    <p:sldId id="265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F628-34BF-4D48-A323-7E1164540802}" type="datetimeFigureOut">
              <a:rPr lang="nl-BE" smtClean="0"/>
              <a:pPr/>
              <a:t>16/11/2010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2E9-1DAC-4551-B097-ABD6BCE0AD8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Hoofdstuk 6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Seriële communicatie en het gebruik van een UART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Registers voor het configureren van UART0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SSTA0 </a:t>
            </a:r>
            <a:r>
              <a:rPr lang="nl-BE" dirty="0" smtClean="0"/>
              <a:t>=&gt; </a:t>
            </a:r>
            <a:r>
              <a:rPr lang="en-US" dirty="0" smtClean="0"/>
              <a:t>UART0 Status and Clock Selection Register</a:t>
            </a:r>
          </a:p>
          <a:p>
            <a:pPr lvl="1"/>
            <a:r>
              <a:rPr lang="en-US" dirty="0" err="1" smtClean="0"/>
              <a:t>Detecteren</a:t>
            </a:r>
            <a:r>
              <a:rPr lang="en-US" dirty="0" smtClean="0"/>
              <a:t> van </a:t>
            </a:r>
            <a:r>
              <a:rPr lang="en-US" dirty="0" err="1" smtClean="0"/>
              <a:t>fouten</a:t>
            </a:r>
            <a:r>
              <a:rPr lang="en-US" dirty="0" smtClean="0"/>
              <a:t> (</a:t>
            </a:r>
            <a:r>
              <a:rPr lang="en-US" b="1" dirty="0" err="1" smtClean="0"/>
              <a:t>bij</a:t>
            </a:r>
            <a:r>
              <a:rPr lang="en-US" b="1" dirty="0" smtClean="0"/>
              <a:t> de </a:t>
            </a:r>
            <a:r>
              <a:rPr lang="en-US" b="1" dirty="0" err="1" smtClean="0"/>
              <a:t>oefeningen</a:t>
            </a:r>
            <a:r>
              <a:rPr lang="en-US" b="1" dirty="0" smtClean="0"/>
              <a:t> </a:t>
            </a:r>
            <a:r>
              <a:rPr lang="en-US" b="1" dirty="0" err="1" smtClean="0"/>
              <a:t>niet</a:t>
            </a:r>
            <a:r>
              <a:rPr lang="en-US" b="1" dirty="0" smtClean="0"/>
              <a:t> </a:t>
            </a:r>
            <a:r>
              <a:rPr lang="en-US" b="1" dirty="0" err="1" smtClean="0"/>
              <a:t>nodig</a:t>
            </a:r>
            <a:r>
              <a:rPr lang="en-US" b="1" dirty="0" smtClean="0"/>
              <a:t>!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Overrun </a:t>
            </a:r>
            <a:r>
              <a:rPr lang="en-US" dirty="0" err="1" smtClean="0"/>
              <a:t>fouten</a:t>
            </a:r>
            <a:r>
              <a:rPr lang="en-US" dirty="0" smtClean="0"/>
              <a:t> =&gt; Data </a:t>
            </a:r>
            <a:r>
              <a:rPr lang="en-US" dirty="0" err="1" smtClean="0"/>
              <a:t>werd</a:t>
            </a:r>
            <a:r>
              <a:rPr lang="en-US" dirty="0" smtClean="0"/>
              <a:t> </a:t>
            </a:r>
            <a:r>
              <a:rPr lang="en-US" dirty="0" err="1" smtClean="0"/>
              <a:t>ontvangen</a:t>
            </a:r>
            <a:r>
              <a:rPr lang="en-US" dirty="0" smtClean="0"/>
              <a:t> en </a:t>
            </a:r>
            <a:r>
              <a:rPr lang="en-US" dirty="0" err="1" smtClean="0"/>
              <a:t>naar</a:t>
            </a:r>
            <a:r>
              <a:rPr lang="en-US" dirty="0" smtClean="0"/>
              <a:t> SBUF0 </a:t>
            </a:r>
            <a:r>
              <a:rPr lang="en-US" dirty="0" err="1" smtClean="0"/>
              <a:t>geschreven</a:t>
            </a:r>
            <a:r>
              <a:rPr lang="en-US" dirty="0" smtClean="0"/>
              <a:t> </a:t>
            </a:r>
            <a:r>
              <a:rPr lang="en-US" dirty="0" err="1" smtClean="0"/>
              <a:t>maar</a:t>
            </a:r>
            <a:r>
              <a:rPr lang="en-US" dirty="0" smtClean="0"/>
              <a:t> de data die </a:t>
            </a:r>
            <a:r>
              <a:rPr lang="en-US" dirty="0" err="1" smtClean="0"/>
              <a:t>zich</a:t>
            </a:r>
            <a:r>
              <a:rPr lang="en-US" dirty="0" smtClean="0"/>
              <a:t> in SBUF0 </a:t>
            </a:r>
            <a:r>
              <a:rPr lang="en-US" dirty="0" err="1" smtClean="0"/>
              <a:t>bevond</a:t>
            </a:r>
            <a:r>
              <a:rPr lang="en-US" dirty="0" smtClean="0"/>
              <a:t> </a:t>
            </a:r>
            <a:r>
              <a:rPr lang="en-US" dirty="0" err="1" smtClean="0"/>
              <a:t>werd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gelezen</a:t>
            </a:r>
            <a:r>
              <a:rPr lang="en-US" dirty="0" smtClean="0"/>
              <a:t>. Het </a:t>
            </a:r>
            <a:r>
              <a:rPr lang="en-US" dirty="0" err="1" smtClean="0"/>
              <a:t>oorspronkelijke</a:t>
            </a:r>
            <a:r>
              <a:rPr lang="en-US" dirty="0" smtClean="0"/>
              <a:t> </a:t>
            </a:r>
            <a:r>
              <a:rPr lang="en-US" dirty="0" err="1" smtClean="0"/>
              <a:t>pakket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in SBUF0 </a:t>
            </a:r>
            <a:r>
              <a:rPr lang="en-US" dirty="0" err="1" smtClean="0"/>
              <a:t>bevond</a:t>
            </a:r>
            <a:r>
              <a:rPr lang="en-US" dirty="0" smtClean="0"/>
              <a:t> is </a:t>
            </a:r>
            <a:r>
              <a:rPr lang="en-US" dirty="0" err="1" smtClean="0"/>
              <a:t>hierdoor</a:t>
            </a:r>
            <a:r>
              <a:rPr lang="en-US" dirty="0" smtClean="0"/>
              <a:t> </a:t>
            </a:r>
            <a:r>
              <a:rPr lang="en-US" dirty="0" err="1" smtClean="0"/>
              <a:t>verloren</a:t>
            </a:r>
            <a:r>
              <a:rPr lang="en-US" dirty="0" smtClean="0"/>
              <a:t> </a:t>
            </a:r>
            <a:r>
              <a:rPr lang="en-US" dirty="0" err="1" smtClean="0"/>
              <a:t>gegaan</a:t>
            </a:r>
            <a:endParaRPr lang="en-US" dirty="0" smtClean="0"/>
          </a:p>
          <a:p>
            <a:pPr lvl="2"/>
            <a:r>
              <a:rPr lang="en-US" dirty="0" smtClean="0"/>
              <a:t>Collision </a:t>
            </a:r>
            <a:r>
              <a:rPr lang="en-US" dirty="0" err="1" smtClean="0"/>
              <a:t>fouten</a:t>
            </a:r>
            <a:r>
              <a:rPr lang="en-US" dirty="0" smtClean="0"/>
              <a:t> =&gt;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werd</a:t>
            </a:r>
            <a:r>
              <a:rPr lang="en-US" dirty="0" smtClean="0"/>
              <a:t> data </a:t>
            </a:r>
            <a:r>
              <a:rPr lang="en-US" dirty="0" err="1" smtClean="0"/>
              <a:t>geschreven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SBUF0 </a:t>
            </a:r>
            <a:r>
              <a:rPr lang="en-US" dirty="0" err="1" smtClean="0"/>
              <a:t>vooraleer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bits </a:t>
            </a:r>
            <a:r>
              <a:rPr lang="en-US" dirty="0" err="1" smtClean="0"/>
              <a:t>uit</a:t>
            </a:r>
            <a:r>
              <a:rPr lang="en-US" dirty="0" smtClean="0"/>
              <a:t> SBUF0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verstuurd</a:t>
            </a:r>
            <a:endParaRPr lang="en-US" dirty="0" smtClean="0"/>
          </a:p>
          <a:p>
            <a:pPr lvl="3"/>
            <a:r>
              <a:rPr lang="en-US" b="1" dirty="0" smtClean="0"/>
              <a:t>Kan </a:t>
            </a:r>
            <a:r>
              <a:rPr lang="en-US" b="1" dirty="0" err="1" smtClean="0"/>
              <a:t>vermeden</a:t>
            </a:r>
            <a:r>
              <a:rPr lang="en-US" b="1" dirty="0" smtClean="0"/>
              <a:t> </a:t>
            </a:r>
            <a:r>
              <a:rPr lang="en-US" b="1" dirty="0" err="1" smtClean="0"/>
              <a:t>worden</a:t>
            </a:r>
            <a:r>
              <a:rPr lang="en-US" b="1" dirty="0" smtClean="0"/>
              <a:t> door </a:t>
            </a:r>
            <a:r>
              <a:rPr lang="en-US" b="1" dirty="0" err="1" smtClean="0"/>
              <a:t>te</a:t>
            </a:r>
            <a:r>
              <a:rPr lang="en-US" b="1" dirty="0" smtClean="0"/>
              <a:t> pollen op TI0!</a:t>
            </a:r>
          </a:p>
          <a:p>
            <a:pPr lvl="1"/>
            <a:r>
              <a:rPr lang="nl-BE" dirty="0" smtClean="0"/>
              <a:t>Klok selectie. </a:t>
            </a:r>
            <a:r>
              <a:rPr lang="nl-BE" b="1" dirty="0" smtClean="0"/>
              <a:t>Bij de oefeningen zullen we voor het generen van de baudrate gebruik maken van timer 1</a:t>
            </a:r>
            <a:r>
              <a:rPr lang="nl-BE" dirty="0" smtClean="0"/>
              <a:t>!</a:t>
            </a:r>
            <a:endParaRPr lang="nl-B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Werkingmodi van UART0</a:t>
            </a:r>
            <a:endParaRPr lang="nl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Welke mode gebruiken als we de baudrate willen instellen op 9600 baud, asynchroon willen werken en dit zonder </a:t>
            </a:r>
            <a:r>
              <a:rPr lang="nl-BE" dirty="0" err="1" smtClean="0"/>
              <a:t>pariteitscontrole</a:t>
            </a:r>
            <a:r>
              <a:rPr lang="nl-BE" dirty="0" smtClean="0"/>
              <a:t> (8 databits </a:t>
            </a:r>
            <a:r>
              <a:rPr lang="nl-BE" dirty="0" err="1" smtClean="0"/>
              <a:t>ipv</a:t>
            </a:r>
            <a:r>
              <a:rPr lang="nl-BE" dirty="0" smtClean="0"/>
              <a:t> 9)?</a:t>
            </a:r>
          </a:p>
          <a:p>
            <a:r>
              <a:rPr lang="nl-BE" dirty="0" smtClean="0"/>
              <a:t>Antwoord: Mode 1</a:t>
            </a:r>
            <a:endParaRPr lang="nl-B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38" y="1700808"/>
            <a:ext cx="8245418" cy="133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Instellen van de baudrate van UART0 via Timer 1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 fontScale="55000" lnSpcReduction="20000"/>
          </a:bodyPr>
          <a:lstStyle/>
          <a:p>
            <a:r>
              <a:rPr lang="nl-BE" dirty="0" smtClean="0"/>
              <a:t>Timer 1 </a:t>
            </a:r>
            <a:r>
              <a:rPr lang="nl-BE" b="1" dirty="0" smtClean="0"/>
              <a:t>moet</a:t>
            </a:r>
            <a:r>
              <a:rPr lang="nl-BE" dirty="0" smtClean="0"/>
              <a:t> in </a:t>
            </a:r>
            <a:r>
              <a:rPr lang="nl-BE" b="1" dirty="0" err="1" smtClean="0"/>
              <a:t>autoreload</a:t>
            </a:r>
            <a:r>
              <a:rPr lang="nl-BE" dirty="0" smtClean="0"/>
              <a:t> mode worden geplaatst!</a:t>
            </a:r>
          </a:p>
          <a:p>
            <a:r>
              <a:rPr lang="nl-BE" b="1" dirty="0" smtClean="0"/>
              <a:t>Timer 1 zal de baudrate genereren voor UART0. Het overlopen van de timer zal dus worden afgehandeld door UART0. Het is dus niet de bedoeling om te pollen op TF1 en/of het overlopen op te vangen via een </a:t>
            </a:r>
            <a:r>
              <a:rPr lang="nl-BE" b="1" dirty="0" err="1" smtClean="0"/>
              <a:t>interrupt</a:t>
            </a:r>
            <a:r>
              <a:rPr lang="nl-BE" b="1" dirty="0" smtClean="0"/>
              <a:t>!</a:t>
            </a:r>
          </a:p>
          <a:p>
            <a:r>
              <a:rPr lang="nl-BE" dirty="0" smtClean="0"/>
              <a:t>Baudrate=9600 baud</a:t>
            </a:r>
          </a:p>
          <a:p>
            <a:r>
              <a:rPr lang="nl-BE" dirty="0" smtClean="0"/>
              <a:t>SYSCLK=24,5 MHz intern gedeeld door 8</a:t>
            </a:r>
          </a:p>
          <a:p>
            <a:r>
              <a:rPr lang="nl-BE" dirty="0" smtClean="0"/>
              <a:t>T1M is een bit van het </a:t>
            </a:r>
            <a:r>
              <a:rPr lang="nl-BE" dirty="0" err="1" smtClean="0"/>
              <a:t>CKCON-register</a:t>
            </a:r>
            <a:r>
              <a:rPr lang="nl-BE" dirty="0" smtClean="0"/>
              <a:t> (</a:t>
            </a:r>
            <a:r>
              <a:rPr lang="nl-BE" b="1" dirty="0" smtClean="0"/>
              <a:t>opgelet, dit bit is niet </a:t>
            </a:r>
            <a:r>
              <a:rPr lang="nl-BE" b="1" dirty="0" err="1" smtClean="0"/>
              <a:t>bitadresseerbaar</a:t>
            </a:r>
            <a:r>
              <a:rPr lang="nl-BE" b="1" dirty="0" smtClean="0"/>
              <a:t>!</a:t>
            </a:r>
            <a:r>
              <a:rPr lang="nl-BE" dirty="0" smtClean="0"/>
              <a:t>)</a:t>
            </a:r>
          </a:p>
          <a:p>
            <a:r>
              <a:rPr lang="nl-BE" dirty="0" smtClean="0"/>
              <a:t>SMOD0 is een bit van het SSTA0-register en is net zoals CKCON niet </a:t>
            </a:r>
            <a:r>
              <a:rPr lang="nl-BE" dirty="0" err="1" smtClean="0"/>
              <a:t>bitadresseerdbaar</a:t>
            </a:r>
            <a:endParaRPr lang="nl-BE" dirty="0" smtClean="0"/>
          </a:p>
          <a:p>
            <a:r>
              <a:rPr lang="nl-BE" dirty="0" smtClean="0"/>
              <a:t>Gevraagd: Wat is de waarde van TH1 om een baudrate te genereren van 9600 baud? </a:t>
            </a:r>
            <a:r>
              <a:rPr lang="nl-BE" b="1" dirty="0" smtClean="0"/>
              <a:t>Het is enkel mogelijk om deze waarde te benaderen. Kleine afwijkingen zijn dan ook toegelaten!</a:t>
            </a:r>
          </a:p>
          <a:p>
            <a:endParaRPr lang="nl-BE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1556793"/>
            <a:ext cx="7056783" cy="143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Praktisch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smtClean="0"/>
              <a:t>Crossbar instellen zodat UART0 naar buiten wordt gebracht!</a:t>
            </a:r>
          </a:p>
          <a:p>
            <a:r>
              <a:rPr lang="nl-BE" b="1" dirty="0" smtClean="0"/>
              <a:t>P0MDOUT juist configureren:</a:t>
            </a:r>
          </a:p>
          <a:p>
            <a:pPr lvl="1"/>
            <a:r>
              <a:rPr lang="nl-BE" b="1" dirty="0" smtClean="0"/>
              <a:t>RX0 = input</a:t>
            </a:r>
          </a:p>
          <a:p>
            <a:pPr lvl="1"/>
            <a:r>
              <a:rPr lang="nl-BE" b="1" dirty="0" smtClean="0"/>
              <a:t>TX0 = output</a:t>
            </a:r>
          </a:p>
          <a:p>
            <a:r>
              <a:rPr lang="nl-BE" dirty="0" smtClean="0"/>
              <a:t>Configureren </a:t>
            </a:r>
            <a:r>
              <a:rPr lang="nl-BE" dirty="0" smtClean="0"/>
              <a:t>van Timer 1 voor het genereren van de baudrate</a:t>
            </a:r>
          </a:p>
          <a:p>
            <a:r>
              <a:rPr lang="nl-BE" dirty="0" smtClean="0"/>
              <a:t>Configureren </a:t>
            </a:r>
            <a:r>
              <a:rPr lang="nl-BE" dirty="0" smtClean="0"/>
              <a:t>van UART0, mode 1</a:t>
            </a:r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Seriële gegevensoverdracht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Alle bits worden één na één verzonden over één lijn</a:t>
            </a:r>
          </a:p>
          <a:p>
            <a:r>
              <a:rPr lang="nl-BE" dirty="0" smtClean="0"/>
              <a:t>Twee mogelijkheden:</a:t>
            </a:r>
          </a:p>
          <a:p>
            <a:pPr lvl="1"/>
            <a:r>
              <a:rPr lang="nl-BE" dirty="0" smtClean="0"/>
              <a:t>Synchroon </a:t>
            </a:r>
          </a:p>
          <a:p>
            <a:pPr lvl="2"/>
            <a:r>
              <a:rPr lang="nl-BE" dirty="0" smtClean="0"/>
              <a:t>De zender stuurt een kloksignaal mee zodat de ontvanger weet wanneer hij een bit zal ontvangen</a:t>
            </a:r>
          </a:p>
          <a:p>
            <a:pPr lvl="1"/>
            <a:r>
              <a:rPr lang="nl-BE" dirty="0" smtClean="0"/>
              <a:t>Asynchroon </a:t>
            </a:r>
          </a:p>
          <a:p>
            <a:pPr lvl="2"/>
            <a:r>
              <a:rPr lang="nl-BE" dirty="0" smtClean="0"/>
              <a:t>Hier wordt geen kloksignaal meegestuurd. De zender zal zich synchroniseren met de ontvanger door het toevoegen van extra bits (startbit en stopbit). </a:t>
            </a:r>
            <a:r>
              <a:rPr lang="nl-BE" b="1" dirty="0" smtClean="0"/>
              <a:t>De afstand tussen het start- en stopbit mag niet te groot worden, anders neemt de kans op fouten toe!</a:t>
            </a:r>
            <a:endParaRPr lang="nl-B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Basisbegrippen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smtClean="0"/>
              <a:t>RS-232</a:t>
            </a:r>
          </a:p>
          <a:p>
            <a:pPr lvl="1"/>
            <a:r>
              <a:rPr lang="nl-BE" dirty="0" smtClean="0"/>
              <a:t>Dit is de fysieke interface (OSI laag 1)</a:t>
            </a:r>
          </a:p>
          <a:p>
            <a:pPr lvl="1"/>
            <a:r>
              <a:rPr lang="nl-BE" dirty="0" smtClean="0"/>
              <a:t>De RS-232 standaard beschrijft de kabel, </a:t>
            </a:r>
            <a:r>
              <a:rPr lang="nl-BE" dirty="0" err="1" smtClean="0"/>
              <a:t>connector</a:t>
            </a:r>
            <a:r>
              <a:rPr lang="nl-BE" dirty="0" smtClean="0"/>
              <a:t>, spanningsniveaus, etc. </a:t>
            </a:r>
          </a:p>
          <a:p>
            <a:r>
              <a:rPr lang="nl-BE" dirty="0" smtClean="0"/>
              <a:t>UART</a:t>
            </a:r>
          </a:p>
          <a:p>
            <a:pPr lvl="1"/>
            <a:r>
              <a:rPr lang="nl-BE" b="1" u="sng" dirty="0" smtClean="0"/>
              <a:t>U</a:t>
            </a:r>
            <a:r>
              <a:rPr lang="nl-BE" b="1" dirty="0" smtClean="0"/>
              <a:t>niversal </a:t>
            </a:r>
            <a:r>
              <a:rPr lang="nl-BE" b="1" u="sng" dirty="0" err="1" smtClean="0"/>
              <a:t>A</a:t>
            </a:r>
            <a:r>
              <a:rPr lang="nl-BE" b="1" dirty="0" err="1" smtClean="0"/>
              <a:t>synchronous</a:t>
            </a:r>
            <a:r>
              <a:rPr lang="nl-BE" b="1" dirty="0" smtClean="0"/>
              <a:t> </a:t>
            </a:r>
            <a:r>
              <a:rPr lang="nl-BE" b="1" u="sng" dirty="0" err="1" smtClean="0"/>
              <a:t>R</a:t>
            </a:r>
            <a:r>
              <a:rPr lang="nl-BE" b="1" dirty="0" err="1" smtClean="0"/>
              <a:t>eceiver</a:t>
            </a:r>
            <a:r>
              <a:rPr lang="nl-BE" b="1" dirty="0" smtClean="0"/>
              <a:t> </a:t>
            </a:r>
            <a:r>
              <a:rPr lang="nl-BE" b="1" u="sng" dirty="0" err="1" smtClean="0"/>
              <a:t>T</a:t>
            </a:r>
            <a:r>
              <a:rPr lang="nl-BE" b="1" dirty="0" err="1" smtClean="0"/>
              <a:t>ransmitter</a:t>
            </a:r>
            <a:endParaRPr lang="nl-BE" b="1" dirty="0" smtClean="0"/>
          </a:p>
          <a:p>
            <a:pPr lvl="1"/>
            <a:r>
              <a:rPr lang="nl-BE" dirty="0" smtClean="0"/>
              <a:t>Vele computers/microcontrollers zijn uitgerust met </a:t>
            </a:r>
            <a:r>
              <a:rPr lang="nl-BE" dirty="0" err="1" smtClean="0"/>
              <a:t>dergerlijke</a:t>
            </a:r>
            <a:r>
              <a:rPr lang="nl-BE" dirty="0" smtClean="0"/>
              <a:t> hardware</a:t>
            </a:r>
          </a:p>
          <a:p>
            <a:pPr lvl="1"/>
            <a:r>
              <a:rPr lang="nl-BE" dirty="0" smtClean="0"/>
              <a:t>Bytes die naar een UART worden gestuurd worden omgezet naar een seriële gegevensstroom en via RS-232 naar de andere kant gestuurd. Eventueel kunnen er ook nog </a:t>
            </a:r>
            <a:r>
              <a:rPr lang="nl-BE" dirty="0" err="1" smtClean="0"/>
              <a:t>foutdetectiebits</a:t>
            </a:r>
            <a:r>
              <a:rPr lang="nl-BE" dirty="0" smtClean="0"/>
              <a:t> (pariteit) worden toegevoegd. </a:t>
            </a:r>
          </a:p>
          <a:p>
            <a:pPr lvl="1"/>
            <a:r>
              <a:rPr lang="nl-BE" dirty="0" smtClean="0"/>
              <a:t>Een UART kun je thuisbrengen in de </a:t>
            </a:r>
            <a:r>
              <a:rPr lang="nl-BE" dirty="0" err="1" smtClean="0"/>
              <a:t>datalinklaag</a:t>
            </a:r>
            <a:r>
              <a:rPr lang="nl-BE" dirty="0" smtClean="0"/>
              <a:t> (OSI laag 2)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Spanningsniveaus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Volgens RS-232</a:t>
            </a:r>
          </a:p>
          <a:p>
            <a:pPr lvl="1"/>
            <a:r>
              <a:rPr lang="nl-BE" dirty="0" smtClean="0"/>
              <a:t>Een logische “0” wordt voorgesteld door een spanning gelegen in het interval [5,15]V</a:t>
            </a:r>
          </a:p>
          <a:p>
            <a:pPr lvl="1"/>
            <a:r>
              <a:rPr lang="nl-BE" dirty="0" smtClean="0"/>
              <a:t>Een logische “1” wordt voorgesteld door een negatieve spanning gelegen in het interval [-5,-15]V</a:t>
            </a:r>
          </a:p>
          <a:p>
            <a:r>
              <a:rPr lang="nl-BE" dirty="0" smtClean="0"/>
              <a:t>Een UART werkt met spanningen die </a:t>
            </a:r>
            <a:r>
              <a:rPr lang="nl-BE" dirty="0" err="1" smtClean="0"/>
              <a:t>TTL-compatibel</a:t>
            </a:r>
            <a:r>
              <a:rPr lang="nl-BE" dirty="0" smtClean="0"/>
              <a:t> zijn </a:t>
            </a:r>
          </a:p>
          <a:p>
            <a:pPr lvl="1"/>
            <a:r>
              <a:rPr lang="nl-BE" dirty="0" smtClean="0"/>
              <a:t>“0” =&gt; ongeveer 0V</a:t>
            </a:r>
          </a:p>
          <a:p>
            <a:pPr lvl="1"/>
            <a:r>
              <a:rPr lang="nl-BE" dirty="0" smtClean="0"/>
              <a:t>“1” =&gt; ongeveer 5V</a:t>
            </a:r>
          </a:p>
          <a:p>
            <a:r>
              <a:rPr lang="nl-BE" dirty="0" smtClean="0"/>
              <a:t>Beide zijn niet spanningscompatibel waardoor er een chip aanwezig moet zijn die </a:t>
            </a:r>
            <a:r>
              <a:rPr lang="nl-BE" dirty="0" err="1" smtClean="0"/>
              <a:t>TTL-spanningen</a:t>
            </a:r>
            <a:r>
              <a:rPr lang="nl-BE" dirty="0" smtClean="0"/>
              <a:t> omzet naar RS-232 spanningen en omgekeerd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Baudrate vs. </a:t>
            </a:r>
            <a:r>
              <a:rPr lang="nl-BE" dirty="0" err="1" smtClean="0"/>
              <a:t>Bitrate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De </a:t>
            </a:r>
            <a:r>
              <a:rPr lang="nl-BE" dirty="0" err="1" smtClean="0"/>
              <a:t>bitrate</a:t>
            </a:r>
            <a:r>
              <a:rPr lang="nl-BE" dirty="0" smtClean="0"/>
              <a:t> is het aantal bit dat verzonden of ontvangen wordt per tijdseenheid</a:t>
            </a:r>
          </a:p>
          <a:p>
            <a:r>
              <a:rPr lang="nl-BE" dirty="0" smtClean="0"/>
              <a:t>De baudrate bevat het aantal datatransities per seconde</a:t>
            </a:r>
          </a:p>
          <a:p>
            <a:r>
              <a:rPr lang="nl-BE" dirty="0" smtClean="0"/>
              <a:t>Meestal komt met een datatransitie exact één bit overeen wat betekent dat beide dezelfde zijn</a:t>
            </a:r>
          </a:p>
          <a:p>
            <a:r>
              <a:rPr lang="nl-BE" dirty="0" smtClean="0"/>
              <a:t>Bij bijvoorbeeld telefoonlijnen en bepaalde modems zal men speciale codeertechnieken </a:t>
            </a:r>
            <a:r>
              <a:rPr lang="nl-BE" dirty="0" smtClean="0"/>
              <a:t>(QPSK, </a:t>
            </a:r>
            <a:r>
              <a:rPr lang="nl-BE" dirty="0" smtClean="0"/>
              <a:t>QAM, </a:t>
            </a:r>
            <a:r>
              <a:rPr lang="nl-BE" dirty="0" smtClean="0"/>
              <a:t>e.d</a:t>
            </a:r>
            <a:r>
              <a:rPr lang="nl-BE" dirty="0" smtClean="0"/>
              <a:t>.) toepassen om tijdens een </a:t>
            </a:r>
            <a:r>
              <a:rPr lang="nl-BE" dirty="0" err="1" smtClean="0"/>
              <a:t>datatransitieperiode</a:t>
            </a:r>
            <a:r>
              <a:rPr lang="nl-BE" dirty="0" smtClean="0"/>
              <a:t> meerdere bits te kunnen coderen</a:t>
            </a:r>
          </a:p>
          <a:p>
            <a:r>
              <a:rPr lang="nl-BE" dirty="0" smtClean="0"/>
              <a:t>In vele gevallen bedoelt men met de baudrate gewoonweg de </a:t>
            </a:r>
            <a:r>
              <a:rPr lang="nl-BE" dirty="0" err="1" smtClean="0"/>
              <a:t>bitrate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QPSK (baudrate=</a:t>
            </a:r>
            <a:r>
              <a:rPr lang="nl-BE" dirty="0" err="1" smtClean="0"/>
              <a:t>bitrate</a:t>
            </a:r>
            <a:r>
              <a:rPr lang="nl-BE" dirty="0" smtClean="0"/>
              <a:t>/2)</a:t>
            </a:r>
            <a:endParaRPr lang="nl-B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584534"/>
            <a:ext cx="4392488" cy="47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Seriële gegevensoverdracht via de C8051F120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De RS-232 standaard voorziet in 9 (of zelfs 25) pinnen</a:t>
            </a:r>
            <a:endParaRPr lang="nl-BE" b="1" dirty="0" smtClean="0"/>
          </a:p>
          <a:p>
            <a:r>
              <a:rPr lang="nl-BE" dirty="0" smtClean="0"/>
              <a:t>De C8051F120 implementeert slechts twee van de 9 pinnen (RX en TX). </a:t>
            </a:r>
            <a:r>
              <a:rPr lang="nl-BE" b="1" dirty="0" smtClean="0"/>
              <a:t>Bij andere toepassingen worden de overige pinnen gebruikt voor </a:t>
            </a:r>
            <a:r>
              <a:rPr lang="nl-BE" b="1" dirty="0" err="1" smtClean="0"/>
              <a:t>handshaking</a:t>
            </a:r>
            <a:r>
              <a:rPr lang="nl-BE" b="1" dirty="0" smtClean="0"/>
              <a:t>. Dit wordt hier verondersteld softwarematig te worden afgedwongen</a:t>
            </a:r>
          </a:p>
          <a:p>
            <a:r>
              <a:rPr lang="nl-BE" dirty="0" smtClean="0"/>
              <a:t>Voor de configuratie van UART0 of UART1, zie datasheet vanaf pagina 263 en volgende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8646" y="0"/>
            <a:ext cx="7069737" cy="677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al 4"/>
          <p:cNvSpPr/>
          <p:nvPr/>
        </p:nvSpPr>
        <p:spPr>
          <a:xfrm>
            <a:off x="3563888" y="620688"/>
            <a:ext cx="1440160" cy="151216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>
            <a:off x="1043608" y="980728"/>
            <a:ext cx="1440160" cy="151216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/>
          <p:cNvSpPr/>
          <p:nvPr/>
        </p:nvSpPr>
        <p:spPr>
          <a:xfrm>
            <a:off x="3347864" y="2348880"/>
            <a:ext cx="1440160" cy="151216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3131840" y="4941168"/>
            <a:ext cx="1440160" cy="151216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/>
          <p:cNvSpPr/>
          <p:nvPr/>
        </p:nvSpPr>
        <p:spPr>
          <a:xfrm>
            <a:off x="6084168" y="6093296"/>
            <a:ext cx="792088" cy="7920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/>
          <p:cNvSpPr/>
          <p:nvPr/>
        </p:nvSpPr>
        <p:spPr>
          <a:xfrm>
            <a:off x="6084168" y="980728"/>
            <a:ext cx="792088" cy="7920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al 12"/>
          <p:cNvSpPr/>
          <p:nvPr/>
        </p:nvSpPr>
        <p:spPr>
          <a:xfrm>
            <a:off x="6236568" y="2708920"/>
            <a:ext cx="792088" cy="79208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Registers voor het configureren van UART0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b="1" dirty="0" smtClean="0"/>
              <a:t>SCON0</a:t>
            </a:r>
            <a:r>
              <a:rPr lang="nl-BE" dirty="0" smtClean="0"/>
              <a:t> =&gt; UART0 controleregister</a:t>
            </a:r>
          </a:p>
          <a:p>
            <a:pPr lvl="1"/>
            <a:r>
              <a:rPr lang="nl-BE" dirty="0" smtClean="0"/>
              <a:t>Bevat o.a. </a:t>
            </a:r>
            <a:r>
              <a:rPr lang="nl-BE" dirty="0" err="1" smtClean="0"/>
              <a:t>interruptvlaggen</a:t>
            </a:r>
            <a:r>
              <a:rPr lang="nl-BE" dirty="0" smtClean="0"/>
              <a:t> RI0 en TI0</a:t>
            </a:r>
          </a:p>
          <a:p>
            <a:pPr lvl="1"/>
            <a:r>
              <a:rPr lang="nl-BE" dirty="0" err="1" smtClean="0"/>
              <a:t>Bitadresseerbaar</a:t>
            </a:r>
            <a:endParaRPr lang="nl-BE" dirty="0" smtClean="0"/>
          </a:p>
          <a:p>
            <a:r>
              <a:rPr lang="nl-BE" b="1" dirty="0" smtClean="0"/>
              <a:t>SBUF0</a:t>
            </a:r>
            <a:r>
              <a:rPr lang="nl-BE" dirty="0" smtClean="0"/>
              <a:t> =&gt; eigenlijk twee registers, </a:t>
            </a:r>
            <a:r>
              <a:rPr lang="nl-BE" dirty="0" err="1" smtClean="0"/>
              <a:t>nl</a:t>
            </a:r>
            <a:r>
              <a:rPr lang="nl-BE" dirty="0" smtClean="0"/>
              <a:t>. één voor het ontvangen van data en één voor het verzenden van data</a:t>
            </a:r>
          </a:p>
          <a:p>
            <a:r>
              <a:rPr lang="nl-BE" dirty="0" smtClean="0"/>
              <a:t>Bijvoorbeeld: </a:t>
            </a:r>
          </a:p>
          <a:p>
            <a:pPr>
              <a:buNone/>
            </a:pPr>
            <a:r>
              <a:rPr lang="nl-BE" dirty="0" smtClean="0"/>
              <a:t>	</a:t>
            </a:r>
            <a:r>
              <a:rPr lang="nl-BE" b="1" dirty="0" err="1" smtClean="0"/>
              <a:t>mov</a:t>
            </a:r>
            <a:r>
              <a:rPr lang="nl-BE" b="1" dirty="0" smtClean="0"/>
              <a:t> SBUF0, A</a:t>
            </a:r>
            <a:r>
              <a:rPr lang="nl-BE" dirty="0" smtClean="0"/>
              <a:t> (de inhoud van de accumulator wordt op de kabel geplaatst). </a:t>
            </a:r>
          </a:p>
          <a:p>
            <a:pPr>
              <a:buNone/>
            </a:pPr>
            <a:r>
              <a:rPr lang="nl-BE" dirty="0" smtClean="0"/>
              <a:t>     Na deze instructie </a:t>
            </a:r>
            <a:r>
              <a:rPr lang="nl-BE" b="1" u="sng" dirty="0" smtClean="0"/>
              <a:t>MOET</a:t>
            </a:r>
            <a:r>
              <a:rPr lang="nl-BE" dirty="0" smtClean="0"/>
              <a:t> er gewacht worden tot wanneer de </a:t>
            </a:r>
            <a:r>
              <a:rPr lang="nl-BE" dirty="0" err="1" smtClean="0"/>
              <a:t>Transmit</a:t>
            </a:r>
            <a:r>
              <a:rPr lang="nl-BE" dirty="0" smtClean="0"/>
              <a:t> </a:t>
            </a:r>
            <a:r>
              <a:rPr lang="nl-BE" dirty="0" err="1" smtClean="0"/>
              <a:t>interrupt</a:t>
            </a:r>
            <a:r>
              <a:rPr lang="nl-BE" dirty="0" smtClean="0"/>
              <a:t> vlag gezet wordt! =&gt; </a:t>
            </a:r>
            <a:r>
              <a:rPr lang="nl-BE" b="1" dirty="0" err="1" smtClean="0"/>
              <a:t>jnb</a:t>
            </a:r>
            <a:r>
              <a:rPr lang="nl-BE" b="1" dirty="0" smtClean="0"/>
              <a:t> TI0,$</a:t>
            </a:r>
          </a:p>
          <a:p>
            <a:pPr>
              <a:buNone/>
            </a:pPr>
            <a:r>
              <a:rPr lang="nl-BE" dirty="0" smtClean="0"/>
              <a:t> 	Als er niet gewacht wordt,  overschrijf je de buffer vooraleer alle bits werden verzonden!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743</Words>
  <Application>Microsoft Office PowerPoint</Application>
  <PresentationFormat>Diavoorstelling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Office-thema</vt:lpstr>
      <vt:lpstr>Hoofdstuk 6</vt:lpstr>
      <vt:lpstr>Seriële gegevensoverdracht</vt:lpstr>
      <vt:lpstr>Basisbegrippen</vt:lpstr>
      <vt:lpstr>Spanningsniveaus</vt:lpstr>
      <vt:lpstr>Baudrate vs. Bitrate</vt:lpstr>
      <vt:lpstr>QPSK (baudrate=bitrate/2)</vt:lpstr>
      <vt:lpstr>Seriële gegevensoverdracht via de C8051F120</vt:lpstr>
      <vt:lpstr>Dia 8</vt:lpstr>
      <vt:lpstr>Registers voor het configureren van UART0</vt:lpstr>
      <vt:lpstr>Registers voor het configureren van UART0</vt:lpstr>
      <vt:lpstr>Werkingmodi van UART0</vt:lpstr>
      <vt:lpstr>Instellen van de baudrate van UART0 via Timer 1</vt:lpstr>
      <vt:lpstr>Praktisch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Wim</dc:creator>
  <cp:lastModifiedBy>Wim</cp:lastModifiedBy>
  <cp:revision>74</cp:revision>
  <dcterms:created xsi:type="dcterms:W3CDTF">2010-11-03T08:49:50Z</dcterms:created>
  <dcterms:modified xsi:type="dcterms:W3CDTF">2010-11-16T10:58:31Z</dcterms:modified>
</cp:coreProperties>
</file>