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26"/>
  </p:notesMasterIdLst>
  <p:handoutMasterIdLst>
    <p:handoutMasterId r:id="rId27"/>
  </p:handoutMasterIdLst>
  <p:sldIdLst>
    <p:sldId id="323" r:id="rId3"/>
    <p:sldId id="285" r:id="rId4"/>
    <p:sldId id="290" r:id="rId5"/>
    <p:sldId id="291" r:id="rId6"/>
    <p:sldId id="292" r:id="rId7"/>
    <p:sldId id="294" r:id="rId8"/>
    <p:sldId id="296" r:id="rId9"/>
    <p:sldId id="297" r:id="rId10"/>
    <p:sldId id="298" r:id="rId11"/>
    <p:sldId id="283" r:id="rId12"/>
    <p:sldId id="299" r:id="rId13"/>
    <p:sldId id="301" r:id="rId14"/>
    <p:sldId id="302" r:id="rId15"/>
    <p:sldId id="324" r:id="rId16"/>
    <p:sldId id="303" r:id="rId17"/>
    <p:sldId id="304" r:id="rId18"/>
    <p:sldId id="305" r:id="rId19"/>
    <p:sldId id="306" r:id="rId20"/>
    <p:sldId id="307" r:id="rId21"/>
    <p:sldId id="308" r:id="rId22"/>
    <p:sldId id="309" r:id="rId23"/>
    <p:sldId id="310" r:id="rId24"/>
    <p:sldId id="325" r:id="rId25"/>
  </p:sldIdLst>
  <p:sldSz cx="9906000" cy="6858000" type="A4"/>
  <p:notesSz cx="6794500" cy="9906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76" autoAdjust="0"/>
  </p:normalViewPr>
  <p:slideViewPr>
    <p:cSldViewPr>
      <p:cViewPr varScale="1">
        <p:scale>
          <a:sx n="84" d="100"/>
          <a:sy n="84" d="100"/>
        </p:scale>
        <p:origin x="442"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3235"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5024" cy="495855"/>
          </a:xfrm>
          <a:prstGeom prst="rect">
            <a:avLst/>
          </a:prstGeom>
          <a:noFill/>
          <a:ln w="9525">
            <a:noFill/>
            <a:miter lim="800000"/>
            <a:headEnd/>
            <a:tailEnd/>
          </a:ln>
          <a:effectLst/>
        </p:spPr>
        <p:txBody>
          <a:bodyPr vert="horz" wrap="square" lIns="91303" tIns="45651" rIns="91303" bIns="45651" numCol="1" anchor="t" anchorCtr="0" compatLnSpc="1">
            <a:prstTxWarp prst="textNoShape">
              <a:avLst/>
            </a:prstTxWarp>
          </a:bodyPr>
          <a:lstStyle>
            <a:lvl1pPr>
              <a:defRPr sz="1200"/>
            </a:lvl1pPr>
          </a:lstStyle>
          <a:p>
            <a:pPr>
              <a:defRPr/>
            </a:pPr>
            <a:endParaRPr lang="nl-NL"/>
          </a:p>
        </p:txBody>
      </p:sp>
      <p:sp>
        <p:nvSpPr>
          <p:cNvPr id="27652" name="Rectangle 4"/>
          <p:cNvSpPr>
            <a:spLocks noGrp="1" noChangeArrowheads="1"/>
          </p:cNvSpPr>
          <p:nvPr>
            <p:ph type="ftr" sz="quarter" idx="2"/>
          </p:nvPr>
        </p:nvSpPr>
        <p:spPr bwMode="auto">
          <a:xfrm>
            <a:off x="0" y="9410145"/>
            <a:ext cx="2945024" cy="495855"/>
          </a:xfrm>
          <a:prstGeom prst="rect">
            <a:avLst/>
          </a:prstGeom>
          <a:noFill/>
          <a:ln w="9525">
            <a:noFill/>
            <a:miter lim="800000"/>
            <a:headEnd/>
            <a:tailEnd/>
          </a:ln>
          <a:effectLst/>
        </p:spPr>
        <p:txBody>
          <a:bodyPr vert="horz" wrap="square" lIns="91303" tIns="45651" rIns="91303" bIns="45651" numCol="1" anchor="b" anchorCtr="0" compatLnSpc="1">
            <a:prstTxWarp prst="textNoShape">
              <a:avLst/>
            </a:prstTxWarp>
          </a:bodyPr>
          <a:lstStyle>
            <a:lvl1pPr>
              <a:defRPr sz="1200"/>
            </a:lvl1pPr>
          </a:lstStyle>
          <a:p>
            <a:pPr>
              <a:defRPr/>
            </a:pPr>
            <a:endParaRPr lang="nl-NL"/>
          </a:p>
        </p:txBody>
      </p:sp>
      <p:sp>
        <p:nvSpPr>
          <p:cNvPr id="27653" name="Rectangle 5"/>
          <p:cNvSpPr>
            <a:spLocks noGrp="1" noChangeArrowheads="1"/>
          </p:cNvSpPr>
          <p:nvPr>
            <p:ph type="sldNum" sz="quarter" idx="3"/>
          </p:nvPr>
        </p:nvSpPr>
        <p:spPr bwMode="auto">
          <a:xfrm>
            <a:off x="3849476" y="9410145"/>
            <a:ext cx="2945024" cy="495855"/>
          </a:xfrm>
          <a:prstGeom prst="rect">
            <a:avLst/>
          </a:prstGeom>
          <a:noFill/>
          <a:ln w="9525">
            <a:noFill/>
            <a:miter lim="800000"/>
            <a:headEnd/>
            <a:tailEnd/>
          </a:ln>
          <a:effectLst/>
        </p:spPr>
        <p:txBody>
          <a:bodyPr vert="horz" wrap="square" lIns="91303" tIns="45651" rIns="91303" bIns="45651" numCol="1" anchor="b" anchorCtr="0" compatLnSpc="1">
            <a:prstTxWarp prst="textNoShape">
              <a:avLst/>
            </a:prstTxWarp>
          </a:bodyPr>
          <a:lstStyle>
            <a:lvl1pPr algn="r">
              <a:defRPr sz="1200"/>
            </a:lvl1pPr>
          </a:lstStyle>
          <a:p>
            <a:pPr>
              <a:defRPr/>
            </a:pPr>
            <a:fld id="{36461CA9-C21E-41CC-97F7-443D938FB94B}" type="slidenum">
              <a:rPr lang="nl-NL"/>
              <a:pPr>
                <a:defRPr/>
              </a:pPr>
              <a:t>‹nr.›</a:t>
            </a:fld>
            <a:endParaRPr lang="nl-NL"/>
          </a:p>
        </p:txBody>
      </p:sp>
    </p:spTree>
    <p:extLst>
      <p:ext uri="{BB962C8B-B14F-4D97-AF65-F5344CB8AC3E}">
        <p14:creationId xmlns:p14="http://schemas.microsoft.com/office/powerpoint/2010/main" val="1348559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5024" cy="495855"/>
          </a:xfrm>
          <a:prstGeom prst="rect">
            <a:avLst/>
          </a:prstGeom>
          <a:noFill/>
          <a:ln w="9525">
            <a:noFill/>
            <a:miter lim="800000"/>
            <a:headEnd/>
            <a:tailEnd/>
          </a:ln>
          <a:effectLst/>
        </p:spPr>
        <p:txBody>
          <a:bodyPr vert="horz" wrap="square" lIns="91303" tIns="45651" rIns="91303" bIns="45651" numCol="1" anchor="t" anchorCtr="0" compatLnSpc="1">
            <a:prstTxWarp prst="textNoShape">
              <a:avLst/>
            </a:prstTxWarp>
          </a:bodyPr>
          <a:lstStyle>
            <a:lvl1pPr>
              <a:defRPr sz="1200"/>
            </a:lvl1pPr>
          </a:lstStyle>
          <a:p>
            <a:pPr>
              <a:defRPr/>
            </a:pPr>
            <a:endParaRPr lang="nl-NL"/>
          </a:p>
        </p:txBody>
      </p:sp>
      <p:sp>
        <p:nvSpPr>
          <p:cNvPr id="25603" name="Rectangle 3"/>
          <p:cNvSpPr>
            <a:spLocks noGrp="1" noChangeArrowheads="1"/>
          </p:cNvSpPr>
          <p:nvPr>
            <p:ph type="dt" idx="1"/>
          </p:nvPr>
        </p:nvSpPr>
        <p:spPr bwMode="auto">
          <a:xfrm>
            <a:off x="3849476" y="0"/>
            <a:ext cx="2945024" cy="495855"/>
          </a:xfrm>
          <a:prstGeom prst="rect">
            <a:avLst/>
          </a:prstGeom>
          <a:noFill/>
          <a:ln w="9525">
            <a:noFill/>
            <a:miter lim="800000"/>
            <a:headEnd/>
            <a:tailEnd/>
          </a:ln>
          <a:effectLst/>
        </p:spPr>
        <p:txBody>
          <a:bodyPr vert="horz" wrap="square" lIns="91303" tIns="45651" rIns="91303" bIns="45651" numCol="1" anchor="t" anchorCtr="0" compatLnSpc="1">
            <a:prstTxWarp prst="textNoShape">
              <a:avLst/>
            </a:prstTxWarp>
          </a:bodyPr>
          <a:lstStyle>
            <a:lvl1pPr algn="r">
              <a:defRPr sz="1200"/>
            </a:lvl1pPr>
          </a:lstStyle>
          <a:p>
            <a:pPr>
              <a:defRPr/>
            </a:pPr>
            <a:r>
              <a:rPr lang="nl-NL" smtClean="0"/>
              <a:t>6-10-2014</a:t>
            </a:r>
            <a:endParaRPr lang="nl-NL"/>
          </a:p>
        </p:txBody>
      </p:sp>
      <p:sp>
        <p:nvSpPr>
          <p:cNvPr id="14340" name="Rectangle 4"/>
          <p:cNvSpPr>
            <a:spLocks noGrp="1" noRot="1" noChangeAspect="1" noChangeArrowheads="1" noTextEdit="1"/>
          </p:cNvSpPr>
          <p:nvPr>
            <p:ph type="sldImg" idx="2"/>
          </p:nvPr>
        </p:nvSpPr>
        <p:spPr bwMode="auto">
          <a:xfrm>
            <a:off x="714375" y="742950"/>
            <a:ext cx="5367338" cy="37147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06039" y="4705073"/>
            <a:ext cx="4982422" cy="4457937"/>
          </a:xfrm>
          <a:prstGeom prst="rect">
            <a:avLst/>
          </a:prstGeom>
          <a:noFill/>
          <a:ln w="9525">
            <a:noFill/>
            <a:miter lim="800000"/>
            <a:headEnd/>
            <a:tailEnd/>
          </a:ln>
          <a:effectLst/>
        </p:spPr>
        <p:txBody>
          <a:bodyPr vert="horz" wrap="square" lIns="91303" tIns="45651" rIns="91303" bIns="45651" numCol="1" anchor="t" anchorCtr="0" compatLnSpc="1">
            <a:prstTxWarp prst="textNoShape">
              <a:avLst/>
            </a:prstTxWarp>
          </a:bodyPr>
          <a:lstStyle/>
          <a:p>
            <a:pPr lvl="0"/>
            <a:r>
              <a:rPr lang="nl-NL" noProof="0" smtClean="0"/>
              <a:t>Klik om de opmaakprofielen van de modeltekst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p>
        </p:txBody>
      </p:sp>
      <p:sp>
        <p:nvSpPr>
          <p:cNvPr id="25606" name="Rectangle 6"/>
          <p:cNvSpPr>
            <a:spLocks noGrp="1" noChangeArrowheads="1"/>
          </p:cNvSpPr>
          <p:nvPr>
            <p:ph type="ftr" sz="quarter" idx="4"/>
          </p:nvPr>
        </p:nvSpPr>
        <p:spPr bwMode="auto">
          <a:xfrm>
            <a:off x="0" y="9410145"/>
            <a:ext cx="2945024" cy="495855"/>
          </a:xfrm>
          <a:prstGeom prst="rect">
            <a:avLst/>
          </a:prstGeom>
          <a:noFill/>
          <a:ln w="9525">
            <a:noFill/>
            <a:miter lim="800000"/>
            <a:headEnd/>
            <a:tailEnd/>
          </a:ln>
          <a:effectLst/>
        </p:spPr>
        <p:txBody>
          <a:bodyPr vert="horz" wrap="square" lIns="91303" tIns="45651" rIns="91303" bIns="45651" numCol="1" anchor="b" anchorCtr="0" compatLnSpc="1">
            <a:prstTxWarp prst="textNoShape">
              <a:avLst/>
            </a:prstTxWarp>
          </a:bodyPr>
          <a:lstStyle>
            <a:lvl1pPr>
              <a:defRPr sz="1200"/>
            </a:lvl1pPr>
          </a:lstStyle>
          <a:p>
            <a:pPr>
              <a:defRPr/>
            </a:pPr>
            <a:endParaRPr lang="nl-NL"/>
          </a:p>
        </p:txBody>
      </p:sp>
      <p:sp>
        <p:nvSpPr>
          <p:cNvPr id="25607" name="Rectangle 7"/>
          <p:cNvSpPr>
            <a:spLocks noGrp="1" noChangeArrowheads="1"/>
          </p:cNvSpPr>
          <p:nvPr>
            <p:ph type="sldNum" sz="quarter" idx="5"/>
          </p:nvPr>
        </p:nvSpPr>
        <p:spPr bwMode="auto">
          <a:xfrm>
            <a:off x="3849476" y="9410145"/>
            <a:ext cx="2945024" cy="495855"/>
          </a:xfrm>
          <a:prstGeom prst="rect">
            <a:avLst/>
          </a:prstGeom>
          <a:noFill/>
          <a:ln w="9525">
            <a:noFill/>
            <a:miter lim="800000"/>
            <a:headEnd/>
            <a:tailEnd/>
          </a:ln>
          <a:effectLst/>
        </p:spPr>
        <p:txBody>
          <a:bodyPr vert="horz" wrap="square" lIns="91303" tIns="45651" rIns="91303" bIns="45651" numCol="1" anchor="b" anchorCtr="0" compatLnSpc="1">
            <a:prstTxWarp prst="textNoShape">
              <a:avLst/>
            </a:prstTxWarp>
          </a:bodyPr>
          <a:lstStyle>
            <a:lvl1pPr algn="r">
              <a:defRPr sz="1200"/>
            </a:lvl1pPr>
          </a:lstStyle>
          <a:p>
            <a:pPr>
              <a:defRPr/>
            </a:pPr>
            <a:fld id="{72469253-506D-4F88-916E-A96E97C999FB}" type="slidenum">
              <a:rPr lang="nl-NL"/>
              <a:pPr>
                <a:defRPr/>
              </a:pPr>
              <a:t>‹nr.›</a:t>
            </a:fld>
            <a:endParaRPr lang="nl-NL"/>
          </a:p>
        </p:txBody>
      </p:sp>
    </p:spTree>
    <p:extLst>
      <p:ext uri="{BB962C8B-B14F-4D97-AF65-F5344CB8AC3E}">
        <p14:creationId xmlns:p14="http://schemas.microsoft.com/office/powerpoint/2010/main" val="402638247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atum 3"/>
          <p:cNvSpPr>
            <a:spLocks noGrp="1"/>
          </p:cNvSpPr>
          <p:nvPr>
            <p:ph type="dt" idx="10"/>
          </p:nvPr>
        </p:nvSpPr>
        <p:spPr/>
        <p:txBody>
          <a:bodyPr/>
          <a:lstStyle/>
          <a:p>
            <a:pPr>
              <a:defRPr/>
            </a:pPr>
            <a:r>
              <a:rPr lang="nl-NL" smtClean="0"/>
              <a:t>6-10-2014</a:t>
            </a:r>
            <a:endParaRPr lang="nl-NL"/>
          </a:p>
        </p:txBody>
      </p:sp>
      <p:sp>
        <p:nvSpPr>
          <p:cNvPr id="6" name="Tijdelijke aanduiding voor dianummer 5"/>
          <p:cNvSpPr>
            <a:spLocks noGrp="1"/>
          </p:cNvSpPr>
          <p:nvPr>
            <p:ph type="sldNum" sz="quarter" idx="12"/>
          </p:nvPr>
        </p:nvSpPr>
        <p:spPr/>
        <p:txBody>
          <a:bodyPr/>
          <a:lstStyle/>
          <a:p>
            <a:pPr>
              <a:defRPr/>
            </a:pPr>
            <a:fld id="{72469253-506D-4F88-916E-A96E97C999FB}" type="slidenum">
              <a:rPr lang="nl-NL" smtClean="0"/>
              <a:pPr>
                <a:defRPr/>
              </a:pPr>
              <a:t>10</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atum 3"/>
          <p:cNvSpPr>
            <a:spLocks noGrp="1"/>
          </p:cNvSpPr>
          <p:nvPr>
            <p:ph type="dt" idx="10"/>
          </p:nvPr>
        </p:nvSpPr>
        <p:spPr/>
        <p:txBody>
          <a:bodyPr/>
          <a:lstStyle/>
          <a:p>
            <a:pPr>
              <a:defRPr/>
            </a:pPr>
            <a:r>
              <a:rPr lang="nl-NL" smtClean="0"/>
              <a:t>6-10-2014</a:t>
            </a:r>
            <a:endParaRPr lang="nl-NL"/>
          </a:p>
        </p:txBody>
      </p:sp>
      <p:sp>
        <p:nvSpPr>
          <p:cNvPr id="6" name="Tijdelijke aanduiding voor dianummer 5"/>
          <p:cNvSpPr>
            <a:spLocks noGrp="1"/>
          </p:cNvSpPr>
          <p:nvPr>
            <p:ph type="sldNum" sz="quarter" idx="12"/>
          </p:nvPr>
        </p:nvSpPr>
        <p:spPr/>
        <p:txBody>
          <a:bodyPr/>
          <a:lstStyle/>
          <a:p>
            <a:pPr>
              <a:defRPr/>
            </a:pPr>
            <a:fld id="{72469253-506D-4F88-916E-A96E97C999FB}" type="slidenum">
              <a:rPr lang="nl-NL" smtClean="0"/>
              <a:pPr>
                <a:defRPr/>
              </a:pPr>
              <a:t>23</a:t>
            </a:fld>
            <a:endParaRPr lang="nl-NL"/>
          </a:p>
        </p:txBody>
      </p:sp>
    </p:spTree>
    <p:extLst>
      <p:ext uri="{BB962C8B-B14F-4D97-AF65-F5344CB8AC3E}">
        <p14:creationId xmlns:p14="http://schemas.microsoft.com/office/powerpoint/2010/main" val="275006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742950" y="2130428"/>
            <a:ext cx="8420100" cy="1470025"/>
          </a:xfrm>
        </p:spPr>
        <p:txBody>
          <a:bodyPr/>
          <a:lstStyle/>
          <a:p>
            <a:r>
              <a:rPr lang="nl-NL" smtClean="0"/>
              <a:t>Klik om de stijl te bewerken</a:t>
            </a:r>
            <a:endParaRPr lang="nl-BE"/>
          </a:p>
        </p:txBody>
      </p:sp>
      <p:sp>
        <p:nvSpPr>
          <p:cNvPr id="3" name="Ondertitel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BE"/>
          </a:p>
        </p:txBody>
      </p:sp>
      <p:sp>
        <p:nvSpPr>
          <p:cNvPr id="4" name="Tijdelijke aanduiding voor datum 3"/>
          <p:cNvSpPr>
            <a:spLocks noGrp="1"/>
          </p:cNvSpPr>
          <p:nvPr>
            <p:ph type="dt" sz="half" idx="10"/>
          </p:nvPr>
        </p:nvSpPr>
        <p:spPr/>
        <p:txBody>
          <a:bodyPr/>
          <a:lstStyle/>
          <a:p>
            <a:pPr>
              <a:defRPr/>
            </a:pPr>
            <a:fld id="{06E8EA64-7471-4C59-8DA4-716EBB3C2A0E}" type="datetime1">
              <a:rPr lang="nl-NL" smtClean="0"/>
              <a:t>12-10-2017</a:t>
            </a:fld>
            <a:endParaRPr lang="nl-NL"/>
          </a:p>
        </p:txBody>
      </p:sp>
      <p:sp>
        <p:nvSpPr>
          <p:cNvPr id="5" name="Tijdelijke aanduiding voor voettekst 4"/>
          <p:cNvSpPr>
            <a:spLocks noGrp="1"/>
          </p:cNvSpPr>
          <p:nvPr>
            <p:ph type="ftr" sz="quarter" idx="11"/>
          </p:nvPr>
        </p:nvSpPr>
        <p:spPr/>
        <p:txBody>
          <a:bodyPr/>
          <a:lstStyle/>
          <a:p>
            <a:pPr>
              <a:defRPr/>
            </a:pPr>
            <a:endParaRPr lang="nl-NL"/>
          </a:p>
        </p:txBody>
      </p:sp>
      <p:sp>
        <p:nvSpPr>
          <p:cNvPr id="6" name="Tijdelijke aanduiding voor dianummer 5"/>
          <p:cNvSpPr>
            <a:spLocks noGrp="1"/>
          </p:cNvSpPr>
          <p:nvPr>
            <p:ph type="sldNum" sz="quarter" idx="12"/>
          </p:nvPr>
        </p:nvSpPr>
        <p:spPr/>
        <p:txBody>
          <a:bodyPr/>
          <a:lstStyle/>
          <a:p>
            <a:pPr>
              <a:defRPr/>
            </a:pPr>
            <a:fld id="{CE33C5F3-7D24-4B74-93C1-7917046D2932}" type="slidenum">
              <a:rPr lang="nl-NL" smtClean="0"/>
              <a:pPr>
                <a:defRPr/>
              </a:pPr>
              <a:t>‹nr.›</a:t>
            </a:fld>
            <a:endParaRPr lang="nl-NL"/>
          </a:p>
        </p:txBody>
      </p:sp>
    </p:spTree>
    <p:extLst>
      <p:ext uri="{BB962C8B-B14F-4D97-AF65-F5344CB8AC3E}">
        <p14:creationId xmlns:p14="http://schemas.microsoft.com/office/powerpoint/2010/main" val="1143567258"/>
      </p:ext>
    </p:extLst>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pPr>
              <a:defRPr/>
            </a:pPr>
            <a:fld id="{F82B4288-205D-426E-8FB4-D78990151FE6}" type="datetime1">
              <a:rPr lang="nl-NL" smtClean="0"/>
              <a:t>12-10-2017</a:t>
            </a:fld>
            <a:endParaRPr lang="nl-NL"/>
          </a:p>
        </p:txBody>
      </p:sp>
      <p:sp>
        <p:nvSpPr>
          <p:cNvPr id="5" name="Tijdelijke aanduiding voor voettekst 4"/>
          <p:cNvSpPr>
            <a:spLocks noGrp="1"/>
          </p:cNvSpPr>
          <p:nvPr>
            <p:ph type="ftr" sz="quarter" idx="11"/>
          </p:nvPr>
        </p:nvSpPr>
        <p:spPr/>
        <p:txBody>
          <a:bodyPr/>
          <a:lstStyle/>
          <a:p>
            <a:pPr>
              <a:defRPr/>
            </a:pPr>
            <a:endParaRPr lang="nl-NL"/>
          </a:p>
        </p:txBody>
      </p:sp>
      <p:sp>
        <p:nvSpPr>
          <p:cNvPr id="6" name="Tijdelijke aanduiding voor dianummer 5"/>
          <p:cNvSpPr>
            <a:spLocks noGrp="1"/>
          </p:cNvSpPr>
          <p:nvPr>
            <p:ph type="sldNum" sz="quarter" idx="12"/>
          </p:nvPr>
        </p:nvSpPr>
        <p:spPr/>
        <p:txBody>
          <a:bodyPr/>
          <a:lstStyle/>
          <a:p>
            <a:pPr>
              <a:defRPr/>
            </a:pPr>
            <a:fld id="{7466F85C-AB2F-434C-B901-3D8335106885}" type="slidenum">
              <a:rPr lang="nl-NL" smtClean="0"/>
              <a:pPr>
                <a:defRPr/>
              </a:pPr>
              <a:t>‹nr.›</a:t>
            </a:fld>
            <a:endParaRPr lang="nl-NL"/>
          </a:p>
        </p:txBody>
      </p:sp>
    </p:spTree>
    <p:extLst>
      <p:ext uri="{BB962C8B-B14F-4D97-AF65-F5344CB8AC3E}">
        <p14:creationId xmlns:p14="http://schemas.microsoft.com/office/powerpoint/2010/main" val="1600907198"/>
      </p:ext>
    </p:extLst>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7780337" y="274641"/>
            <a:ext cx="2414588" cy="5851525"/>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536576" y="274641"/>
            <a:ext cx="7078663"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pPr>
              <a:defRPr/>
            </a:pPr>
            <a:fld id="{54578121-BA51-4A6E-9599-C25A67AF1372}" type="datetime1">
              <a:rPr lang="nl-NL" smtClean="0"/>
              <a:t>12-10-2017</a:t>
            </a:fld>
            <a:endParaRPr lang="nl-NL"/>
          </a:p>
        </p:txBody>
      </p:sp>
      <p:sp>
        <p:nvSpPr>
          <p:cNvPr id="5" name="Tijdelijke aanduiding voor voettekst 4"/>
          <p:cNvSpPr>
            <a:spLocks noGrp="1"/>
          </p:cNvSpPr>
          <p:nvPr>
            <p:ph type="ftr" sz="quarter" idx="11"/>
          </p:nvPr>
        </p:nvSpPr>
        <p:spPr/>
        <p:txBody>
          <a:bodyPr/>
          <a:lstStyle/>
          <a:p>
            <a:pPr>
              <a:defRPr/>
            </a:pPr>
            <a:endParaRPr lang="nl-NL"/>
          </a:p>
        </p:txBody>
      </p:sp>
      <p:sp>
        <p:nvSpPr>
          <p:cNvPr id="6" name="Tijdelijke aanduiding voor dianummer 5"/>
          <p:cNvSpPr>
            <a:spLocks noGrp="1"/>
          </p:cNvSpPr>
          <p:nvPr>
            <p:ph type="sldNum" sz="quarter" idx="12"/>
          </p:nvPr>
        </p:nvSpPr>
        <p:spPr/>
        <p:txBody>
          <a:bodyPr/>
          <a:lstStyle/>
          <a:p>
            <a:pPr>
              <a:defRPr/>
            </a:pPr>
            <a:fld id="{31BE36D7-9089-45FE-B81C-25960BDC6B72}" type="slidenum">
              <a:rPr lang="nl-NL" smtClean="0"/>
              <a:pPr>
                <a:defRPr/>
              </a:pPr>
              <a:t>‹nr.›</a:t>
            </a:fld>
            <a:endParaRPr lang="nl-NL"/>
          </a:p>
        </p:txBody>
      </p:sp>
    </p:spTree>
    <p:extLst>
      <p:ext uri="{BB962C8B-B14F-4D97-AF65-F5344CB8AC3E}">
        <p14:creationId xmlns:p14="http://schemas.microsoft.com/office/powerpoint/2010/main" val="3912237473"/>
      </p:ext>
    </p:extLst>
  </p:cSld>
  <p:clrMapOvr>
    <a:masterClrMapping/>
  </p:clrMapOvr>
  <p:transition>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742900" rtl="0" eaLnBrk="1" fontAlgn="auto" latinLnBrk="0" hangingPunct="1">
              <a:lnSpc>
                <a:spcPct val="100000"/>
              </a:lnSpc>
              <a:spcBef>
                <a:spcPts val="0"/>
              </a:spcBef>
              <a:spcAft>
                <a:spcPts val="0"/>
              </a:spcAft>
              <a:buClrTx/>
              <a:buSzTx/>
              <a:buFontTx/>
              <a:buNone/>
              <a:tabLst/>
              <a:defRPr/>
            </a:pPr>
            <a:fld id="{5A24147F-ED97-47AF-A1B3-C82A179CF7F3}" type="datetime1">
              <a:rPr kumimoji="0" lang="nl-NL" sz="975"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l" defTabSz="742900" rtl="0" eaLnBrk="1" fontAlgn="auto" latinLnBrk="0" hangingPunct="1">
                <a:lnSpc>
                  <a:spcPct val="100000"/>
                </a:lnSpc>
                <a:spcBef>
                  <a:spcPts val="0"/>
                </a:spcBef>
                <a:spcAft>
                  <a:spcPts val="0"/>
                </a:spcAft>
                <a:buClrTx/>
                <a:buSzTx/>
                <a:buFontTx/>
                <a:buNone/>
                <a:tabLst/>
                <a:defRPr/>
              </a:pPr>
              <a:t>12-10-2017</a:t>
            </a:fld>
            <a:endParaRPr kumimoji="0" lang="en-GB" sz="975" b="0" i="0" u="none" strike="noStrike" kern="1200" cap="none" spc="0" normalizeH="0" baseline="0" noProof="0">
              <a:ln>
                <a:noFill/>
              </a:ln>
              <a:solidFill>
                <a:prstClr val="black">
                  <a:tint val="75000"/>
                </a:prstClr>
              </a:solidFill>
              <a:effectLst/>
              <a:uLnTx/>
              <a:uFillTx/>
              <a:latin typeface="Arial"/>
              <a:ea typeface="+mn-ea"/>
              <a:cs typeface="+mn-cs"/>
            </a:endParaRPr>
          </a:p>
        </p:txBody>
      </p:sp>
      <p:sp>
        <p:nvSpPr>
          <p:cNvPr id="3" name="Footer Placeholder 2"/>
          <p:cNvSpPr>
            <a:spLocks noGrp="1"/>
          </p:cNvSpPr>
          <p:nvPr>
            <p:ph type="ftr" sz="quarter" idx="11"/>
          </p:nvPr>
        </p:nvSpPr>
        <p:spPr/>
        <p:txBody>
          <a:bodyP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975" b="0" i="0" u="none" strike="noStrike" kern="1200" cap="none" spc="0" normalizeH="0" baseline="0" noProof="0">
              <a:ln>
                <a:noFill/>
              </a:ln>
              <a:solidFill>
                <a:prstClr val="black">
                  <a:tint val="75000"/>
                </a:prstClr>
              </a:solidFill>
              <a:effectLst/>
              <a:uLnTx/>
              <a:uFillTx/>
              <a:latin typeface="Arial"/>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742900" rtl="0" eaLnBrk="1" fontAlgn="auto" latinLnBrk="0" hangingPunct="1">
              <a:lnSpc>
                <a:spcPct val="100000"/>
              </a:lnSpc>
              <a:spcBef>
                <a:spcPts val="0"/>
              </a:spcBef>
              <a:spcAft>
                <a:spcPts val="0"/>
              </a:spcAft>
              <a:buClrTx/>
              <a:buSzTx/>
              <a:buFontTx/>
              <a:buNone/>
              <a:tabLst/>
              <a:defRPr/>
            </a:pPr>
            <a:fld id="{7AE184E0-0BD4-4705-A12B-9B71DDE63301}" type="slidenum">
              <a:rPr kumimoji="0" lang="en-GB" sz="975" b="0" i="0" u="none" strike="noStrike" kern="1200" cap="none" spc="0" normalizeH="0" baseline="0" noProof="0" smtClean="0">
                <a:ln>
                  <a:noFill/>
                </a:ln>
                <a:solidFill>
                  <a:srgbClr val="1E64C8"/>
                </a:solidFill>
                <a:effectLst/>
                <a:uLnTx/>
                <a:uFillTx/>
                <a:latin typeface="Arial"/>
                <a:ea typeface="+mn-ea"/>
                <a:cs typeface="+mn-cs"/>
              </a:rPr>
              <a:pPr marL="0" marR="0" lvl="0" indent="0" algn="r" defTabSz="742900" rtl="0" eaLnBrk="1" fontAlgn="auto" latinLnBrk="0" hangingPunct="1">
                <a:lnSpc>
                  <a:spcPct val="100000"/>
                </a:lnSpc>
                <a:spcBef>
                  <a:spcPts val="0"/>
                </a:spcBef>
                <a:spcAft>
                  <a:spcPts val="0"/>
                </a:spcAft>
                <a:buClrTx/>
                <a:buSzTx/>
                <a:buFontTx/>
                <a:buNone/>
                <a:tabLst/>
                <a:defRPr/>
              </a:pPr>
              <a:t>‹nr.›</a:t>
            </a:fld>
            <a:endParaRPr kumimoji="0" lang="en-GB" sz="975" b="0" i="0" u="none" strike="noStrike" kern="1200" cap="none" spc="0" normalizeH="0" baseline="0" noProof="0">
              <a:ln>
                <a:noFill/>
              </a:ln>
              <a:solidFill>
                <a:srgbClr val="1E64C8"/>
              </a:solidFill>
              <a:effectLst/>
              <a:uLnTx/>
              <a:uFillTx/>
              <a:latin typeface="Arial"/>
              <a:ea typeface="+mn-ea"/>
              <a:cs typeface="+mn-cs"/>
            </a:endParaRPr>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47866" y="1599810"/>
            <a:ext cx="3120587" cy="2933944"/>
          </a:xfrm>
          <a:prstGeom prst="rect">
            <a:avLst/>
          </a:prstGeom>
        </p:spPr>
      </p:pic>
    </p:spTree>
    <p:extLst>
      <p:ext uri="{BB962C8B-B14F-4D97-AF65-F5344CB8AC3E}">
        <p14:creationId xmlns:p14="http://schemas.microsoft.com/office/powerpoint/2010/main" val="411822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522419" y="979594"/>
            <a:ext cx="9383581" cy="4573969"/>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BE" sz="1463" b="0" i="0" u="none" strike="noStrike" kern="1200" cap="none" spc="0" normalizeH="0" baseline="0" noProof="0" dirty="0">
              <a:ln>
                <a:noFill/>
              </a:ln>
              <a:solidFill>
                <a:prstClr val="white"/>
              </a:solidFill>
              <a:effectLst/>
              <a:uLnTx/>
              <a:uFillTx/>
              <a:latin typeface="Arial"/>
              <a:ea typeface="+mn-ea"/>
              <a:cs typeface="+mn-cs"/>
            </a:endParaRPr>
          </a:p>
        </p:txBody>
      </p:sp>
      <p:sp>
        <p:nvSpPr>
          <p:cNvPr id="2" name="Title 1"/>
          <p:cNvSpPr>
            <a:spLocks noGrp="1"/>
          </p:cNvSpPr>
          <p:nvPr>
            <p:ph type="ctrTitle"/>
          </p:nvPr>
        </p:nvSpPr>
        <p:spPr bwMode="white">
          <a:xfrm>
            <a:off x="737622" y="1607344"/>
            <a:ext cx="8674620" cy="3119285"/>
          </a:xfrm>
        </p:spPr>
        <p:txBody>
          <a:bodyPr anchor="b">
            <a:noAutofit/>
          </a:bodyPr>
          <a:lstStyle>
            <a:lvl1pPr algn="l">
              <a:lnSpc>
                <a:spcPts val="6284"/>
              </a:lnSpc>
              <a:defRPr sz="5713" u="sng" baseline="0">
                <a:solidFill>
                  <a:schemeClr val="bg1"/>
                </a:solidFill>
                <a:uFill>
                  <a:solidFill>
                    <a:schemeClr val="bg1"/>
                  </a:solidFill>
                </a:uFill>
              </a:defRPr>
            </a:lvl1pPr>
          </a:lstStyle>
          <a:p>
            <a:r>
              <a:rPr lang="nl-NL" noProof="0" smtClean="0"/>
              <a:t>Klik om de stijl te bewerken</a:t>
            </a:r>
            <a:endParaRPr lang="nl-BE" noProof="0" dirty="0"/>
          </a:p>
        </p:txBody>
      </p:sp>
      <p:sp>
        <p:nvSpPr>
          <p:cNvPr id="3" name="Subtitle 2"/>
          <p:cNvSpPr>
            <a:spLocks noGrp="1"/>
          </p:cNvSpPr>
          <p:nvPr>
            <p:ph type="subTitle" idx="1" hasCustomPrompt="1"/>
          </p:nvPr>
        </p:nvSpPr>
        <p:spPr bwMode="white">
          <a:xfrm>
            <a:off x="733245" y="4833784"/>
            <a:ext cx="8678997" cy="410063"/>
          </a:xfrm>
        </p:spPr>
        <p:txBody>
          <a:bodyPr>
            <a:normAutofit/>
          </a:bodyPr>
          <a:lstStyle>
            <a:lvl1pPr marL="0" indent="0" algn="l">
              <a:lnSpc>
                <a:spcPts val="2057"/>
              </a:lnSpc>
              <a:buNone/>
              <a:defRPr sz="1714" baseline="0">
                <a:solidFill>
                  <a:srgbClr val="FFD200"/>
                </a:solidFill>
              </a:defRPr>
            </a:lvl1pPr>
            <a:lvl2pPr marL="371450" indent="0" algn="ctr">
              <a:buNone/>
              <a:defRPr sz="1625"/>
            </a:lvl2pPr>
            <a:lvl3pPr marL="742900" indent="0" algn="ctr">
              <a:buNone/>
              <a:defRPr sz="1463"/>
            </a:lvl3pPr>
            <a:lvl4pPr marL="1114350" indent="0" algn="ctr">
              <a:buNone/>
              <a:defRPr sz="1300"/>
            </a:lvl4pPr>
            <a:lvl5pPr marL="1485800" indent="0" algn="ctr">
              <a:buNone/>
              <a:defRPr sz="1300"/>
            </a:lvl5pPr>
            <a:lvl6pPr marL="1857251" indent="0" algn="ctr">
              <a:buNone/>
              <a:defRPr sz="1300"/>
            </a:lvl6pPr>
            <a:lvl7pPr marL="2228701" indent="0" algn="ctr">
              <a:buNone/>
              <a:defRPr sz="1300"/>
            </a:lvl7pPr>
            <a:lvl8pPr marL="2600151" indent="0" algn="ctr">
              <a:buNone/>
              <a:defRPr sz="1300"/>
            </a:lvl8pPr>
            <a:lvl9pPr marL="2971602" indent="0" algn="ctr">
              <a:buNone/>
              <a:defRPr sz="1300"/>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783628" y="4505625"/>
            <a:ext cx="8576715" cy="405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1463" b="0" i="0" u="none" strike="noStrike" kern="1200" cap="none" spc="0" normalizeH="0" baseline="0" noProof="0">
              <a:ln>
                <a:noFill/>
              </a:ln>
              <a:solidFill>
                <a:prstClr val="white"/>
              </a:solidFill>
              <a:effectLst/>
              <a:uLnTx/>
              <a:uFillTx/>
              <a:latin typeface="Arial"/>
              <a:ea typeface="+mn-ea"/>
              <a:cs typeface="+mn-cs"/>
            </a:endParaRPr>
          </a:p>
        </p:txBody>
      </p:sp>
      <p:sp>
        <p:nvSpPr>
          <p:cNvPr id="10" name="Organisation Placeholder"/>
          <p:cNvSpPr>
            <a:spLocks noGrp="1"/>
          </p:cNvSpPr>
          <p:nvPr>
            <p:ph type="body" sz="quarter" idx="10" hasCustomPrompt="1"/>
          </p:nvPr>
        </p:nvSpPr>
        <p:spPr bwMode="white">
          <a:xfrm>
            <a:off x="4893076" y="273186"/>
            <a:ext cx="4738557" cy="379688"/>
          </a:xfrm>
        </p:spPr>
        <p:txBody>
          <a:bodyPr anchor="b" anchorCtr="0">
            <a:normAutofit/>
          </a:bodyPr>
          <a:lstStyle>
            <a:lvl1pPr marL="0" indent="0">
              <a:lnSpc>
                <a:spcPts val="971"/>
              </a:lnSpc>
              <a:buNone/>
              <a:defRPr sz="800" b="1" i="0" u="sng" cap="all" baseline="0">
                <a:solidFill>
                  <a:srgbClr val="1E64C8"/>
                </a:solidFill>
                <a:uFill>
                  <a:solidFill>
                    <a:schemeClr val="bg1"/>
                  </a:solidFill>
                </a:uFill>
              </a:defRPr>
            </a:lvl1pPr>
            <a:lvl2pPr marL="0" indent="0">
              <a:lnSpc>
                <a:spcPts val="971"/>
              </a:lnSpc>
              <a:buNone/>
              <a:defRPr sz="8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smtClean="0"/>
              <a:t>tweede niveau</a:t>
            </a:r>
            <a:endParaRPr lang="nl-BE" noProof="0" dirty="0"/>
          </a:p>
        </p:txBody>
      </p:sp>
      <p:sp>
        <p:nvSpPr>
          <p:cNvPr id="12" name="Picture Placeholder 11"/>
          <p:cNvSpPr>
            <a:spLocks noGrp="1"/>
          </p:cNvSpPr>
          <p:nvPr>
            <p:ph type="pic" sz="quarter" idx="11" hasCustomPrompt="1"/>
          </p:nvPr>
        </p:nvSpPr>
        <p:spPr>
          <a:xfrm>
            <a:off x="1828465" y="5882625"/>
            <a:ext cx="1306047" cy="653063"/>
          </a:xfrm>
        </p:spPr>
        <p:txBody>
          <a:bodyPr/>
          <a:lstStyle>
            <a:lvl1pPr>
              <a:defRPr sz="914">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3264088" y="5882625"/>
            <a:ext cx="1306047" cy="653063"/>
          </a:xfrm>
        </p:spPr>
        <p:txBody>
          <a:bodyPr/>
          <a:lstStyle>
            <a:lvl1pPr>
              <a:defRPr sz="914">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4701768" y="5882625"/>
            <a:ext cx="1326614" cy="653063"/>
          </a:xfrm>
        </p:spPr>
        <p:txBody>
          <a:bodyPr/>
          <a:lstStyle>
            <a:lvl1pPr>
              <a:defRPr sz="914">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6139447" y="5882625"/>
            <a:ext cx="1326614" cy="653063"/>
          </a:xfrm>
        </p:spPr>
        <p:txBody>
          <a:bodyPr/>
          <a:lstStyle>
            <a:lvl1pPr>
              <a:defRPr sz="914">
                <a:solidFill>
                  <a:schemeClr val="bg1">
                    <a:lumMod val="50000"/>
                  </a:schemeClr>
                </a:solidFill>
              </a:defRPr>
            </a:lvl1pPr>
          </a:lstStyle>
          <a:p>
            <a:r>
              <a:rPr lang="nl-BE" noProof="0" dirty="0"/>
              <a:t>Partnerlogo 4</a:t>
            </a:r>
          </a:p>
        </p:txBody>
      </p:sp>
      <p:sp>
        <p:nvSpPr>
          <p:cNvPr id="5" name="Rectangle 4" hidden="1"/>
          <p:cNvSpPr/>
          <p:nvPr userDrawn="1"/>
        </p:nvSpPr>
        <p:spPr>
          <a:xfrm>
            <a:off x="522419" y="326531"/>
            <a:ext cx="8889823" cy="326531"/>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NL" sz="1463" b="0" i="0" u="none" strike="noStrike" kern="1200" cap="none" spc="0" normalizeH="0" baseline="0" noProof="0">
              <a:ln>
                <a:noFill/>
              </a:ln>
              <a:solidFill>
                <a:prstClr val="white"/>
              </a:solidFill>
              <a:effectLst/>
              <a:uLnTx/>
              <a:uFillTx/>
              <a:latin typeface="Arial"/>
              <a:ea typeface="+mn-ea"/>
              <a:cs typeface="+mn-cs"/>
            </a:endParaRPr>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323" y="0"/>
            <a:ext cx="3183873" cy="979594"/>
          </a:xfrm>
          <a:prstGeom prst="rect">
            <a:avLst/>
          </a:prstGeom>
        </p:spPr>
      </p:pic>
    </p:spTree>
    <p:extLst>
      <p:ext uri="{BB962C8B-B14F-4D97-AF65-F5344CB8AC3E}">
        <p14:creationId xmlns:p14="http://schemas.microsoft.com/office/powerpoint/2010/main" val="2712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522419" y="0"/>
            <a:ext cx="9383581" cy="5553563"/>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BE" sz="1463" b="0" i="0" u="none" strike="noStrike" kern="1200" cap="none" spc="0" normalizeH="0" baseline="0" noProof="0" dirty="0">
              <a:ln>
                <a:noFill/>
              </a:ln>
              <a:solidFill>
                <a:prstClr val="white"/>
              </a:solidFill>
              <a:effectLst/>
              <a:uLnTx/>
              <a:uFillTx/>
              <a:latin typeface="Arial"/>
              <a:ea typeface="+mn-ea"/>
              <a:cs typeface="+mn-cs"/>
            </a:endParaRPr>
          </a:p>
        </p:txBody>
      </p:sp>
      <p:sp>
        <p:nvSpPr>
          <p:cNvPr id="2" name="Title 1"/>
          <p:cNvSpPr>
            <a:spLocks noGrp="1"/>
          </p:cNvSpPr>
          <p:nvPr>
            <p:ph type="ctrTitle" hasCustomPrompt="1"/>
          </p:nvPr>
        </p:nvSpPr>
        <p:spPr bwMode="white">
          <a:xfrm>
            <a:off x="737622" y="2282428"/>
            <a:ext cx="8674620" cy="3119285"/>
          </a:xfrm>
        </p:spPr>
        <p:txBody>
          <a:bodyPr anchor="b">
            <a:noAutofit/>
          </a:bodyPr>
          <a:lstStyle>
            <a:lvl1pPr algn="l">
              <a:lnSpc>
                <a:spcPts val="6284"/>
              </a:lnSpc>
              <a:defRPr sz="5713"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783628" y="5163750"/>
            <a:ext cx="8576715" cy="405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1463" b="0" i="0" u="none" strike="noStrike" kern="1200" cap="none" spc="0" normalizeH="0" baseline="0" noProof="0">
              <a:ln>
                <a:noFill/>
              </a:ln>
              <a:solidFill>
                <a:prstClr val="white"/>
              </a:solidFill>
              <a:effectLst/>
              <a:uLnTx/>
              <a:uFillTx/>
              <a:latin typeface="Arial"/>
              <a:ea typeface="+mn-ea"/>
              <a:cs typeface="+mn-cs"/>
            </a:endParaRPr>
          </a:p>
        </p:txBody>
      </p:sp>
      <p:sp>
        <p:nvSpPr>
          <p:cNvPr id="16" name="Slide Number Placeholder 5"/>
          <p:cNvSpPr>
            <a:spLocks noGrp="1"/>
          </p:cNvSpPr>
          <p:nvPr>
            <p:ph type="sldNum" sz="quarter" idx="4"/>
          </p:nvPr>
        </p:nvSpPr>
        <p:spPr>
          <a:xfrm>
            <a:off x="8907237" y="6292057"/>
            <a:ext cx="526692" cy="365125"/>
          </a:xfrm>
          <a:prstGeom prst="rect">
            <a:avLst/>
          </a:prstGeom>
        </p:spPr>
        <p:txBody>
          <a:bodyPr vert="horz" lIns="91440" tIns="45720" rIns="91440" bIns="45720" rtlCol="0" anchor="ctr"/>
          <a:lstStyle>
            <a:lvl1pPr algn="r">
              <a:defRPr sz="975">
                <a:solidFill>
                  <a:srgbClr val="1E64C8"/>
                </a:solidFill>
              </a:defRPr>
            </a:lvl1pPr>
          </a:lstStyle>
          <a:p>
            <a:pPr marL="0" marR="0" lvl="0" indent="0" algn="r" defTabSz="742900" rtl="0" eaLnBrk="1" fontAlgn="auto" latinLnBrk="0" hangingPunct="1">
              <a:lnSpc>
                <a:spcPct val="100000"/>
              </a:lnSpc>
              <a:spcBef>
                <a:spcPts val="0"/>
              </a:spcBef>
              <a:spcAft>
                <a:spcPts val="0"/>
              </a:spcAft>
              <a:buClrTx/>
              <a:buSzTx/>
              <a:buFontTx/>
              <a:buNone/>
              <a:tabLst/>
              <a:defRPr/>
            </a:pPr>
            <a:fld id="{7AE184E0-0BD4-4705-A12B-9B71DDE63301}" type="slidenum">
              <a:rPr kumimoji="0" lang="nl-BE" sz="975" b="0" i="0" u="none" strike="noStrike" kern="1200" cap="none" spc="0" normalizeH="0" baseline="0" noProof="0" smtClean="0">
                <a:ln>
                  <a:noFill/>
                </a:ln>
                <a:solidFill>
                  <a:srgbClr val="1E64C8"/>
                </a:solidFill>
                <a:effectLst/>
                <a:uLnTx/>
                <a:uFillTx/>
                <a:latin typeface="Arial"/>
                <a:ea typeface="+mn-ea"/>
                <a:cs typeface="+mn-cs"/>
              </a:rPr>
              <a:pPr marL="0" marR="0" lvl="0" indent="0" algn="r" defTabSz="742900" rtl="0" eaLnBrk="1" fontAlgn="auto" latinLnBrk="0" hangingPunct="1">
                <a:lnSpc>
                  <a:spcPct val="100000"/>
                </a:lnSpc>
                <a:spcBef>
                  <a:spcPts val="0"/>
                </a:spcBef>
                <a:spcAft>
                  <a:spcPts val="0"/>
                </a:spcAft>
                <a:buClrTx/>
                <a:buSzTx/>
                <a:buFontTx/>
                <a:buNone/>
                <a:tabLst/>
                <a:defRPr/>
              </a:pPr>
              <a:t>‹nr.›</a:t>
            </a:fld>
            <a:endParaRPr kumimoji="0" lang="nl-BE" sz="975" b="0" i="0" u="none" strike="noStrike" kern="1200" cap="none" spc="0" normalizeH="0" baseline="0" noProof="0" dirty="0">
              <a:ln>
                <a:noFill/>
              </a:ln>
              <a:solidFill>
                <a:srgbClr val="1E64C8"/>
              </a:solidFill>
              <a:effectLst/>
              <a:uLnTx/>
              <a:uFillTx/>
              <a:latin typeface="Arial"/>
              <a:ea typeface="+mn-ea"/>
              <a:cs typeface="+mn-cs"/>
            </a:endParaRPr>
          </a:p>
        </p:txBody>
      </p:sp>
      <p:sp>
        <p:nvSpPr>
          <p:cNvPr id="10" name="Rectangle 9" hidden="1"/>
          <p:cNvSpPr/>
          <p:nvPr userDrawn="1"/>
        </p:nvSpPr>
        <p:spPr>
          <a:xfrm>
            <a:off x="522419" y="326531"/>
            <a:ext cx="8889823" cy="326531"/>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NL" sz="1463"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760150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BE" noProof="0" dirty="0"/>
          </a:p>
        </p:txBody>
      </p:sp>
      <p:sp>
        <p:nvSpPr>
          <p:cNvPr id="3" name="Content Placeholder 2"/>
          <p:cNvSpPr>
            <a:spLocks noGrp="1"/>
          </p:cNvSpPr>
          <p:nvPr>
            <p:ph idx="1" hasCustomPrompt="1"/>
          </p:nvPr>
        </p:nvSpPr>
        <p:spPr>
          <a:xfrm>
            <a:off x="477527" y="839787"/>
            <a:ext cx="8969543" cy="4708125"/>
          </a:xfrm>
        </p:spPr>
        <p:txBody>
          <a:bodyPr/>
          <a:lstStyle>
            <a:lvl1pPr defTabSz="261198">
              <a:lnSpc>
                <a:spcPct val="120000"/>
              </a:lnSpc>
              <a:defRPr/>
            </a:lvl1pPr>
            <a:lvl2pPr>
              <a:lnSpc>
                <a:spcPct val="120000"/>
              </a:lnSpc>
              <a:defRPr/>
            </a:lvl2pPr>
            <a:lvl3pPr defTabSz="261198">
              <a:lnSpc>
                <a:spcPct val="120000"/>
              </a:lnSpc>
              <a:defRPr/>
            </a:lvl3pPr>
            <a:lvl4pPr marL="1330479" indent="-314708" defTabSz="1092861">
              <a:lnSpc>
                <a:spcPct val="120000"/>
              </a:lnSpc>
              <a:tabLst/>
              <a:defRPr/>
            </a:lvl4pPr>
            <a:lvl5pPr marL="1692348" indent="-253036" defTabSz="261198">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pPr marL="0" marR="0" lvl="0" indent="0" algn="l" defTabSz="742900" rtl="0" eaLnBrk="1" fontAlgn="auto" latinLnBrk="0" hangingPunct="1">
              <a:lnSpc>
                <a:spcPct val="100000"/>
              </a:lnSpc>
              <a:spcBef>
                <a:spcPts val="0"/>
              </a:spcBef>
              <a:spcAft>
                <a:spcPts val="0"/>
              </a:spcAft>
              <a:buClrTx/>
              <a:buSzTx/>
              <a:buFontTx/>
              <a:buNone/>
              <a:tabLst/>
              <a:defRPr/>
            </a:pPr>
            <a:fld id="{25470885-0B31-4E06-AE71-7E16801F2838}" type="datetime1">
              <a:rPr kumimoji="0" lang="nl-BE" sz="975"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l" defTabSz="742900" rtl="0" eaLnBrk="1" fontAlgn="auto" latinLnBrk="0" hangingPunct="1">
                <a:lnSpc>
                  <a:spcPct val="100000"/>
                </a:lnSpc>
                <a:spcBef>
                  <a:spcPts val="0"/>
                </a:spcBef>
                <a:spcAft>
                  <a:spcPts val="0"/>
                </a:spcAft>
                <a:buClrTx/>
                <a:buSzTx/>
                <a:buFontTx/>
                <a:buNone/>
                <a:tabLst/>
                <a:defRPr/>
              </a:pPr>
              <a:t>12/10/2017</a:t>
            </a:fld>
            <a:endParaRPr kumimoji="0" lang="nl-BE"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Footer Placeholder 4"/>
          <p:cNvSpPr>
            <a:spLocks noGrp="1"/>
          </p:cNvSpPr>
          <p:nvPr>
            <p:ph type="ftr" sz="quarter" idx="11"/>
          </p:nvPr>
        </p:nvSpPr>
        <p:spPr/>
        <p:txBody>
          <a:bodyP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BE"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742900" rtl="0" eaLnBrk="1" fontAlgn="auto" latinLnBrk="0" hangingPunct="1">
              <a:lnSpc>
                <a:spcPct val="100000"/>
              </a:lnSpc>
              <a:spcBef>
                <a:spcPts val="0"/>
              </a:spcBef>
              <a:spcAft>
                <a:spcPts val="0"/>
              </a:spcAft>
              <a:buClrTx/>
              <a:buSzTx/>
              <a:buFontTx/>
              <a:buNone/>
              <a:tabLst/>
              <a:defRPr/>
            </a:pPr>
            <a:fld id="{7AE184E0-0BD4-4705-A12B-9B71DDE63301}" type="slidenum">
              <a:rPr kumimoji="0" lang="nl-BE" sz="975" b="0" i="0" u="none" strike="noStrike" kern="1200" cap="none" spc="0" normalizeH="0" baseline="0" noProof="0" smtClean="0">
                <a:ln>
                  <a:noFill/>
                </a:ln>
                <a:solidFill>
                  <a:srgbClr val="1E64C8"/>
                </a:solidFill>
                <a:effectLst/>
                <a:uLnTx/>
                <a:uFillTx/>
                <a:latin typeface="Arial"/>
                <a:ea typeface="+mn-ea"/>
                <a:cs typeface="+mn-cs"/>
              </a:rPr>
              <a:pPr marL="0" marR="0" lvl="0" indent="0" algn="r" defTabSz="742900" rtl="0" eaLnBrk="1" fontAlgn="auto" latinLnBrk="0" hangingPunct="1">
                <a:lnSpc>
                  <a:spcPct val="100000"/>
                </a:lnSpc>
                <a:spcBef>
                  <a:spcPts val="0"/>
                </a:spcBef>
                <a:spcAft>
                  <a:spcPts val="0"/>
                </a:spcAft>
                <a:buClrTx/>
                <a:buSzTx/>
                <a:buFontTx/>
                <a:buNone/>
                <a:tabLst/>
                <a:defRPr/>
              </a:pPr>
              <a:t>‹nr.›</a:t>
            </a:fld>
            <a:endParaRPr kumimoji="0" lang="nl-BE" sz="975" b="0" i="0" u="none" strike="noStrike" kern="1200" cap="none" spc="0" normalizeH="0" baseline="0" noProof="0" dirty="0">
              <a:ln>
                <a:noFill/>
              </a:ln>
              <a:solidFill>
                <a:srgbClr val="1E64C8"/>
              </a:solidFill>
              <a:effectLst/>
              <a:uLnTx/>
              <a:uFillTx/>
              <a:latin typeface="Arial"/>
              <a:ea typeface="+mn-ea"/>
              <a:cs typeface="+mn-cs"/>
            </a:endParaRPr>
          </a:p>
        </p:txBody>
      </p:sp>
    </p:spTree>
    <p:extLst>
      <p:ext uri="{BB962C8B-B14F-4D97-AF65-F5344CB8AC3E}">
        <p14:creationId xmlns:p14="http://schemas.microsoft.com/office/powerpoint/2010/main" val="133793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BE" noProof="0" dirty="0"/>
          </a:p>
        </p:txBody>
      </p:sp>
      <p:sp>
        <p:nvSpPr>
          <p:cNvPr id="4" name="Date Placeholder 3"/>
          <p:cNvSpPr>
            <a:spLocks noGrp="1"/>
          </p:cNvSpPr>
          <p:nvPr>
            <p:ph type="dt" sz="half" idx="10"/>
          </p:nvPr>
        </p:nvSpPr>
        <p:spPr/>
        <p:txBody>
          <a:bodyPr/>
          <a:lstStyle/>
          <a:p>
            <a:pPr marL="0" marR="0" lvl="0" indent="0" algn="l" defTabSz="742900" rtl="0" eaLnBrk="1" fontAlgn="auto" latinLnBrk="0" hangingPunct="1">
              <a:lnSpc>
                <a:spcPct val="100000"/>
              </a:lnSpc>
              <a:spcBef>
                <a:spcPts val="0"/>
              </a:spcBef>
              <a:spcAft>
                <a:spcPts val="0"/>
              </a:spcAft>
              <a:buClrTx/>
              <a:buSzTx/>
              <a:buFontTx/>
              <a:buNone/>
              <a:tabLst/>
              <a:defRPr/>
            </a:pPr>
            <a:fld id="{E7410F60-8C93-4C37-B51A-4DDAE36F7E9B}" type="datetime1">
              <a:rPr kumimoji="0" lang="nl-BE" sz="975"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l" defTabSz="742900" rtl="0" eaLnBrk="1" fontAlgn="auto" latinLnBrk="0" hangingPunct="1">
                <a:lnSpc>
                  <a:spcPct val="100000"/>
                </a:lnSpc>
                <a:spcBef>
                  <a:spcPts val="0"/>
                </a:spcBef>
                <a:spcAft>
                  <a:spcPts val="0"/>
                </a:spcAft>
                <a:buClrTx/>
                <a:buSzTx/>
                <a:buFontTx/>
                <a:buNone/>
                <a:tabLst/>
                <a:defRPr/>
              </a:pPr>
              <a:t>12/10/2017</a:t>
            </a:fld>
            <a:endParaRPr kumimoji="0" lang="nl-BE"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Footer Placeholder 4"/>
          <p:cNvSpPr>
            <a:spLocks noGrp="1"/>
          </p:cNvSpPr>
          <p:nvPr>
            <p:ph type="ftr" sz="quarter" idx="11"/>
          </p:nvPr>
        </p:nvSpPr>
        <p:spPr/>
        <p:txBody>
          <a:bodyP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BE"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8" name="Picture Placeholder 7"/>
          <p:cNvSpPr>
            <a:spLocks noGrp="1"/>
          </p:cNvSpPr>
          <p:nvPr>
            <p:ph type="pic" sz="quarter" idx="13" hasCustomPrompt="1"/>
          </p:nvPr>
        </p:nvSpPr>
        <p:spPr>
          <a:xfrm>
            <a:off x="5772907" y="964630"/>
            <a:ext cx="3599341" cy="4568906"/>
          </a:xfrm>
        </p:spPr>
        <p:txBody>
          <a:bodyPr/>
          <a:lstStyle>
            <a:lvl1pPr marL="4897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8907237" y="6292057"/>
            <a:ext cx="526692" cy="365125"/>
          </a:xfrm>
          <a:prstGeom prst="rect">
            <a:avLst/>
          </a:prstGeom>
        </p:spPr>
        <p:txBody>
          <a:bodyPr vert="horz" lIns="91440" tIns="45720" rIns="91440" bIns="45720" rtlCol="0" anchor="ctr"/>
          <a:lstStyle>
            <a:lvl1pPr algn="r">
              <a:defRPr sz="975">
                <a:solidFill>
                  <a:srgbClr val="1E64C8"/>
                </a:solidFill>
              </a:defRPr>
            </a:lvl1pPr>
          </a:lstStyle>
          <a:p>
            <a:pPr marL="0" marR="0" lvl="0" indent="0" algn="r" defTabSz="742900" rtl="0" eaLnBrk="1" fontAlgn="auto" latinLnBrk="0" hangingPunct="1">
              <a:lnSpc>
                <a:spcPct val="100000"/>
              </a:lnSpc>
              <a:spcBef>
                <a:spcPts val="0"/>
              </a:spcBef>
              <a:spcAft>
                <a:spcPts val="0"/>
              </a:spcAft>
              <a:buClrTx/>
              <a:buSzTx/>
              <a:buFontTx/>
              <a:buNone/>
              <a:tabLst/>
              <a:defRPr/>
            </a:pPr>
            <a:fld id="{7AE184E0-0BD4-4705-A12B-9B71DDE63301}" type="slidenum">
              <a:rPr kumimoji="0" lang="nl-BE" sz="975" b="0" i="0" u="none" strike="noStrike" kern="1200" cap="none" spc="0" normalizeH="0" baseline="0" noProof="0" smtClean="0">
                <a:ln>
                  <a:noFill/>
                </a:ln>
                <a:solidFill>
                  <a:srgbClr val="1E64C8"/>
                </a:solidFill>
                <a:effectLst/>
                <a:uLnTx/>
                <a:uFillTx/>
                <a:latin typeface="Arial"/>
                <a:ea typeface="+mn-ea"/>
                <a:cs typeface="+mn-cs"/>
              </a:rPr>
              <a:pPr marL="0" marR="0" lvl="0" indent="0" algn="r" defTabSz="742900" rtl="0" eaLnBrk="1" fontAlgn="auto" latinLnBrk="0" hangingPunct="1">
                <a:lnSpc>
                  <a:spcPct val="100000"/>
                </a:lnSpc>
                <a:spcBef>
                  <a:spcPts val="0"/>
                </a:spcBef>
                <a:spcAft>
                  <a:spcPts val="0"/>
                </a:spcAft>
                <a:buClrTx/>
                <a:buSzTx/>
                <a:buFontTx/>
                <a:buNone/>
                <a:tabLst/>
                <a:defRPr/>
              </a:pPr>
              <a:t>‹nr.›</a:t>
            </a:fld>
            <a:endParaRPr kumimoji="0" lang="nl-BE" sz="975" b="0" i="0" u="none" strike="noStrike" kern="1200" cap="none" spc="0" normalizeH="0" baseline="0" noProof="0" dirty="0">
              <a:ln>
                <a:noFill/>
              </a:ln>
              <a:solidFill>
                <a:srgbClr val="1E64C8"/>
              </a:solidFill>
              <a:effectLst/>
              <a:uLnTx/>
              <a:uFillTx/>
              <a:latin typeface="Arial"/>
              <a:ea typeface="+mn-ea"/>
              <a:cs typeface="+mn-cs"/>
            </a:endParaRPr>
          </a:p>
        </p:txBody>
      </p:sp>
      <p:sp>
        <p:nvSpPr>
          <p:cNvPr id="12" name="Content Placeholder 2"/>
          <p:cNvSpPr>
            <a:spLocks noGrp="1"/>
          </p:cNvSpPr>
          <p:nvPr>
            <p:ph idx="1" hasCustomPrompt="1"/>
          </p:nvPr>
        </p:nvSpPr>
        <p:spPr>
          <a:xfrm>
            <a:off x="477527" y="839787"/>
            <a:ext cx="4823117" cy="4708125"/>
          </a:xfrm>
        </p:spPr>
        <p:txBody>
          <a:bodyPr/>
          <a:lstStyle>
            <a:lvl1pPr defTabSz="261198">
              <a:lnSpc>
                <a:spcPct val="120000"/>
              </a:lnSpc>
              <a:defRPr/>
            </a:lvl1pPr>
            <a:lvl2pPr>
              <a:lnSpc>
                <a:spcPct val="120000"/>
              </a:lnSpc>
              <a:defRPr/>
            </a:lvl2pPr>
            <a:lvl3pPr defTabSz="261198">
              <a:lnSpc>
                <a:spcPct val="120000"/>
              </a:lnSpc>
              <a:defRPr/>
            </a:lvl3pPr>
            <a:lvl4pPr defTabSz="261198">
              <a:lnSpc>
                <a:spcPct val="120000"/>
              </a:lnSpc>
              <a:defRPr/>
            </a:lvl4pPr>
            <a:lvl5pPr defTabSz="261198">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3072862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BE" noProof="0" dirty="0"/>
          </a:p>
        </p:txBody>
      </p:sp>
      <p:sp>
        <p:nvSpPr>
          <p:cNvPr id="3" name="Date Placeholder 2"/>
          <p:cNvSpPr>
            <a:spLocks noGrp="1"/>
          </p:cNvSpPr>
          <p:nvPr>
            <p:ph type="dt" sz="half" idx="10"/>
          </p:nvPr>
        </p:nvSpPr>
        <p:spPr/>
        <p:txBody>
          <a:bodyPr/>
          <a:lstStyle/>
          <a:p>
            <a:pPr marL="0" marR="0" lvl="0" indent="0" algn="l" defTabSz="742900" rtl="0" eaLnBrk="1" fontAlgn="auto" latinLnBrk="0" hangingPunct="1">
              <a:lnSpc>
                <a:spcPct val="100000"/>
              </a:lnSpc>
              <a:spcBef>
                <a:spcPts val="0"/>
              </a:spcBef>
              <a:spcAft>
                <a:spcPts val="0"/>
              </a:spcAft>
              <a:buClrTx/>
              <a:buSzTx/>
              <a:buFontTx/>
              <a:buNone/>
              <a:tabLst/>
              <a:defRPr/>
            </a:pPr>
            <a:fld id="{656594B6-17DF-4759-A7A5-128AFEA77F2C}" type="datetime1">
              <a:rPr kumimoji="0" lang="nl-BE" sz="975"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l" defTabSz="742900" rtl="0" eaLnBrk="1" fontAlgn="auto" latinLnBrk="0" hangingPunct="1">
                <a:lnSpc>
                  <a:spcPct val="100000"/>
                </a:lnSpc>
                <a:spcBef>
                  <a:spcPts val="0"/>
                </a:spcBef>
                <a:spcAft>
                  <a:spcPts val="0"/>
                </a:spcAft>
                <a:buClrTx/>
                <a:buSzTx/>
                <a:buFontTx/>
                <a:buNone/>
                <a:tabLst/>
                <a:defRPr/>
              </a:pPr>
              <a:t>12/10/2017</a:t>
            </a:fld>
            <a:endParaRPr kumimoji="0" lang="nl-BE"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4" name="Footer Placeholder 3"/>
          <p:cNvSpPr>
            <a:spLocks noGrp="1"/>
          </p:cNvSpPr>
          <p:nvPr>
            <p:ph type="ftr" sz="quarter" idx="11"/>
          </p:nvPr>
        </p:nvSpPr>
        <p:spPr/>
        <p:txBody>
          <a:bodyP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BE"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742900" rtl="0" eaLnBrk="1" fontAlgn="auto" latinLnBrk="0" hangingPunct="1">
              <a:lnSpc>
                <a:spcPct val="100000"/>
              </a:lnSpc>
              <a:spcBef>
                <a:spcPts val="0"/>
              </a:spcBef>
              <a:spcAft>
                <a:spcPts val="0"/>
              </a:spcAft>
              <a:buClrTx/>
              <a:buSzTx/>
              <a:buFontTx/>
              <a:buNone/>
              <a:tabLst/>
              <a:defRPr/>
            </a:pPr>
            <a:fld id="{7AE184E0-0BD4-4705-A12B-9B71DDE63301}" type="slidenum">
              <a:rPr kumimoji="0" lang="nl-BE" sz="975" b="0" i="0" u="none" strike="noStrike" kern="1200" cap="none" spc="0" normalizeH="0" baseline="0" noProof="0" smtClean="0">
                <a:ln>
                  <a:noFill/>
                </a:ln>
                <a:solidFill>
                  <a:srgbClr val="1E64C8"/>
                </a:solidFill>
                <a:effectLst/>
                <a:uLnTx/>
                <a:uFillTx/>
                <a:latin typeface="Arial"/>
                <a:ea typeface="+mn-ea"/>
                <a:cs typeface="+mn-cs"/>
              </a:rPr>
              <a:pPr marL="0" marR="0" lvl="0" indent="0" algn="r" defTabSz="742900" rtl="0" eaLnBrk="1" fontAlgn="auto" latinLnBrk="0" hangingPunct="1">
                <a:lnSpc>
                  <a:spcPct val="100000"/>
                </a:lnSpc>
                <a:spcBef>
                  <a:spcPts val="0"/>
                </a:spcBef>
                <a:spcAft>
                  <a:spcPts val="0"/>
                </a:spcAft>
                <a:buClrTx/>
                <a:buSzTx/>
                <a:buFontTx/>
                <a:buNone/>
                <a:tabLst/>
                <a:defRPr/>
              </a:pPr>
              <a:t>‹nr.›</a:t>
            </a:fld>
            <a:endParaRPr kumimoji="0" lang="nl-BE" sz="975" b="0" i="0" u="none" strike="noStrike" kern="1200" cap="none" spc="0" normalizeH="0" baseline="0" noProof="0" dirty="0">
              <a:ln>
                <a:noFill/>
              </a:ln>
              <a:solidFill>
                <a:srgbClr val="1E64C8"/>
              </a:solidFill>
              <a:effectLst/>
              <a:uLnTx/>
              <a:uFillTx/>
              <a:latin typeface="Arial"/>
              <a:ea typeface="+mn-ea"/>
              <a:cs typeface="+mn-cs"/>
            </a:endParaRPr>
          </a:p>
        </p:txBody>
      </p:sp>
      <p:sp>
        <p:nvSpPr>
          <p:cNvPr id="7" name="Picture Placeholder 6"/>
          <p:cNvSpPr>
            <a:spLocks noGrp="1"/>
          </p:cNvSpPr>
          <p:nvPr>
            <p:ph type="pic" sz="quarter" idx="13" hasCustomPrompt="1"/>
          </p:nvPr>
        </p:nvSpPr>
        <p:spPr>
          <a:xfrm>
            <a:off x="543922" y="964406"/>
            <a:ext cx="8844094" cy="4571438"/>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1307321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742900" rtl="0" eaLnBrk="1" fontAlgn="auto" latinLnBrk="0" hangingPunct="1">
              <a:lnSpc>
                <a:spcPct val="100000"/>
              </a:lnSpc>
              <a:spcBef>
                <a:spcPts val="0"/>
              </a:spcBef>
              <a:spcAft>
                <a:spcPts val="0"/>
              </a:spcAft>
              <a:buClrTx/>
              <a:buSzTx/>
              <a:buFontTx/>
              <a:buNone/>
              <a:tabLst/>
              <a:defRPr/>
            </a:pPr>
            <a:fld id="{66A81384-1200-4D40-BEF0-3A17A1F906F4}" type="datetime1">
              <a:rPr kumimoji="0" lang="nl-NL" sz="975"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l" defTabSz="742900" rtl="0" eaLnBrk="1" fontAlgn="auto" latinLnBrk="0" hangingPunct="1">
                <a:lnSpc>
                  <a:spcPct val="100000"/>
                </a:lnSpc>
                <a:spcBef>
                  <a:spcPts val="0"/>
                </a:spcBef>
                <a:spcAft>
                  <a:spcPts val="0"/>
                </a:spcAft>
                <a:buClrTx/>
                <a:buSzTx/>
                <a:buFontTx/>
                <a:buNone/>
                <a:tabLst/>
                <a:defRPr/>
              </a:pPr>
              <a:t>12-10-2017</a:t>
            </a:fld>
            <a:endParaRPr kumimoji="0" lang="nl-NL"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3" name="Footer Placeholder 2"/>
          <p:cNvSpPr>
            <a:spLocks noGrp="1"/>
          </p:cNvSpPr>
          <p:nvPr>
            <p:ph type="ftr" sz="quarter" idx="11"/>
          </p:nvPr>
        </p:nvSpPr>
        <p:spPr/>
        <p:txBody>
          <a:bodyP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NL"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7" name="Covering Background"/>
          <p:cNvSpPr/>
          <p:nvPr userDrawn="1"/>
        </p:nvSpPr>
        <p:spPr>
          <a:xfrm>
            <a:off x="-1" y="0"/>
            <a:ext cx="9905386"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NL" sz="1463"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Picture Placeholder 5"/>
          <p:cNvSpPr>
            <a:spLocks noGrp="1"/>
          </p:cNvSpPr>
          <p:nvPr>
            <p:ph type="pic" sz="quarter" idx="12" hasCustomPrompt="1"/>
          </p:nvPr>
        </p:nvSpPr>
        <p:spPr>
          <a:xfrm>
            <a:off x="-1" y="0"/>
            <a:ext cx="9905386" cy="6858000"/>
          </a:xfrm>
        </p:spPr>
        <p:txBody>
          <a:bodyPr/>
          <a:lstStyle>
            <a:lvl1pPr marL="4897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447762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522419" y="979594"/>
            <a:ext cx="9383581" cy="4573969"/>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BE" sz="1463"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Tijdelijke aanduiding voor tekst 4"/>
          <p:cNvSpPr>
            <a:spLocks noGrp="1"/>
          </p:cNvSpPr>
          <p:nvPr>
            <p:ph type="body" sz="quarter" idx="10" hasCustomPrompt="1"/>
          </p:nvPr>
        </p:nvSpPr>
        <p:spPr bwMode="white">
          <a:xfrm>
            <a:off x="5265321" y="2176875"/>
            <a:ext cx="4146441" cy="1207947"/>
          </a:xfrm>
        </p:spPr>
        <p:txBody>
          <a:bodyPr>
            <a:normAutofit/>
          </a:bodyPr>
          <a:lstStyle>
            <a:lvl1pPr marL="0" indent="0">
              <a:lnSpc>
                <a:spcPts val="2000"/>
              </a:lnSpc>
              <a:buNone/>
              <a:defRPr sz="1371">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737622" y="1225716"/>
            <a:ext cx="4238963" cy="4056750"/>
          </a:xfrm>
        </p:spPr>
        <p:txBody>
          <a:bodyPr anchor="t" anchorCtr="0">
            <a:noAutofit/>
          </a:bodyPr>
          <a:lstStyle>
            <a:lvl1pPr algn="l">
              <a:lnSpc>
                <a:spcPts val="2000"/>
              </a:lnSpc>
              <a:defRPr sz="1428"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783628" y="1285875"/>
            <a:ext cx="8576715" cy="421858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1463" b="0" i="0" u="none" strike="noStrike" kern="1200" cap="none" spc="0" normalizeH="0" baseline="0" noProof="0">
              <a:ln>
                <a:noFill/>
              </a:ln>
              <a:solidFill>
                <a:prstClr val="white"/>
              </a:solidFill>
              <a:effectLst/>
              <a:uLnTx/>
              <a:uFillTx/>
              <a:latin typeface="Arial"/>
              <a:ea typeface="+mn-ea"/>
              <a:cs typeface="+mn-cs"/>
            </a:endParaRPr>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323" y="0"/>
            <a:ext cx="3183873" cy="979594"/>
          </a:xfrm>
          <a:prstGeom prst="rect">
            <a:avLst/>
          </a:prstGeom>
        </p:spPr>
      </p:pic>
    </p:spTree>
    <p:extLst>
      <p:ext uri="{BB962C8B-B14F-4D97-AF65-F5344CB8AC3E}">
        <p14:creationId xmlns:p14="http://schemas.microsoft.com/office/powerpoint/2010/main" val="348206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pPr>
              <a:defRPr/>
            </a:pPr>
            <a:fld id="{99EED81C-ACAE-4FA1-8894-C040D2E77B42}" type="datetime1">
              <a:rPr lang="nl-NL" smtClean="0"/>
              <a:t>12-10-2017</a:t>
            </a:fld>
            <a:endParaRPr lang="nl-NL"/>
          </a:p>
        </p:txBody>
      </p:sp>
      <p:sp>
        <p:nvSpPr>
          <p:cNvPr id="5" name="Tijdelijke aanduiding voor voettekst 4"/>
          <p:cNvSpPr>
            <a:spLocks noGrp="1"/>
          </p:cNvSpPr>
          <p:nvPr>
            <p:ph type="ftr" sz="quarter" idx="11"/>
          </p:nvPr>
        </p:nvSpPr>
        <p:spPr/>
        <p:txBody>
          <a:bodyPr/>
          <a:lstStyle/>
          <a:p>
            <a:pPr>
              <a:defRPr/>
            </a:pPr>
            <a:endParaRPr lang="nl-NL"/>
          </a:p>
        </p:txBody>
      </p:sp>
      <p:sp>
        <p:nvSpPr>
          <p:cNvPr id="6" name="Tijdelijke aanduiding voor dianummer 5"/>
          <p:cNvSpPr>
            <a:spLocks noGrp="1"/>
          </p:cNvSpPr>
          <p:nvPr>
            <p:ph type="sldNum" sz="quarter" idx="12"/>
          </p:nvPr>
        </p:nvSpPr>
        <p:spPr/>
        <p:txBody>
          <a:bodyPr/>
          <a:lstStyle/>
          <a:p>
            <a:pPr>
              <a:defRPr/>
            </a:pPr>
            <a:fld id="{93655760-3068-4DF8-80DE-F8665FD07F9F}" type="slidenum">
              <a:rPr lang="nl-NL" smtClean="0"/>
              <a:pPr>
                <a:defRPr/>
              </a:pPr>
              <a:t>‹nr.›</a:t>
            </a:fld>
            <a:endParaRPr lang="nl-NL"/>
          </a:p>
        </p:txBody>
      </p:sp>
    </p:spTree>
    <p:extLst>
      <p:ext uri="{BB962C8B-B14F-4D97-AF65-F5344CB8AC3E}">
        <p14:creationId xmlns:p14="http://schemas.microsoft.com/office/powerpoint/2010/main" val="1306624863"/>
      </p:ext>
    </p:extLst>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82506" y="4406903"/>
            <a:ext cx="84201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pPr>
              <a:defRPr/>
            </a:pPr>
            <a:fld id="{B191FD10-44F5-4747-889B-458A65416300}" type="datetime1">
              <a:rPr lang="nl-NL" smtClean="0"/>
              <a:t>12-10-2017</a:t>
            </a:fld>
            <a:endParaRPr lang="nl-NL"/>
          </a:p>
        </p:txBody>
      </p:sp>
      <p:sp>
        <p:nvSpPr>
          <p:cNvPr id="5" name="Tijdelijke aanduiding voor voettekst 4"/>
          <p:cNvSpPr>
            <a:spLocks noGrp="1"/>
          </p:cNvSpPr>
          <p:nvPr>
            <p:ph type="ftr" sz="quarter" idx="11"/>
          </p:nvPr>
        </p:nvSpPr>
        <p:spPr/>
        <p:txBody>
          <a:bodyPr/>
          <a:lstStyle/>
          <a:p>
            <a:pPr>
              <a:defRPr/>
            </a:pPr>
            <a:endParaRPr lang="nl-NL"/>
          </a:p>
        </p:txBody>
      </p:sp>
      <p:sp>
        <p:nvSpPr>
          <p:cNvPr id="6" name="Tijdelijke aanduiding voor dianummer 5"/>
          <p:cNvSpPr>
            <a:spLocks noGrp="1"/>
          </p:cNvSpPr>
          <p:nvPr>
            <p:ph type="sldNum" sz="quarter" idx="12"/>
          </p:nvPr>
        </p:nvSpPr>
        <p:spPr/>
        <p:txBody>
          <a:bodyPr/>
          <a:lstStyle/>
          <a:p>
            <a:pPr>
              <a:defRPr/>
            </a:pPr>
            <a:fld id="{878F9E1F-FECD-4BE7-9EEF-B5D9C95F9645}" type="slidenum">
              <a:rPr lang="nl-NL" smtClean="0"/>
              <a:pPr>
                <a:defRPr/>
              </a:pPr>
              <a:t>‹nr.›</a:t>
            </a:fld>
            <a:endParaRPr lang="nl-NL"/>
          </a:p>
        </p:txBody>
      </p:sp>
    </p:spTree>
    <p:extLst>
      <p:ext uri="{BB962C8B-B14F-4D97-AF65-F5344CB8AC3E}">
        <p14:creationId xmlns:p14="http://schemas.microsoft.com/office/powerpoint/2010/main" val="152827153"/>
      </p:ext>
    </p:extLst>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p>
            <a:pPr>
              <a:defRPr/>
            </a:pPr>
            <a:fld id="{B1A2ED86-1A2A-46C9-A140-6E0FBB3A5F64}" type="datetime1">
              <a:rPr lang="nl-NL" smtClean="0"/>
              <a:t>12-10-2017</a:t>
            </a:fld>
            <a:endParaRPr lang="nl-NL"/>
          </a:p>
        </p:txBody>
      </p:sp>
      <p:sp>
        <p:nvSpPr>
          <p:cNvPr id="6" name="Tijdelijke aanduiding voor voettekst 5"/>
          <p:cNvSpPr>
            <a:spLocks noGrp="1"/>
          </p:cNvSpPr>
          <p:nvPr>
            <p:ph type="ftr" sz="quarter" idx="11"/>
          </p:nvPr>
        </p:nvSpPr>
        <p:spPr/>
        <p:txBody>
          <a:bodyPr/>
          <a:lstStyle/>
          <a:p>
            <a:pPr>
              <a:defRPr/>
            </a:pPr>
            <a:endParaRPr lang="nl-NL"/>
          </a:p>
        </p:txBody>
      </p:sp>
      <p:sp>
        <p:nvSpPr>
          <p:cNvPr id="7" name="Tijdelijke aanduiding voor dianummer 6"/>
          <p:cNvSpPr>
            <a:spLocks noGrp="1"/>
          </p:cNvSpPr>
          <p:nvPr>
            <p:ph type="sldNum" sz="quarter" idx="12"/>
          </p:nvPr>
        </p:nvSpPr>
        <p:spPr/>
        <p:txBody>
          <a:bodyPr/>
          <a:lstStyle/>
          <a:p>
            <a:pPr>
              <a:defRPr/>
            </a:pPr>
            <a:fld id="{036E0C72-3214-4CCA-9353-275C93220DA1}" type="slidenum">
              <a:rPr lang="nl-NL" smtClean="0"/>
              <a:pPr>
                <a:defRPr/>
              </a:pPr>
              <a:t>‹nr.›</a:t>
            </a:fld>
            <a:endParaRPr lang="nl-NL"/>
          </a:p>
        </p:txBody>
      </p:sp>
    </p:spTree>
    <p:extLst>
      <p:ext uri="{BB962C8B-B14F-4D97-AF65-F5344CB8AC3E}">
        <p14:creationId xmlns:p14="http://schemas.microsoft.com/office/powerpoint/2010/main" val="337154388"/>
      </p:ext>
    </p:extLst>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95300" y="274638"/>
            <a:ext cx="8915400" cy="1143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pPr>
              <a:defRPr/>
            </a:pPr>
            <a:fld id="{7378A937-5A29-4509-92ED-6B31A6080293}" type="datetime1">
              <a:rPr lang="nl-NL" smtClean="0"/>
              <a:t>12-10-2017</a:t>
            </a:fld>
            <a:endParaRPr lang="nl-NL"/>
          </a:p>
        </p:txBody>
      </p:sp>
      <p:sp>
        <p:nvSpPr>
          <p:cNvPr id="8" name="Tijdelijke aanduiding voor voettekst 7"/>
          <p:cNvSpPr>
            <a:spLocks noGrp="1"/>
          </p:cNvSpPr>
          <p:nvPr>
            <p:ph type="ftr" sz="quarter" idx="11"/>
          </p:nvPr>
        </p:nvSpPr>
        <p:spPr/>
        <p:txBody>
          <a:bodyPr/>
          <a:lstStyle/>
          <a:p>
            <a:pPr>
              <a:defRPr/>
            </a:pPr>
            <a:endParaRPr lang="nl-NL"/>
          </a:p>
        </p:txBody>
      </p:sp>
      <p:sp>
        <p:nvSpPr>
          <p:cNvPr id="9" name="Tijdelijke aanduiding voor dianummer 8"/>
          <p:cNvSpPr>
            <a:spLocks noGrp="1"/>
          </p:cNvSpPr>
          <p:nvPr>
            <p:ph type="sldNum" sz="quarter" idx="12"/>
          </p:nvPr>
        </p:nvSpPr>
        <p:spPr/>
        <p:txBody>
          <a:bodyPr/>
          <a:lstStyle/>
          <a:p>
            <a:pPr>
              <a:defRPr/>
            </a:pPr>
            <a:fld id="{491869E4-139C-4B7F-969A-32B934452938}" type="slidenum">
              <a:rPr lang="nl-NL" smtClean="0"/>
              <a:pPr>
                <a:defRPr/>
              </a:pPr>
              <a:t>‹nr.›</a:t>
            </a:fld>
            <a:endParaRPr lang="nl-NL"/>
          </a:p>
        </p:txBody>
      </p:sp>
    </p:spTree>
    <p:extLst>
      <p:ext uri="{BB962C8B-B14F-4D97-AF65-F5344CB8AC3E}">
        <p14:creationId xmlns:p14="http://schemas.microsoft.com/office/powerpoint/2010/main" val="4039965846"/>
      </p:ext>
    </p:extLst>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pPr>
              <a:defRPr/>
            </a:pPr>
            <a:fld id="{C7BE6A34-A988-42EA-BD56-5CD87C152775}" type="datetime1">
              <a:rPr lang="nl-NL" smtClean="0"/>
              <a:t>12-10-2017</a:t>
            </a:fld>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5" name="Tijdelijke aanduiding voor dianummer 4"/>
          <p:cNvSpPr>
            <a:spLocks noGrp="1"/>
          </p:cNvSpPr>
          <p:nvPr>
            <p:ph type="sldNum" sz="quarter" idx="12"/>
          </p:nvPr>
        </p:nvSpPr>
        <p:spPr/>
        <p:txBody>
          <a:bodyPr/>
          <a:lstStyle/>
          <a:p>
            <a:pPr>
              <a:defRPr/>
            </a:pPr>
            <a:fld id="{EA11844C-AFB8-41B3-AA51-75AB81C6729E}" type="slidenum">
              <a:rPr lang="nl-NL" smtClean="0"/>
              <a:pPr>
                <a:defRPr/>
              </a:pPr>
              <a:t>‹nr.›</a:t>
            </a:fld>
            <a:endParaRPr lang="nl-NL"/>
          </a:p>
        </p:txBody>
      </p:sp>
    </p:spTree>
    <p:extLst>
      <p:ext uri="{BB962C8B-B14F-4D97-AF65-F5344CB8AC3E}">
        <p14:creationId xmlns:p14="http://schemas.microsoft.com/office/powerpoint/2010/main" val="659369099"/>
      </p:ext>
    </p:extLst>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pPr>
              <a:defRPr/>
            </a:pPr>
            <a:fld id="{375CF8A6-5CA4-4BA5-9F14-53DFF53EDE91}" type="datetime1">
              <a:rPr lang="nl-NL" smtClean="0"/>
              <a:t>12-10-2017</a:t>
            </a:fld>
            <a:endParaRPr lang="nl-NL"/>
          </a:p>
        </p:txBody>
      </p:sp>
      <p:sp>
        <p:nvSpPr>
          <p:cNvPr id="3" name="Tijdelijke aanduiding voor voettekst 2"/>
          <p:cNvSpPr>
            <a:spLocks noGrp="1"/>
          </p:cNvSpPr>
          <p:nvPr>
            <p:ph type="ftr" sz="quarter" idx="11"/>
          </p:nvPr>
        </p:nvSpPr>
        <p:spPr/>
        <p:txBody>
          <a:bodyPr/>
          <a:lstStyle/>
          <a:p>
            <a:pPr>
              <a:defRPr/>
            </a:pPr>
            <a:endParaRPr lang="nl-NL"/>
          </a:p>
        </p:txBody>
      </p:sp>
      <p:sp>
        <p:nvSpPr>
          <p:cNvPr id="4" name="Tijdelijke aanduiding voor dianummer 3"/>
          <p:cNvSpPr>
            <a:spLocks noGrp="1"/>
          </p:cNvSpPr>
          <p:nvPr>
            <p:ph type="sldNum" sz="quarter" idx="12"/>
          </p:nvPr>
        </p:nvSpPr>
        <p:spPr/>
        <p:txBody>
          <a:bodyPr/>
          <a:lstStyle/>
          <a:p>
            <a:pPr>
              <a:defRPr/>
            </a:pPr>
            <a:fld id="{2878AB51-E432-46B6-BFE5-2EBACD827929}" type="slidenum">
              <a:rPr lang="nl-NL" smtClean="0"/>
              <a:pPr>
                <a:defRPr/>
              </a:pPr>
              <a:t>‹nr.›</a:t>
            </a:fld>
            <a:endParaRPr lang="nl-NL"/>
          </a:p>
        </p:txBody>
      </p:sp>
    </p:spTree>
    <p:extLst>
      <p:ext uri="{BB962C8B-B14F-4D97-AF65-F5344CB8AC3E}">
        <p14:creationId xmlns:p14="http://schemas.microsoft.com/office/powerpoint/2010/main" val="1924560796"/>
      </p:ext>
    </p:extLst>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95300" y="273050"/>
            <a:ext cx="3259006"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pPr>
              <a:defRPr/>
            </a:pPr>
            <a:fld id="{C30718AE-8E5B-4462-9F4C-8844B80FCAD2}" type="datetime1">
              <a:rPr lang="nl-NL" smtClean="0"/>
              <a:t>12-10-2017</a:t>
            </a:fld>
            <a:endParaRPr lang="nl-NL"/>
          </a:p>
        </p:txBody>
      </p:sp>
      <p:sp>
        <p:nvSpPr>
          <p:cNvPr id="6" name="Tijdelijke aanduiding voor voettekst 5"/>
          <p:cNvSpPr>
            <a:spLocks noGrp="1"/>
          </p:cNvSpPr>
          <p:nvPr>
            <p:ph type="ftr" sz="quarter" idx="11"/>
          </p:nvPr>
        </p:nvSpPr>
        <p:spPr/>
        <p:txBody>
          <a:bodyPr/>
          <a:lstStyle/>
          <a:p>
            <a:pPr>
              <a:defRPr/>
            </a:pPr>
            <a:endParaRPr lang="nl-NL"/>
          </a:p>
        </p:txBody>
      </p:sp>
      <p:sp>
        <p:nvSpPr>
          <p:cNvPr id="7" name="Tijdelijke aanduiding voor dianummer 6"/>
          <p:cNvSpPr>
            <a:spLocks noGrp="1"/>
          </p:cNvSpPr>
          <p:nvPr>
            <p:ph type="sldNum" sz="quarter" idx="12"/>
          </p:nvPr>
        </p:nvSpPr>
        <p:spPr/>
        <p:txBody>
          <a:bodyPr/>
          <a:lstStyle/>
          <a:p>
            <a:pPr>
              <a:defRPr/>
            </a:pPr>
            <a:fld id="{7D6B8044-092E-4FA9-93DE-8730E4D70A94}" type="slidenum">
              <a:rPr lang="nl-NL" smtClean="0"/>
              <a:pPr>
                <a:defRPr/>
              </a:pPr>
              <a:t>‹nr.›</a:t>
            </a:fld>
            <a:endParaRPr lang="nl-NL"/>
          </a:p>
        </p:txBody>
      </p:sp>
    </p:spTree>
    <p:extLst>
      <p:ext uri="{BB962C8B-B14F-4D97-AF65-F5344CB8AC3E}">
        <p14:creationId xmlns:p14="http://schemas.microsoft.com/office/powerpoint/2010/main" val="4030363033"/>
      </p:ext>
    </p:extLst>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941645" y="4800600"/>
            <a:ext cx="59436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pPr>
              <a:defRPr/>
            </a:pPr>
            <a:fld id="{2E4F75F7-2952-45DD-BE72-6939D726C308}" type="datetime1">
              <a:rPr lang="nl-NL" smtClean="0"/>
              <a:t>12-10-2017</a:t>
            </a:fld>
            <a:endParaRPr lang="nl-NL"/>
          </a:p>
        </p:txBody>
      </p:sp>
      <p:sp>
        <p:nvSpPr>
          <p:cNvPr id="6" name="Tijdelijke aanduiding voor voettekst 5"/>
          <p:cNvSpPr>
            <a:spLocks noGrp="1"/>
          </p:cNvSpPr>
          <p:nvPr>
            <p:ph type="ftr" sz="quarter" idx="11"/>
          </p:nvPr>
        </p:nvSpPr>
        <p:spPr/>
        <p:txBody>
          <a:bodyPr/>
          <a:lstStyle/>
          <a:p>
            <a:pPr>
              <a:defRPr/>
            </a:pPr>
            <a:endParaRPr lang="nl-NL"/>
          </a:p>
        </p:txBody>
      </p:sp>
      <p:sp>
        <p:nvSpPr>
          <p:cNvPr id="7" name="Tijdelijke aanduiding voor dianummer 6"/>
          <p:cNvSpPr>
            <a:spLocks noGrp="1"/>
          </p:cNvSpPr>
          <p:nvPr>
            <p:ph type="sldNum" sz="quarter" idx="12"/>
          </p:nvPr>
        </p:nvSpPr>
        <p:spPr/>
        <p:txBody>
          <a:bodyPr/>
          <a:lstStyle/>
          <a:p>
            <a:pPr>
              <a:defRPr/>
            </a:pPr>
            <a:fld id="{DAE19846-EB02-43FB-85CE-FF194BCD5A3A}" type="slidenum">
              <a:rPr lang="nl-NL" smtClean="0"/>
              <a:pPr>
                <a:defRPr/>
              </a:pPr>
              <a:t>‹nr.›</a:t>
            </a:fld>
            <a:endParaRPr lang="nl-NL"/>
          </a:p>
        </p:txBody>
      </p:sp>
    </p:spTree>
    <p:extLst>
      <p:ext uri="{BB962C8B-B14F-4D97-AF65-F5344CB8AC3E}">
        <p14:creationId xmlns:p14="http://schemas.microsoft.com/office/powerpoint/2010/main" val="3816591581"/>
      </p:ext>
    </p:extLst>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7CF1062-335E-4820-A65F-2614AD18D93C}" type="datetime1">
              <a:rPr lang="nl-NL" smtClean="0"/>
              <a:t>12-10-2017</a:t>
            </a:fld>
            <a:endParaRPr lang="nl-NL"/>
          </a:p>
        </p:txBody>
      </p:sp>
      <p:sp>
        <p:nvSpPr>
          <p:cNvPr id="5" name="Tijdelijke aanduiding voor voettekst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nl-NL"/>
          </a:p>
        </p:txBody>
      </p:sp>
      <p:sp>
        <p:nvSpPr>
          <p:cNvPr id="6" name="Tijdelijke aanduiding voor dianumm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AB19AC0-DFD9-4D70-981E-BCADDC5CEB0A}" type="slidenum">
              <a:rPr lang="nl-NL" smtClean="0"/>
              <a:pPr>
                <a:defRPr/>
              </a:pPr>
              <a:t>‹nr.›</a:t>
            </a:fld>
            <a:endParaRPr lang="nl-NL"/>
          </a:p>
        </p:txBody>
      </p:sp>
    </p:spTree>
    <p:extLst>
      <p:ext uri="{BB962C8B-B14F-4D97-AF65-F5344CB8AC3E}">
        <p14:creationId xmlns:p14="http://schemas.microsoft.com/office/powerpoint/2010/main" val="413994307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random/>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4267" y="95643"/>
            <a:ext cx="8972803" cy="607284"/>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477527" y="839787"/>
            <a:ext cx="8969543" cy="4708125"/>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2326656" y="6292057"/>
            <a:ext cx="1312860" cy="365125"/>
          </a:xfrm>
          <a:prstGeom prst="rect">
            <a:avLst/>
          </a:prstGeom>
        </p:spPr>
        <p:txBody>
          <a:bodyPr vert="horz" lIns="91440" tIns="45720" rIns="91440" bIns="45720" rtlCol="0" anchor="ctr"/>
          <a:lstStyle>
            <a:lvl1pPr algn="l">
              <a:defRPr sz="975">
                <a:solidFill>
                  <a:schemeClr val="tx1">
                    <a:tint val="75000"/>
                  </a:schemeClr>
                </a:solidFill>
              </a:defRPr>
            </a:lvl1pPr>
          </a:lstStyle>
          <a:p>
            <a:pPr marL="0" marR="0" lvl="0" indent="0" algn="l" defTabSz="742900" rtl="0" eaLnBrk="1" fontAlgn="auto" latinLnBrk="0" hangingPunct="1">
              <a:lnSpc>
                <a:spcPct val="100000"/>
              </a:lnSpc>
              <a:spcBef>
                <a:spcPts val="0"/>
              </a:spcBef>
              <a:spcAft>
                <a:spcPts val="0"/>
              </a:spcAft>
              <a:buClrTx/>
              <a:buSzTx/>
              <a:buFontTx/>
              <a:buNone/>
              <a:tabLst/>
              <a:defRPr/>
            </a:pPr>
            <a:fld id="{FA870D1A-A3AB-4E9F-892E-C45B5A80FDBF}" type="datetime1">
              <a:rPr kumimoji="0" lang="nl-BE" sz="975"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l" defTabSz="742900" rtl="0" eaLnBrk="1" fontAlgn="auto" latinLnBrk="0" hangingPunct="1">
                <a:lnSpc>
                  <a:spcPct val="100000"/>
                </a:lnSpc>
                <a:spcBef>
                  <a:spcPts val="0"/>
                </a:spcBef>
                <a:spcAft>
                  <a:spcPts val="0"/>
                </a:spcAft>
                <a:buClrTx/>
                <a:buSzTx/>
                <a:buFontTx/>
                <a:buNone/>
                <a:tabLst/>
                <a:defRPr/>
              </a:pPr>
              <a:t>12/10/2017</a:t>
            </a:fld>
            <a:endParaRPr kumimoji="0" lang="nl-BE"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Footer Placeholder 4"/>
          <p:cNvSpPr>
            <a:spLocks noGrp="1"/>
          </p:cNvSpPr>
          <p:nvPr>
            <p:ph type="ftr" sz="quarter" idx="3"/>
          </p:nvPr>
        </p:nvSpPr>
        <p:spPr>
          <a:xfrm>
            <a:off x="3890851" y="6324204"/>
            <a:ext cx="4772591" cy="307921"/>
          </a:xfrm>
          <a:prstGeom prst="rect">
            <a:avLst/>
          </a:prstGeom>
        </p:spPr>
        <p:txBody>
          <a:bodyPr vert="horz" lIns="91440" tIns="45720" rIns="91440" bIns="45720" rtlCol="0" anchor="ctr"/>
          <a:lstStyle>
            <a:lvl1pPr algn="ctr">
              <a:defRPr sz="975">
                <a:solidFill>
                  <a:schemeClr val="tx1">
                    <a:tint val="75000"/>
                  </a:schemeClr>
                </a:solidFill>
              </a:defRPr>
            </a:lvl1pP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nl-BE" sz="975"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6" name="Slide Number Placeholder 5"/>
          <p:cNvSpPr>
            <a:spLocks noGrp="1"/>
          </p:cNvSpPr>
          <p:nvPr>
            <p:ph type="sldNum" sz="quarter" idx="4"/>
          </p:nvPr>
        </p:nvSpPr>
        <p:spPr>
          <a:xfrm>
            <a:off x="8907237" y="6292057"/>
            <a:ext cx="526692" cy="365125"/>
          </a:xfrm>
          <a:prstGeom prst="rect">
            <a:avLst/>
          </a:prstGeom>
        </p:spPr>
        <p:txBody>
          <a:bodyPr vert="horz" lIns="91440" tIns="45720" rIns="91440" bIns="45720" rtlCol="0" anchor="ctr"/>
          <a:lstStyle>
            <a:lvl1pPr algn="r">
              <a:defRPr sz="975">
                <a:solidFill>
                  <a:srgbClr val="1E64C8"/>
                </a:solidFill>
              </a:defRPr>
            </a:lvl1pPr>
          </a:lstStyle>
          <a:p>
            <a:pPr marL="0" marR="0" lvl="0" indent="0" algn="r" defTabSz="742900" rtl="0" eaLnBrk="1" fontAlgn="auto" latinLnBrk="0" hangingPunct="1">
              <a:lnSpc>
                <a:spcPct val="100000"/>
              </a:lnSpc>
              <a:spcBef>
                <a:spcPts val="0"/>
              </a:spcBef>
              <a:spcAft>
                <a:spcPts val="0"/>
              </a:spcAft>
              <a:buClrTx/>
              <a:buSzTx/>
              <a:buFontTx/>
              <a:buNone/>
              <a:tabLst/>
              <a:defRPr/>
            </a:pPr>
            <a:fld id="{7AE184E0-0BD4-4705-A12B-9B71DDE63301}" type="slidenum">
              <a:rPr kumimoji="0" lang="nl-BE" sz="975" b="0" i="0" u="none" strike="noStrike" kern="1200" cap="none" spc="0" normalizeH="0" baseline="0" noProof="0" smtClean="0">
                <a:ln>
                  <a:noFill/>
                </a:ln>
                <a:solidFill>
                  <a:srgbClr val="1E64C8"/>
                </a:solidFill>
                <a:effectLst/>
                <a:uLnTx/>
                <a:uFillTx/>
                <a:latin typeface="Arial"/>
                <a:ea typeface="+mn-ea"/>
                <a:cs typeface="+mn-cs"/>
              </a:rPr>
              <a:pPr marL="0" marR="0" lvl="0" indent="0" algn="r" defTabSz="742900" rtl="0" eaLnBrk="1" fontAlgn="auto" latinLnBrk="0" hangingPunct="1">
                <a:lnSpc>
                  <a:spcPct val="100000"/>
                </a:lnSpc>
                <a:spcBef>
                  <a:spcPts val="0"/>
                </a:spcBef>
                <a:spcAft>
                  <a:spcPts val="0"/>
                </a:spcAft>
                <a:buClrTx/>
                <a:buSzTx/>
                <a:buFontTx/>
                <a:buNone/>
                <a:tabLst/>
                <a:defRPr/>
              </a:pPr>
              <a:t>‹nr.›</a:t>
            </a:fld>
            <a:endParaRPr kumimoji="0" lang="nl-BE" sz="975" b="0" i="0" u="none" strike="noStrike" kern="1200" cap="none" spc="0" normalizeH="0" baseline="0" noProof="0" dirty="0">
              <a:ln>
                <a:noFill/>
              </a:ln>
              <a:solidFill>
                <a:srgbClr val="1E64C8"/>
              </a:solidFill>
              <a:effectLst/>
              <a:uLnTx/>
              <a:uFillTx/>
              <a:latin typeface="Arial"/>
              <a:ea typeface="+mn-ea"/>
              <a:cs typeface="+mn-cs"/>
            </a:endParaRPr>
          </a:p>
        </p:txBody>
      </p:sp>
      <p:sp>
        <p:nvSpPr>
          <p:cNvPr id="7" name="Title positioning box" hidden="1"/>
          <p:cNvSpPr/>
          <p:nvPr userDrawn="1"/>
        </p:nvSpPr>
        <p:spPr>
          <a:xfrm>
            <a:off x="529769" y="258187"/>
            <a:ext cx="8844094" cy="32599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1463" b="0" i="0" u="none" strike="noStrike" kern="1200" cap="none" spc="0" normalizeH="0" baseline="0" noProof="0">
              <a:ln>
                <a:noFill/>
              </a:ln>
              <a:solidFill>
                <a:prstClr val="white"/>
              </a:solidFill>
              <a:effectLst/>
              <a:uLnTx/>
              <a:uFillTx/>
              <a:latin typeface="Arial"/>
              <a:ea typeface="+mn-ea"/>
              <a:cs typeface="+mn-cs"/>
            </a:endParaRPr>
          </a:p>
        </p:txBody>
      </p:sp>
      <p:sp>
        <p:nvSpPr>
          <p:cNvPr id="8" name="Text positoning box" hidden="1"/>
          <p:cNvSpPr/>
          <p:nvPr userDrawn="1"/>
        </p:nvSpPr>
        <p:spPr>
          <a:xfrm>
            <a:off x="529769" y="1113750"/>
            <a:ext cx="4701767" cy="44296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1463" b="0" i="0" u="none" strike="noStrike" kern="1200" cap="none" spc="0" normalizeH="0" baseline="0" noProof="0">
              <a:ln>
                <a:noFill/>
              </a:ln>
              <a:solidFill>
                <a:prstClr val="white"/>
              </a:solidFill>
              <a:effectLst/>
              <a:uLnTx/>
              <a:uFillTx/>
              <a:latin typeface="Arial"/>
              <a:ea typeface="+mn-ea"/>
              <a:cs typeface="+mn-cs"/>
            </a:endParaRPr>
          </a:p>
        </p:txBody>
      </p:sp>
      <p:sp>
        <p:nvSpPr>
          <p:cNvPr id="9" name="Logo positioning box" hidden="1"/>
          <p:cNvSpPr/>
          <p:nvPr userDrawn="1"/>
        </p:nvSpPr>
        <p:spPr>
          <a:xfrm flipV="1">
            <a:off x="530646" y="5539811"/>
            <a:ext cx="8843218" cy="99587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1463" b="0" i="0" u="none" strike="noStrike" kern="1200" cap="none" spc="0" normalizeH="0" baseline="0" noProof="0">
              <a:ln>
                <a:noFill/>
              </a:ln>
              <a:solidFill>
                <a:prstClr val="white"/>
              </a:solidFill>
              <a:effectLst/>
              <a:uLnTx/>
              <a:uFillTx/>
              <a:latin typeface="Arial"/>
              <a:ea typeface="+mn-ea"/>
              <a:cs typeface="+mn-cs"/>
            </a:endParaRPr>
          </a:p>
        </p:txBody>
      </p:sp>
      <p:pic>
        <p:nvPicPr>
          <p:cNvPr id="11" name="Picture 1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76302" y="5559019"/>
            <a:ext cx="1318832" cy="1298981"/>
          </a:xfrm>
          <a:prstGeom prst="rect">
            <a:avLst/>
          </a:prstGeom>
        </p:spPr>
      </p:pic>
      <p:sp>
        <p:nvSpPr>
          <p:cNvPr id="12" name="Text positoning box" hidden="1"/>
          <p:cNvSpPr/>
          <p:nvPr userDrawn="1"/>
        </p:nvSpPr>
        <p:spPr>
          <a:xfrm>
            <a:off x="5240243" y="1113750"/>
            <a:ext cx="522419" cy="44296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1463" b="0" i="0" u="none" strike="noStrike" kern="1200" cap="none" spc="0" normalizeH="0" baseline="0" noProof="0">
              <a:ln>
                <a:noFill/>
              </a:ln>
              <a:solidFill>
                <a:prstClr val="white"/>
              </a:solidFill>
              <a:effectLst/>
              <a:uLnTx/>
              <a:uFillTx/>
              <a:latin typeface="Arial"/>
              <a:ea typeface="+mn-ea"/>
              <a:cs typeface="+mn-cs"/>
            </a:endParaRPr>
          </a:p>
        </p:txBody>
      </p:sp>
      <p:sp>
        <p:nvSpPr>
          <p:cNvPr id="13" name="Text positoning box" hidden="1"/>
          <p:cNvSpPr/>
          <p:nvPr userDrawn="1"/>
        </p:nvSpPr>
        <p:spPr>
          <a:xfrm>
            <a:off x="5770012" y="953691"/>
            <a:ext cx="3603851" cy="458974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00" rtl="0" eaLnBrk="1" fontAlgn="auto" latinLnBrk="0" hangingPunct="1">
              <a:lnSpc>
                <a:spcPct val="100000"/>
              </a:lnSpc>
              <a:spcBef>
                <a:spcPts val="0"/>
              </a:spcBef>
              <a:spcAft>
                <a:spcPts val="0"/>
              </a:spcAft>
              <a:buClrTx/>
              <a:buSzTx/>
              <a:buFontTx/>
              <a:buNone/>
              <a:tabLst/>
              <a:defRPr/>
            </a:pPr>
            <a:endParaRPr kumimoji="0" lang="en-GB" sz="1463"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7761513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Lst>
  <p:hf hdr="0" ftr="0" dt="0"/>
  <p:txStyles>
    <p:titleStyle>
      <a:lvl1pPr algn="l" defTabSz="742900" rtl="0" eaLnBrk="1" latinLnBrk="0" hangingPunct="1">
        <a:lnSpc>
          <a:spcPct val="90000"/>
        </a:lnSpc>
        <a:spcBef>
          <a:spcPct val="0"/>
        </a:spcBef>
        <a:buNone/>
        <a:defRPr sz="3085" u="sng" kern="1200" cap="all" baseline="0">
          <a:solidFill>
            <a:srgbClr val="1E64C8"/>
          </a:solidFill>
          <a:uFill>
            <a:solidFill>
              <a:srgbClr val="1E64C8"/>
            </a:solidFill>
          </a:uFill>
          <a:latin typeface="+mj-lt"/>
          <a:ea typeface="+mj-ea"/>
          <a:cs typeface="+mj-cs"/>
        </a:defRPr>
      </a:lvl1pPr>
    </p:titleStyle>
    <p:bodyStyle>
      <a:lvl1pPr marL="306545" indent="-257571" algn="l" defTabSz="742900" rtl="0" eaLnBrk="1" latinLnBrk="0" hangingPunct="1">
        <a:lnSpc>
          <a:spcPct val="120000"/>
        </a:lnSpc>
        <a:spcBef>
          <a:spcPts val="0"/>
        </a:spcBef>
        <a:buFont typeface="Arial" panose="020B0604020202020204" pitchFamily="34" charset="0"/>
        <a:buChar char="̶"/>
        <a:defRPr sz="2742" kern="1200">
          <a:solidFill>
            <a:schemeClr val="tx1"/>
          </a:solidFill>
          <a:latin typeface="+mn-lt"/>
          <a:ea typeface="+mn-ea"/>
          <a:cs typeface="+mn-cs"/>
        </a:defRPr>
      </a:lvl1pPr>
      <a:lvl2pPr marL="668414" indent="-257571" algn="l" defTabSz="261198" rtl="0" eaLnBrk="1" latinLnBrk="0" hangingPunct="1">
        <a:lnSpc>
          <a:spcPct val="120000"/>
        </a:lnSpc>
        <a:spcBef>
          <a:spcPts val="0"/>
        </a:spcBef>
        <a:buFont typeface="Arial" panose="020B0604020202020204" pitchFamily="34" charset="0"/>
        <a:buChar char="̶"/>
        <a:tabLst/>
        <a:defRPr sz="2742" kern="1200">
          <a:solidFill>
            <a:schemeClr val="tx1"/>
          </a:solidFill>
          <a:latin typeface="+mn-lt"/>
          <a:ea typeface="+mn-ea"/>
          <a:cs typeface="+mn-cs"/>
        </a:defRPr>
      </a:lvl2pPr>
      <a:lvl3pPr marL="1003074" indent="-257085" algn="l" defTabSz="742900" rtl="0" eaLnBrk="1" latinLnBrk="0" hangingPunct="1">
        <a:lnSpc>
          <a:spcPct val="120000"/>
        </a:lnSpc>
        <a:spcBef>
          <a:spcPts val="0"/>
        </a:spcBef>
        <a:buFont typeface="Arial" panose="020B0604020202020204" pitchFamily="34" charset="0"/>
        <a:buChar char="‒"/>
        <a:defRPr sz="2742" kern="1200">
          <a:solidFill>
            <a:schemeClr val="tx1"/>
          </a:solidFill>
          <a:latin typeface="+mn-lt"/>
          <a:ea typeface="+mn-ea"/>
          <a:cs typeface="+mn-cs"/>
        </a:defRPr>
      </a:lvl3pPr>
      <a:lvl4pPr marL="823500" indent="-314708" algn="l" defTabSz="742900" rtl="0" eaLnBrk="1" latinLnBrk="0" hangingPunct="1">
        <a:lnSpc>
          <a:spcPct val="120000"/>
        </a:lnSpc>
        <a:spcBef>
          <a:spcPts val="0"/>
        </a:spcBef>
        <a:buFont typeface="Arial" panose="020B0604020202020204" pitchFamily="34" charset="0"/>
        <a:buChar char="–"/>
        <a:defRPr sz="2742" kern="1200">
          <a:solidFill>
            <a:schemeClr val="tx1"/>
          </a:solidFill>
          <a:latin typeface="+mn-lt"/>
          <a:ea typeface="+mn-ea"/>
          <a:cs typeface="+mn-cs"/>
        </a:defRPr>
      </a:lvl4pPr>
      <a:lvl5pPr marL="1485566" indent="-662065" algn="l" defTabSz="742900" rtl="0" eaLnBrk="1" latinLnBrk="0" hangingPunct="1">
        <a:lnSpc>
          <a:spcPct val="120000"/>
        </a:lnSpc>
        <a:spcBef>
          <a:spcPts val="0"/>
        </a:spcBef>
        <a:buFont typeface="Arial" panose="020B0604020202020204" pitchFamily="34" charset="0"/>
        <a:buNone/>
        <a:defRPr sz="2742" kern="1200">
          <a:solidFill>
            <a:schemeClr val="tx1"/>
          </a:solidFill>
          <a:latin typeface="+mn-lt"/>
          <a:ea typeface="+mn-ea"/>
          <a:cs typeface="+mn-cs"/>
        </a:defRPr>
      </a:lvl5pPr>
      <a:lvl6pPr marL="2042976" indent="-185725" algn="l" defTabSz="74290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426" indent="-185725" algn="l" defTabSz="74290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876" indent="-185725" algn="l" defTabSz="74290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327" indent="-185725" algn="l" defTabSz="74290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00" rtl="0" eaLnBrk="1" latinLnBrk="0" hangingPunct="1">
        <a:defRPr sz="1463" kern="1200">
          <a:solidFill>
            <a:schemeClr val="tx1"/>
          </a:solidFill>
          <a:latin typeface="+mn-lt"/>
          <a:ea typeface="+mn-ea"/>
          <a:cs typeface="+mn-cs"/>
        </a:defRPr>
      </a:lvl1pPr>
      <a:lvl2pPr marL="371450" algn="l" defTabSz="742900" rtl="0" eaLnBrk="1" latinLnBrk="0" hangingPunct="1">
        <a:defRPr sz="1463" kern="1200">
          <a:solidFill>
            <a:schemeClr val="tx1"/>
          </a:solidFill>
          <a:latin typeface="+mn-lt"/>
          <a:ea typeface="+mn-ea"/>
          <a:cs typeface="+mn-cs"/>
        </a:defRPr>
      </a:lvl2pPr>
      <a:lvl3pPr marL="742900" algn="l" defTabSz="742900" rtl="0" eaLnBrk="1" latinLnBrk="0" hangingPunct="1">
        <a:defRPr sz="1463" kern="1200">
          <a:solidFill>
            <a:schemeClr val="tx1"/>
          </a:solidFill>
          <a:latin typeface="+mn-lt"/>
          <a:ea typeface="+mn-ea"/>
          <a:cs typeface="+mn-cs"/>
        </a:defRPr>
      </a:lvl3pPr>
      <a:lvl4pPr marL="1114350" algn="l" defTabSz="742900" rtl="0" eaLnBrk="1" latinLnBrk="0" hangingPunct="1">
        <a:defRPr sz="1463" kern="1200">
          <a:solidFill>
            <a:schemeClr val="tx1"/>
          </a:solidFill>
          <a:latin typeface="+mn-lt"/>
          <a:ea typeface="+mn-ea"/>
          <a:cs typeface="+mn-cs"/>
        </a:defRPr>
      </a:lvl4pPr>
      <a:lvl5pPr marL="1485800" algn="l" defTabSz="742900" rtl="0" eaLnBrk="1" latinLnBrk="0" hangingPunct="1">
        <a:defRPr sz="1463" kern="1200">
          <a:solidFill>
            <a:schemeClr val="tx1"/>
          </a:solidFill>
          <a:latin typeface="+mn-lt"/>
          <a:ea typeface="+mn-ea"/>
          <a:cs typeface="+mn-cs"/>
        </a:defRPr>
      </a:lvl5pPr>
      <a:lvl6pPr marL="1857251" algn="l" defTabSz="742900" rtl="0" eaLnBrk="1" latinLnBrk="0" hangingPunct="1">
        <a:defRPr sz="1463" kern="1200">
          <a:solidFill>
            <a:schemeClr val="tx1"/>
          </a:solidFill>
          <a:latin typeface="+mn-lt"/>
          <a:ea typeface="+mn-ea"/>
          <a:cs typeface="+mn-cs"/>
        </a:defRPr>
      </a:lvl6pPr>
      <a:lvl7pPr marL="2228701" algn="l" defTabSz="742900" rtl="0" eaLnBrk="1" latinLnBrk="0" hangingPunct="1">
        <a:defRPr sz="1463" kern="1200">
          <a:solidFill>
            <a:schemeClr val="tx1"/>
          </a:solidFill>
          <a:latin typeface="+mn-lt"/>
          <a:ea typeface="+mn-ea"/>
          <a:cs typeface="+mn-cs"/>
        </a:defRPr>
      </a:lvl7pPr>
      <a:lvl8pPr marL="2600151" algn="l" defTabSz="742900" rtl="0" eaLnBrk="1" latinLnBrk="0" hangingPunct="1">
        <a:defRPr sz="1463" kern="1200">
          <a:solidFill>
            <a:schemeClr val="tx1"/>
          </a:solidFill>
          <a:latin typeface="+mn-lt"/>
          <a:ea typeface="+mn-ea"/>
          <a:cs typeface="+mn-cs"/>
        </a:defRPr>
      </a:lvl8pPr>
      <a:lvl9pPr marL="2971602" algn="l" defTabSz="74290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a:xfrm>
            <a:off x="554410" y="2780928"/>
            <a:ext cx="9351590" cy="2534574"/>
          </a:xfrm>
        </p:spPr>
        <p:txBody>
          <a:bodyPr/>
          <a:lstStyle/>
          <a:p>
            <a:pPr algn="ctr">
              <a:lnSpc>
                <a:spcPts val="8500"/>
              </a:lnSpc>
            </a:pPr>
            <a:r>
              <a:rPr lang="nl-NL" sz="5400" dirty="0" err="1" smtClean="0"/>
              <a:t>Structs</a:t>
            </a:r>
            <a:r>
              <a:rPr lang="nl-NL" sz="5400" dirty="0" smtClean="0"/>
              <a:t/>
            </a:r>
            <a:br>
              <a:rPr lang="nl-NL" sz="5400" dirty="0" smtClean="0"/>
            </a:br>
            <a:r>
              <a:rPr lang="nl-NL" sz="5400" dirty="0" smtClean="0"/>
              <a:t/>
            </a:r>
            <a:br>
              <a:rPr lang="nl-NL" sz="5400" dirty="0" smtClean="0"/>
            </a:br>
            <a:r>
              <a:rPr lang="nl-NL" sz="5400" dirty="0" smtClean="0"/>
              <a:t>dynamisch geheugenbeheer</a:t>
            </a:r>
            <a:endParaRPr lang="nl-NL" sz="5400" dirty="0"/>
          </a:p>
        </p:txBody>
      </p:sp>
      <p:sp>
        <p:nvSpPr>
          <p:cNvPr id="18" name="Ondertitel 17"/>
          <p:cNvSpPr>
            <a:spLocks noGrp="1"/>
          </p:cNvSpPr>
          <p:nvPr>
            <p:ph type="subTitle" idx="1"/>
          </p:nvPr>
        </p:nvSpPr>
        <p:spPr>
          <a:xfrm>
            <a:off x="1064568" y="5949280"/>
            <a:ext cx="8678997" cy="457877"/>
          </a:xfrm>
        </p:spPr>
        <p:txBody>
          <a:bodyPr>
            <a:normAutofit/>
          </a:bodyPr>
          <a:lstStyle/>
          <a:p>
            <a:pPr algn="r"/>
            <a:r>
              <a:rPr lang="nl-NL" sz="2800" b="1" dirty="0">
                <a:solidFill>
                  <a:schemeClr val="accent6"/>
                </a:solidFill>
              </a:rPr>
              <a:t>Helga </a:t>
            </a:r>
            <a:r>
              <a:rPr lang="nl-NL" sz="2800" b="1" dirty="0" err="1">
                <a:solidFill>
                  <a:schemeClr val="accent6"/>
                </a:solidFill>
              </a:rPr>
              <a:t>Naessens</a:t>
            </a:r>
            <a:endParaRPr lang="nl-NL" sz="2800" b="1" dirty="0">
              <a:solidFill>
                <a:schemeClr val="accent6"/>
              </a:solidFill>
            </a:endParaRPr>
          </a:p>
        </p:txBody>
      </p:sp>
    </p:spTree>
    <p:extLst>
      <p:ext uri="{BB962C8B-B14F-4D97-AF65-F5344CB8AC3E}">
        <p14:creationId xmlns:p14="http://schemas.microsoft.com/office/powerpoint/2010/main" val="2665890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Grp="1" noChangeArrowheads="1"/>
          </p:cNvSpPr>
          <p:nvPr>
            <p:ph type="title"/>
          </p:nvPr>
        </p:nvSpPr>
        <p:spPr>
          <a:xfrm>
            <a:off x="0" y="-7490"/>
            <a:ext cx="9906000" cy="850180"/>
          </a:xfrm>
        </p:spPr>
        <p:txBody>
          <a:bodyPr/>
          <a:lstStyle/>
          <a:p>
            <a:pPr eaLnBrk="1" fontAlgn="auto" hangingPunct="1">
              <a:spcAft>
                <a:spcPts val="0"/>
              </a:spcAft>
              <a:defRPr/>
            </a:pPr>
            <a:r>
              <a:rPr lang="fr-BE" sz="3600" b="1" dirty="0" err="1" smtClean="0">
                <a:solidFill>
                  <a:schemeClr val="accent3"/>
                </a:solidFill>
              </a:rPr>
              <a:t>Oefening</a:t>
            </a:r>
            <a:r>
              <a:rPr lang="fr-BE" sz="3600" b="1" dirty="0" smtClean="0">
                <a:solidFill>
                  <a:schemeClr val="accent3"/>
                </a:solidFill>
              </a:rPr>
              <a:t> </a:t>
            </a:r>
            <a:endParaRPr lang="fr-BE" sz="3600" b="1" dirty="0">
              <a:solidFill>
                <a:schemeClr val="accent3"/>
              </a:solidFill>
              <a:sym typeface="Symbol" pitchFamily="18" charset="2"/>
            </a:endParaRPr>
          </a:p>
        </p:txBody>
      </p:sp>
      <p:sp>
        <p:nvSpPr>
          <p:cNvPr id="16387" name="Rectangle 3"/>
          <p:cNvSpPr>
            <a:spLocks noGrp="1" noChangeArrowheads="1"/>
          </p:cNvSpPr>
          <p:nvPr>
            <p:ph idx="1"/>
          </p:nvPr>
        </p:nvSpPr>
        <p:spPr>
          <a:xfrm>
            <a:off x="173515" y="1052736"/>
            <a:ext cx="8869362" cy="4379913"/>
          </a:xfrm>
        </p:spPr>
        <p:txBody>
          <a:bodyPr>
            <a:noAutofit/>
          </a:bodyPr>
          <a:lstStyle/>
          <a:p>
            <a:pPr eaLnBrk="1" hangingPunct="1">
              <a:buFont typeface="Wingdings" pitchFamily="2" charset="2"/>
              <a:buNone/>
            </a:pPr>
            <a:r>
              <a:rPr lang="fr-BE" sz="2400" u="sng" dirty="0" err="1" smtClean="0">
                <a:cs typeface="Arial" pitchFamily="34" charset="0"/>
              </a:rPr>
              <a:t>Gegeven</a:t>
            </a:r>
            <a:r>
              <a:rPr lang="fr-BE" sz="2400" dirty="0" smtClean="0">
                <a:cs typeface="Arial" pitchFamily="34" charset="0"/>
              </a:rPr>
              <a:t>:</a:t>
            </a:r>
          </a:p>
          <a:p>
            <a:pPr eaLnBrk="1" hangingPunct="1">
              <a:buFont typeface="Wingdings" pitchFamily="2" charset="2"/>
              <a:buNone/>
            </a:pPr>
            <a:endParaRPr lang="fr-BE" sz="1000" dirty="0" smtClean="0">
              <a:latin typeface="Times New Roman" pitchFamily="18" charset="0"/>
            </a:endParaRPr>
          </a:p>
          <a:p>
            <a:pPr eaLnBrk="1" hangingPunct="1">
              <a:buFont typeface="Wingdings" pitchFamily="2" charset="2"/>
              <a:buNone/>
            </a:pPr>
            <a:r>
              <a:rPr lang="fr-BE" sz="2800" dirty="0" smtClean="0">
                <a:latin typeface="Courier New" pitchFamily="49" charset="0"/>
              </a:rPr>
              <a:t>	</a:t>
            </a:r>
            <a:r>
              <a:rPr lang="fr-BE" sz="2400" dirty="0" err="1" smtClean="0">
                <a:latin typeface="Consolas" panose="020B0609020204030204" pitchFamily="49" charset="0"/>
                <a:cs typeface="Consolas" panose="020B0609020204030204" pitchFamily="49" charset="0"/>
              </a:rPr>
              <a:t>typedef</a:t>
            </a:r>
            <a:r>
              <a:rPr lang="fr-BE" sz="2400" dirty="0" smtClean="0">
                <a:latin typeface="Consolas" panose="020B0609020204030204" pitchFamily="49" charset="0"/>
                <a:cs typeface="Consolas" panose="020B0609020204030204" pitchFamily="49" charset="0"/>
              </a:rPr>
              <a:t> </a:t>
            </a:r>
            <a:r>
              <a:rPr lang="fr-BE" sz="2400" dirty="0" err="1" smtClean="0">
                <a:latin typeface="Consolas" panose="020B0609020204030204" pitchFamily="49" charset="0"/>
                <a:cs typeface="Consolas" panose="020B0609020204030204" pitchFamily="49" charset="0"/>
              </a:rPr>
              <a:t>struct</a:t>
            </a:r>
            <a:r>
              <a:rPr lang="fr-BE" sz="2400" dirty="0" smtClean="0">
                <a:latin typeface="Consolas" panose="020B0609020204030204" pitchFamily="49" charset="0"/>
                <a:cs typeface="Consolas" panose="020B0609020204030204" pitchFamily="49" charset="0"/>
              </a:rPr>
              <a:t> {		  </a:t>
            </a:r>
            <a:r>
              <a:rPr lang="fr-BE" sz="2400" dirty="0" err="1" smtClean="0">
                <a:latin typeface="Consolas" panose="020B0609020204030204" pitchFamily="49" charset="0"/>
                <a:cs typeface="Consolas" panose="020B0609020204030204" pitchFamily="49" charset="0"/>
              </a:rPr>
              <a:t>typedef</a:t>
            </a:r>
            <a:r>
              <a:rPr lang="fr-BE" sz="2400" dirty="0" smtClean="0">
                <a:latin typeface="Consolas" panose="020B0609020204030204" pitchFamily="49" charset="0"/>
                <a:cs typeface="Consolas" panose="020B0609020204030204" pitchFamily="49" charset="0"/>
              </a:rPr>
              <a:t> </a:t>
            </a:r>
            <a:r>
              <a:rPr lang="fr-BE" sz="2400" dirty="0" err="1" smtClean="0">
                <a:latin typeface="Consolas" panose="020B0609020204030204" pitchFamily="49" charset="0"/>
                <a:cs typeface="Consolas" panose="020B0609020204030204" pitchFamily="49" charset="0"/>
              </a:rPr>
              <a:t>struct</a:t>
            </a:r>
            <a:r>
              <a:rPr lang="fr-BE" sz="2400" dirty="0" smtClean="0">
                <a:latin typeface="Consolas" panose="020B0609020204030204" pitchFamily="49" charset="0"/>
                <a:cs typeface="Consolas" panose="020B0609020204030204" pitchFamily="49" charset="0"/>
              </a:rPr>
              <a:t> {</a:t>
            </a:r>
          </a:p>
          <a:p>
            <a:pPr eaLnBrk="1" hangingPunct="1">
              <a:buFont typeface="Wingdings" pitchFamily="2" charset="2"/>
              <a:buNone/>
            </a:pPr>
            <a:r>
              <a:rPr lang="fr-BE" sz="2400" dirty="0" smtClean="0">
                <a:latin typeface="Consolas" panose="020B0609020204030204" pitchFamily="49" charset="0"/>
                <a:cs typeface="Consolas" panose="020B0609020204030204" pitchFamily="49" charset="0"/>
              </a:rPr>
              <a:t>		double x, y;		    	punt </a:t>
            </a:r>
            <a:r>
              <a:rPr lang="fr-BE" sz="2400" dirty="0" err="1" smtClean="0">
                <a:latin typeface="Consolas" panose="020B0609020204030204" pitchFamily="49" charset="0"/>
                <a:cs typeface="Consolas" panose="020B0609020204030204" pitchFamily="49" charset="0"/>
              </a:rPr>
              <a:t>mp</a:t>
            </a:r>
            <a:r>
              <a:rPr lang="fr-BE" sz="2400" dirty="0" smtClean="0">
                <a:latin typeface="Consolas" panose="020B0609020204030204" pitchFamily="49" charset="0"/>
                <a:cs typeface="Consolas" panose="020B0609020204030204" pitchFamily="49" charset="0"/>
              </a:rPr>
              <a:t>;</a:t>
            </a:r>
          </a:p>
          <a:p>
            <a:pPr eaLnBrk="1" hangingPunct="1">
              <a:buFont typeface="Wingdings" pitchFamily="2" charset="2"/>
              <a:buNone/>
            </a:pPr>
            <a:r>
              <a:rPr lang="fr-BE" sz="2400" dirty="0" smtClean="0">
                <a:latin typeface="Consolas" panose="020B0609020204030204" pitchFamily="49" charset="0"/>
                <a:cs typeface="Consolas" panose="020B0609020204030204" pitchFamily="49" charset="0"/>
              </a:rPr>
              <a:t>	} punt;				</a:t>
            </a:r>
            <a:r>
              <a:rPr lang="fr-BE" sz="2400" dirty="0">
                <a:latin typeface="Consolas" panose="020B0609020204030204" pitchFamily="49" charset="0"/>
                <a:cs typeface="Consolas" panose="020B0609020204030204" pitchFamily="49" charset="0"/>
              </a:rPr>
              <a:t>	</a:t>
            </a:r>
            <a:r>
              <a:rPr lang="fr-BE" sz="2400" dirty="0" smtClean="0">
                <a:latin typeface="Consolas" panose="020B0609020204030204" pitchFamily="49" charset="0"/>
                <a:cs typeface="Consolas" panose="020B0609020204030204" pitchFamily="49" charset="0"/>
              </a:rPr>
              <a:t>double </a:t>
            </a:r>
            <a:r>
              <a:rPr lang="fr-BE" sz="2400" dirty="0" err="1" smtClean="0">
                <a:latin typeface="Consolas" panose="020B0609020204030204" pitchFamily="49" charset="0"/>
                <a:cs typeface="Consolas" panose="020B0609020204030204" pitchFamily="49" charset="0"/>
              </a:rPr>
              <a:t>straal</a:t>
            </a:r>
            <a:r>
              <a:rPr lang="fr-BE" sz="2400" dirty="0" smtClean="0">
                <a:latin typeface="Consolas" panose="020B0609020204030204" pitchFamily="49" charset="0"/>
                <a:cs typeface="Consolas" panose="020B0609020204030204" pitchFamily="49" charset="0"/>
              </a:rPr>
              <a:t>;</a:t>
            </a:r>
          </a:p>
          <a:p>
            <a:pPr eaLnBrk="1" hangingPunct="1">
              <a:buFont typeface="Wingdings" pitchFamily="2" charset="2"/>
              <a:buNone/>
            </a:pPr>
            <a:r>
              <a:rPr lang="fr-BE" sz="2400" dirty="0" smtClean="0">
                <a:latin typeface="Consolas" panose="020B0609020204030204" pitchFamily="49" charset="0"/>
                <a:cs typeface="Consolas" panose="020B0609020204030204" pitchFamily="49" charset="0"/>
              </a:rPr>
              <a:t>						  } </a:t>
            </a:r>
            <a:r>
              <a:rPr lang="fr-BE" sz="2400" dirty="0" err="1" smtClean="0">
                <a:latin typeface="Consolas" panose="020B0609020204030204" pitchFamily="49" charset="0"/>
                <a:cs typeface="Consolas" panose="020B0609020204030204" pitchFamily="49" charset="0"/>
              </a:rPr>
              <a:t>cirkel</a:t>
            </a:r>
            <a:r>
              <a:rPr lang="fr-BE" sz="2400" dirty="0" smtClean="0">
                <a:latin typeface="Consolas" panose="020B0609020204030204" pitchFamily="49" charset="0"/>
                <a:cs typeface="Consolas" panose="020B0609020204030204" pitchFamily="49" charset="0"/>
              </a:rPr>
              <a:t>;</a:t>
            </a:r>
          </a:p>
          <a:p>
            <a:pPr eaLnBrk="1" hangingPunct="1">
              <a:buFont typeface="Wingdings" pitchFamily="2" charset="2"/>
              <a:buNone/>
            </a:pPr>
            <a:endParaRPr lang="fr-BE" sz="1000" dirty="0" smtClean="0">
              <a:latin typeface="Courier New" pitchFamily="49" charset="0"/>
            </a:endParaRPr>
          </a:p>
          <a:p>
            <a:pPr eaLnBrk="1" hangingPunct="1">
              <a:lnSpc>
                <a:spcPts val="4000"/>
              </a:lnSpc>
              <a:spcBef>
                <a:spcPts val="1200"/>
              </a:spcBef>
              <a:buFont typeface="Wingdings" pitchFamily="2" charset="2"/>
              <a:buNone/>
            </a:pPr>
            <a:r>
              <a:rPr lang="fr-BE" sz="2400" u="sng" dirty="0" err="1" smtClean="0">
                <a:cs typeface="Arial" pitchFamily="34" charset="0"/>
              </a:rPr>
              <a:t>Gevraagd</a:t>
            </a:r>
            <a:r>
              <a:rPr lang="fr-BE" sz="2400" dirty="0" smtClean="0">
                <a:cs typeface="Arial" pitchFamily="34" charset="0"/>
              </a:rPr>
              <a:t>: </a:t>
            </a:r>
          </a:p>
          <a:p>
            <a:pPr eaLnBrk="1" hangingPunct="1">
              <a:lnSpc>
                <a:spcPts val="4000"/>
              </a:lnSpc>
              <a:spcBef>
                <a:spcPts val="1200"/>
              </a:spcBef>
              <a:buFont typeface="Wingdings" pitchFamily="2" charset="2"/>
              <a:buNone/>
            </a:pPr>
            <a:r>
              <a:rPr lang="fr-BE" sz="2800" dirty="0">
                <a:cs typeface="Arial" pitchFamily="34" charset="0"/>
              </a:rPr>
              <a:t>	</a:t>
            </a:r>
            <a:r>
              <a:rPr lang="fr-BE" sz="2400" dirty="0" smtClean="0">
                <a:cs typeface="Arial" pitchFamily="34" charset="0"/>
              </a:rPr>
              <a:t>Lees </a:t>
            </a:r>
            <a:r>
              <a:rPr lang="fr-BE" sz="2400" dirty="0" err="1" smtClean="0">
                <a:cs typeface="Arial" pitchFamily="34" charset="0"/>
              </a:rPr>
              <a:t>eerst</a:t>
            </a:r>
            <a:r>
              <a:rPr lang="fr-BE" sz="2400" dirty="0" smtClean="0">
                <a:cs typeface="Arial" pitchFamily="34" charset="0"/>
              </a:rPr>
              <a:t> 10 </a:t>
            </a:r>
            <a:r>
              <a:rPr lang="fr-BE" sz="2400" dirty="0" err="1" smtClean="0">
                <a:cs typeface="Arial" pitchFamily="34" charset="0"/>
              </a:rPr>
              <a:t>cirkels</a:t>
            </a:r>
            <a:r>
              <a:rPr lang="fr-BE" sz="2400" dirty="0" smtClean="0">
                <a:cs typeface="Arial" pitchFamily="34" charset="0"/>
              </a:rPr>
              <a:t> in en </a:t>
            </a:r>
            <a:r>
              <a:rPr lang="fr-BE" sz="2400" dirty="0" err="1" smtClean="0">
                <a:cs typeface="Arial" pitchFamily="34" charset="0"/>
              </a:rPr>
              <a:t>daarna</a:t>
            </a:r>
            <a:r>
              <a:rPr lang="fr-BE" sz="2400" dirty="0" smtClean="0">
                <a:cs typeface="Arial" pitchFamily="34" charset="0"/>
              </a:rPr>
              <a:t> </a:t>
            </a:r>
            <a:r>
              <a:rPr lang="fr-BE" sz="2400" dirty="0" err="1" smtClean="0">
                <a:cs typeface="Arial" pitchFamily="34" charset="0"/>
              </a:rPr>
              <a:t>een</a:t>
            </a:r>
            <a:r>
              <a:rPr lang="fr-BE" sz="2400" dirty="0" smtClean="0">
                <a:cs typeface="Arial" pitchFamily="34" charset="0"/>
              </a:rPr>
              <a:t> punt.  </a:t>
            </a:r>
          </a:p>
          <a:p>
            <a:pPr eaLnBrk="1" hangingPunct="1">
              <a:lnSpc>
                <a:spcPts val="4000"/>
              </a:lnSpc>
              <a:spcBef>
                <a:spcPts val="1200"/>
              </a:spcBef>
              <a:buFont typeface="Wingdings" pitchFamily="2" charset="2"/>
              <a:buNone/>
            </a:pPr>
            <a:r>
              <a:rPr lang="fr-BE" sz="2400" dirty="0">
                <a:cs typeface="Arial" pitchFamily="34" charset="0"/>
              </a:rPr>
              <a:t>	</a:t>
            </a:r>
            <a:r>
              <a:rPr lang="fr-BE" sz="2400" dirty="0" err="1" smtClean="0">
                <a:cs typeface="Arial" pitchFamily="34" charset="0"/>
              </a:rPr>
              <a:t>Schrijf</a:t>
            </a:r>
            <a:r>
              <a:rPr lang="fr-BE" sz="2400" dirty="0" smtClean="0">
                <a:cs typeface="Arial" pitchFamily="34" charset="0"/>
              </a:rPr>
              <a:t> </a:t>
            </a:r>
            <a:r>
              <a:rPr lang="fr-BE" sz="2400" dirty="0" err="1" smtClean="0">
                <a:cs typeface="Arial" pitchFamily="34" charset="0"/>
              </a:rPr>
              <a:t>daarna</a:t>
            </a:r>
            <a:r>
              <a:rPr lang="fr-BE" sz="2400" dirty="0" smtClean="0">
                <a:cs typeface="Arial" pitchFamily="34" charset="0"/>
              </a:rPr>
              <a:t> </a:t>
            </a:r>
            <a:r>
              <a:rPr lang="fr-BE" sz="2400" dirty="0" err="1" smtClean="0">
                <a:cs typeface="Arial" pitchFamily="34" charset="0"/>
              </a:rPr>
              <a:t>alle</a:t>
            </a:r>
            <a:r>
              <a:rPr lang="fr-BE" sz="2400" dirty="0" smtClean="0">
                <a:cs typeface="Arial" pitchFamily="34" charset="0"/>
              </a:rPr>
              <a:t> </a:t>
            </a:r>
            <a:r>
              <a:rPr lang="fr-BE" sz="2400" dirty="0" err="1" smtClean="0">
                <a:cs typeface="Arial" pitchFamily="34" charset="0"/>
              </a:rPr>
              <a:t>cirkels</a:t>
            </a:r>
            <a:r>
              <a:rPr lang="fr-BE" sz="2400" dirty="0" smtClean="0">
                <a:cs typeface="Arial" pitchFamily="34" charset="0"/>
              </a:rPr>
              <a:t> </a:t>
            </a:r>
            <a:r>
              <a:rPr lang="fr-BE" sz="2400" dirty="0" err="1" smtClean="0">
                <a:cs typeface="Arial" pitchFamily="34" charset="0"/>
              </a:rPr>
              <a:t>uit</a:t>
            </a:r>
            <a:r>
              <a:rPr lang="fr-BE" sz="2400" dirty="0" smtClean="0">
                <a:cs typeface="Arial" pitchFamily="34" charset="0"/>
              </a:rPr>
              <a:t> </a:t>
            </a:r>
            <a:r>
              <a:rPr lang="fr-BE" sz="2400" dirty="0" err="1" smtClean="0">
                <a:cs typeface="Arial" pitchFamily="34" charset="0"/>
              </a:rPr>
              <a:t>waarvan</a:t>
            </a:r>
            <a:r>
              <a:rPr lang="fr-BE" sz="2400" dirty="0" smtClean="0">
                <a:cs typeface="Arial" pitchFamily="34" charset="0"/>
              </a:rPr>
              <a:t> het punt </a:t>
            </a:r>
            <a:r>
              <a:rPr lang="fr-BE" sz="2400" dirty="0" err="1" smtClean="0">
                <a:cs typeface="Arial" pitchFamily="34" charset="0"/>
              </a:rPr>
              <a:t>binnen</a:t>
            </a:r>
            <a:r>
              <a:rPr lang="fr-BE" sz="2400" dirty="0" smtClean="0">
                <a:cs typeface="Arial" pitchFamily="34" charset="0"/>
              </a:rPr>
              <a:t> de </a:t>
            </a:r>
            <a:r>
              <a:rPr lang="fr-BE" sz="2400" dirty="0" err="1" smtClean="0">
                <a:cs typeface="Arial" pitchFamily="34" charset="0"/>
              </a:rPr>
              <a:t>cirkel</a:t>
            </a:r>
            <a:r>
              <a:rPr lang="fr-BE" sz="2400" dirty="0" smtClean="0">
                <a:cs typeface="Arial" pitchFamily="34" charset="0"/>
              </a:rPr>
              <a:t> </a:t>
            </a:r>
            <a:r>
              <a:rPr lang="fr-BE" sz="2400" dirty="0" err="1" smtClean="0">
                <a:cs typeface="Arial" pitchFamily="34" charset="0"/>
              </a:rPr>
              <a:t>ligt</a:t>
            </a:r>
            <a:r>
              <a:rPr lang="fr-BE" sz="2400" dirty="0">
                <a:cs typeface="Arial" pitchFamily="34" charset="0"/>
              </a:rPr>
              <a:t> </a:t>
            </a:r>
            <a:r>
              <a:rPr lang="fr-BE" sz="2400" dirty="0" smtClean="0">
                <a:cs typeface="Arial" pitchFamily="34" charset="0"/>
              </a:rPr>
              <a:t>(op de rand </a:t>
            </a:r>
            <a:r>
              <a:rPr lang="fr-BE" sz="2400" dirty="0" err="1" smtClean="0">
                <a:cs typeface="Arial" pitchFamily="34" charset="0"/>
              </a:rPr>
              <a:t>is</a:t>
            </a:r>
            <a:r>
              <a:rPr lang="fr-BE" sz="2400" dirty="0" smtClean="0">
                <a:cs typeface="Arial" pitchFamily="34" charset="0"/>
              </a:rPr>
              <a:t> </a:t>
            </a:r>
            <a:r>
              <a:rPr lang="fr-BE" sz="2400" dirty="0" err="1" smtClean="0">
                <a:cs typeface="Arial" pitchFamily="34" charset="0"/>
              </a:rPr>
              <a:t>buiten</a:t>
            </a:r>
            <a:r>
              <a:rPr lang="fr-BE" sz="2400" dirty="0" smtClean="0">
                <a:cs typeface="Arial" pitchFamily="34" charset="0"/>
              </a:rPr>
              <a:t>). 	</a:t>
            </a:r>
          </a:p>
        </p:txBody>
      </p:sp>
      <p:sp>
        <p:nvSpPr>
          <p:cNvPr id="16389" name="Line 4"/>
          <p:cNvSpPr>
            <a:spLocks noChangeShapeType="1"/>
          </p:cNvSpPr>
          <p:nvPr/>
        </p:nvSpPr>
        <p:spPr bwMode="auto">
          <a:xfrm>
            <a:off x="4376936" y="1509986"/>
            <a:ext cx="0" cy="1944687"/>
          </a:xfrm>
          <a:prstGeom prst="line">
            <a:avLst/>
          </a:prstGeom>
          <a:noFill/>
          <a:ln w="19050">
            <a:solidFill>
              <a:schemeClr val="tx1"/>
            </a:solidFill>
            <a:miter lim="800000"/>
            <a:headEnd/>
            <a:tailEnd/>
          </a:ln>
        </p:spPr>
        <p:txBody>
          <a:bodyPr wrap="none"/>
          <a:lstStyle/>
          <a:p>
            <a:endParaRPr lang="nl-BE"/>
          </a:p>
        </p:txBody>
      </p:sp>
      <p:sp>
        <p:nvSpPr>
          <p:cNvPr id="6"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10</a:t>
            </a:fld>
            <a:endParaRPr lang="nl-NL" dirty="0" smtClean="0"/>
          </a:p>
        </p:txBody>
      </p:sp>
      <p:sp>
        <p:nvSpPr>
          <p:cNvPr id="7" name="Tijdelijke aanduiding voor dianummer 5"/>
          <p:cNvSpPr>
            <a:spLocks noGrp="1"/>
          </p:cNvSpPr>
          <p:nvPr>
            <p:ph type="sldNum" sz="quarter" idx="12"/>
          </p:nvPr>
        </p:nvSpPr>
        <p:spPr bwMode="auto">
          <a:xfrm>
            <a:off x="7598252" y="6492875"/>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10</a:t>
            </a:fld>
            <a:endParaRPr lang="nl-NL" sz="1600" dirty="0" smtClean="0"/>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a:xfrm>
            <a:off x="0" y="0"/>
            <a:ext cx="9906000" cy="842690"/>
          </a:xfrm>
        </p:spPr>
        <p:txBody>
          <a:bodyPr>
            <a:normAutofit/>
          </a:bodyPr>
          <a:lstStyle/>
          <a:p>
            <a:pPr eaLnBrk="1" fontAlgn="auto" hangingPunct="1">
              <a:spcAft>
                <a:spcPts val="0"/>
              </a:spcAft>
              <a:defRPr/>
            </a:pPr>
            <a:r>
              <a:rPr lang="fr-BE" sz="3600" b="1" dirty="0" smtClean="0">
                <a:solidFill>
                  <a:schemeClr val="accent3"/>
                </a:solidFill>
              </a:rPr>
              <a:t>Pointer  </a:t>
            </a:r>
            <a:r>
              <a:rPr lang="fr-BE" sz="3600" b="1" dirty="0" err="1" smtClean="0">
                <a:solidFill>
                  <a:schemeClr val="accent3"/>
                </a:solidFill>
              </a:rPr>
              <a:t>naar</a:t>
            </a:r>
            <a:r>
              <a:rPr lang="fr-BE" sz="3600" b="1" dirty="0" smtClean="0">
                <a:solidFill>
                  <a:schemeClr val="accent3"/>
                </a:solidFill>
              </a:rPr>
              <a:t>  </a:t>
            </a:r>
            <a:r>
              <a:rPr lang="fr-BE" sz="3600" b="1" dirty="0" err="1" smtClean="0">
                <a:solidFill>
                  <a:schemeClr val="accent3"/>
                </a:solidFill>
              </a:rPr>
              <a:t>struct</a:t>
            </a:r>
            <a:endParaRPr lang="nl-NL" sz="3600" b="1" dirty="0">
              <a:solidFill>
                <a:schemeClr val="accent3"/>
              </a:solidFill>
            </a:endParaRPr>
          </a:p>
        </p:txBody>
      </p:sp>
      <p:sp>
        <p:nvSpPr>
          <p:cNvPr id="13315" name="Rectangle 3"/>
          <p:cNvSpPr>
            <a:spLocks noGrp="1" noChangeArrowheads="1"/>
          </p:cNvSpPr>
          <p:nvPr>
            <p:ph idx="1"/>
          </p:nvPr>
        </p:nvSpPr>
        <p:spPr>
          <a:xfrm>
            <a:off x="416496" y="1052736"/>
            <a:ext cx="8640960" cy="4000528"/>
          </a:xfrm>
        </p:spPr>
        <p:txBody>
          <a:bodyPr>
            <a:noAutofit/>
          </a:bodyPr>
          <a:lstStyle/>
          <a:p>
            <a:pPr marL="450850" indent="-450850" fontAlgn="auto">
              <a:lnSpc>
                <a:spcPts val="4000"/>
              </a:lnSpc>
              <a:spcAft>
                <a:spcPts val="0"/>
              </a:spcAft>
            </a:pPr>
            <a:r>
              <a:rPr lang="fr-BE" sz="2400" u="sng" dirty="0" err="1" smtClean="0">
                <a:cs typeface="Arial" pitchFamily="34" charset="0"/>
              </a:rPr>
              <a:t>Voorbeeld</a:t>
            </a:r>
            <a:r>
              <a:rPr lang="fr-BE" sz="2400" dirty="0">
                <a:cs typeface="Arial" pitchFamily="34" charset="0"/>
              </a:rPr>
              <a:t>:</a:t>
            </a:r>
          </a:p>
          <a:p>
            <a:pPr fontAlgn="auto">
              <a:lnSpc>
                <a:spcPct val="90000"/>
              </a:lnSpc>
              <a:spcAft>
                <a:spcPts val="0"/>
              </a:spcAft>
              <a:buFont typeface="Wingdings" pitchFamily="2" charset="2"/>
              <a:buNone/>
            </a:pPr>
            <a:endParaRPr lang="fr-BE" sz="200" dirty="0">
              <a:latin typeface="Times New Roman" pitchFamily="18" charset="0"/>
            </a:endParaRPr>
          </a:p>
          <a:p>
            <a:pPr marL="714375" indent="0" fontAlgn="auto">
              <a:lnSpc>
                <a:spcPts val="3300"/>
              </a:lnSpc>
              <a:spcAft>
                <a:spcPts val="0"/>
              </a:spcAft>
              <a:buFont typeface="Wingdings" pitchFamily="2" charset="2"/>
              <a:buNone/>
            </a:pPr>
            <a:r>
              <a:rPr lang="fr-BE" sz="2200" dirty="0" smtClean="0">
                <a:latin typeface="Consolas" panose="020B0609020204030204" pitchFamily="49" charset="0"/>
                <a:cs typeface="Consolas" panose="020B0609020204030204" pitchFamily="49" charset="0"/>
              </a:rPr>
              <a:t>punt p = {2.2,3.1};</a:t>
            </a:r>
          </a:p>
          <a:p>
            <a:pPr marL="714375" indent="0" fontAlgn="auto">
              <a:lnSpc>
                <a:spcPts val="3300"/>
              </a:lnSpc>
              <a:spcAft>
                <a:spcPts val="0"/>
              </a:spcAft>
              <a:buFont typeface="Wingdings" pitchFamily="2" charset="2"/>
              <a:buNone/>
            </a:pPr>
            <a:r>
              <a:rPr lang="fr-BE" sz="2200" dirty="0" smtClean="0">
                <a:latin typeface="Consolas" panose="020B0609020204030204" pitchFamily="49" charset="0"/>
                <a:cs typeface="Consolas" panose="020B0609020204030204" pitchFamily="49" charset="0"/>
              </a:rPr>
              <a:t>punt *pp = &amp;p;</a:t>
            </a:r>
            <a:endParaRPr lang="fr-BE" sz="2200" dirty="0">
              <a:latin typeface="Consolas" panose="020B0609020204030204" pitchFamily="49" charset="0"/>
              <a:cs typeface="Consolas" panose="020B0609020204030204" pitchFamily="49" charset="0"/>
            </a:endParaRPr>
          </a:p>
          <a:p>
            <a:pPr marL="444500" indent="-444500">
              <a:lnSpc>
                <a:spcPts val="4000"/>
              </a:lnSpc>
              <a:spcBef>
                <a:spcPts val="1800"/>
              </a:spcBef>
            </a:pPr>
            <a:r>
              <a:rPr lang="fr-BE" sz="2400" dirty="0" err="1" smtClean="0">
                <a:cs typeface="Arial" pitchFamily="34" charset="0"/>
                <a:sym typeface="Symbol" pitchFamily="18" charset="2"/>
              </a:rPr>
              <a:t>Toegang</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tot</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gegevens</a:t>
            </a:r>
            <a:r>
              <a:rPr lang="fr-BE" sz="2400" dirty="0" smtClean="0">
                <a:cs typeface="Arial" pitchFamily="34" charset="0"/>
                <a:sym typeface="Symbol" pitchFamily="18" charset="2"/>
              </a:rPr>
              <a:t>:</a:t>
            </a:r>
          </a:p>
          <a:p>
            <a:pPr marL="444500" indent="-444500">
              <a:lnSpc>
                <a:spcPts val="4000"/>
              </a:lnSpc>
            </a:pPr>
            <a:endParaRPr lang="fr-BE" sz="2800" dirty="0" smtClean="0">
              <a:cs typeface="Arial" pitchFamily="34" charset="0"/>
              <a:sym typeface="Symbol" pitchFamily="18" charset="2"/>
            </a:endParaRPr>
          </a:p>
          <a:p>
            <a:pPr marL="444500" indent="-444500">
              <a:lnSpc>
                <a:spcPts val="4000"/>
              </a:lnSpc>
            </a:pPr>
            <a:endParaRPr lang="fr-BE" sz="200" dirty="0" smtClean="0">
              <a:cs typeface="Arial" pitchFamily="34" charset="0"/>
              <a:sym typeface="Symbol" pitchFamily="18" charset="2"/>
            </a:endParaRPr>
          </a:p>
          <a:p>
            <a:pPr marL="450850" indent="0" fontAlgn="auto">
              <a:lnSpc>
                <a:spcPts val="4000"/>
              </a:lnSpc>
              <a:spcBef>
                <a:spcPts val="0"/>
              </a:spcBef>
              <a:spcAft>
                <a:spcPts val="0"/>
              </a:spcAft>
              <a:buNone/>
            </a:pPr>
            <a:r>
              <a:rPr lang="fr-BE" sz="2400" u="sng" dirty="0" err="1" smtClean="0">
                <a:cs typeface="Arial" pitchFamily="34" charset="0"/>
              </a:rPr>
              <a:t>Voorbeeld</a:t>
            </a:r>
            <a:r>
              <a:rPr lang="fr-BE" sz="2400" dirty="0" smtClean="0">
                <a:cs typeface="Arial" pitchFamily="34" charset="0"/>
              </a:rPr>
              <a:t>:</a:t>
            </a:r>
          </a:p>
          <a:p>
            <a:pPr marL="714375" indent="0" fontAlgn="auto">
              <a:lnSpc>
                <a:spcPts val="4000"/>
              </a:lnSpc>
              <a:spcBef>
                <a:spcPts val="600"/>
              </a:spcBef>
              <a:spcAft>
                <a:spcPts val="0"/>
              </a:spcAft>
              <a:buNone/>
            </a:pPr>
            <a:r>
              <a:rPr lang="fr-BE" sz="2200" dirty="0" err="1" smtClean="0">
                <a:latin typeface="Consolas" panose="020B0609020204030204" pitchFamily="49" charset="0"/>
                <a:cs typeface="Consolas" panose="020B0609020204030204" pitchFamily="49" charset="0"/>
              </a:rPr>
              <a:t>printf</a:t>
            </a:r>
            <a:r>
              <a:rPr lang="fr-BE" sz="2200" dirty="0" smtClean="0">
                <a:latin typeface="Consolas" panose="020B0609020204030204" pitchFamily="49" charset="0"/>
                <a:cs typeface="Consolas" panose="020B0609020204030204" pitchFamily="49" charset="0"/>
              </a:rPr>
              <a:t>("p = {%.2lf,%.2lf}", (*pp).x, (*pp).y);</a:t>
            </a:r>
            <a:endParaRPr lang="fr-BE" sz="2200" dirty="0">
              <a:latin typeface="Consolas" panose="020B0609020204030204" pitchFamily="49" charset="0"/>
              <a:cs typeface="Consolas" panose="020B0609020204030204" pitchFamily="49" charset="0"/>
            </a:endParaRPr>
          </a:p>
          <a:p>
            <a:pPr marL="714375" indent="-87313">
              <a:lnSpc>
                <a:spcPts val="3300"/>
              </a:lnSpc>
              <a:buNone/>
            </a:pPr>
            <a:r>
              <a:rPr lang="fr-BE" sz="2200" dirty="0">
                <a:latin typeface="Consolas" panose="020B0609020204030204" pitchFamily="49" charset="0"/>
                <a:cs typeface="Consolas" panose="020B0609020204030204" pitchFamily="49" charset="0"/>
              </a:rPr>
              <a:t>	</a:t>
            </a:r>
            <a:r>
              <a:rPr lang="fr-BE" sz="2200" dirty="0" err="1">
                <a:latin typeface="Consolas" panose="020B0609020204030204" pitchFamily="49" charset="0"/>
                <a:cs typeface="Consolas" panose="020B0609020204030204" pitchFamily="49" charset="0"/>
              </a:rPr>
              <a:t>printf</a:t>
            </a:r>
            <a:r>
              <a:rPr lang="fr-BE" sz="2200" dirty="0">
                <a:latin typeface="Consolas" panose="020B0609020204030204" pitchFamily="49" charset="0"/>
                <a:cs typeface="Consolas" panose="020B0609020204030204" pitchFamily="49" charset="0"/>
              </a:rPr>
              <a:t>("p = {%.2lf,%.2lf</a:t>
            </a:r>
            <a:r>
              <a:rPr lang="fr-BE" sz="2200" dirty="0" smtClean="0">
                <a:latin typeface="Consolas" panose="020B0609020204030204" pitchFamily="49" charset="0"/>
                <a:cs typeface="Consolas" panose="020B0609020204030204" pitchFamily="49" charset="0"/>
              </a:rPr>
              <a:t>}", pp-&gt;x, pp-&gt;y);</a:t>
            </a:r>
            <a:endParaRPr lang="fr-BE" sz="2200" dirty="0">
              <a:latin typeface="Consolas" panose="020B0609020204030204" pitchFamily="49" charset="0"/>
              <a:cs typeface="Consolas" panose="020B0609020204030204" pitchFamily="49" charset="0"/>
            </a:endParaRPr>
          </a:p>
        </p:txBody>
      </p:sp>
      <p:graphicFrame>
        <p:nvGraphicFramePr>
          <p:cNvPr id="6" name="Tabel 5"/>
          <p:cNvGraphicFramePr>
            <a:graphicFrameLocks noGrp="1"/>
          </p:cNvGraphicFramePr>
          <p:nvPr>
            <p:extLst>
              <p:ext uri="{D42A27DB-BD31-4B8C-83A1-F6EECF244321}">
                <p14:modId xmlns:p14="http://schemas.microsoft.com/office/powerpoint/2010/main" val="2301185268"/>
              </p:ext>
            </p:extLst>
          </p:nvPr>
        </p:nvGraphicFramePr>
        <p:xfrm>
          <a:off x="1064568" y="3573016"/>
          <a:ext cx="8208912" cy="720080"/>
        </p:xfrm>
        <a:graphic>
          <a:graphicData uri="http://schemas.openxmlformats.org/drawingml/2006/table">
            <a:tbl>
              <a:tblPr firstRow="1" bandRow="1">
                <a:tableStyleId>{5C22544A-7EE6-4342-B048-85BDC9FD1C3A}</a:tableStyleId>
              </a:tblPr>
              <a:tblGrid>
                <a:gridCol w="8208912">
                  <a:extLst>
                    <a:ext uri="{9D8B030D-6E8A-4147-A177-3AD203B41FA5}">
                      <a16:colId xmlns:a16="http://schemas.microsoft.com/office/drawing/2014/main" val="20000"/>
                    </a:ext>
                  </a:extLst>
                </a:gridCol>
              </a:tblGrid>
              <a:tr h="720080">
                <a:tc>
                  <a:txBody>
                    <a:bodyPr/>
                    <a:lstStyle/>
                    <a:p>
                      <a:pPr>
                        <a:spcBef>
                          <a:spcPts val="1200"/>
                        </a:spcBef>
                      </a:pPr>
                      <a:endParaRPr lang="nl-BE" sz="400" dirty="0" smtClean="0">
                        <a:solidFill>
                          <a:schemeClr val="tx1"/>
                        </a:solidFill>
                        <a:latin typeface="Consolas" panose="020B0609020204030204" pitchFamily="49" charset="0"/>
                        <a:cs typeface="Consolas" panose="020B0609020204030204" pitchFamily="49" charset="0"/>
                      </a:endParaRPr>
                    </a:p>
                    <a:p>
                      <a:pPr algn="ctr">
                        <a:spcBef>
                          <a:spcPts val="0"/>
                        </a:spcBef>
                      </a:pPr>
                      <a:r>
                        <a:rPr lang="nl-BE" sz="2400" dirty="0" smtClean="0">
                          <a:solidFill>
                            <a:schemeClr val="tx1"/>
                          </a:solidFill>
                          <a:latin typeface="Consolas" panose="020B0609020204030204" pitchFamily="49" charset="0"/>
                          <a:cs typeface="Consolas" panose="020B0609020204030204" pitchFamily="49" charset="0"/>
                        </a:rPr>
                        <a:t>(*</a:t>
                      </a:r>
                      <a:r>
                        <a:rPr lang="nl-BE" sz="2400" i="1" dirty="0" err="1" smtClean="0">
                          <a:solidFill>
                            <a:schemeClr val="tx1"/>
                          </a:solidFill>
                          <a:latin typeface="Consolas" panose="020B0609020204030204" pitchFamily="49" charset="0"/>
                          <a:cs typeface="Consolas" panose="020B0609020204030204" pitchFamily="49" charset="0"/>
                        </a:rPr>
                        <a:t>struct_pointer</a:t>
                      </a:r>
                      <a:r>
                        <a:rPr lang="nl-BE" sz="2400" dirty="0" smtClean="0">
                          <a:solidFill>
                            <a:schemeClr val="tx1"/>
                          </a:solidFill>
                          <a:latin typeface="Consolas" panose="020B0609020204030204" pitchFamily="49" charset="0"/>
                          <a:cs typeface="Consolas" panose="020B0609020204030204" pitchFamily="49" charset="0"/>
                        </a:rPr>
                        <a:t>).</a:t>
                      </a:r>
                      <a:r>
                        <a:rPr lang="nl-BE" sz="2400" i="1" dirty="0" smtClean="0">
                          <a:solidFill>
                            <a:schemeClr val="tx1"/>
                          </a:solidFill>
                          <a:latin typeface="Consolas" panose="020B0609020204030204" pitchFamily="49" charset="0"/>
                          <a:cs typeface="Consolas" panose="020B0609020204030204" pitchFamily="49" charset="0"/>
                        </a:rPr>
                        <a:t>veld</a:t>
                      </a:r>
                      <a:r>
                        <a:rPr lang="nl-BE" sz="2400" dirty="0" smtClean="0">
                          <a:solidFill>
                            <a:schemeClr val="tx1"/>
                          </a:solidFill>
                          <a:latin typeface="Consolas" panose="020B0609020204030204" pitchFamily="49" charset="0"/>
                          <a:cs typeface="Consolas" panose="020B0609020204030204" pitchFamily="49" charset="0"/>
                        </a:rPr>
                        <a:t> </a:t>
                      </a:r>
                      <a:r>
                        <a:rPr lang="nl-BE" sz="2400" dirty="0" smtClean="0">
                          <a:solidFill>
                            <a:schemeClr val="tx1"/>
                          </a:solidFill>
                          <a:latin typeface="Consolas" panose="020B0609020204030204" pitchFamily="49" charset="0"/>
                          <a:cs typeface="Consolas" panose="020B0609020204030204" pitchFamily="49" charset="0"/>
                          <a:sym typeface="Symbol"/>
                        </a:rPr>
                        <a:t> </a:t>
                      </a:r>
                      <a:r>
                        <a:rPr lang="nl-BE" sz="2400" i="1" dirty="0" err="1" smtClean="0">
                          <a:solidFill>
                            <a:schemeClr val="tx1"/>
                          </a:solidFill>
                          <a:latin typeface="Consolas" panose="020B0609020204030204" pitchFamily="49" charset="0"/>
                          <a:cs typeface="Consolas" panose="020B0609020204030204" pitchFamily="49" charset="0"/>
                          <a:sym typeface="Symbol"/>
                        </a:rPr>
                        <a:t>struct_pointer</a:t>
                      </a:r>
                      <a:r>
                        <a:rPr lang="nl-BE" sz="2400" dirty="0" smtClean="0">
                          <a:solidFill>
                            <a:schemeClr val="tx1"/>
                          </a:solidFill>
                          <a:latin typeface="Consolas" panose="020B0609020204030204" pitchFamily="49" charset="0"/>
                          <a:cs typeface="Consolas" panose="020B0609020204030204" pitchFamily="49" charset="0"/>
                          <a:sym typeface="Symbol"/>
                        </a:rPr>
                        <a:t>-&gt;</a:t>
                      </a:r>
                      <a:r>
                        <a:rPr lang="nl-BE" sz="2400" i="1" dirty="0" smtClean="0">
                          <a:solidFill>
                            <a:schemeClr val="tx1"/>
                          </a:solidFill>
                          <a:latin typeface="Consolas" panose="020B0609020204030204" pitchFamily="49" charset="0"/>
                          <a:cs typeface="Consolas" panose="020B0609020204030204" pitchFamily="49" charset="0"/>
                          <a:sym typeface="Symbol"/>
                        </a:rPr>
                        <a:t>veld</a:t>
                      </a:r>
                      <a:endParaRPr lang="nl-BE" sz="2400" b="0" i="1" dirty="0">
                        <a:solidFill>
                          <a:schemeClr val="tx1"/>
                        </a:solidFill>
                        <a:latin typeface="Consolas" panose="020B0609020204030204" pitchFamily="49" charset="0"/>
                        <a:cs typeface="Consolas" panose="020B0609020204030204" pitchFamily="49" charset="0"/>
                      </a:endParaRPr>
                    </a:p>
                  </a:txBody>
                  <a:tcPr>
                    <a:solidFill>
                      <a:schemeClr val="accent4">
                        <a:lumMod val="40000"/>
                        <a:lumOff val="60000"/>
                      </a:schemeClr>
                    </a:solidFill>
                  </a:tcPr>
                </a:tc>
                <a:extLst>
                  <a:ext uri="{0D108BD9-81ED-4DB2-BD59-A6C34878D82A}">
                    <a16:rowId xmlns:a16="http://schemas.microsoft.com/office/drawing/2014/main" val="10000"/>
                  </a:ext>
                </a:extLst>
              </a:tr>
            </a:tbl>
          </a:graphicData>
        </a:graphic>
      </p:graphicFrame>
      <p:sp>
        <p:nvSpPr>
          <p:cNvPr id="7" name="Tijdelijke aanduiding voor dianummer 5"/>
          <p:cNvSpPr>
            <a:spLocks noGrp="1"/>
          </p:cNvSpPr>
          <p:nvPr>
            <p:ph type="sldNum" sz="quarter" idx="12"/>
          </p:nvPr>
        </p:nvSpPr>
        <p:spPr bwMode="auto">
          <a:xfrm>
            <a:off x="7594600" y="6492875"/>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11</a:t>
            </a:fld>
            <a:endParaRPr lang="nl-NL" sz="1600" dirty="0" smtClean="0"/>
          </a:p>
        </p:txBody>
      </p:sp>
    </p:spTree>
    <p:extLst>
      <p:ext uri="{BB962C8B-B14F-4D97-AF65-F5344CB8AC3E}">
        <p14:creationId xmlns:p14="http://schemas.microsoft.com/office/powerpoint/2010/main" val="81462158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 calcmode="lin" valueType="num">
                                      <p:cBhvr additive="base">
                                        <p:cTn id="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5">
                                            <p:txEl>
                                              <p:pRg st="7" end="7"/>
                                            </p:txEl>
                                          </p:spTgt>
                                        </p:tgtEl>
                                        <p:attrNameLst>
                                          <p:attrName>style.visibility</p:attrName>
                                        </p:attrNameLst>
                                      </p:cBhvr>
                                      <p:to>
                                        <p:strVal val="visible"/>
                                      </p:to>
                                    </p:set>
                                    <p:anim calcmode="lin" valueType="num">
                                      <p:cBhvr additive="base">
                                        <p:cTn id="17"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pRg st="8" end="8"/>
                                            </p:txEl>
                                          </p:spTgt>
                                        </p:tgtEl>
                                        <p:attrNameLst>
                                          <p:attrName>style.visibility</p:attrName>
                                        </p:attrNameLst>
                                      </p:cBhvr>
                                      <p:to>
                                        <p:strVal val="visible"/>
                                      </p:to>
                                    </p:set>
                                    <p:anim calcmode="lin" valueType="num">
                                      <p:cBhvr additive="base">
                                        <p:cTn id="21"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315">
                                            <p:txEl>
                                              <p:pRg st="9" end="9"/>
                                            </p:txEl>
                                          </p:spTgt>
                                        </p:tgtEl>
                                        <p:attrNameLst>
                                          <p:attrName>style.visibility</p:attrName>
                                        </p:attrNameLst>
                                      </p:cBhvr>
                                      <p:to>
                                        <p:strVal val="visible"/>
                                      </p:to>
                                    </p:set>
                                    <p:anim calcmode="lin" valueType="num">
                                      <p:cBhvr additive="base">
                                        <p:cTn id="25"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a:xfrm>
            <a:off x="0" y="25802"/>
            <a:ext cx="9906000" cy="725488"/>
          </a:xfrm>
        </p:spPr>
        <p:txBody>
          <a:bodyPr/>
          <a:lstStyle/>
          <a:p>
            <a:pPr>
              <a:defRPr/>
            </a:pPr>
            <a:r>
              <a:rPr lang="fr-BE" sz="3600" b="1" dirty="0" err="1">
                <a:solidFill>
                  <a:schemeClr val="accent3"/>
                </a:solidFill>
              </a:rPr>
              <a:t>Structs</a:t>
            </a:r>
            <a:r>
              <a:rPr lang="fr-BE" sz="3600" b="1" dirty="0">
                <a:solidFill>
                  <a:schemeClr val="accent3"/>
                </a:solidFill>
              </a:rPr>
              <a:t> en </a:t>
            </a:r>
            <a:r>
              <a:rPr lang="fr-BE" sz="3600" b="1" dirty="0" err="1">
                <a:solidFill>
                  <a:schemeClr val="accent3"/>
                </a:solidFill>
              </a:rPr>
              <a:t>functies</a:t>
            </a:r>
            <a:endParaRPr lang="nl-NL" sz="3600" b="1" dirty="0">
              <a:solidFill>
                <a:schemeClr val="accent3"/>
              </a:solidFill>
            </a:endParaRPr>
          </a:p>
        </p:txBody>
      </p:sp>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12</a:t>
            </a:fld>
            <a:endParaRPr lang="nl-NL" dirty="0" smtClean="0"/>
          </a:p>
        </p:txBody>
      </p:sp>
      <p:sp>
        <p:nvSpPr>
          <p:cNvPr id="34" name="Rectangle 3"/>
          <p:cNvSpPr txBox="1">
            <a:spLocks noChangeArrowheads="1"/>
          </p:cNvSpPr>
          <p:nvPr/>
        </p:nvSpPr>
        <p:spPr>
          <a:xfrm>
            <a:off x="272480" y="1588807"/>
            <a:ext cx="9267470"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50850" indent="-336550" fontAlgn="auto">
              <a:lnSpc>
                <a:spcPts val="3800"/>
              </a:lnSpc>
              <a:spcAft>
                <a:spcPts val="0"/>
              </a:spcAft>
              <a:buClr>
                <a:schemeClr val="tx1"/>
              </a:buClr>
            </a:pPr>
            <a:r>
              <a:rPr lang="nl-BE" sz="2400" dirty="0">
                <a:cs typeface="Arial" pitchFamily="34" charset="0"/>
              </a:rPr>
              <a:t>Wordt behandeld als elk ander </a:t>
            </a:r>
            <a:r>
              <a:rPr lang="nl-BE" sz="2400" dirty="0" smtClean="0">
                <a:cs typeface="Arial" pitchFamily="34" charset="0"/>
              </a:rPr>
              <a:t>type</a:t>
            </a:r>
          </a:p>
          <a:p>
            <a:pPr marL="114300" indent="0" fontAlgn="auto">
              <a:lnSpc>
                <a:spcPts val="3800"/>
              </a:lnSpc>
              <a:spcAft>
                <a:spcPts val="0"/>
              </a:spcAft>
              <a:buClr>
                <a:schemeClr val="tx1"/>
              </a:buClr>
              <a:buNone/>
            </a:pPr>
            <a:r>
              <a:rPr lang="nl-BE" sz="2400" dirty="0">
                <a:cs typeface="Arial" pitchFamily="34" charset="0"/>
              </a:rPr>
              <a:t>	</a:t>
            </a:r>
            <a:r>
              <a:rPr lang="nl-BE" sz="2400" dirty="0" smtClean="0">
                <a:cs typeface="Arial" pitchFamily="34" charset="0"/>
                <a:sym typeface="Symbol"/>
              </a:rPr>
              <a:t> </a:t>
            </a:r>
            <a:r>
              <a:rPr lang="nl-BE" sz="2400" b="1" dirty="0" smtClean="0">
                <a:cs typeface="Arial" pitchFamily="34" charset="0"/>
              </a:rPr>
              <a:t>pass-</a:t>
            </a:r>
            <a:r>
              <a:rPr lang="nl-BE" sz="2400" b="1" dirty="0" err="1" smtClean="0">
                <a:cs typeface="Arial" pitchFamily="34" charset="0"/>
              </a:rPr>
              <a:t>by</a:t>
            </a:r>
            <a:r>
              <a:rPr lang="nl-BE" sz="2400" b="1" dirty="0" smtClean="0">
                <a:cs typeface="Arial" pitchFamily="34" charset="0"/>
              </a:rPr>
              <a:t>-</a:t>
            </a:r>
            <a:r>
              <a:rPr lang="nl-BE" sz="2400" b="1" dirty="0" err="1" smtClean="0">
                <a:cs typeface="Arial" pitchFamily="34" charset="0"/>
              </a:rPr>
              <a:t>value</a:t>
            </a:r>
            <a:r>
              <a:rPr lang="nl-BE" sz="2400" dirty="0" smtClean="0">
                <a:cs typeface="Arial" pitchFamily="34" charset="0"/>
              </a:rPr>
              <a:t>: er </a:t>
            </a:r>
            <a:r>
              <a:rPr lang="nl-BE" sz="2400" dirty="0">
                <a:cs typeface="Arial" pitchFamily="34" charset="0"/>
              </a:rPr>
              <a:t>wordt een </a:t>
            </a:r>
            <a:r>
              <a:rPr lang="nl-BE" sz="2400" dirty="0" smtClean="0">
                <a:cs typeface="Arial" pitchFamily="34" charset="0"/>
              </a:rPr>
              <a:t>kopie genomen</a:t>
            </a:r>
          </a:p>
          <a:p>
            <a:pPr marL="450850" indent="-336550" fontAlgn="auto">
              <a:lnSpc>
                <a:spcPts val="3800"/>
              </a:lnSpc>
              <a:spcAft>
                <a:spcPts val="0"/>
              </a:spcAft>
              <a:buClr>
                <a:schemeClr val="tx1"/>
              </a:buClr>
            </a:pPr>
            <a:r>
              <a:rPr lang="nl-BE" sz="2400" dirty="0" smtClean="0">
                <a:cs typeface="Arial" pitchFamily="34" charset="0"/>
              </a:rPr>
              <a:t>Om kopie te vermijden: pointer naar </a:t>
            </a:r>
            <a:r>
              <a:rPr lang="nl-BE" sz="2400" dirty="0" err="1" smtClean="0">
                <a:cs typeface="Arial" pitchFamily="34" charset="0"/>
              </a:rPr>
              <a:t>struct</a:t>
            </a:r>
            <a:r>
              <a:rPr lang="nl-BE" sz="2400" dirty="0" smtClean="0">
                <a:cs typeface="Arial" pitchFamily="34" charset="0"/>
              </a:rPr>
              <a:t> als parameter</a:t>
            </a:r>
          </a:p>
          <a:p>
            <a:pPr marL="450850" indent="-336550" fontAlgn="auto">
              <a:lnSpc>
                <a:spcPts val="3800"/>
              </a:lnSpc>
              <a:spcAft>
                <a:spcPts val="0"/>
              </a:spcAft>
              <a:buClr>
                <a:schemeClr val="tx1"/>
              </a:buClr>
            </a:pPr>
            <a:r>
              <a:rPr lang="fr-BE" sz="2400" u="sng" dirty="0" err="1" smtClean="0">
                <a:cs typeface="Arial" pitchFamily="34" charset="0"/>
              </a:rPr>
              <a:t>Voorbeeld</a:t>
            </a:r>
            <a:r>
              <a:rPr lang="fr-BE" sz="2400" dirty="0" smtClean="0">
                <a:cs typeface="Arial" pitchFamily="34" charset="0"/>
              </a:rPr>
              <a:t>:</a:t>
            </a:r>
          </a:p>
          <a:p>
            <a:pPr fontAlgn="auto">
              <a:lnSpc>
                <a:spcPct val="90000"/>
              </a:lnSpc>
              <a:spcAft>
                <a:spcPts val="0"/>
              </a:spcAft>
              <a:buFont typeface="Wingdings" pitchFamily="2" charset="2"/>
              <a:buNone/>
            </a:pPr>
            <a:endParaRPr lang="fr-BE" sz="100" dirty="0" smtClean="0">
              <a:latin typeface="Times New Roman" pitchFamily="18" charset="0"/>
            </a:endParaRPr>
          </a:p>
          <a:p>
            <a:pPr marL="450850" indent="0" fontAlgn="auto">
              <a:lnSpc>
                <a:spcPts val="3300"/>
              </a:lnSpc>
              <a:spcAft>
                <a:spcPts val="0"/>
              </a:spcAft>
              <a:buFont typeface="Wingdings" pitchFamily="2" charset="2"/>
              <a:buNone/>
            </a:pPr>
            <a:r>
              <a:rPr lang="fr-BE" sz="2400" dirty="0" smtClean="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double </a:t>
            </a:r>
            <a:r>
              <a:rPr lang="fr-BE" dirty="0" err="1">
                <a:latin typeface="Consolas" panose="020B0609020204030204" pitchFamily="49" charset="0"/>
                <a:cs typeface="Consolas" panose="020B0609020204030204" pitchFamily="49" charset="0"/>
              </a:rPr>
              <a:t>afstand</a:t>
            </a:r>
            <a:r>
              <a:rPr lang="fr-BE" dirty="0">
                <a:latin typeface="Consolas" panose="020B0609020204030204" pitchFamily="49" charset="0"/>
                <a:cs typeface="Consolas" panose="020B0609020204030204" pitchFamily="49" charset="0"/>
              </a:rPr>
              <a:t>(punt p1, punt p2) {</a:t>
            </a:r>
          </a:p>
          <a:p>
            <a:pPr marL="450850" indent="0" fontAlgn="auto">
              <a:lnSpc>
                <a:spcPts val="3300"/>
              </a:lnSpc>
              <a:spcAft>
                <a:spcPts val="0"/>
              </a:spcAft>
              <a:buFont typeface="Wingdings" pitchFamily="2" charset="2"/>
              <a:buNone/>
            </a:pPr>
            <a:r>
              <a:rPr lang="fr-BE" dirty="0" smtClean="0">
                <a:latin typeface="Consolas" panose="020B0609020204030204" pitchFamily="49" charset="0"/>
                <a:cs typeface="Consolas" panose="020B0609020204030204" pitchFamily="49" charset="0"/>
              </a:rPr>
              <a:t> 	   return </a:t>
            </a:r>
            <a:r>
              <a:rPr lang="fr-BE" dirty="0" err="1" smtClean="0">
                <a:latin typeface="Consolas" panose="020B0609020204030204" pitchFamily="49" charset="0"/>
                <a:cs typeface="Consolas" panose="020B0609020204030204" pitchFamily="49" charset="0"/>
              </a:rPr>
              <a:t>sqrt</a:t>
            </a:r>
            <a:r>
              <a:rPr lang="fr-BE" dirty="0" smtClean="0">
                <a:latin typeface="Consolas" panose="020B0609020204030204" pitchFamily="49" charset="0"/>
                <a:cs typeface="Consolas" panose="020B0609020204030204" pitchFamily="49" charset="0"/>
              </a:rPr>
              <a:t>((p1.x-p2.x)*… + …;   }</a:t>
            </a:r>
          </a:p>
          <a:p>
            <a:pPr marL="450850" indent="0" fontAlgn="auto">
              <a:lnSpc>
                <a:spcPts val="3300"/>
              </a:lnSpc>
              <a:spcBef>
                <a:spcPts val="1200"/>
              </a:spcBef>
              <a:spcAft>
                <a:spcPts val="0"/>
              </a:spcAft>
              <a:buFont typeface="Wingdings" pitchFamily="2" charset="2"/>
              <a:buNone/>
            </a:pPr>
            <a:r>
              <a:rPr lang="fr-BE" sz="2400" dirty="0" smtClean="0">
                <a:cs typeface="Consolas" panose="020B0609020204030204" pitchFamily="49" charset="0"/>
              </a:rPr>
              <a:t>of</a:t>
            </a:r>
          </a:p>
          <a:p>
            <a:pPr marL="450850" indent="0" fontAlgn="auto">
              <a:lnSpc>
                <a:spcPts val="3300"/>
              </a:lnSpc>
              <a:spcBef>
                <a:spcPts val="1200"/>
              </a:spcBef>
              <a:spcAft>
                <a:spcPts val="0"/>
              </a:spcAft>
              <a:buFont typeface="Wingdings" pitchFamily="2" charset="2"/>
              <a:buNone/>
            </a:pPr>
            <a:r>
              <a:rPr lang="fr-BE" sz="2400" dirty="0" smtClean="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double </a:t>
            </a:r>
            <a:r>
              <a:rPr lang="fr-BE" dirty="0" err="1" smtClean="0">
                <a:latin typeface="Consolas" panose="020B0609020204030204" pitchFamily="49" charset="0"/>
                <a:cs typeface="Consolas" panose="020B0609020204030204" pitchFamily="49" charset="0"/>
              </a:rPr>
              <a:t>afstand</a:t>
            </a:r>
            <a:r>
              <a:rPr lang="fr-BE" dirty="0" smtClean="0">
                <a:latin typeface="Consolas" panose="020B0609020204030204" pitchFamily="49" charset="0"/>
                <a:cs typeface="Consolas" panose="020B0609020204030204" pitchFamily="49" charset="0"/>
              </a:rPr>
              <a:t>(</a:t>
            </a:r>
            <a:r>
              <a:rPr lang="fr-BE" dirty="0" err="1" smtClean="0">
                <a:latin typeface="Consolas" panose="020B0609020204030204" pitchFamily="49" charset="0"/>
                <a:cs typeface="Consolas" panose="020B0609020204030204" pitchFamily="49" charset="0"/>
              </a:rPr>
              <a:t>const</a:t>
            </a:r>
            <a:r>
              <a:rPr lang="fr-BE" dirty="0" smtClean="0">
                <a:latin typeface="Consolas" panose="020B0609020204030204" pitchFamily="49" charset="0"/>
                <a:cs typeface="Consolas" panose="020B0609020204030204" pitchFamily="49" charset="0"/>
              </a:rPr>
              <a:t> punt *p1</a:t>
            </a:r>
            <a:r>
              <a:rPr lang="fr-BE" dirty="0">
                <a:latin typeface="Consolas" panose="020B0609020204030204" pitchFamily="49" charset="0"/>
                <a:cs typeface="Consolas" panose="020B0609020204030204" pitchFamily="49" charset="0"/>
              </a:rPr>
              <a:t>, </a:t>
            </a:r>
            <a:r>
              <a:rPr lang="fr-BE" dirty="0" err="1" smtClean="0">
                <a:latin typeface="Consolas" panose="020B0609020204030204" pitchFamily="49" charset="0"/>
                <a:cs typeface="Consolas" panose="020B0609020204030204" pitchFamily="49" charset="0"/>
              </a:rPr>
              <a:t>const</a:t>
            </a:r>
            <a:r>
              <a:rPr lang="fr-BE" dirty="0" smtClean="0">
                <a:latin typeface="Consolas" panose="020B0609020204030204" pitchFamily="49" charset="0"/>
                <a:cs typeface="Consolas" panose="020B0609020204030204" pitchFamily="49" charset="0"/>
              </a:rPr>
              <a:t> punt *p2</a:t>
            </a:r>
            <a:r>
              <a:rPr lang="fr-BE" dirty="0">
                <a:latin typeface="Consolas" panose="020B0609020204030204" pitchFamily="49" charset="0"/>
                <a:cs typeface="Consolas" panose="020B0609020204030204" pitchFamily="49" charset="0"/>
              </a:rPr>
              <a:t>) {</a:t>
            </a:r>
          </a:p>
          <a:p>
            <a:pPr marL="450850" indent="0" fontAlgn="auto">
              <a:lnSpc>
                <a:spcPts val="3300"/>
              </a:lnSpc>
              <a:spcAft>
                <a:spcPts val="0"/>
              </a:spcAft>
              <a:buFont typeface="Wingdings" pitchFamily="2" charset="2"/>
              <a:buNone/>
            </a:pPr>
            <a:r>
              <a:rPr lang="fr-BE"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	   return </a:t>
            </a:r>
            <a:r>
              <a:rPr lang="fr-BE" dirty="0" err="1">
                <a:latin typeface="Consolas" panose="020B0609020204030204" pitchFamily="49" charset="0"/>
                <a:cs typeface="Consolas" panose="020B0609020204030204" pitchFamily="49" charset="0"/>
              </a:rPr>
              <a:t>sqrt</a:t>
            </a:r>
            <a:r>
              <a:rPr lang="fr-BE" dirty="0">
                <a:latin typeface="Consolas" panose="020B0609020204030204" pitchFamily="49" charset="0"/>
                <a:cs typeface="Consolas" panose="020B0609020204030204" pitchFamily="49" charset="0"/>
              </a:rPr>
              <a:t>((</a:t>
            </a:r>
            <a:r>
              <a:rPr lang="fr-BE" dirty="0" smtClean="0">
                <a:latin typeface="Consolas" panose="020B0609020204030204" pitchFamily="49" charset="0"/>
                <a:cs typeface="Consolas" panose="020B0609020204030204" pitchFamily="49" charset="0"/>
              </a:rPr>
              <a:t>p1-&gt;x-p2-&gt;x)*… </a:t>
            </a:r>
            <a:r>
              <a:rPr lang="fr-BE" dirty="0">
                <a:latin typeface="Consolas" panose="020B0609020204030204" pitchFamily="49" charset="0"/>
                <a:cs typeface="Consolas" panose="020B0609020204030204" pitchFamily="49" charset="0"/>
              </a:rPr>
              <a:t>+ …; </a:t>
            </a:r>
            <a:r>
              <a:rPr lang="fr-BE" dirty="0" smtClean="0">
                <a:latin typeface="Consolas" panose="020B0609020204030204" pitchFamily="49" charset="0"/>
                <a:cs typeface="Consolas" panose="020B0609020204030204" pitchFamily="49" charset="0"/>
              </a:rPr>
              <a:t>}</a:t>
            </a:r>
            <a:endParaRPr lang="fr-BE" dirty="0">
              <a:latin typeface="Consolas" panose="020B0609020204030204" pitchFamily="49" charset="0"/>
              <a:cs typeface="Consolas" panose="020B0609020204030204" pitchFamily="49" charset="0"/>
            </a:endParaRPr>
          </a:p>
        </p:txBody>
      </p:sp>
      <p:sp>
        <p:nvSpPr>
          <p:cNvPr id="7" name="AutoShape 2"/>
          <p:cNvSpPr txBox="1">
            <a:spLocks noChangeArrowheads="1"/>
          </p:cNvSpPr>
          <p:nvPr/>
        </p:nvSpPr>
        <p:spPr>
          <a:xfrm>
            <a:off x="296421" y="764704"/>
            <a:ext cx="9255844" cy="7254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fontAlgn="auto">
              <a:spcAft>
                <a:spcPts val="0"/>
              </a:spcAft>
              <a:buFont typeface="+mj-lt"/>
              <a:buAutoNum type="arabicPeriod"/>
              <a:defRPr/>
            </a:pPr>
            <a:r>
              <a:rPr lang="fr-BE" sz="2800" b="1" dirty="0" err="1" smtClean="0">
                <a:solidFill>
                  <a:schemeClr val="accent4"/>
                </a:solidFill>
              </a:rPr>
              <a:t>Struct</a:t>
            </a:r>
            <a:r>
              <a:rPr lang="fr-BE" sz="2800" b="1" dirty="0" smtClean="0">
                <a:solidFill>
                  <a:schemeClr val="accent4"/>
                </a:solidFill>
              </a:rPr>
              <a:t> </a:t>
            </a:r>
            <a:r>
              <a:rPr lang="fr-BE" sz="2800" b="1" dirty="0" err="1" smtClean="0">
                <a:solidFill>
                  <a:schemeClr val="accent4"/>
                </a:solidFill>
              </a:rPr>
              <a:t>als</a:t>
            </a:r>
            <a:r>
              <a:rPr lang="fr-BE" sz="2800" b="1" dirty="0" smtClean="0">
                <a:solidFill>
                  <a:schemeClr val="accent4"/>
                </a:solidFill>
              </a:rPr>
              <a:t> </a:t>
            </a:r>
            <a:r>
              <a:rPr lang="fr-BE" sz="2800" b="1" dirty="0" err="1" smtClean="0">
                <a:solidFill>
                  <a:schemeClr val="accent4"/>
                </a:solidFill>
              </a:rPr>
              <a:t>parameter</a:t>
            </a:r>
            <a:endParaRPr lang="nl-NL" sz="2800" b="1" dirty="0">
              <a:solidFill>
                <a:schemeClr val="accent4"/>
              </a:solidFill>
            </a:endParaRPr>
          </a:p>
        </p:txBody>
      </p:sp>
      <p:sp>
        <p:nvSpPr>
          <p:cNvPr id="6" name="Tijdelijke aanduiding voor dianummer 5"/>
          <p:cNvSpPr>
            <a:spLocks noGrp="1"/>
          </p:cNvSpPr>
          <p:nvPr>
            <p:ph type="sldNum" sz="quarter" idx="12"/>
          </p:nvPr>
        </p:nvSpPr>
        <p:spPr bwMode="auto">
          <a:xfrm>
            <a:off x="7594600" y="6492453"/>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12</a:t>
            </a:fld>
            <a:endParaRPr lang="nl-NL" sz="1600" dirty="0" smtClean="0"/>
          </a:p>
        </p:txBody>
      </p:sp>
    </p:spTree>
    <p:extLst>
      <p:ext uri="{BB962C8B-B14F-4D97-AF65-F5344CB8AC3E}">
        <p14:creationId xmlns:p14="http://schemas.microsoft.com/office/powerpoint/2010/main" val="7983194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 calcmode="lin" valueType="num">
                                      <p:cBhvr additive="base">
                                        <p:cTn id="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3" end="3"/>
                                            </p:txEl>
                                          </p:spTgt>
                                        </p:tgtEl>
                                        <p:attrNameLst>
                                          <p:attrName>style.visibility</p:attrName>
                                        </p:attrNameLst>
                                      </p:cBhvr>
                                      <p:to>
                                        <p:strVal val="visible"/>
                                      </p:to>
                                    </p:set>
                                    <p:anim calcmode="lin" valueType="num">
                                      <p:cBhvr additive="base">
                                        <p:cTn id="13"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
                                            <p:txEl>
                                              <p:pRg st="5" end="5"/>
                                            </p:txEl>
                                          </p:spTgt>
                                        </p:tgtEl>
                                        <p:attrNameLst>
                                          <p:attrName>style.visibility</p:attrName>
                                        </p:attrNameLst>
                                      </p:cBhvr>
                                      <p:to>
                                        <p:strVal val="visible"/>
                                      </p:to>
                                    </p:set>
                                    <p:anim calcmode="lin" valueType="num">
                                      <p:cBhvr additive="base">
                                        <p:cTn id="17"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
                                            <p:txEl>
                                              <p:pRg st="6" end="6"/>
                                            </p:txEl>
                                          </p:spTgt>
                                        </p:tgtEl>
                                        <p:attrNameLst>
                                          <p:attrName>style.visibility</p:attrName>
                                        </p:attrNameLst>
                                      </p:cBhvr>
                                      <p:to>
                                        <p:strVal val="visible"/>
                                      </p:to>
                                    </p:set>
                                    <p:anim calcmode="lin" valueType="num">
                                      <p:cBhvr additive="base">
                                        <p:cTn id="21" dur="500" fill="hold"/>
                                        <p:tgtEl>
                                          <p:spTgt spid="3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
                                            <p:txEl>
                                              <p:pRg st="7" end="7"/>
                                            </p:txEl>
                                          </p:spTgt>
                                        </p:tgtEl>
                                        <p:attrNameLst>
                                          <p:attrName>style.visibility</p:attrName>
                                        </p:attrNameLst>
                                      </p:cBhvr>
                                      <p:to>
                                        <p:strVal val="visible"/>
                                      </p:to>
                                    </p:set>
                                    <p:anim calcmode="lin" valueType="num">
                                      <p:cBhvr additive="base">
                                        <p:cTn id="25" dur="500" fill="hold"/>
                                        <p:tgtEl>
                                          <p:spTgt spid="3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
                                            <p:txEl>
                                              <p:pRg st="8" end="8"/>
                                            </p:txEl>
                                          </p:spTgt>
                                        </p:tgtEl>
                                        <p:attrNameLst>
                                          <p:attrName>style.visibility</p:attrName>
                                        </p:attrNameLst>
                                      </p:cBhvr>
                                      <p:to>
                                        <p:strVal val="visible"/>
                                      </p:to>
                                    </p:set>
                                    <p:anim calcmode="lin" valueType="num">
                                      <p:cBhvr additive="base">
                                        <p:cTn id="29" dur="500" fill="hold"/>
                                        <p:tgtEl>
                                          <p:spTgt spid="3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
                                            <p:txEl>
                                              <p:pRg st="9" end="9"/>
                                            </p:txEl>
                                          </p:spTgt>
                                        </p:tgtEl>
                                        <p:attrNameLst>
                                          <p:attrName>style.visibility</p:attrName>
                                        </p:attrNameLst>
                                      </p:cBhvr>
                                      <p:to>
                                        <p:strVal val="visible"/>
                                      </p:to>
                                    </p:set>
                                    <p:anim calcmode="lin" valueType="num">
                                      <p:cBhvr additive="base">
                                        <p:cTn id="33" dur="500" fill="hold"/>
                                        <p:tgtEl>
                                          <p:spTgt spid="34">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txBox="1">
            <a:spLocks noChangeArrowheads="1"/>
          </p:cNvSpPr>
          <p:nvPr/>
        </p:nvSpPr>
        <p:spPr>
          <a:xfrm>
            <a:off x="483536" y="980728"/>
            <a:ext cx="8856984"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50850" indent="-336550" fontAlgn="auto">
              <a:lnSpc>
                <a:spcPts val="3800"/>
              </a:lnSpc>
              <a:spcAft>
                <a:spcPts val="0"/>
              </a:spcAft>
              <a:buClr>
                <a:schemeClr val="tx1"/>
              </a:buClr>
            </a:pPr>
            <a:r>
              <a:rPr lang="nl-BE" sz="2400" dirty="0">
                <a:cs typeface="Arial" pitchFamily="34" charset="0"/>
              </a:rPr>
              <a:t>Wordt behandeld als elk ander </a:t>
            </a:r>
            <a:r>
              <a:rPr lang="nl-BE" sz="2400" dirty="0" smtClean="0">
                <a:cs typeface="Arial" pitchFamily="34" charset="0"/>
              </a:rPr>
              <a:t>type</a:t>
            </a:r>
          </a:p>
          <a:p>
            <a:pPr marL="114300" indent="0" fontAlgn="auto">
              <a:lnSpc>
                <a:spcPts val="3800"/>
              </a:lnSpc>
              <a:spcAft>
                <a:spcPts val="0"/>
              </a:spcAft>
              <a:buClr>
                <a:schemeClr val="tx1"/>
              </a:buClr>
              <a:buNone/>
            </a:pPr>
            <a:r>
              <a:rPr lang="nl-BE" sz="2400" dirty="0">
                <a:cs typeface="Arial" pitchFamily="34" charset="0"/>
              </a:rPr>
              <a:t>	</a:t>
            </a:r>
            <a:r>
              <a:rPr lang="nl-BE" sz="2400" dirty="0" smtClean="0">
                <a:cs typeface="Arial" pitchFamily="34" charset="0"/>
                <a:sym typeface="Symbol"/>
              </a:rPr>
              <a:t> resultaat wordt gekopieerd naar oproepende context</a:t>
            </a:r>
            <a:endParaRPr lang="nl-BE" sz="2400" dirty="0" smtClean="0">
              <a:cs typeface="Arial" pitchFamily="34" charset="0"/>
            </a:endParaRPr>
          </a:p>
          <a:p>
            <a:pPr marL="450850" indent="-336550" fontAlgn="auto">
              <a:lnSpc>
                <a:spcPts val="3800"/>
              </a:lnSpc>
              <a:spcAft>
                <a:spcPts val="0"/>
              </a:spcAft>
              <a:buClr>
                <a:schemeClr val="tx1"/>
              </a:buClr>
            </a:pPr>
            <a:r>
              <a:rPr lang="nl-BE" sz="2400" dirty="0" smtClean="0">
                <a:cs typeface="Arial" pitchFamily="34" charset="0"/>
              </a:rPr>
              <a:t>Resultaat van functie kan ook pointer naar </a:t>
            </a:r>
            <a:r>
              <a:rPr lang="nl-BE" sz="2400" dirty="0" err="1" smtClean="0">
                <a:cs typeface="Arial" pitchFamily="34" charset="0"/>
              </a:rPr>
              <a:t>struct</a:t>
            </a:r>
            <a:r>
              <a:rPr lang="nl-BE" sz="2400" dirty="0" smtClean="0">
                <a:cs typeface="Arial" pitchFamily="34" charset="0"/>
              </a:rPr>
              <a:t> zijn 	             (niet array van </a:t>
            </a:r>
            <a:r>
              <a:rPr lang="nl-BE" sz="2400" dirty="0" err="1" smtClean="0">
                <a:cs typeface="Arial" pitchFamily="34" charset="0"/>
              </a:rPr>
              <a:t>struct</a:t>
            </a:r>
            <a:r>
              <a:rPr lang="nl-BE" sz="2400" dirty="0" smtClean="0">
                <a:cs typeface="Arial" pitchFamily="34" charset="0"/>
              </a:rPr>
              <a:t>) </a:t>
            </a:r>
          </a:p>
          <a:p>
            <a:pPr marL="450850" indent="-336550" fontAlgn="auto">
              <a:lnSpc>
                <a:spcPts val="3800"/>
              </a:lnSpc>
              <a:spcBef>
                <a:spcPts val="1200"/>
              </a:spcBef>
              <a:spcAft>
                <a:spcPts val="0"/>
              </a:spcAft>
              <a:buClr>
                <a:schemeClr val="tx1"/>
              </a:buClr>
            </a:pPr>
            <a:r>
              <a:rPr lang="fr-BE" sz="2400" u="sng" dirty="0" err="1" smtClean="0">
                <a:cs typeface="Arial" pitchFamily="34" charset="0"/>
              </a:rPr>
              <a:t>Oefening</a:t>
            </a:r>
            <a:r>
              <a:rPr lang="fr-BE" sz="2400" dirty="0" smtClean="0">
                <a:cs typeface="Arial" pitchFamily="34" charset="0"/>
              </a:rPr>
              <a:t>:</a:t>
            </a:r>
          </a:p>
          <a:p>
            <a:pPr marL="450850" indent="0" fontAlgn="auto">
              <a:lnSpc>
                <a:spcPts val="3800"/>
              </a:lnSpc>
              <a:spcAft>
                <a:spcPts val="0"/>
              </a:spcAft>
              <a:buClr>
                <a:schemeClr val="tx1"/>
              </a:buClr>
              <a:buFont typeface="Wingdings" pitchFamily="2" charset="2"/>
              <a:buNone/>
            </a:pPr>
            <a:r>
              <a:rPr lang="fr-BE" sz="2400" dirty="0" err="1" smtClean="0">
                <a:cs typeface="Consolas" panose="020B0609020204030204" pitchFamily="49" charset="0"/>
              </a:rPr>
              <a:t>Schrijf</a:t>
            </a:r>
            <a:r>
              <a:rPr lang="fr-BE" sz="2400" dirty="0" smtClean="0">
                <a:cs typeface="Consolas" panose="020B0609020204030204" pitchFamily="49" charset="0"/>
              </a:rPr>
              <a:t> </a:t>
            </a:r>
            <a:r>
              <a:rPr lang="fr-BE" sz="2400" dirty="0" err="1" smtClean="0">
                <a:cs typeface="Consolas" panose="020B0609020204030204" pitchFamily="49" charset="0"/>
              </a:rPr>
              <a:t>een</a:t>
            </a:r>
            <a:r>
              <a:rPr lang="fr-BE" sz="2400" dirty="0" smtClean="0">
                <a:cs typeface="Consolas" panose="020B0609020204030204" pitchFamily="49" charset="0"/>
              </a:rPr>
              <a:t> </a:t>
            </a:r>
            <a:r>
              <a:rPr lang="fr-BE" sz="2400" dirty="0" err="1" smtClean="0">
                <a:cs typeface="Consolas" panose="020B0609020204030204" pitchFamily="49" charset="0"/>
              </a:rPr>
              <a:t>functie</a:t>
            </a:r>
            <a:r>
              <a:rPr lang="fr-BE" sz="2400" dirty="0" smtClean="0">
                <a:cs typeface="Consolas" panose="020B0609020204030204" pitchFamily="49" charset="0"/>
              </a:rPr>
              <a:t>  </a:t>
            </a:r>
            <a:r>
              <a:rPr lang="fr-BE" dirty="0" err="1" smtClean="0">
                <a:latin typeface="Consolas" panose="020B0609020204030204" pitchFamily="49" charset="0"/>
                <a:cs typeface="Consolas" panose="020B0609020204030204" pitchFamily="49" charset="0"/>
              </a:rPr>
              <a:t>zoek_punt</a:t>
            </a:r>
            <a:r>
              <a:rPr lang="fr-BE" dirty="0" smtClean="0">
                <a:latin typeface="Consolas" panose="020B0609020204030204" pitchFamily="49" charset="0"/>
                <a:cs typeface="Consolas" panose="020B0609020204030204" pitchFamily="49" charset="0"/>
              </a:rPr>
              <a:t>(</a:t>
            </a:r>
            <a:r>
              <a:rPr lang="fr-BE" dirty="0" err="1" smtClean="0">
                <a:latin typeface="Consolas" panose="020B0609020204030204" pitchFamily="49" charset="0"/>
                <a:cs typeface="Consolas" panose="020B0609020204030204" pitchFamily="49" charset="0"/>
              </a:rPr>
              <a:t>t,n,p</a:t>
            </a:r>
            <a:r>
              <a:rPr lang="fr-BE" dirty="0" smtClean="0">
                <a:latin typeface="Consolas" panose="020B0609020204030204" pitchFamily="49" charset="0"/>
                <a:cs typeface="Consolas" panose="020B0609020204030204" pitchFamily="49" charset="0"/>
              </a:rPr>
              <a:t>)</a:t>
            </a:r>
            <a:r>
              <a:rPr lang="fr-BE" sz="2400" dirty="0" smtClean="0">
                <a:cs typeface="Consolas" panose="020B0609020204030204" pitchFamily="49" charset="0"/>
              </a:rPr>
              <a:t> die in de </a:t>
            </a:r>
            <a:r>
              <a:rPr lang="fr-BE" sz="2400" dirty="0" err="1" smtClean="0">
                <a:cs typeface="Consolas" panose="020B0609020204030204" pitchFamily="49" charset="0"/>
              </a:rPr>
              <a:t>gegeven</a:t>
            </a:r>
            <a:r>
              <a:rPr lang="fr-BE" sz="2400" dirty="0" smtClean="0">
                <a:cs typeface="Consolas" panose="020B0609020204030204" pitchFamily="49" charset="0"/>
              </a:rPr>
              <a:t> </a:t>
            </a:r>
            <a:r>
              <a:rPr lang="fr-BE" sz="2400" dirty="0" err="1" smtClean="0">
                <a:cs typeface="Consolas" panose="020B0609020204030204" pitchFamily="49" charset="0"/>
              </a:rPr>
              <a:t>array</a:t>
            </a:r>
            <a:r>
              <a:rPr lang="fr-BE" sz="2400" dirty="0" smtClean="0">
                <a:cs typeface="Consolas" panose="020B0609020204030204" pitchFamily="49" charset="0"/>
              </a:rPr>
              <a:t> </a:t>
            </a:r>
            <a:r>
              <a:rPr lang="fr-BE" dirty="0" smtClean="0">
                <a:latin typeface="Consolas" panose="020B0609020204030204" pitchFamily="49" charset="0"/>
                <a:cs typeface="Consolas" panose="020B0609020204030204" pitchFamily="49" charset="0"/>
              </a:rPr>
              <a:t>t</a:t>
            </a:r>
            <a:r>
              <a:rPr lang="fr-BE" sz="2400" dirty="0" smtClean="0">
                <a:cs typeface="Consolas" panose="020B0609020204030204" pitchFamily="49" charset="0"/>
              </a:rPr>
              <a:t> (die </a:t>
            </a:r>
            <a:r>
              <a:rPr lang="fr-BE" dirty="0" smtClean="0">
                <a:latin typeface="Consolas" panose="020B0609020204030204" pitchFamily="49" charset="0"/>
                <a:cs typeface="Consolas" panose="020B0609020204030204" pitchFamily="49" charset="0"/>
              </a:rPr>
              <a:t>n</a:t>
            </a:r>
            <a:r>
              <a:rPr lang="fr-BE" sz="2400" dirty="0" smtClean="0">
                <a:cs typeface="Consolas" panose="020B0609020204030204" pitchFamily="49" charset="0"/>
              </a:rPr>
              <a:t> </a:t>
            </a:r>
            <a:r>
              <a:rPr lang="fr-BE" sz="2400" dirty="0" err="1" smtClean="0">
                <a:cs typeface="Consolas" panose="020B0609020204030204" pitchFamily="49" charset="0"/>
              </a:rPr>
              <a:t>cirkels</a:t>
            </a:r>
            <a:r>
              <a:rPr lang="fr-BE" sz="2400" dirty="0" smtClean="0">
                <a:cs typeface="Consolas" panose="020B0609020204030204" pitchFamily="49" charset="0"/>
              </a:rPr>
              <a:t> </a:t>
            </a:r>
            <a:r>
              <a:rPr lang="fr-BE" sz="2400" dirty="0" err="1" smtClean="0">
                <a:cs typeface="Consolas" panose="020B0609020204030204" pitchFamily="49" charset="0"/>
              </a:rPr>
              <a:t>bevat</a:t>
            </a:r>
            <a:r>
              <a:rPr lang="fr-BE" sz="2400" dirty="0" smtClean="0">
                <a:cs typeface="Consolas" panose="020B0609020204030204" pitchFamily="49" charset="0"/>
              </a:rPr>
              <a:t>) op </a:t>
            </a:r>
            <a:r>
              <a:rPr lang="fr-BE" sz="2400" dirty="0" err="1" smtClean="0">
                <a:cs typeface="Consolas" panose="020B0609020204030204" pitchFamily="49" charset="0"/>
              </a:rPr>
              <a:t>zoek</a:t>
            </a:r>
            <a:r>
              <a:rPr lang="fr-BE" sz="2400" dirty="0" smtClean="0">
                <a:cs typeface="Consolas" panose="020B0609020204030204" pitchFamily="49" charset="0"/>
              </a:rPr>
              <a:t> </a:t>
            </a:r>
            <a:r>
              <a:rPr lang="fr-BE" sz="2400" dirty="0" err="1" smtClean="0">
                <a:cs typeface="Consolas" panose="020B0609020204030204" pitchFamily="49" charset="0"/>
              </a:rPr>
              <a:t>gaat</a:t>
            </a:r>
            <a:r>
              <a:rPr lang="fr-BE" sz="2400" dirty="0" smtClean="0">
                <a:cs typeface="Consolas" panose="020B0609020204030204" pitchFamily="49" charset="0"/>
              </a:rPr>
              <a:t> </a:t>
            </a:r>
            <a:r>
              <a:rPr lang="fr-BE" sz="2400" dirty="0" err="1" smtClean="0">
                <a:cs typeface="Consolas" panose="020B0609020204030204" pitchFamily="49" charset="0"/>
              </a:rPr>
              <a:t>naar</a:t>
            </a:r>
            <a:r>
              <a:rPr lang="fr-BE" sz="2400" dirty="0" smtClean="0">
                <a:cs typeface="Consolas" panose="020B0609020204030204" pitchFamily="49" charset="0"/>
              </a:rPr>
              <a:t> de </a:t>
            </a:r>
            <a:r>
              <a:rPr lang="fr-BE" sz="2400" dirty="0" err="1" smtClean="0">
                <a:cs typeface="Consolas" panose="020B0609020204030204" pitchFamily="49" charset="0"/>
              </a:rPr>
              <a:t>eerste</a:t>
            </a:r>
            <a:r>
              <a:rPr lang="fr-BE" sz="2400" dirty="0" smtClean="0">
                <a:cs typeface="Consolas" panose="020B0609020204030204" pitchFamily="49" charset="0"/>
              </a:rPr>
              <a:t> </a:t>
            </a:r>
            <a:r>
              <a:rPr lang="fr-BE" sz="2400" dirty="0" err="1" smtClean="0">
                <a:cs typeface="Consolas" panose="020B0609020204030204" pitchFamily="49" charset="0"/>
              </a:rPr>
              <a:t>cirkel</a:t>
            </a:r>
            <a:r>
              <a:rPr lang="fr-BE" sz="2400" dirty="0" smtClean="0">
                <a:cs typeface="Consolas" panose="020B0609020204030204" pitchFamily="49" charset="0"/>
              </a:rPr>
              <a:t> </a:t>
            </a:r>
            <a:r>
              <a:rPr lang="fr-BE" sz="2400" dirty="0" err="1" smtClean="0">
                <a:cs typeface="Consolas" panose="020B0609020204030204" pitchFamily="49" charset="0"/>
              </a:rPr>
              <a:t>waarvan</a:t>
            </a:r>
            <a:r>
              <a:rPr lang="fr-BE" sz="2400" dirty="0" smtClean="0">
                <a:cs typeface="Consolas" panose="020B0609020204030204" pitchFamily="49" charset="0"/>
              </a:rPr>
              <a:t> het </a:t>
            </a:r>
            <a:r>
              <a:rPr lang="fr-BE" sz="2400" dirty="0" err="1" smtClean="0">
                <a:cs typeface="Consolas" panose="020B0609020204030204" pitchFamily="49" charset="0"/>
              </a:rPr>
              <a:t>middelpunt</a:t>
            </a:r>
            <a:r>
              <a:rPr lang="fr-BE" sz="2400" dirty="0" smtClean="0">
                <a:cs typeface="Consolas" panose="020B0609020204030204" pitchFamily="49" charset="0"/>
              </a:rPr>
              <a:t> </a:t>
            </a:r>
            <a:r>
              <a:rPr lang="fr-BE" sz="2400" dirty="0" err="1" smtClean="0">
                <a:cs typeface="Consolas" panose="020B0609020204030204" pitchFamily="49" charset="0"/>
              </a:rPr>
              <a:t>gelijk</a:t>
            </a:r>
            <a:r>
              <a:rPr lang="fr-BE" sz="2400" dirty="0" smtClean="0">
                <a:cs typeface="Consolas" panose="020B0609020204030204" pitchFamily="49" charset="0"/>
              </a:rPr>
              <a:t> </a:t>
            </a:r>
            <a:r>
              <a:rPr lang="fr-BE" sz="2400" dirty="0" err="1" smtClean="0">
                <a:cs typeface="Consolas" panose="020B0609020204030204" pitchFamily="49" charset="0"/>
              </a:rPr>
              <a:t>is</a:t>
            </a:r>
            <a:r>
              <a:rPr lang="fr-BE" sz="2400" dirty="0" smtClean="0">
                <a:cs typeface="Consolas" panose="020B0609020204030204" pitchFamily="49" charset="0"/>
              </a:rPr>
              <a:t> </a:t>
            </a:r>
            <a:r>
              <a:rPr lang="fr-BE" sz="2400" dirty="0" err="1" smtClean="0">
                <a:cs typeface="Consolas" panose="020B0609020204030204" pitchFamily="49" charset="0"/>
              </a:rPr>
              <a:t>aan</a:t>
            </a:r>
            <a:r>
              <a:rPr lang="fr-BE" sz="2400" dirty="0" smtClean="0">
                <a:cs typeface="Consolas" panose="020B0609020204030204" pitchFamily="49" charset="0"/>
              </a:rPr>
              <a:t> het punt </a:t>
            </a:r>
            <a:r>
              <a:rPr lang="fr-BE" sz="2400" dirty="0" err="1" smtClean="0">
                <a:cs typeface="Consolas" panose="020B0609020204030204" pitchFamily="49" charset="0"/>
              </a:rPr>
              <a:t>waarnaar</a:t>
            </a:r>
            <a:r>
              <a:rPr lang="fr-BE" sz="2400" dirty="0" smtClean="0">
                <a:cs typeface="Consolas" panose="020B0609020204030204" pitchFamily="49" charset="0"/>
              </a:rPr>
              <a:t> </a:t>
            </a:r>
            <a:r>
              <a:rPr lang="fr-BE" dirty="0" smtClean="0">
                <a:latin typeface="Consolas" panose="020B0609020204030204" pitchFamily="49" charset="0"/>
                <a:cs typeface="Consolas" panose="020B0609020204030204" pitchFamily="49" charset="0"/>
              </a:rPr>
              <a:t>p</a:t>
            </a:r>
            <a:r>
              <a:rPr lang="fr-BE" sz="2400" dirty="0" smtClean="0">
                <a:cs typeface="Consolas" panose="020B0609020204030204" pitchFamily="49" charset="0"/>
              </a:rPr>
              <a:t> </a:t>
            </a:r>
            <a:r>
              <a:rPr lang="fr-BE" sz="2400" dirty="0" err="1" smtClean="0">
                <a:cs typeface="Consolas" panose="020B0609020204030204" pitchFamily="49" charset="0"/>
              </a:rPr>
              <a:t>wijst</a:t>
            </a:r>
            <a:r>
              <a:rPr lang="fr-BE" sz="2400" dirty="0" smtClean="0">
                <a:cs typeface="Consolas" panose="020B0609020204030204" pitchFamily="49" charset="0"/>
              </a:rPr>
              <a:t>. </a:t>
            </a:r>
            <a:r>
              <a:rPr lang="fr-BE" sz="2400" dirty="0" err="1" smtClean="0">
                <a:cs typeface="Consolas" panose="020B0609020204030204" pitchFamily="49" charset="0"/>
              </a:rPr>
              <a:t>Geef</a:t>
            </a:r>
            <a:r>
              <a:rPr lang="fr-BE" sz="2400" dirty="0" smtClean="0">
                <a:cs typeface="Consolas" panose="020B0609020204030204" pitchFamily="49" charset="0"/>
              </a:rPr>
              <a:t> </a:t>
            </a:r>
            <a:r>
              <a:rPr lang="fr-BE" sz="2400" dirty="0" err="1" smtClean="0">
                <a:cs typeface="Consolas" panose="020B0609020204030204" pitchFamily="49" charset="0"/>
              </a:rPr>
              <a:t>een</a:t>
            </a:r>
            <a:r>
              <a:rPr lang="fr-BE" sz="2400" dirty="0" smtClean="0">
                <a:cs typeface="Consolas" panose="020B0609020204030204" pitchFamily="49" charset="0"/>
              </a:rPr>
              <a:t> pointer </a:t>
            </a:r>
            <a:r>
              <a:rPr lang="fr-BE" sz="2400" dirty="0" err="1" smtClean="0">
                <a:cs typeface="Consolas" panose="020B0609020204030204" pitchFamily="49" charset="0"/>
              </a:rPr>
              <a:t>naar</a:t>
            </a:r>
            <a:r>
              <a:rPr lang="fr-BE" sz="2400" dirty="0" smtClean="0">
                <a:cs typeface="Consolas" panose="020B0609020204030204" pitchFamily="49" charset="0"/>
              </a:rPr>
              <a:t> </a:t>
            </a:r>
            <a:r>
              <a:rPr lang="fr-BE" sz="2400" dirty="0" err="1" smtClean="0">
                <a:cs typeface="Consolas" panose="020B0609020204030204" pitchFamily="49" charset="0"/>
              </a:rPr>
              <a:t>deze</a:t>
            </a:r>
            <a:r>
              <a:rPr lang="fr-BE" sz="2400" dirty="0" smtClean="0">
                <a:cs typeface="Consolas" panose="020B0609020204030204" pitchFamily="49" charset="0"/>
              </a:rPr>
              <a:t> </a:t>
            </a:r>
            <a:r>
              <a:rPr lang="fr-BE" sz="2400" dirty="0" err="1" smtClean="0">
                <a:cs typeface="Consolas" panose="020B0609020204030204" pitchFamily="49" charset="0"/>
              </a:rPr>
              <a:t>cirkel</a:t>
            </a:r>
            <a:r>
              <a:rPr lang="fr-BE" sz="2400" dirty="0" smtClean="0">
                <a:cs typeface="Consolas" panose="020B0609020204030204" pitchFamily="49" charset="0"/>
              </a:rPr>
              <a:t> </a:t>
            </a:r>
            <a:r>
              <a:rPr lang="fr-BE" sz="2400" dirty="0" err="1" smtClean="0">
                <a:cs typeface="Consolas" panose="020B0609020204030204" pitchFamily="49" charset="0"/>
              </a:rPr>
              <a:t>terug</a:t>
            </a:r>
            <a:r>
              <a:rPr lang="fr-BE" sz="2400" dirty="0" smtClean="0">
                <a:cs typeface="Consolas" panose="020B0609020204030204" pitchFamily="49" charset="0"/>
              </a:rPr>
              <a:t> of de </a:t>
            </a:r>
            <a:r>
              <a:rPr lang="fr-BE" sz="2400" dirty="0" err="1" smtClean="0">
                <a:cs typeface="Consolas" panose="020B0609020204030204" pitchFamily="49" charset="0"/>
              </a:rPr>
              <a:t>nullpointer</a:t>
            </a:r>
            <a:r>
              <a:rPr lang="fr-BE" sz="2400" dirty="0" smtClean="0">
                <a:cs typeface="Consolas" panose="020B0609020204030204" pitchFamily="49" charset="0"/>
              </a:rPr>
              <a:t> indien </a:t>
            </a:r>
            <a:r>
              <a:rPr lang="fr-BE" sz="2400" dirty="0" err="1" smtClean="0">
                <a:cs typeface="Consolas" panose="020B0609020204030204" pitchFamily="49" charset="0"/>
              </a:rPr>
              <a:t>geen</a:t>
            </a:r>
            <a:r>
              <a:rPr lang="fr-BE" sz="2400" dirty="0" smtClean="0">
                <a:cs typeface="Consolas" panose="020B0609020204030204" pitchFamily="49" charset="0"/>
              </a:rPr>
              <a:t> </a:t>
            </a:r>
            <a:r>
              <a:rPr lang="fr-BE" sz="2400" dirty="0" err="1" smtClean="0">
                <a:cs typeface="Consolas" panose="020B0609020204030204" pitchFamily="49" charset="0"/>
              </a:rPr>
              <a:t>dergelijke</a:t>
            </a:r>
            <a:r>
              <a:rPr lang="fr-BE" sz="2400" dirty="0" smtClean="0">
                <a:cs typeface="Consolas" panose="020B0609020204030204" pitchFamily="49" charset="0"/>
              </a:rPr>
              <a:t> </a:t>
            </a:r>
            <a:r>
              <a:rPr lang="fr-BE" sz="2400" dirty="0" err="1" smtClean="0">
                <a:cs typeface="Consolas" panose="020B0609020204030204" pitchFamily="49" charset="0"/>
              </a:rPr>
              <a:t>cirkel</a:t>
            </a:r>
            <a:r>
              <a:rPr lang="fr-BE" sz="2400" dirty="0" smtClean="0">
                <a:cs typeface="Consolas" panose="020B0609020204030204" pitchFamily="49" charset="0"/>
              </a:rPr>
              <a:t> </a:t>
            </a:r>
            <a:r>
              <a:rPr lang="fr-BE" sz="2400" dirty="0" err="1" smtClean="0">
                <a:cs typeface="Consolas" panose="020B0609020204030204" pitchFamily="49" charset="0"/>
              </a:rPr>
              <a:t>gevonden</a:t>
            </a:r>
            <a:r>
              <a:rPr lang="fr-BE" sz="2400" dirty="0" smtClean="0">
                <a:cs typeface="Consolas" panose="020B0609020204030204" pitchFamily="49" charset="0"/>
              </a:rPr>
              <a:t> </a:t>
            </a:r>
            <a:r>
              <a:rPr lang="fr-BE" sz="2400" dirty="0" err="1" smtClean="0">
                <a:cs typeface="Consolas" panose="020B0609020204030204" pitchFamily="49" charset="0"/>
              </a:rPr>
              <a:t>wordt</a:t>
            </a:r>
            <a:r>
              <a:rPr lang="fr-BE" sz="2400" dirty="0" smtClean="0">
                <a:cs typeface="Consolas" panose="020B0609020204030204" pitchFamily="49" charset="0"/>
              </a:rPr>
              <a:t>. </a:t>
            </a:r>
            <a:endParaRPr lang="fr-BE" sz="2400" dirty="0">
              <a:cs typeface="Consolas" panose="020B0609020204030204" pitchFamily="49" charset="0"/>
            </a:endParaRPr>
          </a:p>
        </p:txBody>
      </p:sp>
      <p:sp>
        <p:nvSpPr>
          <p:cNvPr id="6" name="AutoShape 2"/>
          <p:cNvSpPr txBox="1">
            <a:spLocks noChangeArrowheads="1"/>
          </p:cNvSpPr>
          <p:nvPr/>
        </p:nvSpPr>
        <p:spPr>
          <a:xfrm>
            <a:off x="284106" y="116632"/>
            <a:ext cx="9255844" cy="7254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fontAlgn="auto">
              <a:spcAft>
                <a:spcPts val="0"/>
              </a:spcAft>
              <a:buFont typeface="+mj-lt"/>
              <a:buAutoNum type="arabicPeriod" startAt="2"/>
              <a:defRPr/>
            </a:pPr>
            <a:r>
              <a:rPr lang="fr-BE" sz="2800" b="1" dirty="0" err="1" smtClean="0">
                <a:solidFill>
                  <a:schemeClr val="accent4"/>
                </a:solidFill>
              </a:rPr>
              <a:t>Struct</a:t>
            </a:r>
            <a:r>
              <a:rPr lang="fr-BE" sz="2800" b="1" dirty="0" smtClean="0">
                <a:solidFill>
                  <a:schemeClr val="accent4"/>
                </a:solidFill>
              </a:rPr>
              <a:t> </a:t>
            </a:r>
            <a:r>
              <a:rPr lang="fr-BE" sz="2800" b="1" dirty="0" err="1" smtClean="0">
                <a:solidFill>
                  <a:schemeClr val="accent4"/>
                </a:solidFill>
              </a:rPr>
              <a:t>als</a:t>
            </a:r>
            <a:r>
              <a:rPr lang="fr-BE" sz="2800" b="1" dirty="0" smtClean="0">
                <a:solidFill>
                  <a:schemeClr val="accent4"/>
                </a:solidFill>
              </a:rPr>
              <a:t> </a:t>
            </a:r>
            <a:r>
              <a:rPr lang="fr-BE" sz="2800" b="1" dirty="0" err="1" smtClean="0">
                <a:solidFill>
                  <a:schemeClr val="accent4"/>
                </a:solidFill>
              </a:rPr>
              <a:t>resultaat</a:t>
            </a:r>
            <a:endParaRPr lang="nl-NL" sz="2800" b="1" dirty="0">
              <a:solidFill>
                <a:schemeClr val="accent4"/>
              </a:solidFill>
            </a:endParaRPr>
          </a:p>
        </p:txBody>
      </p:sp>
      <p:sp>
        <p:nvSpPr>
          <p:cNvPr id="5" name="Tijdelijke aanduiding voor dianummer 5"/>
          <p:cNvSpPr>
            <a:spLocks noGrp="1"/>
          </p:cNvSpPr>
          <p:nvPr>
            <p:ph type="sldNum" sz="quarter" idx="12"/>
          </p:nvPr>
        </p:nvSpPr>
        <p:spPr bwMode="auto">
          <a:xfrm>
            <a:off x="7594600" y="6492875"/>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13</a:t>
            </a:fld>
            <a:endParaRPr lang="nl-NL" sz="1600" dirty="0" smtClean="0"/>
          </a:p>
        </p:txBody>
      </p:sp>
    </p:spTree>
    <p:extLst>
      <p:ext uri="{BB962C8B-B14F-4D97-AF65-F5344CB8AC3E}">
        <p14:creationId xmlns:p14="http://schemas.microsoft.com/office/powerpoint/2010/main" val="7284073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3" end="3"/>
                                            </p:txEl>
                                          </p:spTgt>
                                        </p:tgtEl>
                                        <p:attrNameLst>
                                          <p:attrName>style.visibility</p:attrName>
                                        </p:attrNameLst>
                                      </p:cBhvr>
                                      <p:to>
                                        <p:strVal val="visible"/>
                                      </p:to>
                                    </p:set>
                                    <p:anim calcmode="lin" valueType="num">
                                      <p:cBhvr additive="base">
                                        <p:cTn id="7"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4" end="4"/>
                                            </p:txEl>
                                          </p:spTgt>
                                        </p:tgtEl>
                                        <p:attrNameLst>
                                          <p:attrName>style.visibility</p:attrName>
                                        </p:attrNameLst>
                                      </p:cBhvr>
                                      <p:to>
                                        <p:strVal val="visible"/>
                                      </p:to>
                                    </p:set>
                                    <p:anim calcmode="lin" valueType="num">
                                      <p:cBhvr additive="base">
                                        <p:cTn id="11"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416496" y="0"/>
            <a:ext cx="9138220" cy="900018"/>
          </a:xfrm>
        </p:spPr>
        <p:txBody>
          <a:bodyPr/>
          <a:lstStyle/>
          <a:p>
            <a:pPr eaLnBrk="1" fontAlgn="auto" hangingPunct="1">
              <a:spcAft>
                <a:spcPts val="0"/>
              </a:spcAft>
              <a:defRPr/>
            </a:pPr>
            <a:r>
              <a:rPr lang="nl-BE" sz="3600" b="1" dirty="0" smtClean="0">
                <a:solidFill>
                  <a:schemeClr val="accent3"/>
                </a:solidFill>
              </a:rPr>
              <a:t>Inhoud</a:t>
            </a:r>
            <a:endParaRPr lang="nl-NL" sz="3600" b="1" dirty="0">
              <a:solidFill>
                <a:schemeClr val="accent3"/>
              </a:solidFill>
            </a:endParaRPr>
          </a:p>
        </p:txBody>
      </p:sp>
      <p:sp>
        <p:nvSpPr>
          <p:cNvPr id="9219" name="Rectangle 3"/>
          <p:cNvSpPr>
            <a:spLocks noGrp="1" noChangeArrowheads="1"/>
          </p:cNvSpPr>
          <p:nvPr>
            <p:ph idx="1"/>
          </p:nvPr>
        </p:nvSpPr>
        <p:spPr>
          <a:xfrm>
            <a:off x="704528" y="1052736"/>
            <a:ext cx="7776864" cy="4896544"/>
          </a:xfrm>
        </p:spPr>
        <p:txBody>
          <a:bodyPr>
            <a:noAutofit/>
          </a:bodyPr>
          <a:lstStyle/>
          <a:p>
            <a:pPr marL="446088" indent="-446088" eaLnBrk="1" hangingPunct="1">
              <a:lnSpc>
                <a:spcPts val="3360"/>
              </a:lnSpc>
              <a:spcBef>
                <a:spcPts val="1800"/>
              </a:spcBef>
              <a:buClr>
                <a:schemeClr val="tx1"/>
              </a:buClr>
              <a:buSzPct val="100000"/>
              <a:buFont typeface="Arial" charset="0"/>
              <a:buChar char="•"/>
            </a:pPr>
            <a:r>
              <a:rPr lang="nl-BE" sz="2800" dirty="0" err="1" smtClean="0"/>
              <a:t>Structs</a:t>
            </a:r>
            <a:endParaRPr lang="nl-BE" sz="2800" dirty="0" smtClean="0"/>
          </a:p>
          <a:p>
            <a:pPr marL="1076325" lvl="1" indent="-447675">
              <a:lnSpc>
                <a:spcPts val="3360"/>
              </a:lnSpc>
              <a:spcBef>
                <a:spcPts val="1800"/>
              </a:spcBef>
              <a:buSzPct val="100000"/>
              <a:buFont typeface="Wingdings" panose="05000000000000000000" pitchFamily="2" charset="2"/>
              <a:buChar char="Ø"/>
            </a:pPr>
            <a:r>
              <a:rPr lang="nl-BE" sz="2600" dirty="0" smtClean="0"/>
              <a:t>Wat is een </a:t>
            </a:r>
            <a:r>
              <a:rPr lang="nl-BE" sz="2600" dirty="0" err="1" smtClean="0"/>
              <a:t>struct</a:t>
            </a:r>
            <a:r>
              <a:rPr lang="nl-BE" sz="2600" dirty="0" smtClean="0"/>
              <a:t>?</a:t>
            </a:r>
          </a:p>
          <a:p>
            <a:pPr marL="1076325" lvl="1" indent="-447675">
              <a:lnSpc>
                <a:spcPts val="3360"/>
              </a:lnSpc>
              <a:spcBef>
                <a:spcPts val="1800"/>
              </a:spcBef>
              <a:buSzPct val="100000"/>
              <a:buFont typeface="Wingdings" panose="05000000000000000000" pitchFamily="2" charset="2"/>
              <a:buChar char="Ø"/>
            </a:pPr>
            <a:r>
              <a:rPr lang="nl-BE" sz="2600" dirty="0" smtClean="0"/>
              <a:t>Definitie van een </a:t>
            </a:r>
            <a:r>
              <a:rPr lang="nl-BE" sz="2600" dirty="0" err="1" smtClean="0"/>
              <a:t>struct</a:t>
            </a:r>
            <a:endParaRPr lang="nl-BE" sz="2600" dirty="0" smtClean="0"/>
          </a:p>
          <a:p>
            <a:pPr marL="1076325" lvl="1" indent="-447675">
              <a:lnSpc>
                <a:spcPts val="3360"/>
              </a:lnSpc>
              <a:spcBef>
                <a:spcPts val="1800"/>
              </a:spcBef>
              <a:buSzPct val="100000"/>
              <a:buFont typeface="Wingdings" panose="05000000000000000000" pitchFamily="2" charset="2"/>
              <a:buChar char="Ø"/>
            </a:pPr>
            <a:r>
              <a:rPr lang="nl-BE" sz="2600" dirty="0" smtClean="0"/>
              <a:t>Declaratie </a:t>
            </a:r>
            <a:r>
              <a:rPr lang="nl-BE" sz="2600" dirty="0" err="1" smtClean="0"/>
              <a:t>struct</a:t>
            </a:r>
            <a:r>
              <a:rPr lang="nl-BE" sz="2600" dirty="0" smtClean="0"/>
              <a:t>-variabelen </a:t>
            </a:r>
          </a:p>
          <a:p>
            <a:pPr marL="1076325" lvl="1" indent="-447675">
              <a:lnSpc>
                <a:spcPts val="3360"/>
              </a:lnSpc>
              <a:spcBef>
                <a:spcPts val="1800"/>
              </a:spcBef>
              <a:buSzPct val="100000"/>
              <a:buFont typeface="Wingdings" panose="05000000000000000000" pitchFamily="2" charset="2"/>
              <a:buChar char="Ø"/>
            </a:pPr>
            <a:r>
              <a:rPr lang="nl-BE" sz="2600" dirty="0" smtClean="0">
                <a:solidFill>
                  <a:srgbClr val="000000"/>
                </a:solidFill>
              </a:rPr>
              <a:t>Bewerkingen op </a:t>
            </a:r>
            <a:r>
              <a:rPr lang="nl-BE" sz="2600" dirty="0" err="1" smtClean="0">
                <a:solidFill>
                  <a:srgbClr val="000000"/>
                </a:solidFill>
              </a:rPr>
              <a:t>structs</a:t>
            </a:r>
            <a:endParaRPr lang="nl-BE" sz="2600" dirty="0">
              <a:solidFill>
                <a:srgbClr val="000000"/>
              </a:solidFill>
            </a:endParaRPr>
          </a:p>
          <a:p>
            <a:pPr marL="1076325" lvl="1" indent="-447675">
              <a:lnSpc>
                <a:spcPts val="3360"/>
              </a:lnSpc>
              <a:spcBef>
                <a:spcPts val="1800"/>
              </a:spcBef>
              <a:buSzPct val="100000"/>
              <a:buFont typeface="Wingdings" panose="05000000000000000000" pitchFamily="2" charset="2"/>
              <a:buChar char="Ø"/>
            </a:pPr>
            <a:r>
              <a:rPr lang="nl-BE" sz="2600" dirty="0" smtClean="0">
                <a:solidFill>
                  <a:srgbClr val="000000"/>
                </a:solidFill>
              </a:rPr>
              <a:t>Pointer naar </a:t>
            </a:r>
            <a:r>
              <a:rPr lang="nl-BE" sz="2600" dirty="0" err="1" smtClean="0">
                <a:solidFill>
                  <a:srgbClr val="000000"/>
                </a:solidFill>
              </a:rPr>
              <a:t>struct</a:t>
            </a:r>
            <a:endParaRPr lang="nl-BE" sz="2600" dirty="0">
              <a:solidFill>
                <a:srgbClr val="000000"/>
              </a:solidFill>
            </a:endParaRPr>
          </a:p>
          <a:p>
            <a:pPr marL="1076325" lvl="1" indent="-447675">
              <a:lnSpc>
                <a:spcPts val="3360"/>
              </a:lnSpc>
              <a:spcBef>
                <a:spcPts val="1800"/>
              </a:spcBef>
              <a:buSzPct val="100000"/>
              <a:buFont typeface="Wingdings" panose="05000000000000000000" pitchFamily="2" charset="2"/>
              <a:buChar char="Ø"/>
            </a:pPr>
            <a:r>
              <a:rPr lang="nl-BE" sz="2600" dirty="0" err="1" smtClean="0">
                <a:solidFill>
                  <a:srgbClr val="000000"/>
                </a:solidFill>
              </a:rPr>
              <a:t>Structs</a:t>
            </a:r>
            <a:r>
              <a:rPr lang="nl-BE" sz="2600" dirty="0" smtClean="0">
                <a:solidFill>
                  <a:srgbClr val="000000"/>
                </a:solidFill>
              </a:rPr>
              <a:t> en functies</a:t>
            </a:r>
          </a:p>
          <a:p>
            <a:pPr marL="446088" indent="-446088">
              <a:lnSpc>
                <a:spcPts val="3360"/>
              </a:lnSpc>
              <a:spcBef>
                <a:spcPts val="3000"/>
              </a:spcBef>
              <a:buClr>
                <a:schemeClr val="tx1"/>
              </a:buClr>
              <a:buSzPct val="100000"/>
              <a:buFont typeface="Arial" charset="0"/>
              <a:buChar char="•"/>
            </a:pPr>
            <a:r>
              <a:rPr lang="nl-BE" sz="2800" b="1" dirty="0" smtClean="0">
                <a:solidFill>
                  <a:schemeClr val="accent2"/>
                </a:solidFill>
              </a:rPr>
              <a:t>Dynamisch geheugenbeheer</a:t>
            </a:r>
            <a:endParaRPr lang="nl-BE" sz="2800" b="1" dirty="0">
              <a:solidFill>
                <a:schemeClr val="accent2"/>
              </a:solidFill>
            </a:endParaRPr>
          </a:p>
        </p:txBody>
      </p:sp>
      <p:sp>
        <p:nvSpPr>
          <p:cNvPr id="9220" name="Tijdelijke aanduiding voor dianummer 5"/>
          <p:cNvSpPr>
            <a:spLocks noGrp="1"/>
          </p:cNvSpPr>
          <p:nvPr>
            <p:ph type="sldNum" sz="quarter" idx="12"/>
          </p:nvPr>
        </p:nvSpPr>
        <p:spPr bwMode="auto">
          <a:xfrm>
            <a:off x="7585397" y="6492875"/>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14</a:t>
            </a:fld>
            <a:endParaRPr lang="nl-NL" sz="1600" dirty="0" smtClean="0"/>
          </a:p>
        </p:txBody>
      </p:sp>
    </p:spTree>
    <p:extLst>
      <p:ext uri="{BB962C8B-B14F-4D97-AF65-F5344CB8AC3E}">
        <p14:creationId xmlns:p14="http://schemas.microsoft.com/office/powerpoint/2010/main" val="314165864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a:xfrm>
            <a:off x="0" y="25802"/>
            <a:ext cx="9906000" cy="725488"/>
          </a:xfrm>
        </p:spPr>
        <p:txBody>
          <a:bodyPr/>
          <a:lstStyle/>
          <a:p>
            <a:pPr>
              <a:defRPr/>
            </a:pPr>
            <a:r>
              <a:rPr lang="fr-BE" sz="3600" b="1" dirty="0" err="1" smtClean="0">
                <a:solidFill>
                  <a:schemeClr val="accent3"/>
                </a:solidFill>
              </a:rPr>
              <a:t>Dynamisch</a:t>
            </a:r>
            <a:r>
              <a:rPr lang="fr-BE" sz="3600" b="1" dirty="0" smtClean="0">
                <a:solidFill>
                  <a:schemeClr val="accent3"/>
                </a:solidFill>
              </a:rPr>
              <a:t> </a:t>
            </a:r>
            <a:r>
              <a:rPr lang="fr-BE" sz="3600" b="1" dirty="0" err="1" smtClean="0">
                <a:solidFill>
                  <a:schemeClr val="accent3"/>
                </a:solidFill>
              </a:rPr>
              <a:t>geheugenbeheer</a:t>
            </a:r>
            <a:endParaRPr lang="nl-NL" sz="3600" b="1" dirty="0">
              <a:solidFill>
                <a:schemeClr val="accent3"/>
              </a:solidFill>
            </a:endParaRPr>
          </a:p>
        </p:txBody>
      </p:sp>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15</a:t>
            </a:fld>
            <a:endParaRPr lang="nl-NL" dirty="0" smtClean="0"/>
          </a:p>
        </p:txBody>
      </p:sp>
      <p:sp>
        <p:nvSpPr>
          <p:cNvPr id="34" name="Rectangle 3"/>
          <p:cNvSpPr txBox="1">
            <a:spLocks noChangeArrowheads="1"/>
          </p:cNvSpPr>
          <p:nvPr/>
        </p:nvSpPr>
        <p:spPr>
          <a:xfrm>
            <a:off x="305322" y="1622609"/>
            <a:ext cx="9279652"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lnSpc>
                <a:spcPct val="90000"/>
              </a:lnSpc>
              <a:spcAft>
                <a:spcPts val="0"/>
              </a:spcAft>
              <a:buFont typeface="Wingdings" pitchFamily="2" charset="2"/>
              <a:buNone/>
            </a:pPr>
            <a:endParaRPr lang="fr-BE" sz="100" dirty="0" smtClean="0">
              <a:latin typeface="Times New Roman" pitchFamily="18" charset="0"/>
            </a:endParaRPr>
          </a:p>
          <a:p>
            <a:pPr marL="450850" indent="0" fontAlgn="auto">
              <a:lnSpc>
                <a:spcPts val="3800"/>
              </a:lnSpc>
              <a:spcAft>
                <a:spcPts val="0"/>
              </a:spcAft>
              <a:buFont typeface="Wingdings" pitchFamily="2" charset="2"/>
              <a:buNone/>
            </a:pPr>
            <a:r>
              <a:rPr lang="fr-BE" sz="2400" dirty="0" err="1" smtClean="0">
                <a:cs typeface="Consolas" panose="020B0609020204030204" pitchFamily="49" charset="0"/>
              </a:rPr>
              <a:t>Zoek</a:t>
            </a:r>
            <a:r>
              <a:rPr lang="fr-BE" sz="2400" dirty="0" smtClean="0">
                <a:cs typeface="Consolas" panose="020B0609020204030204" pitchFamily="49" charset="0"/>
              </a:rPr>
              <a:t> </a:t>
            </a:r>
            <a:r>
              <a:rPr lang="fr-BE" sz="2400" dirty="0" err="1" smtClean="0">
                <a:cs typeface="Consolas" panose="020B0609020204030204" pitchFamily="49" charset="0"/>
              </a:rPr>
              <a:t>alternatieven</a:t>
            </a:r>
            <a:r>
              <a:rPr lang="fr-BE" sz="2400" dirty="0" smtClean="0">
                <a:cs typeface="Consolas" panose="020B0609020204030204" pitchFamily="49" charset="0"/>
              </a:rPr>
              <a:t> </a:t>
            </a:r>
            <a:r>
              <a:rPr lang="fr-BE" sz="2400" dirty="0" err="1" smtClean="0">
                <a:cs typeface="Consolas" panose="020B0609020204030204" pitchFamily="49" charset="0"/>
              </a:rPr>
              <a:t>voor</a:t>
            </a:r>
            <a:r>
              <a:rPr lang="fr-BE" sz="2400" dirty="0" smtClean="0">
                <a:cs typeface="Consolas" panose="020B0609020204030204" pitchFamily="49" charset="0"/>
              </a:rPr>
              <a:t> </a:t>
            </a:r>
            <a:r>
              <a:rPr lang="fr-BE" sz="2400" dirty="0" err="1" smtClean="0">
                <a:cs typeface="Consolas" panose="020B0609020204030204" pitchFamily="49" charset="0"/>
              </a:rPr>
              <a:t>onderstaande</a:t>
            </a:r>
            <a:r>
              <a:rPr lang="fr-BE" sz="2400" dirty="0" smtClean="0">
                <a:cs typeface="Consolas" panose="020B0609020204030204" pitchFamily="49" charset="0"/>
              </a:rPr>
              <a:t> </a:t>
            </a:r>
            <a:r>
              <a:rPr lang="fr-BE" sz="2400" dirty="0" err="1" smtClean="0">
                <a:cs typeface="Consolas" panose="020B0609020204030204" pitchFamily="49" charset="0"/>
              </a:rPr>
              <a:t>functie</a:t>
            </a:r>
            <a:r>
              <a:rPr lang="fr-BE" sz="2400" dirty="0" smtClean="0">
                <a:cs typeface="Consolas" panose="020B0609020204030204" pitchFamily="49" charset="0"/>
              </a:rPr>
              <a:t> die </a:t>
            </a:r>
            <a:r>
              <a:rPr lang="fr-BE" sz="2400" dirty="0" err="1" smtClean="0">
                <a:cs typeface="Consolas" panose="020B0609020204030204" pitchFamily="49" charset="0"/>
              </a:rPr>
              <a:t>een</a:t>
            </a:r>
            <a:r>
              <a:rPr lang="fr-BE" sz="2400" dirty="0" smtClean="0">
                <a:cs typeface="Consolas" panose="020B0609020204030204" pitchFamily="49" charset="0"/>
              </a:rPr>
              <a:t> punt </a:t>
            </a:r>
            <a:r>
              <a:rPr lang="fr-BE" sz="2400" dirty="0" err="1" smtClean="0">
                <a:cs typeface="Consolas" panose="020B0609020204030204" pitchFamily="49" charset="0"/>
              </a:rPr>
              <a:t>inleest</a:t>
            </a:r>
            <a:r>
              <a:rPr lang="fr-BE" sz="2400" dirty="0" smtClean="0">
                <a:cs typeface="Consolas" panose="020B0609020204030204" pitchFamily="49" charset="0"/>
              </a:rPr>
              <a:t>. </a:t>
            </a:r>
          </a:p>
          <a:p>
            <a:pPr marL="450850" indent="0" fontAlgn="auto">
              <a:lnSpc>
                <a:spcPts val="3300"/>
              </a:lnSpc>
              <a:spcBef>
                <a:spcPts val="1800"/>
              </a:spcBef>
              <a:spcAft>
                <a:spcPts val="0"/>
              </a:spcAft>
              <a:buFont typeface="Wingdings" pitchFamily="2" charset="2"/>
              <a:buNone/>
            </a:pPr>
            <a:r>
              <a:rPr lang="en-US" dirty="0" smtClean="0">
                <a:latin typeface="Consolas" panose="020B0609020204030204" pitchFamily="49" charset="0"/>
                <a:cs typeface="Consolas" panose="020B0609020204030204" pitchFamily="49" charset="0"/>
              </a:rPr>
              <a:t>	punt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pPr marL="450850" indent="0" fontAlgn="auto">
              <a:lnSpc>
                <a:spcPts val="3300"/>
              </a:lnSpc>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punt </a:t>
            </a:r>
            <a:r>
              <a:rPr lang="en-US" dirty="0">
                <a:latin typeface="Consolas" panose="020B0609020204030204" pitchFamily="49" charset="0"/>
                <a:cs typeface="Consolas" panose="020B0609020204030204" pitchFamily="49" charset="0"/>
              </a:rPr>
              <a:t>p;</a:t>
            </a:r>
          </a:p>
          <a:p>
            <a:pPr marL="450850" indent="0" fontAlgn="auto">
              <a:lnSpc>
                <a:spcPts val="3300"/>
              </a:lnSpc>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("x-</a:t>
            </a:r>
            <a:r>
              <a:rPr lang="en-US" dirty="0" err="1">
                <a:latin typeface="Consolas" panose="020B0609020204030204" pitchFamily="49" charset="0"/>
                <a:cs typeface="Consolas" panose="020B0609020204030204" pitchFamily="49" charset="0"/>
              </a:rPr>
              <a:t>coordinaat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scanf</a:t>
            </a:r>
            <a:r>
              <a:rPr lang="en-US" dirty="0">
                <a:latin typeface="Consolas" panose="020B0609020204030204" pitchFamily="49" charset="0"/>
                <a:cs typeface="Consolas" panose="020B0609020204030204" pitchFamily="49" charset="0"/>
              </a:rPr>
              <a:t>("%lf",&amp;</a:t>
            </a:r>
            <a:r>
              <a:rPr lang="en-US" dirty="0" err="1">
                <a:latin typeface="Consolas" panose="020B0609020204030204" pitchFamily="49" charset="0"/>
                <a:cs typeface="Consolas" panose="020B0609020204030204" pitchFamily="49" charset="0"/>
              </a:rPr>
              <a:t>p.x</a:t>
            </a:r>
            <a:r>
              <a:rPr lang="en-US" dirty="0">
                <a:latin typeface="Consolas" panose="020B0609020204030204" pitchFamily="49" charset="0"/>
                <a:cs typeface="Consolas" panose="020B0609020204030204" pitchFamily="49" charset="0"/>
              </a:rPr>
              <a:t>);</a:t>
            </a:r>
          </a:p>
          <a:p>
            <a:pPr marL="450850" indent="0" fontAlgn="auto">
              <a:lnSpc>
                <a:spcPts val="3300"/>
              </a:lnSpc>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("y-</a:t>
            </a:r>
            <a:r>
              <a:rPr lang="en-US" dirty="0" err="1">
                <a:latin typeface="Consolas" panose="020B0609020204030204" pitchFamily="49" charset="0"/>
                <a:cs typeface="Consolas" panose="020B0609020204030204" pitchFamily="49" charset="0"/>
              </a:rPr>
              <a:t>coordinaat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scanf</a:t>
            </a:r>
            <a:r>
              <a:rPr lang="en-US" dirty="0">
                <a:latin typeface="Consolas" panose="020B0609020204030204" pitchFamily="49" charset="0"/>
                <a:cs typeface="Consolas" panose="020B0609020204030204" pitchFamily="49" charset="0"/>
              </a:rPr>
              <a:t>("%lf",&amp;</a:t>
            </a:r>
            <a:r>
              <a:rPr lang="en-US" dirty="0" err="1">
                <a:latin typeface="Consolas" panose="020B0609020204030204" pitchFamily="49" charset="0"/>
                <a:cs typeface="Consolas" panose="020B0609020204030204" pitchFamily="49" charset="0"/>
              </a:rPr>
              <a:t>p.y</a:t>
            </a:r>
            <a:r>
              <a:rPr lang="en-US" dirty="0">
                <a:latin typeface="Consolas" panose="020B0609020204030204" pitchFamily="49" charset="0"/>
                <a:cs typeface="Consolas" panose="020B0609020204030204" pitchFamily="49" charset="0"/>
              </a:rPr>
              <a:t>);</a:t>
            </a:r>
          </a:p>
          <a:p>
            <a:pPr marL="450850" indent="0" fontAlgn="auto">
              <a:lnSpc>
                <a:spcPts val="3300"/>
              </a:lnSpc>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p;  </a:t>
            </a:r>
          </a:p>
          <a:p>
            <a:pPr marL="450850" indent="0" fontAlgn="auto">
              <a:lnSpc>
                <a:spcPts val="3300"/>
              </a:lnSpc>
              <a:spcAft>
                <a:spcPts val="0"/>
              </a:spcAft>
              <a:buFont typeface="Wingdings" pitchFamily="2" charset="2"/>
              <a:buNone/>
            </a:pPr>
            <a:r>
              <a:rPr lang="en-US" dirty="0" smtClean="0">
                <a:latin typeface="Consolas" panose="020B0609020204030204" pitchFamily="49" charset="0"/>
                <a:cs typeface="Consolas" panose="020B0609020204030204" pitchFamily="49" charset="0"/>
              </a:rPr>
              <a:t>	}</a:t>
            </a:r>
          </a:p>
          <a:p>
            <a:pPr marL="450850" indent="0" fontAlgn="auto">
              <a:lnSpc>
                <a:spcPts val="3300"/>
              </a:lnSpc>
              <a:spcBef>
                <a:spcPts val="1800"/>
              </a:spcBef>
              <a:spcAft>
                <a:spcPts val="0"/>
              </a:spcAft>
              <a:buFont typeface="Wingdings" pitchFamily="2" charset="2"/>
              <a:buNone/>
            </a:pPr>
            <a:r>
              <a:rPr lang="en-US" sz="2400" dirty="0" err="1" smtClean="0">
                <a:cs typeface="Consolas" panose="020B0609020204030204" pitchFamily="49" charset="0"/>
              </a:rPr>
              <a:t>Oproep</a:t>
            </a:r>
            <a:r>
              <a:rPr lang="en-US" sz="2400" dirty="0" smtClean="0">
                <a:cs typeface="Consolas" panose="020B0609020204030204" pitchFamily="49" charset="0"/>
              </a:rPr>
              <a:t>:</a:t>
            </a:r>
            <a:r>
              <a:rPr lang="en-US" sz="2400"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punt p =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a:t>
            </a:r>
            <a:endParaRPr lang="fr-BE" dirty="0" smtClean="0">
              <a:latin typeface="Consolas" panose="020B0609020204030204" pitchFamily="49" charset="0"/>
              <a:cs typeface="Consolas" panose="020B0609020204030204" pitchFamily="49" charset="0"/>
            </a:endParaRPr>
          </a:p>
        </p:txBody>
      </p:sp>
      <p:sp>
        <p:nvSpPr>
          <p:cNvPr id="6" name="AutoShape 2"/>
          <p:cNvSpPr txBox="1">
            <a:spLocks noChangeArrowheads="1"/>
          </p:cNvSpPr>
          <p:nvPr/>
        </p:nvSpPr>
        <p:spPr>
          <a:xfrm>
            <a:off x="296288" y="897121"/>
            <a:ext cx="9255844" cy="7254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fontAlgn="auto">
              <a:spcAft>
                <a:spcPts val="0"/>
              </a:spcAft>
              <a:buFont typeface="+mj-lt"/>
              <a:buAutoNum type="arabicPeriod"/>
              <a:defRPr/>
            </a:pPr>
            <a:r>
              <a:rPr lang="fr-BE" sz="2800" b="1" dirty="0" err="1" smtClean="0">
                <a:solidFill>
                  <a:schemeClr val="accent4"/>
                </a:solidFill>
              </a:rPr>
              <a:t>Probleemsituatie</a:t>
            </a:r>
            <a:endParaRPr lang="nl-NL" sz="2800" b="1" dirty="0">
              <a:solidFill>
                <a:schemeClr val="accent4"/>
              </a:solidFill>
            </a:endParaRPr>
          </a:p>
        </p:txBody>
      </p:sp>
      <p:sp>
        <p:nvSpPr>
          <p:cNvPr id="7" name="Tijdelijke aanduiding voor dianummer 5"/>
          <p:cNvSpPr>
            <a:spLocks noGrp="1"/>
          </p:cNvSpPr>
          <p:nvPr>
            <p:ph type="sldNum" sz="quarter" idx="12"/>
          </p:nvPr>
        </p:nvSpPr>
        <p:spPr bwMode="auto">
          <a:xfrm>
            <a:off x="7594600" y="6482928"/>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15</a:t>
            </a:fld>
            <a:endParaRPr lang="nl-NL" sz="1600" dirty="0" smtClean="0"/>
          </a:p>
        </p:txBody>
      </p:sp>
    </p:spTree>
    <p:extLst>
      <p:ext uri="{BB962C8B-B14F-4D97-AF65-F5344CB8AC3E}">
        <p14:creationId xmlns:p14="http://schemas.microsoft.com/office/powerpoint/2010/main" val="11468321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randombar(horizontal)">
                                      <p:cBhvr>
                                        <p:cTn id="7" dur="500"/>
                                        <p:tgtEl>
                                          <p:spTgt spid="3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4">
                                            <p:txEl>
                                              <p:pRg st="7" end="7"/>
                                            </p:txEl>
                                          </p:spTgt>
                                        </p:tgtEl>
                                        <p:attrNameLst>
                                          <p:attrName>style.visibility</p:attrName>
                                        </p:attrNameLst>
                                      </p:cBhvr>
                                      <p:to>
                                        <p:strVal val="visible"/>
                                      </p:to>
                                    </p:set>
                                    <p:animEffect transition="in" filter="randombar(horizontal)">
                                      <p:cBhvr>
                                        <p:cTn id="10" dur="500"/>
                                        <p:tgtEl>
                                          <p:spTgt spid="34">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4">
                                            <p:txEl>
                                              <p:pRg st="8" end="8"/>
                                            </p:txEl>
                                          </p:spTgt>
                                        </p:tgtEl>
                                        <p:attrNameLst>
                                          <p:attrName>style.visibility</p:attrName>
                                        </p:attrNameLst>
                                      </p:cBhvr>
                                      <p:to>
                                        <p:strVal val="visible"/>
                                      </p:to>
                                    </p:set>
                                    <p:animEffect transition="in" filter="randombar(horizontal)">
                                      <p:cBhvr>
                                        <p:cTn id="13" dur="500"/>
                                        <p:tgtEl>
                                          <p:spTgt spid="34">
                                            <p:txEl>
                                              <p:pRg st="8" end="8"/>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4">
                                            <p:txEl>
                                              <p:pRg st="2" end="2"/>
                                            </p:txEl>
                                          </p:spTgt>
                                        </p:tgtEl>
                                        <p:attrNameLst>
                                          <p:attrName>style.visibility</p:attrName>
                                        </p:attrNameLst>
                                      </p:cBhvr>
                                      <p:to>
                                        <p:strVal val="visible"/>
                                      </p:to>
                                    </p:set>
                                    <p:animEffect transition="in" filter="randombar(horizontal)">
                                      <p:cBhvr>
                                        <p:cTn id="16" dur="500"/>
                                        <p:tgtEl>
                                          <p:spTgt spid="34">
                                            <p:txEl>
                                              <p:pRg st="2" end="2"/>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4">
                                            <p:txEl>
                                              <p:pRg st="3" end="3"/>
                                            </p:txEl>
                                          </p:spTgt>
                                        </p:tgtEl>
                                        <p:attrNameLst>
                                          <p:attrName>style.visibility</p:attrName>
                                        </p:attrNameLst>
                                      </p:cBhvr>
                                      <p:to>
                                        <p:strVal val="visible"/>
                                      </p:to>
                                    </p:set>
                                    <p:animEffect transition="in" filter="randombar(horizontal)">
                                      <p:cBhvr>
                                        <p:cTn id="19" dur="500"/>
                                        <p:tgtEl>
                                          <p:spTgt spid="34">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4">
                                            <p:txEl>
                                              <p:pRg st="4" end="4"/>
                                            </p:txEl>
                                          </p:spTgt>
                                        </p:tgtEl>
                                        <p:attrNameLst>
                                          <p:attrName>style.visibility</p:attrName>
                                        </p:attrNameLst>
                                      </p:cBhvr>
                                      <p:to>
                                        <p:strVal val="visible"/>
                                      </p:to>
                                    </p:set>
                                    <p:animEffect transition="in" filter="randombar(horizontal)">
                                      <p:cBhvr>
                                        <p:cTn id="22" dur="500"/>
                                        <p:tgtEl>
                                          <p:spTgt spid="34">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4">
                                            <p:txEl>
                                              <p:pRg st="5" end="5"/>
                                            </p:txEl>
                                          </p:spTgt>
                                        </p:tgtEl>
                                        <p:attrNameLst>
                                          <p:attrName>style.visibility</p:attrName>
                                        </p:attrNameLst>
                                      </p:cBhvr>
                                      <p:to>
                                        <p:strVal val="visible"/>
                                      </p:to>
                                    </p:set>
                                    <p:animEffect transition="in" filter="randombar(horizontal)">
                                      <p:cBhvr>
                                        <p:cTn id="25" dur="500"/>
                                        <p:tgtEl>
                                          <p:spTgt spid="34">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4">
                                            <p:txEl>
                                              <p:pRg st="6" end="6"/>
                                            </p:txEl>
                                          </p:spTgt>
                                        </p:tgtEl>
                                        <p:attrNameLst>
                                          <p:attrName>style.visibility</p:attrName>
                                        </p:attrNameLst>
                                      </p:cBhvr>
                                      <p:to>
                                        <p:strVal val="visible"/>
                                      </p:to>
                                    </p:set>
                                    <p:animEffect transition="in" filter="randombar(horizontal)">
                                      <p:cBhvr>
                                        <p:cTn id="28" dur="500"/>
                                        <p:tgtEl>
                                          <p:spTgt spid="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16</a:t>
            </a:fld>
            <a:endParaRPr lang="nl-NL" dirty="0" smtClean="0"/>
          </a:p>
        </p:txBody>
      </p:sp>
      <p:sp>
        <p:nvSpPr>
          <p:cNvPr id="34" name="Rectangle 3"/>
          <p:cNvSpPr txBox="1">
            <a:spLocks noChangeArrowheads="1"/>
          </p:cNvSpPr>
          <p:nvPr/>
        </p:nvSpPr>
        <p:spPr>
          <a:xfrm>
            <a:off x="272480" y="332656"/>
            <a:ext cx="8568952"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auto">
              <a:lnSpc>
                <a:spcPts val="3800"/>
              </a:lnSpc>
              <a:spcAft>
                <a:spcPts val="0"/>
              </a:spcAft>
              <a:buNone/>
            </a:pPr>
            <a:r>
              <a:rPr lang="fr-BE" sz="2400" b="1" u="sng" dirty="0" err="1" smtClean="0">
                <a:cs typeface="Arial" pitchFamily="34" charset="0"/>
              </a:rPr>
              <a:t>Alternatief</a:t>
            </a:r>
            <a:r>
              <a:rPr lang="fr-BE" sz="2400" b="1" u="sng" dirty="0" smtClean="0">
                <a:cs typeface="Arial" pitchFamily="34" charset="0"/>
              </a:rPr>
              <a:t> 1</a:t>
            </a:r>
            <a:r>
              <a:rPr lang="fr-BE" sz="2400" dirty="0" smtClean="0">
                <a:cs typeface="Arial" pitchFamily="34" charset="0"/>
              </a:rPr>
              <a:t>:  </a:t>
            </a:r>
            <a:r>
              <a:rPr lang="nl-BE" sz="2400" dirty="0" smtClean="0">
                <a:cs typeface="Arial" pitchFamily="34" charset="0"/>
              </a:rPr>
              <a:t>pointer </a:t>
            </a:r>
            <a:r>
              <a:rPr lang="nl-BE" sz="2400" dirty="0">
                <a:cs typeface="Arial" pitchFamily="34" charset="0"/>
              </a:rPr>
              <a:t>naar </a:t>
            </a:r>
            <a:r>
              <a:rPr lang="nl-BE" sz="2400" dirty="0" err="1">
                <a:cs typeface="Arial" pitchFamily="34" charset="0"/>
              </a:rPr>
              <a:t>struct</a:t>
            </a:r>
            <a:r>
              <a:rPr lang="nl-BE" sz="2400" dirty="0">
                <a:cs typeface="Arial" pitchFamily="34" charset="0"/>
              </a:rPr>
              <a:t> als parameter</a:t>
            </a:r>
            <a:endParaRPr lang="fr-BE" sz="2400" dirty="0" smtClean="0">
              <a:cs typeface="Arial" pitchFamily="34" charset="0"/>
            </a:endParaRPr>
          </a:p>
          <a:p>
            <a:pPr fontAlgn="auto">
              <a:lnSpc>
                <a:spcPct val="90000"/>
              </a:lnSpc>
              <a:spcAft>
                <a:spcPts val="0"/>
              </a:spcAft>
              <a:buFont typeface="Wingdings" pitchFamily="2" charset="2"/>
              <a:buNone/>
            </a:pPr>
            <a:endParaRPr lang="fr-BE" sz="100" dirty="0" smtClean="0">
              <a:latin typeface="Times New Roman" pitchFamily="18" charset="0"/>
            </a:endParaRPr>
          </a:p>
          <a:p>
            <a:pPr marL="450850" indent="0" fontAlgn="auto">
              <a:lnSpc>
                <a:spcPts val="4200"/>
              </a:lnSpc>
              <a:spcBef>
                <a:spcPts val="1200"/>
              </a:spcBef>
              <a:spcAft>
                <a:spcPts val="0"/>
              </a:spcAft>
              <a:buFont typeface="Wingdings" pitchFamily="2" charset="2"/>
              <a:buNone/>
            </a:pPr>
            <a:r>
              <a:rPr lang="en-US" dirty="0">
                <a:latin typeface="Consolas" panose="020B0609020204030204" pitchFamily="49" charset="0"/>
                <a:cs typeface="Consolas" panose="020B0609020204030204" pitchFamily="49" charset="0"/>
              </a:rPr>
              <a:t>void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(punt </a:t>
            </a:r>
            <a:r>
              <a:rPr lang="en-US" dirty="0">
                <a:latin typeface="Consolas" panose="020B0609020204030204" pitchFamily="49" charset="0"/>
                <a:cs typeface="Consolas" panose="020B0609020204030204" pitchFamily="49" charset="0"/>
              </a:rPr>
              <a:t>*p) {</a:t>
            </a:r>
          </a:p>
          <a:p>
            <a:pPr marL="450850" indent="0" fontAlgn="auto">
              <a:lnSpc>
                <a:spcPts val="42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("x-</a:t>
            </a:r>
            <a:r>
              <a:rPr lang="en-US" dirty="0" err="1">
                <a:latin typeface="Consolas" panose="020B0609020204030204" pitchFamily="49" charset="0"/>
                <a:cs typeface="Consolas" panose="020B0609020204030204" pitchFamily="49" charset="0"/>
              </a:rPr>
              <a:t>coordinaat</a:t>
            </a:r>
            <a:r>
              <a:rPr lang="en-US" dirty="0">
                <a:latin typeface="Consolas" panose="020B0609020204030204" pitchFamily="49" charset="0"/>
                <a:cs typeface="Consolas" panose="020B0609020204030204" pitchFamily="49" charset="0"/>
              </a:rPr>
              <a:t>: ");</a:t>
            </a:r>
          </a:p>
          <a:p>
            <a:pPr marL="450850" indent="0" fontAlgn="auto">
              <a:lnSpc>
                <a:spcPts val="42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scanf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lf",&amp;p</a:t>
            </a:r>
            <a:r>
              <a:rPr lang="en-US" dirty="0">
                <a:latin typeface="Consolas" panose="020B0609020204030204" pitchFamily="49" charset="0"/>
                <a:cs typeface="Consolas" panose="020B0609020204030204" pitchFamily="49" charset="0"/>
              </a:rPr>
              <a:t>-&gt;x);</a:t>
            </a:r>
          </a:p>
          <a:p>
            <a:pPr marL="450850" indent="0" fontAlgn="auto">
              <a:lnSpc>
                <a:spcPts val="42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("y-</a:t>
            </a:r>
            <a:r>
              <a:rPr lang="en-US" dirty="0" err="1">
                <a:latin typeface="Consolas" panose="020B0609020204030204" pitchFamily="49" charset="0"/>
                <a:cs typeface="Consolas" panose="020B0609020204030204" pitchFamily="49" charset="0"/>
              </a:rPr>
              <a:t>coordinaat</a:t>
            </a:r>
            <a:r>
              <a:rPr lang="en-US" dirty="0">
                <a:latin typeface="Consolas" panose="020B0609020204030204" pitchFamily="49" charset="0"/>
                <a:cs typeface="Consolas" panose="020B0609020204030204" pitchFamily="49" charset="0"/>
              </a:rPr>
              <a:t>: ");</a:t>
            </a:r>
          </a:p>
          <a:p>
            <a:pPr marL="450850" indent="0" fontAlgn="auto">
              <a:lnSpc>
                <a:spcPts val="42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scanf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lf",&amp;p</a:t>
            </a:r>
            <a:r>
              <a:rPr lang="en-US" dirty="0">
                <a:latin typeface="Consolas" panose="020B0609020204030204" pitchFamily="49" charset="0"/>
                <a:cs typeface="Consolas" panose="020B0609020204030204" pitchFamily="49" charset="0"/>
              </a:rPr>
              <a:t>-&gt;y);	</a:t>
            </a:r>
          </a:p>
          <a:p>
            <a:pPr marL="450850" indent="0" fontAlgn="auto">
              <a:lnSpc>
                <a:spcPts val="4200"/>
              </a:lnSpc>
              <a:spcBef>
                <a:spcPts val="0"/>
              </a:spcBef>
              <a:spcAft>
                <a:spcPts val="0"/>
              </a:spcAft>
              <a:buFont typeface="Wingdings" pitchFamily="2" charset="2"/>
              <a:buNone/>
            </a:pPr>
            <a:r>
              <a:rPr lang="en-US" dirty="0" smtClean="0">
                <a:latin typeface="Consolas" panose="020B0609020204030204" pitchFamily="49" charset="0"/>
                <a:cs typeface="Consolas" panose="020B0609020204030204" pitchFamily="49" charset="0"/>
              </a:rPr>
              <a:t>}</a:t>
            </a:r>
          </a:p>
          <a:p>
            <a:pPr marL="450850" indent="0" fontAlgn="auto">
              <a:lnSpc>
                <a:spcPts val="3300"/>
              </a:lnSpc>
              <a:spcBef>
                <a:spcPts val="1800"/>
              </a:spcBef>
              <a:spcAft>
                <a:spcPts val="0"/>
              </a:spcAft>
              <a:buFont typeface="Wingdings" pitchFamily="2" charset="2"/>
              <a:buNone/>
            </a:pPr>
            <a:r>
              <a:rPr lang="en-US" sz="2400" dirty="0" err="1" smtClean="0">
                <a:cs typeface="Consolas" panose="020B0609020204030204" pitchFamily="49" charset="0"/>
              </a:rPr>
              <a:t>Oproep</a:t>
            </a:r>
            <a:r>
              <a:rPr lang="en-US" sz="2400" dirty="0" smtClean="0">
                <a:cs typeface="Consolas" panose="020B0609020204030204" pitchFamily="49" charset="0"/>
              </a:rPr>
              <a:t>:</a:t>
            </a:r>
            <a:r>
              <a:rPr lang="en-US" sz="2400" dirty="0" smtClean="0">
                <a:latin typeface="Consolas" panose="020B0609020204030204" pitchFamily="49" charset="0"/>
                <a:cs typeface="Consolas" panose="020B0609020204030204" pitchFamily="49" charset="0"/>
              </a:rPr>
              <a:t> </a:t>
            </a:r>
          </a:p>
          <a:p>
            <a:pPr marL="450850" indent="0" fontAlgn="auto">
              <a:lnSpc>
                <a:spcPts val="3300"/>
              </a:lnSpc>
              <a:spcBef>
                <a:spcPts val="1800"/>
              </a:spcBef>
              <a:spcAft>
                <a:spcPts val="0"/>
              </a:spcAft>
              <a:buFont typeface="Wingdings" pitchFamily="2" charset="2"/>
              <a:buNone/>
            </a:pPr>
            <a:r>
              <a:rPr lang="en-US" sz="2400"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punt p;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(&amp;p);</a:t>
            </a:r>
          </a:p>
          <a:p>
            <a:pPr marL="450850" indent="0" fontAlgn="auto">
              <a:lnSpc>
                <a:spcPts val="3300"/>
              </a:lnSpc>
              <a:spcBef>
                <a:spcPts val="180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punt *p;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(p);</a:t>
            </a:r>
            <a:endParaRPr lang="fr-BE" dirty="0" smtClean="0">
              <a:latin typeface="Consolas" panose="020B0609020204030204" pitchFamily="49" charset="0"/>
              <a:cs typeface="Consolas" panose="020B0609020204030204" pitchFamily="49" charset="0"/>
            </a:endParaRPr>
          </a:p>
        </p:txBody>
      </p:sp>
      <p:sp>
        <p:nvSpPr>
          <p:cNvPr id="6" name="Line 4"/>
          <p:cNvSpPr>
            <a:spLocks noChangeShapeType="1"/>
          </p:cNvSpPr>
          <p:nvPr/>
        </p:nvSpPr>
        <p:spPr bwMode="auto">
          <a:xfrm flipV="1">
            <a:off x="1569237" y="5793172"/>
            <a:ext cx="2304256" cy="504056"/>
          </a:xfrm>
          <a:prstGeom prst="line">
            <a:avLst/>
          </a:prstGeom>
          <a:noFill/>
          <a:ln w="28575">
            <a:solidFill>
              <a:srgbClr val="A50021"/>
            </a:solidFill>
            <a:miter lim="800000"/>
            <a:headEnd/>
            <a:tailEnd/>
          </a:ln>
        </p:spPr>
        <p:txBody>
          <a:bodyPr wrap="none"/>
          <a:lstStyle/>
          <a:p>
            <a:endParaRPr lang="nl-BE"/>
          </a:p>
        </p:txBody>
      </p:sp>
      <p:sp>
        <p:nvSpPr>
          <p:cNvPr id="7" name="Line 5"/>
          <p:cNvSpPr>
            <a:spLocks noChangeShapeType="1"/>
          </p:cNvSpPr>
          <p:nvPr/>
        </p:nvSpPr>
        <p:spPr bwMode="auto">
          <a:xfrm>
            <a:off x="1496616" y="5793172"/>
            <a:ext cx="2304257" cy="504056"/>
          </a:xfrm>
          <a:prstGeom prst="line">
            <a:avLst/>
          </a:prstGeom>
          <a:noFill/>
          <a:ln w="28575">
            <a:solidFill>
              <a:srgbClr val="A50021"/>
            </a:solidFill>
            <a:miter lim="800000"/>
            <a:headEnd/>
            <a:tailEnd/>
          </a:ln>
        </p:spPr>
        <p:txBody>
          <a:bodyPr wrap="none"/>
          <a:lstStyle/>
          <a:p>
            <a:endParaRPr lang="nl-BE"/>
          </a:p>
        </p:txBody>
      </p:sp>
      <p:sp>
        <p:nvSpPr>
          <p:cNvPr id="8" name="Tijdelijke aanduiding voor dianummer 5"/>
          <p:cNvSpPr>
            <a:spLocks noGrp="1"/>
          </p:cNvSpPr>
          <p:nvPr>
            <p:ph type="sldNum" sz="quarter" idx="12"/>
          </p:nvPr>
        </p:nvSpPr>
        <p:spPr bwMode="auto">
          <a:xfrm>
            <a:off x="7594600" y="6492875"/>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16</a:t>
            </a:fld>
            <a:endParaRPr lang="nl-NL" sz="1600" dirty="0" smtClean="0"/>
          </a:p>
        </p:txBody>
      </p:sp>
    </p:spTree>
    <p:extLst>
      <p:ext uri="{BB962C8B-B14F-4D97-AF65-F5344CB8AC3E}">
        <p14:creationId xmlns:p14="http://schemas.microsoft.com/office/powerpoint/2010/main" val="31386962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 calcmode="lin" valueType="num">
                                      <p:cBhvr additive="base">
                                        <p:cTn id="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3" end="3"/>
                                            </p:txEl>
                                          </p:spTgt>
                                        </p:tgtEl>
                                        <p:attrNameLst>
                                          <p:attrName>style.visibility</p:attrName>
                                        </p:attrNameLst>
                                      </p:cBhvr>
                                      <p:to>
                                        <p:strVal val="visible"/>
                                      </p:to>
                                    </p:set>
                                    <p:anim calcmode="lin" valueType="num">
                                      <p:cBhvr additive="base">
                                        <p:cTn id="11"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xEl>
                                              <p:pRg st="4" end="4"/>
                                            </p:txEl>
                                          </p:spTgt>
                                        </p:tgtEl>
                                        <p:attrNameLst>
                                          <p:attrName>style.visibility</p:attrName>
                                        </p:attrNameLst>
                                      </p:cBhvr>
                                      <p:to>
                                        <p:strVal val="visible"/>
                                      </p:to>
                                    </p:set>
                                    <p:anim calcmode="lin" valueType="num">
                                      <p:cBhvr additive="base">
                                        <p:cTn id="15"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
                                            <p:txEl>
                                              <p:pRg st="5" end="5"/>
                                            </p:txEl>
                                          </p:spTgt>
                                        </p:tgtEl>
                                        <p:attrNameLst>
                                          <p:attrName>style.visibility</p:attrName>
                                        </p:attrNameLst>
                                      </p:cBhvr>
                                      <p:to>
                                        <p:strVal val="visible"/>
                                      </p:to>
                                    </p:set>
                                    <p:anim calcmode="lin" valueType="num">
                                      <p:cBhvr additive="base">
                                        <p:cTn id="19"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xEl>
                                              <p:pRg st="6" end="6"/>
                                            </p:txEl>
                                          </p:spTgt>
                                        </p:tgtEl>
                                        <p:attrNameLst>
                                          <p:attrName>style.visibility</p:attrName>
                                        </p:attrNameLst>
                                      </p:cBhvr>
                                      <p:to>
                                        <p:strVal val="visible"/>
                                      </p:to>
                                    </p:set>
                                    <p:anim calcmode="lin" valueType="num">
                                      <p:cBhvr additive="base">
                                        <p:cTn id="23" dur="500" fill="hold"/>
                                        <p:tgtEl>
                                          <p:spTgt spid="3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xEl>
                                              <p:pRg st="7" end="7"/>
                                            </p:txEl>
                                          </p:spTgt>
                                        </p:tgtEl>
                                        <p:attrNameLst>
                                          <p:attrName>style.visibility</p:attrName>
                                        </p:attrNameLst>
                                      </p:cBhvr>
                                      <p:to>
                                        <p:strVal val="visible"/>
                                      </p:to>
                                    </p:set>
                                    <p:anim calcmode="lin" valueType="num">
                                      <p:cBhvr additive="base">
                                        <p:cTn id="27" dur="500" fill="hold"/>
                                        <p:tgtEl>
                                          <p:spTgt spid="3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
                                            <p:txEl>
                                              <p:pRg st="8" end="8"/>
                                            </p:txEl>
                                          </p:spTgt>
                                        </p:tgtEl>
                                        <p:attrNameLst>
                                          <p:attrName>style.visibility</p:attrName>
                                        </p:attrNameLst>
                                      </p:cBhvr>
                                      <p:to>
                                        <p:strVal val="visible"/>
                                      </p:to>
                                    </p:set>
                                    <p:anim calcmode="lin" valueType="num">
                                      <p:cBhvr additive="base">
                                        <p:cTn id="31" dur="500" fill="hold"/>
                                        <p:tgtEl>
                                          <p:spTgt spid="3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xEl>
                                              <p:pRg st="9" end="9"/>
                                            </p:txEl>
                                          </p:spTgt>
                                        </p:tgtEl>
                                        <p:attrNameLst>
                                          <p:attrName>style.visibility</p:attrName>
                                        </p:attrNameLst>
                                      </p:cBhvr>
                                      <p:to>
                                        <p:strVal val="visible"/>
                                      </p:to>
                                    </p:set>
                                    <p:anim calcmode="lin" valueType="num">
                                      <p:cBhvr additive="base">
                                        <p:cTn id="37" dur="500" fill="hold"/>
                                        <p:tgtEl>
                                          <p:spTgt spid="34">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4">
                                            <p:txEl>
                                              <p:pRg st="10" end="10"/>
                                            </p:txEl>
                                          </p:spTgt>
                                        </p:tgtEl>
                                        <p:attrNameLst>
                                          <p:attrName>style.visibility</p:attrName>
                                        </p:attrNameLst>
                                      </p:cBhvr>
                                      <p:to>
                                        <p:strVal val="visible"/>
                                      </p:to>
                                    </p:set>
                                    <p:anim calcmode="lin" valueType="num">
                                      <p:cBhvr additive="base">
                                        <p:cTn id="41" dur="500" fill="hold"/>
                                        <p:tgtEl>
                                          <p:spTgt spid="34">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17</a:t>
            </a:fld>
            <a:endParaRPr lang="nl-NL" dirty="0" smtClean="0"/>
          </a:p>
        </p:txBody>
      </p:sp>
      <p:sp>
        <p:nvSpPr>
          <p:cNvPr id="34" name="Rectangle 3"/>
          <p:cNvSpPr txBox="1">
            <a:spLocks noChangeArrowheads="1"/>
          </p:cNvSpPr>
          <p:nvPr/>
        </p:nvSpPr>
        <p:spPr>
          <a:xfrm>
            <a:off x="272480" y="332656"/>
            <a:ext cx="8568952"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auto">
              <a:lnSpc>
                <a:spcPts val="3800"/>
              </a:lnSpc>
              <a:spcAft>
                <a:spcPts val="0"/>
              </a:spcAft>
              <a:buNone/>
            </a:pPr>
            <a:r>
              <a:rPr lang="fr-BE" sz="2400" b="1" u="sng" dirty="0" err="1" smtClean="0">
                <a:cs typeface="Arial" pitchFamily="34" charset="0"/>
              </a:rPr>
              <a:t>Alternatief</a:t>
            </a:r>
            <a:r>
              <a:rPr lang="fr-BE" sz="2400" b="1" u="sng" dirty="0" smtClean="0">
                <a:cs typeface="Arial" pitchFamily="34" charset="0"/>
              </a:rPr>
              <a:t> 2</a:t>
            </a:r>
            <a:r>
              <a:rPr lang="fr-BE" sz="2400" dirty="0" smtClean="0">
                <a:cs typeface="Arial" pitchFamily="34" charset="0"/>
              </a:rPr>
              <a:t>:  </a:t>
            </a:r>
            <a:r>
              <a:rPr lang="nl-BE" sz="2400" dirty="0" smtClean="0">
                <a:cs typeface="Arial" pitchFamily="34" charset="0"/>
              </a:rPr>
              <a:t>pointer </a:t>
            </a:r>
            <a:r>
              <a:rPr lang="nl-BE" sz="2400" dirty="0">
                <a:cs typeface="Arial" pitchFamily="34" charset="0"/>
              </a:rPr>
              <a:t>naar </a:t>
            </a:r>
            <a:r>
              <a:rPr lang="nl-BE" sz="2400" dirty="0" err="1">
                <a:cs typeface="Arial" pitchFamily="34" charset="0"/>
              </a:rPr>
              <a:t>struct</a:t>
            </a:r>
            <a:r>
              <a:rPr lang="nl-BE" sz="2400" dirty="0">
                <a:cs typeface="Arial" pitchFamily="34" charset="0"/>
              </a:rPr>
              <a:t> als </a:t>
            </a:r>
            <a:r>
              <a:rPr lang="nl-BE" sz="2400" dirty="0" smtClean="0">
                <a:cs typeface="Arial" pitchFamily="34" charset="0"/>
              </a:rPr>
              <a:t>resultaat</a:t>
            </a:r>
            <a:endParaRPr lang="fr-BE" sz="2400" dirty="0" smtClean="0">
              <a:cs typeface="Arial" pitchFamily="34" charset="0"/>
            </a:endParaRPr>
          </a:p>
          <a:p>
            <a:pPr fontAlgn="auto">
              <a:lnSpc>
                <a:spcPct val="90000"/>
              </a:lnSpc>
              <a:spcAft>
                <a:spcPts val="0"/>
              </a:spcAft>
              <a:buFont typeface="Wingdings" pitchFamily="2" charset="2"/>
              <a:buNone/>
            </a:pPr>
            <a:endParaRPr lang="fr-BE" sz="100" dirty="0" smtClean="0">
              <a:latin typeface="Times New Roman" pitchFamily="18" charset="0"/>
            </a:endParaRPr>
          </a:p>
          <a:p>
            <a:pPr marL="450850" indent="0" fontAlgn="auto">
              <a:lnSpc>
                <a:spcPts val="4000"/>
              </a:lnSpc>
              <a:spcBef>
                <a:spcPts val="1200"/>
              </a:spcBef>
              <a:spcAft>
                <a:spcPts val="0"/>
              </a:spcAft>
              <a:buFont typeface="Wingdings" pitchFamily="2" charset="2"/>
              <a:buNone/>
            </a:pPr>
            <a:r>
              <a:rPr lang="en-US" dirty="0">
                <a:latin typeface="Consolas" panose="020B0609020204030204" pitchFamily="49" charset="0"/>
                <a:cs typeface="Consolas" panose="020B0609020204030204" pitchFamily="49" charset="0"/>
              </a:rPr>
              <a:t>punt*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punt p;</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("x-</a:t>
            </a:r>
            <a:r>
              <a:rPr lang="en-US" dirty="0" err="1">
                <a:latin typeface="Consolas" panose="020B0609020204030204" pitchFamily="49" charset="0"/>
                <a:cs typeface="Consolas" panose="020B0609020204030204" pitchFamily="49" charset="0"/>
              </a:rPr>
              <a:t>coordinaat</a:t>
            </a:r>
            <a:r>
              <a:rPr lang="en-US" dirty="0">
                <a:latin typeface="Consolas" panose="020B0609020204030204" pitchFamily="49" charset="0"/>
                <a:cs typeface="Consolas" panose="020B0609020204030204" pitchFamily="49" charset="0"/>
              </a:rPr>
              <a:t>: ");</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scanf</a:t>
            </a:r>
            <a:r>
              <a:rPr lang="en-US" dirty="0">
                <a:latin typeface="Consolas" panose="020B0609020204030204" pitchFamily="49" charset="0"/>
                <a:cs typeface="Consolas" panose="020B0609020204030204" pitchFamily="49" charset="0"/>
              </a:rPr>
              <a:t>("%lf",&amp;</a:t>
            </a:r>
            <a:r>
              <a:rPr lang="en-US" dirty="0" err="1">
                <a:latin typeface="Consolas" panose="020B0609020204030204" pitchFamily="49" charset="0"/>
                <a:cs typeface="Consolas" panose="020B0609020204030204" pitchFamily="49" charset="0"/>
              </a:rPr>
              <a:t>p.x</a:t>
            </a:r>
            <a:r>
              <a:rPr lang="en-US" dirty="0">
                <a:latin typeface="Consolas" panose="020B0609020204030204" pitchFamily="49" charset="0"/>
                <a:cs typeface="Consolas" panose="020B0609020204030204" pitchFamily="49" charset="0"/>
              </a:rPr>
              <a:t>);</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("y-</a:t>
            </a:r>
            <a:r>
              <a:rPr lang="en-US" dirty="0" err="1">
                <a:latin typeface="Consolas" panose="020B0609020204030204" pitchFamily="49" charset="0"/>
                <a:cs typeface="Consolas" panose="020B0609020204030204" pitchFamily="49" charset="0"/>
              </a:rPr>
              <a:t>coordinaat</a:t>
            </a:r>
            <a:r>
              <a:rPr lang="en-US" dirty="0">
                <a:latin typeface="Consolas" panose="020B0609020204030204" pitchFamily="49" charset="0"/>
                <a:cs typeface="Consolas" panose="020B0609020204030204" pitchFamily="49" charset="0"/>
              </a:rPr>
              <a:t>: ");</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scanf</a:t>
            </a:r>
            <a:r>
              <a:rPr lang="en-US" dirty="0">
                <a:latin typeface="Consolas" panose="020B0609020204030204" pitchFamily="49" charset="0"/>
                <a:cs typeface="Consolas" panose="020B0609020204030204" pitchFamily="49" charset="0"/>
              </a:rPr>
              <a:t>("%lf",&amp;</a:t>
            </a:r>
            <a:r>
              <a:rPr lang="en-US" dirty="0" err="1">
                <a:latin typeface="Consolas" panose="020B0609020204030204" pitchFamily="49" charset="0"/>
                <a:cs typeface="Consolas" panose="020B0609020204030204" pitchFamily="49" charset="0"/>
              </a:rPr>
              <a:t>p.y</a:t>
            </a:r>
            <a:r>
              <a:rPr lang="en-US" dirty="0">
                <a:latin typeface="Consolas" panose="020B0609020204030204" pitchFamily="49" charset="0"/>
                <a:cs typeface="Consolas" panose="020B0609020204030204" pitchFamily="49" charset="0"/>
              </a:rPr>
              <a:t>);</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return &amp;p;	</a:t>
            </a:r>
          </a:p>
          <a:p>
            <a:pPr marL="450850" indent="0" fontAlgn="auto">
              <a:lnSpc>
                <a:spcPts val="4000"/>
              </a:lnSpc>
              <a:spcBef>
                <a:spcPts val="0"/>
              </a:spcBef>
              <a:spcAft>
                <a:spcPts val="0"/>
              </a:spcAft>
              <a:buFont typeface="Wingdings" pitchFamily="2" charset="2"/>
              <a:buNone/>
            </a:pPr>
            <a:r>
              <a:rPr lang="en-US" dirty="0" smtClean="0">
                <a:latin typeface="Consolas" panose="020B0609020204030204" pitchFamily="49" charset="0"/>
                <a:cs typeface="Consolas" panose="020B0609020204030204" pitchFamily="49" charset="0"/>
              </a:rPr>
              <a:t>}</a:t>
            </a:r>
          </a:p>
          <a:p>
            <a:pPr marL="450850" indent="0" fontAlgn="auto">
              <a:lnSpc>
                <a:spcPts val="4200"/>
              </a:lnSpc>
              <a:spcBef>
                <a:spcPts val="1200"/>
              </a:spcBef>
              <a:spcAft>
                <a:spcPts val="0"/>
              </a:spcAft>
              <a:buFont typeface="Wingdings" pitchFamily="2" charset="2"/>
              <a:buNone/>
            </a:pPr>
            <a:r>
              <a:rPr lang="en-US" sz="2400" dirty="0" err="1" smtClean="0">
                <a:cs typeface="Consolas" panose="020B0609020204030204" pitchFamily="49" charset="0"/>
              </a:rPr>
              <a:t>Oproep</a:t>
            </a:r>
            <a:r>
              <a:rPr lang="en-US" sz="2400" dirty="0" smtClean="0">
                <a:cs typeface="Consolas" panose="020B0609020204030204" pitchFamily="49" charset="0"/>
              </a:rPr>
              <a:t>:</a:t>
            </a:r>
            <a:r>
              <a:rPr lang="en-US" sz="2400" dirty="0" smtClean="0">
                <a:latin typeface="Consolas" panose="020B0609020204030204" pitchFamily="49" charset="0"/>
                <a:cs typeface="Consolas" panose="020B0609020204030204" pitchFamily="49" charset="0"/>
              </a:rPr>
              <a:t> </a:t>
            </a:r>
          </a:p>
          <a:p>
            <a:pPr marL="450850" indent="0" fontAlgn="auto">
              <a:lnSpc>
                <a:spcPts val="3300"/>
              </a:lnSpc>
              <a:spcBef>
                <a:spcPts val="1200"/>
              </a:spcBef>
              <a:spcAft>
                <a:spcPts val="0"/>
              </a:spcAft>
              <a:buFont typeface="Wingdings" pitchFamily="2" charset="2"/>
              <a:buNone/>
            </a:pPr>
            <a:r>
              <a:rPr lang="en-US" sz="2400"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punt *p =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a:t>
            </a:r>
            <a:endParaRPr lang="fr-BE" dirty="0" smtClean="0">
              <a:latin typeface="Consolas" panose="020B0609020204030204" pitchFamily="49" charset="0"/>
              <a:cs typeface="Consolas" panose="020B0609020204030204" pitchFamily="49" charset="0"/>
            </a:endParaRPr>
          </a:p>
        </p:txBody>
      </p:sp>
      <p:sp>
        <p:nvSpPr>
          <p:cNvPr id="6" name="Line 4"/>
          <p:cNvSpPr>
            <a:spLocks noChangeShapeType="1"/>
          </p:cNvSpPr>
          <p:nvPr/>
        </p:nvSpPr>
        <p:spPr bwMode="auto">
          <a:xfrm flipV="1">
            <a:off x="1641245" y="5949280"/>
            <a:ext cx="2304256" cy="504056"/>
          </a:xfrm>
          <a:prstGeom prst="line">
            <a:avLst/>
          </a:prstGeom>
          <a:noFill/>
          <a:ln w="28575">
            <a:solidFill>
              <a:srgbClr val="A50021"/>
            </a:solidFill>
            <a:miter lim="800000"/>
            <a:headEnd/>
            <a:tailEnd/>
          </a:ln>
        </p:spPr>
        <p:txBody>
          <a:bodyPr wrap="none"/>
          <a:lstStyle/>
          <a:p>
            <a:endParaRPr lang="nl-BE"/>
          </a:p>
        </p:txBody>
      </p:sp>
      <p:sp>
        <p:nvSpPr>
          <p:cNvPr id="7" name="Line 5"/>
          <p:cNvSpPr>
            <a:spLocks noChangeShapeType="1"/>
          </p:cNvSpPr>
          <p:nvPr/>
        </p:nvSpPr>
        <p:spPr bwMode="auto">
          <a:xfrm>
            <a:off x="1568624" y="5949280"/>
            <a:ext cx="2304257" cy="504056"/>
          </a:xfrm>
          <a:prstGeom prst="line">
            <a:avLst/>
          </a:prstGeom>
          <a:noFill/>
          <a:ln w="28575">
            <a:solidFill>
              <a:srgbClr val="A50021"/>
            </a:solidFill>
            <a:miter lim="800000"/>
            <a:headEnd/>
            <a:tailEnd/>
          </a:ln>
        </p:spPr>
        <p:txBody>
          <a:bodyPr wrap="none"/>
          <a:lstStyle/>
          <a:p>
            <a:endParaRPr lang="nl-BE"/>
          </a:p>
        </p:txBody>
      </p:sp>
      <p:sp>
        <p:nvSpPr>
          <p:cNvPr id="2" name="Lijntoelichting 1 1"/>
          <p:cNvSpPr/>
          <p:nvPr/>
        </p:nvSpPr>
        <p:spPr>
          <a:xfrm>
            <a:off x="4736976" y="3789040"/>
            <a:ext cx="4104456" cy="1152128"/>
          </a:xfrm>
          <a:prstGeom prst="borderCallout1">
            <a:avLst>
              <a:gd name="adj1" fmla="val 47017"/>
              <a:gd name="adj2" fmla="val -1314"/>
              <a:gd name="adj3" fmla="val 53791"/>
              <a:gd name="adj4" fmla="val -40469"/>
            </a:avLst>
          </a:prstGeom>
          <a:solidFill>
            <a:schemeClr val="accent2">
              <a:lumMod val="40000"/>
              <a:lumOff val="60000"/>
            </a:schemeClr>
          </a:solidFill>
          <a:ln w="349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000"/>
              </a:lnSpc>
            </a:pPr>
            <a:r>
              <a:rPr lang="nl-BE" sz="2600" b="1" dirty="0" smtClean="0">
                <a:solidFill>
                  <a:schemeClr val="tx1"/>
                </a:solidFill>
              </a:rPr>
              <a:t>WARNING</a:t>
            </a:r>
            <a:r>
              <a:rPr lang="nl-BE" sz="2600" dirty="0" smtClean="0">
                <a:solidFill>
                  <a:schemeClr val="tx1"/>
                </a:solidFill>
              </a:rPr>
              <a:t>: </a:t>
            </a:r>
            <a:r>
              <a:rPr lang="nl-BE" sz="2600" dirty="0" err="1" smtClean="0">
                <a:solidFill>
                  <a:schemeClr val="tx1"/>
                </a:solidFill>
              </a:rPr>
              <a:t>function</a:t>
            </a:r>
            <a:r>
              <a:rPr lang="nl-BE" sz="2600" dirty="0" smtClean="0">
                <a:solidFill>
                  <a:schemeClr val="tx1"/>
                </a:solidFill>
              </a:rPr>
              <a:t> returns </a:t>
            </a:r>
            <a:r>
              <a:rPr lang="nl-BE" sz="2600" dirty="0" err="1" smtClean="0">
                <a:solidFill>
                  <a:schemeClr val="tx1"/>
                </a:solidFill>
              </a:rPr>
              <a:t>address</a:t>
            </a:r>
            <a:r>
              <a:rPr lang="nl-BE" sz="2600" dirty="0" smtClean="0">
                <a:solidFill>
                  <a:schemeClr val="tx1"/>
                </a:solidFill>
              </a:rPr>
              <a:t> of </a:t>
            </a:r>
            <a:r>
              <a:rPr lang="nl-BE" sz="2600" dirty="0" err="1" smtClean="0">
                <a:solidFill>
                  <a:schemeClr val="tx1"/>
                </a:solidFill>
              </a:rPr>
              <a:t>local</a:t>
            </a:r>
            <a:r>
              <a:rPr lang="nl-BE" sz="2600" dirty="0" smtClean="0">
                <a:solidFill>
                  <a:schemeClr val="tx1"/>
                </a:solidFill>
              </a:rPr>
              <a:t> </a:t>
            </a:r>
            <a:r>
              <a:rPr lang="nl-BE" sz="2600" dirty="0" err="1" smtClean="0">
                <a:solidFill>
                  <a:schemeClr val="tx1"/>
                </a:solidFill>
              </a:rPr>
              <a:t>variable</a:t>
            </a:r>
            <a:endParaRPr lang="nl-BE" sz="2600" dirty="0">
              <a:solidFill>
                <a:schemeClr val="tx1"/>
              </a:solidFill>
            </a:endParaRPr>
          </a:p>
        </p:txBody>
      </p:sp>
      <p:sp>
        <p:nvSpPr>
          <p:cNvPr id="8" name="Tijdelijke aanduiding voor dianummer 5"/>
          <p:cNvSpPr>
            <a:spLocks noGrp="1"/>
          </p:cNvSpPr>
          <p:nvPr>
            <p:ph type="sldNum" sz="quarter" idx="12"/>
          </p:nvPr>
        </p:nvSpPr>
        <p:spPr bwMode="auto">
          <a:xfrm>
            <a:off x="7588448" y="6453336"/>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17</a:t>
            </a:fld>
            <a:endParaRPr lang="nl-NL" sz="1600" dirty="0" smtClean="0"/>
          </a:p>
        </p:txBody>
      </p:sp>
    </p:spTree>
    <p:extLst>
      <p:ext uri="{BB962C8B-B14F-4D97-AF65-F5344CB8AC3E}">
        <p14:creationId xmlns:p14="http://schemas.microsoft.com/office/powerpoint/2010/main" val="94583632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18</a:t>
            </a:fld>
            <a:endParaRPr lang="nl-NL" dirty="0" smtClean="0"/>
          </a:p>
        </p:txBody>
      </p:sp>
      <p:sp>
        <p:nvSpPr>
          <p:cNvPr id="34" name="Rectangle 3"/>
          <p:cNvSpPr txBox="1">
            <a:spLocks noChangeArrowheads="1"/>
          </p:cNvSpPr>
          <p:nvPr/>
        </p:nvSpPr>
        <p:spPr>
          <a:xfrm>
            <a:off x="272480" y="332656"/>
            <a:ext cx="8568952"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auto">
              <a:lnSpc>
                <a:spcPts val="3800"/>
              </a:lnSpc>
              <a:spcAft>
                <a:spcPts val="0"/>
              </a:spcAft>
              <a:buNone/>
            </a:pPr>
            <a:r>
              <a:rPr lang="fr-BE" sz="2400" b="1" u="sng" dirty="0" err="1" smtClean="0">
                <a:cs typeface="Arial" pitchFamily="34" charset="0"/>
              </a:rPr>
              <a:t>Alternatief</a:t>
            </a:r>
            <a:r>
              <a:rPr lang="fr-BE" sz="2400" b="1" u="sng" dirty="0" smtClean="0">
                <a:cs typeface="Arial" pitchFamily="34" charset="0"/>
              </a:rPr>
              <a:t> 2</a:t>
            </a:r>
            <a:r>
              <a:rPr lang="fr-BE" sz="2400" dirty="0" smtClean="0">
                <a:cs typeface="Arial" pitchFamily="34" charset="0"/>
              </a:rPr>
              <a:t>:  correcte </a:t>
            </a:r>
            <a:r>
              <a:rPr lang="fr-BE" sz="2400" dirty="0" err="1" smtClean="0">
                <a:cs typeface="Arial" pitchFamily="34" charset="0"/>
              </a:rPr>
              <a:t>oplossing</a:t>
            </a:r>
            <a:r>
              <a:rPr lang="fr-BE" sz="2400" dirty="0" smtClean="0">
                <a:cs typeface="Arial" pitchFamily="34" charset="0"/>
              </a:rPr>
              <a:t>:</a:t>
            </a:r>
          </a:p>
          <a:p>
            <a:pPr fontAlgn="auto">
              <a:lnSpc>
                <a:spcPct val="90000"/>
              </a:lnSpc>
              <a:spcAft>
                <a:spcPts val="0"/>
              </a:spcAft>
              <a:buFont typeface="Wingdings" pitchFamily="2" charset="2"/>
              <a:buNone/>
            </a:pPr>
            <a:endParaRPr lang="fr-BE" sz="100" dirty="0" smtClean="0">
              <a:latin typeface="Times New Roman" pitchFamily="18" charset="0"/>
            </a:endParaRPr>
          </a:p>
          <a:p>
            <a:pPr marL="450850" indent="0" fontAlgn="auto">
              <a:lnSpc>
                <a:spcPts val="4000"/>
              </a:lnSpc>
              <a:spcBef>
                <a:spcPts val="1200"/>
              </a:spcBef>
              <a:spcAft>
                <a:spcPts val="0"/>
              </a:spcAft>
              <a:buFont typeface="Wingdings" pitchFamily="2" charset="2"/>
              <a:buNone/>
            </a:pPr>
            <a:r>
              <a:rPr lang="en-US" dirty="0">
                <a:latin typeface="Consolas" panose="020B0609020204030204" pitchFamily="49" charset="0"/>
                <a:cs typeface="Consolas" panose="020B0609020204030204" pitchFamily="49" charset="0"/>
              </a:rPr>
              <a:t>punt*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punt *p = </a:t>
            </a:r>
            <a:r>
              <a:rPr lang="en-US" dirty="0" err="1">
                <a:latin typeface="Consolas" panose="020B0609020204030204" pitchFamily="49" charset="0"/>
                <a:cs typeface="Consolas" panose="020B0609020204030204" pitchFamily="49" charset="0"/>
              </a:rPr>
              <a:t>malloc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(punt));</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("x-</a:t>
            </a:r>
            <a:r>
              <a:rPr lang="en-US" dirty="0" err="1">
                <a:latin typeface="Consolas" panose="020B0609020204030204" pitchFamily="49" charset="0"/>
                <a:cs typeface="Consolas" panose="020B0609020204030204" pitchFamily="49" charset="0"/>
              </a:rPr>
              <a:t>coordinaat</a:t>
            </a:r>
            <a:r>
              <a:rPr lang="en-US" dirty="0">
                <a:latin typeface="Consolas" panose="020B0609020204030204" pitchFamily="49" charset="0"/>
                <a:cs typeface="Consolas" panose="020B0609020204030204" pitchFamily="49" charset="0"/>
              </a:rPr>
              <a:t>: ");</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scanf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lf",&amp;p</a:t>
            </a:r>
            <a:r>
              <a:rPr lang="en-US" dirty="0">
                <a:latin typeface="Consolas" panose="020B0609020204030204" pitchFamily="49" charset="0"/>
                <a:cs typeface="Consolas" panose="020B0609020204030204" pitchFamily="49" charset="0"/>
              </a:rPr>
              <a:t>-&gt;x);</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("y-</a:t>
            </a:r>
            <a:r>
              <a:rPr lang="en-US" dirty="0" err="1">
                <a:latin typeface="Consolas" panose="020B0609020204030204" pitchFamily="49" charset="0"/>
                <a:cs typeface="Consolas" panose="020B0609020204030204" pitchFamily="49" charset="0"/>
              </a:rPr>
              <a:t>coordinaat</a:t>
            </a:r>
            <a:r>
              <a:rPr lang="en-US" dirty="0">
                <a:latin typeface="Consolas" panose="020B0609020204030204" pitchFamily="49" charset="0"/>
                <a:cs typeface="Consolas" panose="020B0609020204030204" pitchFamily="49" charset="0"/>
              </a:rPr>
              <a:t>: ");</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scanf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lf",&amp;p</a:t>
            </a:r>
            <a:r>
              <a:rPr lang="en-US" dirty="0">
                <a:latin typeface="Consolas" panose="020B0609020204030204" pitchFamily="49" charset="0"/>
                <a:cs typeface="Consolas" panose="020B0609020204030204" pitchFamily="49" charset="0"/>
              </a:rPr>
              <a:t>-&gt;y);</a:t>
            </a:r>
          </a:p>
          <a:p>
            <a:pPr marL="450850" indent="0" fontAlgn="auto">
              <a:lnSpc>
                <a:spcPts val="4000"/>
              </a:lnSpc>
              <a:spcBef>
                <a:spcPts val="0"/>
              </a:spcBef>
              <a:spcAft>
                <a:spcPts val="0"/>
              </a:spcAft>
              <a:buFont typeface="Wingdings" pitchFamily="2" charset="2"/>
              <a:buNone/>
            </a:pPr>
            <a:r>
              <a:rPr lang="en-US" dirty="0">
                <a:latin typeface="Consolas" panose="020B0609020204030204" pitchFamily="49" charset="0"/>
                <a:cs typeface="Consolas" panose="020B0609020204030204" pitchFamily="49" charset="0"/>
              </a:rPr>
              <a:t>   return p;	</a:t>
            </a:r>
          </a:p>
          <a:p>
            <a:pPr marL="450850" indent="0" fontAlgn="auto">
              <a:lnSpc>
                <a:spcPts val="4000"/>
              </a:lnSpc>
              <a:spcBef>
                <a:spcPts val="0"/>
              </a:spcBef>
              <a:spcAft>
                <a:spcPts val="0"/>
              </a:spcAft>
              <a:buFont typeface="Wingdings" pitchFamily="2" charset="2"/>
              <a:buNone/>
            </a:pPr>
            <a:r>
              <a:rPr lang="en-US" dirty="0" smtClean="0">
                <a:latin typeface="Consolas" panose="020B0609020204030204" pitchFamily="49" charset="0"/>
                <a:cs typeface="Consolas" panose="020B0609020204030204" pitchFamily="49" charset="0"/>
              </a:rPr>
              <a:t>}</a:t>
            </a:r>
          </a:p>
          <a:p>
            <a:pPr marL="450850" indent="0" fontAlgn="auto">
              <a:lnSpc>
                <a:spcPts val="4000"/>
              </a:lnSpc>
              <a:spcBef>
                <a:spcPts val="1800"/>
              </a:spcBef>
              <a:spcAft>
                <a:spcPts val="0"/>
              </a:spcAft>
              <a:buFont typeface="Wingdings" pitchFamily="2" charset="2"/>
              <a:buNone/>
            </a:pPr>
            <a:r>
              <a:rPr lang="en-US" sz="2400" dirty="0" err="1" smtClean="0">
                <a:cs typeface="Consolas" panose="020B0609020204030204" pitchFamily="49" charset="0"/>
              </a:rPr>
              <a:t>Oproep</a:t>
            </a:r>
            <a:r>
              <a:rPr lang="en-US" sz="2400" dirty="0" smtClean="0">
                <a:cs typeface="Consolas" panose="020B0609020204030204" pitchFamily="49" charset="0"/>
              </a:rPr>
              <a:t>:</a:t>
            </a:r>
            <a:r>
              <a:rPr lang="en-US" sz="2400" dirty="0" smtClean="0">
                <a:latin typeface="Consolas" panose="020B0609020204030204" pitchFamily="49" charset="0"/>
                <a:cs typeface="Consolas" panose="020B0609020204030204" pitchFamily="49" charset="0"/>
              </a:rPr>
              <a:t> </a:t>
            </a:r>
          </a:p>
          <a:p>
            <a:pPr marL="450850" indent="0" fontAlgn="auto">
              <a:lnSpc>
                <a:spcPts val="3300"/>
              </a:lnSpc>
              <a:spcBef>
                <a:spcPts val="1200"/>
              </a:spcBef>
              <a:spcAft>
                <a:spcPts val="0"/>
              </a:spcAft>
              <a:buFont typeface="Wingdings" pitchFamily="2" charset="2"/>
              <a:buNone/>
            </a:pPr>
            <a:r>
              <a:rPr lang="en-US" sz="2400"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punt *p = </a:t>
            </a:r>
            <a:r>
              <a:rPr lang="en-US" dirty="0" err="1" smtClean="0">
                <a:latin typeface="Consolas" panose="020B0609020204030204" pitchFamily="49" charset="0"/>
                <a:cs typeface="Consolas" panose="020B0609020204030204" pitchFamily="49" charset="0"/>
              </a:rPr>
              <a:t>lees_punt</a:t>
            </a:r>
            <a:r>
              <a:rPr lang="en-US" dirty="0" smtClean="0">
                <a:latin typeface="Consolas" panose="020B0609020204030204" pitchFamily="49" charset="0"/>
                <a:cs typeface="Consolas" panose="020B0609020204030204" pitchFamily="49" charset="0"/>
              </a:rPr>
              <a:t>(); … ; free(p);</a:t>
            </a:r>
            <a:endParaRPr lang="fr-BE" dirty="0" smtClean="0">
              <a:latin typeface="Consolas" panose="020B0609020204030204" pitchFamily="49" charset="0"/>
              <a:cs typeface="Consolas" panose="020B0609020204030204" pitchFamily="49" charset="0"/>
            </a:endParaRPr>
          </a:p>
        </p:txBody>
      </p:sp>
      <p:sp>
        <p:nvSpPr>
          <p:cNvPr id="2" name="Lijntoelichting 1 1"/>
          <p:cNvSpPr/>
          <p:nvPr/>
        </p:nvSpPr>
        <p:spPr>
          <a:xfrm>
            <a:off x="5817096" y="188640"/>
            <a:ext cx="3168352" cy="1152128"/>
          </a:xfrm>
          <a:prstGeom prst="borderCallout1">
            <a:avLst>
              <a:gd name="adj1" fmla="val 47017"/>
              <a:gd name="adj2" fmla="val -1314"/>
              <a:gd name="adj3" fmla="val 129896"/>
              <a:gd name="adj4" fmla="val -63795"/>
            </a:avLst>
          </a:prstGeom>
          <a:solidFill>
            <a:schemeClr val="accent4">
              <a:lumMod val="40000"/>
              <a:lumOff val="60000"/>
            </a:schemeClr>
          </a:solidFill>
          <a:ln w="349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000"/>
              </a:lnSpc>
            </a:pPr>
            <a:r>
              <a:rPr lang="nl-BE" sz="2600" dirty="0">
                <a:solidFill>
                  <a:schemeClr val="tx1"/>
                </a:solidFill>
              </a:rPr>
              <a:t>r</a:t>
            </a:r>
            <a:r>
              <a:rPr lang="nl-BE" sz="2600" dirty="0" smtClean="0">
                <a:solidFill>
                  <a:schemeClr val="tx1"/>
                </a:solidFill>
              </a:rPr>
              <a:t>eserveer geheugen voor 1 punt</a:t>
            </a:r>
            <a:endParaRPr lang="nl-BE" sz="2600" dirty="0">
              <a:solidFill>
                <a:schemeClr val="tx1"/>
              </a:solidFill>
            </a:endParaRPr>
          </a:p>
        </p:txBody>
      </p:sp>
      <p:sp>
        <p:nvSpPr>
          <p:cNvPr id="8" name="Lijntoelichting 1 7"/>
          <p:cNvSpPr/>
          <p:nvPr/>
        </p:nvSpPr>
        <p:spPr>
          <a:xfrm>
            <a:off x="5457056" y="4474745"/>
            <a:ext cx="3168352" cy="1152128"/>
          </a:xfrm>
          <a:prstGeom prst="borderCallout1">
            <a:avLst>
              <a:gd name="adj1" fmla="val 102464"/>
              <a:gd name="adj2" fmla="val 35849"/>
              <a:gd name="adj3" fmla="val 133158"/>
              <a:gd name="adj4" fmla="val 14089"/>
            </a:avLst>
          </a:prstGeom>
          <a:solidFill>
            <a:schemeClr val="accent4">
              <a:lumMod val="40000"/>
              <a:lumOff val="60000"/>
            </a:schemeClr>
          </a:solidFill>
          <a:ln w="349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000"/>
              </a:lnSpc>
            </a:pPr>
            <a:r>
              <a:rPr lang="nl-BE" sz="2600" dirty="0">
                <a:solidFill>
                  <a:schemeClr val="tx1"/>
                </a:solidFill>
              </a:rPr>
              <a:t>g</a:t>
            </a:r>
            <a:r>
              <a:rPr lang="nl-BE" sz="2600" dirty="0" smtClean="0">
                <a:solidFill>
                  <a:schemeClr val="tx1"/>
                </a:solidFill>
              </a:rPr>
              <a:t>eef na gebruik geheugen vrij </a:t>
            </a:r>
            <a:endParaRPr lang="nl-BE" sz="2600" dirty="0">
              <a:solidFill>
                <a:schemeClr val="tx1"/>
              </a:solidFill>
            </a:endParaRPr>
          </a:p>
        </p:txBody>
      </p:sp>
      <p:sp>
        <p:nvSpPr>
          <p:cNvPr id="3" name="Rechthoek 2"/>
          <p:cNvSpPr/>
          <p:nvPr/>
        </p:nvSpPr>
        <p:spPr>
          <a:xfrm>
            <a:off x="6897216" y="2491472"/>
            <a:ext cx="2232248" cy="792088"/>
          </a:xfrm>
          <a:prstGeom prst="rect">
            <a:avLst/>
          </a:prstGeom>
          <a:solidFill>
            <a:schemeClr val="bg1">
              <a:lumMod val="8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err="1">
                <a:solidFill>
                  <a:schemeClr val="tx1"/>
                </a:solidFill>
              </a:rPr>
              <a:t>v</a:t>
            </a:r>
            <a:r>
              <a:rPr lang="nl-BE" sz="2400" b="1" dirty="0" err="1" smtClean="0">
                <a:solidFill>
                  <a:schemeClr val="tx1"/>
                </a:solidFill>
              </a:rPr>
              <a:t>b_struct_res.c</a:t>
            </a:r>
            <a:endParaRPr lang="nl-BE" sz="2400" b="1" dirty="0">
              <a:solidFill>
                <a:schemeClr val="tx1"/>
              </a:solidFill>
            </a:endParaRPr>
          </a:p>
        </p:txBody>
      </p:sp>
      <p:sp>
        <p:nvSpPr>
          <p:cNvPr id="9" name="Tijdelijke aanduiding voor dianummer 5"/>
          <p:cNvSpPr>
            <a:spLocks noGrp="1"/>
          </p:cNvSpPr>
          <p:nvPr>
            <p:ph type="sldNum" sz="quarter" idx="12"/>
          </p:nvPr>
        </p:nvSpPr>
        <p:spPr bwMode="auto">
          <a:xfrm>
            <a:off x="7594600" y="6452933"/>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18</a:t>
            </a:fld>
            <a:endParaRPr lang="nl-NL" sz="1600" dirty="0" smtClean="0"/>
          </a:p>
        </p:txBody>
      </p:sp>
    </p:spTree>
    <p:extLst>
      <p:ext uri="{BB962C8B-B14F-4D97-AF65-F5344CB8AC3E}">
        <p14:creationId xmlns:p14="http://schemas.microsoft.com/office/powerpoint/2010/main" val="25988021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10" end="10"/>
                                            </p:txEl>
                                          </p:spTgt>
                                        </p:tgtEl>
                                        <p:attrNameLst>
                                          <p:attrName>style.visibility</p:attrName>
                                        </p:attrNameLst>
                                      </p:cBhvr>
                                      <p:to>
                                        <p:strVal val="visible"/>
                                      </p:to>
                                    </p:set>
                                    <p:anim calcmode="lin" valueType="num">
                                      <p:cBhvr additive="base">
                                        <p:cTn id="7" dur="500" fill="hold"/>
                                        <p:tgtEl>
                                          <p:spTgt spid="3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11" end="11"/>
                                            </p:txEl>
                                          </p:spTgt>
                                        </p:tgtEl>
                                        <p:attrNameLst>
                                          <p:attrName>style.visibility</p:attrName>
                                        </p:attrNameLst>
                                      </p:cBhvr>
                                      <p:to>
                                        <p:strVal val="visible"/>
                                      </p:to>
                                    </p:set>
                                    <p:anim calcmode="lin" valueType="num">
                                      <p:cBhvr additive="base">
                                        <p:cTn id="11" dur="500" fill="hold"/>
                                        <p:tgtEl>
                                          <p:spTgt spid="34">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19</a:t>
            </a:fld>
            <a:endParaRPr lang="nl-NL" dirty="0" smtClean="0"/>
          </a:p>
        </p:txBody>
      </p:sp>
      <p:sp>
        <p:nvSpPr>
          <p:cNvPr id="34" name="Rectangle 3"/>
          <p:cNvSpPr txBox="1">
            <a:spLocks noChangeArrowheads="1"/>
          </p:cNvSpPr>
          <p:nvPr/>
        </p:nvSpPr>
        <p:spPr>
          <a:xfrm>
            <a:off x="272268" y="188640"/>
            <a:ext cx="9361252"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628650" indent="-514350" fontAlgn="auto">
              <a:lnSpc>
                <a:spcPts val="3800"/>
              </a:lnSpc>
              <a:spcAft>
                <a:spcPts val="0"/>
              </a:spcAft>
              <a:buClr>
                <a:schemeClr val="accent4"/>
              </a:buClr>
              <a:buFont typeface="+mj-lt"/>
              <a:buAutoNum type="arabicPeriod" startAt="2"/>
            </a:pPr>
            <a:r>
              <a:rPr lang="fr-BE" sz="2800" b="1" dirty="0" err="1" smtClean="0">
                <a:solidFill>
                  <a:schemeClr val="accent4"/>
                </a:solidFill>
                <a:cs typeface="Arial" pitchFamily="34" charset="0"/>
              </a:rPr>
              <a:t>Methodes</a:t>
            </a:r>
            <a:r>
              <a:rPr lang="fr-BE" sz="2800" b="1" dirty="0" smtClean="0">
                <a:solidFill>
                  <a:schemeClr val="accent4"/>
                </a:solidFill>
                <a:cs typeface="Arial" pitchFamily="34" charset="0"/>
              </a:rPr>
              <a:t> </a:t>
            </a:r>
            <a:r>
              <a:rPr lang="fr-BE" sz="2800" b="1" dirty="0" err="1" smtClean="0">
                <a:solidFill>
                  <a:schemeClr val="accent4"/>
                </a:solidFill>
                <a:cs typeface="Arial" pitchFamily="34" charset="0"/>
              </a:rPr>
              <a:t>dynamisch</a:t>
            </a:r>
            <a:r>
              <a:rPr lang="fr-BE" sz="2800" b="1" dirty="0" smtClean="0">
                <a:solidFill>
                  <a:schemeClr val="accent4"/>
                </a:solidFill>
                <a:cs typeface="Arial" pitchFamily="34" charset="0"/>
              </a:rPr>
              <a:t> </a:t>
            </a:r>
            <a:r>
              <a:rPr lang="fr-BE" sz="2800" b="1" dirty="0" err="1" smtClean="0">
                <a:solidFill>
                  <a:schemeClr val="accent4"/>
                </a:solidFill>
                <a:cs typeface="Arial" pitchFamily="34" charset="0"/>
              </a:rPr>
              <a:t>geheugenbeheer</a:t>
            </a:r>
            <a:endParaRPr lang="fr-BE" sz="2800" dirty="0" smtClean="0">
              <a:solidFill>
                <a:schemeClr val="accent4"/>
              </a:solidFill>
            </a:endParaRPr>
          </a:p>
          <a:p>
            <a:pPr marL="801688" indent="-350838" fontAlgn="auto">
              <a:lnSpc>
                <a:spcPts val="3800"/>
              </a:lnSpc>
              <a:spcBef>
                <a:spcPts val="1200"/>
              </a:spcBef>
              <a:spcAft>
                <a:spcPts val="0"/>
              </a:spcAft>
              <a:buClr>
                <a:schemeClr val="tx1"/>
              </a:buClr>
            </a:pPr>
            <a:r>
              <a:rPr lang="fr-BE" sz="2400" dirty="0" err="1" smtClean="0">
                <a:cs typeface="Consolas" panose="020B0609020204030204" pitchFamily="49" charset="0"/>
              </a:rPr>
              <a:t>Methodes</a:t>
            </a:r>
            <a:r>
              <a:rPr lang="fr-BE" sz="2400" dirty="0" smtClean="0">
                <a:cs typeface="Consolas" panose="020B0609020204030204" pitchFamily="49" charset="0"/>
              </a:rPr>
              <a:t> </a:t>
            </a:r>
            <a:r>
              <a:rPr lang="fr-BE" sz="2400" dirty="0" err="1" smtClean="0">
                <a:cs typeface="Consolas" panose="020B0609020204030204" pitchFamily="49" charset="0"/>
              </a:rPr>
              <a:t>uit</a:t>
            </a:r>
            <a:r>
              <a:rPr lang="fr-BE" sz="2400" dirty="0" smtClean="0">
                <a:cs typeface="Consolas" panose="020B0609020204030204" pitchFamily="49" charset="0"/>
              </a:rPr>
              <a:t> &lt;</a:t>
            </a:r>
            <a:r>
              <a:rPr lang="fr-BE" sz="2400" dirty="0" err="1" smtClean="0">
                <a:cs typeface="Consolas" panose="020B0609020204030204" pitchFamily="49" charset="0"/>
              </a:rPr>
              <a:t>stdlib.h</a:t>
            </a:r>
            <a:r>
              <a:rPr lang="fr-BE" sz="2400" dirty="0" smtClean="0">
                <a:cs typeface="Consolas" panose="020B0609020204030204" pitchFamily="49" charset="0"/>
              </a:rPr>
              <a:t>&gt;</a:t>
            </a:r>
          </a:p>
          <a:p>
            <a:pPr marL="801688" indent="-350838" fontAlgn="auto">
              <a:lnSpc>
                <a:spcPts val="3800"/>
              </a:lnSpc>
              <a:spcAft>
                <a:spcPts val="0"/>
              </a:spcAft>
              <a:buClr>
                <a:schemeClr val="tx1"/>
              </a:buClr>
            </a:pPr>
            <a:r>
              <a:rPr lang="fr-BE" sz="2400" b="1" dirty="0" err="1" smtClean="0">
                <a:cs typeface="Consolas" panose="020B0609020204030204" pitchFamily="49" charset="0"/>
              </a:rPr>
              <a:t>Toewijzen</a:t>
            </a:r>
            <a:r>
              <a:rPr lang="fr-BE" sz="2400" b="1" dirty="0" smtClean="0">
                <a:cs typeface="Consolas" panose="020B0609020204030204" pitchFamily="49" charset="0"/>
              </a:rPr>
              <a:t> </a:t>
            </a:r>
            <a:r>
              <a:rPr lang="fr-BE" sz="2400" b="1" dirty="0" err="1" smtClean="0">
                <a:cs typeface="Consolas" panose="020B0609020204030204" pitchFamily="49" charset="0"/>
              </a:rPr>
              <a:t>geheugen</a:t>
            </a:r>
            <a:r>
              <a:rPr lang="fr-BE" sz="2400" dirty="0" smtClean="0">
                <a:cs typeface="Consolas" panose="020B0609020204030204" pitchFamily="49" charset="0"/>
              </a:rPr>
              <a:t>:</a:t>
            </a:r>
          </a:p>
          <a:p>
            <a:pPr marL="908050" indent="-457200" fontAlgn="auto">
              <a:lnSpc>
                <a:spcPts val="3800"/>
              </a:lnSpc>
              <a:spcAft>
                <a:spcPts val="0"/>
              </a:spcAft>
            </a:pPr>
            <a:endParaRPr lang="fr-BE" sz="2600" dirty="0" smtClean="0">
              <a:cs typeface="Consolas" panose="020B0609020204030204" pitchFamily="49" charset="0"/>
            </a:endParaRPr>
          </a:p>
          <a:p>
            <a:pPr>
              <a:spcBef>
                <a:spcPct val="0"/>
              </a:spcBef>
              <a:buClrTx/>
              <a:buFont typeface="Wingdings" pitchFamily="2" charset="2"/>
              <a:buChar char="§"/>
            </a:pPr>
            <a:endParaRPr lang="en-US" sz="2400" b="1" dirty="0" smtClean="0"/>
          </a:p>
          <a:p>
            <a:pPr>
              <a:spcBef>
                <a:spcPct val="0"/>
              </a:spcBef>
              <a:buClrTx/>
              <a:buFont typeface="Wingdings" pitchFamily="2" charset="2"/>
              <a:buChar char="§"/>
            </a:pPr>
            <a:endParaRPr lang="en-US" sz="1800" b="1" dirty="0"/>
          </a:p>
          <a:p>
            <a:pPr>
              <a:spcBef>
                <a:spcPct val="0"/>
              </a:spcBef>
              <a:buClrTx/>
              <a:buFont typeface="Wingdings" pitchFamily="2" charset="2"/>
              <a:buChar char="§"/>
            </a:pPr>
            <a:endParaRPr lang="en-US" sz="2400" b="1" dirty="0" smtClean="0"/>
          </a:p>
          <a:p>
            <a:pPr marL="1165225" lvl="2" indent="-263525">
              <a:lnSpc>
                <a:spcPts val="3900"/>
              </a:lnSpc>
              <a:spcBef>
                <a:spcPct val="0"/>
              </a:spcBef>
              <a:buClrTx/>
              <a:buFont typeface="Wingdings" pitchFamily="2" charset="2"/>
              <a:buChar char="§"/>
            </a:pPr>
            <a:r>
              <a:rPr lang="en-US" sz="2400" dirty="0" err="1"/>
              <a:t>r</a:t>
            </a:r>
            <a:r>
              <a:rPr lang="en-US" sz="2400" dirty="0" err="1" smtClean="0"/>
              <a:t>esultaat</a:t>
            </a:r>
            <a:r>
              <a:rPr lang="en-US" sz="2400" dirty="0"/>
              <a:t>:  </a:t>
            </a:r>
            <a:r>
              <a:rPr lang="en-US" sz="2400" dirty="0" smtClean="0"/>
              <a:t>type </a:t>
            </a:r>
            <a:r>
              <a:rPr lang="en-US" sz="2400" b="1" dirty="0">
                <a:solidFill>
                  <a:schemeClr val="accent2"/>
                </a:solidFill>
                <a:latin typeface="Consolas" panose="020B0609020204030204" pitchFamily="49" charset="0"/>
                <a:cs typeface="Consolas" panose="020B0609020204030204" pitchFamily="49" charset="0"/>
              </a:rPr>
              <a:t>void*</a:t>
            </a:r>
            <a:r>
              <a:rPr lang="en-US" sz="2400" dirty="0"/>
              <a:t>  </a:t>
            </a:r>
            <a:r>
              <a:rPr lang="en-US" sz="2400" dirty="0" smtClean="0"/>
              <a:t>(</a:t>
            </a:r>
            <a:r>
              <a:rPr lang="en-US" sz="2400" dirty="0" err="1" smtClean="0"/>
              <a:t>evt</a:t>
            </a:r>
            <a:r>
              <a:rPr lang="en-US" sz="2400" dirty="0" smtClean="0"/>
              <a:t>. </a:t>
            </a:r>
            <a:r>
              <a:rPr lang="en-US" sz="2400" dirty="0" err="1" smtClean="0"/>
              <a:t>casten</a:t>
            </a:r>
            <a:r>
              <a:rPr lang="en-US" sz="2400" dirty="0" smtClean="0"/>
              <a:t>) of </a:t>
            </a:r>
            <a:r>
              <a:rPr lang="en-US" sz="2400" b="1" dirty="0" smtClean="0">
                <a:solidFill>
                  <a:schemeClr val="accent2"/>
                </a:solidFill>
              </a:rPr>
              <a:t>NULL</a:t>
            </a:r>
            <a:r>
              <a:rPr lang="en-US" sz="2400" dirty="0" smtClean="0"/>
              <a:t> (</a:t>
            </a:r>
            <a:r>
              <a:rPr lang="en-US" sz="2400" dirty="0" err="1" smtClean="0"/>
              <a:t>indien</a:t>
            </a:r>
            <a:r>
              <a:rPr lang="en-US" sz="2400" dirty="0" smtClean="0"/>
              <a:t> </a:t>
            </a:r>
            <a:r>
              <a:rPr lang="en-US" sz="2400" dirty="0" err="1" smtClean="0"/>
              <a:t>mislukt</a:t>
            </a:r>
            <a:r>
              <a:rPr lang="en-US" sz="2400" dirty="0" smtClean="0"/>
              <a:t>)</a:t>
            </a:r>
            <a:endParaRPr lang="en-US" sz="2400" dirty="0">
              <a:solidFill>
                <a:srgbClr val="CC0000"/>
              </a:solidFill>
            </a:endParaRPr>
          </a:p>
          <a:p>
            <a:pPr marL="1165225" lvl="2" indent="-263525">
              <a:lnSpc>
                <a:spcPts val="4000"/>
              </a:lnSpc>
              <a:spcBef>
                <a:spcPct val="0"/>
              </a:spcBef>
              <a:buClrTx/>
              <a:buFont typeface="Wingdings" pitchFamily="2" charset="2"/>
              <a:buChar char="§"/>
            </a:pPr>
            <a:r>
              <a:rPr lang="en-US" sz="2200" dirty="0" err="1" smtClean="0">
                <a:latin typeface="Consolas" panose="020B0609020204030204" pitchFamily="49" charset="0"/>
                <a:cs typeface="Consolas" panose="020B0609020204030204" pitchFamily="49" charset="0"/>
              </a:rPr>
              <a:t>malloc</a:t>
            </a:r>
            <a:r>
              <a:rPr lang="en-US" sz="2400" dirty="0" smtClean="0"/>
              <a:t> </a:t>
            </a:r>
            <a:r>
              <a:rPr lang="en-US" sz="2400" dirty="0"/>
              <a:t>versus </a:t>
            </a:r>
            <a:r>
              <a:rPr lang="en-US" sz="2200" dirty="0" err="1" smtClean="0">
                <a:latin typeface="Consolas" panose="020B0609020204030204" pitchFamily="49" charset="0"/>
                <a:cs typeface="Consolas" panose="020B0609020204030204" pitchFamily="49" charset="0"/>
              </a:rPr>
              <a:t>calloc</a:t>
            </a:r>
            <a:r>
              <a:rPr lang="en-US" sz="2400" dirty="0" smtClean="0"/>
              <a:t>? </a:t>
            </a:r>
          </a:p>
          <a:p>
            <a:pPr marL="1528763" lvl="3" indent="-276225">
              <a:lnSpc>
                <a:spcPts val="4000"/>
              </a:lnSpc>
              <a:spcBef>
                <a:spcPct val="0"/>
              </a:spcBef>
              <a:buClrTx/>
              <a:buFont typeface="Courier New" panose="02070309020205020404" pitchFamily="49" charset="0"/>
              <a:buChar char="o"/>
            </a:pPr>
            <a:r>
              <a:rPr lang="en-US" sz="2200" dirty="0" err="1" smtClean="0">
                <a:latin typeface="Consolas" panose="020B0609020204030204" pitchFamily="49" charset="0"/>
                <a:cs typeface="Consolas" panose="020B0609020204030204" pitchFamily="49" charset="0"/>
              </a:rPr>
              <a:t>malloc</a:t>
            </a:r>
            <a:r>
              <a:rPr lang="en-US" sz="2200" dirty="0" smtClean="0">
                <a:latin typeface="Consolas" panose="020B0609020204030204" pitchFamily="49" charset="0"/>
                <a:cs typeface="Consolas" panose="020B0609020204030204" pitchFamily="49" charset="0"/>
              </a:rPr>
              <a:t>(n*N) </a:t>
            </a:r>
            <a:r>
              <a:rPr lang="en-US" sz="2200" dirty="0" smtClean="0">
                <a:latin typeface="Consolas" panose="020B0609020204030204" pitchFamily="49" charset="0"/>
                <a:cs typeface="Consolas" panose="020B0609020204030204" pitchFamily="49" charset="0"/>
                <a:sym typeface="Symbol"/>
              </a:rPr>
              <a:t>  </a:t>
            </a:r>
            <a:r>
              <a:rPr lang="en-US" sz="2200" dirty="0" err="1" smtClean="0">
                <a:latin typeface="Consolas" panose="020B0609020204030204" pitchFamily="49" charset="0"/>
                <a:cs typeface="Consolas" panose="020B0609020204030204" pitchFamily="49" charset="0"/>
              </a:rPr>
              <a:t>calloc</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n,N</a:t>
            </a:r>
            <a:r>
              <a:rPr lang="en-US" sz="2200" dirty="0" smtClean="0">
                <a:latin typeface="Consolas" panose="020B0609020204030204" pitchFamily="49" charset="0"/>
                <a:cs typeface="Consolas" panose="020B0609020204030204" pitchFamily="49" charset="0"/>
              </a:rPr>
              <a:t>)</a:t>
            </a:r>
          </a:p>
          <a:p>
            <a:pPr marL="1528763" lvl="3" indent="-276225">
              <a:lnSpc>
                <a:spcPts val="4000"/>
              </a:lnSpc>
              <a:spcBef>
                <a:spcPct val="0"/>
              </a:spcBef>
              <a:buClrTx/>
              <a:buFont typeface="Courier New" panose="02070309020205020404" pitchFamily="49" charset="0"/>
              <a:buChar char="o"/>
            </a:pPr>
            <a:r>
              <a:rPr lang="en-US" sz="2200" dirty="0" err="1" smtClean="0">
                <a:latin typeface="Consolas" panose="020B0609020204030204" pitchFamily="49" charset="0"/>
                <a:cs typeface="Consolas" panose="020B0609020204030204" pitchFamily="49" charset="0"/>
              </a:rPr>
              <a:t>calloc</a:t>
            </a:r>
            <a:r>
              <a:rPr lang="en-US" sz="2400" dirty="0" smtClean="0"/>
              <a:t> </a:t>
            </a:r>
            <a:r>
              <a:rPr lang="en-US" sz="2400" b="1" dirty="0" err="1"/>
              <a:t>initialiseert</a:t>
            </a:r>
            <a:r>
              <a:rPr lang="en-US" sz="2400" dirty="0"/>
              <a:t> </a:t>
            </a:r>
            <a:r>
              <a:rPr lang="en-US" sz="2400" dirty="0" smtClean="0"/>
              <a:t> </a:t>
            </a:r>
            <a:r>
              <a:rPr lang="en-US" sz="2400" dirty="0" err="1" smtClean="0"/>
              <a:t>geheugen</a:t>
            </a:r>
            <a:r>
              <a:rPr lang="en-US" sz="2400" dirty="0" smtClean="0"/>
              <a:t> (op 0)</a:t>
            </a:r>
            <a:endParaRPr lang="en-US" sz="2400" dirty="0"/>
          </a:p>
          <a:p>
            <a:pPr marL="1165225" lvl="2" indent="-263525">
              <a:lnSpc>
                <a:spcPts val="4000"/>
              </a:lnSpc>
              <a:spcBef>
                <a:spcPct val="0"/>
              </a:spcBef>
              <a:buClrTx/>
              <a:buFont typeface="Wingdings" pitchFamily="2" charset="2"/>
              <a:buChar char="§"/>
            </a:pPr>
            <a:r>
              <a:rPr lang="en-US" sz="2400" dirty="0" err="1" smtClean="0"/>
              <a:t>maak</a:t>
            </a:r>
            <a:r>
              <a:rPr lang="en-US" sz="2400" dirty="0" smtClean="0"/>
              <a:t> </a:t>
            </a:r>
            <a:r>
              <a:rPr lang="en-US" sz="2400" dirty="0"/>
              <a:t>code </a:t>
            </a:r>
            <a:r>
              <a:rPr lang="en-US" sz="2400" dirty="0" err="1"/>
              <a:t>systeemonafhankelijk</a:t>
            </a:r>
            <a:r>
              <a:rPr lang="en-US" sz="2400" dirty="0"/>
              <a:t>: </a:t>
            </a:r>
            <a:r>
              <a:rPr lang="en-US" sz="2400" dirty="0" smtClean="0"/>
              <a:t>					</a:t>
            </a:r>
            <a:r>
              <a:rPr lang="en-US" sz="2400" dirty="0" err="1" smtClean="0"/>
              <a:t>voorbeeld</a:t>
            </a:r>
            <a:r>
              <a:rPr lang="en-US" sz="2400" dirty="0" smtClean="0"/>
              <a:t>: 	</a:t>
            </a:r>
            <a:r>
              <a:rPr lang="en-US" sz="2200" dirty="0" err="1" smtClean="0">
                <a:latin typeface="Consolas" panose="020B0609020204030204" pitchFamily="49" charset="0"/>
                <a:cs typeface="Consolas" panose="020B0609020204030204" pitchFamily="49" charset="0"/>
              </a:rPr>
              <a:t>malloc</a:t>
            </a:r>
            <a:r>
              <a:rPr lang="en-US" sz="2200" dirty="0" smtClean="0">
                <a:latin typeface="Consolas" panose="020B0609020204030204" pitchFamily="49" charset="0"/>
                <a:cs typeface="Consolas" panose="020B0609020204030204" pitchFamily="49" charset="0"/>
              </a:rPr>
              <a:t>(n*</a:t>
            </a:r>
            <a:r>
              <a:rPr lang="en-US" sz="2200" dirty="0" err="1" smtClean="0">
                <a:latin typeface="Consolas" panose="020B0609020204030204" pitchFamily="49" charset="0"/>
                <a:cs typeface="Consolas" panose="020B0609020204030204" pitchFamily="49" charset="0"/>
              </a:rPr>
              <a:t>sizeof</a:t>
            </a:r>
            <a:r>
              <a:rPr lang="en-US" sz="2200" dirty="0" smtClean="0">
                <a:latin typeface="Consolas" panose="020B0609020204030204" pitchFamily="49" charset="0"/>
                <a:cs typeface="Consolas" panose="020B0609020204030204" pitchFamily="49" charset="0"/>
              </a:rPr>
              <a:t>(double))</a:t>
            </a:r>
            <a:endParaRPr lang="en-US" sz="2200" dirty="0">
              <a:latin typeface="Consolas" panose="020B0609020204030204" pitchFamily="49" charset="0"/>
              <a:cs typeface="Consolas" panose="020B0609020204030204" pitchFamily="49" charset="0"/>
            </a:endParaRPr>
          </a:p>
        </p:txBody>
      </p:sp>
      <p:sp>
        <p:nvSpPr>
          <p:cNvPr id="6" name="Text Box 5"/>
          <p:cNvSpPr txBox="1">
            <a:spLocks noChangeArrowheads="1"/>
          </p:cNvSpPr>
          <p:nvPr/>
        </p:nvSpPr>
        <p:spPr bwMode="auto">
          <a:xfrm>
            <a:off x="2288704" y="2060848"/>
            <a:ext cx="4772460" cy="1118255"/>
          </a:xfrm>
          <a:prstGeom prst="rect">
            <a:avLst/>
          </a:prstGeom>
          <a:solidFill>
            <a:schemeClr val="bg1">
              <a:lumMod val="85000"/>
            </a:schemeClr>
          </a:solidFill>
          <a:ln w="12700" cap="sq">
            <a:solidFill>
              <a:schemeClr val="tx1"/>
            </a:solidFill>
            <a:miter lim="800000"/>
            <a:headEnd type="none" w="sm" len="sm"/>
            <a:tailEnd type="none" w="sm" len="sm"/>
          </a:ln>
        </p:spPr>
        <p:txBody>
          <a:bodyPr wrap="none">
            <a:spAutoFit/>
          </a:bodyPr>
          <a:lstStyle/>
          <a:p>
            <a:pPr algn="l">
              <a:lnSpc>
                <a:spcPts val="4000"/>
              </a:lnSpc>
              <a:spcBef>
                <a:spcPct val="0"/>
              </a:spcBef>
              <a:buClrTx/>
              <a:buSzTx/>
              <a:buFontTx/>
              <a:buNone/>
            </a:pPr>
            <a:r>
              <a:rPr lang="en-US" sz="2400" b="1" i="0" dirty="0" err="1" smtClean="0">
                <a:latin typeface="Consolas" panose="020B0609020204030204" pitchFamily="49" charset="0"/>
                <a:cs typeface="Consolas" panose="020B0609020204030204" pitchFamily="49" charset="0"/>
              </a:rPr>
              <a:t>malloc</a:t>
            </a:r>
            <a:r>
              <a:rPr lang="en-US" sz="2400" b="1" i="0" dirty="0" smtClean="0">
                <a:latin typeface="Consolas" panose="020B0609020204030204" pitchFamily="49" charset="0"/>
                <a:cs typeface="Consolas" panose="020B0609020204030204" pitchFamily="49" charset="0"/>
              </a:rPr>
              <a:t>(</a:t>
            </a:r>
            <a:r>
              <a:rPr lang="en-US" sz="2400" b="1" i="0" dirty="0" err="1" smtClean="0">
                <a:latin typeface="Consolas" panose="020B0609020204030204" pitchFamily="49" charset="0"/>
                <a:cs typeface="Consolas" panose="020B0609020204030204" pitchFamily="49" charset="0"/>
              </a:rPr>
              <a:t>totaal_</a:t>
            </a:r>
            <a:r>
              <a:rPr lang="en-US" sz="2400" b="1" dirty="0" err="1" smtClean="0">
                <a:latin typeface="Consolas" panose="020B0609020204030204" pitchFamily="49" charset="0"/>
                <a:cs typeface="Consolas" panose="020B0609020204030204" pitchFamily="49" charset="0"/>
              </a:rPr>
              <a:t>aantal_bytes</a:t>
            </a:r>
            <a:r>
              <a:rPr lang="en-US" sz="2400" b="1" i="0" dirty="0">
                <a:latin typeface="Consolas" panose="020B0609020204030204" pitchFamily="49" charset="0"/>
                <a:cs typeface="Consolas" panose="020B0609020204030204" pitchFamily="49" charset="0"/>
              </a:rPr>
              <a:t>)</a:t>
            </a:r>
          </a:p>
          <a:p>
            <a:pPr algn="l">
              <a:lnSpc>
                <a:spcPts val="4000"/>
              </a:lnSpc>
              <a:spcBef>
                <a:spcPct val="0"/>
              </a:spcBef>
              <a:buClrTx/>
              <a:buSzTx/>
              <a:buFontTx/>
              <a:buNone/>
            </a:pPr>
            <a:r>
              <a:rPr lang="en-US" sz="2400" b="1" i="0" dirty="0" err="1">
                <a:latin typeface="Consolas" panose="020B0609020204030204" pitchFamily="49" charset="0"/>
                <a:cs typeface="Consolas" panose="020B0609020204030204" pitchFamily="49" charset="0"/>
              </a:rPr>
              <a:t>calloc</a:t>
            </a:r>
            <a:r>
              <a:rPr lang="en-US" sz="2400" b="1" i="0" dirty="0">
                <a:latin typeface="Consolas" panose="020B0609020204030204" pitchFamily="49" charset="0"/>
                <a:cs typeface="Consolas" panose="020B0609020204030204" pitchFamily="49" charset="0"/>
              </a:rPr>
              <a:t>(</a:t>
            </a:r>
            <a:r>
              <a:rPr lang="en-US" sz="2400" b="1" dirty="0" err="1">
                <a:latin typeface="Consolas" panose="020B0609020204030204" pitchFamily="49" charset="0"/>
                <a:cs typeface="Consolas" panose="020B0609020204030204" pitchFamily="49" charset="0"/>
              </a:rPr>
              <a:t>aantal</a:t>
            </a:r>
            <a:r>
              <a:rPr lang="en-US" sz="2400" b="1" i="0" dirty="0" err="1">
                <a:latin typeface="Consolas" panose="020B0609020204030204" pitchFamily="49" charset="0"/>
                <a:cs typeface="Consolas" panose="020B0609020204030204" pitchFamily="49" charset="0"/>
              </a:rPr>
              <a:t>,</a:t>
            </a:r>
            <a:r>
              <a:rPr lang="en-US" sz="2400" b="1" dirty="0" err="1">
                <a:latin typeface="Consolas" panose="020B0609020204030204" pitchFamily="49" charset="0"/>
                <a:cs typeface="Consolas" panose="020B0609020204030204" pitchFamily="49" charset="0"/>
              </a:rPr>
              <a:t>aantal_bytes</a:t>
            </a:r>
            <a:r>
              <a:rPr lang="en-US" sz="2400" b="1" i="0" dirty="0">
                <a:latin typeface="Consolas" panose="020B0609020204030204" pitchFamily="49" charset="0"/>
                <a:cs typeface="Consolas" panose="020B0609020204030204" pitchFamily="49" charset="0"/>
              </a:rPr>
              <a:t>)</a:t>
            </a:r>
          </a:p>
        </p:txBody>
      </p:sp>
      <p:sp>
        <p:nvSpPr>
          <p:cNvPr id="7" name="Tijdelijke aanduiding voor dianummer 5"/>
          <p:cNvSpPr>
            <a:spLocks noGrp="1"/>
          </p:cNvSpPr>
          <p:nvPr>
            <p:ph type="sldNum" sz="quarter" idx="12"/>
          </p:nvPr>
        </p:nvSpPr>
        <p:spPr bwMode="auto">
          <a:xfrm>
            <a:off x="7594600" y="6492453"/>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19</a:t>
            </a:fld>
            <a:endParaRPr lang="nl-NL" sz="1600" dirty="0" smtClean="0"/>
          </a:p>
        </p:txBody>
      </p:sp>
    </p:spTree>
    <p:extLst>
      <p:ext uri="{BB962C8B-B14F-4D97-AF65-F5344CB8AC3E}">
        <p14:creationId xmlns:p14="http://schemas.microsoft.com/office/powerpoint/2010/main" val="89282614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 calcmode="lin" valueType="num">
                                      <p:cBhvr additive="base">
                                        <p:cTn id="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
                                            <p:txEl>
                                              <p:pRg st="7" end="7"/>
                                            </p:txEl>
                                          </p:spTgt>
                                        </p:tgtEl>
                                        <p:attrNameLst>
                                          <p:attrName>style.visibility</p:attrName>
                                        </p:attrNameLst>
                                      </p:cBhvr>
                                      <p:to>
                                        <p:strVal val="visible"/>
                                      </p:to>
                                    </p:set>
                                    <p:anim calcmode="lin" valueType="num">
                                      <p:cBhvr additive="base">
                                        <p:cTn id="17" dur="500" fill="hold"/>
                                        <p:tgtEl>
                                          <p:spTgt spid="34">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
                                            <p:txEl>
                                              <p:pRg st="8" end="8"/>
                                            </p:txEl>
                                          </p:spTgt>
                                        </p:tgtEl>
                                        <p:attrNameLst>
                                          <p:attrName>style.visibility</p:attrName>
                                        </p:attrNameLst>
                                      </p:cBhvr>
                                      <p:to>
                                        <p:strVal val="visible"/>
                                      </p:to>
                                    </p:set>
                                    <p:anim calcmode="lin" valueType="num">
                                      <p:cBhvr additive="base">
                                        <p:cTn id="21" dur="500" fill="hold"/>
                                        <p:tgtEl>
                                          <p:spTgt spid="34">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
                                            <p:txEl>
                                              <p:pRg st="9" end="9"/>
                                            </p:txEl>
                                          </p:spTgt>
                                        </p:tgtEl>
                                        <p:attrNameLst>
                                          <p:attrName>style.visibility</p:attrName>
                                        </p:attrNameLst>
                                      </p:cBhvr>
                                      <p:to>
                                        <p:strVal val="visible"/>
                                      </p:to>
                                    </p:set>
                                    <p:anim calcmode="lin" valueType="num">
                                      <p:cBhvr additive="base">
                                        <p:cTn id="25" dur="500" fill="hold"/>
                                        <p:tgtEl>
                                          <p:spTgt spid="34">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
                                            <p:txEl>
                                              <p:pRg st="10" end="10"/>
                                            </p:txEl>
                                          </p:spTgt>
                                        </p:tgtEl>
                                        <p:attrNameLst>
                                          <p:attrName>style.visibility</p:attrName>
                                        </p:attrNameLst>
                                      </p:cBhvr>
                                      <p:to>
                                        <p:strVal val="visible"/>
                                      </p:to>
                                    </p:set>
                                    <p:anim calcmode="lin" valueType="num">
                                      <p:cBhvr additive="base">
                                        <p:cTn id="29" dur="500" fill="hold"/>
                                        <p:tgtEl>
                                          <p:spTgt spid="34">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
                                            <p:txEl>
                                              <p:pRg st="11" end="11"/>
                                            </p:txEl>
                                          </p:spTgt>
                                        </p:tgtEl>
                                        <p:attrNameLst>
                                          <p:attrName>style.visibility</p:attrName>
                                        </p:attrNameLst>
                                      </p:cBhvr>
                                      <p:to>
                                        <p:strVal val="visible"/>
                                      </p:to>
                                    </p:set>
                                    <p:anim calcmode="lin" valueType="num">
                                      <p:cBhvr additive="base">
                                        <p:cTn id="33" dur="500" fill="hold"/>
                                        <p:tgtEl>
                                          <p:spTgt spid="34">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0" y="0"/>
            <a:ext cx="9906000" cy="900018"/>
          </a:xfrm>
        </p:spPr>
        <p:txBody>
          <a:bodyPr/>
          <a:lstStyle/>
          <a:p>
            <a:pPr eaLnBrk="1" fontAlgn="auto" hangingPunct="1">
              <a:spcAft>
                <a:spcPts val="0"/>
              </a:spcAft>
              <a:defRPr/>
            </a:pPr>
            <a:r>
              <a:rPr lang="nl-BE" sz="3600" b="1" dirty="0" smtClean="0">
                <a:solidFill>
                  <a:schemeClr val="accent3"/>
                </a:solidFill>
              </a:rPr>
              <a:t>Inhoud</a:t>
            </a:r>
            <a:endParaRPr lang="nl-NL" sz="3600" b="1" dirty="0">
              <a:solidFill>
                <a:schemeClr val="accent3"/>
              </a:solidFill>
            </a:endParaRPr>
          </a:p>
        </p:txBody>
      </p:sp>
      <p:sp>
        <p:nvSpPr>
          <p:cNvPr id="9219" name="Rectangle 3"/>
          <p:cNvSpPr>
            <a:spLocks noGrp="1" noChangeArrowheads="1"/>
          </p:cNvSpPr>
          <p:nvPr>
            <p:ph idx="1"/>
          </p:nvPr>
        </p:nvSpPr>
        <p:spPr>
          <a:xfrm>
            <a:off x="704528" y="1052736"/>
            <a:ext cx="7776864" cy="4896544"/>
          </a:xfrm>
        </p:spPr>
        <p:txBody>
          <a:bodyPr>
            <a:noAutofit/>
          </a:bodyPr>
          <a:lstStyle/>
          <a:p>
            <a:pPr marL="446088" indent="-446088" eaLnBrk="1" hangingPunct="1">
              <a:lnSpc>
                <a:spcPts val="3360"/>
              </a:lnSpc>
              <a:spcBef>
                <a:spcPts val="1800"/>
              </a:spcBef>
              <a:buClr>
                <a:schemeClr val="tx1"/>
              </a:buClr>
              <a:buSzPct val="100000"/>
              <a:buFont typeface="Arial" charset="0"/>
              <a:buChar char="•"/>
            </a:pPr>
            <a:r>
              <a:rPr lang="nl-BE" sz="2800" b="1" dirty="0" err="1" smtClean="0">
                <a:solidFill>
                  <a:schemeClr val="accent2"/>
                </a:solidFill>
              </a:rPr>
              <a:t>Structs</a:t>
            </a:r>
            <a:endParaRPr lang="nl-BE" sz="2800" b="1" dirty="0" smtClean="0">
              <a:solidFill>
                <a:schemeClr val="accent2"/>
              </a:solidFill>
            </a:endParaRPr>
          </a:p>
          <a:p>
            <a:pPr marL="1076325" lvl="1" indent="-447675">
              <a:lnSpc>
                <a:spcPts val="3360"/>
              </a:lnSpc>
              <a:spcBef>
                <a:spcPts val="1800"/>
              </a:spcBef>
              <a:buSzPct val="100000"/>
              <a:buFont typeface="Wingdings" panose="05000000000000000000" pitchFamily="2" charset="2"/>
              <a:buChar char="Ø"/>
            </a:pPr>
            <a:r>
              <a:rPr lang="nl-BE" sz="2600" dirty="0" smtClean="0"/>
              <a:t>Wat is een </a:t>
            </a:r>
            <a:r>
              <a:rPr lang="nl-BE" sz="2600" dirty="0" err="1" smtClean="0"/>
              <a:t>struct</a:t>
            </a:r>
            <a:r>
              <a:rPr lang="nl-BE" sz="2600" dirty="0" smtClean="0"/>
              <a:t>?</a:t>
            </a:r>
          </a:p>
          <a:p>
            <a:pPr marL="1076325" lvl="1" indent="-447675">
              <a:lnSpc>
                <a:spcPts val="3360"/>
              </a:lnSpc>
              <a:spcBef>
                <a:spcPts val="1800"/>
              </a:spcBef>
              <a:buSzPct val="100000"/>
              <a:buFont typeface="Wingdings" panose="05000000000000000000" pitchFamily="2" charset="2"/>
              <a:buChar char="Ø"/>
            </a:pPr>
            <a:r>
              <a:rPr lang="nl-BE" sz="2600" dirty="0" smtClean="0"/>
              <a:t>Definitie van een </a:t>
            </a:r>
            <a:r>
              <a:rPr lang="nl-BE" sz="2600" dirty="0" err="1" smtClean="0"/>
              <a:t>struct</a:t>
            </a:r>
            <a:endParaRPr lang="nl-BE" sz="2600" dirty="0" smtClean="0"/>
          </a:p>
          <a:p>
            <a:pPr marL="1076325" lvl="1" indent="-447675">
              <a:lnSpc>
                <a:spcPts val="3360"/>
              </a:lnSpc>
              <a:spcBef>
                <a:spcPts val="1800"/>
              </a:spcBef>
              <a:buSzPct val="100000"/>
              <a:buFont typeface="Wingdings" panose="05000000000000000000" pitchFamily="2" charset="2"/>
              <a:buChar char="Ø"/>
            </a:pPr>
            <a:r>
              <a:rPr lang="nl-BE" sz="2600" dirty="0" smtClean="0"/>
              <a:t>Declaratie </a:t>
            </a:r>
            <a:r>
              <a:rPr lang="nl-BE" sz="2600" dirty="0" err="1" smtClean="0"/>
              <a:t>struct</a:t>
            </a:r>
            <a:r>
              <a:rPr lang="nl-BE" sz="2600" dirty="0" smtClean="0"/>
              <a:t>-variabelen </a:t>
            </a:r>
          </a:p>
          <a:p>
            <a:pPr marL="1076325" lvl="1" indent="-447675">
              <a:lnSpc>
                <a:spcPts val="3360"/>
              </a:lnSpc>
              <a:spcBef>
                <a:spcPts val="1800"/>
              </a:spcBef>
              <a:buSzPct val="100000"/>
              <a:buFont typeface="Wingdings" panose="05000000000000000000" pitchFamily="2" charset="2"/>
              <a:buChar char="Ø"/>
            </a:pPr>
            <a:r>
              <a:rPr lang="nl-BE" sz="2600" dirty="0" smtClean="0">
                <a:solidFill>
                  <a:srgbClr val="000000"/>
                </a:solidFill>
              </a:rPr>
              <a:t>Bewerkingen op </a:t>
            </a:r>
            <a:r>
              <a:rPr lang="nl-BE" sz="2600" dirty="0" err="1" smtClean="0">
                <a:solidFill>
                  <a:srgbClr val="000000"/>
                </a:solidFill>
              </a:rPr>
              <a:t>structs</a:t>
            </a:r>
            <a:endParaRPr lang="nl-BE" sz="2600" dirty="0">
              <a:solidFill>
                <a:srgbClr val="000000"/>
              </a:solidFill>
            </a:endParaRPr>
          </a:p>
          <a:p>
            <a:pPr marL="1076325" lvl="1" indent="-447675">
              <a:lnSpc>
                <a:spcPts val="3360"/>
              </a:lnSpc>
              <a:spcBef>
                <a:spcPts val="1800"/>
              </a:spcBef>
              <a:buSzPct val="100000"/>
              <a:buFont typeface="Wingdings" panose="05000000000000000000" pitchFamily="2" charset="2"/>
              <a:buChar char="Ø"/>
            </a:pPr>
            <a:r>
              <a:rPr lang="nl-BE" sz="2600" dirty="0" smtClean="0">
                <a:solidFill>
                  <a:srgbClr val="000000"/>
                </a:solidFill>
              </a:rPr>
              <a:t>Pointer naar </a:t>
            </a:r>
            <a:r>
              <a:rPr lang="nl-BE" sz="2600" dirty="0" err="1" smtClean="0">
                <a:solidFill>
                  <a:srgbClr val="000000"/>
                </a:solidFill>
              </a:rPr>
              <a:t>struct</a:t>
            </a:r>
            <a:endParaRPr lang="nl-BE" sz="2600" dirty="0">
              <a:solidFill>
                <a:srgbClr val="000000"/>
              </a:solidFill>
            </a:endParaRPr>
          </a:p>
          <a:p>
            <a:pPr marL="1076325" lvl="1" indent="-447675">
              <a:lnSpc>
                <a:spcPts val="3360"/>
              </a:lnSpc>
              <a:spcBef>
                <a:spcPts val="1800"/>
              </a:spcBef>
              <a:buSzPct val="100000"/>
              <a:buFont typeface="Wingdings" panose="05000000000000000000" pitchFamily="2" charset="2"/>
              <a:buChar char="Ø"/>
            </a:pPr>
            <a:r>
              <a:rPr lang="nl-BE" sz="2600" dirty="0" err="1" smtClean="0">
                <a:solidFill>
                  <a:srgbClr val="000000"/>
                </a:solidFill>
              </a:rPr>
              <a:t>Structs</a:t>
            </a:r>
            <a:r>
              <a:rPr lang="nl-BE" sz="2600" dirty="0" smtClean="0">
                <a:solidFill>
                  <a:srgbClr val="000000"/>
                </a:solidFill>
              </a:rPr>
              <a:t> en functies</a:t>
            </a:r>
          </a:p>
          <a:p>
            <a:pPr marL="446088" indent="-446088">
              <a:lnSpc>
                <a:spcPts val="3360"/>
              </a:lnSpc>
              <a:spcBef>
                <a:spcPts val="3000"/>
              </a:spcBef>
              <a:buClr>
                <a:schemeClr val="tx1"/>
              </a:buClr>
              <a:buSzPct val="100000"/>
              <a:buFont typeface="Arial" charset="0"/>
              <a:buChar char="•"/>
            </a:pPr>
            <a:r>
              <a:rPr lang="nl-BE" sz="2800" dirty="0" smtClean="0">
                <a:solidFill>
                  <a:srgbClr val="000000"/>
                </a:solidFill>
              </a:rPr>
              <a:t>Dynamisch geheugenbeheer</a:t>
            </a:r>
            <a:endParaRPr lang="nl-BE" sz="2800" dirty="0">
              <a:solidFill>
                <a:srgbClr val="000000"/>
              </a:solidFill>
            </a:endParaRPr>
          </a:p>
        </p:txBody>
      </p:sp>
      <p:sp>
        <p:nvSpPr>
          <p:cNvPr id="9220" name="Tijdelijke aanduiding voor dianummer 5"/>
          <p:cNvSpPr>
            <a:spLocks noGrp="1"/>
          </p:cNvSpPr>
          <p:nvPr>
            <p:ph type="sldNum" sz="quarter" idx="12"/>
          </p:nvPr>
        </p:nvSpPr>
        <p:spPr bwMode="auto">
          <a:xfrm>
            <a:off x="7594600" y="6482928"/>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2</a:t>
            </a:fld>
            <a:endParaRPr lang="nl-NL" sz="1600" dirty="0" smtClean="0"/>
          </a:p>
        </p:txBody>
      </p:sp>
    </p:spTree>
    <p:extLst>
      <p:ext uri="{BB962C8B-B14F-4D97-AF65-F5344CB8AC3E}">
        <p14:creationId xmlns:p14="http://schemas.microsoft.com/office/powerpoint/2010/main" val="57776651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20</a:t>
            </a:fld>
            <a:endParaRPr lang="nl-NL" dirty="0" smtClean="0"/>
          </a:p>
        </p:txBody>
      </p:sp>
      <p:sp>
        <p:nvSpPr>
          <p:cNvPr id="34" name="Rectangle 3"/>
          <p:cNvSpPr txBox="1">
            <a:spLocks noChangeArrowheads="1"/>
          </p:cNvSpPr>
          <p:nvPr/>
        </p:nvSpPr>
        <p:spPr>
          <a:xfrm>
            <a:off x="246738" y="188640"/>
            <a:ext cx="8785187"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01688" indent="-350838" fontAlgn="auto">
              <a:lnSpc>
                <a:spcPts val="3800"/>
              </a:lnSpc>
              <a:spcAft>
                <a:spcPts val="0"/>
              </a:spcAft>
              <a:buClr>
                <a:schemeClr val="tx1"/>
              </a:buClr>
            </a:pPr>
            <a:r>
              <a:rPr lang="fr-BE" sz="2400" b="1" dirty="0" err="1" smtClean="0">
                <a:cs typeface="Consolas" panose="020B0609020204030204" pitchFamily="49" charset="0"/>
              </a:rPr>
              <a:t>Vrijgeven</a:t>
            </a:r>
            <a:r>
              <a:rPr lang="fr-BE" sz="2400" b="1" dirty="0" smtClean="0">
                <a:cs typeface="Consolas" panose="020B0609020204030204" pitchFamily="49" charset="0"/>
              </a:rPr>
              <a:t> </a:t>
            </a:r>
            <a:r>
              <a:rPr lang="fr-BE" sz="2400" b="1" dirty="0" err="1" smtClean="0">
                <a:cs typeface="Consolas" panose="020B0609020204030204" pitchFamily="49" charset="0"/>
              </a:rPr>
              <a:t>geheugen</a:t>
            </a:r>
            <a:r>
              <a:rPr lang="fr-BE" sz="2400" dirty="0" smtClean="0">
                <a:cs typeface="Consolas" panose="020B0609020204030204" pitchFamily="49" charset="0"/>
              </a:rPr>
              <a:t>:</a:t>
            </a:r>
          </a:p>
          <a:p>
            <a:pPr>
              <a:spcBef>
                <a:spcPct val="0"/>
              </a:spcBef>
              <a:buClrTx/>
              <a:buFont typeface="Wingdings" pitchFamily="2" charset="2"/>
              <a:buChar char="§"/>
            </a:pPr>
            <a:endParaRPr lang="en-US" sz="2400" b="1" dirty="0"/>
          </a:p>
          <a:p>
            <a:pPr>
              <a:spcBef>
                <a:spcPct val="0"/>
              </a:spcBef>
              <a:buClrTx/>
              <a:buFont typeface="Wingdings" pitchFamily="2" charset="2"/>
              <a:buChar char="§"/>
            </a:pPr>
            <a:endParaRPr lang="en-US" sz="2400" b="1" dirty="0" smtClean="0"/>
          </a:p>
          <a:p>
            <a:pPr marL="1077913" lvl="2" indent="-301625">
              <a:lnSpc>
                <a:spcPts val="3900"/>
              </a:lnSpc>
              <a:spcBef>
                <a:spcPts val="1200"/>
              </a:spcBef>
              <a:buClrTx/>
              <a:buFont typeface="Wingdings" pitchFamily="2" charset="2"/>
              <a:buChar char="§"/>
            </a:pPr>
            <a:r>
              <a:rPr lang="nl-BE" sz="2400" dirty="0"/>
              <a:t>fout indien </a:t>
            </a:r>
          </a:p>
          <a:p>
            <a:pPr marL="1439863" lvl="3" indent="-388938">
              <a:lnSpc>
                <a:spcPts val="3900"/>
              </a:lnSpc>
              <a:spcBef>
                <a:spcPts val="0"/>
              </a:spcBef>
              <a:buClrTx/>
              <a:buFont typeface="Courier New" panose="02070309020205020404" pitchFamily="49" charset="0"/>
              <a:buChar char="o"/>
            </a:pPr>
            <a:r>
              <a:rPr lang="nl-BE" sz="2400" dirty="0" smtClean="0"/>
              <a:t>argument </a:t>
            </a:r>
            <a:r>
              <a:rPr lang="nl-BE" sz="2400" dirty="0"/>
              <a:t>al vrijgegeven</a:t>
            </a:r>
          </a:p>
          <a:p>
            <a:pPr marL="1439863" lvl="3" indent="-388938">
              <a:lnSpc>
                <a:spcPts val="3900"/>
              </a:lnSpc>
              <a:spcBef>
                <a:spcPts val="0"/>
              </a:spcBef>
              <a:buClrTx/>
              <a:buFont typeface="Courier New" panose="02070309020205020404" pitchFamily="49" charset="0"/>
              <a:buChar char="o"/>
            </a:pPr>
            <a:r>
              <a:rPr lang="nl-BE" sz="2400" dirty="0" smtClean="0"/>
              <a:t>argument </a:t>
            </a:r>
            <a:r>
              <a:rPr lang="nl-BE" sz="2400" dirty="0"/>
              <a:t>geen toegewezen </a:t>
            </a:r>
            <a:r>
              <a:rPr lang="nl-BE" sz="2400" dirty="0" smtClean="0"/>
              <a:t>pointer</a:t>
            </a:r>
            <a:endParaRPr lang="nl-BE" sz="2400" dirty="0"/>
          </a:p>
          <a:p>
            <a:pPr marL="801688" indent="-350838" fontAlgn="auto">
              <a:lnSpc>
                <a:spcPts val="3800"/>
              </a:lnSpc>
              <a:spcBef>
                <a:spcPts val="1800"/>
              </a:spcBef>
              <a:spcAft>
                <a:spcPts val="0"/>
              </a:spcAft>
              <a:buClr>
                <a:schemeClr val="tx1"/>
              </a:buClr>
            </a:pPr>
            <a:r>
              <a:rPr lang="fr-BE" sz="2400" b="1" dirty="0" err="1" smtClean="0">
                <a:cs typeface="Consolas" panose="020B0609020204030204" pitchFamily="49" charset="0"/>
              </a:rPr>
              <a:t>Hergebruik</a:t>
            </a:r>
            <a:r>
              <a:rPr lang="fr-BE" sz="2400" b="1" dirty="0" smtClean="0">
                <a:cs typeface="Consolas" panose="020B0609020204030204" pitchFamily="49" charset="0"/>
              </a:rPr>
              <a:t> </a:t>
            </a:r>
            <a:r>
              <a:rPr lang="fr-BE" sz="2400" b="1" dirty="0" err="1">
                <a:cs typeface="Consolas" panose="020B0609020204030204" pitchFamily="49" charset="0"/>
              </a:rPr>
              <a:t>geheugen</a:t>
            </a:r>
            <a:r>
              <a:rPr lang="fr-BE" sz="2400" dirty="0">
                <a:cs typeface="Consolas" panose="020B0609020204030204" pitchFamily="49" charset="0"/>
              </a:rPr>
              <a:t>:</a:t>
            </a:r>
          </a:p>
          <a:p>
            <a:pPr>
              <a:spcBef>
                <a:spcPct val="0"/>
              </a:spcBef>
              <a:buClrTx/>
              <a:buFont typeface="Wingdings" pitchFamily="2" charset="2"/>
              <a:buChar char="§"/>
            </a:pPr>
            <a:endParaRPr lang="en-US" sz="2400" b="1" dirty="0"/>
          </a:p>
          <a:p>
            <a:pPr>
              <a:spcBef>
                <a:spcPct val="0"/>
              </a:spcBef>
              <a:buClrTx/>
              <a:buFont typeface="Wingdings" pitchFamily="2" charset="2"/>
              <a:buChar char="§"/>
            </a:pPr>
            <a:endParaRPr lang="en-US" sz="2400" b="1" dirty="0"/>
          </a:p>
          <a:p>
            <a:pPr marL="1077913" lvl="2" indent="-301625">
              <a:lnSpc>
                <a:spcPts val="3900"/>
              </a:lnSpc>
              <a:spcBef>
                <a:spcPts val="5400"/>
              </a:spcBef>
              <a:buClrTx/>
              <a:buFont typeface="Wingdings" pitchFamily="2" charset="2"/>
              <a:buChar char="§"/>
            </a:pPr>
            <a:r>
              <a:rPr lang="nl-BE" sz="2400" dirty="0"/>
              <a:t>poogt geheugenblok te hergebruiken voor </a:t>
            </a:r>
            <a:r>
              <a:rPr lang="nl-BE" sz="2400" dirty="0" err="1"/>
              <a:t>aantal_bytes</a:t>
            </a:r>
            <a:endParaRPr lang="nl-BE" sz="2400" dirty="0"/>
          </a:p>
          <a:p>
            <a:pPr marL="1077913" lvl="2" indent="-301625">
              <a:lnSpc>
                <a:spcPts val="3900"/>
              </a:lnSpc>
              <a:spcBef>
                <a:spcPts val="600"/>
              </a:spcBef>
              <a:buClrTx/>
              <a:buFont typeface="Wingdings" pitchFamily="2" charset="2"/>
              <a:buChar char="§"/>
            </a:pPr>
            <a:r>
              <a:rPr lang="nl-BE" sz="2400" dirty="0" smtClean="0"/>
              <a:t>inhoud </a:t>
            </a:r>
            <a:r>
              <a:rPr lang="nl-BE" sz="2400" dirty="0"/>
              <a:t>begin van blok blijft </a:t>
            </a:r>
            <a:r>
              <a:rPr lang="nl-BE" sz="2400" dirty="0" smtClean="0"/>
              <a:t>behouden</a:t>
            </a:r>
            <a:endParaRPr lang="nl-BE" sz="2400" dirty="0"/>
          </a:p>
        </p:txBody>
      </p:sp>
      <p:sp>
        <p:nvSpPr>
          <p:cNvPr id="6" name="Text Box 5"/>
          <p:cNvSpPr txBox="1">
            <a:spLocks noChangeArrowheads="1"/>
          </p:cNvSpPr>
          <p:nvPr/>
        </p:nvSpPr>
        <p:spPr bwMode="auto">
          <a:xfrm>
            <a:off x="1993726" y="908720"/>
            <a:ext cx="4262705" cy="556243"/>
          </a:xfrm>
          <a:prstGeom prst="rect">
            <a:avLst/>
          </a:prstGeom>
          <a:solidFill>
            <a:schemeClr val="bg1">
              <a:lumMod val="85000"/>
            </a:schemeClr>
          </a:solidFill>
          <a:ln w="12700" cap="sq">
            <a:solidFill>
              <a:schemeClr val="tx1"/>
            </a:solidFill>
            <a:miter lim="800000"/>
            <a:headEnd type="none" w="sm" len="sm"/>
            <a:tailEnd type="none" w="sm" len="sm"/>
          </a:ln>
        </p:spPr>
        <p:txBody>
          <a:bodyPr wrap="none">
            <a:spAutoFit/>
          </a:bodyPr>
          <a:lstStyle/>
          <a:p>
            <a:pPr algn="l">
              <a:lnSpc>
                <a:spcPts val="4000"/>
              </a:lnSpc>
              <a:spcBef>
                <a:spcPct val="0"/>
              </a:spcBef>
              <a:buClrTx/>
              <a:buSzTx/>
              <a:buFontTx/>
              <a:buNone/>
            </a:pPr>
            <a:r>
              <a:rPr lang="en-US" sz="2400" b="1" dirty="0" smtClean="0">
                <a:latin typeface="Consolas" panose="020B0609020204030204" pitchFamily="49" charset="0"/>
                <a:cs typeface="Consolas" panose="020B0609020204030204" pitchFamily="49" charset="0"/>
              </a:rPr>
              <a:t>free</a:t>
            </a:r>
            <a:r>
              <a:rPr lang="en-US" sz="2400" b="1" i="0" dirty="0" smtClean="0">
                <a:latin typeface="Consolas" panose="020B0609020204030204" pitchFamily="49" charset="0"/>
                <a:cs typeface="Consolas" panose="020B0609020204030204" pitchFamily="49" charset="0"/>
              </a:rPr>
              <a:t>(</a:t>
            </a:r>
            <a:r>
              <a:rPr lang="en-US" sz="2400" b="1" i="0" dirty="0" err="1" smtClean="0">
                <a:latin typeface="Consolas" panose="020B0609020204030204" pitchFamily="49" charset="0"/>
                <a:cs typeface="Consolas" panose="020B0609020204030204" pitchFamily="49" charset="0"/>
              </a:rPr>
              <a:t>toegewezen_pointer</a:t>
            </a:r>
            <a:r>
              <a:rPr lang="en-US" sz="2400" b="1" i="0" dirty="0" smtClean="0">
                <a:latin typeface="Consolas" panose="020B0609020204030204" pitchFamily="49" charset="0"/>
                <a:cs typeface="Consolas" panose="020B0609020204030204" pitchFamily="49" charset="0"/>
              </a:rPr>
              <a:t>)</a:t>
            </a:r>
            <a:endParaRPr lang="en-US" sz="2400" b="1" i="0" dirty="0">
              <a:latin typeface="Consolas" panose="020B0609020204030204" pitchFamily="49" charset="0"/>
              <a:cs typeface="Consolas" panose="020B0609020204030204" pitchFamily="49" charset="0"/>
            </a:endParaRPr>
          </a:p>
        </p:txBody>
      </p:sp>
      <p:sp>
        <p:nvSpPr>
          <p:cNvPr id="5" name="Text Box 5"/>
          <p:cNvSpPr txBox="1">
            <a:spLocks noChangeArrowheads="1"/>
          </p:cNvSpPr>
          <p:nvPr/>
        </p:nvSpPr>
        <p:spPr bwMode="auto">
          <a:xfrm>
            <a:off x="1993249" y="3996531"/>
            <a:ext cx="4942379" cy="1069203"/>
          </a:xfrm>
          <a:prstGeom prst="rect">
            <a:avLst/>
          </a:prstGeom>
          <a:solidFill>
            <a:schemeClr val="bg1">
              <a:lumMod val="85000"/>
            </a:schemeClr>
          </a:solidFill>
          <a:ln w="12700" cap="sq">
            <a:solidFill>
              <a:schemeClr val="tx1"/>
            </a:solidFill>
            <a:miter lim="800000"/>
            <a:headEnd type="none" w="sm" len="sm"/>
            <a:tailEnd type="none" w="sm" len="sm"/>
          </a:ln>
        </p:spPr>
        <p:txBody>
          <a:bodyPr wrap="none">
            <a:spAutoFit/>
          </a:bodyPr>
          <a:lstStyle/>
          <a:p>
            <a:pPr algn="l">
              <a:lnSpc>
                <a:spcPts val="4000"/>
              </a:lnSpc>
              <a:spcBef>
                <a:spcPct val="0"/>
              </a:spcBef>
              <a:buClrTx/>
              <a:buSzTx/>
              <a:buFontTx/>
              <a:buNone/>
            </a:pPr>
            <a:r>
              <a:rPr lang="en-US" sz="2400" b="1" dirty="0" err="1" smtClean="0">
                <a:latin typeface="Consolas" panose="020B0609020204030204" pitchFamily="49" charset="0"/>
                <a:cs typeface="Consolas" panose="020B0609020204030204" pitchFamily="49" charset="0"/>
              </a:rPr>
              <a:t>realloc</a:t>
            </a:r>
            <a:r>
              <a:rPr lang="en-US" sz="2400" b="1" i="0" dirty="0" smtClean="0">
                <a:latin typeface="Consolas" panose="020B0609020204030204" pitchFamily="49" charset="0"/>
                <a:cs typeface="Consolas" panose="020B0609020204030204" pitchFamily="49" charset="0"/>
              </a:rPr>
              <a:t>(</a:t>
            </a:r>
            <a:r>
              <a:rPr lang="en-US" sz="2400" b="1" i="0" dirty="0" err="1" smtClean="0">
                <a:latin typeface="Consolas" panose="020B0609020204030204" pitchFamily="49" charset="0"/>
                <a:cs typeface="Consolas" panose="020B0609020204030204" pitchFamily="49" charset="0"/>
              </a:rPr>
              <a:t>toegewezen_pointer</a:t>
            </a:r>
            <a:r>
              <a:rPr lang="en-US" sz="2400" b="1" i="0" dirty="0" smtClean="0">
                <a:latin typeface="Consolas" panose="020B0609020204030204" pitchFamily="49" charset="0"/>
                <a:cs typeface="Consolas" panose="020B0609020204030204" pitchFamily="49" charset="0"/>
              </a:rPr>
              <a:t>,</a:t>
            </a:r>
          </a:p>
          <a:p>
            <a:pPr algn="l">
              <a:lnSpc>
                <a:spcPts val="4000"/>
              </a:lnSpc>
              <a:spcBef>
                <a:spcPct val="0"/>
              </a:spcBef>
              <a:buClrTx/>
              <a:buSzTx/>
              <a:buFontTx/>
              <a:buNone/>
            </a:pP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a:t>
            </a:r>
            <a:r>
              <a:rPr lang="en-US" sz="2400" b="1" i="0" dirty="0" err="1" smtClean="0">
                <a:latin typeface="Consolas" panose="020B0609020204030204" pitchFamily="49" charset="0"/>
                <a:cs typeface="Consolas" panose="020B0609020204030204" pitchFamily="49" charset="0"/>
              </a:rPr>
              <a:t>totaal_aantal_bytes</a:t>
            </a:r>
            <a:r>
              <a:rPr lang="en-US" sz="2400" b="1" i="0" dirty="0" smtClean="0">
                <a:latin typeface="Consolas" panose="020B0609020204030204" pitchFamily="49" charset="0"/>
                <a:cs typeface="Consolas" panose="020B0609020204030204" pitchFamily="49" charset="0"/>
              </a:rPr>
              <a:t>)</a:t>
            </a:r>
            <a:endParaRPr lang="en-US" sz="2400" b="1" i="0" dirty="0">
              <a:latin typeface="Consolas" panose="020B0609020204030204" pitchFamily="49" charset="0"/>
              <a:cs typeface="Consolas" panose="020B0609020204030204" pitchFamily="49" charset="0"/>
            </a:endParaRPr>
          </a:p>
        </p:txBody>
      </p:sp>
      <p:sp>
        <p:nvSpPr>
          <p:cNvPr id="7" name="Tijdelijke aanduiding voor dianummer 5"/>
          <p:cNvSpPr>
            <a:spLocks noGrp="1"/>
          </p:cNvSpPr>
          <p:nvPr>
            <p:ph type="sldNum" sz="quarter" idx="12"/>
          </p:nvPr>
        </p:nvSpPr>
        <p:spPr bwMode="auto">
          <a:xfrm>
            <a:off x="7594600" y="6492453"/>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20</a:t>
            </a:fld>
            <a:endParaRPr lang="nl-NL" sz="1600" dirty="0" smtClean="0"/>
          </a:p>
        </p:txBody>
      </p:sp>
    </p:spTree>
    <p:extLst>
      <p:ext uri="{BB962C8B-B14F-4D97-AF65-F5344CB8AC3E}">
        <p14:creationId xmlns:p14="http://schemas.microsoft.com/office/powerpoint/2010/main" val="34350294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6" end="6"/>
                                            </p:txEl>
                                          </p:spTgt>
                                        </p:tgtEl>
                                        <p:attrNameLst>
                                          <p:attrName>style.visibility</p:attrName>
                                        </p:attrNameLst>
                                      </p:cBhvr>
                                      <p:to>
                                        <p:strVal val="visible"/>
                                      </p:to>
                                    </p:set>
                                    <p:anim calcmode="lin" valueType="num">
                                      <p:cBhvr additive="base">
                                        <p:cTn id="7" dur="500" fill="hold"/>
                                        <p:tgtEl>
                                          <p:spTgt spid="3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9" end="9"/>
                                            </p:txEl>
                                          </p:spTgt>
                                        </p:tgtEl>
                                        <p:attrNameLst>
                                          <p:attrName>style.visibility</p:attrName>
                                        </p:attrNameLst>
                                      </p:cBhvr>
                                      <p:to>
                                        <p:strVal val="visible"/>
                                      </p:to>
                                    </p:set>
                                    <p:anim calcmode="lin" valueType="num">
                                      <p:cBhvr additive="base">
                                        <p:cTn id="11" dur="500" fill="hold"/>
                                        <p:tgtEl>
                                          <p:spTgt spid="34">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xEl>
                                              <p:pRg st="10" end="10"/>
                                            </p:txEl>
                                          </p:spTgt>
                                        </p:tgtEl>
                                        <p:attrNameLst>
                                          <p:attrName>style.visibility</p:attrName>
                                        </p:attrNameLst>
                                      </p:cBhvr>
                                      <p:to>
                                        <p:strVal val="visible"/>
                                      </p:to>
                                    </p:set>
                                    <p:anim calcmode="lin" valueType="num">
                                      <p:cBhvr additive="base">
                                        <p:cTn id="15" dur="500" fill="hold"/>
                                        <p:tgtEl>
                                          <p:spTgt spid="34">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21</a:t>
            </a:fld>
            <a:endParaRPr lang="nl-NL" dirty="0" smtClean="0"/>
          </a:p>
        </p:txBody>
      </p:sp>
      <p:sp>
        <p:nvSpPr>
          <p:cNvPr id="34" name="Rectangle 3"/>
          <p:cNvSpPr txBox="1">
            <a:spLocks noChangeArrowheads="1"/>
          </p:cNvSpPr>
          <p:nvPr/>
        </p:nvSpPr>
        <p:spPr>
          <a:xfrm>
            <a:off x="272268" y="116632"/>
            <a:ext cx="9073220"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538163" indent="-423863" fontAlgn="auto">
              <a:lnSpc>
                <a:spcPts val="3800"/>
              </a:lnSpc>
              <a:spcAft>
                <a:spcPts val="0"/>
              </a:spcAft>
              <a:buClr>
                <a:schemeClr val="accent4"/>
              </a:buClr>
              <a:buFont typeface="+mj-lt"/>
              <a:buAutoNum type="arabicPeriod" startAt="3"/>
            </a:pPr>
            <a:r>
              <a:rPr lang="fr-BE" sz="2800" b="1" dirty="0" err="1" smtClean="0">
                <a:solidFill>
                  <a:schemeClr val="accent4"/>
                </a:solidFill>
                <a:cs typeface="Arial" pitchFamily="34" charset="0"/>
              </a:rPr>
              <a:t>Veelgemaakte</a:t>
            </a:r>
            <a:r>
              <a:rPr lang="fr-BE" sz="2800" b="1" dirty="0" smtClean="0">
                <a:solidFill>
                  <a:schemeClr val="accent4"/>
                </a:solidFill>
                <a:cs typeface="Arial" pitchFamily="34" charset="0"/>
              </a:rPr>
              <a:t> </a:t>
            </a:r>
            <a:r>
              <a:rPr lang="fr-BE" sz="2800" b="1" dirty="0" err="1" smtClean="0">
                <a:solidFill>
                  <a:schemeClr val="accent4"/>
                </a:solidFill>
                <a:cs typeface="Arial" pitchFamily="34" charset="0"/>
              </a:rPr>
              <a:t>fouten</a:t>
            </a:r>
            <a:r>
              <a:rPr lang="fr-BE" sz="2800" b="1" dirty="0" smtClean="0">
                <a:solidFill>
                  <a:schemeClr val="accent4"/>
                </a:solidFill>
                <a:cs typeface="Arial" pitchFamily="34" charset="0"/>
              </a:rPr>
              <a:t> en </a:t>
            </a:r>
            <a:r>
              <a:rPr lang="fr-BE" sz="2800" b="1" dirty="0" err="1" smtClean="0">
                <a:solidFill>
                  <a:schemeClr val="accent4"/>
                </a:solidFill>
                <a:cs typeface="Arial" pitchFamily="34" charset="0"/>
              </a:rPr>
              <a:t>problemen</a:t>
            </a:r>
            <a:endParaRPr lang="fr-BE" sz="2800" dirty="0" smtClean="0">
              <a:solidFill>
                <a:schemeClr val="accent4"/>
              </a:solidFill>
              <a:latin typeface="Times New Roman" pitchFamily="18" charset="0"/>
            </a:endParaRPr>
          </a:p>
          <a:p>
            <a:pPr marL="801688" indent="-263525">
              <a:spcBef>
                <a:spcPts val="1800"/>
              </a:spcBef>
              <a:buClr>
                <a:schemeClr val="tx1"/>
              </a:buClr>
            </a:pPr>
            <a:r>
              <a:rPr lang="en-US" sz="2400" b="1" dirty="0">
                <a:solidFill>
                  <a:schemeClr val="accent2"/>
                </a:solidFill>
              </a:rPr>
              <a:t>Not checking for allocation failures</a:t>
            </a:r>
            <a:r>
              <a:rPr lang="en-US" sz="2400" dirty="0"/>
              <a:t>. </a:t>
            </a:r>
          </a:p>
          <a:p>
            <a:pPr marL="801688" indent="-263525">
              <a:lnSpc>
                <a:spcPts val="4000"/>
              </a:lnSpc>
              <a:spcBef>
                <a:spcPts val="600"/>
              </a:spcBef>
              <a:buClr>
                <a:schemeClr val="tx1"/>
              </a:buClr>
            </a:pPr>
            <a:r>
              <a:rPr lang="en-US" sz="2400" b="1" dirty="0" smtClean="0">
                <a:solidFill>
                  <a:schemeClr val="accent2"/>
                </a:solidFill>
              </a:rPr>
              <a:t>Memory leak</a:t>
            </a:r>
            <a:r>
              <a:rPr lang="en-US" sz="2400" dirty="0" smtClean="0"/>
              <a:t>: </a:t>
            </a:r>
            <a:r>
              <a:rPr lang="en-GB" sz="2400" dirty="0" smtClean="0"/>
              <a:t>block </a:t>
            </a:r>
            <a:r>
              <a:rPr lang="en-GB" sz="2400" dirty="0"/>
              <a:t>of memory that </a:t>
            </a:r>
            <a:r>
              <a:rPr lang="en-GB" sz="2400" dirty="0" smtClean="0"/>
              <a:t>was </a:t>
            </a:r>
            <a:r>
              <a:rPr lang="en-GB" sz="2400" dirty="0"/>
              <a:t>allocated, but will never be freed. If all pointers to that block have gone out of scope or were assigned to point elsewhere, the application will never be able to free that </a:t>
            </a:r>
            <a:r>
              <a:rPr lang="en-GB" sz="2400" dirty="0" smtClean="0"/>
              <a:t>block. </a:t>
            </a:r>
            <a:endParaRPr lang="en-GB" sz="2400" b="1" dirty="0"/>
          </a:p>
          <a:p>
            <a:pPr marL="801688" indent="-263525">
              <a:lnSpc>
                <a:spcPts val="4000"/>
              </a:lnSpc>
              <a:spcBef>
                <a:spcPts val="600"/>
              </a:spcBef>
              <a:buClr>
                <a:schemeClr val="tx1"/>
              </a:buClr>
            </a:pPr>
            <a:r>
              <a:rPr lang="en-US" sz="2400" b="1" dirty="0" smtClean="0">
                <a:solidFill>
                  <a:schemeClr val="accent2"/>
                </a:solidFill>
              </a:rPr>
              <a:t>Logical errors</a:t>
            </a:r>
            <a:r>
              <a:rPr lang="en-US" sz="2400" dirty="0" smtClean="0"/>
              <a:t>: memory </a:t>
            </a:r>
            <a:r>
              <a:rPr lang="en-US" sz="2400" dirty="0"/>
              <a:t>usage after a call to </a:t>
            </a:r>
            <a:r>
              <a:rPr lang="en-US" sz="2400" dirty="0" smtClean="0"/>
              <a:t>free (</a:t>
            </a:r>
            <a:r>
              <a:rPr lang="en-US" sz="2400" b="1" dirty="0" smtClean="0"/>
              <a:t>dangling pointer</a:t>
            </a:r>
            <a:r>
              <a:rPr lang="en-US" sz="2400" dirty="0" smtClean="0"/>
              <a:t>) </a:t>
            </a:r>
            <a:r>
              <a:rPr lang="en-US" sz="2400" dirty="0"/>
              <a:t>or before a call to </a:t>
            </a:r>
            <a:r>
              <a:rPr lang="en-US" sz="2400" dirty="0" err="1" smtClean="0"/>
              <a:t>malloc</a:t>
            </a:r>
            <a:r>
              <a:rPr lang="en-US" sz="2400" dirty="0" smtClean="0"/>
              <a:t> (</a:t>
            </a:r>
            <a:r>
              <a:rPr lang="en-US" sz="2400" b="1" dirty="0" smtClean="0"/>
              <a:t>wild pointer</a:t>
            </a:r>
            <a:r>
              <a:rPr lang="en-US" sz="2400" dirty="0" smtClean="0"/>
              <a:t>), </a:t>
            </a:r>
            <a:r>
              <a:rPr lang="en-US" sz="2400" dirty="0"/>
              <a:t>calling free twice ("double free"), </a:t>
            </a:r>
            <a:r>
              <a:rPr lang="en-US" sz="2400" dirty="0" smtClean="0"/>
              <a:t>…</a:t>
            </a:r>
          </a:p>
          <a:p>
            <a:pPr marL="801688" indent="-263525">
              <a:lnSpc>
                <a:spcPts val="4000"/>
              </a:lnSpc>
              <a:spcBef>
                <a:spcPts val="600"/>
              </a:spcBef>
              <a:buClr>
                <a:schemeClr val="tx1"/>
              </a:buClr>
            </a:pPr>
            <a:r>
              <a:rPr lang="en-US" sz="2400" b="1" dirty="0" smtClean="0">
                <a:solidFill>
                  <a:schemeClr val="accent2"/>
                </a:solidFill>
              </a:rPr>
              <a:t>Memory fragmentation</a:t>
            </a:r>
            <a:r>
              <a:rPr lang="en-US" sz="2400" dirty="0" smtClean="0"/>
              <a:t>: </a:t>
            </a:r>
            <a:r>
              <a:rPr lang="nl-BE" sz="2400" dirty="0" smtClean="0"/>
              <a:t>na </a:t>
            </a:r>
            <a:r>
              <a:rPr lang="nl-BE" sz="2400" dirty="0"/>
              <a:t>veelvuldig alloceren en </a:t>
            </a:r>
            <a:r>
              <a:rPr lang="nl-BE" sz="2400" dirty="0" err="1"/>
              <a:t>dealloceren</a:t>
            </a:r>
            <a:r>
              <a:rPr lang="nl-BE" sz="2400" dirty="0"/>
              <a:t> kunnen bepaalde kleine stukjes geheugen niet meer gebruikt worden omdat ze te klein </a:t>
            </a:r>
            <a:r>
              <a:rPr lang="nl-BE" sz="2400" dirty="0" smtClean="0"/>
              <a:t>zijn.</a:t>
            </a:r>
            <a:endParaRPr lang="nl-BE" sz="2400" dirty="0"/>
          </a:p>
        </p:txBody>
      </p:sp>
      <p:sp>
        <p:nvSpPr>
          <p:cNvPr id="4" name="Tijdelijke aanduiding voor dianummer 5"/>
          <p:cNvSpPr>
            <a:spLocks noGrp="1"/>
          </p:cNvSpPr>
          <p:nvPr>
            <p:ph type="sldNum" sz="quarter" idx="12"/>
          </p:nvPr>
        </p:nvSpPr>
        <p:spPr bwMode="auto">
          <a:xfrm>
            <a:off x="7594600" y="6492453"/>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21</a:t>
            </a:fld>
            <a:endParaRPr lang="nl-NL" sz="1600" dirty="0" smtClean="0"/>
          </a:p>
        </p:txBody>
      </p:sp>
    </p:spTree>
    <p:extLst>
      <p:ext uri="{BB962C8B-B14F-4D97-AF65-F5344CB8AC3E}">
        <p14:creationId xmlns:p14="http://schemas.microsoft.com/office/powerpoint/2010/main" val="3231151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randombar(horizontal)">
                                      <p:cBhvr>
                                        <p:cTn id="7" dur="500"/>
                                        <p:tgtEl>
                                          <p:spTgt spid="3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4">
                                            <p:txEl>
                                              <p:pRg st="2" end="2"/>
                                            </p:txEl>
                                          </p:spTgt>
                                        </p:tgtEl>
                                        <p:attrNameLst>
                                          <p:attrName>style.visibility</p:attrName>
                                        </p:attrNameLst>
                                      </p:cBhvr>
                                      <p:to>
                                        <p:strVal val="visible"/>
                                      </p:to>
                                    </p:set>
                                    <p:animEffect transition="in" filter="randombar(horizontal)">
                                      <p:cBhvr>
                                        <p:cTn id="10" dur="500"/>
                                        <p:tgtEl>
                                          <p:spTgt spid="34">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4">
                                            <p:txEl>
                                              <p:pRg st="3" end="3"/>
                                            </p:txEl>
                                          </p:spTgt>
                                        </p:tgtEl>
                                        <p:attrNameLst>
                                          <p:attrName>style.visibility</p:attrName>
                                        </p:attrNameLst>
                                      </p:cBhvr>
                                      <p:to>
                                        <p:strVal val="visible"/>
                                      </p:to>
                                    </p:set>
                                    <p:animEffect transition="in" filter="randombar(horizontal)">
                                      <p:cBhvr>
                                        <p:cTn id="13" dur="500"/>
                                        <p:tgtEl>
                                          <p:spTgt spid="34">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4">
                                            <p:txEl>
                                              <p:pRg st="4" end="4"/>
                                            </p:txEl>
                                          </p:spTgt>
                                        </p:tgtEl>
                                        <p:attrNameLst>
                                          <p:attrName>style.visibility</p:attrName>
                                        </p:attrNameLst>
                                      </p:cBhvr>
                                      <p:to>
                                        <p:strVal val="visible"/>
                                      </p:to>
                                    </p:set>
                                    <p:animEffect transition="in" filter="randombar(horizontal)">
                                      <p:cBhvr>
                                        <p:cTn id="16" dur="500"/>
                                        <p:tgtEl>
                                          <p:spTgt spid="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22</a:t>
            </a:fld>
            <a:endParaRPr lang="nl-NL" dirty="0" smtClean="0"/>
          </a:p>
        </p:txBody>
      </p:sp>
      <p:sp>
        <p:nvSpPr>
          <p:cNvPr id="34" name="Rectangle 3"/>
          <p:cNvSpPr txBox="1">
            <a:spLocks noChangeArrowheads="1"/>
          </p:cNvSpPr>
          <p:nvPr/>
        </p:nvSpPr>
        <p:spPr>
          <a:xfrm>
            <a:off x="272268" y="332656"/>
            <a:ext cx="9145227"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628650" indent="-514350" fontAlgn="auto">
              <a:lnSpc>
                <a:spcPts val="3800"/>
              </a:lnSpc>
              <a:spcAft>
                <a:spcPts val="0"/>
              </a:spcAft>
              <a:buClr>
                <a:schemeClr val="accent4"/>
              </a:buClr>
              <a:buFont typeface="+mj-lt"/>
              <a:buAutoNum type="arabicPeriod" startAt="4"/>
            </a:pPr>
            <a:r>
              <a:rPr lang="fr-BE" sz="2800" b="1" dirty="0" err="1" smtClean="0">
                <a:solidFill>
                  <a:schemeClr val="accent4"/>
                </a:solidFill>
                <a:cs typeface="Arial" pitchFamily="34" charset="0"/>
              </a:rPr>
              <a:t>Voorbeeld</a:t>
            </a:r>
            <a:r>
              <a:rPr lang="fr-BE" sz="2800" b="1" dirty="0" smtClean="0">
                <a:solidFill>
                  <a:schemeClr val="accent4"/>
                </a:solidFill>
                <a:cs typeface="Arial" pitchFamily="34" charset="0"/>
              </a:rPr>
              <a:t> </a:t>
            </a:r>
            <a:endParaRPr lang="fr-BE" sz="2800" dirty="0" smtClean="0">
              <a:solidFill>
                <a:schemeClr val="accent4"/>
              </a:solidFill>
              <a:latin typeface="Times New Roman" pitchFamily="18" charset="0"/>
            </a:endParaRPr>
          </a:p>
          <a:p>
            <a:pPr marL="801688" indent="-263525">
              <a:lnSpc>
                <a:spcPts val="4000"/>
              </a:lnSpc>
              <a:spcBef>
                <a:spcPts val="600"/>
              </a:spcBef>
              <a:buClr>
                <a:schemeClr val="tx1"/>
              </a:buClr>
            </a:pPr>
            <a:r>
              <a:rPr lang="en-US" sz="2400" u="sng" dirty="0" err="1" smtClean="0"/>
              <a:t>Opgave</a:t>
            </a:r>
            <a:r>
              <a:rPr lang="en-US" sz="2400" dirty="0" smtClean="0"/>
              <a:t>: </a:t>
            </a:r>
          </a:p>
          <a:p>
            <a:pPr marL="801688" indent="0">
              <a:lnSpc>
                <a:spcPts val="4000"/>
              </a:lnSpc>
              <a:spcBef>
                <a:spcPts val="600"/>
              </a:spcBef>
              <a:buClr>
                <a:schemeClr val="tx1"/>
              </a:buClr>
              <a:buNone/>
            </a:pPr>
            <a:r>
              <a:rPr lang="en-US" sz="2400" dirty="0" smtClean="0"/>
              <a:t>Lees </a:t>
            </a:r>
            <a:r>
              <a:rPr lang="en-US" sz="2400" dirty="0" err="1" smtClean="0"/>
              <a:t>een</a:t>
            </a:r>
            <a:r>
              <a:rPr lang="en-US" sz="2400" dirty="0" smtClean="0"/>
              <a:t> </a:t>
            </a:r>
            <a:r>
              <a:rPr lang="en-US" sz="2400" dirty="0" err="1" smtClean="0"/>
              <a:t>positief</a:t>
            </a:r>
            <a:r>
              <a:rPr lang="en-US" sz="2400" dirty="0" smtClean="0"/>
              <a:t> </a:t>
            </a:r>
            <a:r>
              <a:rPr lang="en-US" sz="2400" dirty="0" err="1" smtClean="0"/>
              <a:t>geheel</a:t>
            </a:r>
            <a:r>
              <a:rPr lang="en-US" sz="2400" dirty="0" smtClean="0"/>
              <a:t> </a:t>
            </a:r>
            <a:r>
              <a:rPr lang="en-US" sz="2400" dirty="0" err="1" smtClean="0"/>
              <a:t>getal</a:t>
            </a:r>
            <a:r>
              <a:rPr lang="en-US" sz="2400" dirty="0" smtClean="0"/>
              <a:t> </a:t>
            </a:r>
            <a:r>
              <a:rPr lang="en-US" dirty="0" smtClean="0">
                <a:latin typeface="Consolas" panose="020B0609020204030204" pitchFamily="49" charset="0"/>
                <a:cs typeface="Consolas" panose="020B0609020204030204" pitchFamily="49" charset="0"/>
              </a:rPr>
              <a:t>n</a:t>
            </a:r>
            <a:r>
              <a:rPr lang="en-US" sz="2400" dirty="0" smtClean="0"/>
              <a:t> in, </a:t>
            </a:r>
            <a:r>
              <a:rPr lang="en-US" sz="2400" dirty="0" err="1" smtClean="0"/>
              <a:t>gevolgd</a:t>
            </a:r>
            <a:r>
              <a:rPr lang="en-US" sz="2400" dirty="0" smtClean="0"/>
              <a:t> door </a:t>
            </a:r>
            <a:r>
              <a:rPr lang="en-US" dirty="0" smtClean="0">
                <a:latin typeface="Consolas" panose="020B0609020204030204" pitchFamily="49" charset="0"/>
                <a:cs typeface="Consolas" panose="020B0609020204030204" pitchFamily="49" charset="0"/>
              </a:rPr>
              <a:t>n</a:t>
            </a:r>
            <a:r>
              <a:rPr lang="en-US" sz="2400" dirty="0" smtClean="0"/>
              <a:t> </a:t>
            </a:r>
            <a:r>
              <a:rPr lang="en-US" sz="2400" dirty="0" err="1" smtClean="0"/>
              <a:t>gehele</a:t>
            </a:r>
            <a:r>
              <a:rPr lang="en-US" sz="2400" dirty="0" smtClean="0"/>
              <a:t> </a:t>
            </a:r>
            <a:r>
              <a:rPr lang="en-US" sz="2400" dirty="0" err="1" smtClean="0"/>
              <a:t>getallen</a:t>
            </a:r>
            <a:r>
              <a:rPr lang="en-US" sz="2400" dirty="0" smtClean="0"/>
              <a:t> en </a:t>
            </a:r>
            <a:r>
              <a:rPr lang="en-US" sz="2400" dirty="0" err="1" smtClean="0"/>
              <a:t>schrijf</a:t>
            </a:r>
            <a:r>
              <a:rPr lang="en-US" sz="2400" dirty="0" smtClean="0"/>
              <a:t> </a:t>
            </a:r>
            <a:r>
              <a:rPr lang="en-US" sz="2400" dirty="0" err="1" smtClean="0"/>
              <a:t>daarna</a:t>
            </a:r>
            <a:r>
              <a:rPr lang="en-US" sz="2400" dirty="0" smtClean="0"/>
              <a:t> </a:t>
            </a:r>
            <a:r>
              <a:rPr lang="en-US" sz="2400" dirty="0" err="1" smtClean="0"/>
              <a:t>deze</a:t>
            </a:r>
            <a:r>
              <a:rPr lang="en-US" sz="2400" dirty="0" smtClean="0"/>
              <a:t> </a:t>
            </a:r>
            <a:r>
              <a:rPr lang="en-US" dirty="0" smtClean="0">
                <a:latin typeface="Consolas" panose="020B0609020204030204" pitchFamily="49" charset="0"/>
                <a:cs typeface="Consolas" panose="020B0609020204030204" pitchFamily="49" charset="0"/>
              </a:rPr>
              <a:t>n</a:t>
            </a:r>
            <a:r>
              <a:rPr lang="en-US" sz="2400" dirty="0" smtClean="0"/>
              <a:t> </a:t>
            </a:r>
            <a:r>
              <a:rPr lang="en-US" sz="2400" dirty="0" err="1" smtClean="0"/>
              <a:t>gehele</a:t>
            </a:r>
            <a:r>
              <a:rPr lang="en-US" sz="2400" dirty="0" smtClean="0"/>
              <a:t> </a:t>
            </a:r>
            <a:r>
              <a:rPr lang="en-US" sz="2400" dirty="0" err="1" smtClean="0"/>
              <a:t>getallen</a:t>
            </a:r>
            <a:r>
              <a:rPr lang="en-US" sz="2400" dirty="0" smtClean="0"/>
              <a:t> </a:t>
            </a:r>
            <a:r>
              <a:rPr lang="en-US" sz="2400" dirty="0" err="1" smtClean="0"/>
              <a:t>opnieuw</a:t>
            </a:r>
            <a:r>
              <a:rPr lang="en-US" sz="2400" dirty="0" smtClean="0"/>
              <a:t> </a:t>
            </a:r>
            <a:r>
              <a:rPr lang="en-US" sz="2400" dirty="0" err="1" smtClean="0"/>
              <a:t>uit</a:t>
            </a:r>
            <a:r>
              <a:rPr lang="en-US" sz="2400" dirty="0" smtClean="0"/>
              <a:t>.</a:t>
            </a:r>
          </a:p>
          <a:p>
            <a:pPr marL="801688" indent="-263525">
              <a:lnSpc>
                <a:spcPts val="4000"/>
              </a:lnSpc>
              <a:spcBef>
                <a:spcPts val="600"/>
              </a:spcBef>
              <a:buClr>
                <a:schemeClr val="tx1"/>
              </a:buClr>
            </a:pPr>
            <a:r>
              <a:rPr lang="en-US" sz="2400" u="sng" dirty="0" err="1" smtClean="0"/>
              <a:t>Oplossing</a:t>
            </a:r>
            <a:r>
              <a:rPr lang="en-US" sz="2400" dirty="0" smtClean="0"/>
              <a:t>: </a:t>
            </a:r>
            <a:r>
              <a:rPr lang="en-US" sz="2400" b="1" dirty="0" err="1" smtClean="0">
                <a:solidFill>
                  <a:schemeClr val="accent1">
                    <a:lumMod val="75000"/>
                  </a:schemeClr>
                </a:solidFill>
              </a:rPr>
              <a:t>vb_geheugenbeheer.c</a:t>
            </a:r>
            <a:endParaRPr lang="en-US" sz="2400" b="1" dirty="0">
              <a:solidFill>
                <a:schemeClr val="accent1">
                  <a:lumMod val="75000"/>
                </a:schemeClr>
              </a:solidFill>
            </a:endParaRPr>
          </a:p>
          <a:p>
            <a:pPr marL="801688" indent="0">
              <a:lnSpc>
                <a:spcPts val="4000"/>
              </a:lnSpc>
              <a:spcBef>
                <a:spcPts val="600"/>
              </a:spcBef>
              <a:buNone/>
            </a:pPr>
            <a:endParaRPr lang="en-US" sz="2600" dirty="0"/>
          </a:p>
        </p:txBody>
      </p:sp>
      <p:sp>
        <p:nvSpPr>
          <p:cNvPr id="5" name="Rectangle 3"/>
          <p:cNvSpPr txBox="1">
            <a:spLocks noChangeArrowheads="1"/>
          </p:cNvSpPr>
          <p:nvPr/>
        </p:nvSpPr>
        <p:spPr>
          <a:xfrm>
            <a:off x="344488" y="3744010"/>
            <a:ext cx="8497156"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628650" indent="-514350" fontAlgn="auto">
              <a:lnSpc>
                <a:spcPts val="3800"/>
              </a:lnSpc>
              <a:spcAft>
                <a:spcPts val="0"/>
              </a:spcAft>
              <a:buClr>
                <a:schemeClr val="accent4"/>
              </a:buClr>
              <a:buFont typeface="+mj-lt"/>
              <a:buAutoNum type="arabicPeriod" startAt="5"/>
            </a:pPr>
            <a:r>
              <a:rPr lang="fr-BE" sz="2800" b="1" dirty="0" err="1" smtClean="0">
                <a:solidFill>
                  <a:schemeClr val="accent4"/>
                </a:solidFill>
                <a:cs typeface="Arial" pitchFamily="34" charset="0"/>
              </a:rPr>
              <a:t>Oefening</a:t>
            </a:r>
            <a:r>
              <a:rPr lang="fr-BE" sz="2800" b="1" dirty="0" smtClean="0">
                <a:solidFill>
                  <a:schemeClr val="accent4"/>
                </a:solidFill>
                <a:cs typeface="Arial" pitchFamily="34" charset="0"/>
              </a:rPr>
              <a:t> </a:t>
            </a:r>
            <a:endParaRPr lang="fr-BE" sz="2800" dirty="0" smtClean="0">
              <a:solidFill>
                <a:schemeClr val="accent4"/>
              </a:solidFill>
              <a:latin typeface="Times New Roman" pitchFamily="18" charset="0"/>
            </a:endParaRPr>
          </a:p>
          <a:p>
            <a:pPr marL="801688" indent="0">
              <a:lnSpc>
                <a:spcPts val="4000"/>
              </a:lnSpc>
              <a:spcBef>
                <a:spcPts val="600"/>
              </a:spcBef>
              <a:buNone/>
            </a:pPr>
            <a:r>
              <a:rPr lang="nl-BE" sz="2400" dirty="0" smtClean="0"/>
              <a:t>Schrijf </a:t>
            </a:r>
            <a:r>
              <a:rPr lang="nl-BE" sz="2400" dirty="0"/>
              <a:t>een </a:t>
            </a:r>
            <a:r>
              <a:rPr lang="nl-BE" sz="2400" dirty="0" smtClean="0"/>
              <a:t>functie </a:t>
            </a:r>
            <a:r>
              <a:rPr lang="nl-BE" dirty="0" smtClean="0">
                <a:latin typeface="Consolas" panose="020B0609020204030204" pitchFamily="49" charset="0"/>
                <a:cs typeface="Consolas" panose="020B0609020204030204" pitchFamily="49" charset="0"/>
              </a:rPr>
              <a:t>herhaal(</a:t>
            </a:r>
            <a:r>
              <a:rPr lang="nl-BE" dirty="0" err="1" smtClean="0">
                <a:latin typeface="Consolas" panose="020B0609020204030204" pitchFamily="49" charset="0"/>
                <a:cs typeface="Consolas" panose="020B0609020204030204" pitchFamily="49" charset="0"/>
              </a:rPr>
              <a:t>s,n</a:t>
            </a:r>
            <a:r>
              <a:rPr lang="nl-BE" dirty="0" smtClean="0">
                <a:latin typeface="Consolas" panose="020B0609020204030204" pitchFamily="49" charset="0"/>
                <a:cs typeface="Consolas" panose="020B0609020204030204" pitchFamily="49" charset="0"/>
              </a:rPr>
              <a:t>)</a:t>
            </a:r>
            <a:r>
              <a:rPr lang="nl-BE" sz="2400" dirty="0" smtClean="0"/>
              <a:t> die </a:t>
            </a:r>
            <a:r>
              <a:rPr lang="nl-BE" sz="2400" dirty="0"/>
              <a:t>een nieuwe string </a:t>
            </a:r>
            <a:r>
              <a:rPr lang="nl-BE" sz="2400" dirty="0" smtClean="0"/>
              <a:t>van </a:t>
            </a:r>
            <a:r>
              <a:rPr lang="nl-BE" sz="2400" dirty="0"/>
              <a:t>de gepaste grootte aanmaakt, die </a:t>
            </a:r>
            <a:r>
              <a:rPr lang="nl-BE" dirty="0" smtClean="0">
                <a:latin typeface="Consolas" panose="020B0609020204030204" pitchFamily="49" charset="0"/>
                <a:cs typeface="Consolas" panose="020B0609020204030204" pitchFamily="49" charset="0"/>
              </a:rPr>
              <a:t>n</a:t>
            </a:r>
            <a:r>
              <a:rPr lang="nl-BE" sz="2400" dirty="0" smtClean="0"/>
              <a:t> keer </a:t>
            </a:r>
            <a:r>
              <a:rPr lang="nl-BE" sz="2400" dirty="0"/>
              <a:t>de gegeven string </a:t>
            </a:r>
            <a:r>
              <a:rPr lang="nl-BE" dirty="0">
                <a:latin typeface="Consolas" panose="020B0609020204030204" pitchFamily="49" charset="0"/>
                <a:cs typeface="Consolas" panose="020B0609020204030204" pitchFamily="49" charset="0"/>
              </a:rPr>
              <a:t>s</a:t>
            </a:r>
            <a:r>
              <a:rPr lang="nl-BE" sz="2400" dirty="0"/>
              <a:t> </a:t>
            </a:r>
            <a:r>
              <a:rPr lang="nl-BE" sz="2400" dirty="0" smtClean="0"/>
              <a:t>bevat, en deze string als resultaat teruggeeft. </a:t>
            </a:r>
            <a:endParaRPr lang="en-US" sz="2600" dirty="0"/>
          </a:p>
        </p:txBody>
      </p:sp>
      <p:sp>
        <p:nvSpPr>
          <p:cNvPr id="6" name="Tijdelijke aanduiding voor dianummer 5"/>
          <p:cNvSpPr>
            <a:spLocks noGrp="1"/>
          </p:cNvSpPr>
          <p:nvPr>
            <p:ph type="sldNum" sz="quarter" idx="12"/>
          </p:nvPr>
        </p:nvSpPr>
        <p:spPr bwMode="auto">
          <a:xfrm>
            <a:off x="7584256" y="6453336"/>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22</a:t>
            </a:fld>
            <a:endParaRPr lang="nl-NL" sz="1600" dirty="0" smtClean="0"/>
          </a:p>
        </p:txBody>
      </p:sp>
    </p:spTree>
    <p:extLst>
      <p:ext uri="{BB962C8B-B14F-4D97-AF65-F5344CB8AC3E}">
        <p14:creationId xmlns:p14="http://schemas.microsoft.com/office/powerpoint/2010/main" val="40068371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3" end="3"/>
                                            </p:txEl>
                                          </p:spTgt>
                                        </p:tgtEl>
                                        <p:attrNameLst>
                                          <p:attrName>style.visibility</p:attrName>
                                        </p:attrNameLst>
                                      </p:cBhvr>
                                      <p:to>
                                        <p:strVal val="visible"/>
                                      </p:to>
                                    </p:set>
                                    <p:anim calcmode="lin" valueType="num">
                                      <p:cBhvr additive="base">
                                        <p:cTn id="7"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Grp="1" noChangeArrowheads="1"/>
          </p:cNvSpPr>
          <p:nvPr>
            <p:ph type="title"/>
          </p:nvPr>
        </p:nvSpPr>
        <p:spPr>
          <a:xfrm>
            <a:off x="0" y="-7490"/>
            <a:ext cx="9906000" cy="850180"/>
          </a:xfrm>
        </p:spPr>
        <p:txBody>
          <a:bodyPr/>
          <a:lstStyle/>
          <a:p>
            <a:pPr eaLnBrk="1" fontAlgn="auto" hangingPunct="1">
              <a:spcAft>
                <a:spcPts val="0"/>
              </a:spcAft>
              <a:defRPr/>
            </a:pPr>
            <a:r>
              <a:rPr lang="fr-BE" sz="3600" b="1" dirty="0" err="1" smtClean="0">
                <a:solidFill>
                  <a:schemeClr val="accent3"/>
                </a:solidFill>
              </a:rPr>
              <a:t>Oefening</a:t>
            </a:r>
            <a:r>
              <a:rPr lang="fr-BE" sz="3600" b="1" dirty="0" smtClean="0">
                <a:solidFill>
                  <a:schemeClr val="accent3"/>
                </a:solidFill>
              </a:rPr>
              <a:t> </a:t>
            </a:r>
            <a:endParaRPr lang="fr-BE" sz="3600" b="1" dirty="0">
              <a:solidFill>
                <a:schemeClr val="accent3"/>
              </a:solidFill>
              <a:sym typeface="Symbol" pitchFamily="18" charset="2"/>
            </a:endParaRPr>
          </a:p>
        </p:txBody>
      </p:sp>
      <p:sp>
        <p:nvSpPr>
          <p:cNvPr id="16387" name="Rectangle 3"/>
          <p:cNvSpPr>
            <a:spLocks noGrp="1" noChangeArrowheads="1"/>
          </p:cNvSpPr>
          <p:nvPr>
            <p:ph idx="1"/>
          </p:nvPr>
        </p:nvSpPr>
        <p:spPr>
          <a:xfrm>
            <a:off x="173514" y="1052736"/>
            <a:ext cx="9315989" cy="4379913"/>
          </a:xfrm>
        </p:spPr>
        <p:txBody>
          <a:bodyPr>
            <a:noAutofit/>
          </a:bodyPr>
          <a:lstStyle/>
          <a:p>
            <a:pPr eaLnBrk="1" hangingPunct="1">
              <a:buFont typeface="Wingdings" pitchFamily="2" charset="2"/>
              <a:buNone/>
            </a:pPr>
            <a:r>
              <a:rPr lang="fr-BE" sz="2400" u="sng" dirty="0" err="1" smtClean="0">
                <a:cs typeface="Arial" pitchFamily="34" charset="0"/>
              </a:rPr>
              <a:t>Gegeven</a:t>
            </a:r>
            <a:r>
              <a:rPr lang="fr-BE" sz="2400" dirty="0" smtClean="0">
                <a:cs typeface="Arial" pitchFamily="34" charset="0"/>
              </a:rPr>
              <a:t>:</a:t>
            </a:r>
          </a:p>
          <a:p>
            <a:pPr eaLnBrk="1" hangingPunct="1">
              <a:buFont typeface="Wingdings" pitchFamily="2" charset="2"/>
              <a:buNone/>
            </a:pPr>
            <a:endParaRPr lang="fr-BE" sz="1000" dirty="0" smtClean="0">
              <a:latin typeface="Times New Roman" pitchFamily="18" charset="0"/>
            </a:endParaRPr>
          </a:p>
          <a:p>
            <a:pPr eaLnBrk="1" hangingPunct="1">
              <a:buFont typeface="Wingdings" pitchFamily="2" charset="2"/>
              <a:buNone/>
            </a:pPr>
            <a:r>
              <a:rPr lang="fr-BE" sz="2800" dirty="0" smtClean="0">
                <a:latin typeface="Courier New" pitchFamily="49" charset="0"/>
              </a:rPr>
              <a:t>	</a:t>
            </a:r>
            <a:r>
              <a:rPr lang="fr-BE" sz="2400" dirty="0" err="1" smtClean="0">
                <a:latin typeface="Consolas" panose="020B0609020204030204" pitchFamily="49" charset="0"/>
                <a:cs typeface="Consolas" panose="020B0609020204030204" pitchFamily="49" charset="0"/>
              </a:rPr>
              <a:t>typedef</a:t>
            </a:r>
            <a:r>
              <a:rPr lang="fr-BE" sz="2400" dirty="0" smtClean="0">
                <a:latin typeface="Consolas" panose="020B0609020204030204" pitchFamily="49" charset="0"/>
                <a:cs typeface="Consolas" panose="020B0609020204030204" pitchFamily="49" charset="0"/>
              </a:rPr>
              <a:t> </a:t>
            </a:r>
            <a:r>
              <a:rPr lang="fr-BE" sz="2400" dirty="0" err="1" smtClean="0">
                <a:latin typeface="Consolas" panose="020B0609020204030204" pitchFamily="49" charset="0"/>
                <a:cs typeface="Consolas" panose="020B0609020204030204" pitchFamily="49" charset="0"/>
              </a:rPr>
              <a:t>struct</a:t>
            </a:r>
            <a:r>
              <a:rPr lang="fr-BE" sz="2400" dirty="0" smtClean="0">
                <a:latin typeface="Consolas" panose="020B0609020204030204" pitchFamily="49" charset="0"/>
                <a:cs typeface="Consolas" panose="020B0609020204030204" pitchFamily="49" charset="0"/>
              </a:rPr>
              <a:t> {		  </a:t>
            </a:r>
          </a:p>
          <a:p>
            <a:pPr eaLnBrk="1" hangingPunct="1">
              <a:buFont typeface="Wingdings" pitchFamily="2" charset="2"/>
              <a:buNone/>
            </a:pPr>
            <a:r>
              <a:rPr lang="fr-BE" sz="2400" dirty="0" smtClean="0">
                <a:latin typeface="Consolas" panose="020B0609020204030204" pitchFamily="49" charset="0"/>
                <a:cs typeface="Consolas" panose="020B0609020204030204" pitchFamily="49" charset="0"/>
              </a:rPr>
              <a:t>		char *</a:t>
            </a:r>
            <a:r>
              <a:rPr lang="fr-BE" sz="2400" dirty="0" err="1" smtClean="0">
                <a:latin typeface="Consolas" panose="020B0609020204030204" pitchFamily="49" charset="0"/>
                <a:cs typeface="Consolas" panose="020B0609020204030204" pitchFamily="49" charset="0"/>
              </a:rPr>
              <a:t>naam</a:t>
            </a:r>
            <a:r>
              <a:rPr lang="fr-BE" sz="2400" dirty="0" smtClean="0">
                <a:latin typeface="Consolas" panose="020B0609020204030204" pitchFamily="49" charset="0"/>
                <a:cs typeface="Consolas" panose="020B0609020204030204" pitchFamily="49" charset="0"/>
              </a:rPr>
              <a:t>;</a:t>
            </a:r>
          </a:p>
          <a:p>
            <a:pPr eaLnBrk="1" hangingPunct="1">
              <a:buFont typeface="Wingdings" pitchFamily="2" charset="2"/>
              <a:buNone/>
            </a:pPr>
            <a:r>
              <a:rPr lang="fr-BE" sz="2400" dirty="0">
                <a:latin typeface="Consolas" panose="020B0609020204030204" pitchFamily="49" charset="0"/>
                <a:cs typeface="Consolas" panose="020B0609020204030204" pitchFamily="49" charset="0"/>
              </a:rPr>
              <a:t> </a:t>
            </a:r>
            <a:r>
              <a:rPr lang="fr-BE" sz="2400" dirty="0" smtClean="0">
                <a:latin typeface="Consolas" panose="020B0609020204030204" pitchFamily="49" charset="0"/>
                <a:cs typeface="Consolas" panose="020B0609020204030204" pitchFamily="49" charset="0"/>
              </a:rPr>
              <a:t>    	</a:t>
            </a:r>
            <a:r>
              <a:rPr lang="fr-BE" sz="2400" dirty="0" err="1" smtClean="0">
                <a:latin typeface="Consolas" panose="020B0609020204030204" pitchFamily="49" charset="0"/>
                <a:cs typeface="Consolas" panose="020B0609020204030204" pitchFamily="49" charset="0"/>
              </a:rPr>
              <a:t>int</a:t>
            </a:r>
            <a:r>
              <a:rPr lang="fr-BE" sz="2400" dirty="0" smtClean="0">
                <a:latin typeface="Consolas" panose="020B0609020204030204" pitchFamily="49" charset="0"/>
                <a:cs typeface="Consolas" panose="020B0609020204030204" pitchFamily="49" charset="0"/>
              </a:rPr>
              <a:t> </a:t>
            </a:r>
            <a:r>
              <a:rPr lang="fr-BE" sz="2400" dirty="0" err="1" smtClean="0">
                <a:latin typeface="Consolas" panose="020B0609020204030204" pitchFamily="49" charset="0"/>
                <a:cs typeface="Consolas" panose="020B0609020204030204" pitchFamily="49" charset="0"/>
              </a:rPr>
              <a:t>leeftijd</a:t>
            </a:r>
            <a:r>
              <a:rPr lang="fr-BE" sz="2400" dirty="0" smtClean="0">
                <a:latin typeface="Consolas" panose="020B0609020204030204" pitchFamily="49" charset="0"/>
                <a:cs typeface="Consolas" panose="020B0609020204030204" pitchFamily="49" charset="0"/>
              </a:rPr>
              <a:t>;		    		</a:t>
            </a:r>
          </a:p>
          <a:p>
            <a:pPr eaLnBrk="1" hangingPunct="1">
              <a:buFont typeface="Wingdings" pitchFamily="2" charset="2"/>
              <a:buNone/>
            </a:pPr>
            <a:r>
              <a:rPr lang="fr-BE" sz="2400" dirty="0" smtClean="0">
                <a:latin typeface="Consolas" panose="020B0609020204030204" pitchFamily="49" charset="0"/>
                <a:cs typeface="Consolas" panose="020B0609020204030204" pitchFamily="49" charset="0"/>
              </a:rPr>
              <a:t>	} </a:t>
            </a:r>
            <a:r>
              <a:rPr lang="fr-BE" sz="2400" dirty="0" err="1" smtClean="0">
                <a:latin typeface="Consolas" panose="020B0609020204030204" pitchFamily="49" charset="0"/>
                <a:cs typeface="Consolas" panose="020B0609020204030204" pitchFamily="49" charset="0"/>
              </a:rPr>
              <a:t>persoon</a:t>
            </a:r>
            <a:r>
              <a:rPr lang="fr-BE" sz="2400" dirty="0" smtClean="0">
                <a:latin typeface="Consolas" panose="020B0609020204030204" pitchFamily="49" charset="0"/>
                <a:cs typeface="Consolas" panose="020B0609020204030204" pitchFamily="49" charset="0"/>
              </a:rPr>
              <a:t>;				</a:t>
            </a:r>
            <a:r>
              <a:rPr lang="fr-BE" sz="2400" dirty="0">
                <a:latin typeface="Consolas" panose="020B0609020204030204" pitchFamily="49" charset="0"/>
                <a:cs typeface="Consolas" panose="020B0609020204030204" pitchFamily="49" charset="0"/>
              </a:rPr>
              <a:t>	</a:t>
            </a:r>
            <a:endParaRPr lang="fr-BE" sz="2400" dirty="0" smtClean="0">
              <a:latin typeface="Consolas" panose="020B0609020204030204" pitchFamily="49" charset="0"/>
              <a:cs typeface="Consolas" panose="020B0609020204030204" pitchFamily="49" charset="0"/>
            </a:endParaRPr>
          </a:p>
          <a:p>
            <a:pPr eaLnBrk="1" hangingPunct="1">
              <a:buFont typeface="Wingdings" pitchFamily="2" charset="2"/>
              <a:buNone/>
            </a:pPr>
            <a:r>
              <a:rPr lang="fr-BE" sz="2400" dirty="0" smtClean="0">
                <a:latin typeface="Consolas" panose="020B0609020204030204" pitchFamily="49" charset="0"/>
                <a:cs typeface="Consolas" panose="020B0609020204030204" pitchFamily="49" charset="0"/>
              </a:rPr>
              <a:t>						</a:t>
            </a:r>
            <a:endParaRPr lang="fr-BE" sz="1000" dirty="0" smtClean="0">
              <a:latin typeface="Courier New" pitchFamily="49" charset="0"/>
            </a:endParaRPr>
          </a:p>
          <a:p>
            <a:pPr eaLnBrk="1" hangingPunct="1">
              <a:lnSpc>
                <a:spcPts val="4000"/>
              </a:lnSpc>
              <a:spcBef>
                <a:spcPts val="1200"/>
              </a:spcBef>
              <a:buFont typeface="Wingdings" pitchFamily="2" charset="2"/>
              <a:buNone/>
            </a:pPr>
            <a:r>
              <a:rPr lang="fr-BE" sz="2400" u="sng" dirty="0" err="1" smtClean="0">
                <a:cs typeface="Arial" pitchFamily="34" charset="0"/>
              </a:rPr>
              <a:t>Gevraagd</a:t>
            </a:r>
            <a:r>
              <a:rPr lang="fr-BE" sz="2400" dirty="0" smtClean="0">
                <a:cs typeface="Arial" pitchFamily="34" charset="0"/>
              </a:rPr>
              <a:t>: </a:t>
            </a:r>
          </a:p>
          <a:p>
            <a:pPr eaLnBrk="1" hangingPunct="1">
              <a:lnSpc>
                <a:spcPts val="4000"/>
              </a:lnSpc>
              <a:spcBef>
                <a:spcPts val="1200"/>
              </a:spcBef>
              <a:buFont typeface="Wingdings" pitchFamily="2" charset="2"/>
              <a:buNone/>
            </a:pPr>
            <a:r>
              <a:rPr lang="fr-BE" sz="2800" dirty="0">
                <a:cs typeface="Arial" pitchFamily="34" charset="0"/>
              </a:rPr>
              <a:t>	</a:t>
            </a:r>
            <a:r>
              <a:rPr lang="fr-BE" sz="2400" dirty="0" err="1" smtClean="0">
                <a:cs typeface="Arial" pitchFamily="34" charset="0"/>
              </a:rPr>
              <a:t>Schrijf</a:t>
            </a:r>
            <a:r>
              <a:rPr lang="fr-BE" sz="2400" dirty="0" smtClean="0">
                <a:cs typeface="Arial" pitchFamily="34" charset="0"/>
              </a:rPr>
              <a:t> </a:t>
            </a:r>
            <a:r>
              <a:rPr lang="fr-BE" sz="2400" dirty="0" err="1" smtClean="0">
                <a:cs typeface="Arial" pitchFamily="34" charset="0"/>
              </a:rPr>
              <a:t>een</a:t>
            </a:r>
            <a:r>
              <a:rPr lang="fr-BE" sz="2400" dirty="0" smtClean="0">
                <a:cs typeface="Arial" pitchFamily="34" charset="0"/>
              </a:rPr>
              <a:t> </a:t>
            </a:r>
            <a:r>
              <a:rPr lang="fr-BE" sz="2400" dirty="0" err="1" smtClean="0">
                <a:cs typeface="Arial" pitchFamily="34" charset="0"/>
              </a:rPr>
              <a:t>procedure</a:t>
            </a:r>
            <a:r>
              <a:rPr lang="fr-BE" sz="2400" dirty="0" smtClean="0">
                <a:cs typeface="Arial" pitchFamily="34" charset="0"/>
              </a:rPr>
              <a:t>  </a:t>
            </a:r>
            <a:r>
              <a:rPr lang="fr-BE" sz="2200" dirty="0" err="1" smtClean="0">
                <a:latin typeface="Consolas" panose="020B0609020204030204" pitchFamily="49" charset="0"/>
                <a:cs typeface="Arial" pitchFamily="34" charset="0"/>
              </a:rPr>
              <a:t>lees_persoon</a:t>
            </a:r>
            <a:r>
              <a:rPr lang="fr-BE" sz="2200" dirty="0" smtClean="0">
                <a:latin typeface="Consolas" panose="020B0609020204030204" pitchFamily="49" charset="0"/>
                <a:cs typeface="Arial" pitchFamily="34" charset="0"/>
              </a:rPr>
              <a:t>(p)</a:t>
            </a:r>
            <a:r>
              <a:rPr lang="fr-BE" sz="2400" dirty="0" smtClean="0">
                <a:cs typeface="Arial" pitchFamily="34" charset="0"/>
              </a:rPr>
              <a:t> die de </a:t>
            </a:r>
            <a:r>
              <a:rPr lang="fr-BE" sz="2400" dirty="0" err="1" smtClean="0">
                <a:cs typeface="Arial" pitchFamily="34" charset="0"/>
              </a:rPr>
              <a:t>naam</a:t>
            </a:r>
            <a:r>
              <a:rPr lang="fr-BE" sz="2400" dirty="0" smtClean="0">
                <a:cs typeface="Arial" pitchFamily="34" charset="0"/>
              </a:rPr>
              <a:t> (max. 80 </a:t>
            </a:r>
            <a:r>
              <a:rPr lang="fr-BE" sz="2400" dirty="0" err="1" smtClean="0">
                <a:cs typeface="Arial" pitchFamily="34" charset="0"/>
              </a:rPr>
              <a:t>letters</a:t>
            </a:r>
            <a:r>
              <a:rPr lang="fr-BE" sz="2400" dirty="0" smtClean="0">
                <a:cs typeface="Arial" pitchFamily="34" charset="0"/>
              </a:rPr>
              <a:t>)  en </a:t>
            </a:r>
            <a:r>
              <a:rPr lang="fr-BE" sz="2400" dirty="0" err="1" smtClean="0">
                <a:cs typeface="Arial" pitchFamily="34" charset="0"/>
              </a:rPr>
              <a:t>leeftijd</a:t>
            </a:r>
            <a:r>
              <a:rPr lang="fr-BE" sz="2400" dirty="0" smtClean="0">
                <a:cs typeface="Arial" pitchFamily="34" charset="0"/>
              </a:rPr>
              <a:t> van </a:t>
            </a:r>
            <a:r>
              <a:rPr lang="fr-BE" sz="2400" dirty="0" err="1" smtClean="0">
                <a:cs typeface="Arial" pitchFamily="34" charset="0"/>
              </a:rPr>
              <a:t>een</a:t>
            </a:r>
            <a:r>
              <a:rPr lang="fr-BE" sz="2400" dirty="0" smtClean="0">
                <a:cs typeface="Arial" pitchFamily="34" charset="0"/>
              </a:rPr>
              <a:t> </a:t>
            </a:r>
            <a:r>
              <a:rPr lang="fr-BE" sz="2400" dirty="0" err="1" smtClean="0">
                <a:cs typeface="Arial" pitchFamily="34" charset="0"/>
              </a:rPr>
              <a:t>persoon</a:t>
            </a:r>
            <a:r>
              <a:rPr lang="fr-BE" sz="2400" dirty="0" smtClean="0">
                <a:cs typeface="Arial" pitchFamily="34" charset="0"/>
              </a:rPr>
              <a:t> </a:t>
            </a:r>
            <a:r>
              <a:rPr lang="fr-BE" sz="2400" dirty="0" err="1" smtClean="0">
                <a:cs typeface="Arial" pitchFamily="34" charset="0"/>
              </a:rPr>
              <a:t>inleest</a:t>
            </a:r>
            <a:r>
              <a:rPr lang="fr-BE" sz="2400" dirty="0" smtClean="0">
                <a:cs typeface="Arial" pitchFamily="34" charset="0"/>
              </a:rPr>
              <a:t> en </a:t>
            </a:r>
            <a:r>
              <a:rPr lang="fr-BE" sz="2400" dirty="0" err="1" smtClean="0">
                <a:cs typeface="Arial" pitchFamily="34" charset="0"/>
              </a:rPr>
              <a:t>opslaat</a:t>
            </a:r>
            <a:r>
              <a:rPr lang="fr-BE" sz="2400" dirty="0" smtClean="0">
                <a:cs typeface="Arial" pitchFamily="34" charset="0"/>
              </a:rPr>
              <a:t> in </a:t>
            </a:r>
            <a:r>
              <a:rPr lang="fr-BE" sz="2200" dirty="0" smtClean="0">
                <a:latin typeface="Consolas" panose="020B0609020204030204" pitchFamily="49" charset="0"/>
                <a:cs typeface="Arial" pitchFamily="34" charset="0"/>
              </a:rPr>
              <a:t>p</a:t>
            </a:r>
            <a:r>
              <a:rPr lang="fr-BE" sz="2400" dirty="0" smtClean="0">
                <a:cs typeface="Arial" pitchFamily="34" charset="0"/>
              </a:rPr>
              <a:t>. </a:t>
            </a:r>
          </a:p>
        </p:txBody>
      </p:sp>
      <p:sp>
        <p:nvSpPr>
          <p:cNvPr id="6"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23</a:t>
            </a:fld>
            <a:endParaRPr lang="nl-NL" dirty="0" smtClean="0"/>
          </a:p>
        </p:txBody>
      </p:sp>
      <p:sp>
        <p:nvSpPr>
          <p:cNvPr id="7" name="Tijdelijke aanduiding voor dianummer 5"/>
          <p:cNvSpPr>
            <a:spLocks noGrp="1"/>
          </p:cNvSpPr>
          <p:nvPr>
            <p:ph type="sldNum" sz="quarter" idx="12"/>
          </p:nvPr>
        </p:nvSpPr>
        <p:spPr bwMode="auto">
          <a:xfrm>
            <a:off x="7598252" y="6492875"/>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23</a:t>
            </a:fld>
            <a:endParaRPr lang="nl-NL" sz="1600" dirty="0" smtClean="0"/>
          </a:p>
        </p:txBody>
      </p:sp>
    </p:spTree>
    <p:extLst>
      <p:ext uri="{BB962C8B-B14F-4D97-AF65-F5344CB8AC3E}">
        <p14:creationId xmlns:p14="http://schemas.microsoft.com/office/powerpoint/2010/main" val="4178462425"/>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a:xfrm>
            <a:off x="0" y="0"/>
            <a:ext cx="9906000" cy="842690"/>
          </a:xfrm>
        </p:spPr>
        <p:txBody>
          <a:bodyPr>
            <a:normAutofit/>
          </a:bodyPr>
          <a:lstStyle/>
          <a:p>
            <a:pPr eaLnBrk="1" fontAlgn="auto" hangingPunct="1">
              <a:spcAft>
                <a:spcPts val="0"/>
              </a:spcAft>
              <a:defRPr/>
            </a:pPr>
            <a:r>
              <a:rPr lang="fr-BE" sz="3600" b="1" dirty="0" smtClean="0">
                <a:solidFill>
                  <a:schemeClr val="accent3"/>
                </a:solidFill>
              </a:rPr>
              <a:t>Wat</a:t>
            </a:r>
            <a:r>
              <a:rPr lang="fr-BE" sz="3600" b="1" dirty="0" smtClean="0">
                <a:solidFill>
                  <a:schemeClr val="accent1"/>
                </a:solidFill>
              </a:rPr>
              <a:t> </a:t>
            </a:r>
            <a:r>
              <a:rPr lang="fr-BE" sz="3600" b="1" dirty="0" err="1" smtClean="0">
                <a:solidFill>
                  <a:schemeClr val="accent3"/>
                </a:solidFill>
              </a:rPr>
              <a:t>is</a:t>
            </a:r>
            <a:r>
              <a:rPr lang="fr-BE" sz="3600" b="1" dirty="0" smtClean="0">
                <a:solidFill>
                  <a:schemeClr val="accent3"/>
                </a:solidFill>
              </a:rPr>
              <a:t> </a:t>
            </a:r>
            <a:r>
              <a:rPr lang="fr-BE" sz="3600" b="1" dirty="0" err="1" smtClean="0">
                <a:solidFill>
                  <a:schemeClr val="accent3"/>
                </a:solidFill>
              </a:rPr>
              <a:t>een</a:t>
            </a:r>
            <a:r>
              <a:rPr lang="fr-BE" sz="3600" b="1" dirty="0" smtClean="0">
                <a:solidFill>
                  <a:schemeClr val="accent3"/>
                </a:solidFill>
              </a:rPr>
              <a:t> </a:t>
            </a:r>
            <a:r>
              <a:rPr lang="fr-BE" sz="3600" b="1" dirty="0" err="1" smtClean="0">
                <a:solidFill>
                  <a:schemeClr val="accent3"/>
                </a:solidFill>
              </a:rPr>
              <a:t>struct</a:t>
            </a:r>
            <a:r>
              <a:rPr lang="fr-BE" sz="3600" b="1" dirty="0" smtClean="0">
                <a:solidFill>
                  <a:schemeClr val="accent3"/>
                </a:solidFill>
              </a:rPr>
              <a:t>?</a:t>
            </a:r>
            <a:endParaRPr lang="nl-NL" sz="3600" b="1" dirty="0">
              <a:solidFill>
                <a:schemeClr val="accent3"/>
              </a:solidFill>
            </a:endParaRPr>
          </a:p>
        </p:txBody>
      </p:sp>
      <p:sp>
        <p:nvSpPr>
          <p:cNvPr id="13315" name="Rectangle 3"/>
          <p:cNvSpPr>
            <a:spLocks noGrp="1" noChangeArrowheads="1"/>
          </p:cNvSpPr>
          <p:nvPr>
            <p:ph idx="1"/>
          </p:nvPr>
        </p:nvSpPr>
        <p:spPr>
          <a:xfrm>
            <a:off x="632520" y="1340768"/>
            <a:ext cx="8640960" cy="4000528"/>
          </a:xfrm>
        </p:spPr>
        <p:txBody>
          <a:bodyPr>
            <a:noAutofit/>
          </a:bodyPr>
          <a:lstStyle/>
          <a:p>
            <a:pPr eaLnBrk="1" hangingPunct="1">
              <a:buFont typeface="Wingdings" pitchFamily="2" charset="2"/>
              <a:buNone/>
            </a:pPr>
            <a:endParaRPr lang="fr-BE" sz="1050" dirty="0" smtClean="0">
              <a:latin typeface="Courier New" pitchFamily="49" charset="0"/>
              <a:sym typeface="Symbol" pitchFamily="18" charset="2"/>
            </a:endParaRPr>
          </a:p>
          <a:p>
            <a:pPr marL="444500" indent="-444500">
              <a:lnSpc>
                <a:spcPts val="4300"/>
              </a:lnSpc>
            </a:pPr>
            <a:r>
              <a:rPr lang="fr-BE" sz="2400" dirty="0" err="1" smtClean="0">
                <a:cs typeface="Arial" pitchFamily="34" charset="0"/>
                <a:sym typeface="Symbol" pitchFamily="18" charset="2"/>
              </a:rPr>
              <a:t>Worden</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gebruikt</a:t>
            </a:r>
            <a:r>
              <a:rPr lang="fr-BE" sz="2400" dirty="0" smtClean="0">
                <a:cs typeface="Arial" pitchFamily="34" charset="0"/>
                <a:sym typeface="Symbol" pitchFamily="18" charset="2"/>
              </a:rPr>
              <a:t> om </a:t>
            </a:r>
            <a:r>
              <a:rPr lang="fr-BE" sz="2400" b="1" dirty="0" err="1" smtClean="0">
                <a:solidFill>
                  <a:schemeClr val="accent4"/>
                </a:solidFill>
                <a:cs typeface="Arial" pitchFamily="34" charset="0"/>
                <a:sym typeface="Symbol" pitchFamily="18" charset="2"/>
              </a:rPr>
              <a:t>gegevens</a:t>
            </a:r>
            <a:r>
              <a:rPr lang="fr-BE" sz="2400" dirty="0" smtClean="0">
                <a:cs typeface="Arial" pitchFamily="34" charset="0"/>
                <a:sym typeface="Symbol" pitchFamily="18" charset="2"/>
              </a:rPr>
              <a:t> te </a:t>
            </a:r>
            <a:r>
              <a:rPr lang="fr-BE" sz="2400" b="1" dirty="0" err="1" smtClean="0">
                <a:solidFill>
                  <a:schemeClr val="accent4"/>
                </a:solidFill>
                <a:cs typeface="Arial" pitchFamily="34" charset="0"/>
                <a:sym typeface="Symbol" pitchFamily="18" charset="2"/>
              </a:rPr>
              <a:t>groeperen</a:t>
            </a:r>
            <a:endParaRPr lang="fr-BE" sz="2400" b="1" dirty="0" smtClean="0">
              <a:solidFill>
                <a:schemeClr val="accent4"/>
              </a:solidFill>
              <a:cs typeface="Arial" pitchFamily="34" charset="0"/>
              <a:sym typeface="Symbol" pitchFamily="18" charset="2"/>
            </a:endParaRPr>
          </a:p>
          <a:p>
            <a:pPr marL="444500" indent="-444500">
              <a:lnSpc>
                <a:spcPts val="4300"/>
              </a:lnSpc>
            </a:pPr>
            <a:r>
              <a:rPr lang="fr-BE" sz="2400" dirty="0" smtClean="0">
                <a:cs typeface="Arial" pitchFamily="34" charset="0"/>
                <a:sym typeface="Symbol" pitchFamily="18" charset="2"/>
              </a:rPr>
              <a:t>De </a:t>
            </a:r>
            <a:r>
              <a:rPr lang="fr-BE" sz="2400" dirty="0" err="1" smtClean="0">
                <a:cs typeface="Arial" pitchFamily="34" charset="0"/>
                <a:sym typeface="Symbol" pitchFamily="18" charset="2"/>
              </a:rPr>
              <a:t>componenten</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mogen</a:t>
            </a:r>
            <a:r>
              <a:rPr lang="fr-BE" sz="2400" dirty="0" smtClean="0">
                <a:cs typeface="Arial" pitchFamily="34" charset="0"/>
                <a:sym typeface="Symbol" pitchFamily="18" charset="2"/>
              </a:rPr>
              <a:t> van </a:t>
            </a:r>
            <a:r>
              <a:rPr lang="fr-BE" sz="2400" b="1" dirty="0" err="1" smtClean="0">
                <a:solidFill>
                  <a:schemeClr val="accent4"/>
                </a:solidFill>
                <a:cs typeface="Arial" pitchFamily="34" charset="0"/>
                <a:sym typeface="Symbol" pitchFamily="18" charset="2"/>
              </a:rPr>
              <a:t>verschillende</a:t>
            </a:r>
            <a:r>
              <a:rPr lang="fr-BE" sz="2400" b="1" dirty="0" smtClean="0">
                <a:solidFill>
                  <a:schemeClr val="accent4"/>
                </a:solidFill>
                <a:cs typeface="Arial" pitchFamily="34" charset="0"/>
                <a:sym typeface="Symbol" pitchFamily="18" charset="2"/>
              </a:rPr>
              <a:t> types </a:t>
            </a:r>
            <a:r>
              <a:rPr lang="fr-BE" sz="2400" dirty="0" err="1" smtClean="0">
                <a:cs typeface="Arial" pitchFamily="34" charset="0"/>
                <a:sym typeface="Symbol" pitchFamily="18" charset="2"/>
              </a:rPr>
              <a:t>zijn</a:t>
            </a:r>
            <a:r>
              <a:rPr lang="fr-BE" sz="2400" dirty="0" smtClean="0">
                <a:cs typeface="Arial" pitchFamily="34" charset="0"/>
                <a:sym typeface="Symbol" pitchFamily="18" charset="2"/>
              </a:rPr>
              <a:t> (</a:t>
            </a:r>
            <a:r>
              <a:rPr lang="fr-BE" sz="2400" b="1" dirty="0" smtClean="0">
                <a:cs typeface="Arial" pitchFamily="34" charset="0"/>
                <a:sym typeface="Symbol" pitchFamily="18" charset="2"/>
              </a:rPr>
              <a:t>HETEROGEEN</a:t>
            </a:r>
            <a:r>
              <a:rPr lang="fr-BE" sz="2400" dirty="0" smtClean="0">
                <a:cs typeface="Arial" pitchFamily="34" charset="0"/>
                <a:sym typeface="Symbol" pitchFamily="18" charset="2"/>
              </a:rPr>
              <a:t> type), </a:t>
            </a:r>
            <a:r>
              <a:rPr lang="nl-BE" sz="2400" dirty="0">
                <a:cs typeface="Arial" pitchFamily="34" charset="0"/>
                <a:sym typeface="Symbol" pitchFamily="18" charset="2"/>
              </a:rPr>
              <a:t>die </a:t>
            </a:r>
            <a:r>
              <a:rPr lang="nl-BE" sz="2400" dirty="0" smtClean="0">
                <a:cs typeface="Arial" pitchFamily="34" charset="0"/>
                <a:sym typeface="Symbol" pitchFamily="18" charset="2"/>
              </a:rPr>
              <a:t>logisch </a:t>
            </a:r>
            <a:r>
              <a:rPr lang="nl-BE" sz="2400" dirty="0" err="1">
                <a:cs typeface="Arial" pitchFamily="34" charset="0"/>
                <a:sym typeface="Symbol" pitchFamily="18" charset="2"/>
              </a:rPr>
              <a:t>samenhoren</a:t>
            </a:r>
            <a:r>
              <a:rPr lang="nl-BE" sz="2400" dirty="0">
                <a:cs typeface="Arial" pitchFamily="34" charset="0"/>
                <a:sym typeface="Symbol" pitchFamily="18" charset="2"/>
              </a:rPr>
              <a:t>. </a:t>
            </a:r>
            <a:r>
              <a:rPr lang="nl-BE" sz="2400" dirty="0" smtClean="0">
                <a:cs typeface="Arial" pitchFamily="34" charset="0"/>
                <a:sym typeface="Symbol" pitchFamily="18" charset="2"/>
              </a:rPr>
              <a:t>	                         (</a:t>
            </a:r>
            <a:r>
              <a:rPr lang="nl-BE" sz="2400" dirty="0">
                <a:cs typeface="Arial" pitchFamily="34" charset="0"/>
                <a:sym typeface="Symbol" pitchFamily="18" charset="2"/>
              </a:rPr>
              <a:t>b.v. ze betreffen dezelfde </a:t>
            </a:r>
            <a:r>
              <a:rPr lang="nl-BE" sz="2400" dirty="0" smtClean="0">
                <a:cs typeface="Arial" pitchFamily="34" charset="0"/>
                <a:sym typeface="Symbol" pitchFamily="18" charset="2"/>
              </a:rPr>
              <a:t>fysieke entiteit</a:t>
            </a:r>
            <a:r>
              <a:rPr lang="nl-BE" sz="2400" dirty="0">
                <a:cs typeface="Arial" pitchFamily="34" charset="0"/>
                <a:sym typeface="Symbol" pitchFamily="18" charset="2"/>
              </a:rPr>
              <a:t>)</a:t>
            </a:r>
            <a:endParaRPr lang="fr-BE" sz="2400" dirty="0" smtClean="0">
              <a:cs typeface="Arial" pitchFamily="34" charset="0"/>
              <a:sym typeface="Symbol" pitchFamily="18" charset="2"/>
            </a:endParaRPr>
          </a:p>
          <a:p>
            <a:pPr marL="444500" indent="-444500">
              <a:lnSpc>
                <a:spcPts val="4300"/>
              </a:lnSpc>
            </a:pPr>
            <a:r>
              <a:rPr lang="fr-BE" sz="2400" dirty="0" smtClean="0">
                <a:cs typeface="Arial" pitchFamily="34" charset="0"/>
                <a:sym typeface="Symbol" pitchFamily="18" charset="2"/>
              </a:rPr>
              <a:t>De programmeur </a:t>
            </a:r>
            <a:r>
              <a:rPr lang="fr-BE" sz="2400" dirty="0" err="1" smtClean="0">
                <a:cs typeface="Arial" pitchFamily="34" charset="0"/>
                <a:sym typeface="Symbol" pitchFamily="18" charset="2"/>
              </a:rPr>
              <a:t>mag</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zelf</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een</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naam</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geven</a:t>
            </a:r>
            <a:r>
              <a:rPr lang="fr-BE" sz="2400" dirty="0" smtClean="0">
                <a:cs typeface="Arial" pitchFamily="34" charset="0"/>
                <a:sym typeface="Symbol" pitchFamily="18" charset="2"/>
              </a:rPr>
              <a:t> </a:t>
            </a:r>
            <a:r>
              <a:rPr lang="fr-BE" sz="2400" dirty="0" err="1" smtClean="0">
                <a:cs typeface="Arial" pitchFamily="34" charset="0"/>
                <a:sym typeface="Symbol" pitchFamily="18" charset="2"/>
              </a:rPr>
              <a:t>aan</a:t>
            </a:r>
            <a:r>
              <a:rPr lang="fr-BE" sz="2400" dirty="0" smtClean="0">
                <a:cs typeface="Arial" pitchFamily="34" charset="0"/>
                <a:sym typeface="Symbol" pitchFamily="18" charset="2"/>
              </a:rPr>
              <a:t> het </a:t>
            </a:r>
            <a:r>
              <a:rPr lang="fr-BE" sz="2400" b="1" dirty="0" err="1" smtClean="0">
                <a:solidFill>
                  <a:schemeClr val="accent4"/>
                </a:solidFill>
                <a:cs typeface="Arial" pitchFamily="34" charset="0"/>
                <a:sym typeface="Symbol" pitchFamily="18" charset="2"/>
              </a:rPr>
              <a:t>nieuwe</a:t>
            </a:r>
            <a:r>
              <a:rPr lang="fr-BE" sz="2400" dirty="0" smtClean="0">
                <a:solidFill>
                  <a:schemeClr val="accent4"/>
                </a:solidFill>
                <a:cs typeface="Arial" pitchFamily="34" charset="0"/>
                <a:sym typeface="Symbol" pitchFamily="18" charset="2"/>
              </a:rPr>
              <a:t> </a:t>
            </a:r>
            <a:r>
              <a:rPr lang="fr-BE" sz="2400" dirty="0" smtClean="0">
                <a:cs typeface="Arial" pitchFamily="34" charset="0"/>
                <a:sym typeface="Symbol" pitchFamily="18" charset="2"/>
              </a:rPr>
              <a:t>(</a:t>
            </a:r>
            <a:r>
              <a:rPr lang="fr-BE" sz="2400" dirty="0" err="1" smtClean="0">
                <a:cs typeface="Arial" pitchFamily="34" charset="0"/>
                <a:sym typeface="Symbol" pitchFamily="18" charset="2"/>
              </a:rPr>
              <a:t>samengestelde</a:t>
            </a:r>
            <a:r>
              <a:rPr lang="fr-BE" sz="2400" dirty="0" smtClean="0">
                <a:cs typeface="Arial" pitchFamily="34" charset="0"/>
                <a:sym typeface="Symbol" pitchFamily="18" charset="2"/>
              </a:rPr>
              <a:t>) </a:t>
            </a:r>
            <a:r>
              <a:rPr lang="fr-BE" sz="2400" b="1" dirty="0" err="1" smtClean="0">
                <a:solidFill>
                  <a:schemeClr val="accent4"/>
                </a:solidFill>
                <a:cs typeface="Arial" pitchFamily="34" charset="0"/>
                <a:sym typeface="Symbol" pitchFamily="18" charset="2"/>
              </a:rPr>
              <a:t>datatype</a:t>
            </a:r>
            <a:endParaRPr lang="fr-BE" sz="2400" b="1" dirty="0" smtClean="0">
              <a:solidFill>
                <a:schemeClr val="accent4"/>
              </a:solidFill>
              <a:cs typeface="Arial" pitchFamily="34" charset="0"/>
              <a:sym typeface="Symbol" pitchFamily="18" charset="2"/>
            </a:endParaRPr>
          </a:p>
          <a:p>
            <a:pPr marL="444500" indent="-444500">
              <a:lnSpc>
                <a:spcPts val="4000"/>
              </a:lnSpc>
            </a:pPr>
            <a:endParaRPr lang="fr-BE" sz="2800" dirty="0" smtClean="0">
              <a:cs typeface="Arial" pitchFamily="34" charset="0"/>
              <a:sym typeface="Symbol" pitchFamily="18" charset="2"/>
            </a:endParaRPr>
          </a:p>
        </p:txBody>
      </p:sp>
      <p:sp>
        <p:nvSpPr>
          <p:cNvPr id="5" name="Tijdelijke aanduiding voor dianummer 5"/>
          <p:cNvSpPr>
            <a:spLocks noGrp="1"/>
          </p:cNvSpPr>
          <p:nvPr>
            <p:ph type="sldNum" sz="quarter" idx="12"/>
          </p:nvPr>
        </p:nvSpPr>
        <p:spPr bwMode="auto">
          <a:xfrm>
            <a:off x="7565206" y="6492875"/>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3</a:t>
            </a:fld>
            <a:endParaRPr lang="nl-NL" sz="1600" dirty="0" smtClean="0"/>
          </a:p>
        </p:txBody>
      </p:sp>
    </p:spTree>
    <p:extLst>
      <p:ext uri="{BB962C8B-B14F-4D97-AF65-F5344CB8AC3E}">
        <p14:creationId xmlns:p14="http://schemas.microsoft.com/office/powerpoint/2010/main" val="3316603592"/>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0" y="0"/>
            <a:ext cx="9906000" cy="842690"/>
          </a:xfrm>
        </p:spPr>
        <p:txBody>
          <a:bodyPr/>
          <a:lstStyle/>
          <a:p>
            <a:pPr eaLnBrk="1" fontAlgn="auto" hangingPunct="1">
              <a:spcAft>
                <a:spcPts val="0"/>
              </a:spcAft>
              <a:defRPr/>
            </a:pPr>
            <a:r>
              <a:rPr lang="nl-BE" sz="3600" b="1" dirty="0" smtClean="0">
                <a:solidFill>
                  <a:schemeClr val="accent3"/>
                </a:solidFill>
              </a:rPr>
              <a:t>Definitie van een </a:t>
            </a:r>
            <a:r>
              <a:rPr lang="nl-BE" sz="3600" b="1" dirty="0" err="1" smtClean="0">
                <a:solidFill>
                  <a:schemeClr val="accent3"/>
                </a:solidFill>
              </a:rPr>
              <a:t>struct</a:t>
            </a:r>
            <a:endParaRPr lang="nl-NL" sz="3600" b="1" dirty="0">
              <a:solidFill>
                <a:schemeClr val="accent3"/>
              </a:solidFill>
            </a:endParaRPr>
          </a:p>
        </p:txBody>
      </p:sp>
      <p:sp>
        <p:nvSpPr>
          <p:cNvPr id="9219" name="Rectangle 3"/>
          <p:cNvSpPr>
            <a:spLocks noGrp="1" noChangeArrowheads="1"/>
          </p:cNvSpPr>
          <p:nvPr>
            <p:ph idx="1"/>
          </p:nvPr>
        </p:nvSpPr>
        <p:spPr>
          <a:xfrm>
            <a:off x="5058894" y="1203531"/>
            <a:ext cx="3960440" cy="2009445"/>
          </a:xfrm>
        </p:spPr>
        <p:txBody>
          <a:bodyPr>
            <a:noAutofit/>
          </a:bodyPr>
          <a:lstStyle/>
          <a:p>
            <a:pPr eaLnBrk="1" hangingPunct="1">
              <a:lnSpc>
                <a:spcPct val="90000"/>
              </a:lnSpc>
              <a:buFont typeface="Wingdings" pitchFamily="2" charset="2"/>
              <a:buNone/>
            </a:pPr>
            <a:r>
              <a:rPr lang="fr-BE" sz="2400" u="sng" dirty="0" err="1" smtClean="0">
                <a:cs typeface="Arial" pitchFamily="34" charset="0"/>
              </a:rPr>
              <a:t>Voorbeeld</a:t>
            </a:r>
            <a:r>
              <a:rPr lang="fr-BE" sz="2400" dirty="0" smtClean="0">
                <a:cs typeface="Arial" pitchFamily="34" charset="0"/>
              </a:rPr>
              <a:t>:</a:t>
            </a:r>
          </a:p>
          <a:p>
            <a:pPr eaLnBrk="1" hangingPunct="1">
              <a:lnSpc>
                <a:spcPct val="90000"/>
              </a:lnSpc>
              <a:buFont typeface="Wingdings" pitchFamily="2" charset="2"/>
              <a:buNone/>
            </a:pPr>
            <a:endParaRPr lang="fr-BE" sz="100" dirty="0" smtClean="0">
              <a:latin typeface="Times New Roman" pitchFamily="18" charset="0"/>
            </a:endParaRPr>
          </a:p>
          <a:p>
            <a:pPr eaLnBrk="1" hangingPunct="1">
              <a:lnSpc>
                <a:spcPts val="3200"/>
              </a:lnSpc>
              <a:buFont typeface="Wingdings" pitchFamily="2" charset="2"/>
              <a:buNone/>
            </a:pPr>
            <a:r>
              <a:rPr lang="fr-BE" sz="2800" dirty="0" smtClean="0">
                <a:latin typeface="Courier New" pitchFamily="49" charset="0"/>
              </a:rPr>
              <a:t>		</a:t>
            </a:r>
            <a:r>
              <a:rPr lang="fr-BE" sz="2400" b="1" dirty="0" err="1" smtClean="0">
                <a:solidFill>
                  <a:schemeClr val="accent4"/>
                </a:solidFill>
                <a:latin typeface="Consolas" panose="020B0609020204030204" pitchFamily="49" charset="0"/>
                <a:cs typeface="Consolas" panose="020B0609020204030204" pitchFamily="49" charset="0"/>
              </a:rPr>
              <a:t>struct</a:t>
            </a:r>
            <a:r>
              <a:rPr lang="fr-BE" sz="2400" dirty="0" smtClean="0">
                <a:latin typeface="Consolas" panose="020B0609020204030204" pitchFamily="49" charset="0"/>
                <a:cs typeface="Consolas" panose="020B0609020204030204" pitchFamily="49" charset="0"/>
              </a:rPr>
              <a:t> punt {</a:t>
            </a:r>
          </a:p>
          <a:p>
            <a:pPr eaLnBrk="1" hangingPunct="1">
              <a:lnSpc>
                <a:spcPts val="3200"/>
              </a:lnSpc>
              <a:buFont typeface="Wingdings" pitchFamily="2" charset="2"/>
              <a:buNone/>
            </a:pPr>
            <a:r>
              <a:rPr lang="fr-BE" sz="2400" dirty="0" smtClean="0">
                <a:latin typeface="Consolas" panose="020B0609020204030204" pitchFamily="49" charset="0"/>
                <a:cs typeface="Consolas" panose="020B0609020204030204" pitchFamily="49" charset="0"/>
              </a:rPr>
              <a:t>		   double </a:t>
            </a:r>
            <a:r>
              <a:rPr lang="fr-BE" sz="2400" dirty="0" err="1" smtClean="0">
                <a:latin typeface="Consolas" panose="020B0609020204030204" pitchFamily="49" charset="0"/>
                <a:cs typeface="Consolas" panose="020B0609020204030204" pitchFamily="49" charset="0"/>
              </a:rPr>
              <a:t>x,y</a:t>
            </a:r>
            <a:r>
              <a:rPr lang="fr-BE" sz="2400" dirty="0" smtClean="0">
                <a:latin typeface="Consolas" panose="020B0609020204030204" pitchFamily="49" charset="0"/>
                <a:cs typeface="Consolas" panose="020B0609020204030204" pitchFamily="49" charset="0"/>
              </a:rPr>
              <a:t>;</a:t>
            </a:r>
          </a:p>
          <a:p>
            <a:pPr eaLnBrk="1" hangingPunct="1">
              <a:lnSpc>
                <a:spcPts val="3200"/>
              </a:lnSpc>
              <a:buFont typeface="Wingdings" pitchFamily="2" charset="2"/>
              <a:buNone/>
            </a:pPr>
            <a:r>
              <a:rPr lang="fr-BE" sz="2400" dirty="0" smtClean="0">
                <a:latin typeface="Consolas" panose="020B0609020204030204" pitchFamily="49" charset="0"/>
                <a:cs typeface="Consolas" panose="020B0609020204030204" pitchFamily="49" charset="0"/>
              </a:rPr>
              <a:t>		}</a:t>
            </a:r>
            <a:r>
              <a:rPr lang="fr-BE" sz="2400" b="1" dirty="0" smtClean="0">
                <a:solidFill>
                  <a:schemeClr val="accent4"/>
                </a:solidFill>
                <a:latin typeface="Consolas" panose="020B0609020204030204" pitchFamily="49" charset="0"/>
                <a:cs typeface="Consolas" panose="020B0609020204030204" pitchFamily="49" charset="0"/>
              </a:rPr>
              <a:t>;</a:t>
            </a:r>
          </a:p>
        </p:txBody>
      </p:sp>
      <p:sp>
        <p:nvSpPr>
          <p:cNvPr id="5"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4</a:t>
            </a:fld>
            <a:endParaRPr lang="nl-NL" dirty="0" smtClean="0"/>
          </a:p>
        </p:txBody>
      </p:sp>
      <p:sp>
        <p:nvSpPr>
          <p:cNvPr id="6" name="Text Box 6"/>
          <p:cNvSpPr txBox="1">
            <a:spLocks noChangeArrowheads="1"/>
          </p:cNvSpPr>
          <p:nvPr/>
        </p:nvSpPr>
        <p:spPr bwMode="auto">
          <a:xfrm>
            <a:off x="1064568" y="1216057"/>
            <a:ext cx="3073277" cy="2303516"/>
          </a:xfrm>
          <a:prstGeom prst="rect">
            <a:avLst/>
          </a:prstGeom>
          <a:solidFill>
            <a:schemeClr val="bg1">
              <a:lumMod val="85000"/>
            </a:schemeClr>
          </a:solidFill>
          <a:ln w="12700" cap="sq">
            <a:solidFill>
              <a:schemeClr val="tx1"/>
            </a:solidFill>
            <a:miter lim="800000"/>
            <a:headEnd type="none" w="sm" len="sm"/>
            <a:tailEnd type="none" w="sm" len="sm"/>
          </a:ln>
        </p:spPr>
        <p:txBody>
          <a:bodyPr wrap="none">
            <a:spAutoFit/>
          </a:bodyPr>
          <a:lstStyle/>
          <a:p>
            <a:pPr algn="l">
              <a:lnSpc>
                <a:spcPts val="3500"/>
              </a:lnSpc>
              <a:spcBef>
                <a:spcPct val="0"/>
              </a:spcBef>
              <a:buClrTx/>
              <a:buSzTx/>
              <a:buFontTx/>
              <a:buNone/>
            </a:pPr>
            <a:r>
              <a:rPr lang="en-US" sz="2400" b="1" i="0" dirty="0" err="1">
                <a:solidFill>
                  <a:schemeClr val="tx2"/>
                </a:solidFill>
                <a:latin typeface="Consolas" panose="020B0609020204030204" pitchFamily="49" charset="0"/>
                <a:cs typeface="Consolas" panose="020B0609020204030204" pitchFamily="49" charset="0"/>
              </a:rPr>
              <a:t>struct</a:t>
            </a:r>
            <a:r>
              <a:rPr lang="en-US" sz="2400" b="1" i="0" dirty="0">
                <a:latin typeface="Consolas" panose="020B0609020204030204" pitchFamily="49" charset="0"/>
                <a:cs typeface="Consolas" panose="020B0609020204030204" pitchFamily="49" charset="0"/>
              </a:rPr>
              <a:t> </a:t>
            </a:r>
            <a:r>
              <a:rPr lang="en-US" sz="2400" b="1" i="1" dirty="0" err="1">
                <a:latin typeface="Consolas" panose="020B0609020204030204" pitchFamily="49" charset="0"/>
                <a:cs typeface="Consolas" panose="020B0609020204030204" pitchFamily="49" charset="0"/>
              </a:rPr>
              <a:t>naam</a:t>
            </a:r>
            <a:r>
              <a:rPr lang="en-US" sz="2400" b="1" i="0" dirty="0">
                <a:latin typeface="Consolas" panose="020B0609020204030204" pitchFamily="49" charset="0"/>
                <a:cs typeface="Consolas" panose="020B0609020204030204" pitchFamily="49" charset="0"/>
              </a:rPr>
              <a:t> {</a:t>
            </a:r>
          </a:p>
          <a:p>
            <a:pPr algn="l">
              <a:lnSpc>
                <a:spcPts val="3500"/>
              </a:lnSpc>
              <a:spcBef>
                <a:spcPct val="0"/>
              </a:spcBef>
              <a:buClrTx/>
              <a:buSzTx/>
              <a:buFontTx/>
              <a:buNone/>
            </a:pPr>
            <a:r>
              <a:rPr lang="en-US" sz="2400" b="1" i="0" dirty="0">
                <a:latin typeface="Consolas" panose="020B0609020204030204" pitchFamily="49" charset="0"/>
                <a:cs typeface="Consolas" panose="020B0609020204030204" pitchFamily="49" charset="0"/>
              </a:rPr>
              <a:t>  </a:t>
            </a:r>
            <a:r>
              <a:rPr lang="en-US" sz="2400" b="1" i="0" dirty="0" smtClean="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type_1 naam_1</a:t>
            </a:r>
            <a:r>
              <a:rPr lang="en-US" sz="2400" b="1" i="1" dirty="0">
                <a:latin typeface="Consolas" panose="020B0609020204030204" pitchFamily="49" charset="0"/>
                <a:cs typeface="Consolas" panose="020B0609020204030204" pitchFamily="49" charset="0"/>
              </a:rPr>
              <a:t>;</a:t>
            </a:r>
          </a:p>
          <a:p>
            <a:pPr algn="l">
              <a:lnSpc>
                <a:spcPts val="3500"/>
              </a:lnSpc>
              <a:spcBef>
                <a:spcPct val="0"/>
              </a:spcBef>
              <a:buClrTx/>
              <a:buSzTx/>
              <a:buFontTx/>
              <a:buNone/>
            </a:pPr>
            <a:r>
              <a:rPr lang="en-US" sz="2400" b="1" i="1" dirty="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 type_2 naam_2</a:t>
            </a:r>
            <a:r>
              <a:rPr lang="en-US" sz="2400" b="1" i="1" dirty="0">
                <a:latin typeface="Consolas" panose="020B0609020204030204" pitchFamily="49" charset="0"/>
                <a:cs typeface="Consolas" panose="020B0609020204030204" pitchFamily="49" charset="0"/>
              </a:rPr>
              <a:t>;</a:t>
            </a:r>
            <a:br>
              <a:rPr lang="en-US" sz="2400" b="1" i="1" dirty="0">
                <a:latin typeface="Consolas" panose="020B0609020204030204" pitchFamily="49" charset="0"/>
                <a:cs typeface="Consolas" panose="020B0609020204030204" pitchFamily="49" charset="0"/>
              </a:rPr>
            </a:b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a:t>
            </a:r>
            <a:r>
              <a:rPr lang="en-US" sz="2400" b="1" i="0" dirty="0" smtClean="0">
                <a:latin typeface="Consolas" panose="020B0609020204030204" pitchFamily="49" charset="0"/>
                <a:cs typeface="Consolas" panose="020B0609020204030204" pitchFamily="49" charset="0"/>
              </a:rPr>
              <a:t>...</a:t>
            </a:r>
            <a:endParaRPr lang="en-US" sz="2400" b="1" i="0" dirty="0">
              <a:latin typeface="Consolas" panose="020B0609020204030204" pitchFamily="49" charset="0"/>
              <a:cs typeface="Consolas" panose="020B0609020204030204" pitchFamily="49" charset="0"/>
            </a:endParaRPr>
          </a:p>
          <a:p>
            <a:pPr algn="l">
              <a:lnSpc>
                <a:spcPts val="3500"/>
              </a:lnSpc>
              <a:spcBef>
                <a:spcPct val="0"/>
              </a:spcBef>
              <a:buClrTx/>
              <a:buSzTx/>
              <a:buFontTx/>
              <a:buNone/>
            </a:pPr>
            <a:r>
              <a:rPr lang="en-US" sz="2400" b="1" i="0" dirty="0">
                <a:latin typeface="Consolas" panose="020B0609020204030204" pitchFamily="49" charset="0"/>
                <a:cs typeface="Consolas" panose="020B0609020204030204" pitchFamily="49" charset="0"/>
              </a:rPr>
              <a:t>}</a:t>
            </a:r>
            <a:r>
              <a:rPr lang="en-US" sz="2400" b="1" i="0" dirty="0">
                <a:solidFill>
                  <a:schemeClr val="tx2"/>
                </a:solidFill>
                <a:latin typeface="Consolas" panose="020B0609020204030204" pitchFamily="49" charset="0"/>
                <a:cs typeface="Consolas" panose="020B0609020204030204" pitchFamily="49" charset="0"/>
              </a:rPr>
              <a:t>;</a:t>
            </a:r>
          </a:p>
        </p:txBody>
      </p:sp>
      <p:sp>
        <p:nvSpPr>
          <p:cNvPr id="7" name="Text Box 7"/>
          <p:cNvSpPr txBox="1">
            <a:spLocks noChangeArrowheads="1"/>
          </p:cNvSpPr>
          <p:nvPr/>
        </p:nvSpPr>
        <p:spPr bwMode="auto">
          <a:xfrm>
            <a:off x="426874" y="3861048"/>
            <a:ext cx="9278654" cy="2798202"/>
          </a:xfrm>
          <a:prstGeom prst="rect">
            <a:avLst/>
          </a:prstGeom>
          <a:solidFill>
            <a:schemeClr val="bg1"/>
          </a:solidFill>
          <a:ln w="12700" cap="sq">
            <a:noFill/>
            <a:miter lim="800000"/>
            <a:headEnd type="none" w="sm" len="sm"/>
            <a:tailEnd type="none" w="sm" len="sm"/>
          </a:ln>
        </p:spPr>
        <p:txBody>
          <a:bodyPr wrap="square">
            <a:spAutoFit/>
          </a:bodyPr>
          <a:lstStyle/>
          <a:p>
            <a:pPr marL="342900" indent="-342900" algn="l">
              <a:lnSpc>
                <a:spcPts val="3500"/>
              </a:lnSpc>
              <a:spcBef>
                <a:spcPts val="1200"/>
              </a:spcBef>
              <a:buClr>
                <a:schemeClr val="tx1"/>
              </a:buClr>
              <a:buSzTx/>
              <a:buFont typeface="Arial" panose="020B0604020202020204" pitchFamily="34" charset="0"/>
              <a:buChar char="•"/>
            </a:pPr>
            <a:r>
              <a:rPr lang="en-US" sz="2400" i="0" dirty="0" err="1" smtClean="0">
                <a:solidFill>
                  <a:schemeClr val="tx1"/>
                </a:solidFill>
                <a:latin typeface="+mn-lt"/>
              </a:rPr>
              <a:t>legt</a:t>
            </a:r>
            <a:r>
              <a:rPr lang="en-US" sz="2400" i="0" dirty="0" smtClean="0">
                <a:solidFill>
                  <a:schemeClr val="tx1"/>
                </a:solidFill>
                <a:latin typeface="+mn-lt"/>
              </a:rPr>
              <a:t> </a:t>
            </a:r>
            <a:r>
              <a:rPr lang="en-US" sz="2400" i="0" dirty="0" err="1">
                <a:solidFill>
                  <a:schemeClr val="tx1"/>
                </a:solidFill>
                <a:latin typeface="+mn-lt"/>
              </a:rPr>
              <a:t>blauwdruk</a:t>
            </a:r>
            <a:r>
              <a:rPr lang="en-US" sz="2400" i="0" dirty="0">
                <a:solidFill>
                  <a:schemeClr val="tx1"/>
                </a:solidFill>
                <a:latin typeface="+mn-lt"/>
              </a:rPr>
              <a:t> vast van </a:t>
            </a:r>
            <a:r>
              <a:rPr lang="en-US" sz="2400" i="0" dirty="0" err="1">
                <a:solidFill>
                  <a:schemeClr val="tx1"/>
                </a:solidFill>
                <a:latin typeface="+mn-lt"/>
              </a:rPr>
              <a:t>toekomstige</a:t>
            </a:r>
            <a:r>
              <a:rPr lang="en-US" sz="2400" i="0" dirty="0">
                <a:solidFill>
                  <a:schemeClr val="tx1"/>
                </a:solidFill>
                <a:latin typeface="+mn-lt"/>
              </a:rPr>
              <a:t> </a:t>
            </a:r>
            <a:r>
              <a:rPr lang="en-US" sz="2400" i="0" dirty="0" err="1">
                <a:solidFill>
                  <a:schemeClr val="tx1"/>
                </a:solidFill>
                <a:latin typeface="+mn-lt"/>
              </a:rPr>
              <a:t>variabelen</a:t>
            </a:r>
            <a:r>
              <a:rPr lang="en-US" sz="2400" i="0" dirty="0">
                <a:solidFill>
                  <a:schemeClr val="tx1"/>
                </a:solidFill>
                <a:latin typeface="+mn-lt"/>
              </a:rPr>
              <a:t> van </a:t>
            </a:r>
            <a:r>
              <a:rPr lang="en-US" sz="2400" i="0" dirty="0" smtClean="0">
                <a:solidFill>
                  <a:schemeClr val="tx1"/>
                </a:solidFill>
                <a:latin typeface="+mn-lt"/>
              </a:rPr>
              <a:t>het type</a:t>
            </a:r>
            <a:r>
              <a:rPr lang="en-US" sz="2400" i="0" dirty="0">
                <a:solidFill>
                  <a:schemeClr val="tx1"/>
                </a:solidFill>
                <a:latin typeface="+mn-lt"/>
              </a:rPr>
              <a:t/>
            </a:r>
            <a:br>
              <a:rPr lang="en-US" sz="2400" i="0" dirty="0">
                <a:solidFill>
                  <a:schemeClr val="tx1"/>
                </a:solidFill>
                <a:latin typeface="+mn-lt"/>
              </a:rPr>
            </a:br>
            <a:r>
              <a:rPr lang="en-US" sz="2400" i="0" dirty="0">
                <a:solidFill>
                  <a:schemeClr val="tx1"/>
                </a:solidFill>
                <a:latin typeface="+mn-lt"/>
              </a:rPr>
              <a:t>	</a:t>
            </a:r>
            <a:r>
              <a:rPr lang="en-US" sz="2400" i="0" dirty="0" err="1">
                <a:solidFill>
                  <a:schemeClr val="tx1"/>
                </a:solidFill>
                <a:latin typeface="Consolas" panose="020B0609020204030204" pitchFamily="49" charset="0"/>
                <a:cs typeface="Consolas" panose="020B0609020204030204" pitchFamily="49" charset="0"/>
              </a:rPr>
              <a:t>struct</a:t>
            </a:r>
            <a:r>
              <a:rPr lang="en-US" sz="2400" i="0" dirty="0">
                <a:solidFill>
                  <a:schemeClr val="tx1"/>
                </a:solidFill>
                <a:latin typeface="Consolas" panose="020B0609020204030204" pitchFamily="49" charset="0"/>
                <a:cs typeface="Consolas" panose="020B0609020204030204" pitchFamily="49" charset="0"/>
              </a:rPr>
              <a:t> </a:t>
            </a:r>
            <a:r>
              <a:rPr lang="en-US" sz="2400" i="1" dirty="0" err="1">
                <a:solidFill>
                  <a:schemeClr val="tx1"/>
                </a:solidFill>
                <a:latin typeface="Consolas" panose="020B0609020204030204" pitchFamily="49" charset="0"/>
                <a:cs typeface="Consolas" panose="020B0609020204030204" pitchFamily="49" charset="0"/>
              </a:rPr>
              <a:t>naam</a:t>
            </a:r>
            <a:endParaRPr lang="en-US" sz="2400" i="1" dirty="0">
              <a:solidFill>
                <a:schemeClr val="tx1"/>
              </a:solidFill>
              <a:latin typeface="Consolas" panose="020B0609020204030204" pitchFamily="49" charset="0"/>
              <a:cs typeface="Consolas" panose="020B0609020204030204" pitchFamily="49" charset="0"/>
            </a:endParaRPr>
          </a:p>
          <a:p>
            <a:pPr marL="342900" indent="-342900" algn="l">
              <a:lnSpc>
                <a:spcPts val="3500"/>
              </a:lnSpc>
              <a:spcBef>
                <a:spcPts val="1200"/>
              </a:spcBef>
              <a:buClr>
                <a:schemeClr val="tx1"/>
              </a:buClr>
              <a:buSzTx/>
              <a:buFont typeface="Arial" panose="020B0604020202020204" pitchFamily="34" charset="0"/>
              <a:buChar char="•"/>
            </a:pPr>
            <a:r>
              <a:rPr lang="en-US" sz="2400" i="1" dirty="0">
                <a:latin typeface="Consolas" panose="020B0609020204030204" pitchFamily="49" charset="0"/>
                <a:cs typeface="Consolas" panose="020B0609020204030204" pitchFamily="49" charset="0"/>
              </a:rPr>
              <a:t>t</a:t>
            </a:r>
            <a:r>
              <a:rPr lang="en-US" sz="2400" i="1" dirty="0" smtClean="0">
                <a:solidFill>
                  <a:schemeClr val="tx1"/>
                </a:solidFill>
                <a:latin typeface="Consolas" panose="020B0609020204030204" pitchFamily="49" charset="0"/>
                <a:cs typeface="Consolas" panose="020B0609020204030204" pitchFamily="49" charset="0"/>
              </a:rPr>
              <a:t>ype_1</a:t>
            </a:r>
            <a:r>
              <a:rPr lang="en-US" sz="2400" i="0" dirty="0" smtClean="0">
                <a:solidFill>
                  <a:schemeClr val="tx1"/>
                </a:solidFill>
                <a:latin typeface="+mn-lt"/>
              </a:rPr>
              <a:t>, </a:t>
            </a:r>
            <a:r>
              <a:rPr lang="en-US" sz="2400" i="1" dirty="0" smtClean="0">
                <a:solidFill>
                  <a:schemeClr val="tx1"/>
                </a:solidFill>
                <a:latin typeface="Consolas" panose="020B0609020204030204" pitchFamily="49" charset="0"/>
                <a:cs typeface="Consolas" panose="020B0609020204030204" pitchFamily="49" charset="0"/>
              </a:rPr>
              <a:t>type_2</a:t>
            </a:r>
            <a:r>
              <a:rPr lang="en-US" sz="2400" i="0" dirty="0" smtClean="0">
                <a:solidFill>
                  <a:schemeClr val="tx1"/>
                </a:solidFill>
                <a:latin typeface="+mn-lt"/>
              </a:rPr>
              <a:t>, … : </a:t>
            </a:r>
            <a:r>
              <a:rPr lang="en-US" sz="2400" i="0" dirty="0" err="1">
                <a:solidFill>
                  <a:schemeClr val="tx1"/>
                </a:solidFill>
                <a:latin typeface="+mn-lt"/>
              </a:rPr>
              <a:t>willekeurig</a:t>
            </a:r>
            <a:r>
              <a:rPr lang="en-US" sz="2400" i="0" dirty="0">
                <a:solidFill>
                  <a:schemeClr val="tx1"/>
                </a:solidFill>
                <a:latin typeface="+mn-lt"/>
              </a:rPr>
              <a:t> (</a:t>
            </a:r>
            <a:r>
              <a:rPr lang="en-US" sz="2400" i="0" dirty="0" err="1">
                <a:solidFill>
                  <a:schemeClr val="tx1"/>
                </a:solidFill>
                <a:latin typeface="+mn-lt"/>
              </a:rPr>
              <a:t>inclusief</a:t>
            </a:r>
            <a:r>
              <a:rPr lang="en-US" sz="2400" i="0" dirty="0">
                <a:solidFill>
                  <a:schemeClr val="tx1"/>
                </a:solidFill>
                <a:latin typeface="+mn-lt"/>
              </a:rPr>
              <a:t> </a:t>
            </a:r>
            <a:r>
              <a:rPr lang="en-US" sz="2400" i="0" dirty="0" smtClean="0">
                <a:solidFill>
                  <a:schemeClr val="tx1"/>
                </a:solidFill>
                <a:latin typeface="+mn-lt"/>
              </a:rPr>
              <a:t>pointers, arrays, </a:t>
            </a:r>
            <a:r>
              <a:rPr lang="en-US" sz="2400" i="0" dirty="0" err="1" smtClean="0">
                <a:solidFill>
                  <a:schemeClr val="tx1"/>
                </a:solidFill>
                <a:latin typeface="+mn-lt"/>
              </a:rPr>
              <a:t>structs</a:t>
            </a:r>
            <a:r>
              <a:rPr lang="en-US" sz="2400" i="0" dirty="0" smtClean="0">
                <a:solidFill>
                  <a:schemeClr val="tx1"/>
                </a:solidFill>
                <a:latin typeface="+mn-lt"/>
              </a:rPr>
              <a:t>, </a:t>
            </a:r>
            <a:r>
              <a:rPr lang="en-US" sz="2400" i="0" dirty="0">
                <a:solidFill>
                  <a:schemeClr val="tx1"/>
                </a:solidFill>
                <a:latin typeface="+mn-lt"/>
              </a:rPr>
              <a:t>…)</a:t>
            </a:r>
          </a:p>
          <a:p>
            <a:pPr marL="342900" indent="-342900" algn="l">
              <a:lnSpc>
                <a:spcPts val="3500"/>
              </a:lnSpc>
              <a:spcBef>
                <a:spcPts val="1200"/>
              </a:spcBef>
              <a:buClr>
                <a:schemeClr val="tx1"/>
              </a:buClr>
              <a:buSzTx/>
              <a:buFont typeface="Arial" panose="020B0604020202020204" pitchFamily="34" charset="0"/>
              <a:buChar char="•"/>
            </a:pPr>
            <a:r>
              <a:rPr lang="en-US" sz="2400" i="1" dirty="0" smtClean="0">
                <a:solidFill>
                  <a:schemeClr val="tx1"/>
                </a:solidFill>
                <a:latin typeface="Consolas" panose="020B0609020204030204" pitchFamily="49" charset="0"/>
                <a:cs typeface="Consolas" panose="020B0609020204030204" pitchFamily="49" charset="0"/>
              </a:rPr>
              <a:t>naam_1</a:t>
            </a:r>
            <a:r>
              <a:rPr lang="en-US" sz="2400" i="0" dirty="0">
                <a:solidFill>
                  <a:schemeClr val="tx1"/>
                </a:solidFill>
                <a:latin typeface="+mn-lt"/>
              </a:rPr>
              <a:t>, </a:t>
            </a:r>
            <a:r>
              <a:rPr lang="en-US" sz="2400" i="1" dirty="0">
                <a:solidFill>
                  <a:schemeClr val="tx1"/>
                </a:solidFill>
                <a:latin typeface="Consolas" panose="020B0609020204030204" pitchFamily="49" charset="0"/>
                <a:cs typeface="Consolas" panose="020B0609020204030204" pitchFamily="49" charset="0"/>
              </a:rPr>
              <a:t>naam_</a:t>
            </a:r>
            <a:r>
              <a:rPr lang="en-US" sz="2400" dirty="0">
                <a:solidFill>
                  <a:schemeClr val="tx1"/>
                </a:solidFill>
                <a:latin typeface="+mn-lt"/>
              </a:rPr>
              <a:t>2</a:t>
            </a:r>
            <a:r>
              <a:rPr lang="en-US" sz="2400" i="0" dirty="0">
                <a:solidFill>
                  <a:schemeClr val="tx1"/>
                </a:solidFill>
                <a:latin typeface="+mn-lt"/>
              </a:rPr>
              <a:t>, … </a:t>
            </a:r>
            <a:r>
              <a:rPr lang="en-US" sz="2400" i="0" dirty="0" smtClean="0">
                <a:solidFill>
                  <a:schemeClr val="tx1"/>
                </a:solidFill>
                <a:latin typeface="+mn-lt"/>
              </a:rPr>
              <a:t>: </a:t>
            </a:r>
            <a:r>
              <a:rPr lang="en-US" sz="2400" i="0" dirty="0" err="1" smtClean="0">
                <a:solidFill>
                  <a:schemeClr val="tx1"/>
                </a:solidFill>
                <a:latin typeface="+mn-lt"/>
              </a:rPr>
              <a:t>zijn</a:t>
            </a:r>
            <a:r>
              <a:rPr lang="en-US" sz="2400" i="0" dirty="0" smtClean="0">
                <a:solidFill>
                  <a:schemeClr val="tx1"/>
                </a:solidFill>
                <a:latin typeface="+mn-lt"/>
              </a:rPr>
              <a:t> </a:t>
            </a:r>
            <a:r>
              <a:rPr lang="en-US" sz="2400" b="1" i="0" dirty="0" err="1">
                <a:solidFill>
                  <a:schemeClr val="accent4"/>
                </a:solidFill>
                <a:latin typeface="+mn-lt"/>
              </a:rPr>
              <a:t>velden</a:t>
            </a:r>
            <a:r>
              <a:rPr lang="en-US" sz="2400" i="0" dirty="0">
                <a:solidFill>
                  <a:schemeClr val="tx1"/>
                </a:solidFill>
                <a:latin typeface="+mn-lt"/>
              </a:rPr>
              <a:t> van de </a:t>
            </a:r>
            <a:r>
              <a:rPr lang="en-US" sz="2400" i="0" dirty="0" err="1" smtClean="0">
                <a:solidFill>
                  <a:schemeClr val="tx1"/>
                </a:solidFill>
                <a:latin typeface="+mn-lt"/>
              </a:rPr>
              <a:t>struct</a:t>
            </a:r>
            <a:endParaRPr lang="en-US" sz="2400" i="0" dirty="0" smtClean="0">
              <a:solidFill>
                <a:schemeClr val="tx1"/>
              </a:solidFill>
              <a:latin typeface="+mn-lt"/>
            </a:endParaRPr>
          </a:p>
          <a:p>
            <a:pPr marL="342900" indent="-342900" algn="l">
              <a:lnSpc>
                <a:spcPts val="3500"/>
              </a:lnSpc>
              <a:spcBef>
                <a:spcPts val="1200"/>
              </a:spcBef>
              <a:buClr>
                <a:schemeClr val="tx1"/>
              </a:buClr>
              <a:buSzTx/>
              <a:buFont typeface="Arial" panose="020B0604020202020204" pitchFamily="34" charset="0"/>
              <a:buChar char="•"/>
            </a:pPr>
            <a:r>
              <a:rPr lang="en-US" sz="2400" dirty="0" err="1" smtClean="0">
                <a:latin typeface="+mn-lt"/>
              </a:rPr>
              <a:t>Waar</a:t>
            </a:r>
            <a:r>
              <a:rPr lang="en-US" sz="2400" dirty="0" smtClean="0">
                <a:latin typeface="+mn-lt"/>
              </a:rPr>
              <a:t>? </a:t>
            </a:r>
            <a:r>
              <a:rPr lang="en-US" sz="2400" dirty="0" err="1" smtClean="0">
                <a:latin typeface="+mn-lt"/>
              </a:rPr>
              <a:t>Vóór</a:t>
            </a:r>
            <a:r>
              <a:rPr lang="en-US" sz="2400" dirty="0" smtClean="0">
                <a:latin typeface="+mn-lt"/>
              </a:rPr>
              <a:t> </a:t>
            </a:r>
            <a:r>
              <a:rPr lang="en-US" sz="2400" dirty="0" err="1" smtClean="0">
                <a:latin typeface="+mn-lt"/>
              </a:rPr>
              <a:t>gebruik</a:t>
            </a:r>
            <a:r>
              <a:rPr lang="en-US" sz="2400" dirty="0" smtClean="0">
                <a:latin typeface="+mn-lt"/>
              </a:rPr>
              <a:t> (</a:t>
            </a:r>
            <a:r>
              <a:rPr lang="en-US" sz="2400" dirty="0" err="1" smtClean="0">
                <a:latin typeface="+mn-lt"/>
              </a:rPr>
              <a:t>meestal</a:t>
            </a:r>
            <a:r>
              <a:rPr lang="en-US" sz="2400" dirty="0" smtClean="0">
                <a:latin typeface="+mn-lt"/>
              </a:rPr>
              <a:t> </a:t>
            </a:r>
            <a:r>
              <a:rPr lang="en-US" sz="2400" dirty="0" err="1" smtClean="0">
                <a:latin typeface="+mn-lt"/>
              </a:rPr>
              <a:t>na</a:t>
            </a:r>
            <a:r>
              <a:rPr lang="en-US" sz="2400" dirty="0" smtClean="0">
                <a:latin typeface="+mn-lt"/>
              </a:rPr>
              <a:t> compiler </a:t>
            </a:r>
            <a:r>
              <a:rPr lang="en-US" sz="2400" dirty="0" err="1" smtClean="0">
                <a:latin typeface="+mn-lt"/>
              </a:rPr>
              <a:t>directieven</a:t>
            </a:r>
            <a:r>
              <a:rPr lang="en-US" sz="2400" dirty="0" smtClean="0">
                <a:latin typeface="+mn-lt"/>
              </a:rPr>
              <a:t>)</a:t>
            </a:r>
            <a:r>
              <a:rPr lang="en-US" sz="2400" i="0" dirty="0" smtClean="0">
                <a:solidFill>
                  <a:schemeClr val="tx1"/>
                </a:solidFill>
                <a:latin typeface="+mn-lt"/>
              </a:rPr>
              <a:t> </a:t>
            </a:r>
            <a:endParaRPr lang="en-US" sz="2400" i="0" dirty="0">
              <a:solidFill>
                <a:schemeClr val="tx1"/>
              </a:solidFill>
              <a:latin typeface="+mn-lt"/>
            </a:endParaRPr>
          </a:p>
        </p:txBody>
      </p:sp>
      <p:sp>
        <p:nvSpPr>
          <p:cNvPr id="8" name="Tijdelijke aanduiding voor dianummer 5"/>
          <p:cNvSpPr>
            <a:spLocks noGrp="1"/>
          </p:cNvSpPr>
          <p:nvPr>
            <p:ph type="sldNum" sz="quarter" idx="12"/>
          </p:nvPr>
        </p:nvSpPr>
        <p:spPr bwMode="auto">
          <a:xfrm>
            <a:off x="7617170" y="6476687"/>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4</a:t>
            </a:fld>
            <a:endParaRPr lang="nl-NL" sz="1600" dirty="0" smtClean="0"/>
          </a:p>
        </p:txBody>
      </p:sp>
    </p:spTree>
    <p:extLst>
      <p:ext uri="{BB962C8B-B14F-4D97-AF65-F5344CB8AC3E}">
        <p14:creationId xmlns:p14="http://schemas.microsoft.com/office/powerpoint/2010/main" val="30181338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7" dur="500"/>
                                        <p:tgtEl>
                                          <p:spTgt spid="921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19">
                                            <p:txEl>
                                              <p:pRg st="3" end="3"/>
                                            </p:txEl>
                                          </p:spTgt>
                                        </p:tgtEl>
                                        <p:attrNameLst>
                                          <p:attrName>style.visibility</p:attrName>
                                        </p:attrNameLst>
                                      </p:cBhvr>
                                      <p:to>
                                        <p:strVal val="visible"/>
                                      </p:to>
                                    </p:set>
                                    <p:animEffect transition="in" filter="randombar(horizontal)">
                                      <p:cBhvr>
                                        <p:cTn id="10" dur="500"/>
                                        <p:tgtEl>
                                          <p:spTgt spid="9219">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animEffect transition="in" filter="randombar(horizontal)">
                                      <p:cBhvr>
                                        <p:cTn id="13"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a:xfrm>
            <a:off x="0" y="0"/>
            <a:ext cx="9906000" cy="914128"/>
          </a:xfrm>
        </p:spPr>
        <p:txBody>
          <a:bodyPr/>
          <a:lstStyle/>
          <a:p>
            <a:pPr eaLnBrk="1" fontAlgn="auto" hangingPunct="1">
              <a:spcAft>
                <a:spcPts val="0"/>
              </a:spcAft>
              <a:defRPr/>
            </a:pPr>
            <a:r>
              <a:rPr lang="fr-BE" sz="3600" b="1" dirty="0" err="1">
                <a:solidFill>
                  <a:schemeClr val="accent3"/>
                </a:solidFill>
              </a:rPr>
              <a:t>Declaratie</a:t>
            </a:r>
            <a:r>
              <a:rPr lang="fr-BE" sz="3600" b="1" dirty="0">
                <a:solidFill>
                  <a:schemeClr val="accent3"/>
                </a:solidFill>
              </a:rPr>
              <a:t> </a:t>
            </a:r>
            <a:r>
              <a:rPr lang="fr-BE" sz="3600" b="1" dirty="0" err="1" smtClean="0">
                <a:solidFill>
                  <a:schemeClr val="accent3"/>
                </a:solidFill>
              </a:rPr>
              <a:t>struct-variabelen</a:t>
            </a:r>
            <a:endParaRPr lang="nl-NL" sz="3600" b="1" dirty="0">
              <a:solidFill>
                <a:schemeClr val="accent3"/>
              </a:solidFill>
            </a:endParaRPr>
          </a:p>
        </p:txBody>
      </p:sp>
      <p:sp>
        <p:nvSpPr>
          <p:cNvPr id="10243" name="Rectangle 3"/>
          <p:cNvSpPr>
            <a:spLocks noGrp="1" noChangeArrowheads="1"/>
          </p:cNvSpPr>
          <p:nvPr>
            <p:ph idx="1"/>
          </p:nvPr>
        </p:nvSpPr>
        <p:spPr>
          <a:xfrm>
            <a:off x="309562" y="1785938"/>
            <a:ext cx="9527568" cy="4249737"/>
          </a:xfrm>
        </p:spPr>
        <p:txBody>
          <a:bodyPr/>
          <a:lstStyle/>
          <a:p>
            <a:pPr eaLnBrk="1" hangingPunct="1">
              <a:buFont typeface="Wingdings" pitchFamily="2" charset="2"/>
              <a:buNone/>
            </a:pPr>
            <a:r>
              <a:rPr lang="nl-BE" sz="2800" dirty="0" smtClean="0">
                <a:latin typeface="Courier New" pitchFamily="49" charset="0"/>
                <a:sym typeface="Symbol" pitchFamily="18" charset="2"/>
              </a:rPr>
              <a:t>	</a:t>
            </a:r>
            <a:endParaRPr lang="nl-BE" dirty="0" smtClean="0">
              <a:latin typeface="Courier New" pitchFamily="49" charset="0"/>
              <a:sym typeface="Symbol" pitchFamily="18" charset="2"/>
            </a:endParaRPr>
          </a:p>
        </p:txBody>
      </p:sp>
      <p:sp>
        <p:nvSpPr>
          <p:cNvPr id="7" name="Rechthoek 6"/>
          <p:cNvSpPr/>
          <p:nvPr/>
        </p:nvSpPr>
        <p:spPr>
          <a:xfrm>
            <a:off x="6634612" y="1604789"/>
            <a:ext cx="642942" cy="64294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latin typeface="Consolas" panose="020B0609020204030204" pitchFamily="49" charset="0"/>
              <a:cs typeface="Consolas" panose="020B0609020204030204" pitchFamily="49" charset="0"/>
            </a:endParaRPr>
          </a:p>
        </p:txBody>
      </p:sp>
      <p:sp>
        <p:nvSpPr>
          <p:cNvPr id="8" name="Rechthoek 7"/>
          <p:cNvSpPr/>
          <p:nvPr/>
        </p:nvSpPr>
        <p:spPr>
          <a:xfrm>
            <a:off x="6634612" y="2247731"/>
            <a:ext cx="642942" cy="64294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latin typeface="Consolas" panose="020B0609020204030204" pitchFamily="49" charset="0"/>
              <a:cs typeface="Consolas" panose="020B0609020204030204" pitchFamily="49" charset="0"/>
            </a:endParaRPr>
          </a:p>
        </p:txBody>
      </p:sp>
      <p:sp>
        <p:nvSpPr>
          <p:cNvPr id="9" name="Tekstvak 8"/>
          <p:cNvSpPr txBox="1"/>
          <p:nvPr/>
        </p:nvSpPr>
        <p:spPr>
          <a:xfrm>
            <a:off x="6634612" y="1104723"/>
            <a:ext cx="785818"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p1</a:t>
            </a:r>
            <a:endParaRPr lang="nl-BE" sz="2400" dirty="0">
              <a:latin typeface="Consolas" panose="020B0609020204030204" pitchFamily="49" charset="0"/>
              <a:cs typeface="Consolas" panose="020B0609020204030204" pitchFamily="49" charset="0"/>
            </a:endParaRPr>
          </a:p>
        </p:txBody>
      </p:sp>
      <p:sp>
        <p:nvSpPr>
          <p:cNvPr id="10" name="Tekstvak 9"/>
          <p:cNvSpPr txBox="1"/>
          <p:nvPr/>
        </p:nvSpPr>
        <p:spPr>
          <a:xfrm>
            <a:off x="6134546" y="1676227"/>
            <a:ext cx="500066"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x</a:t>
            </a:r>
            <a:endParaRPr lang="nl-BE" sz="2400" dirty="0">
              <a:latin typeface="Consolas" panose="020B0609020204030204" pitchFamily="49" charset="0"/>
              <a:cs typeface="Consolas" panose="020B0609020204030204" pitchFamily="49" charset="0"/>
            </a:endParaRPr>
          </a:p>
        </p:txBody>
      </p:sp>
      <p:sp>
        <p:nvSpPr>
          <p:cNvPr id="11" name="Tekstvak 10"/>
          <p:cNvSpPr txBox="1"/>
          <p:nvPr/>
        </p:nvSpPr>
        <p:spPr>
          <a:xfrm>
            <a:off x="6134546" y="2247731"/>
            <a:ext cx="500066"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y</a:t>
            </a:r>
            <a:endParaRPr lang="nl-BE" sz="2400" dirty="0">
              <a:latin typeface="Consolas" panose="020B0609020204030204" pitchFamily="49" charset="0"/>
              <a:cs typeface="Consolas" panose="020B0609020204030204" pitchFamily="49" charset="0"/>
            </a:endParaRPr>
          </a:p>
        </p:txBody>
      </p:sp>
      <p:sp>
        <p:nvSpPr>
          <p:cNvPr id="12" name="Tekstvak 11"/>
          <p:cNvSpPr txBox="1"/>
          <p:nvPr/>
        </p:nvSpPr>
        <p:spPr>
          <a:xfrm>
            <a:off x="6706050" y="1676227"/>
            <a:ext cx="500066"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a:t>
            </a:r>
            <a:endParaRPr lang="nl-BE" sz="2400" dirty="0">
              <a:latin typeface="Consolas" panose="020B0609020204030204" pitchFamily="49" charset="0"/>
              <a:cs typeface="Consolas" panose="020B0609020204030204" pitchFamily="49" charset="0"/>
            </a:endParaRPr>
          </a:p>
        </p:txBody>
      </p:sp>
      <p:sp>
        <p:nvSpPr>
          <p:cNvPr id="13" name="Tekstvak 12"/>
          <p:cNvSpPr txBox="1"/>
          <p:nvPr/>
        </p:nvSpPr>
        <p:spPr>
          <a:xfrm>
            <a:off x="6706050" y="2247731"/>
            <a:ext cx="500066"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a:t>
            </a:r>
            <a:endParaRPr lang="nl-BE" sz="2400" dirty="0">
              <a:latin typeface="Consolas" panose="020B0609020204030204" pitchFamily="49" charset="0"/>
              <a:cs typeface="Consolas" panose="020B0609020204030204" pitchFamily="49" charset="0"/>
            </a:endParaRPr>
          </a:p>
        </p:txBody>
      </p:sp>
      <p:sp>
        <p:nvSpPr>
          <p:cNvPr id="14" name="Tekstvak 13"/>
          <p:cNvSpPr txBox="1"/>
          <p:nvPr/>
        </p:nvSpPr>
        <p:spPr>
          <a:xfrm>
            <a:off x="6706050" y="1676227"/>
            <a:ext cx="428628" cy="461665"/>
          </a:xfrm>
          <a:prstGeom prst="rect">
            <a:avLst/>
          </a:prstGeom>
          <a:solidFill>
            <a:schemeClr val="bg1"/>
          </a:solidFill>
        </p:spPr>
        <p:txBody>
          <a:bodyPr wrap="square" rtlCol="0">
            <a:spAutoFit/>
          </a:bodyPr>
          <a:lstStyle/>
          <a:p>
            <a:r>
              <a:rPr lang="nl-BE" sz="2400" dirty="0" smtClean="0">
                <a:latin typeface="Consolas" panose="020B0609020204030204" pitchFamily="49" charset="0"/>
                <a:cs typeface="Consolas" panose="020B0609020204030204" pitchFamily="49" charset="0"/>
              </a:rPr>
              <a:t>?</a:t>
            </a:r>
            <a:endParaRPr lang="nl-BE" sz="2400" dirty="0">
              <a:latin typeface="Consolas" panose="020B0609020204030204" pitchFamily="49" charset="0"/>
              <a:cs typeface="Consolas" panose="020B0609020204030204" pitchFamily="49" charset="0"/>
            </a:endParaRPr>
          </a:p>
        </p:txBody>
      </p:sp>
      <p:sp>
        <p:nvSpPr>
          <p:cNvPr id="15" name="Tekstvak 14"/>
          <p:cNvSpPr txBox="1"/>
          <p:nvPr/>
        </p:nvSpPr>
        <p:spPr>
          <a:xfrm>
            <a:off x="6706050" y="2319169"/>
            <a:ext cx="500066" cy="461665"/>
          </a:xfrm>
          <a:prstGeom prst="rect">
            <a:avLst/>
          </a:prstGeom>
          <a:solidFill>
            <a:schemeClr val="bg1"/>
          </a:solidFill>
        </p:spPr>
        <p:txBody>
          <a:bodyPr wrap="square" rtlCol="0">
            <a:spAutoFit/>
          </a:bodyPr>
          <a:lstStyle/>
          <a:p>
            <a:r>
              <a:rPr lang="nl-BE" sz="2400" dirty="0" smtClean="0">
                <a:latin typeface="Consolas" panose="020B0609020204030204" pitchFamily="49" charset="0"/>
                <a:cs typeface="Consolas" panose="020B0609020204030204" pitchFamily="49" charset="0"/>
              </a:rPr>
              <a:t>?</a:t>
            </a:r>
            <a:endParaRPr lang="nl-BE" sz="2400" dirty="0">
              <a:latin typeface="Consolas" panose="020B0609020204030204" pitchFamily="49" charset="0"/>
              <a:cs typeface="Consolas" panose="020B0609020204030204" pitchFamily="49" charset="0"/>
            </a:endParaRPr>
          </a:p>
        </p:txBody>
      </p:sp>
      <p:sp>
        <p:nvSpPr>
          <p:cNvPr id="16" name="Rechthoek 15"/>
          <p:cNvSpPr/>
          <p:nvPr/>
        </p:nvSpPr>
        <p:spPr>
          <a:xfrm>
            <a:off x="8277686" y="1604789"/>
            <a:ext cx="642942" cy="64294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latin typeface="Consolas" panose="020B0609020204030204" pitchFamily="49" charset="0"/>
              <a:cs typeface="Consolas" panose="020B0609020204030204" pitchFamily="49" charset="0"/>
            </a:endParaRPr>
          </a:p>
        </p:txBody>
      </p:sp>
      <p:sp>
        <p:nvSpPr>
          <p:cNvPr id="17" name="Rechthoek 16"/>
          <p:cNvSpPr/>
          <p:nvPr/>
        </p:nvSpPr>
        <p:spPr>
          <a:xfrm>
            <a:off x="8277686" y="2247731"/>
            <a:ext cx="642942" cy="64294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400">
              <a:latin typeface="Consolas" panose="020B0609020204030204" pitchFamily="49" charset="0"/>
              <a:cs typeface="Consolas" panose="020B0609020204030204" pitchFamily="49" charset="0"/>
            </a:endParaRPr>
          </a:p>
        </p:txBody>
      </p:sp>
      <p:sp>
        <p:nvSpPr>
          <p:cNvPr id="18" name="Tekstvak 17"/>
          <p:cNvSpPr txBox="1"/>
          <p:nvPr/>
        </p:nvSpPr>
        <p:spPr>
          <a:xfrm>
            <a:off x="8206248" y="1104723"/>
            <a:ext cx="785818"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p2</a:t>
            </a:r>
            <a:endParaRPr lang="nl-BE" sz="2400" dirty="0">
              <a:latin typeface="Consolas" panose="020B0609020204030204" pitchFamily="49" charset="0"/>
              <a:cs typeface="Consolas" panose="020B0609020204030204" pitchFamily="49" charset="0"/>
            </a:endParaRPr>
          </a:p>
        </p:txBody>
      </p:sp>
      <p:sp>
        <p:nvSpPr>
          <p:cNvPr id="19" name="Tekstvak 18"/>
          <p:cNvSpPr txBox="1"/>
          <p:nvPr/>
        </p:nvSpPr>
        <p:spPr>
          <a:xfrm>
            <a:off x="7777620" y="1676227"/>
            <a:ext cx="500066"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x</a:t>
            </a:r>
            <a:endParaRPr lang="nl-BE" sz="2400" dirty="0">
              <a:latin typeface="Consolas" panose="020B0609020204030204" pitchFamily="49" charset="0"/>
              <a:cs typeface="Consolas" panose="020B0609020204030204" pitchFamily="49" charset="0"/>
            </a:endParaRPr>
          </a:p>
        </p:txBody>
      </p:sp>
      <p:sp>
        <p:nvSpPr>
          <p:cNvPr id="20" name="Tekstvak 19"/>
          <p:cNvSpPr txBox="1"/>
          <p:nvPr/>
        </p:nvSpPr>
        <p:spPr>
          <a:xfrm>
            <a:off x="7777620" y="2247731"/>
            <a:ext cx="500066"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y</a:t>
            </a:r>
            <a:endParaRPr lang="nl-BE" sz="2400" dirty="0">
              <a:latin typeface="Consolas" panose="020B0609020204030204" pitchFamily="49" charset="0"/>
              <a:cs typeface="Consolas" panose="020B0609020204030204" pitchFamily="49" charset="0"/>
            </a:endParaRPr>
          </a:p>
        </p:txBody>
      </p:sp>
      <p:sp>
        <p:nvSpPr>
          <p:cNvPr id="23" name="Tekstvak 22"/>
          <p:cNvSpPr txBox="1"/>
          <p:nvPr/>
        </p:nvSpPr>
        <p:spPr>
          <a:xfrm>
            <a:off x="8349124" y="2319169"/>
            <a:ext cx="500066"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a:t>
            </a:r>
            <a:endParaRPr lang="nl-BE" sz="2400" dirty="0">
              <a:latin typeface="Consolas" panose="020B0609020204030204" pitchFamily="49" charset="0"/>
              <a:cs typeface="Consolas" panose="020B0609020204030204" pitchFamily="49" charset="0"/>
            </a:endParaRPr>
          </a:p>
        </p:txBody>
      </p:sp>
      <p:sp>
        <p:nvSpPr>
          <p:cNvPr id="24" name="Tekstvak 23"/>
          <p:cNvSpPr txBox="1"/>
          <p:nvPr/>
        </p:nvSpPr>
        <p:spPr>
          <a:xfrm>
            <a:off x="8349124" y="1676227"/>
            <a:ext cx="500066" cy="461665"/>
          </a:xfrm>
          <a:prstGeom prst="rect">
            <a:avLst/>
          </a:prstGeom>
          <a:noFill/>
        </p:spPr>
        <p:txBody>
          <a:bodyPr wrap="square" rtlCol="0">
            <a:spAutoFit/>
          </a:bodyPr>
          <a:lstStyle/>
          <a:p>
            <a:r>
              <a:rPr lang="nl-BE" sz="2400" dirty="0" smtClean="0">
                <a:latin typeface="Consolas" panose="020B0609020204030204" pitchFamily="49" charset="0"/>
                <a:cs typeface="Consolas" panose="020B0609020204030204" pitchFamily="49" charset="0"/>
              </a:rPr>
              <a:t>?</a:t>
            </a:r>
            <a:endParaRPr lang="nl-BE" sz="2400" dirty="0">
              <a:latin typeface="Consolas" panose="020B0609020204030204" pitchFamily="49" charset="0"/>
              <a:cs typeface="Consolas" panose="020B0609020204030204" pitchFamily="49" charset="0"/>
            </a:endParaRPr>
          </a:p>
        </p:txBody>
      </p:sp>
      <p:sp>
        <p:nvSpPr>
          <p:cNvPr id="33" name="Text Box 3"/>
          <p:cNvSpPr txBox="1">
            <a:spLocks noChangeArrowheads="1"/>
          </p:cNvSpPr>
          <p:nvPr/>
        </p:nvSpPr>
        <p:spPr bwMode="auto">
          <a:xfrm>
            <a:off x="632520" y="1209072"/>
            <a:ext cx="4602542" cy="461665"/>
          </a:xfrm>
          <a:prstGeom prst="rect">
            <a:avLst/>
          </a:prstGeom>
          <a:solidFill>
            <a:schemeClr val="bg1">
              <a:lumMod val="85000"/>
            </a:schemeClr>
          </a:solidFill>
          <a:ln w="12700" cap="sq">
            <a:solidFill>
              <a:schemeClr val="tx1"/>
            </a:solidFill>
            <a:miter lim="800000"/>
            <a:headEnd type="none" w="sm" len="sm"/>
            <a:tailEnd type="none" w="sm" len="sm"/>
          </a:ln>
        </p:spPr>
        <p:txBody>
          <a:bodyPr wrap="none">
            <a:spAutoFit/>
          </a:bodyPr>
          <a:lstStyle/>
          <a:p>
            <a:pPr algn="l">
              <a:spcBef>
                <a:spcPct val="0"/>
              </a:spcBef>
              <a:buClrTx/>
              <a:buSzTx/>
              <a:buFontTx/>
              <a:buNone/>
            </a:pPr>
            <a:r>
              <a:rPr lang="en-US" sz="2400" b="1" i="0" dirty="0" err="1">
                <a:latin typeface="Consolas" panose="020B0609020204030204" pitchFamily="49" charset="0"/>
                <a:cs typeface="Consolas" panose="020B0609020204030204" pitchFamily="49" charset="0"/>
              </a:rPr>
              <a:t>struct</a:t>
            </a:r>
            <a:r>
              <a:rPr lang="en-US" sz="2400" b="1" i="0" dirty="0">
                <a:latin typeface="Consolas" panose="020B0609020204030204" pitchFamily="49" charset="0"/>
                <a:cs typeface="Consolas" panose="020B0609020204030204" pitchFamily="49" charset="0"/>
              </a:rPr>
              <a:t> </a:t>
            </a:r>
            <a:r>
              <a:rPr lang="en-US" sz="2400" b="1" i="1" dirty="0" err="1">
                <a:latin typeface="Consolas" panose="020B0609020204030204" pitchFamily="49" charset="0"/>
                <a:cs typeface="Consolas" panose="020B0609020204030204" pitchFamily="49" charset="0"/>
              </a:rPr>
              <a:t>naam</a:t>
            </a:r>
            <a:r>
              <a:rPr lang="en-US" sz="2400" b="1" i="0" dirty="0">
                <a:latin typeface="Consolas" panose="020B0609020204030204" pitchFamily="49" charset="0"/>
                <a:cs typeface="Consolas" panose="020B0609020204030204" pitchFamily="49" charset="0"/>
              </a:rPr>
              <a:t> </a:t>
            </a:r>
            <a:r>
              <a:rPr lang="en-US" sz="2400" b="1" i="1" dirty="0">
                <a:latin typeface="Consolas" panose="020B0609020204030204" pitchFamily="49" charset="0"/>
                <a:cs typeface="Consolas" panose="020B0609020204030204" pitchFamily="49" charset="0"/>
              </a:rPr>
              <a:t>var1</a:t>
            </a:r>
            <a:r>
              <a:rPr lang="en-US" sz="2400" b="1" i="0" dirty="0">
                <a:latin typeface="Consolas" panose="020B0609020204030204" pitchFamily="49" charset="0"/>
                <a:cs typeface="Consolas" panose="020B0609020204030204" pitchFamily="49" charset="0"/>
              </a:rPr>
              <a:t>, </a:t>
            </a:r>
            <a:r>
              <a:rPr lang="en-US" sz="2400" b="1" i="1" dirty="0">
                <a:latin typeface="Consolas" panose="020B0609020204030204" pitchFamily="49" charset="0"/>
                <a:cs typeface="Consolas" panose="020B0609020204030204" pitchFamily="49" charset="0"/>
              </a:rPr>
              <a:t>var2</a:t>
            </a:r>
            <a:r>
              <a:rPr lang="en-US" sz="2400" b="1" i="0" dirty="0">
                <a:latin typeface="Consolas" panose="020B0609020204030204" pitchFamily="49" charset="0"/>
                <a:cs typeface="Consolas" panose="020B0609020204030204" pitchFamily="49" charset="0"/>
              </a:rPr>
              <a:t>, …;</a:t>
            </a:r>
          </a:p>
        </p:txBody>
      </p:sp>
      <p:sp>
        <p:nvSpPr>
          <p:cNvPr id="34" name="Rectangle 3"/>
          <p:cNvSpPr txBox="1">
            <a:spLocks noChangeArrowheads="1"/>
          </p:cNvSpPr>
          <p:nvPr/>
        </p:nvSpPr>
        <p:spPr>
          <a:xfrm>
            <a:off x="575767" y="2035446"/>
            <a:ext cx="4716048"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lnSpc>
                <a:spcPct val="90000"/>
              </a:lnSpc>
              <a:spcAft>
                <a:spcPts val="0"/>
              </a:spcAft>
              <a:buFont typeface="Wingdings" pitchFamily="2" charset="2"/>
              <a:buNone/>
            </a:pPr>
            <a:r>
              <a:rPr lang="fr-BE" sz="2400" u="sng" dirty="0" err="1" smtClean="0">
                <a:cs typeface="Arial" pitchFamily="34" charset="0"/>
              </a:rPr>
              <a:t>Voorbeeld</a:t>
            </a:r>
            <a:r>
              <a:rPr lang="fr-BE" sz="2400" dirty="0" smtClean="0">
                <a:cs typeface="Arial" pitchFamily="34" charset="0"/>
              </a:rPr>
              <a:t>:</a:t>
            </a:r>
          </a:p>
          <a:p>
            <a:pPr fontAlgn="auto">
              <a:lnSpc>
                <a:spcPct val="90000"/>
              </a:lnSpc>
              <a:spcAft>
                <a:spcPts val="0"/>
              </a:spcAft>
              <a:buFont typeface="Wingdings" pitchFamily="2" charset="2"/>
              <a:buNone/>
            </a:pPr>
            <a:endParaRPr lang="fr-BE" sz="100" dirty="0" smtClean="0">
              <a:latin typeface="Times New Roman" pitchFamily="18" charset="0"/>
            </a:endParaRPr>
          </a:p>
          <a:p>
            <a:pPr fontAlgn="auto">
              <a:lnSpc>
                <a:spcPts val="3500"/>
              </a:lnSpc>
              <a:spcAft>
                <a:spcPts val="0"/>
              </a:spcAft>
              <a:buFont typeface="Wingdings" pitchFamily="2" charset="2"/>
              <a:buNone/>
            </a:pPr>
            <a:r>
              <a:rPr lang="fr-BE" sz="2800" dirty="0" smtClean="0">
                <a:latin typeface="Courier New" pitchFamily="49" charset="0"/>
              </a:rPr>
              <a:t>		</a:t>
            </a:r>
            <a:r>
              <a:rPr lang="fr-BE" sz="2400" dirty="0" err="1" smtClean="0">
                <a:latin typeface="Consolas" panose="020B0609020204030204" pitchFamily="49" charset="0"/>
                <a:cs typeface="Consolas" panose="020B0609020204030204" pitchFamily="49" charset="0"/>
              </a:rPr>
              <a:t>struct</a:t>
            </a:r>
            <a:r>
              <a:rPr lang="fr-BE" sz="2400" dirty="0" smtClean="0">
                <a:latin typeface="Consolas" panose="020B0609020204030204" pitchFamily="49" charset="0"/>
                <a:cs typeface="Consolas" panose="020B0609020204030204" pitchFamily="49" charset="0"/>
              </a:rPr>
              <a:t> punt p1, p2; </a:t>
            </a:r>
          </a:p>
        </p:txBody>
      </p:sp>
      <p:sp>
        <p:nvSpPr>
          <p:cNvPr id="35" name="Text Box 4"/>
          <p:cNvSpPr txBox="1">
            <a:spLocks noChangeArrowheads="1"/>
          </p:cNvSpPr>
          <p:nvPr/>
        </p:nvSpPr>
        <p:spPr bwMode="auto">
          <a:xfrm>
            <a:off x="575767" y="3415632"/>
            <a:ext cx="6162584" cy="461665"/>
          </a:xfrm>
          <a:prstGeom prst="rect">
            <a:avLst/>
          </a:prstGeom>
          <a:noFill/>
          <a:ln w="12700" cap="sq">
            <a:noFill/>
            <a:miter lim="800000"/>
            <a:headEnd type="none" w="sm" len="sm"/>
            <a:tailEnd type="none" w="sm" len="sm"/>
          </a:ln>
        </p:spPr>
        <p:txBody>
          <a:bodyPr wrap="none">
            <a:spAutoFit/>
          </a:bodyPr>
          <a:lstStyle/>
          <a:p>
            <a:pPr algn="l">
              <a:spcBef>
                <a:spcPct val="0"/>
              </a:spcBef>
              <a:buClrTx/>
              <a:buSzTx/>
              <a:buFontTx/>
              <a:buNone/>
            </a:pPr>
            <a:r>
              <a:rPr lang="en-US" sz="2400" b="1" i="0" dirty="0" err="1">
                <a:latin typeface="+mn-lt"/>
              </a:rPr>
              <a:t>Alternatief</a:t>
            </a:r>
            <a:r>
              <a:rPr lang="en-US" sz="2400" i="0" dirty="0">
                <a:solidFill>
                  <a:schemeClr val="tx1"/>
                </a:solidFill>
                <a:latin typeface="+mn-lt"/>
              </a:rPr>
              <a:t>: </a:t>
            </a:r>
            <a:r>
              <a:rPr lang="en-US" sz="2400" i="0" dirty="0" err="1">
                <a:solidFill>
                  <a:schemeClr val="tx1"/>
                </a:solidFill>
                <a:latin typeface="+mn-lt"/>
              </a:rPr>
              <a:t>gecombineerd</a:t>
            </a:r>
            <a:r>
              <a:rPr lang="en-US" sz="2400" i="0" dirty="0">
                <a:solidFill>
                  <a:schemeClr val="tx1"/>
                </a:solidFill>
                <a:latin typeface="+mn-lt"/>
              </a:rPr>
              <a:t> met </a:t>
            </a:r>
            <a:r>
              <a:rPr lang="en-US" sz="2400" i="0" dirty="0" err="1" smtClean="0">
                <a:solidFill>
                  <a:schemeClr val="tx1"/>
                </a:solidFill>
                <a:latin typeface="+mn-lt"/>
              </a:rPr>
              <a:t>struct-definitie</a:t>
            </a:r>
            <a:r>
              <a:rPr lang="en-US" sz="2400" i="0" dirty="0" smtClean="0">
                <a:solidFill>
                  <a:schemeClr val="tx1"/>
                </a:solidFill>
                <a:latin typeface="+mn-lt"/>
              </a:rPr>
              <a:t>: </a:t>
            </a:r>
            <a:endParaRPr lang="en-US" sz="2400" i="0" dirty="0">
              <a:solidFill>
                <a:schemeClr val="tx1"/>
              </a:solidFill>
              <a:latin typeface="+mn-lt"/>
            </a:endParaRPr>
          </a:p>
        </p:txBody>
      </p:sp>
      <p:sp>
        <p:nvSpPr>
          <p:cNvPr id="36" name="Text Box 6"/>
          <p:cNvSpPr txBox="1">
            <a:spLocks noChangeArrowheads="1"/>
          </p:cNvSpPr>
          <p:nvPr/>
        </p:nvSpPr>
        <p:spPr bwMode="auto">
          <a:xfrm>
            <a:off x="807623" y="3986768"/>
            <a:ext cx="3073277" cy="2336537"/>
          </a:xfrm>
          <a:prstGeom prst="rect">
            <a:avLst/>
          </a:prstGeom>
          <a:solidFill>
            <a:schemeClr val="bg1">
              <a:lumMod val="85000"/>
            </a:schemeClr>
          </a:solidFill>
          <a:ln w="12700" cap="sq">
            <a:solidFill>
              <a:schemeClr val="tx1"/>
            </a:solidFill>
            <a:miter lim="800000"/>
            <a:headEnd type="none" w="sm" len="sm"/>
            <a:tailEnd type="none" w="sm" len="sm"/>
          </a:ln>
        </p:spPr>
        <p:txBody>
          <a:bodyPr wrap="none">
            <a:spAutoFit/>
          </a:bodyPr>
          <a:lstStyle/>
          <a:p>
            <a:pPr algn="l">
              <a:lnSpc>
                <a:spcPts val="3500"/>
              </a:lnSpc>
              <a:spcBef>
                <a:spcPct val="0"/>
              </a:spcBef>
              <a:buClrTx/>
              <a:buSzTx/>
              <a:buFontTx/>
              <a:buNone/>
            </a:pPr>
            <a:r>
              <a:rPr lang="en-US" sz="2400" b="1" i="0" dirty="0" err="1">
                <a:latin typeface="Consolas" panose="020B0609020204030204" pitchFamily="49" charset="0"/>
                <a:cs typeface="Consolas" panose="020B0609020204030204" pitchFamily="49" charset="0"/>
              </a:rPr>
              <a:t>struct</a:t>
            </a:r>
            <a:r>
              <a:rPr lang="en-US" sz="2400" b="1" i="0" dirty="0">
                <a:latin typeface="Consolas" panose="020B0609020204030204" pitchFamily="49" charset="0"/>
                <a:cs typeface="Consolas" panose="020B0609020204030204" pitchFamily="49" charset="0"/>
              </a:rPr>
              <a:t> </a:t>
            </a:r>
            <a:r>
              <a:rPr lang="en-US" sz="2400" b="1" i="1" dirty="0" err="1">
                <a:latin typeface="Consolas" panose="020B0609020204030204" pitchFamily="49" charset="0"/>
                <a:cs typeface="Consolas" panose="020B0609020204030204" pitchFamily="49" charset="0"/>
              </a:rPr>
              <a:t>naam</a:t>
            </a:r>
            <a:r>
              <a:rPr lang="en-US" sz="2400" b="1" i="0" dirty="0">
                <a:latin typeface="Consolas" panose="020B0609020204030204" pitchFamily="49" charset="0"/>
                <a:cs typeface="Consolas" panose="020B0609020204030204" pitchFamily="49" charset="0"/>
              </a:rPr>
              <a:t> {</a:t>
            </a:r>
          </a:p>
          <a:p>
            <a:pPr algn="l">
              <a:lnSpc>
                <a:spcPts val="3500"/>
              </a:lnSpc>
              <a:spcBef>
                <a:spcPct val="0"/>
              </a:spcBef>
              <a:buClrTx/>
              <a:buSzTx/>
              <a:buFontTx/>
              <a:buNone/>
            </a:pPr>
            <a:r>
              <a:rPr lang="en-US" sz="2400" b="1" i="0" dirty="0">
                <a:latin typeface="Consolas" panose="020B0609020204030204" pitchFamily="49" charset="0"/>
                <a:cs typeface="Consolas" panose="020B0609020204030204" pitchFamily="49" charset="0"/>
              </a:rPr>
              <a:t>  </a:t>
            </a:r>
            <a:r>
              <a:rPr lang="en-US" sz="2400" b="1" i="0" dirty="0" smtClean="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type_1 naam_1</a:t>
            </a:r>
            <a:r>
              <a:rPr lang="en-US" sz="2400" b="1" i="1" dirty="0">
                <a:latin typeface="Consolas" panose="020B0609020204030204" pitchFamily="49" charset="0"/>
                <a:cs typeface="Consolas" panose="020B0609020204030204" pitchFamily="49" charset="0"/>
              </a:rPr>
              <a:t>;</a:t>
            </a:r>
          </a:p>
          <a:p>
            <a:pPr algn="l">
              <a:lnSpc>
                <a:spcPts val="3500"/>
              </a:lnSpc>
              <a:spcBef>
                <a:spcPct val="0"/>
              </a:spcBef>
              <a:buClrTx/>
              <a:buSzTx/>
              <a:buFontTx/>
              <a:buNone/>
            </a:pPr>
            <a:r>
              <a:rPr lang="en-US" sz="2400" b="1" i="1" dirty="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 type_2 naam_2</a:t>
            </a:r>
            <a:r>
              <a:rPr lang="en-US" sz="2400" b="1" i="1" dirty="0">
                <a:latin typeface="Consolas" panose="020B0609020204030204" pitchFamily="49" charset="0"/>
                <a:cs typeface="Consolas" panose="020B0609020204030204" pitchFamily="49" charset="0"/>
              </a:rPr>
              <a:t>;</a:t>
            </a:r>
            <a:br>
              <a:rPr lang="en-US" sz="2400" b="1" i="1" dirty="0">
                <a:latin typeface="Consolas" panose="020B0609020204030204" pitchFamily="49" charset="0"/>
                <a:cs typeface="Consolas" panose="020B0609020204030204" pitchFamily="49" charset="0"/>
              </a:rPr>
            </a:b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a:t>
            </a:r>
            <a:r>
              <a:rPr lang="en-US" sz="2400" b="1" i="0" dirty="0" smtClean="0">
                <a:latin typeface="Consolas" panose="020B0609020204030204" pitchFamily="49" charset="0"/>
                <a:cs typeface="Consolas" panose="020B0609020204030204" pitchFamily="49" charset="0"/>
              </a:rPr>
              <a:t>...</a:t>
            </a:r>
            <a:endParaRPr lang="en-US" sz="2400" b="1" i="0" dirty="0">
              <a:latin typeface="Consolas" panose="020B0609020204030204" pitchFamily="49" charset="0"/>
              <a:cs typeface="Consolas" panose="020B0609020204030204" pitchFamily="49" charset="0"/>
            </a:endParaRPr>
          </a:p>
          <a:p>
            <a:pPr algn="l">
              <a:lnSpc>
                <a:spcPts val="3500"/>
              </a:lnSpc>
              <a:spcBef>
                <a:spcPct val="0"/>
              </a:spcBef>
              <a:buClrTx/>
              <a:buSzTx/>
              <a:buFontTx/>
              <a:buNone/>
            </a:pPr>
            <a:r>
              <a:rPr lang="en-US" sz="2400" b="1" i="0" dirty="0" smtClean="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var1</a:t>
            </a:r>
            <a:r>
              <a:rPr lang="en-US" sz="2400" b="1" dirty="0" smtClean="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var2</a:t>
            </a:r>
            <a:r>
              <a:rPr lang="en-US" sz="2400" b="1" dirty="0" smtClean="0">
                <a:latin typeface="Consolas" panose="020B0609020204030204" pitchFamily="49" charset="0"/>
                <a:cs typeface="Consolas" panose="020B0609020204030204" pitchFamily="49" charset="0"/>
              </a:rPr>
              <a:t>, …</a:t>
            </a:r>
            <a:r>
              <a:rPr lang="en-US" sz="2400" b="1" i="0" dirty="0" smtClean="0">
                <a:latin typeface="Consolas" panose="020B0609020204030204" pitchFamily="49" charset="0"/>
                <a:cs typeface="Consolas" panose="020B0609020204030204" pitchFamily="49" charset="0"/>
              </a:rPr>
              <a:t>;</a:t>
            </a:r>
            <a:endParaRPr lang="en-US" sz="2400" b="1" i="0" dirty="0">
              <a:latin typeface="Consolas" panose="020B0609020204030204" pitchFamily="49" charset="0"/>
              <a:cs typeface="Consolas" panose="020B0609020204030204" pitchFamily="49" charset="0"/>
            </a:endParaRPr>
          </a:p>
        </p:txBody>
      </p:sp>
      <p:sp>
        <p:nvSpPr>
          <p:cNvPr id="37" name="Rectangle 3"/>
          <p:cNvSpPr txBox="1">
            <a:spLocks noChangeArrowheads="1"/>
          </p:cNvSpPr>
          <p:nvPr/>
        </p:nvSpPr>
        <p:spPr>
          <a:xfrm>
            <a:off x="4234439" y="4012560"/>
            <a:ext cx="4716048"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lnSpc>
                <a:spcPct val="90000"/>
              </a:lnSpc>
              <a:spcAft>
                <a:spcPts val="0"/>
              </a:spcAft>
              <a:buFont typeface="Wingdings" pitchFamily="2" charset="2"/>
              <a:buNone/>
            </a:pPr>
            <a:r>
              <a:rPr lang="fr-BE" sz="2400" u="sng" dirty="0" err="1" smtClean="0">
                <a:cs typeface="Arial" pitchFamily="34" charset="0"/>
              </a:rPr>
              <a:t>Voorbeeld</a:t>
            </a:r>
            <a:r>
              <a:rPr lang="fr-BE" sz="2400" dirty="0" smtClean="0">
                <a:cs typeface="Arial" pitchFamily="34" charset="0"/>
              </a:rPr>
              <a:t>:</a:t>
            </a:r>
          </a:p>
          <a:p>
            <a:pPr fontAlgn="auto">
              <a:lnSpc>
                <a:spcPct val="90000"/>
              </a:lnSpc>
              <a:spcAft>
                <a:spcPts val="0"/>
              </a:spcAft>
              <a:buFont typeface="Wingdings" pitchFamily="2" charset="2"/>
              <a:buNone/>
            </a:pPr>
            <a:endParaRPr lang="fr-BE" sz="100" dirty="0" smtClean="0">
              <a:latin typeface="Times New Roman" pitchFamily="18" charset="0"/>
            </a:endParaRPr>
          </a:p>
          <a:p>
            <a:pPr fontAlgn="auto">
              <a:lnSpc>
                <a:spcPts val="3200"/>
              </a:lnSpc>
              <a:spcAft>
                <a:spcPts val="0"/>
              </a:spcAft>
              <a:buFont typeface="Wingdings" pitchFamily="2" charset="2"/>
              <a:buNone/>
            </a:pPr>
            <a:r>
              <a:rPr lang="fr-BE" sz="2800" dirty="0" smtClean="0">
                <a:latin typeface="Courier New" pitchFamily="49" charset="0"/>
              </a:rPr>
              <a:t>		</a:t>
            </a:r>
            <a:r>
              <a:rPr lang="fr-BE" sz="2400" dirty="0" err="1" smtClean="0">
                <a:latin typeface="Consolas" panose="020B0609020204030204" pitchFamily="49" charset="0"/>
                <a:cs typeface="Consolas" panose="020B0609020204030204" pitchFamily="49" charset="0"/>
              </a:rPr>
              <a:t>struct</a:t>
            </a:r>
            <a:r>
              <a:rPr lang="fr-BE" sz="2400" dirty="0" smtClean="0">
                <a:latin typeface="Consolas" panose="020B0609020204030204" pitchFamily="49" charset="0"/>
                <a:cs typeface="Consolas" panose="020B0609020204030204" pitchFamily="49" charset="0"/>
              </a:rPr>
              <a:t> punt {</a:t>
            </a:r>
          </a:p>
          <a:p>
            <a:pPr fontAlgn="auto">
              <a:lnSpc>
                <a:spcPts val="3200"/>
              </a:lnSpc>
              <a:spcAft>
                <a:spcPts val="0"/>
              </a:spcAft>
              <a:buFont typeface="Wingdings" pitchFamily="2" charset="2"/>
              <a:buNone/>
            </a:pPr>
            <a:r>
              <a:rPr lang="fr-BE" sz="2400" dirty="0" smtClean="0">
                <a:latin typeface="Consolas" panose="020B0609020204030204" pitchFamily="49" charset="0"/>
                <a:cs typeface="Consolas" panose="020B0609020204030204" pitchFamily="49" charset="0"/>
              </a:rPr>
              <a:t>		   double </a:t>
            </a:r>
            <a:r>
              <a:rPr lang="fr-BE" sz="2400" dirty="0" err="1" smtClean="0">
                <a:latin typeface="Consolas" panose="020B0609020204030204" pitchFamily="49" charset="0"/>
                <a:cs typeface="Consolas" panose="020B0609020204030204" pitchFamily="49" charset="0"/>
              </a:rPr>
              <a:t>x,y</a:t>
            </a:r>
            <a:r>
              <a:rPr lang="fr-BE" sz="2400" dirty="0" smtClean="0">
                <a:latin typeface="Consolas" panose="020B0609020204030204" pitchFamily="49" charset="0"/>
                <a:cs typeface="Consolas" panose="020B0609020204030204" pitchFamily="49" charset="0"/>
              </a:rPr>
              <a:t>;</a:t>
            </a:r>
          </a:p>
          <a:p>
            <a:pPr fontAlgn="auto">
              <a:lnSpc>
                <a:spcPts val="3200"/>
              </a:lnSpc>
              <a:spcAft>
                <a:spcPts val="0"/>
              </a:spcAft>
              <a:buFont typeface="Wingdings" pitchFamily="2" charset="2"/>
              <a:buNone/>
            </a:pPr>
            <a:r>
              <a:rPr lang="fr-BE" sz="2400" dirty="0" smtClean="0">
                <a:latin typeface="Consolas" panose="020B0609020204030204" pitchFamily="49" charset="0"/>
                <a:cs typeface="Consolas" panose="020B0609020204030204" pitchFamily="49" charset="0"/>
              </a:rPr>
              <a:t>		} p1, p2;</a:t>
            </a:r>
          </a:p>
        </p:txBody>
      </p:sp>
      <p:sp>
        <p:nvSpPr>
          <p:cNvPr id="27" name="Tijdelijke aanduiding voor dianummer 5"/>
          <p:cNvSpPr>
            <a:spLocks noGrp="1"/>
          </p:cNvSpPr>
          <p:nvPr>
            <p:ph type="sldNum" sz="quarter" idx="12"/>
          </p:nvPr>
        </p:nvSpPr>
        <p:spPr bwMode="auto">
          <a:xfrm>
            <a:off x="7576151" y="6486057"/>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5</a:t>
            </a:fld>
            <a:endParaRPr lang="nl-NL" sz="1600" dirty="0" smtClean="0"/>
          </a:p>
        </p:txBody>
      </p:sp>
      <p:sp>
        <p:nvSpPr>
          <p:cNvPr id="2" name="Tekstvak 1"/>
          <p:cNvSpPr txBox="1"/>
          <p:nvPr/>
        </p:nvSpPr>
        <p:spPr>
          <a:xfrm>
            <a:off x="6634612" y="6146095"/>
            <a:ext cx="2714644" cy="461665"/>
          </a:xfrm>
          <a:prstGeom prst="rect">
            <a:avLst/>
          </a:prstGeom>
          <a:noFill/>
        </p:spPr>
        <p:txBody>
          <a:bodyPr wrap="square" rtlCol="0">
            <a:spAutoFit/>
          </a:bodyPr>
          <a:lstStyle/>
          <a:p>
            <a:r>
              <a:rPr lang="nl-BE" sz="2400" dirty="0">
                <a:solidFill>
                  <a:schemeClr val="accent2"/>
                </a:solidFill>
                <a:latin typeface="+mn-lt"/>
              </a:rPr>
              <a:t>g</a:t>
            </a:r>
            <a:r>
              <a:rPr lang="nl-BE" sz="2400" dirty="0" smtClean="0">
                <a:solidFill>
                  <a:schemeClr val="accent2"/>
                </a:solidFill>
                <a:latin typeface="+mn-lt"/>
              </a:rPr>
              <a:t>lobale variabelen!!</a:t>
            </a:r>
            <a:endParaRPr lang="nl-BE" sz="2400" dirty="0">
              <a:solidFill>
                <a:schemeClr val="accent2"/>
              </a:solidFill>
              <a:latin typeface="+mn-lt"/>
            </a:endParaRPr>
          </a:p>
        </p:txBody>
      </p:sp>
      <p:sp>
        <p:nvSpPr>
          <p:cNvPr id="28" name="Blokboog 27"/>
          <p:cNvSpPr/>
          <p:nvPr/>
        </p:nvSpPr>
        <p:spPr>
          <a:xfrm rot="10800000">
            <a:off x="5601072" y="5779154"/>
            <a:ext cx="1033540" cy="221579"/>
          </a:xfrm>
          <a:prstGeom prst="blockArc">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4" name="Rechte verbindingslijn met pijl 3"/>
          <p:cNvCxnSpPr/>
          <p:nvPr/>
        </p:nvCxnSpPr>
        <p:spPr>
          <a:xfrm flipH="1" flipV="1">
            <a:off x="6325725" y="6067128"/>
            <a:ext cx="266738" cy="259474"/>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7000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7" grpId="0"/>
      <p:bldP spid="2"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4993" y="116632"/>
            <a:ext cx="8255000" cy="778098"/>
          </a:xfrm>
        </p:spPr>
        <p:txBody>
          <a:bodyPr>
            <a:normAutofit/>
          </a:bodyPr>
          <a:lstStyle/>
          <a:p>
            <a:pPr algn="l"/>
            <a:r>
              <a:rPr lang="nl-BE" sz="2800" b="1" dirty="0" smtClean="0">
                <a:solidFill>
                  <a:schemeClr val="accent4"/>
                </a:solidFill>
              </a:rPr>
              <a:t>Gebruikelijke notatie in C:</a:t>
            </a:r>
            <a:endParaRPr lang="nl-BE" sz="2800" b="1" dirty="0">
              <a:solidFill>
                <a:schemeClr val="accent4"/>
              </a:solidFill>
            </a:endParaRPr>
          </a:p>
        </p:txBody>
      </p:sp>
      <p:sp>
        <p:nvSpPr>
          <p:cNvPr id="10243" name="Rectangle 3"/>
          <p:cNvSpPr>
            <a:spLocks noGrp="1" noChangeArrowheads="1"/>
          </p:cNvSpPr>
          <p:nvPr>
            <p:ph idx="1"/>
          </p:nvPr>
        </p:nvSpPr>
        <p:spPr>
          <a:xfrm>
            <a:off x="309562" y="1785938"/>
            <a:ext cx="9072593" cy="4249737"/>
          </a:xfrm>
        </p:spPr>
        <p:txBody>
          <a:bodyPr/>
          <a:lstStyle/>
          <a:p>
            <a:pPr eaLnBrk="1" hangingPunct="1">
              <a:buFont typeface="Wingdings" pitchFamily="2" charset="2"/>
              <a:buNone/>
            </a:pPr>
            <a:r>
              <a:rPr lang="nl-BE" sz="2800" dirty="0" smtClean="0">
                <a:latin typeface="Courier New" pitchFamily="49" charset="0"/>
                <a:sym typeface="Symbol" pitchFamily="18" charset="2"/>
              </a:rPr>
              <a:t>	</a:t>
            </a:r>
            <a:endParaRPr lang="nl-BE" dirty="0" smtClean="0">
              <a:latin typeface="Courier New" pitchFamily="49" charset="0"/>
              <a:sym typeface="Symbol" pitchFamily="18" charset="2"/>
            </a:endParaRPr>
          </a:p>
        </p:txBody>
      </p:sp>
      <p:sp>
        <p:nvSpPr>
          <p:cNvPr id="32" name="Tijdelijke aanduiding voor dianummer 5"/>
          <p:cNvSpPr txBox="1">
            <a:spLocks/>
          </p:cNvSpPr>
          <p:nvPr/>
        </p:nvSpPr>
        <p:spPr bwMode="auto">
          <a:xfrm>
            <a:off x="9242770" y="5648960"/>
            <a:ext cx="594360" cy="396240"/>
          </a:xfrm>
          <a:prstGeom prst="bracketPair">
            <a:avLst>
              <a:gd name="adj" fmla="val 17949"/>
            </a:avLst>
          </a:prstGeom>
          <a:noFill/>
          <a:ln w="19050">
            <a:solidFill>
              <a:srgbClr val="FFFFFF"/>
            </a:solidFill>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800" kern="1200">
                <a:solidFill>
                  <a:srgbClr val="FFFFFF"/>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B60383D-896E-4372-B8ED-16EB4931A2DD}" type="slidenum">
              <a:rPr lang="nl-NL" smtClean="0"/>
              <a:pPr/>
              <a:t>6</a:t>
            </a:fld>
            <a:endParaRPr lang="nl-NL" dirty="0" smtClean="0"/>
          </a:p>
        </p:txBody>
      </p:sp>
      <p:sp>
        <p:nvSpPr>
          <p:cNvPr id="33" name="Text Box 3"/>
          <p:cNvSpPr txBox="1">
            <a:spLocks noChangeArrowheads="1"/>
          </p:cNvSpPr>
          <p:nvPr/>
        </p:nvSpPr>
        <p:spPr bwMode="auto">
          <a:xfrm>
            <a:off x="836928" y="4134271"/>
            <a:ext cx="3413114" cy="461665"/>
          </a:xfrm>
          <a:prstGeom prst="rect">
            <a:avLst/>
          </a:prstGeom>
          <a:solidFill>
            <a:schemeClr val="bg1">
              <a:lumMod val="85000"/>
            </a:schemeClr>
          </a:solidFill>
          <a:ln w="12700" cap="sq">
            <a:solidFill>
              <a:schemeClr val="tx1"/>
            </a:solidFill>
            <a:miter lim="800000"/>
            <a:headEnd type="none" w="sm" len="sm"/>
            <a:tailEnd type="none" w="sm" len="sm"/>
          </a:ln>
        </p:spPr>
        <p:txBody>
          <a:bodyPr wrap="none">
            <a:spAutoFit/>
          </a:bodyPr>
          <a:lstStyle/>
          <a:p>
            <a:pPr algn="l">
              <a:spcBef>
                <a:spcPct val="0"/>
              </a:spcBef>
              <a:buClrTx/>
              <a:buSzTx/>
              <a:buFontTx/>
              <a:buNone/>
            </a:pPr>
            <a:r>
              <a:rPr lang="en-US" sz="2400" b="1" i="1" dirty="0" err="1" smtClean="0">
                <a:latin typeface="Consolas" panose="020B0609020204030204" pitchFamily="49" charset="0"/>
                <a:cs typeface="Consolas" panose="020B0609020204030204" pitchFamily="49" charset="0"/>
              </a:rPr>
              <a:t>naam</a:t>
            </a:r>
            <a:r>
              <a:rPr lang="en-US" sz="2400" b="1" i="0" dirty="0" smtClean="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var1</a:t>
            </a:r>
            <a:r>
              <a:rPr lang="en-US" sz="2400" b="1" i="0" dirty="0">
                <a:latin typeface="Consolas" panose="020B0609020204030204" pitchFamily="49" charset="0"/>
                <a:cs typeface="Consolas" panose="020B0609020204030204" pitchFamily="49" charset="0"/>
              </a:rPr>
              <a:t>, </a:t>
            </a:r>
            <a:r>
              <a:rPr lang="en-US" sz="2400" b="1" i="1" dirty="0">
                <a:latin typeface="Consolas" panose="020B0609020204030204" pitchFamily="49" charset="0"/>
                <a:cs typeface="Consolas" panose="020B0609020204030204" pitchFamily="49" charset="0"/>
              </a:rPr>
              <a:t>var2</a:t>
            </a:r>
            <a:r>
              <a:rPr lang="en-US" sz="2400" b="1" i="0" dirty="0">
                <a:latin typeface="Consolas" panose="020B0609020204030204" pitchFamily="49" charset="0"/>
                <a:cs typeface="Consolas" panose="020B0609020204030204" pitchFamily="49" charset="0"/>
              </a:rPr>
              <a:t>, …;</a:t>
            </a:r>
          </a:p>
        </p:txBody>
      </p:sp>
      <p:sp>
        <p:nvSpPr>
          <p:cNvPr id="36" name="Text Box 6"/>
          <p:cNvSpPr txBox="1">
            <a:spLocks noChangeArrowheads="1"/>
          </p:cNvSpPr>
          <p:nvPr/>
        </p:nvSpPr>
        <p:spPr bwMode="auto">
          <a:xfrm>
            <a:off x="836928" y="1293636"/>
            <a:ext cx="3073277" cy="2336537"/>
          </a:xfrm>
          <a:prstGeom prst="rect">
            <a:avLst/>
          </a:prstGeom>
          <a:solidFill>
            <a:schemeClr val="bg1">
              <a:lumMod val="85000"/>
            </a:schemeClr>
          </a:solidFill>
          <a:ln w="12700" cap="sq">
            <a:solidFill>
              <a:schemeClr val="tx1"/>
            </a:solidFill>
            <a:miter lim="800000"/>
            <a:headEnd type="none" w="sm" len="sm"/>
            <a:tailEnd type="none" w="sm" len="sm"/>
          </a:ln>
        </p:spPr>
        <p:txBody>
          <a:bodyPr wrap="none">
            <a:spAutoFit/>
          </a:bodyPr>
          <a:lstStyle/>
          <a:p>
            <a:pPr algn="l">
              <a:lnSpc>
                <a:spcPts val="3500"/>
              </a:lnSpc>
              <a:spcBef>
                <a:spcPct val="0"/>
              </a:spcBef>
              <a:buClrTx/>
              <a:buSzTx/>
              <a:buFontTx/>
              <a:buNone/>
            </a:pPr>
            <a:r>
              <a:rPr lang="en-US" sz="2400" b="1" i="0" dirty="0" err="1" smtClean="0">
                <a:latin typeface="Consolas" panose="020B0609020204030204" pitchFamily="49" charset="0"/>
                <a:cs typeface="Consolas" panose="020B0609020204030204" pitchFamily="49" charset="0"/>
              </a:rPr>
              <a:t>typedef</a:t>
            </a:r>
            <a:r>
              <a:rPr lang="en-US" sz="2400" b="1" i="0" dirty="0" smtClean="0">
                <a:latin typeface="Consolas" panose="020B0609020204030204" pitchFamily="49" charset="0"/>
                <a:cs typeface="Consolas" panose="020B0609020204030204" pitchFamily="49" charset="0"/>
              </a:rPr>
              <a:t> </a:t>
            </a:r>
            <a:r>
              <a:rPr lang="en-US" sz="2400" b="1" i="0" dirty="0" err="1" smtClean="0">
                <a:latin typeface="Consolas" panose="020B0609020204030204" pitchFamily="49" charset="0"/>
                <a:cs typeface="Consolas" panose="020B0609020204030204" pitchFamily="49" charset="0"/>
              </a:rPr>
              <a:t>struct</a:t>
            </a:r>
            <a:r>
              <a:rPr lang="en-US" sz="2400" b="1" i="0" dirty="0" smtClean="0">
                <a:latin typeface="Consolas" panose="020B0609020204030204" pitchFamily="49" charset="0"/>
                <a:cs typeface="Consolas" panose="020B0609020204030204" pitchFamily="49" charset="0"/>
              </a:rPr>
              <a:t> {</a:t>
            </a:r>
            <a:endParaRPr lang="en-US" sz="2400" b="1" i="0" dirty="0">
              <a:latin typeface="Consolas" panose="020B0609020204030204" pitchFamily="49" charset="0"/>
              <a:cs typeface="Consolas" panose="020B0609020204030204" pitchFamily="49" charset="0"/>
            </a:endParaRPr>
          </a:p>
          <a:p>
            <a:pPr algn="l">
              <a:lnSpc>
                <a:spcPts val="3500"/>
              </a:lnSpc>
              <a:spcBef>
                <a:spcPct val="0"/>
              </a:spcBef>
              <a:buClrTx/>
              <a:buSzTx/>
              <a:buFontTx/>
              <a:buNone/>
            </a:pPr>
            <a:r>
              <a:rPr lang="en-US" sz="2400" b="1" i="0" dirty="0">
                <a:latin typeface="Consolas" panose="020B0609020204030204" pitchFamily="49" charset="0"/>
                <a:cs typeface="Consolas" panose="020B0609020204030204" pitchFamily="49" charset="0"/>
              </a:rPr>
              <a:t>  </a:t>
            </a:r>
            <a:r>
              <a:rPr lang="en-US" sz="2400" b="1" i="0" dirty="0" smtClean="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type_1 naam_1</a:t>
            </a:r>
            <a:r>
              <a:rPr lang="en-US" sz="2400" b="1" i="1" dirty="0">
                <a:latin typeface="Consolas" panose="020B0609020204030204" pitchFamily="49" charset="0"/>
                <a:cs typeface="Consolas" panose="020B0609020204030204" pitchFamily="49" charset="0"/>
              </a:rPr>
              <a:t>;</a:t>
            </a:r>
          </a:p>
          <a:p>
            <a:pPr algn="l">
              <a:lnSpc>
                <a:spcPts val="3500"/>
              </a:lnSpc>
              <a:spcBef>
                <a:spcPct val="0"/>
              </a:spcBef>
              <a:buClrTx/>
              <a:buSzTx/>
              <a:buFontTx/>
              <a:buNone/>
            </a:pPr>
            <a:r>
              <a:rPr lang="en-US" sz="2400" b="1" i="1" dirty="0">
                <a:latin typeface="Consolas" panose="020B0609020204030204" pitchFamily="49" charset="0"/>
                <a:cs typeface="Consolas" panose="020B0609020204030204" pitchFamily="49" charset="0"/>
              </a:rPr>
              <a:t>  </a:t>
            </a:r>
            <a:r>
              <a:rPr lang="en-US" sz="2400" b="1" i="1" dirty="0" smtClean="0">
                <a:latin typeface="Consolas" panose="020B0609020204030204" pitchFamily="49" charset="0"/>
                <a:cs typeface="Consolas" panose="020B0609020204030204" pitchFamily="49" charset="0"/>
              </a:rPr>
              <a:t> type_2 naam_2</a:t>
            </a:r>
            <a:r>
              <a:rPr lang="en-US" sz="2400" b="1" i="1" dirty="0">
                <a:latin typeface="Consolas" panose="020B0609020204030204" pitchFamily="49" charset="0"/>
                <a:cs typeface="Consolas" panose="020B0609020204030204" pitchFamily="49" charset="0"/>
              </a:rPr>
              <a:t>;</a:t>
            </a:r>
            <a:br>
              <a:rPr lang="en-US" sz="2400" b="1" i="1" dirty="0">
                <a:latin typeface="Consolas" panose="020B0609020204030204" pitchFamily="49" charset="0"/>
                <a:cs typeface="Consolas" panose="020B0609020204030204" pitchFamily="49" charset="0"/>
              </a:rPr>
            </a:br>
            <a:r>
              <a:rPr lang="en-US" sz="2400"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  </a:t>
            </a:r>
            <a:r>
              <a:rPr lang="en-US" sz="2400" b="1" i="0" dirty="0" smtClean="0">
                <a:latin typeface="Consolas" panose="020B0609020204030204" pitchFamily="49" charset="0"/>
                <a:cs typeface="Consolas" panose="020B0609020204030204" pitchFamily="49" charset="0"/>
              </a:rPr>
              <a:t>...</a:t>
            </a:r>
            <a:endParaRPr lang="en-US" sz="2400" b="1" i="0" dirty="0">
              <a:latin typeface="Consolas" panose="020B0609020204030204" pitchFamily="49" charset="0"/>
              <a:cs typeface="Consolas" panose="020B0609020204030204" pitchFamily="49" charset="0"/>
            </a:endParaRPr>
          </a:p>
          <a:p>
            <a:pPr>
              <a:lnSpc>
                <a:spcPts val="3500"/>
              </a:lnSpc>
            </a:pPr>
            <a:r>
              <a:rPr lang="en-US" sz="2400" b="1" i="0" dirty="0" smtClean="0">
                <a:latin typeface="Consolas" panose="020B0609020204030204" pitchFamily="49" charset="0"/>
                <a:cs typeface="Consolas" panose="020B0609020204030204" pitchFamily="49" charset="0"/>
              </a:rPr>
              <a:t>} </a:t>
            </a:r>
            <a:r>
              <a:rPr lang="en-US" sz="2400" b="1" i="1" dirty="0" err="1" smtClean="0">
                <a:latin typeface="Consolas" panose="020B0609020204030204" pitchFamily="49" charset="0"/>
                <a:cs typeface="Consolas" panose="020B0609020204030204" pitchFamily="49" charset="0"/>
              </a:rPr>
              <a:t>naam</a:t>
            </a:r>
            <a:r>
              <a:rPr lang="en-US" sz="2400" b="1" i="0" dirty="0" smtClean="0">
                <a:latin typeface="Consolas" panose="020B0609020204030204" pitchFamily="49" charset="0"/>
                <a:cs typeface="Consolas" panose="020B0609020204030204" pitchFamily="49" charset="0"/>
              </a:rPr>
              <a:t>;</a:t>
            </a:r>
            <a:endParaRPr lang="en-US" sz="2400" b="1" i="0" dirty="0">
              <a:latin typeface="Consolas" panose="020B0609020204030204" pitchFamily="49" charset="0"/>
              <a:cs typeface="Consolas" panose="020B0609020204030204" pitchFamily="49" charset="0"/>
            </a:endParaRPr>
          </a:p>
        </p:txBody>
      </p:sp>
      <p:sp>
        <p:nvSpPr>
          <p:cNvPr id="37" name="Rectangle 3"/>
          <p:cNvSpPr txBox="1">
            <a:spLocks noChangeArrowheads="1"/>
          </p:cNvSpPr>
          <p:nvPr/>
        </p:nvSpPr>
        <p:spPr>
          <a:xfrm>
            <a:off x="4641521" y="1319939"/>
            <a:ext cx="4248472"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fontAlgn="auto">
              <a:lnSpc>
                <a:spcPct val="90000"/>
              </a:lnSpc>
              <a:spcAft>
                <a:spcPts val="0"/>
              </a:spcAft>
              <a:buFont typeface="Wingdings" pitchFamily="2" charset="2"/>
              <a:buNone/>
            </a:pPr>
            <a:r>
              <a:rPr lang="fr-BE" sz="2600" dirty="0" smtClean="0">
                <a:cs typeface="Arial" pitchFamily="34" charset="0"/>
              </a:rPr>
              <a:t>	</a:t>
            </a:r>
            <a:r>
              <a:rPr lang="fr-BE" sz="2600" u="sng" dirty="0" err="1" smtClean="0">
                <a:cs typeface="Arial" pitchFamily="34" charset="0"/>
              </a:rPr>
              <a:t>Voorbeeld</a:t>
            </a:r>
            <a:r>
              <a:rPr lang="fr-BE" sz="2600" dirty="0" smtClean="0">
                <a:cs typeface="Arial" pitchFamily="34" charset="0"/>
              </a:rPr>
              <a:t>:</a:t>
            </a:r>
          </a:p>
          <a:p>
            <a:pPr fontAlgn="auto">
              <a:lnSpc>
                <a:spcPct val="90000"/>
              </a:lnSpc>
              <a:spcAft>
                <a:spcPts val="0"/>
              </a:spcAft>
              <a:buFont typeface="Wingdings" pitchFamily="2" charset="2"/>
              <a:buNone/>
            </a:pPr>
            <a:endParaRPr lang="fr-BE" sz="100" dirty="0" smtClean="0">
              <a:latin typeface="Times New Roman" pitchFamily="18" charset="0"/>
            </a:endParaRPr>
          </a:p>
          <a:p>
            <a:pPr fontAlgn="auto">
              <a:lnSpc>
                <a:spcPts val="3200"/>
              </a:lnSpc>
              <a:spcAft>
                <a:spcPts val="0"/>
              </a:spcAft>
              <a:buFont typeface="Wingdings" pitchFamily="2" charset="2"/>
              <a:buNone/>
            </a:pPr>
            <a:r>
              <a:rPr lang="fr-BE" sz="2800" dirty="0" smtClean="0">
                <a:latin typeface="Courier New" pitchFamily="49" charset="0"/>
              </a:rPr>
              <a:t>		</a:t>
            </a:r>
            <a:r>
              <a:rPr lang="fr-BE" sz="2400" b="1" dirty="0" err="1" smtClean="0">
                <a:latin typeface="Consolas" panose="020B0609020204030204" pitchFamily="49" charset="0"/>
                <a:cs typeface="Consolas" panose="020B0609020204030204" pitchFamily="49" charset="0"/>
              </a:rPr>
              <a:t>typedef</a:t>
            </a:r>
            <a:r>
              <a:rPr lang="fr-BE" sz="2400" dirty="0" smtClean="0">
                <a:latin typeface="Consolas" panose="020B0609020204030204" pitchFamily="49" charset="0"/>
                <a:cs typeface="Consolas" panose="020B0609020204030204" pitchFamily="49" charset="0"/>
              </a:rPr>
              <a:t> </a:t>
            </a:r>
            <a:r>
              <a:rPr lang="fr-BE" sz="2400" dirty="0" err="1" smtClean="0">
                <a:latin typeface="Consolas" panose="020B0609020204030204" pitchFamily="49" charset="0"/>
                <a:cs typeface="Consolas" panose="020B0609020204030204" pitchFamily="49" charset="0"/>
              </a:rPr>
              <a:t>struct</a:t>
            </a:r>
            <a:r>
              <a:rPr lang="fr-BE" sz="2400" dirty="0" smtClean="0">
                <a:latin typeface="Consolas" panose="020B0609020204030204" pitchFamily="49" charset="0"/>
                <a:cs typeface="Consolas" panose="020B0609020204030204" pitchFamily="49" charset="0"/>
              </a:rPr>
              <a:t> {</a:t>
            </a:r>
          </a:p>
          <a:p>
            <a:pPr fontAlgn="auto">
              <a:lnSpc>
                <a:spcPts val="3200"/>
              </a:lnSpc>
              <a:spcAft>
                <a:spcPts val="0"/>
              </a:spcAft>
              <a:buFont typeface="Wingdings" pitchFamily="2" charset="2"/>
              <a:buNone/>
            </a:pPr>
            <a:r>
              <a:rPr lang="fr-BE" sz="2400" dirty="0" smtClean="0">
                <a:latin typeface="Consolas" panose="020B0609020204030204" pitchFamily="49" charset="0"/>
                <a:cs typeface="Consolas" panose="020B0609020204030204" pitchFamily="49" charset="0"/>
              </a:rPr>
              <a:t>		   double </a:t>
            </a:r>
            <a:r>
              <a:rPr lang="fr-BE" sz="2400" dirty="0" err="1" smtClean="0">
                <a:latin typeface="Consolas" panose="020B0609020204030204" pitchFamily="49" charset="0"/>
                <a:cs typeface="Consolas" panose="020B0609020204030204" pitchFamily="49" charset="0"/>
              </a:rPr>
              <a:t>x,y</a:t>
            </a:r>
            <a:r>
              <a:rPr lang="fr-BE" sz="2400" dirty="0" smtClean="0">
                <a:latin typeface="Consolas" panose="020B0609020204030204" pitchFamily="49" charset="0"/>
                <a:cs typeface="Consolas" panose="020B0609020204030204" pitchFamily="49" charset="0"/>
              </a:rPr>
              <a:t>;</a:t>
            </a:r>
          </a:p>
          <a:p>
            <a:pPr fontAlgn="auto">
              <a:lnSpc>
                <a:spcPts val="3200"/>
              </a:lnSpc>
              <a:spcAft>
                <a:spcPts val="0"/>
              </a:spcAft>
              <a:buFont typeface="Wingdings" pitchFamily="2" charset="2"/>
              <a:buNone/>
            </a:pPr>
            <a:r>
              <a:rPr lang="fr-BE" sz="2400" dirty="0" smtClean="0">
                <a:latin typeface="Consolas" panose="020B0609020204030204" pitchFamily="49" charset="0"/>
                <a:cs typeface="Consolas" panose="020B0609020204030204" pitchFamily="49" charset="0"/>
              </a:rPr>
              <a:t>		} punt;</a:t>
            </a:r>
          </a:p>
          <a:p>
            <a:pPr fontAlgn="auto">
              <a:lnSpc>
                <a:spcPts val="3500"/>
              </a:lnSpc>
              <a:spcAft>
                <a:spcPts val="0"/>
              </a:spcAft>
              <a:buFont typeface="Wingdings" pitchFamily="2" charset="2"/>
              <a:buNone/>
            </a:pPr>
            <a:endParaRPr lang="fr-BE" sz="2400" dirty="0">
              <a:latin typeface="Consolas" panose="020B0609020204030204" pitchFamily="49" charset="0"/>
              <a:cs typeface="Consolas" panose="020B0609020204030204" pitchFamily="49" charset="0"/>
            </a:endParaRPr>
          </a:p>
          <a:p>
            <a:pPr fontAlgn="auto">
              <a:lnSpc>
                <a:spcPts val="3500"/>
              </a:lnSpc>
              <a:spcBef>
                <a:spcPts val="3600"/>
              </a:spcBef>
              <a:spcAft>
                <a:spcPts val="0"/>
              </a:spcAft>
              <a:buFont typeface="Wingdings" pitchFamily="2" charset="2"/>
              <a:buNone/>
            </a:pPr>
            <a:r>
              <a:rPr lang="fr-BE" sz="2400" dirty="0" smtClean="0">
                <a:latin typeface="Consolas" panose="020B0609020204030204" pitchFamily="49" charset="0"/>
                <a:cs typeface="Consolas" panose="020B0609020204030204" pitchFamily="49" charset="0"/>
              </a:rPr>
              <a:t>		punt p1, p2;</a:t>
            </a:r>
          </a:p>
        </p:txBody>
      </p:sp>
      <p:sp>
        <p:nvSpPr>
          <p:cNvPr id="9" name="Tijdelijke aanduiding voor dianummer 5"/>
          <p:cNvSpPr>
            <a:spLocks noGrp="1"/>
          </p:cNvSpPr>
          <p:nvPr>
            <p:ph type="sldNum" sz="quarter" idx="12"/>
          </p:nvPr>
        </p:nvSpPr>
        <p:spPr bwMode="auto">
          <a:xfrm>
            <a:off x="7594600" y="6527977"/>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6</a:t>
            </a:fld>
            <a:endParaRPr lang="nl-NL" sz="1600" dirty="0" smtClean="0"/>
          </a:p>
        </p:txBody>
      </p:sp>
    </p:spTree>
    <p:extLst>
      <p:ext uri="{BB962C8B-B14F-4D97-AF65-F5344CB8AC3E}">
        <p14:creationId xmlns:p14="http://schemas.microsoft.com/office/powerpoint/2010/main" val="898690156"/>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a:xfrm>
            <a:off x="0" y="25802"/>
            <a:ext cx="9906000" cy="725488"/>
          </a:xfrm>
        </p:spPr>
        <p:txBody>
          <a:bodyPr/>
          <a:lstStyle/>
          <a:p>
            <a:pPr eaLnBrk="1" fontAlgn="auto" hangingPunct="1">
              <a:spcAft>
                <a:spcPts val="0"/>
              </a:spcAft>
              <a:defRPr/>
            </a:pPr>
            <a:r>
              <a:rPr lang="fr-BE" sz="3600" b="1" dirty="0" err="1" smtClean="0">
                <a:solidFill>
                  <a:schemeClr val="accent3"/>
                </a:solidFill>
              </a:rPr>
              <a:t>Bewerkingen</a:t>
            </a:r>
            <a:r>
              <a:rPr lang="fr-BE" sz="3600" b="1" dirty="0" smtClean="0">
                <a:solidFill>
                  <a:schemeClr val="accent3"/>
                </a:solidFill>
              </a:rPr>
              <a:t> op </a:t>
            </a:r>
            <a:r>
              <a:rPr lang="fr-BE" sz="3600" b="1" dirty="0" err="1" smtClean="0">
                <a:solidFill>
                  <a:schemeClr val="accent3"/>
                </a:solidFill>
              </a:rPr>
              <a:t>structs</a:t>
            </a:r>
            <a:endParaRPr lang="nl-NL" sz="3600" b="1" dirty="0">
              <a:solidFill>
                <a:schemeClr val="accent3"/>
              </a:solidFill>
            </a:endParaRPr>
          </a:p>
        </p:txBody>
      </p:sp>
      <p:sp>
        <p:nvSpPr>
          <p:cNvPr id="34" name="Rectangle 3"/>
          <p:cNvSpPr txBox="1">
            <a:spLocks noChangeArrowheads="1"/>
          </p:cNvSpPr>
          <p:nvPr/>
        </p:nvSpPr>
        <p:spPr>
          <a:xfrm>
            <a:off x="776536" y="1553594"/>
            <a:ext cx="8640960" cy="2303516"/>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50850" indent="-336550" fontAlgn="auto">
              <a:lnSpc>
                <a:spcPts val="3800"/>
              </a:lnSpc>
              <a:spcAft>
                <a:spcPts val="0"/>
              </a:spcAft>
              <a:buClr>
                <a:schemeClr val="tx1"/>
              </a:buClr>
            </a:pPr>
            <a:r>
              <a:rPr lang="fr-BE" sz="2400" dirty="0" err="1" smtClean="0">
                <a:cs typeface="Arial" pitchFamily="34" charset="0"/>
              </a:rPr>
              <a:t>Gebruik</a:t>
            </a:r>
            <a:r>
              <a:rPr lang="fr-BE" sz="2400" dirty="0" smtClean="0">
                <a:cs typeface="Arial" pitchFamily="34" charset="0"/>
              </a:rPr>
              <a:t> </a:t>
            </a:r>
            <a:r>
              <a:rPr lang="fr-BE" sz="2400" b="1" dirty="0" smtClean="0">
                <a:solidFill>
                  <a:schemeClr val="accent4"/>
                </a:solidFill>
                <a:cs typeface="Arial" pitchFamily="34" charset="0"/>
              </a:rPr>
              <a:t>. </a:t>
            </a:r>
            <a:r>
              <a:rPr lang="fr-BE" sz="2400" b="1" dirty="0" err="1">
                <a:solidFill>
                  <a:schemeClr val="accent4"/>
                </a:solidFill>
                <a:cs typeface="Arial" pitchFamily="34" charset="0"/>
              </a:rPr>
              <a:t>o</a:t>
            </a:r>
            <a:r>
              <a:rPr lang="fr-BE" sz="2400" b="1" dirty="0" err="1" smtClean="0">
                <a:solidFill>
                  <a:schemeClr val="accent4"/>
                </a:solidFill>
                <a:cs typeface="Arial" pitchFamily="34" charset="0"/>
              </a:rPr>
              <a:t>perator</a:t>
            </a:r>
            <a:r>
              <a:rPr lang="fr-BE" sz="2400" b="1" dirty="0" smtClean="0">
                <a:solidFill>
                  <a:schemeClr val="accent4"/>
                </a:solidFill>
                <a:cs typeface="Arial" pitchFamily="34" charset="0"/>
              </a:rPr>
              <a:t> </a:t>
            </a:r>
            <a:r>
              <a:rPr lang="fr-BE" sz="2400" dirty="0" smtClean="0">
                <a:cs typeface="Arial" pitchFamily="34" charset="0"/>
              </a:rPr>
              <a:t>om </a:t>
            </a:r>
            <a:r>
              <a:rPr lang="fr-BE" sz="2400" dirty="0" err="1" smtClean="0">
                <a:cs typeface="Arial" pitchFamily="34" charset="0"/>
              </a:rPr>
              <a:t>velden</a:t>
            </a:r>
            <a:r>
              <a:rPr lang="fr-BE" sz="2400" dirty="0" smtClean="0">
                <a:cs typeface="Arial" pitchFamily="34" charset="0"/>
              </a:rPr>
              <a:t> in te </a:t>
            </a:r>
            <a:r>
              <a:rPr lang="fr-BE" sz="2400" dirty="0" err="1" smtClean="0">
                <a:cs typeface="Arial" pitchFamily="34" charset="0"/>
              </a:rPr>
              <a:t>vullen</a:t>
            </a:r>
            <a:r>
              <a:rPr lang="fr-BE" sz="2400" dirty="0" smtClean="0">
                <a:cs typeface="Arial" pitchFamily="34" charset="0"/>
              </a:rPr>
              <a:t> of de </a:t>
            </a:r>
            <a:r>
              <a:rPr lang="fr-BE" sz="2400" dirty="0" err="1" smtClean="0">
                <a:cs typeface="Arial" pitchFamily="34" charset="0"/>
              </a:rPr>
              <a:t>inhoud</a:t>
            </a:r>
            <a:r>
              <a:rPr lang="fr-BE" sz="2400" dirty="0" smtClean="0">
                <a:cs typeface="Arial" pitchFamily="34" charset="0"/>
              </a:rPr>
              <a:t> </a:t>
            </a:r>
            <a:r>
              <a:rPr lang="fr-BE" sz="2400" dirty="0" err="1" smtClean="0">
                <a:cs typeface="Arial" pitchFamily="34" charset="0"/>
              </a:rPr>
              <a:t>ervan</a:t>
            </a:r>
            <a:r>
              <a:rPr lang="fr-BE" sz="2400" dirty="0" smtClean="0">
                <a:cs typeface="Arial" pitchFamily="34" charset="0"/>
              </a:rPr>
              <a:t> op te </a:t>
            </a:r>
            <a:r>
              <a:rPr lang="fr-BE" sz="2400" dirty="0" err="1" smtClean="0">
                <a:cs typeface="Arial" pitchFamily="34" charset="0"/>
              </a:rPr>
              <a:t>vragen</a:t>
            </a:r>
            <a:endParaRPr lang="fr-BE" sz="2400" dirty="0" smtClean="0">
              <a:cs typeface="Arial" pitchFamily="34" charset="0"/>
            </a:endParaRPr>
          </a:p>
          <a:p>
            <a:pPr marL="450850" indent="-336550" fontAlgn="auto">
              <a:lnSpc>
                <a:spcPts val="3800"/>
              </a:lnSpc>
              <a:spcAft>
                <a:spcPts val="0"/>
              </a:spcAft>
              <a:buClr>
                <a:schemeClr val="tx1"/>
              </a:buClr>
            </a:pPr>
            <a:r>
              <a:rPr lang="nl-BE" i="1" dirty="0" err="1" smtClean="0">
                <a:latin typeface="Consolas" panose="020B0609020204030204" pitchFamily="49" charset="0"/>
                <a:cs typeface="Consolas" panose="020B0609020204030204" pitchFamily="49" charset="0"/>
              </a:rPr>
              <a:t>naam_struct_variabele.naam_veld</a:t>
            </a:r>
            <a:r>
              <a:rPr lang="nl-BE" dirty="0" smtClean="0">
                <a:cs typeface="Arial" pitchFamily="34" charset="0"/>
              </a:rPr>
              <a:t>   </a:t>
            </a:r>
            <a:r>
              <a:rPr lang="nl-BE" sz="2400" dirty="0" smtClean="0">
                <a:cs typeface="Arial" pitchFamily="34" charset="0"/>
              </a:rPr>
              <a:t> mag </a:t>
            </a:r>
            <a:r>
              <a:rPr lang="nl-BE" sz="2400" dirty="0">
                <a:cs typeface="Arial" pitchFamily="34" charset="0"/>
              </a:rPr>
              <a:t>overal gebruikt </a:t>
            </a:r>
            <a:r>
              <a:rPr lang="nl-BE" sz="2400" dirty="0" smtClean="0">
                <a:cs typeface="Arial" pitchFamily="34" charset="0"/>
              </a:rPr>
              <a:t>worden </a:t>
            </a:r>
            <a:r>
              <a:rPr lang="nl-BE" sz="2400" dirty="0">
                <a:cs typeface="Arial" pitchFamily="34" charset="0"/>
              </a:rPr>
              <a:t>waar een uitdrukking van hetzelfde type toegelaten is</a:t>
            </a:r>
            <a:r>
              <a:rPr lang="nl-BE" sz="2400" dirty="0" smtClean="0">
                <a:cs typeface="Arial" pitchFamily="34" charset="0"/>
              </a:rPr>
              <a:t>!</a:t>
            </a:r>
            <a:endParaRPr lang="fr-BE" sz="2400" dirty="0" smtClean="0">
              <a:cs typeface="Arial" pitchFamily="34" charset="0"/>
            </a:endParaRPr>
          </a:p>
          <a:p>
            <a:pPr marL="450850" indent="-336550" fontAlgn="auto">
              <a:lnSpc>
                <a:spcPts val="4000"/>
              </a:lnSpc>
              <a:spcAft>
                <a:spcPts val="0"/>
              </a:spcAft>
              <a:buClr>
                <a:schemeClr val="tx1"/>
              </a:buClr>
            </a:pPr>
            <a:r>
              <a:rPr lang="fr-BE" sz="2400" u="sng" dirty="0" err="1" smtClean="0">
                <a:cs typeface="Arial" pitchFamily="34" charset="0"/>
              </a:rPr>
              <a:t>Voorbeeld</a:t>
            </a:r>
            <a:r>
              <a:rPr lang="fr-BE" sz="2400" dirty="0" smtClean="0">
                <a:cs typeface="Arial" pitchFamily="34" charset="0"/>
              </a:rPr>
              <a:t>:</a:t>
            </a:r>
          </a:p>
          <a:p>
            <a:pPr fontAlgn="auto">
              <a:lnSpc>
                <a:spcPct val="90000"/>
              </a:lnSpc>
              <a:spcAft>
                <a:spcPts val="0"/>
              </a:spcAft>
              <a:buFont typeface="Wingdings" pitchFamily="2" charset="2"/>
              <a:buNone/>
            </a:pPr>
            <a:endParaRPr lang="fr-BE" sz="100" dirty="0" smtClean="0">
              <a:latin typeface="Times New Roman" pitchFamily="18" charset="0"/>
            </a:endParaRPr>
          </a:p>
          <a:p>
            <a:pPr fontAlgn="auto">
              <a:lnSpc>
                <a:spcPts val="3300"/>
              </a:lnSpc>
              <a:spcAft>
                <a:spcPts val="0"/>
              </a:spcAft>
              <a:buFont typeface="Wingdings" pitchFamily="2" charset="2"/>
              <a:buNone/>
            </a:pPr>
            <a:r>
              <a:rPr lang="fr-BE" dirty="0" smtClean="0">
                <a:latin typeface="Consolas" panose="020B0609020204030204" pitchFamily="49" charset="0"/>
                <a:cs typeface="Consolas" panose="020B0609020204030204" pitchFamily="49" charset="0"/>
              </a:rPr>
              <a:t>		p1.x </a:t>
            </a:r>
            <a:r>
              <a:rPr lang="fr-BE"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3.5;</a:t>
            </a:r>
            <a:endParaRPr lang="fr-BE" dirty="0">
              <a:latin typeface="Consolas" panose="020B0609020204030204" pitchFamily="49" charset="0"/>
              <a:cs typeface="Consolas" panose="020B0609020204030204" pitchFamily="49" charset="0"/>
            </a:endParaRPr>
          </a:p>
          <a:p>
            <a:pPr fontAlgn="auto">
              <a:lnSpc>
                <a:spcPts val="3300"/>
              </a:lnSpc>
              <a:spcAft>
                <a:spcPts val="0"/>
              </a:spcAft>
              <a:buFont typeface="Wingdings" pitchFamily="2" charset="2"/>
              <a:buNone/>
            </a:pPr>
            <a:r>
              <a:rPr lang="fr-BE" dirty="0" smtClean="0">
                <a:latin typeface="Consolas" panose="020B0609020204030204" pitchFamily="49" charset="0"/>
                <a:cs typeface="Consolas" panose="020B0609020204030204" pitchFamily="49" charset="0"/>
              </a:rPr>
              <a:t>		</a:t>
            </a:r>
            <a:r>
              <a:rPr lang="fr-BE" dirty="0" err="1" smtClean="0">
                <a:latin typeface="Consolas" panose="020B0609020204030204" pitchFamily="49" charset="0"/>
                <a:cs typeface="Consolas" panose="020B0609020204030204" pitchFamily="49" charset="0"/>
              </a:rPr>
              <a:t>printf</a:t>
            </a:r>
            <a:r>
              <a:rPr lang="fr-BE" dirty="0">
                <a:latin typeface="Consolas" panose="020B0609020204030204" pitchFamily="49" charset="0"/>
                <a:cs typeface="Consolas" panose="020B0609020204030204" pitchFamily="49" charset="0"/>
              </a:rPr>
              <a:t>("y-</a:t>
            </a:r>
            <a:r>
              <a:rPr lang="fr-BE" dirty="0" err="1">
                <a:latin typeface="Consolas" panose="020B0609020204030204" pitchFamily="49" charset="0"/>
                <a:cs typeface="Consolas" panose="020B0609020204030204" pitchFamily="49" charset="0"/>
              </a:rPr>
              <a:t>coord</a:t>
            </a:r>
            <a:r>
              <a:rPr lang="fr-BE" dirty="0">
                <a:latin typeface="Consolas" panose="020B0609020204030204" pitchFamily="49" charset="0"/>
                <a:cs typeface="Consolas" panose="020B0609020204030204" pitchFamily="49" charset="0"/>
              </a:rPr>
              <a:t> p1: ");</a:t>
            </a:r>
          </a:p>
          <a:p>
            <a:pPr fontAlgn="auto">
              <a:lnSpc>
                <a:spcPts val="3300"/>
              </a:lnSpc>
              <a:spcAft>
                <a:spcPts val="0"/>
              </a:spcAft>
              <a:buFont typeface="Wingdings" pitchFamily="2" charset="2"/>
              <a:buNone/>
            </a:pPr>
            <a:r>
              <a:rPr lang="fr-BE"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	</a:t>
            </a:r>
            <a:r>
              <a:rPr lang="fr-BE" dirty="0" err="1" smtClean="0">
                <a:latin typeface="Consolas" panose="020B0609020204030204" pitchFamily="49" charset="0"/>
                <a:cs typeface="Consolas" panose="020B0609020204030204" pitchFamily="49" charset="0"/>
              </a:rPr>
              <a:t>scanf</a:t>
            </a:r>
            <a:r>
              <a:rPr lang="fr-BE" dirty="0">
                <a:latin typeface="Consolas" panose="020B0609020204030204" pitchFamily="49" charset="0"/>
                <a:cs typeface="Consolas" panose="020B0609020204030204" pitchFamily="49" charset="0"/>
              </a:rPr>
              <a:t>("%lf</a:t>
            </a:r>
            <a:r>
              <a:rPr lang="fr-BE" dirty="0" smtClean="0">
                <a:latin typeface="Consolas" panose="020B0609020204030204" pitchFamily="49" charset="0"/>
                <a:cs typeface="Consolas" panose="020B0609020204030204" pitchFamily="49" charset="0"/>
              </a:rPr>
              <a:t>",&amp;p1.y);</a:t>
            </a:r>
            <a:endParaRPr lang="fr-BE" dirty="0">
              <a:latin typeface="Consolas" panose="020B0609020204030204" pitchFamily="49" charset="0"/>
              <a:cs typeface="Consolas" panose="020B0609020204030204" pitchFamily="49" charset="0"/>
            </a:endParaRPr>
          </a:p>
          <a:p>
            <a:pPr fontAlgn="auto">
              <a:lnSpc>
                <a:spcPts val="3300"/>
              </a:lnSpc>
              <a:spcAft>
                <a:spcPts val="0"/>
              </a:spcAft>
              <a:buFont typeface="Wingdings" pitchFamily="2" charset="2"/>
              <a:buNone/>
            </a:pPr>
            <a:r>
              <a:rPr lang="fr-BE"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	</a:t>
            </a:r>
            <a:r>
              <a:rPr lang="fr-BE" dirty="0" err="1" smtClean="0">
                <a:latin typeface="Consolas" panose="020B0609020204030204" pitchFamily="49" charset="0"/>
                <a:cs typeface="Consolas" panose="020B0609020204030204" pitchFamily="49" charset="0"/>
              </a:rPr>
              <a:t>printf</a:t>
            </a:r>
            <a:r>
              <a:rPr lang="fr-BE" dirty="0">
                <a:latin typeface="Consolas" panose="020B0609020204030204" pitchFamily="49" charset="0"/>
                <a:cs typeface="Consolas" panose="020B0609020204030204" pitchFamily="49" charset="0"/>
              </a:rPr>
              <a:t>("p1 = {%.2lf,%.2lf}",p1.x, p1.y</a:t>
            </a:r>
            <a:r>
              <a:rPr lang="fr-BE" dirty="0" smtClean="0">
                <a:latin typeface="Consolas" panose="020B0609020204030204" pitchFamily="49" charset="0"/>
                <a:cs typeface="Consolas" panose="020B0609020204030204" pitchFamily="49" charset="0"/>
              </a:rPr>
              <a:t>);</a:t>
            </a:r>
          </a:p>
        </p:txBody>
      </p:sp>
      <p:sp>
        <p:nvSpPr>
          <p:cNvPr id="3" name="Lijntoelichting 1 2"/>
          <p:cNvSpPr/>
          <p:nvPr/>
        </p:nvSpPr>
        <p:spPr>
          <a:xfrm>
            <a:off x="6453192" y="4009795"/>
            <a:ext cx="2984470" cy="1152128"/>
          </a:xfrm>
          <a:prstGeom prst="borderCallout1">
            <a:avLst>
              <a:gd name="adj1" fmla="val 101378"/>
              <a:gd name="adj2" fmla="val -359"/>
              <a:gd name="adj3" fmla="val 99453"/>
              <a:gd name="adj4" fmla="val 280"/>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nl-BE" sz="2400" dirty="0" smtClean="0">
                <a:solidFill>
                  <a:schemeClr val="tx1"/>
                </a:solidFill>
              </a:rPr>
              <a:t>Inlezen/uitschrijven </a:t>
            </a:r>
            <a:r>
              <a:rPr lang="nl-BE" sz="2400" dirty="0" err="1" smtClean="0">
                <a:solidFill>
                  <a:schemeClr val="tx1"/>
                </a:solidFill>
              </a:rPr>
              <a:t>struct</a:t>
            </a:r>
            <a:r>
              <a:rPr lang="nl-BE" sz="2400" dirty="0" smtClean="0">
                <a:solidFill>
                  <a:schemeClr val="tx1"/>
                </a:solidFill>
              </a:rPr>
              <a:t>: veld per veld</a:t>
            </a:r>
            <a:endParaRPr lang="nl-BE" sz="2400" dirty="0">
              <a:solidFill>
                <a:schemeClr val="tx1"/>
              </a:solidFill>
            </a:endParaRPr>
          </a:p>
        </p:txBody>
      </p:sp>
      <p:sp>
        <p:nvSpPr>
          <p:cNvPr id="8" name="AutoShape 2"/>
          <p:cNvSpPr txBox="1">
            <a:spLocks noChangeArrowheads="1"/>
          </p:cNvSpPr>
          <p:nvPr/>
        </p:nvSpPr>
        <p:spPr>
          <a:xfrm>
            <a:off x="281686" y="855117"/>
            <a:ext cx="9255844" cy="7254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fontAlgn="auto">
              <a:spcAft>
                <a:spcPts val="0"/>
              </a:spcAft>
              <a:buFont typeface="+mj-lt"/>
              <a:buAutoNum type="arabicPeriod"/>
              <a:defRPr/>
            </a:pPr>
            <a:r>
              <a:rPr lang="fr-BE" sz="2800" b="1" dirty="0" err="1" smtClean="0">
                <a:solidFill>
                  <a:schemeClr val="accent4"/>
                </a:solidFill>
              </a:rPr>
              <a:t>Toegang</a:t>
            </a:r>
            <a:r>
              <a:rPr lang="fr-BE" sz="2800" b="1" dirty="0" smtClean="0">
                <a:solidFill>
                  <a:schemeClr val="accent4"/>
                </a:solidFill>
              </a:rPr>
              <a:t> </a:t>
            </a:r>
            <a:r>
              <a:rPr lang="fr-BE" sz="2800" b="1" dirty="0" err="1" smtClean="0">
                <a:solidFill>
                  <a:schemeClr val="accent4"/>
                </a:solidFill>
              </a:rPr>
              <a:t>tot</a:t>
            </a:r>
            <a:r>
              <a:rPr lang="fr-BE" sz="2800" b="1" dirty="0" smtClean="0">
                <a:solidFill>
                  <a:schemeClr val="accent4"/>
                </a:solidFill>
              </a:rPr>
              <a:t> </a:t>
            </a:r>
            <a:r>
              <a:rPr lang="fr-BE" sz="2800" b="1" dirty="0" err="1" smtClean="0">
                <a:solidFill>
                  <a:schemeClr val="accent4"/>
                </a:solidFill>
              </a:rPr>
              <a:t>velden</a:t>
            </a:r>
            <a:endParaRPr lang="nl-NL" sz="2800" b="1" dirty="0">
              <a:solidFill>
                <a:schemeClr val="accent4"/>
              </a:solidFill>
            </a:endParaRPr>
          </a:p>
        </p:txBody>
      </p:sp>
      <p:sp>
        <p:nvSpPr>
          <p:cNvPr id="9" name="Tijdelijke aanduiding voor dianummer 5"/>
          <p:cNvSpPr>
            <a:spLocks noGrp="1"/>
          </p:cNvSpPr>
          <p:nvPr>
            <p:ph type="sldNum" sz="quarter" idx="12"/>
          </p:nvPr>
        </p:nvSpPr>
        <p:spPr bwMode="auto">
          <a:xfrm>
            <a:off x="7594600" y="6466736"/>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7</a:t>
            </a:fld>
            <a:endParaRPr lang="nl-NL" sz="1600" dirty="0" smtClean="0"/>
          </a:p>
        </p:txBody>
      </p:sp>
    </p:spTree>
    <p:extLst>
      <p:ext uri="{BB962C8B-B14F-4D97-AF65-F5344CB8AC3E}">
        <p14:creationId xmlns:p14="http://schemas.microsoft.com/office/powerpoint/2010/main" val="10240928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 calcmode="lin" valueType="num">
                                      <p:cBhvr additive="base">
                                        <p:cTn id="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4" end="4"/>
                                            </p:txEl>
                                          </p:spTgt>
                                        </p:tgtEl>
                                        <p:attrNameLst>
                                          <p:attrName>style.visibility</p:attrName>
                                        </p:attrNameLst>
                                      </p:cBhvr>
                                      <p:to>
                                        <p:strVal val="visible"/>
                                      </p:to>
                                    </p:set>
                                    <p:anim calcmode="lin" valueType="num">
                                      <p:cBhvr additive="base">
                                        <p:cTn id="11"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xEl>
                                              <p:pRg st="5" end="5"/>
                                            </p:txEl>
                                          </p:spTgt>
                                        </p:tgtEl>
                                        <p:attrNameLst>
                                          <p:attrName>style.visibility</p:attrName>
                                        </p:attrNameLst>
                                      </p:cBhvr>
                                      <p:to>
                                        <p:strVal val="visible"/>
                                      </p:to>
                                    </p:set>
                                    <p:anim calcmode="lin" valueType="num">
                                      <p:cBhvr additive="base">
                                        <p:cTn id="15"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
                                            <p:txEl>
                                              <p:pRg st="6" end="6"/>
                                            </p:txEl>
                                          </p:spTgt>
                                        </p:tgtEl>
                                        <p:attrNameLst>
                                          <p:attrName>style.visibility</p:attrName>
                                        </p:attrNameLst>
                                      </p:cBhvr>
                                      <p:to>
                                        <p:strVal val="visible"/>
                                      </p:to>
                                    </p:set>
                                    <p:anim calcmode="lin" valueType="num">
                                      <p:cBhvr additive="base">
                                        <p:cTn id="19" dur="500" fill="hold"/>
                                        <p:tgtEl>
                                          <p:spTgt spid="3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xEl>
                                              <p:pRg st="7" end="7"/>
                                            </p:txEl>
                                          </p:spTgt>
                                        </p:tgtEl>
                                        <p:attrNameLst>
                                          <p:attrName>style.visibility</p:attrName>
                                        </p:attrNameLst>
                                      </p:cBhvr>
                                      <p:to>
                                        <p:strVal val="visible"/>
                                      </p:to>
                                    </p:set>
                                    <p:anim calcmode="lin" valueType="num">
                                      <p:cBhvr additive="base">
                                        <p:cTn id="23" dur="500" fill="hold"/>
                                        <p:tgtEl>
                                          <p:spTgt spid="34">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txBox="1">
            <a:spLocks noChangeArrowheads="1"/>
          </p:cNvSpPr>
          <p:nvPr/>
        </p:nvSpPr>
        <p:spPr>
          <a:xfrm>
            <a:off x="803794" y="929253"/>
            <a:ext cx="8413759" cy="144261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auto">
              <a:lnSpc>
                <a:spcPts val="4000"/>
              </a:lnSpc>
              <a:spcAft>
                <a:spcPts val="0"/>
              </a:spcAft>
              <a:buNone/>
            </a:pPr>
            <a:r>
              <a:rPr lang="fr-BE" sz="2400" u="sng" dirty="0" err="1" smtClean="0">
                <a:cs typeface="Arial" pitchFamily="34" charset="0"/>
              </a:rPr>
              <a:t>Voorbeeld</a:t>
            </a:r>
            <a:r>
              <a:rPr lang="fr-BE" sz="2400" dirty="0" smtClean="0">
                <a:cs typeface="Arial" pitchFamily="34" charset="0"/>
              </a:rPr>
              <a:t>:</a:t>
            </a:r>
          </a:p>
          <a:p>
            <a:pPr fontAlgn="auto">
              <a:lnSpc>
                <a:spcPct val="90000"/>
              </a:lnSpc>
              <a:spcAft>
                <a:spcPts val="0"/>
              </a:spcAft>
              <a:buFont typeface="Wingdings" pitchFamily="2" charset="2"/>
              <a:buNone/>
            </a:pPr>
            <a:endParaRPr lang="fr-BE" sz="100" dirty="0" smtClean="0">
              <a:latin typeface="Times New Roman" pitchFamily="18" charset="0"/>
            </a:endParaRPr>
          </a:p>
          <a:p>
            <a:pPr fontAlgn="auto">
              <a:lnSpc>
                <a:spcPts val="3300"/>
              </a:lnSpc>
              <a:spcAft>
                <a:spcPts val="0"/>
              </a:spcAft>
              <a:buFont typeface="Wingdings" pitchFamily="2" charset="2"/>
              <a:buNone/>
            </a:pPr>
            <a:r>
              <a:rPr lang="fr-BE" sz="2800" dirty="0" smtClean="0">
                <a:latin typeface="Courier New" pitchFamily="49" charset="0"/>
              </a:rPr>
              <a:t>	</a:t>
            </a:r>
            <a:r>
              <a:rPr lang="fr-BE" sz="2800" dirty="0">
                <a:latin typeface="Courier New" pitchFamily="49" charset="0"/>
              </a:rPr>
              <a:t>  </a:t>
            </a:r>
            <a:r>
              <a:rPr lang="fr-BE" sz="2400" dirty="0" smtClean="0">
                <a:latin typeface="Consolas" panose="020B0609020204030204" pitchFamily="49" charset="0"/>
                <a:cs typeface="Consolas" panose="020B0609020204030204" pitchFamily="49" charset="0"/>
              </a:rPr>
              <a:t>p2 = p1;</a:t>
            </a:r>
            <a:endParaRPr lang="fr-BE" sz="2400" dirty="0">
              <a:latin typeface="Consolas" panose="020B0609020204030204" pitchFamily="49" charset="0"/>
              <a:cs typeface="Consolas" panose="020B0609020204030204" pitchFamily="49" charset="0"/>
            </a:endParaRPr>
          </a:p>
        </p:txBody>
      </p:sp>
      <p:sp>
        <p:nvSpPr>
          <p:cNvPr id="3" name="Lijntoelichting 1 2"/>
          <p:cNvSpPr/>
          <p:nvPr/>
        </p:nvSpPr>
        <p:spPr>
          <a:xfrm>
            <a:off x="3872880" y="1115707"/>
            <a:ext cx="4214992" cy="576064"/>
          </a:xfrm>
          <a:prstGeom prst="borderCallout1">
            <a:avLst>
              <a:gd name="adj1" fmla="val 33971"/>
              <a:gd name="adj2" fmla="val -779"/>
              <a:gd name="adj3" fmla="val 94018"/>
              <a:gd name="adj4" fmla="val -32307"/>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nl-BE" sz="2400" dirty="0">
                <a:solidFill>
                  <a:schemeClr val="tx1"/>
                </a:solidFill>
              </a:rPr>
              <a:t>Kopieert variabele </a:t>
            </a:r>
            <a:r>
              <a:rPr lang="nl-BE" sz="2200" dirty="0">
                <a:solidFill>
                  <a:schemeClr val="tx1"/>
                </a:solidFill>
                <a:latin typeface="Consolas" panose="020B0609020204030204" pitchFamily="49" charset="0"/>
                <a:cs typeface="Consolas" panose="020B0609020204030204" pitchFamily="49" charset="0"/>
              </a:rPr>
              <a:t>p1</a:t>
            </a:r>
            <a:r>
              <a:rPr lang="nl-BE" sz="2400" dirty="0">
                <a:solidFill>
                  <a:schemeClr val="tx1"/>
                </a:solidFill>
              </a:rPr>
              <a:t> naar </a:t>
            </a:r>
            <a:r>
              <a:rPr lang="nl-BE" sz="2200" dirty="0" smtClean="0">
                <a:solidFill>
                  <a:schemeClr val="tx1"/>
                </a:solidFill>
                <a:latin typeface="Consolas" panose="020B0609020204030204" pitchFamily="49" charset="0"/>
                <a:cs typeface="Consolas" panose="020B0609020204030204" pitchFamily="49" charset="0"/>
              </a:rPr>
              <a:t>p2</a:t>
            </a:r>
            <a:endParaRPr lang="nl-BE" sz="2200" dirty="0">
              <a:solidFill>
                <a:schemeClr val="tx1"/>
              </a:solidFill>
              <a:latin typeface="Consolas" panose="020B0609020204030204" pitchFamily="49" charset="0"/>
              <a:cs typeface="Consolas" panose="020B0609020204030204" pitchFamily="49" charset="0"/>
            </a:endParaRPr>
          </a:p>
        </p:txBody>
      </p:sp>
      <p:sp>
        <p:nvSpPr>
          <p:cNvPr id="9" name="Rectangle 3"/>
          <p:cNvSpPr txBox="1">
            <a:spLocks noChangeArrowheads="1"/>
          </p:cNvSpPr>
          <p:nvPr/>
        </p:nvSpPr>
        <p:spPr>
          <a:xfrm>
            <a:off x="829011" y="3493018"/>
            <a:ext cx="8413759" cy="144261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fontAlgn="auto">
              <a:lnSpc>
                <a:spcPts val="4000"/>
              </a:lnSpc>
              <a:spcAft>
                <a:spcPts val="0"/>
              </a:spcAft>
              <a:buNone/>
            </a:pPr>
            <a:r>
              <a:rPr lang="fr-BE" sz="2400" u="sng" dirty="0" err="1" smtClean="0">
                <a:cs typeface="Arial" pitchFamily="34" charset="0"/>
              </a:rPr>
              <a:t>Voorbeeld</a:t>
            </a:r>
            <a:r>
              <a:rPr lang="fr-BE" sz="2400" dirty="0" smtClean="0">
                <a:cs typeface="Arial" pitchFamily="34" charset="0"/>
              </a:rPr>
              <a:t>:</a:t>
            </a:r>
          </a:p>
          <a:p>
            <a:pPr fontAlgn="auto">
              <a:lnSpc>
                <a:spcPts val="3300"/>
              </a:lnSpc>
              <a:spcBef>
                <a:spcPts val="1200"/>
              </a:spcBef>
              <a:spcAft>
                <a:spcPts val="0"/>
              </a:spcAft>
              <a:buFont typeface="Wingdings" pitchFamily="2" charset="2"/>
              <a:buNone/>
            </a:pPr>
            <a:r>
              <a:rPr lang="fr-BE" sz="100" dirty="0">
                <a:latin typeface="Consolas" panose="020B0609020204030204" pitchFamily="49" charset="0"/>
                <a:cs typeface="Consolas" panose="020B0609020204030204" pitchFamily="49" charset="0"/>
              </a:rPr>
              <a:t> </a:t>
            </a:r>
            <a:r>
              <a:rPr lang="fr-BE" sz="100" dirty="0" smtClean="0">
                <a:latin typeface="Consolas" panose="020B0609020204030204" pitchFamily="49" charset="0"/>
                <a:cs typeface="Consolas" panose="020B0609020204030204" pitchFamily="49" charset="0"/>
              </a:rPr>
              <a:t> 		</a:t>
            </a:r>
            <a:r>
              <a:rPr lang="fr-BE" sz="2400" dirty="0" smtClean="0">
                <a:latin typeface="Consolas" panose="020B0609020204030204" pitchFamily="49" charset="0"/>
                <a:cs typeface="Consolas" panose="020B0609020204030204" pitchFamily="49" charset="0"/>
              </a:rPr>
              <a:t>if (p1 == p2) { … }</a:t>
            </a:r>
          </a:p>
          <a:p>
            <a:pPr fontAlgn="auto">
              <a:lnSpc>
                <a:spcPts val="3300"/>
              </a:lnSpc>
              <a:spcBef>
                <a:spcPts val="1200"/>
              </a:spcBef>
              <a:spcAft>
                <a:spcPts val="0"/>
              </a:spcAft>
              <a:buFont typeface="Wingdings" pitchFamily="2" charset="2"/>
              <a:buNone/>
            </a:pPr>
            <a:r>
              <a:rPr lang="fr-BE" sz="2400" dirty="0">
                <a:latin typeface="Consolas" panose="020B0609020204030204" pitchFamily="49" charset="0"/>
                <a:cs typeface="Consolas" panose="020B0609020204030204" pitchFamily="49" charset="0"/>
              </a:rPr>
              <a:t>	 </a:t>
            </a:r>
            <a:r>
              <a:rPr lang="fr-BE" sz="2400" dirty="0" smtClean="0">
                <a:latin typeface="Consolas" panose="020B0609020204030204" pitchFamily="49" charset="0"/>
                <a:cs typeface="Consolas" panose="020B0609020204030204" pitchFamily="49" charset="0"/>
              </a:rPr>
              <a:t>  	if (p1.x == p2.x &amp;&amp; p1.y == p2.y) { … }</a:t>
            </a:r>
            <a:endParaRPr lang="fr-BE" sz="2400" dirty="0">
              <a:latin typeface="Consolas" panose="020B0609020204030204" pitchFamily="49" charset="0"/>
              <a:cs typeface="Consolas" panose="020B0609020204030204" pitchFamily="49" charset="0"/>
            </a:endParaRPr>
          </a:p>
        </p:txBody>
      </p:sp>
      <p:sp>
        <p:nvSpPr>
          <p:cNvPr id="10" name="Line 4"/>
          <p:cNvSpPr>
            <a:spLocks noChangeShapeType="1"/>
          </p:cNvSpPr>
          <p:nvPr/>
        </p:nvSpPr>
        <p:spPr bwMode="auto">
          <a:xfrm flipV="1">
            <a:off x="2000672" y="4124808"/>
            <a:ext cx="2304256" cy="504056"/>
          </a:xfrm>
          <a:prstGeom prst="line">
            <a:avLst/>
          </a:prstGeom>
          <a:noFill/>
          <a:ln w="28575">
            <a:solidFill>
              <a:srgbClr val="A50021"/>
            </a:solidFill>
            <a:miter lim="800000"/>
            <a:headEnd/>
            <a:tailEnd/>
          </a:ln>
        </p:spPr>
        <p:txBody>
          <a:bodyPr wrap="none"/>
          <a:lstStyle/>
          <a:p>
            <a:endParaRPr lang="nl-BE"/>
          </a:p>
        </p:txBody>
      </p:sp>
      <p:sp>
        <p:nvSpPr>
          <p:cNvPr id="11" name="Line 5"/>
          <p:cNvSpPr>
            <a:spLocks noChangeShapeType="1"/>
          </p:cNvSpPr>
          <p:nvPr/>
        </p:nvSpPr>
        <p:spPr bwMode="auto">
          <a:xfrm>
            <a:off x="1928051" y="4124808"/>
            <a:ext cx="2304257" cy="504056"/>
          </a:xfrm>
          <a:prstGeom prst="line">
            <a:avLst/>
          </a:prstGeom>
          <a:noFill/>
          <a:ln w="28575">
            <a:solidFill>
              <a:srgbClr val="A50021"/>
            </a:solidFill>
            <a:miter lim="800000"/>
            <a:headEnd/>
            <a:tailEnd/>
          </a:ln>
        </p:spPr>
        <p:txBody>
          <a:bodyPr wrap="none"/>
          <a:lstStyle/>
          <a:p>
            <a:endParaRPr lang="nl-BE"/>
          </a:p>
        </p:txBody>
      </p:sp>
      <p:sp>
        <p:nvSpPr>
          <p:cNvPr id="12" name="Lijntoelichting 1 11"/>
          <p:cNvSpPr/>
          <p:nvPr/>
        </p:nvSpPr>
        <p:spPr>
          <a:xfrm>
            <a:off x="5114645" y="5514262"/>
            <a:ext cx="3350896" cy="1061875"/>
          </a:xfrm>
          <a:prstGeom prst="borderCallout1">
            <a:avLst>
              <a:gd name="adj1" fmla="val -1417"/>
              <a:gd name="adj2" fmla="val -405"/>
              <a:gd name="adj3" fmla="val -28662"/>
              <a:gd name="adj4" fmla="val -55483"/>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500"/>
              </a:lnSpc>
            </a:pPr>
            <a:r>
              <a:rPr lang="nl-BE" sz="2400" dirty="0" err="1" smtClean="0">
                <a:solidFill>
                  <a:schemeClr val="tx1"/>
                </a:solidFill>
              </a:rPr>
              <a:t>Structs</a:t>
            </a:r>
            <a:r>
              <a:rPr lang="nl-BE" sz="2400" dirty="0" smtClean="0">
                <a:solidFill>
                  <a:schemeClr val="tx1"/>
                </a:solidFill>
              </a:rPr>
              <a:t> veld per veld met elkaar vergelijken!!</a:t>
            </a:r>
            <a:endParaRPr lang="nl-BE" sz="2400" dirty="0">
              <a:solidFill>
                <a:schemeClr val="tx1"/>
              </a:solidFill>
              <a:latin typeface="Consolas" panose="020B0609020204030204" pitchFamily="49" charset="0"/>
              <a:cs typeface="Consolas" panose="020B0609020204030204" pitchFamily="49" charset="0"/>
            </a:endParaRPr>
          </a:p>
        </p:txBody>
      </p:sp>
      <p:sp>
        <p:nvSpPr>
          <p:cNvPr id="13" name="AutoShape 2"/>
          <p:cNvSpPr txBox="1">
            <a:spLocks noChangeArrowheads="1"/>
          </p:cNvSpPr>
          <p:nvPr/>
        </p:nvSpPr>
        <p:spPr>
          <a:xfrm>
            <a:off x="382752" y="188640"/>
            <a:ext cx="9255844" cy="7254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fontAlgn="auto">
              <a:spcAft>
                <a:spcPts val="0"/>
              </a:spcAft>
              <a:buFont typeface="+mj-lt"/>
              <a:buAutoNum type="arabicPeriod" startAt="2"/>
              <a:defRPr/>
            </a:pPr>
            <a:r>
              <a:rPr lang="fr-BE" sz="2800" b="1" dirty="0" err="1" smtClean="0">
                <a:solidFill>
                  <a:schemeClr val="accent4"/>
                </a:solidFill>
              </a:rPr>
              <a:t>Toekenning</a:t>
            </a:r>
            <a:r>
              <a:rPr lang="fr-BE" sz="2800" b="1" dirty="0" smtClean="0">
                <a:solidFill>
                  <a:schemeClr val="accent4"/>
                </a:solidFill>
              </a:rPr>
              <a:t>: </a:t>
            </a:r>
            <a:r>
              <a:rPr lang="fr-BE" sz="2800" b="1" dirty="0" err="1" smtClean="0">
                <a:solidFill>
                  <a:schemeClr val="accent4"/>
                </a:solidFill>
              </a:rPr>
              <a:t>operator</a:t>
            </a:r>
            <a:r>
              <a:rPr lang="fr-BE" sz="2800" b="1" dirty="0" smtClean="0">
                <a:solidFill>
                  <a:schemeClr val="accent4"/>
                </a:solidFill>
              </a:rPr>
              <a:t> =</a:t>
            </a:r>
            <a:endParaRPr lang="nl-NL" sz="2800" b="1" dirty="0">
              <a:solidFill>
                <a:schemeClr val="accent4"/>
              </a:solidFill>
            </a:endParaRPr>
          </a:p>
        </p:txBody>
      </p:sp>
      <p:sp>
        <p:nvSpPr>
          <p:cNvPr id="14" name="AutoShape 2"/>
          <p:cNvSpPr txBox="1">
            <a:spLocks noChangeArrowheads="1"/>
          </p:cNvSpPr>
          <p:nvPr/>
        </p:nvSpPr>
        <p:spPr>
          <a:xfrm>
            <a:off x="425261" y="2767530"/>
            <a:ext cx="9255844" cy="7254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fontAlgn="auto">
              <a:spcAft>
                <a:spcPts val="0"/>
              </a:spcAft>
              <a:buFont typeface="+mj-lt"/>
              <a:buAutoNum type="arabicPeriod" startAt="3"/>
              <a:defRPr/>
            </a:pPr>
            <a:r>
              <a:rPr lang="fr-BE" sz="2800" b="1" dirty="0" err="1" smtClean="0">
                <a:solidFill>
                  <a:schemeClr val="accent4"/>
                </a:solidFill>
              </a:rPr>
              <a:t>Vergelijken</a:t>
            </a:r>
            <a:r>
              <a:rPr lang="fr-BE" sz="2800" b="1" dirty="0" smtClean="0">
                <a:solidFill>
                  <a:schemeClr val="accent4"/>
                </a:solidFill>
              </a:rPr>
              <a:t> van </a:t>
            </a:r>
            <a:r>
              <a:rPr lang="fr-BE" sz="2800" b="1" dirty="0" err="1" smtClean="0">
                <a:solidFill>
                  <a:schemeClr val="accent4"/>
                </a:solidFill>
              </a:rPr>
              <a:t>structs</a:t>
            </a:r>
            <a:endParaRPr lang="nl-NL" sz="2800" b="1" dirty="0">
              <a:solidFill>
                <a:schemeClr val="accent4"/>
              </a:solidFill>
            </a:endParaRPr>
          </a:p>
        </p:txBody>
      </p:sp>
      <p:sp>
        <p:nvSpPr>
          <p:cNvPr id="15" name="Tijdelijke aanduiding voor dianummer 5"/>
          <p:cNvSpPr>
            <a:spLocks noGrp="1"/>
          </p:cNvSpPr>
          <p:nvPr>
            <p:ph type="sldNum" sz="quarter" idx="12"/>
          </p:nvPr>
        </p:nvSpPr>
        <p:spPr bwMode="auto">
          <a:xfrm>
            <a:off x="7615113" y="6492875"/>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8</a:t>
            </a:fld>
            <a:endParaRPr lang="nl-NL" sz="1600" dirty="0" smtClean="0"/>
          </a:p>
        </p:txBody>
      </p:sp>
    </p:spTree>
    <p:extLst>
      <p:ext uri="{BB962C8B-B14F-4D97-AF65-F5344CB8AC3E}">
        <p14:creationId xmlns:p14="http://schemas.microsoft.com/office/powerpoint/2010/main" val="39739310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txBox="1">
            <a:spLocks noChangeArrowheads="1"/>
          </p:cNvSpPr>
          <p:nvPr/>
        </p:nvSpPr>
        <p:spPr>
          <a:xfrm>
            <a:off x="488504" y="1049538"/>
            <a:ext cx="8308007" cy="144261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50850" indent="-336550" fontAlgn="auto">
              <a:lnSpc>
                <a:spcPts val="4000"/>
              </a:lnSpc>
              <a:spcAft>
                <a:spcPts val="0"/>
              </a:spcAft>
              <a:buClr>
                <a:schemeClr val="tx1"/>
              </a:buClr>
            </a:pPr>
            <a:r>
              <a:rPr lang="nl-BE" sz="2400" dirty="0" err="1">
                <a:cs typeface="Arial" pitchFamily="34" charset="0"/>
              </a:rPr>
              <a:t>cfr</a:t>
            </a:r>
            <a:r>
              <a:rPr lang="nl-BE" sz="2400" dirty="0">
                <a:cs typeface="Arial" pitchFamily="34" charset="0"/>
              </a:rPr>
              <a:t>. syntax voor het initialiseren van een </a:t>
            </a:r>
            <a:r>
              <a:rPr lang="nl-BE" sz="2400" dirty="0" smtClean="0">
                <a:cs typeface="Arial" pitchFamily="34" charset="0"/>
              </a:rPr>
              <a:t>array</a:t>
            </a:r>
            <a:endParaRPr lang="nl-BE" sz="2400" dirty="0">
              <a:cs typeface="Arial" pitchFamily="34" charset="0"/>
            </a:endParaRPr>
          </a:p>
          <a:p>
            <a:pPr marL="450850" indent="-336550" fontAlgn="auto">
              <a:lnSpc>
                <a:spcPts val="4000"/>
              </a:lnSpc>
              <a:spcAft>
                <a:spcPts val="0"/>
              </a:spcAft>
              <a:buClr>
                <a:schemeClr val="tx1"/>
              </a:buClr>
            </a:pPr>
            <a:r>
              <a:rPr lang="nl-BE" sz="2400" dirty="0" smtClean="0">
                <a:cs typeface="Arial" pitchFamily="34" charset="0"/>
              </a:rPr>
              <a:t>schrijf </a:t>
            </a:r>
            <a:r>
              <a:rPr lang="nl-BE" sz="2400" dirty="0">
                <a:cs typeface="Arial" pitchFamily="34" charset="0"/>
              </a:rPr>
              <a:t>initialisatie-uitdrukkingen voor elk veld tussen </a:t>
            </a:r>
            <a:r>
              <a:rPr lang="nl-BE" sz="2400" dirty="0">
                <a:latin typeface="Consolas" panose="020B0609020204030204" pitchFamily="49" charset="0"/>
                <a:cs typeface="Consolas" panose="020B0609020204030204" pitchFamily="49" charset="0"/>
              </a:rPr>
              <a:t>{ }</a:t>
            </a:r>
          </a:p>
          <a:p>
            <a:pPr marL="450850" indent="-336550" fontAlgn="auto">
              <a:lnSpc>
                <a:spcPts val="4000"/>
              </a:lnSpc>
              <a:spcAft>
                <a:spcPts val="0"/>
              </a:spcAft>
              <a:buClr>
                <a:schemeClr val="tx1"/>
              </a:buClr>
            </a:pPr>
            <a:r>
              <a:rPr lang="nl-BE" sz="2400" dirty="0" smtClean="0">
                <a:cs typeface="Arial" pitchFamily="34" charset="0"/>
              </a:rPr>
              <a:t>bij </a:t>
            </a:r>
            <a:r>
              <a:rPr lang="nl-BE" sz="2400" dirty="0">
                <a:cs typeface="Arial" pitchFamily="34" charset="0"/>
              </a:rPr>
              <a:t>expliciete initialisatie: alle niet gespecificeerde velden</a:t>
            </a:r>
            <a:br>
              <a:rPr lang="nl-BE" sz="2400" dirty="0">
                <a:cs typeface="Arial" pitchFamily="34" charset="0"/>
              </a:rPr>
            </a:br>
            <a:r>
              <a:rPr lang="nl-BE" sz="2400" dirty="0">
                <a:cs typeface="Arial" pitchFamily="34" charset="0"/>
              </a:rPr>
              <a:t>  worden op 0 </a:t>
            </a:r>
            <a:r>
              <a:rPr lang="nl-BE" sz="2400" dirty="0" smtClean="0">
                <a:cs typeface="Arial" pitchFamily="34" charset="0"/>
              </a:rPr>
              <a:t>geplaatst</a:t>
            </a:r>
            <a:endParaRPr lang="fr-BE" sz="2400" u="sng" dirty="0" smtClean="0">
              <a:cs typeface="Arial" pitchFamily="34" charset="0"/>
            </a:endParaRPr>
          </a:p>
          <a:p>
            <a:pPr marL="450850" indent="-336550" fontAlgn="auto">
              <a:lnSpc>
                <a:spcPts val="4000"/>
              </a:lnSpc>
              <a:spcAft>
                <a:spcPts val="0"/>
              </a:spcAft>
              <a:buClr>
                <a:schemeClr val="tx1"/>
              </a:buClr>
            </a:pPr>
            <a:r>
              <a:rPr lang="fr-BE" sz="2400" u="sng" dirty="0" err="1" smtClean="0">
                <a:cs typeface="Arial" pitchFamily="34" charset="0"/>
              </a:rPr>
              <a:t>Voorbeelden</a:t>
            </a:r>
            <a:r>
              <a:rPr lang="fr-BE" sz="2400" dirty="0" smtClean="0">
                <a:cs typeface="Arial" pitchFamily="34" charset="0"/>
              </a:rPr>
              <a:t>:</a:t>
            </a:r>
            <a:endParaRPr lang="fr-BE" sz="2400" dirty="0" smtClean="0">
              <a:latin typeface="Consolas" panose="020B0609020204030204" pitchFamily="49" charset="0"/>
              <a:cs typeface="Consolas" panose="020B0609020204030204" pitchFamily="49" charset="0"/>
            </a:endParaRPr>
          </a:p>
          <a:p>
            <a:pPr fontAlgn="auto">
              <a:lnSpc>
                <a:spcPts val="3500"/>
              </a:lnSpc>
              <a:spcAft>
                <a:spcPts val="0"/>
              </a:spcAft>
              <a:buFont typeface="Wingdings" pitchFamily="2" charset="2"/>
              <a:buNone/>
            </a:pPr>
            <a:r>
              <a:rPr lang="fr-BE" sz="2400"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	punt </a:t>
            </a:r>
            <a:r>
              <a:rPr lang="fr-BE" dirty="0">
                <a:latin typeface="Consolas" panose="020B0609020204030204" pitchFamily="49" charset="0"/>
                <a:cs typeface="Consolas" panose="020B0609020204030204" pitchFamily="49" charset="0"/>
              </a:rPr>
              <a:t>p2 = {3.5,-2.9};</a:t>
            </a:r>
          </a:p>
          <a:p>
            <a:pPr fontAlgn="auto">
              <a:lnSpc>
                <a:spcPts val="3500"/>
              </a:lnSpc>
              <a:spcAft>
                <a:spcPts val="0"/>
              </a:spcAft>
              <a:buFont typeface="Wingdings" pitchFamily="2" charset="2"/>
              <a:buNone/>
            </a:pPr>
            <a:r>
              <a:rPr lang="fr-BE"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	punt </a:t>
            </a:r>
            <a:r>
              <a:rPr lang="fr-BE" dirty="0">
                <a:latin typeface="Consolas" panose="020B0609020204030204" pitchFamily="49" charset="0"/>
                <a:cs typeface="Consolas" panose="020B0609020204030204" pitchFamily="49" charset="0"/>
              </a:rPr>
              <a:t>p3 = {7.2};</a:t>
            </a:r>
          </a:p>
          <a:p>
            <a:pPr fontAlgn="auto">
              <a:lnSpc>
                <a:spcPts val="3500"/>
              </a:lnSpc>
              <a:spcAft>
                <a:spcPts val="0"/>
              </a:spcAft>
              <a:buFont typeface="Wingdings" pitchFamily="2" charset="2"/>
              <a:buNone/>
            </a:pPr>
            <a:r>
              <a:rPr lang="fr-BE"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	punt </a:t>
            </a:r>
            <a:r>
              <a:rPr lang="fr-BE" dirty="0">
                <a:latin typeface="Consolas" panose="020B0609020204030204" pitchFamily="49" charset="0"/>
                <a:cs typeface="Consolas" panose="020B0609020204030204" pitchFamily="49" charset="0"/>
              </a:rPr>
              <a:t>t1[5] = {{1.2,-1.2},{5.1,4.6}};</a:t>
            </a:r>
          </a:p>
          <a:p>
            <a:pPr fontAlgn="auto">
              <a:lnSpc>
                <a:spcPts val="3500"/>
              </a:lnSpc>
              <a:spcAft>
                <a:spcPts val="0"/>
              </a:spcAft>
              <a:buNone/>
            </a:pPr>
            <a:r>
              <a:rPr lang="fr-BE"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	punt </a:t>
            </a:r>
            <a:r>
              <a:rPr lang="fr-BE" dirty="0">
                <a:latin typeface="Consolas" panose="020B0609020204030204" pitchFamily="49" charset="0"/>
                <a:cs typeface="Consolas" panose="020B0609020204030204" pitchFamily="49" charset="0"/>
              </a:rPr>
              <a:t>t2[3] = </a:t>
            </a:r>
            <a:r>
              <a:rPr lang="fr-BE" dirty="0" smtClean="0">
                <a:latin typeface="Consolas" panose="020B0609020204030204" pitchFamily="49" charset="0"/>
                <a:cs typeface="Consolas" panose="020B0609020204030204" pitchFamily="49" charset="0"/>
              </a:rPr>
              <a:t>{0};  </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alles</a:t>
            </a:r>
            <a:r>
              <a:rPr lang="en-US" dirty="0">
                <a:latin typeface="Consolas" panose="020B0609020204030204" pitchFamily="49" charset="0"/>
                <a:cs typeface="Consolas" panose="020B0609020204030204" pitchFamily="49" charset="0"/>
              </a:rPr>
              <a:t> 0 </a:t>
            </a:r>
            <a:r>
              <a:rPr lang="en-US" dirty="0" smtClean="0">
                <a:latin typeface="Consolas" panose="020B0609020204030204" pitchFamily="49" charset="0"/>
                <a:cs typeface="Consolas" panose="020B0609020204030204" pitchFamily="49" charset="0"/>
              </a:rPr>
              <a:t>*/</a:t>
            </a:r>
            <a:endParaRPr lang="fr-BE" dirty="0" smtClean="0">
              <a:latin typeface="Consolas" panose="020B0609020204030204" pitchFamily="49" charset="0"/>
              <a:cs typeface="Consolas" panose="020B0609020204030204" pitchFamily="49" charset="0"/>
            </a:endParaRPr>
          </a:p>
          <a:p>
            <a:pPr fontAlgn="auto">
              <a:lnSpc>
                <a:spcPts val="3500"/>
              </a:lnSpc>
              <a:spcAft>
                <a:spcPts val="0"/>
              </a:spcAft>
              <a:buFont typeface="Wingdings" pitchFamily="2" charset="2"/>
              <a:buNone/>
            </a:pPr>
            <a:r>
              <a:rPr lang="fr-BE" dirty="0">
                <a:latin typeface="Consolas" panose="020B0609020204030204" pitchFamily="49" charset="0"/>
                <a:cs typeface="Consolas" panose="020B0609020204030204" pitchFamily="49" charset="0"/>
              </a:rPr>
              <a:t>	</a:t>
            </a:r>
            <a:r>
              <a:rPr lang="fr-BE" dirty="0" smtClean="0">
                <a:latin typeface="Consolas" panose="020B0609020204030204" pitchFamily="49" charset="0"/>
                <a:cs typeface="Consolas" panose="020B0609020204030204" pitchFamily="49" charset="0"/>
              </a:rPr>
              <a:t>	p2 = {6.2,3.8};</a:t>
            </a:r>
            <a:r>
              <a:rPr lang="fr-BE" dirty="0">
                <a:latin typeface="Consolas" panose="020B0609020204030204" pitchFamily="49" charset="0"/>
                <a:cs typeface="Consolas" panose="020B0609020204030204" pitchFamily="49" charset="0"/>
              </a:rPr>
              <a:t>	</a:t>
            </a:r>
          </a:p>
        </p:txBody>
      </p:sp>
      <p:sp>
        <p:nvSpPr>
          <p:cNvPr id="10" name="Line 4"/>
          <p:cNvSpPr>
            <a:spLocks noChangeShapeType="1"/>
          </p:cNvSpPr>
          <p:nvPr/>
        </p:nvSpPr>
        <p:spPr bwMode="auto">
          <a:xfrm flipV="1">
            <a:off x="1426256" y="5949280"/>
            <a:ext cx="2304256" cy="504056"/>
          </a:xfrm>
          <a:prstGeom prst="line">
            <a:avLst/>
          </a:prstGeom>
          <a:noFill/>
          <a:ln w="28575">
            <a:solidFill>
              <a:srgbClr val="A50021"/>
            </a:solidFill>
            <a:miter lim="800000"/>
            <a:headEnd/>
            <a:tailEnd/>
          </a:ln>
        </p:spPr>
        <p:txBody>
          <a:bodyPr wrap="none"/>
          <a:lstStyle/>
          <a:p>
            <a:endParaRPr lang="nl-BE"/>
          </a:p>
        </p:txBody>
      </p:sp>
      <p:sp>
        <p:nvSpPr>
          <p:cNvPr id="11" name="Line 5"/>
          <p:cNvSpPr>
            <a:spLocks noChangeShapeType="1"/>
          </p:cNvSpPr>
          <p:nvPr/>
        </p:nvSpPr>
        <p:spPr bwMode="auto">
          <a:xfrm>
            <a:off x="1353635" y="5949280"/>
            <a:ext cx="2304257" cy="504056"/>
          </a:xfrm>
          <a:prstGeom prst="line">
            <a:avLst/>
          </a:prstGeom>
          <a:noFill/>
          <a:ln w="28575">
            <a:solidFill>
              <a:srgbClr val="A50021"/>
            </a:solidFill>
            <a:miter lim="800000"/>
            <a:headEnd/>
            <a:tailEnd/>
          </a:ln>
        </p:spPr>
        <p:txBody>
          <a:bodyPr wrap="none"/>
          <a:lstStyle/>
          <a:p>
            <a:endParaRPr lang="nl-BE"/>
          </a:p>
        </p:txBody>
      </p:sp>
      <p:sp>
        <p:nvSpPr>
          <p:cNvPr id="7" name="Rechthoek 6"/>
          <p:cNvSpPr/>
          <p:nvPr/>
        </p:nvSpPr>
        <p:spPr>
          <a:xfrm>
            <a:off x="6897216" y="3717032"/>
            <a:ext cx="2232248" cy="792088"/>
          </a:xfrm>
          <a:prstGeom prst="rect">
            <a:avLst/>
          </a:prstGeom>
          <a:solidFill>
            <a:schemeClr val="bg1">
              <a:lumMod val="8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err="1" smtClean="0">
                <a:solidFill>
                  <a:schemeClr val="tx1"/>
                </a:solidFill>
              </a:rPr>
              <a:t>vb_struct.c</a:t>
            </a:r>
            <a:endParaRPr lang="nl-BE" sz="2400" b="1" dirty="0">
              <a:solidFill>
                <a:schemeClr val="tx1"/>
              </a:solidFill>
            </a:endParaRPr>
          </a:p>
        </p:txBody>
      </p:sp>
      <p:sp>
        <p:nvSpPr>
          <p:cNvPr id="9" name="AutoShape 2"/>
          <p:cNvSpPr txBox="1">
            <a:spLocks noChangeArrowheads="1"/>
          </p:cNvSpPr>
          <p:nvPr/>
        </p:nvSpPr>
        <p:spPr>
          <a:xfrm>
            <a:off x="200472" y="154658"/>
            <a:ext cx="9438124" cy="7254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fontAlgn="auto">
              <a:spcAft>
                <a:spcPts val="0"/>
              </a:spcAft>
              <a:buFont typeface="+mj-lt"/>
              <a:buAutoNum type="arabicPeriod" startAt="4"/>
              <a:defRPr/>
            </a:pPr>
            <a:r>
              <a:rPr lang="fr-BE" sz="2800" b="1" dirty="0" err="1" smtClean="0">
                <a:solidFill>
                  <a:schemeClr val="accent4"/>
                </a:solidFill>
              </a:rPr>
              <a:t>Initialisatie</a:t>
            </a:r>
            <a:r>
              <a:rPr lang="fr-BE" sz="2800" b="1" dirty="0" smtClean="0">
                <a:solidFill>
                  <a:schemeClr val="accent4"/>
                </a:solidFill>
              </a:rPr>
              <a:t> van </a:t>
            </a:r>
            <a:r>
              <a:rPr lang="fr-BE" sz="2800" b="1" dirty="0" err="1" smtClean="0">
                <a:solidFill>
                  <a:schemeClr val="accent4"/>
                </a:solidFill>
              </a:rPr>
              <a:t>structs</a:t>
            </a:r>
            <a:endParaRPr lang="nl-NL" sz="2800" b="1" dirty="0">
              <a:solidFill>
                <a:schemeClr val="accent4"/>
              </a:solidFill>
            </a:endParaRPr>
          </a:p>
        </p:txBody>
      </p:sp>
      <p:sp>
        <p:nvSpPr>
          <p:cNvPr id="12" name="Tijdelijke aanduiding voor dianummer 5"/>
          <p:cNvSpPr>
            <a:spLocks noGrp="1"/>
          </p:cNvSpPr>
          <p:nvPr>
            <p:ph type="sldNum" sz="quarter" idx="12"/>
          </p:nvPr>
        </p:nvSpPr>
        <p:spPr bwMode="auto">
          <a:xfrm>
            <a:off x="7594600" y="6477297"/>
            <a:ext cx="2311400" cy="365125"/>
          </a:xfrm>
          <a:noFill/>
          <a:ln>
            <a:miter lim="800000"/>
            <a:headEnd/>
            <a:tailEnd/>
          </a:ln>
        </p:spPr>
        <p:txBody>
          <a:bodyPr wrap="square" lIns="91440" tIns="45720" rIns="91440" bIns="45720" numCol="1" anchorCtr="0" compatLnSpc="1">
            <a:prstTxWarp prst="textNoShape">
              <a:avLst/>
            </a:prstTxWarp>
          </a:bodyPr>
          <a:lstStyle/>
          <a:p>
            <a:fld id="{8F524FF5-9B19-439F-AB3C-13979462AEED}" type="slidenum">
              <a:rPr lang="nl-NL" sz="1600" smtClean="0"/>
              <a:pPr/>
              <a:t>9</a:t>
            </a:fld>
            <a:endParaRPr lang="nl-NL" sz="1600" dirty="0" smtClean="0"/>
          </a:p>
        </p:txBody>
      </p:sp>
    </p:spTree>
    <p:extLst>
      <p:ext uri="{BB962C8B-B14F-4D97-AF65-F5344CB8AC3E}">
        <p14:creationId xmlns:p14="http://schemas.microsoft.com/office/powerpoint/2010/main" val="21516100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Kantoorthema">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Kantoorthema">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EA_1_0_13.potx" id="{5F6C1209-3523-440E-8533-DCE97EC5C651}" vid="{6C779022-81AC-4A5D-B0C5-44F49FEE6A6E}"/>
    </a:ext>
  </a:ext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7047</TotalTime>
  <Words>816</Words>
  <Application>Microsoft Office PowerPoint</Application>
  <PresentationFormat>A4 (210 x 297 mm)</PresentationFormat>
  <Paragraphs>294</Paragraphs>
  <Slides>23</Slides>
  <Notes>2</Notes>
  <HiddenSlides>0</HiddenSlides>
  <MMClips>0</MMClips>
  <ScaleCrop>false</ScaleCrop>
  <HeadingPairs>
    <vt:vector size="6" baseType="variant">
      <vt:variant>
        <vt:lpstr>Gebruikte lettertypen</vt:lpstr>
      </vt:variant>
      <vt:variant>
        <vt:i4>7</vt:i4>
      </vt:variant>
      <vt:variant>
        <vt:lpstr>Thema</vt:lpstr>
      </vt:variant>
      <vt:variant>
        <vt:i4>2</vt:i4>
      </vt:variant>
      <vt:variant>
        <vt:lpstr>Diatitels</vt:lpstr>
      </vt:variant>
      <vt:variant>
        <vt:i4>23</vt:i4>
      </vt:variant>
    </vt:vector>
  </HeadingPairs>
  <TitlesOfParts>
    <vt:vector size="32" baseType="lpstr">
      <vt:lpstr>Arial</vt:lpstr>
      <vt:lpstr>Calibri</vt:lpstr>
      <vt:lpstr>Consolas</vt:lpstr>
      <vt:lpstr>Courier New</vt:lpstr>
      <vt:lpstr>Symbol</vt:lpstr>
      <vt:lpstr>Times New Roman</vt:lpstr>
      <vt:lpstr>Wingdings</vt:lpstr>
      <vt:lpstr>Kantoorthema</vt:lpstr>
      <vt:lpstr>1_Kantoorthema</vt:lpstr>
      <vt:lpstr>Structs  dynamisch geheugenbeheer</vt:lpstr>
      <vt:lpstr>Inhoud</vt:lpstr>
      <vt:lpstr>Wat is een struct?</vt:lpstr>
      <vt:lpstr>Definitie van een struct</vt:lpstr>
      <vt:lpstr>Declaratie struct-variabelen</vt:lpstr>
      <vt:lpstr>Gebruikelijke notatie in C:</vt:lpstr>
      <vt:lpstr>Bewerkingen op structs</vt:lpstr>
      <vt:lpstr>PowerPoint-presentatie</vt:lpstr>
      <vt:lpstr>PowerPoint-presentatie</vt:lpstr>
      <vt:lpstr>Oefening </vt:lpstr>
      <vt:lpstr>Pointer  naar  struct</vt:lpstr>
      <vt:lpstr>Structs en functies</vt:lpstr>
      <vt:lpstr>PowerPoint-presentatie</vt:lpstr>
      <vt:lpstr>Inhoud</vt:lpstr>
      <vt:lpstr>Dynamisch geheugenbeheer</vt:lpstr>
      <vt:lpstr>PowerPoint-presentatie</vt:lpstr>
      <vt:lpstr>PowerPoint-presentatie</vt:lpstr>
      <vt:lpstr>PowerPoint-presentatie</vt:lpstr>
      <vt:lpstr>PowerPoint-presentatie</vt:lpstr>
      <vt:lpstr>PowerPoint-presentatie</vt:lpstr>
      <vt:lpstr>PowerPoint-presentatie</vt:lpstr>
      <vt:lpstr>PowerPoint-presentatie</vt:lpstr>
      <vt:lpstr>Oefening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Informatica</dc:title>
  <dc:creator>Helga Naessens</dc:creator>
  <cp:lastModifiedBy>Helga</cp:lastModifiedBy>
  <cp:revision>162</cp:revision>
  <cp:lastPrinted>2016-10-17T09:58:14Z</cp:lastPrinted>
  <dcterms:created xsi:type="dcterms:W3CDTF">2003-09-29T11:12:20Z</dcterms:created>
  <dcterms:modified xsi:type="dcterms:W3CDTF">2017-10-12T12:57:26Z</dcterms:modified>
</cp:coreProperties>
</file>