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5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9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92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62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30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34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87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059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1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57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4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72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2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3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6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445E-21E3-427E-AF07-0206E6B28A74}" type="datetimeFigureOut">
              <a:rPr lang="pt-PT" smtClean="0"/>
              <a:t>28/11/2022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8FAA-C1EB-43D9-A78F-59B8DF8E1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281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5A10-909D-87C0-BEB1-7692DBAA9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Capacitância mutua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5AB160-7630-0ABC-1715-63A89F13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parâmetro elétrico é uma característica que os condutores elétricos possuem em absorver energia e armazená-las por um período de tempo. </a:t>
            </a:r>
          </a:p>
        </p:txBody>
      </p:sp>
    </p:spTree>
    <p:extLst>
      <p:ext uri="{BB962C8B-B14F-4D97-AF65-F5344CB8AC3E}">
        <p14:creationId xmlns:p14="http://schemas.microsoft.com/office/powerpoint/2010/main" val="10526378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B09C-5A08-CB56-91E2-43DA5030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Condutância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031D8-483F-67AD-B045-E800211A5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parâmetro é o oposto da resistência elétrica, ou seja, possui a capacidade de conduzir a corrente elétrica. </a:t>
            </a:r>
          </a:p>
        </p:txBody>
      </p:sp>
    </p:spTree>
    <p:extLst>
      <p:ext uri="{BB962C8B-B14F-4D97-AF65-F5344CB8AC3E}">
        <p14:creationId xmlns:p14="http://schemas.microsoft.com/office/powerpoint/2010/main" val="13677334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7A05-0770-C318-CD20-9E66B867E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Impedância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27927-D175-4424-891D-7F5B1FE0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característica que os condutores possuem e que envolve a resistência. Os condutores elétricos devem ter uma impedância específica.</a:t>
            </a:r>
          </a:p>
        </p:txBody>
      </p:sp>
    </p:spTree>
    <p:extLst>
      <p:ext uri="{BB962C8B-B14F-4D97-AF65-F5344CB8AC3E}">
        <p14:creationId xmlns:p14="http://schemas.microsoft.com/office/powerpoint/2010/main" val="13056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46</TotalTime>
  <Words>69</Words>
  <Application>Microsoft Office PowerPoint</Application>
  <PresentationFormat>Ecrã Panorâmico</PresentationFormat>
  <Paragraphs>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Rasto de Vapor</vt:lpstr>
      <vt:lpstr>Capacitância mutua</vt:lpstr>
      <vt:lpstr>Condutância</vt:lpstr>
      <vt:lpstr>Impedância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Capacitância mutua</dc:title>
  <dc:creator>Abudala Serafim</dc:creator>
  <cp:lastModifiedBy>Mi3</cp:lastModifiedBy>
  <cp:revision>3</cp:revision>
  <dcterms:created xsi:type="dcterms:W3CDTF">2022-11-28T13:45:54Z</dcterms:created>
  <dcterms:modified xsi:type="dcterms:W3CDTF">2022-11-28T14:38:52Z</dcterms:modified>
</cp:coreProperties>
</file>