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9DDD8-D812-ACA0-9142-FAB836CBF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0E42EC-C0C0-3B87-5F5A-5CAF2CA57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1382A5-B1CB-E9CC-B78E-D0384160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F6664-CF3E-44DF-A244-C7D784D6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37562-321F-AF5D-DECD-E62A41E0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328E2-D937-0A60-5903-83919389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87CD07-E202-42CA-433B-77052108E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8ADA1-3451-8597-4ED7-024E0B00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5DA06-D90A-A9D6-F032-74713AEC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C6F83-8A90-C621-AD5F-F5C3D54E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8E1282-3850-C362-072C-07D6B439D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675559-2A7B-E41D-66CE-03DD104AB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BF55B-9BAC-F4F1-A0FC-F069C21E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0386B-0604-384D-9327-9B445934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4AD116-53D7-E4D7-DE50-0028201E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2D151-3FC8-A91E-744C-8067FE33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AF21D8-490D-EE96-2539-74EE1474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DA0302-E61E-AE22-F33F-B929B3D4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DEEEA-068A-8AD9-9721-0E5A7D66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455B8-6DE9-568B-987B-2746C9DF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87E7F-90FF-3C77-FC67-C914EFD1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3D5D3A-74F6-C2FA-8A8E-4328DC44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D17DC-5A90-931D-F28C-6B35594F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544DF-19A4-9867-0861-B180E939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BF5DF7-DBD3-989A-F666-76EBCBC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32029-BDD2-FB1A-BC63-D72D72F1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928DCD-58E8-A47D-29B7-9F56D8723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95D0FB-F683-6BB6-F2FE-650D3BB9A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87B45B-B629-58A7-7B46-0917EB9A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0BEFDC-AC84-367D-6011-B924B3EA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CD919-D034-A9DD-6DEA-AE3CD7E9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C344E-4C25-AFC9-0F8D-B2833845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7E6170-A711-F7F9-3BBC-DC5EAB95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2A903-59B5-2C8A-C2D9-EFD29BF30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BD6A8-64EC-C5A8-AD52-D0A7AF755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59F7F-ECE3-508C-48B6-8BA24FF7E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3A7479-1402-545E-75C5-E71C1598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BCC43C-5878-D267-3D56-B0A8604F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66684E-832F-FBC1-D9E8-FCCFA94A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454D4-B54A-988B-4495-6898E771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4EEFF5-5F10-D9F9-A092-172A5037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86BA77-B77E-42B3-AFF2-2A3FE327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161607-D81D-2AC8-640C-A05952A8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9799DC-0831-5F24-D1F3-B55444D4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ADD297-BF5F-0B08-D687-582D21CA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6B0360-4B25-6B6E-03D0-12DB865D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ADA6B-1586-40A0-867E-EE79131E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143CFE-6200-842C-6EFC-1BB5C506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D9B94E-F1DE-A4F0-DFEC-5D622FCFE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CE06F-302F-E8AC-DF40-502D870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444288-ABF3-2BEE-453E-BD3263A6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E50A6E-A419-2D7F-2362-A6BDEC6C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1BB4C-1690-C5D7-EC7C-016ECEB5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C10091-4992-66D6-C433-07FD37BBA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9631AC-F09A-9A21-1ED0-A0224D517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1466D-E893-EA33-0F5C-588F31E3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6F3062-70AA-B225-3286-B976F92A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BC0BDA-E749-833A-A157-774BD448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8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CEF332-3CA1-C4CF-9DA1-443D7F96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548F8-46A5-BCD6-A6BC-22293CC3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98AB4-1EF1-34BE-B462-88F93577B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7BAE6-EE8A-019F-88CE-FB34B8547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F950EF-2939-3165-C719-05348FC0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19C2A2B-06FC-1E54-7A80-728464771439}"/>
              </a:ext>
            </a:extLst>
          </p:cNvPr>
          <p:cNvSpPr/>
          <p:nvPr/>
        </p:nvSpPr>
        <p:spPr>
          <a:xfrm>
            <a:off x="5487259" y="1423146"/>
            <a:ext cx="1217481" cy="34825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BluePill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1D46B36-802C-4D1C-4A0B-C6A9F1FF6357}"/>
              </a:ext>
            </a:extLst>
          </p:cNvPr>
          <p:cNvSpPr/>
          <p:nvPr/>
        </p:nvSpPr>
        <p:spPr>
          <a:xfrm>
            <a:off x="1721030" y="4047296"/>
            <a:ext cx="1940767" cy="858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Récepteur RF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4F82525-3482-ABEE-1C86-53F150924CC0}"/>
              </a:ext>
            </a:extLst>
          </p:cNvPr>
          <p:cNvSpPr/>
          <p:nvPr/>
        </p:nvSpPr>
        <p:spPr>
          <a:xfrm>
            <a:off x="8517978" y="1452656"/>
            <a:ext cx="1940767" cy="858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 Moteur DC</a:t>
            </a:r>
          </a:p>
          <a:p>
            <a:pPr algn="ctr"/>
            <a:r>
              <a:rPr lang="fr-FR" dirty="0"/>
              <a:t>Full-Bridge (BD6221)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68C0206-FE40-E5D0-1270-F2999B9DA73C}"/>
              </a:ext>
            </a:extLst>
          </p:cNvPr>
          <p:cNvSpPr/>
          <p:nvPr/>
        </p:nvSpPr>
        <p:spPr>
          <a:xfrm>
            <a:off x="1721028" y="1479287"/>
            <a:ext cx="1940767" cy="858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LED Verte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656C6A6-942B-D48F-7FFA-5B1FA439D57D}"/>
              </a:ext>
            </a:extLst>
          </p:cNvPr>
          <p:cNvSpPr/>
          <p:nvPr/>
        </p:nvSpPr>
        <p:spPr>
          <a:xfrm>
            <a:off x="1721029" y="2780311"/>
            <a:ext cx="1940767" cy="858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LED Rouge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30622C4-7BC1-3F82-4936-DECED674EDE0}"/>
              </a:ext>
            </a:extLst>
          </p:cNvPr>
          <p:cNvSpPr/>
          <p:nvPr/>
        </p:nvSpPr>
        <p:spPr>
          <a:xfrm>
            <a:off x="8517980" y="4047294"/>
            <a:ext cx="1940767" cy="858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Gyroscope</a:t>
            </a:r>
          </a:p>
          <a:p>
            <a:pPr algn="ctr"/>
            <a:r>
              <a:rPr lang="fr-FR" dirty="0"/>
              <a:t>Accéléromètre</a:t>
            </a:r>
          </a:p>
          <a:p>
            <a:pPr algn="ctr"/>
            <a:r>
              <a:rPr lang="fr-FR" dirty="0"/>
              <a:t>(MPU-6050)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8B90CA2-551A-42FC-CB23-D417C834B56B}"/>
              </a:ext>
            </a:extLst>
          </p:cNvPr>
          <p:cNvSpPr/>
          <p:nvPr/>
        </p:nvSpPr>
        <p:spPr>
          <a:xfrm>
            <a:off x="8517979" y="2769990"/>
            <a:ext cx="1940767" cy="858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 Moteur DC</a:t>
            </a:r>
          </a:p>
          <a:p>
            <a:pPr algn="ctr"/>
            <a:r>
              <a:rPr lang="fr-FR" dirty="0"/>
              <a:t>NMOS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1C3763F-F2A5-38BB-13A5-0F74A2F71484}"/>
              </a:ext>
            </a:extLst>
          </p:cNvPr>
          <p:cNvCxnSpPr>
            <a:cxnSpLocks/>
          </p:cNvCxnSpPr>
          <p:nvPr/>
        </p:nvCxnSpPr>
        <p:spPr>
          <a:xfrm flipH="1">
            <a:off x="3674019" y="1921894"/>
            <a:ext cx="1813240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3BDEE13-D8CB-2A78-CB84-1404FC989CC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61797" y="4476504"/>
            <a:ext cx="1813242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A17929A-A3C2-A569-B8AE-41844E5295AC}"/>
              </a:ext>
            </a:extLst>
          </p:cNvPr>
          <p:cNvCxnSpPr>
            <a:cxnSpLocks/>
          </p:cNvCxnSpPr>
          <p:nvPr/>
        </p:nvCxnSpPr>
        <p:spPr>
          <a:xfrm flipH="1">
            <a:off x="3661796" y="3209519"/>
            <a:ext cx="1813240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729F7CE-2685-4E22-E43C-B3914BA48FEE}"/>
              </a:ext>
            </a:extLst>
          </p:cNvPr>
          <p:cNvCxnSpPr>
            <a:cxnSpLocks/>
          </p:cNvCxnSpPr>
          <p:nvPr/>
        </p:nvCxnSpPr>
        <p:spPr>
          <a:xfrm flipH="1">
            <a:off x="6704740" y="4476504"/>
            <a:ext cx="1813240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3213D1D9-A943-251F-198B-F89962A20BB5}"/>
              </a:ext>
            </a:extLst>
          </p:cNvPr>
          <p:cNvCxnSpPr>
            <a:cxnSpLocks/>
          </p:cNvCxnSpPr>
          <p:nvPr/>
        </p:nvCxnSpPr>
        <p:spPr>
          <a:xfrm flipV="1">
            <a:off x="6704739" y="1908495"/>
            <a:ext cx="1813242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85C9292-7EF3-D645-06DF-62D52F9D59DF}"/>
              </a:ext>
            </a:extLst>
          </p:cNvPr>
          <p:cNvCxnSpPr>
            <a:cxnSpLocks/>
          </p:cNvCxnSpPr>
          <p:nvPr/>
        </p:nvCxnSpPr>
        <p:spPr>
          <a:xfrm flipV="1">
            <a:off x="6704736" y="3199198"/>
            <a:ext cx="1813242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6C765A7-A9B4-A476-315C-98B0F729C3BF}"/>
              </a:ext>
            </a:extLst>
          </p:cNvPr>
          <p:cNvSpPr txBox="1"/>
          <p:nvPr/>
        </p:nvSpPr>
        <p:spPr>
          <a:xfrm>
            <a:off x="6800294" y="1548671"/>
            <a:ext cx="158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PWM1/CH1-4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D781924-8C0F-4257-F2AC-5A743ECEA0D0}"/>
              </a:ext>
            </a:extLst>
          </p:cNvPr>
          <p:cNvSpPr txBox="1"/>
          <p:nvPr/>
        </p:nvSpPr>
        <p:spPr>
          <a:xfrm>
            <a:off x="6800293" y="2839791"/>
            <a:ext cx="158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PWM3/CH1-2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17C723E-C0E0-09E3-623C-530268734505}"/>
              </a:ext>
            </a:extLst>
          </p:cNvPr>
          <p:cNvSpPr txBox="1"/>
          <p:nvPr/>
        </p:nvSpPr>
        <p:spPr>
          <a:xfrm>
            <a:off x="6794751" y="4120569"/>
            <a:ext cx="158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I2C1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B427F72-8E4F-E6AA-2375-DCF7057EF218}"/>
              </a:ext>
            </a:extLst>
          </p:cNvPr>
          <p:cNvSpPr txBox="1"/>
          <p:nvPr/>
        </p:nvSpPr>
        <p:spPr>
          <a:xfrm>
            <a:off x="3790527" y="4120569"/>
            <a:ext cx="158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UART1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7D1A63F-CFDB-4A83-6324-C75039C58569}"/>
              </a:ext>
            </a:extLst>
          </p:cNvPr>
          <p:cNvSpPr txBox="1"/>
          <p:nvPr/>
        </p:nvSpPr>
        <p:spPr>
          <a:xfrm>
            <a:off x="3769575" y="1544168"/>
            <a:ext cx="158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GPIO OUT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FF1D041-8938-8C95-ECC4-570F1CC096EC}"/>
              </a:ext>
            </a:extLst>
          </p:cNvPr>
          <p:cNvSpPr txBox="1"/>
          <p:nvPr/>
        </p:nvSpPr>
        <p:spPr>
          <a:xfrm>
            <a:off x="3778303" y="2840143"/>
            <a:ext cx="158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GPIO OUT</a:t>
            </a:r>
          </a:p>
        </p:txBody>
      </p:sp>
    </p:spTree>
    <p:extLst>
      <p:ext uri="{BB962C8B-B14F-4D97-AF65-F5344CB8AC3E}">
        <p14:creationId xmlns:p14="http://schemas.microsoft.com/office/powerpoint/2010/main" val="1636341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35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Leny MARCOLINI</dc:creator>
  <cp:lastModifiedBy>Leny MARCOLINI</cp:lastModifiedBy>
  <cp:revision>1</cp:revision>
  <dcterms:created xsi:type="dcterms:W3CDTF">2024-04-27T08:37:18Z</dcterms:created>
  <dcterms:modified xsi:type="dcterms:W3CDTF">2024-04-27T09:32:50Z</dcterms:modified>
</cp:coreProperties>
</file>