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-22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BEA52-A8E2-CB10-93F3-1BD78289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9A2531-404A-CA1E-9757-8B584276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E4D44-3BCB-0317-A813-6BC56EDC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BE29-4F8C-AFB7-0A58-1C3E83A4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A460C-7F32-95A3-E688-3A82043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6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D727A-8755-8A9F-7477-3249195B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99739-DB4F-279B-5805-8B49EB16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1694D-D292-83A8-9137-8769554C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54C2B-A967-BCF9-BD79-96E261AE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DC76DA-B9D4-E602-1E7B-98F70C42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26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5BE74A-5C7E-6D68-A13F-ADAB2499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2AD06-38CE-73FD-E1D5-5C09F2345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0BA66-F2D9-C5E7-DC6F-5E39B739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B6A7C-3979-A89E-3A7C-6F43CAF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2B786-DFB8-3652-8BD0-D5AB33C2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90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62A3B-9E63-9A37-5DD7-92A4BD30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A1F69-2FB1-8F38-D265-8E074DE7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658084-B8D8-8639-616D-79D8E41D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F0797E-49B6-F725-6FD0-B45C6DB1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2C01F-C470-DE93-4B30-2FDD1322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1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E6C7-AE2C-2E51-6FC3-70529EC4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20293-DAD7-08F1-B0DD-198DBDFC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1B05B-3D18-D2B4-CDBC-EE0DD664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57E29-B980-4BBE-FE25-C02BCC3B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F3733-7454-9986-BBF3-7F7EC3C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98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D9FD9-C7AC-5622-921F-997FF273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E4580D-04C5-3D5D-BF36-2B609732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AC07B-21AE-0DE6-3298-E78A2F25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854BF6-D555-0FD2-ACE7-39D7E95B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A65CE9-EE2F-7F38-7FD7-F1691561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A7AA77-0BEB-B064-4A65-5D3ED98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06261-4B80-70EA-0220-55D5963A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DA1A3F-2D9C-EC6F-BE0D-CB52F9B7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73DC4C-A04F-9857-C068-FEF1B78CE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4DFFB6-2D6F-BA6C-820B-AD60BE4F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8269DE-5D14-F875-70A0-2849521D8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628740-0953-EA63-2862-44AC90B3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304BB-C5D4-EC61-27F2-83F2643E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C85E4-CDE1-FF80-1780-8D0A73D4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1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B8C80-CADA-D0B7-AC83-69F08988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F1E36B-4892-9842-6D73-52BEFC13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58AE4B-2BA4-586C-EEE7-72AB7D9B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00EF8-B3DA-CD78-79BF-B44CB33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64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B7BDD-6755-F303-0C5F-138DC042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28A512-8BAB-2DF6-100F-6441DC85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E5AE60-BD60-317D-F7B5-A3694822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3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FBDB6-40AC-B6AE-3330-2FE12609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1F4E2-95A0-211C-8601-975ACEC3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94AD9C-8101-796E-00AB-B7C5CD8D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9C1490-3AF4-73E4-02E3-94A946B9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2BE380-6388-F9C4-B80B-6E69B86B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63D13-6B99-ED22-7A2E-19A53605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1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B0FE1-8194-7D67-C3E9-125341C6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1B1926-86AB-8D29-760E-983D91FDE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5AC32F-0589-BD63-9EA3-4390880E9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6738CA-74A9-E9FB-83E1-43845486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F12ED5-27C7-10D6-1C02-95BBDF7C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915D30-E75F-3417-6311-493C143A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01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F09857-6499-1928-6C27-6820D6AC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1887D-3DB8-29C0-E2DB-F8474D6C4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96864-2E9E-7194-1BFA-10C257E68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F2693-5D3A-4566-AC9E-E0B01732B4C1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90A49-F262-358C-AD86-D2DA2A8C1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3EFEB-95C5-545C-AE17-EBA90B29B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11EFD-63E9-46EB-88E3-FC1BF91353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84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32F7D7-94D0-DC6D-D347-D0E54B009741}"/>
              </a:ext>
            </a:extLst>
          </p:cNvPr>
          <p:cNvSpPr/>
          <p:nvPr/>
        </p:nvSpPr>
        <p:spPr>
          <a:xfrm>
            <a:off x="3443246" y="2896445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010110110110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(dec : 1462)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FD8AAE-EEAF-1486-7C3B-18F261C6BEFD}"/>
              </a:ext>
            </a:extLst>
          </p:cNvPr>
          <p:cNvSpPr txBox="1"/>
          <p:nvPr/>
        </p:nvSpPr>
        <p:spPr>
          <a:xfrm>
            <a:off x="1820216" y="2848074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Sampling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F7F4C-796F-823B-58F0-204BCE05D59C}"/>
              </a:ext>
            </a:extLst>
          </p:cNvPr>
          <p:cNvSpPr/>
          <p:nvPr/>
        </p:nvSpPr>
        <p:spPr>
          <a:xfrm>
            <a:off x="6206590" y="2896446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01011</a:t>
            </a:r>
            <a:r>
              <a:rPr lang="fr-FR" sz="1200" b="1" strike="sngStrike" dirty="0">
                <a:solidFill>
                  <a:srgbClr val="FF0000"/>
                </a:solidFill>
              </a:rPr>
              <a:t>0110110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(dec : 11)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E80D4E-9FC9-12CA-E296-DCE1C758E329}"/>
              </a:ext>
            </a:extLst>
          </p:cNvPr>
          <p:cNvSpPr txBox="1"/>
          <p:nvPr/>
        </p:nvSpPr>
        <p:spPr>
          <a:xfrm>
            <a:off x="4455671" y="2848279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Downscaling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E6B5A4-4FAF-D948-A835-D09DA2A37500}"/>
              </a:ext>
            </a:extLst>
          </p:cNvPr>
          <p:cNvSpPr/>
          <p:nvPr/>
        </p:nvSpPr>
        <p:spPr>
          <a:xfrm>
            <a:off x="9845971" y="2900167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(négatif)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E9B6A06-D0DB-EED6-E5D7-F52394AECA0C}"/>
              </a:ext>
            </a:extLst>
          </p:cNvPr>
          <p:cNvSpPr txBox="1"/>
          <p:nvPr/>
        </p:nvSpPr>
        <p:spPr>
          <a:xfrm>
            <a:off x="7657033" y="2682858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Parsing </a:t>
            </a:r>
          </a:p>
          <a:p>
            <a:pPr algn="ctr"/>
            <a:r>
              <a:rPr lang="fr-FR" sz="1400" dirty="0">
                <a:solidFill>
                  <a:srgbClr val="FF0000"/>
                </a:solidFill>
              </a:rPr>
              <a:t>Sign &amp; Magnitude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DBF85-BFE2-B492-AB47-4FF387D41BE9}"/>
              </a:ext>
            </a:extLst>
          </p:cNvPr>
          <p:cNvSpPr/>
          <p:nvPr/>
        </p:nvSpPr>
        <p:spPr>
          <a:xfrm>
            <a:off x="9845971" y="4517396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1011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(dec : 10)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79D7FE-CB8F-8598-ED86-E5E416B4801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635152" y="3215672"/>
            <a:ext cx="157143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43CAAB6-599F-EED1-117F-A397973A9BE9}"/>
              </a:ext>
            </a:extLst>
          </p:cNvPr>
          <p:cNvCxnSpPr>
            <a:cxnSpLocks/>
            <a:stCxn id="42" idx="3"/>
            <a:endCxn id="6" idx="1"/>
          </p:cNvCxnSpPr>
          <p:nvPr/>
        </p:nvCxnSpPr>
        <p:spPr>
          <a:xfrm>
            <a:off x="2136941" y="3215671"/>
            <a:ext cx="1306305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1072BC9-D72E-CBE6-7D09-AA39F0DF4151}"/>
              </a:ext>
            </a:extLst>
          </p:cNvPr>
          <p:cNvGrpSpPr/>
          <p:nvPr/>
        </p:nvGrpSpPr>
        <p:grpSpPr>
          <a:xfrm>
            <a:off x="945035" y="2896444"/>
            <a:ext cx="1191906" cy="638453"/>
            <a:chOff x="860527" y="4061753"/>
            <a:chExt cx="1251752" cy="638453"/>
          </a:xfrm>
          <a:noFill/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4C1BA3-51D8-CE38-8305-AEA0DEF50FCF}"/>
                </a:ext>
              </a:extLst>
            </p:cNvPr>
            <p:cNvSpPr/>
            <p:nvPr/>
          </p:nvSpPr>
          <p:spPr>
            <a:xfrm>
              <a:off x="860527" y="4061753"/>
              <a:ext cx="1251752" cy="63845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15AED8BB-CB03-546A-A294-B558FF2DB8B1}"/>
                </a:ext>
              </a:extLst>
            </p:cNvPr>
            <p:cNvSpPr/>
            <p:nvPr/>
          </p:nvSpPr>
          <p:spPr>
            <a:xfrm>
              <a:off x="1116531" y="4215812"/>
              <a:ext cx="770021" cy="259935"/>
            </a:xfrm>
            <a:custGeom>
              <a:avLst/>
              <a:gdLst>
                <a:gd name="connsiteX0" fmla="*/ 0 w 770021"/>
                <a:gd name="connsiteY0" fmla="*/ 259935 h 259935"/>
                <a:gd name="connsiteX1" fmla="*/ 57751 w 770021"/>
                <a:gd name="connsiteY1" fmla="*/ 182933 h 259935"/>
                <a:gd name="connsiteX2" fmla="*/ 211755 w 770021"/>
                <a:gd name="connsiteY2" fmla="*/ 53 h 259935"/>
                <a:gd name="connsiteX3" fmla="*/ 500513 w 770021"/>
                <a:gd name="connsiteY3" fmla="*/ 202184 h 259935"/>
                <a:gd name="connsiteX4" fmla="*/ 770021 w 770021"/>
                <a:gd name="connsiteY4" fmla="*/ 240685 h 25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021" h="259935">
                  <a:moveTo>
                    <a:pt x="0" y="259935"/>
                  </a:moveTo>
                  <a:cubicBezTo>
                    <a:pt x="11229" y="243091"/>
                    <a:pt x="22459" y="226247"/>
                    <a:pt x="57751" y="182933"/>
                  </a:cubicBezTo>
                  <a:cubicBezTo>
                    <a:pt x="93043" y="139619"/>
                    <a:pt x="137961" y="-3156"/>
                    <a:pt x="211755" y="53"/>
                  </a:cubicBezTo>
                  <a:cubicBezTo>
                    <a:pt x="285549" y="3261"/>
                    <a:pt x="407469" y="162079"/>
                    <a:pt x="500513" y="202184"/>
                  </a:cubicBezTo>
                  <a:cubicBezTo>
                    <a:pt x="593557" y="242289"/>
                    <a:pt x="681789" y="241487"/>
                    <a:pt x="770021" y="240685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AD9A56A5-F11A-7F20-72F8-F807D16584D1}"/>
              </a:ext>
            </a:extLst>
          </p:cNvPr>
          <p:cNvSpPr txBox="1"/>
          <p:nvPr/>
        </p:nvSpPr>
        <p:spPr>
          <a:xfrm>
            <a:off x="590203" y="2311183"/>
            <a:ext cx="193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Signal</a:t>
            </a:r>
          </a:p>
          <a:p>
            <a:pPr algn="ctr"/>
            <a:r>
              <a:rPr lang="fr-FR" sz="1400" dirty="0"/>
              <a:t>Analogique</a:t>
            </a:r>
          </a:p>
          <a:p>
            <a:pPr algn="ctr"/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987C68E-B41F-59CF-2DFC-023DC8FA20E5}"/>
              </a:ext>
            </a:extLst>
          </p:cNvPr>
          <p:cNvSpPr txBox="1"/>
          <p:nvPr/>
        </p:nvSpPr>
        <p:spPr>
          <a:xfrm>
            <a:off x="3073999" y="2313405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Sample</a:t>
            </a:r>
          </a:p>
          <a:p>
            <a:pPr algn="ctr"/>
            <a:r>
              <a:rPr lang="fr-FR" sz="1400" dirty="0"/>
              <a:t>12 bits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A765D0C-34D4-407F-8186-1D115DF1A357}"/>
              </a:ext>
            </a:extLst>
          </p:cNvPr>
          <p:cNvSpPr txBox="1"/>
          <p:nvPr/>
        </p:nvSpPr>
        <p:spPr>
          <a:xfrm>
            <a:off x="5842622" y="2311183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Sample</a:t>
            </a:r>
          </a:p>
          <a:p>
            <a:pPr algn="ctr"/>
            <a:r>
              <a:rPr lang="fr-FR" sz="1400" dirty="0"/>
              <a:t>5 bits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24A458-0159-8391-DF26-69E414D194BF}"/>
              </a:ext>
            </a:extLst>
          </p:cNvPr>
          <p:cNvSpPr txBox="1"/>
          <p:nvPr/>
        </p:nvSpPr>
        <p:spPr>
          <a:xfrm>
            <a:off x="9476724" y="3962745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Valeur absolue </a:t>
            </a:r>
          </a:p>
          <a:p>
            <a:pPr algn="ctr"/>
            <a:r>
              <a:rPr lang="fr-FR" sz="1400" dirty="0"/>
              <a:t>4 bits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250B307-4555-DCA0-3088-066D7AB7AC88}"/>
              </a:ext>
            </a:extLst>
          </p:cNvPr>
          <p:cNvSpPr txBox="1"/>
          <p:nvPr/>
        </p:nvSpPr>
        <p:spPr>
          <a:xfrm>
            <a:off x="9476724" y="2314906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Signe</a:t>
            </a:r>
          </a:p>
          <a:p>
            <a:pPr algn="ctr"/>
            <a:r>
              <a:rPr lang="fr-FR" sz="1400" dirty="0"/>
              <a:t>1 bit</a:t>
            </a: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00A3BA90-33DC-E126-6479-9B4ED14DDAF6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398496" y="3215673"/>
            <a:ext cx="2447475" cy="372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5D67541-D141-D29B-450D-D0EE79C506BE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7398496" y="3215673"/>
            <a:ext cx="2447475" cy="162095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3B2972-1A41-8B14-0148-2F1D3C7BD342}"/>
              </a:ext>
            </a:extLst>
          </p:cNvPr>
          <p:cNvCxnSpPr/>
          <p:nvPr/>
        </p:nvCxnSpPr>
        <p:spPr>
          <a:xfrm flipV="1">
            <a:off x="3381375" y="1781177"/>
            <a:ext cx="0" cy="30003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E01F77C-5783-B5B4-E467-483C90092967}"/>
              </a:ext>
            </a:extLst>
          </p:cNvPr>
          <p:cNvSpPr txBox="1"/>
          <p:nvPr/>
        </p:nvSpPr>
        <p:spPr>
          <a:xfrm>
            <a:off x="2857504" y="1411845"/>
            <a:ext cx="10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4095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0F8DDE-F684-CC37-FF10-49036942E486}"/>
              </a:ext>
            </a:extLst>
          </p:cNvPr>
          <p:cNvSpPr txBox="1"/>
          <p:nvPr/>
        </p:nvSpPr>
        <p:spPr>
          <a:xfrm>
            <a:off x="2857504" y="4781552"/>
            <a:ext cx="10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DE5036B-E2F7-0BD8-F8F9-C0E7EF9ADE0E}"/>
              </a:ext>
            </a:extLst>
          </p:cNvPr>
          <p:cNvSpPr/>
          <p:nvPr/>
        </p:nvSpPr>
        <p:spPr>
          <a:xfrm>
            <a:off x="4191000" y="3133726"/>
            <a:ext cx="933436" cy="2952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008B613-D103-AE4C-9FB3-3DB676C9F13F}"/>
              </a:ext>
            </a:extLst>
          </p:cNvPr>
          <p:cNvCxnSpPr/>
          <p:nvPr/>
        </p:nvCxnSpPr>
        <p:spPr>
          <a:xfrm flipV="1">
            <a:off x="5810250" y="1781177"/>
            <a:ext cx="0" cy="30003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79C00B9-76FB-3E29-2ED1-81CFC810F069}"/>
              </a:ext>
            </a:extLst>
          </p:cNvPr>
          <p:cNvSpPr txBox="1"/>
          <p:nvPr/>
        </p:nvSpPr>
        <p:spPr>
          <a:xfrm>
            <a:off x="5286379" y="1411845"/>
            <a:ext cx="10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E30FB3-246C-FDB3-648E-6255DAECBD72}"/>
              </a:ext>
            </a:extLst>
          </p:cNvPr>
          <p:cNvSpPr txBox="1"/>
          <p:nvPr/>
        </p:nvSpPr>
        <p:spPr>
          <a:xfrm>
            <a:off x="5286379" y="4781552"/>
            <a:ext cx="10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D530497-728A-9869-6C79-4FBC0419906D}"/>
              </a:ext>
            </a:extLst>
          </p:cNvPr>
          <p:cNvSpPr/>
          <p:nvPr/>
        </p:nvSpPr>
        <p:spPr>
          <a:xfrm>
            <a:off x="6619874" y="3133725"/>
            <a:ext cx="933436" cy="2952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3CF4C66-D72A-2237-5D91-A8E0C4BA198F}"/>
              </a:ext>
            </a:extLst>
          </p:cNvPr>
          <p:cNvCxnSpPr>
            <a:cxnSpLocks/>
            <a:stCxn id="28" idx="0"/>
            <a:endCxn id="35" idx="2"/>
          </p:cNvCxnSpPr>
          <p:nvPr/>
        </p:nvCxnSpPr>
        <p:spPr>
          <a:xfrm flipV="1">
            <a:off x="8379604" y="1781177"/>
            <a:ext cx="7128" cy="13525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EB661DB-3835-3DEE-D3E5-B949E50F0340}"/>
              </a:ext>
            </a:extLst>
          </p:cNvPr>
          <p:cNvSpPr/>
          <p:nvPr/>
        </p:nvSpPr>
        <p:spPr>
          <a:xfrm>
            <a:off x="3243262" y="3133725"/>
            <a:ext cx="276225" cy="2952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0A75D6C-879F-F527-4CFC-B745323EDB43}"/>
              </a:ext>
            </a:extLst>
          </p:cNvPr>
          <p:cNvSpPr/>
          <p:nvPr/>
        </p:nvSpPr>
        <p:spPr>
          <a:xfrm>
            <a:off x="5672137" y="3133725"/>
            <a:ext cx="276225" cy="2952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71B0B41-654C-F7DD-5089-B922CF02ABA7}"/>
              </a:ext>
            </a:extLst>
          </p:cNvPr>
          <p:cNvSpPr/>
          <p:nvPr/>
        </p:nvSpPr>
        <p:spPr>
          <a:xfrm>
            <a:off x="8241491" y="3133724"/>
            <a:ext cx="276225" cy="2952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F9ECFFD-8D81-9E08-844F-6E5BC3495A12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flipH="1">
            <a:off x="8379602" y="3428999"/>
            <a:ext cx="2" cy="13525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0C027145-5AC5-F876-CC01-5D4B6E0829B7}"/>
              </a:ext>
            </a:extLst>
          </p:cNvPr>
          <p:cNvSpPr txBox="1"/>
          <p:nvPr/>
        </p:nvSpPr>
        <p:spPr>
          <a:xfrm>
            <a:off x="7862861" y="1411845"/>
            <a:ext cx="10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B97CEB-6E78-AD74-D06C-5421A97C4A57}"/>
              </a:ext>
            </a:extLst>
          </p:cNvPr>
          <p:cNvSpPr txBox="1"/>
          <p:nvPr/>
        </p:nvSpPr>
        <p:spPr>
          <a:xfrm>
            <a:off x="7855731" y="4781546"/>
            <a:ext cx="10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-15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1944C2D-A375-3F7B-6B22-41EB7536C0B8}"/>
              </a:ext>
            </a:extLst>
          </p:cNvPr>
          <p:cNvSpPr txBox="1"/>
          <p:nvPr/>
        </p:nvSpPr>
        <p:spPr>
          <a:xfrm>
            <a:off x="3697671" y="2715372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Downscaling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328CE50-5F2B-6032-AE17-22E872EAAD8D}"/>
              </a:ext>
            </a:extLst>
          </p:cNvPr>
          <p:cNvSpPr txBox="1"/>
          <p:nvPr/>
        </p:nvSpPr>
        <p:spPr>
          <a:xfrm>
            <a:off x="6081287" y="2715372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34990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E6B5A4-4FAF-D948-A835-D09DA2A37500}"/>
              </a:ext>
            </a:extLst>
          </p:cNvPr>
          <p:cNvSpPr/>
          <p:nvPr/>
        </p:nvSpPr>
        <p:spPr>
          <a:xfrm>
            <a:off x="4051306" y="4769475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DBF85-BFE2-B492-AB47-4FF387D41BE9}"/>
              </a:ext>
            </a:extLst>
          </p:cNvPr>
          <p:cNvSpPr/>
          <p:nvPr/>
        </p:nvSpPr>
        <p:spPr>
          <a:xfrm>
            <a:off x="4051306" y="1848241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1011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24A458-0159-8391-DF26-69E414D194BF}"/>
              </a:ext>
            </a:extLst>
          </p:cNvPr>
          <p:cNvSpPr txBox="1"/>
          <p:nvPr/>
        </p:nvSpPr>
        <p:spPr>
          <a:xfrm>
            <a:off x="3682059" y="1274888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Valeur absolue </a:t>
            </a:r>
          </a:p>
          <a:p>
            <a:pPr algn="ctr"/>
            <a:r>
              <a:rPr lang="fr-FR" sz="1400" dirty="0"/>
              <a:t>4 bits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250B307-4555-DCA0-3088-066D7AB7AC88}"/>
              </a:ext>
            </a:extLst>
          </p:cNvPr>
          <p:cNvSpPr txBox="1"/>
          <p:nvPr/>
        </p:nvSpPr>
        <p:spPr>
          <a:xfrm>
            <a:off x="3682059" y="4246255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Signe</a:t>
            </a:r>
          </a:p>
          <a:p>
            <a:pPr algn="ctr"/>
            <a:r>
              <a:rPr lang="fr-FR" sz="1400" dirty="0"/>
              <a:t>1 bit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61D33F2-71EB-B309-BB0E-331CF43B4BEE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5243212" y="5088702"/>
            <a:ext cx="16727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90728CC-FA47-5137-8ADE-97BD07B94950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5243212" y="2163846"/>
            <a:ext cx="1672739" cy="362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300EF2A-C554-D3CD-C567-471C8C7B3DF3}"/>
              </a:ext>
            </a:extLst>
          </p:cNvPr>
          <p:cNvSpPr/>
          <p:nvPr/>
        </p:nvSpPr>
        <p:spPr>
          <a:xfrm>
            <a:off x="6915951" y="1844619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6BA4B-0E66-4165-6619-10293F82BEEF}"/>
              </a:ext>
            </a:extLst>
          </p:cNvPr>
          <p:cNvSpPr/>
          <p:nvPr/>
        </p:nvSpPr>
        <p:spPr>
          <a:xfrm>
            <a:off x="6915951" y="4769475"/>
            <a:ext cx="1191906" cy="6384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108CBE-3C8A-7AA4-36E2-D49442157E78}"/>
              </a:ext>
            </a:extLst>
          </p:cNvPr>
          <p:cNvSpPr txBox="1"/>
          <p:nvPr/>
        </p:nvSpPr>
        <p:spPr>
          <a:xfrm>
            <a:off x="6546704" y="1274888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Valeur absolue </a:t>
            </a:r>
          </a:p>
          <a:p>
            <a:pPr algn="ctr"/>
            <a:r>
              <a:rPr lang="fr-FR" sz="1400" dirty="0"/>
              <a:t>(Sensitivity + 1) bits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C7F8601-7FBD-D8F6-DBC1-2E6EB6CEF84F}"/>
              </a:ext>
            </a:extLst>
          </p:cNvPr>
          <p:cNvSpPr txBox="1"/>
          <p:nvPr/>
        </p:nvSpPr>
        <p:spPr>
          <a:xfrm>
            <a:off x="5114382" y="1798108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Rescaling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9A0990-4185-35CA-457E-4334EF13510D}"/>
              </a:ext>
            </a:extLst>
          </p:cNvPr>
          <p:cNvSpPr txBox="1"/>
          <p:nvPr/>
        </p:nvSpPr>
        <p:spPr>
          <a:xfrm>
            <a:off x="5114381" y="4719342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Reversal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DDC1F44-067E-8D80-6891-9A0588CF67AF}"/>
              </a:ext>
            </a:extLst>
          </p:cNvPr>
          <p:cNvSpPr/>
          <p:nvPr/>
        </p:nvSpPr>
        <p:spPr>
          <a:xfrm>
            <a:off x="3475947" y="590439"/>
            <a:ext cx="5207267" cy="2204186"/>
          </a:xfrm>
          <a:prstGeom prst="roundRect">
            <a:avLst>
              <a:gd name="adj" fmla="val 96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4BB885F-6766-7A2D-B337-EC3743875958}"/>
              </a:ext>
            </a:extLst>
          </p:cNvPr>
          <p:cNvSpPr txBox="1"/>
          <p:nvPr/>
        </p:nvSpPr>
        <p:spPr>
          <a:xfrm>
            <a:off x="4790335" y="697635"/>
            <a:ext cx="26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sensibilité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B2A70CD-45DE-0B94-CC7C-A92A20009B0C}"/>
              </a:ext>
            </a:extLst>
          </p:cNvPr>
          <p:cNvSpPr/>
          <p:nvPr/>
        </p:nvSpPr>
        <p:spPr>
          <a:xfrm>
            <a:off x="3457627" y="3525766"/>
            <a:ext cx="5207267" cy="2204186"/>
          </a:xfrm>
          <a:prstGeom prst="roundRect">
            <a:avLst>
              <a:gd name="adj" fmla="val 96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E31F6F-59BF-1537-862B-87E61D7C96F2}"/>
              </a:ext>
            </a:extLst>
          </p:cNvPr>
          <p:cNvSpPr txBox="1"/>
          <p:nvPr/>
        </p:nvSpPr>
        <p:spPr>
          <a:xfrm>
            <a:off x="6546703" y="4243458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Signe</a:t>
            </a:r>
          </a:p>
          <a:p>
            <a:pPr algn="ctr"/>
            <a:r>
              <a:rPr lang="fr-FR" sz="1400" dirty="0"/>
              <a:t>1 bit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984DEA1-9AD8-8CCE-1211-854C36962B6E}"/>
              </a:ext>
            </a:extLst>
          </p:cNvPr>
          <p:cNvSpPr txBox="1"/>
          <p:nvPr/>
        </p:nvSpPr>
        <p:spPr>
          <a:xfrm>
            <a:off x="4755595" y="3678994"/>
            <a:ext cx="26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polarité</a:t>
            </a:r>
          </a:p>
        </p:txBody>
      </p:sp>
    </p:spTree>
    <p:extLst>
      <p:ext uri="{BB962C8B-B14F-4D97-AF65-F5344CB8AC3E}">
        <p14:creationId xmlns:p14="http://schemas.microsoft.com/office/powerpoint/2010/main" val="28522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3584B24-523B-369F-85B8-47D11003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60" y="4279900"/>
            <a:ext cx="8782050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09727F-1990-9592-6DC7-214FAC0621EE}"/>
              </a:ext>
            </a:extLst>
          </p:cNvPr>
          <p:cNvSpPr/>
          <p:nvPr/>
        </p:nvSpPr>
        <p:spPr>
          <a:xfrm>
            <a:off x="1715690" y="4808221"/>
            <a:ext cx="5706190" cy="251459"/>
          </a:xfrm>
          <a:prstGeom prst="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1226DA6-E806-64E1-4B75-9C4344D1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72" y="2774315"/>
            <a:ext cx="8791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317B2A-40B3-920E-88BA-18A16385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943225"/>
            <a:ext cx="8753475" cy="97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1B3292-4C8A-7342-3171-7BB2824228EF}"/>
              </a:ext>
            </a:extLst>
          </p:cNvPr>
          <p:cNvSpPr/>
          <p:nvPr/>
        </p:nvSpPr>
        <p:spPr>
          <a:xfrm>
            <a:off x="6718301" y="3429001"/>
            <a:ext cx="3735388" cy="464344"/>
          </a:xfrm>
          <a:prstGeom prst="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927984-F5C3-1C76-23C8-4D78F03E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774825"/>
            <a:ext cx="8772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85826F0-597E-4AEE-A621-8719302A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4179095"/>
            <a:ext cx="8924925" cy="1390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1B3292-4C8A-7342-3171-7BB2824228EF}"/>
              </a:ext>
            </a:extLst>
          </p:cNvPr>
          <p:cNvSpPr/>
          <p:nvPr/>
        </p:nvSpPr>
        <p:spPr>
          <a:xfrm>
            <a:off x="6315074" y="4432300"/>
            <a:ext cx="3819526" cy="237331"/>
          </a:xfrm>
          <a:prstGeom prst="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E08A7-9C28-2C69-CC54-F15FA9E0CB07}"/>
              </a:ext>
            </a:extLst>
          </p:cNvPr>
          <p:cNvSpPr/>
          <p:nvPr/>
        </p:nvSpPr>
        <p:spPr>
          <a:xfrm>
            <a:off x="5753098" y="5079999"/>
            <a:ext cx="4381501" cy="465931"/>
          </a:xfrm>
          <a:prstGeom prst="rect">
            <a:avLst/>
          </a:prstGeom>
          <a:solidFill>
            <a:schemeClr val="accent5">
              <a:lumMod val="60000"/>
              <a:lumOff val="40000"/>
              <a:alpha val="349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0B0709A-12BC-137B-7FA6-B894D458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5" y="2941636"/>
            <a:ext cx="88868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8A8586-B359-473F-8699-EDE48159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3057525"/>
            <a:ext cx="8810625" cy="742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D5433B-D8C8-CC0B-E2EA-2A84A437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790700"/>
            <a:ext cx="88487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96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82</Words>
  <Application>Microsoft Office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Leny MARCOLINI</dc:creator>
  <cp:lastModifiedBy>Leny MARCOLINI</cp:lastModifiedBy>
  <cp:revision>2</cp:revision>
  <dcterms:created xsi:type="dcterms:W3CDTF">2024-04-30T21:17:06Z</dcterms:created>
  <dcterms:modified xsi:type="dcterms:W3CDTF">2024-05-06T16:04:04Z</dcterms:modified>
</cp:coreProperties>
</file>