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253-A6A2-418E-AC83-F1878395DFD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2808-873A-4EF2-AAE4-E1E556D0B7E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6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253-A6A2-418E-AC83-F1878395DFD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2808-873A-4EF2-AAE4-E1E556D0B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253-A6A2-418E-AC83-F1878395DFD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2808-873A-4EF2-AAE4-E1E556D0B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253-A6A2-418E-AC83-F1878395DFD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2808-873A-4EF2-AAE4-E1E556D0B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59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253-A6A2-418E-AC83-F1878395DFD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2808-873A-4EF2-AAE4-E1E556D0B7E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36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253-A6A2-418E-AC83-F1878395DFD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2808-873A-4EF2-AAE4-E1E556D0B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253-A6A2-418E-AC83-F1878395DFD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2808-873A-4EF2-AAE4-E1E556D0B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7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253-A6A2-418E-AC83-F1878395DFD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2808-873A-4EF2-AAE4-E1E556D0B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7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253-A6A2-418E-AC83-F1878395DFD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2808-873A-4EF2-AAE4-E1E556D0B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1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5E8253-A6A2-418E-AC83-F1878395DFD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62808-873A-4EF2-AAE4-E1E556D0B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14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253-A6A2-418E-AC83-F1878395DFD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2808-873A-4EF2-AAE4-E1E556D0B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5E8253-A6A2-418E-AC83-F1878395DFD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62808-873A-4EF2-AAE4-E1E556D0B7E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410A-3EB5-0A92-C972-51AC9AB6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BFC2F-D634-3760-33EA-74ED955A8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51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1F85-82D6-C34D-2E7A-FE7C79E9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AB1C-BB32-6A9A-D628-0B8F2C5C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1. With given dataset using following columns build a model to predict if person would survive or not.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-apple-system"/>
              </a:rPr>
              <a:t>Pclass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Sex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Age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Fare</a:t>
            </a:r>
          </a:p>
          <a:p>
            <a:pPr algn="l"/>
            <a:r>
              <a:rPr lang="en-US" b="1" i="0" dirty="0">
                <a:effectLst/>
                <a:latin typeface="-apple-system"/>
              </a:rPr>
              <a:t>Calculate score of your model</a:t>
            </a:r>
          </a:p>
          <a:p>
            <a:endParaRPr lang="en-US" b="1" i="0" dirty="0"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76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0394-DF57-1BED-97CE-C8611DD7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2CB4-9AB6-245C-AA5E-359A0055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Decision Tree is a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Supervised learning technique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that can be used for both classification and Regression problems, but mostly it is preferred for solving Classification problems.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It is a tree-structured classifier, where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 internal nodes represent the features of a dataset, branches represent the decision rules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each leaf node represents the outcome.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47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C5E-49DC-6A4F-6DCC-03626A65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8D0A-4BC2-A7E9-7A7E-853AC52C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a Decision tree, there are two nodes, which are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Decision Node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 Leaf Node.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Decision nodes are used to make any decision and have multiple branches, whereas Leaf nodes are the output of those decisions and do not contain any further branches.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decisions or the test are performed on the basis of features of the given dataset.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called a decision tree because, similar to a tree, it starts with the root node, which expands on further branches and constructs a tree-like structure.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73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Classification Algorithm">
            <a:extLst>
              <a:ext uri="{FF2B5EF4-FFF2-40B4-BE49-F238E27FC236}">
                <a16:creationId xmlns:a16="http://schemas.microsoft.com/office/drawing/2014/main" id="{4BC6B391-0890-8A89-9421-45275A70F9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700" y="643466"/>
            <a:ext cx="835660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75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4A2F-A132-A8F8-3E63-6348AE00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08AF4D-9E5B-7AB6-855A-7B74B5452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" y="1934066"/>
            <a:ext cx="10302240" cy="41344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bold"/>
              </a:rPr>
              <a:t>Root Node: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Root node is from where the decision tree starts. It represents the entire dataset, which further gets divided into two or more homogeneous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bold"/>
              </a:rPr>
              <a:t>Leaf Node: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Leaf nodes are the final output node, and the tree cannot be segregated further after getting a leaf node.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bold"/>
              </a:rPr>
              <a:t>Splitting: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Splitting is the process of dividing the decision node/root node into sub-nodes according to the given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bold"/>
              </a:rPr>
              <a:t>Branch/Sub Tree: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A tree formed by splitting the tree.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bold"/>
              </a:rPr>
              <a:t>Pruning: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Pruning is the process of removing the unwanted branches from the tree.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bold"/>
              </a:rPr>
              <a:t>Parent/Child node: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The root node of the tree is called the parent node, and other nodes are called the child nodes.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1518-3018-C88B-8BC9-CE0A0820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E7B1-CE0F-FE16-09DD-DC19E591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Step-1: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Begin the tree with the root node, says S, which contains the complete dataset.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Step-2: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Find the best attribute in the dataset using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Attribute Selection Measure (ASM).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There are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two popular techniques for ASM, which are: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  1. Information Gain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  2. </a:t>
            </a:r>
            <a:r>
              <a:rPr lang="en-US" b="1" i="0">
                <a:solidFill>
                  <a:srgbClr val="000000"/>
                </a:solidFill>
                <a:effectLst/>
                <a:latin typeface="inter-bold"/>
              </a:rPr>
              <a:t>Gini Index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Step-3: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Divide the S into subsets that contains possible values for the best attributes.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Step-4: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Generate the decision tree node, which contains the best attribute.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Step-5: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Recursively make new decision trees using the subsets of the dataset created in step -3.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Continue this process until a stage is reached where you cannot further classify the nodes and called the final node as a leaf node.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49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89BA-5DF4-F0DE-1F5E-C0CEA1E6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C481-3C33-22FC-5073-25EAA0494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Suppose there is a candidate who has a job offer and wants to decide whether he should accept the offer or Not.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So, to solve this problem, the decision tree starts with the root node (Salary attribute by ASM).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root node splits further into the next decision node (distance from the office) and one leaf node based on the corresponding labels.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The next decision node further gets split into one decision node (Cab facility) and one leaf node.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Finally, the decision node splits into two leaf nodes (Accepted offers and Declined offer).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99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D569-D4E4-C301-046A-8CF148E1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Decision Tree Classification Algorithm">
            <a:extLst>
              <a:ext uri="{FF2B5EF4-FFF2-40B4-BE49-F238E27FC236}">
                <a16:creationId xmlns:a16="http://schemas.microsoft.com/office/drawing/2014/main" id="{BAEBA36A-44DD-FB44-341F-2BA4307268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4913" y="1952625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6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C96F-6FDA-B57E-C621-B80388F9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1F3A-7A33-4651-7D04-D05DC978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salary dataset, use decision tree classifier whether to accept the offer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7896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577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inter-bold</vt:lpstr>
      <vt:lpstr>inter-regular</vt:lpstr>
      <vt:lpstr>Retrospect</vt:lpstr>
      <vt:lpstr>Decision Trees</vt:lpstr>
      <vt:lpstr>PowerPoint Presentation</vt:lpstr>
      <vt:lpstr>PowerPoint Presentation</vt:lpstr>
      <vt:lpstr>PowerPoint Presentation</vt:lpstr>
      <vt:lpstr>Terminology</vt:lpstr>
      <vt:lpstr>PowerPoint Presentation</vt:lpstr>
      <vt:lpstr>PowerPoint Presentation</vt:lpstr>
      <vt:lpstr>PowerPoint Presentation</vt:lpstr>
      <vt:lpstr>Exercise 1</vt:lpstr>
      <vt:lpstr>Exercise 2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Vineela Chandra  Dodda</dc:creator>
  <cp:lastModifiedBy>Vineela Chandra  Dodda</cp:lastModifiedBy>
  <cp:revision>5</cp:revision>
  <dcterms:created xsi:type="dcterms:W3CDTF">2022-09-26T08:11:16Z</dcterms:created>
  <dcterms:modified xsi:type="dcterms:W3CDTF">2022-09-29T09:41:49Z</dcterms:modified>
</cp:coreProperties>
</file>