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3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7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1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2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2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5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F6FA-C429-4522-9E02-C16C45156A43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EDD623-C9CA-4A5C-9635-17C0AD10B1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0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6F6C-A5CB-2D7C-A100-8259192B0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E2D6-6F78-A9B1-DDBB-8FE79557C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1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89DB-60BE-C7D9-F792-C2642E1E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CC81-AE9D-58FE-514D-670DEB29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Use famous iris flower dataset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sklearn.datasets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to predict flower species using random forest classifier.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Measure prediction score using default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n_estimators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(10)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Now fine tune your model by changing number of trees in your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classifer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tell  what best score you can get using how many trees.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91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044B-50EE-0071-9550-2628A29C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4636-0C8B-E3CB-FA30-857FAD89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Random Forest is a popular machine learning algorithm that belongs to the supervised learning technique.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can be used for both Classification and Regression problems in ML.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is based on the concept of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ensemble learning,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which is a process of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combining multiple classifiers to solve a complex problem and to improve the performance of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2C0C-BCB4-C22F-F2C9-BCDDC21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9EB0-F4AA-A3FC-D10C-D6E1F3DB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Random Forest is a classifier that contains a number of decision trees on various subsets of the given dataset and takes the average to improve the predictive accuracy of that dataset."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Instead of relying on one decision tree, the random forest takes the prediction from each tree and based on the majority votes of predictions, and it predicts the final output.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The greater number of trees in the forest leads to higher accuracy and prevents the problem of overfitting.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73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4179-5D8B-EDEA-C18E-83AD515D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Random Forest Algorithm">
            <a:extLst>
              <a:ext uri="{FF2B5EF4-FFF2-40B4-BE49-F238E27FC236}">
                <a16:creationId xmlns:a16="http://schemas.microsoft.com/office/drawing/2014/main" id="{DD11686B-646F-582B-71EF-4D62DBC565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09" y="207782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7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C6A3-47FE-8BB4-D8CB-E3E3F3A5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3D2D-7E3C-3AF1-DB8A-9F696E57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works in two-phase, first is to create the random forest by combining N decision tree, and second is to make predictions for each tree created in the first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66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6DCA-4018-3F35-8BAA-A54C9A91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24F9-CE3B-9048-0FAF-AEFF8882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Working process can be explained in the below steps and diagram: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Step-1: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Select random K data points from the training set.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Step-2: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Build the decision trees associated with the selected data points (Subsets).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Step-3: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Choose the number N for decision trees that you want to build.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Step-4: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Repeat Step 1 &amp; 2.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Step-5: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For new data points, find the predictions of each decision tree, and assign the new data points to the category that wins the majority votes.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0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BF16-853C-DC63-576A-38315995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F44D-5A02-6284-202A-7E743174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Suppose there is a dataset that contains multiple fruit images.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So, this dataset is given to the Random forest classifier.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dataset is divided into subsets and given to each decision tree.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During the training phase, each decision tree produces a prediction result, and when a new data point occurs, then based on the majority of results, the Random Forest classifier predicts the final decision. Consider the below image: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41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EAC8-177C-DDA9-3476-94A07378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Random Forest Algorithm">
            <a:extLst>
              <a:ext uri="{FF2B5EF4-FFF2-40B4-BE49-F238E27FC236}">
                <a16:creationId xmlns:a16="http://schemas.microsoft.com/office/drawing/2014/main" id="{D5F7D65C-7241-DD52-DADD-74B6C8A71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3380" y="2016125"/>
            <a:ext cx="4139565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4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1C3C-13D7-D0D3-29B4-BC61215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795B-E8D5-FCDE-0C91-F795D5A3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random forest classifier to classify digit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0156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346</TotalTime>
  <Words>428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Helvetica Neue</vt:lpstr>
      <vt:lpstr>inter-bold</vt:lpstr>
      <vt:lpstr>inter-regular</vt:lpstr>
      <vt:lpstr>Gallery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</vt:lpstr>
      <vt:lpstr>Exercise 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Vineela Chandra  Dodda</dc:creator>
  <cp:lastModifiedBy>Vineela Chandra  Dodda</cp:lastModifiedBy>
  <cp:revision>1</cp:revision>
  <dcterms:created xsi:type="dcterms:W3CDTF">2022-10-06T04:25:43Z</dcterms:created>
  <dcterms:modified xsi:type="dcterms:W3CDTF">2022-10-06T10:12:13Z</dcterms:modified>
</cp:coreProperties>
</file>