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FDDA-FEE3-2AAB-D7C6-2E5D69B9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C950-09FA-50BC-9FCB-43930300F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B50F-87E5-E146-7FAB-6B7C6F24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05EF-BF1A-4E5E-DD7C-A570F11D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BF49-FA9B-EFB5-6B35-527F66A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AA3D-D52B-E286-67D4-2EFB7FED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C7FBA-8C18-1080-CE95-AEE2E61D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D162-FA5A-1FEE-DA37-1FF4EC30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109F-13DB-70A2-E6D2-97CE3EF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7FF2-3215-72EA-0201-94A9CF91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52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843AF-94DE-E8C6-DE72-E7C58E7A1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F3881-C2FD-1FA0-1AD5-5B272C72B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9FAB-5E00-893D-FD4F-A57E880F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33C6-CA28-6B1C-E004-48368BCF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2C16-29F0-4A0D-F1A7-466E96F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8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F598-0FED-A0D6-FAC9-9F9F554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C6B7-07E7-CBCA-8370-24E5EFF8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C337-5940-6DF2-540B-67138CBB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078B-1459-B546-386C-401B6D2E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27A2-ACF1-EE9F-9499-3D34AA85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3F80-7089-CB0E-E125-E8BB3998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ADB7-F97D-2F85-1C14-2CB56790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D57C-3D28-72EE-E12E-339F988E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A90F-B05D-B11D-4E79-954B1477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0640-2A76-90FD-A375-68793469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3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D812-ABBF-ED73-1BF9-FFFF2FB6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0FB8-D117-D2F5-28DE-C2231F936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EE5B-B53B-A205-78DF-46F14EF80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586B-E490-4101-26D8-0DDE6E02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E20B-C402-10C7-747F-44D4C14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482B3-A2F7-3810-0F28-89F503C4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051B-617E-40DE-EE2A-8D7B9E1FC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108F-73CF-CE42-FA81-11A473AE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9A6D-AD41-0E75-0D31-4CBECA0D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361BA-F5B4-B7B9-7635-1195288DF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AC013-4799-E123-1089-6A35875F4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D07E0-9E72-0D8F-A268-75A19646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77286-1E1F-FC75-FC14-86F7C8A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5012B-535B-6042-B6BE-5C2B1BD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4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DC07-9319-D052-6F37-1BF29DEE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28A07-72D1-CF83-27C2-31CE64C9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F06C4-7854-E696-9A6D-AF832CF4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DF88A-1F84-3BB1-8552-9881078C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CDDB7-BE76-66CF-6040-E6C6156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94627-A25D-599E-9C34-892F1FD1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BFA5-2520-4730-C278-80F0570E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9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E777-6527-9DDE-9471-8E846A51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FB85-AD19-E2E1-1179-4478A7A6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FE18C-CACA-F8C2-E725-F55BA1B2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F5603-F8F3-327E-845A-50FA857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9953A-086C-8130-3433-769E3DAF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6D55-2791-6390-8DA0-93EBE9BE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1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9A1C-7741-2B67-8943-1849ADC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37D48-9E06-ADF9-2ED7-021AC8C82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3E76-95B0-6B49-27FF-DD5F4622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0282-042D-2462-ACB4-BC92B8C2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9BB13-88AC-B7EF-E626-0C7C758E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B3E77-F6AB-850F-AEE2-4B5707F6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74365-0242-65EA-2FD8-9FFF11E5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EF2B9-5DF3-4171-0424-A7AA33D3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20FB-9769-B6B5-C062-ECE59B32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6737F-A799-4CEF-A490-AD32758E830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F269-237F-7CD7-E0D6-73EE0000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260E-E4B3-A692-A9CB-2DF0D5BD0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2D6E-7103-4764-B8D5-C51A6771F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5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3D6D-5426-55F4-B4C3-3804FFBD0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88F9D-F75E-5AE9-7E43-DEC2DF55D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7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FCCB-CB2C-5EF4-3D1F-4A911B2A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B2A9-8823-66AA-FC3D-FD163901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Exercise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IN" dirty="0"/>
              <a:t>Use IRIS dataset and classify using SVM</a:t>
            </a:r>
          </a:p>
        </p:txBody>
      </p:sp>
    </p:spTree>
    <p:extLst>
      <p:ext uri="{BB962C8B-B14F-4D97-AF65-F5344CB8AC3E}">
        <p14:creationId xmlns:p14="http://schemas.microsoft.com/office/powerpoint/2010/main" val="224652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F271-B86E-D3BC-BE3D-05710843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2BAB-39C2-6841-77CA-96C9660F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Support Vector Machine (SVM) is a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Supervised Machine Learning Algorithm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used for classification and/or regression.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Basically, SVM finds a hyper-plane that creates a boundary between the types of data.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2-dimensional space, this hyper-plane is nothing but a line.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SVM, we plot each data item in the dataset in an N-dimensional space, where N is the number of features/attributes in the data.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Next, find the optimal hyperplane to separate the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1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F07A-39AD-89BE-8DF3-751610A2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2AA5-1E98-ACD3-5943-2F3EF172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8" y="196850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Let’s consider two independent variables x1, x2 and one dependent variable which is either a blue circle or a red circle.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 how do we choose the best line or in general the best hyperplane that segregates our data points.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BA2C37B1-D325-5C73-6FE8-06517335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457" y="3492500"/>
            <a:ext cx="34766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9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9A8F-4E84-08CF-369D-0204F5C3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Selecting the best hyper-plane: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4FF8-FDA2-4127-9705-36F9653A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407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One reasonable choice as the best hyperplane is the one that represents the largest separation or margin between the two classes.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 we choose the hyperplane whose distance from it to the nearest data point on each side is maximized.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such a hyperplane exists it is known as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the maximum-margin hyperplane/hard margin.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83BC3F59-626E-AA30-4B5F-599236A5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857" y="2878715"/>
            <a:ext cx="38385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7217-4DD5-2945-FF9A-B37947E6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00EC3D5C-05FB-0485-9A06-8D5FC1A079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7" y="1885950"/>
            <a:ext cx="36290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3ACE16B1-FE1B-70FC-378F-082F012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286" y="1876425"/>
            <a:ext cx="3619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2749-D684-5513-B4A0-9B4B013F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separable data</a:t>
            </a:r>
            <a:endParaRPr lang="en-IN" dirty="0"/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1EE875AA-994D-C693-AFC0-54241561C6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48" y="1582953"/>
            <a:ext cx="52768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0995AD-6782-5069-693C-996BA3BA5D2F}"/>
              </a:ext>
            </a:extLst>
          </p:cNvPr>
          <p:cNvSpPr txBox="1"/>
          <p:nvPr/>
        </p:nvSpPr>
        <p:spPr>
          <a:xfrm>
            <a:off x="1256144" y="4678372"/>
            <a:ext cx="9107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SVM solves this by creating a new variable using a kernel. We call a point x</a:t>
            </a:r>
            <a:r>
              <a:rPr lang="en-US" b="0" i="0" baseline="-25000" dirty="0">
                <a:solidFill>
                  <a:srgbClr val="273239"/>
                </a:solidFill>
                <a:effectLst/>
                <a:latin typeface="urw-din"/>
              </a:rPr>
              <a:t>i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 the line and we create a new variable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y</a:t>
            </a:r>
            <a:r>
              <a:rPr lang="en-US" b="0" i="0" baseline="-25000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as a function of distance from origin 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61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1E8A-E818-527C-01CD-D08E8F2E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Lightbox">
            <a:extLst>
              <a:ext uri="{FF2B5EF4-FFF2-40B4-BE49-F238E27FC236}">
                <a16:creationId xmlns:a16="http://schemas.microsoft.com/office/drawing/2014/main" id="{CD40DA35-9761-B7B3-0D3F-0443BCC0D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96" y="1945337"/>
            <a:ext cx="47720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C6CBA-9A03-9CA3-F947-41C98B66F653}"/>
              </a:ext>
            </a:extLst>
          </p:cNvPr>
          <p:cNvSpPr txBox="1"/>
          <p:nvPr/>
        </p:nvSpPr>
        <p:spPr>
          <a:xfrm>
            <a:off x="5763491" y="29142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SVM kernel is a function that takes low dimensional input space and transforms it into higher-dimensional space,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it converts not separable problem to separable problem.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It is mostly useful in non-linear separation problems.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0F3F-591D-10A7-04EF-CDE84C5F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4C5F-61E5-AFBB-60A1-00C5AB7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Gaussian Kernel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Gaussian Kernel Radial Basis Function (RBF)</a:t>
            </a:r>
            <a:endParaRPr lang="en-IN" b="1" dirty="0">
              <a:solidFill>
                <a:srgbClr val="273239"/>
              </a:solidFill>
              <a:latin typeface="urw-din"/>
            </a:endParaRP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Sigmoid Kernel</a:t>
            </a:r>
          </a:p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Polynomial Kernel</a:t>
            </a:r>
            <a:endParaRPr lang="en-IN" b="1" dirty="0">
              <a:solidFill>
                <a:srgbClr val="273239"/>
              </a:solidFill>
              <a:latin typeface="urw-din"/>
            </a:endParaRPr>
          </a:p>
          <a:p>
            <a:r>
              <a:rPr lang="en-IN" b="1" dirty="0">
                <a:solidFill>
                  <a:srgbClr val="273239"/>
                </a:solidFill>
                <a:latin typeface="urw-din"/>
              </a:rPr>
              <a:t>Linear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7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2D0C-9DAE-31DA-35F9-EC7C451A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SVM implementation in python: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64B2-B5A1-494D-2673-18C1311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Objective: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Predict if cancer </a:t>
            </a:r>
            <a:r>
              <a:rPr lang="en-US" b="0" i="0">
                <a:solidFill>
                  <a:srgbClr val="273239"/>
                </a:solidFill>
                <a:effectLst/>
                <a:latin typeface="urw-din"/>
              </a:rPr>
              <a:t>is benign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or malignant.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Using historical data about patients diagnosed with cancer, enable the doctors to differentiate malignant cases and benign given the independent attributes.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231837AD4DB648ACB5A57A2A42FE3E" ma:contentTypeVersion="2" ma:contentTypeDescription="Create a new document." ma:contentTypeScope="" ma:versionID="bd060f5d18e6a8cd774362d36a968828">
  <xsd:schema xmlns:xsd="http://www.w3.org/2001/XMLSchema" xmlns:xs="http://www.w3.org/2001/XMLSchema" xmlns:p="http://schemas.microsoft.com/office/2006/metadata/properties" xmlns:ns3="963d0967-0970-4df9-951c-81dd6cc82f26" targetNamespace="http://schemas.microsoft.com/office/2006/metadata/properties" ma:root="true" ma:fieldsID="7c2e57fe7106fb14b599da413dd4a5da" ns3:_="">
    <xsd:import namespace="963d0967-0970-4df9-951c-81dd6cc82f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d0967-0970-4df9-951c-81dd6cc82f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E33982-9042-49B7-BFA4-6766B98F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3d0967-0970-4df9-951c-81dd6cc82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9B1B1-4352-48F3-BFF3-7FF169678F3E}">
  <ds:schemaRefs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63d0967-0970-4df9-951c-81dd6cc82f26"/>
  </ds:schemaRefs>
</ds:datastoreItem>
</file>

<file path=customXml/itemProps3.xml><?xml version="1.0" encoding="utf-8"?>
<ds:datastoreItem xmlns:ds="http://schemas.openxmlformats.org/officeDocument/2006/customXml" ds:itemID="{C11B14F5-188F-4145-A9F3-221068E24B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339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urw-din</vt:lpstr>
      <vt:lpstr>Office Theme</vt:lpstr>
      <vt:lpstr>Support Vector Machines</vt:lpstr>
      <vt:lpstr>PowerPoint Presentation</vt:lpstr>
      <vt:lpstr>PowerPoint Presentation</vt:lpstr>
      <vt:lpstr>Selecting the best hyper-plane:</vt:lpstr>
      <vt:lpstr>PowerPoint Presentation</vt:lpstr>
      <vt:lpstr>Non linear separable data</vt:lpstr>
      <vt:lpstr>PowerPoint Presentation</vt:lpstr>
      <vt:lpstr>PowerPoint Presentation</vt:lpstr>
      <vt:lpstr>SVM implementation in python: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Vineela Chandra  Dodda</dc:creator>
  <cp:lastModifiedBy>Vineela Chandra  Dodda</cp:lastModifiedBy>
  <cp:revision>4</cp:revision>
  <dcterms:created xsi:type="dcterms:W3CDTF">2022-09-06T08:18:26Z</dcterms:created>
  <dcterms:modified xsi:type="dcterms:W3CDTF">2022-09-08T10:10:38Z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0x010100D9231837AD4DB648ACB5A57A2A42FE3E</vt:lpwstr>
  </property>
</Properties>
</file>