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2" r:id="rId15"/>
    <p:sldId id="271"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ogo Amikom (Universitas Amikom Yogyakarta) PNG - rekrear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997" y="1600198"/>
            <a:ext cx="1168687" cy="11370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id-ID" sz="1800" b="1" dirty="0" smtClean="0"/>
              <a:t>PENERAPAN </a:t>
            </a:r>
            <a:r>
              <a:rPr lang="id-ID" sz="1800" b="1" dirty="0"/>
              <a:t>METODE GEOCODE UNTUK MENENTUKAN LOKASI PEMESAN MAKANAN PADA PALGADING RESTO </a:t>
            </a:r>
            <a:endParaRPr lang="id-ID" sz="1800" dirty="0"/>
          </a:p>
        </p:txBody>
      </p:sp>
      <p:sp>
        <p:nvSpPr>
          <p:cNvPr id="3" name="Subtitle 2"/>
          <p:cNvSpPr>
            <a:spLocks noGrp="1"/>
          </p:cNvSpPr>
          <p:nvPr>
            <p:ph type="subTitle" idx="1"/>
          </p:nvPr>
        </p:nvSpPr>
        <p:spPr>
          <a:xfrm>
            <a:off x="2692398" y="3560229"/>
            <a:ext cx="6815669" cy="702736"/>
          </a:xfrm>
        </p:spPr>
        <p:txBody>
          <a:bodyPr>
            <a:normAutofit lnSpcReduction="10000"/>
          </a:bodyPr>
          <a:lstStyle/>
          <a:p>
            <a:r>
              <a:rPr lang="en-US" sz="1600" b="1" dirty="0" smtClean="0"/>
              <a:t>Rafly </a:t>
            </a:r>
            <a:r>
              <a:rPr lang="en-US" sz="1600" b="1" dirty="0" err="1" smtClean="0"/>
              <a:t>Andrian</a:t>
            </a:r>
            <a:r>
              <a:rPr lang="en-US" sz="1600" b="1" dirty="0" smtClean="0"/>
              <a:t> </a:t>
            </a:r>
            <a:r>
              <a:rPr lang="en-US" sz="1600" b="1" dirty="0" err="1" smtClean="0"/>
              <a:t>Wicaksana</a:t>
            </a:r>
            <a:endParaRPr lang="en-US" sz="1600" b="1" dirty="0" smtClean="0"/>
          </a:p>
          <a:p>
            <a:r>
              <a:rPr lang="en-US" sz="1600" b="1" dirty="0" smtClean="0"/>
              <a:t>17.11.1195</a:t>
            </a:r>
          </a:p>
        </p:txBody>
      </p:sp>
      <p:sp>
        <p:nvSpPr>
          <p:cNvPr id="7" name="Subtitle 2"/>
          <p:cNvSpPr txBox="1">
            <a:spLocks/>
          </p:cNvSpPr>
          <p:nvPr/>
        </p:nvSpPr>
        <p:spPr>
          <a:xfrm>
            <a:off x="2760131" y="4254494"/>
            <a:ext cx="6815669" cy="1130305"/>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id-ID" sz="1200" b="1" dirty="0" smtClean="0"/>
              <a:t>PROGRAM </a:t>
            </a:r>
            <a:r>
              <a:rPr lang="id-ID" sz="1200" b="1" dirty="0"/>
              <a:t>STUDI INFORMATIKA </a:t>
            </a:r>
          </a:p>
          <a:p>
            <a:r>
              <a:rPr lang="id-ID" sz="1200" b="1" dirty="0"/>
              <a:t>FAKULTAS ILMU KOMPUTER </a:t>
            </a:r>
          </a:p>
          <a:p>
            <a:r>
              <a:rPr lang="id-ID" sz="1200" b="1" dirty="0"/>
              <a:t>UNIVERSITTAS AMIKOM YOGYAKARTA </a:t>
            </a:r>
          </a:p>
          <a:p>
            <a:r>
              <a:rPr lang="id-ID" sz="1200" b="1" dirty="0"/>
              <a:t>2022 </a:t>
            </a:r>
            <a:endParaRPr lang="en-US" sz="1200" b="1" dirty="0" smtClean="0"/>
          </a:p>
        </p:txBody>
      </p:sp>
    </p:spTree>
    <p:extLst>
      <p:ext uri="{BB962C8B-B14F-4D97-AF65-F5344CB8AC3E}">
        <p14:creationId xmlns:p14="http://schemas.microsoft.com/office/powerpoint/2010/main" val="659774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Metodologi</a:t>
            </a:r>
            <a:r>
              <a:rPr lang="en-US" dirty="0" smtClean="0"/>
              <a:t> </a:t>
            </a:r>
            <a:r>
              <a:rPr lang="en-US" dirty="0" err="1" smtClean="0"/>
              <a:t>Penelitian</a:t>
            </a:r>
            <a:r>
              <a:rPr lang="en-US" dirty="0" smtClean="0"/>
              <a:t/>
            </a:r>
            <a:br>
              <a:rPr lang="en-US" dirty="0" smtClean="0"/>
            </a:br>
            <a:r>
              <a:rPr lang="en-US" sz="3200" dirty="0" err="1" smtClean="0"/>
              <a:t>Desain</a:t>
            </a:r>
            <a:endParaRPr lang="id-ID" sz="3200" dirty="0"/>
          </a:p>
        </p:txBody>
      </p:sp>
      <p:sp>
        <p:nvSpPr>
          <p:cNvPr id="3" name="Content Placeholder 2"/>
          <p:cNvSpPr>
            <a:spLocks noGrp="1"/>
          </p:cNvSpPr>
          <p:nvPr>
            <p:ph idx="1"/>
          </p:nvPr>
        </p:nvSpPr>
        <p:spPr/>
        <p:txBody>
          <a:bodyPr/>
          <a:lstStyle/>
          <a:p>
            <a:r>
              <a:rPr lang="id-ID" sz="1800" dirty="0"/>
              <a:t>Perancangan sistem pada desain ini akan digambarkan menggunakan permodelan basis data dengan menggunakan Rancangan Basis Data yaitu ERD (</a:t>
            </a:r>
            <a:r>
              <a:rPr lang="id-ID" sz="1800" i="1" dirty="0" err="1"/>
              <a:t>Entity</a:t>
            </a:r>
            <a:r>
              <a:rPr lang="id-ID" sz="1800" i="1" dirty="0"/>
              <a:t> </a:t>
            </a:r>
            <a:r>
              <a:rPr lang="id-ID" sz="1800" i="1" dirty="0" err="1"/>
              <a:t>Relationship</a:t>
            </a:r>
            <a:r>
              <a:rPr lang="id-ID" sz="1800" i="1" dirty="0"/>
              <a:t> Diagram</a:t>
            </a:r>
            <a:r>
              <a:rPr lang="id-ID" sz="1800" dirty="0"/>
              <a:t>) dan UML (</a:t>
            </a:r>
            <a:r>
              <a:rPr lang="id-ID" sz="1800" i="1" dirty="0" err="1"/>
              <a:t>Unified</a:t>
            </a:r>
            <a:r>
              <a:rPr lang="id-ID" sz="1800" i="1" dirty="0"/>
              <a:t> Modeling </a:t>
            </a:r>
            <a:r>
              <a:rPr lang="id-ID" sz="1800" i="1" dirty="0" err="1"/>
              <a:t>Language</a:t>
            </a:r>
            <a:r>
              <a:rPr lang="id-ID" sz="1800" dirty="0"/>
              <a:t>) yaitu </a:t>
            </a:r>
            <a:r>
              <a:rPr lang="id-ID" sz="1800" i="1" dirty="0" err="1"/>
              <a:t>Use</a:t>
            </a:r>
            <a:r>
              <a:rPr lang="id-ID" sz="1800" i="1" dirty="0"/>
              <a:t> </a:t>
            </a:r>
            <a:r>
              <a:rPr lang="id-ID" sz="1800" i="1" dirty="0" err="1"/>
              <a:t>Case</a:t>
            </a:r>
            <a:r>
              <a:rPr lang="id-ID" sz="1800" i="1" dirty="0"/>
              <a:t> Diagram, </a:t>
            </a:r>
            <a:r>
              <a:rPr lang="id-ID" sz="1800" i="1" dirty="0" err="1"/>
              <a:t>Activity</a:t>
            </a:r>
            <a:r>
              <a:rPr lang="id-ID" sz="1800" i="1" dirty="0"/>
              <a:t> Diagram, </a:t>
            </a:r>
            <a:r>
              <a:rPr lang="id-ID" sz="1800" i="1" dirty="0" err="1"/>
              <a:t>Sequence</a:t>
            </a:r>
            <a:r>
              <a:rPr lang="id-ID" sz="1800" i="1" dirty="0"/>
              <a:t> Diagram </a:t>
            </a:r>
            <a:r>
              <a:rPr lang="id-ID" sz="1800" dirty="0"/>
              <a:t>dan </a:t>
            </a:r>
            <a:r>
              <a:rPr lang="id-ID" sz="1800" i="1" dirty="0" err="1"/>
              <a:t>Class</a:t>
            </a:r>
            <a:r>
              <a:rPr lang="id-ID" sz="1800" i="1" dirty="0"/>
              <a:t> Diagram</a:t>
            </a:r>
            <a:r>
              <a:rPr lang="id-ID" sz="1800" dirty="0"/>
              <a:t>. </a:t>
            </a:r>
            <a:endParaRPr lang="en-US" sz="1800" dirty="0" smtClean="0"/>
          </a:p>
          <a:p>
            <a:pPr lvl="1"/>
            <a:endParaRPr lang="id-ID" dirty="0"/>
          </a:p>
        </p:txBody>
      </p:sp>
    </p:spTree>
    <p:extLst>
      <p:ext uri="{BB962C8B-B14F-4D97-AF65-F5344CB8AC3E}">
        <p14:creationId xmlns:p14="http://schemas.microsoft.com/office/powerpoint/2010/main" val="209372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5401" y="719662"/>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t>ERD</a:t>
            </a:r>
          </a:p>
          <a:p>
            <a:pPr lvl="1"/>
            <a:r>
              <a:rPr lang="en-US" sz="1600" dirty="0" smtClean="0"/>
              <a:t>ERD </a:t>
            </a:r>
            <a:r>
              <a:rPr lang="en-US" sz="1600" dirty="0" err="1" smtClean="0"/>
              <a:t>merupakan</a:t>
            </a:r>
            <a:r>
              <a:rPr lang="en-US" sz="1600" dirty="0" smtClean="0"/>
              <a:t> </a:t>
            </a:r>
            <a:r>
              <a:rPr lang="en-US" sz="1600" dirty="0" err="1" smtClean="0"/>
              <a:t>sebuah</a:t>
            </a:r>
            <a:r>
              <a:rPr lang="en-US" sz="1600" dirty="0" smtClean="0"/>
              <a:t> </a:t>
            </a:r>
            <a:r>
              <a:rPr lang="en-US" sz="1600" dirty="0" err="1" smtClean="0"/>
              <a:t>rancangan</a:t>
            </a:r>
            <a:r>
              <a:rPr lang="en-US" sz="1600" dirty="0" smtClean="0"/>
              <a:t> yang </a:t>
            </a:r>
            <a:r>
              <a:rPr lang="en-US" sz="1600" dirty="0" err="1" smtClean="0"/>
              <a:t>menggambarkan</a:t>
            </a:r>
            <a:r>
              <a:rPr lang="en-US" sz="1600" dirty="0" smtClean="0"/>
              <a:t> </a:t>
            </a:r>
            <a:r>
              <a:rPr lang="en-US" sz="1600" dirty="0" err="1" smtClean="0"/>
              <a:t>suatu</a:t>
            </a:r>
            <a:r>
              <a:rPr lang="en-US" sz="1600" dirty="0" smtClean="0"/>
              <a:t> </a:t>
            </a:r>
            <a:r>
              <a:rPr lang="en-US" sz="1600" dirty="0" err="1" smtClean="0"/>
              <a:t>relasi</a:t>
            </a:r>
            <a:r>
              <a:rPr lang="en-US" sz="1600" dirty="0" smtClean="0"/>
              <a:t> </a:t>
            </a:r>
            <a:r>
              <a:rPr lang="en-US" sz="1600" dirty="0" err="1" smtClean="0"/>
              <a:t>antar</a:t>
            </a:r>
            <a:r>
              <a:rPr lang="en-US" sz="1600" dirty="0" smtClean="0"/>
              <a:t> table </a:t>
            </a:r>
            <a:r>
              <a:rPr lang="en-US" sz="1600" dirty="0" err="1" smtClean="0"/>
              <a:t>pada</a:t>
            </a:r>
            <a:r>
              <a:rPr lang="en-US" sz="1600" dirty="0" smtClean="0"/>
              <a:t> </a:t>
            </a:r>
            <a:r>
              <a:rPr lang="en-US" sz="1600" dirty="0" err="1" smtClean="0"/>
              <a:t>suatu</a:t>
            </a:r>
            <a:r>
              <a:rPr lang="en-US" sz="1600" dirty="0" smtClean="0"/>
              <a:t> database</a:t>
            </a:r>
            <a:endParaRPr lang="id-ID"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744" y="1643157"/>
            <a:ext cx="5766510" cy="4492436"/>
          </a:xfrm>
          <a:prstGeom prst="rect">
            <a:avLst/>
          </a:prstGeom>
        </p:spPr>
      </p:pic>
    </p:spTree>
    <p:extLst>
      <p:ext uri="{BB962C8B-B14F-4D97-AF65-F5344CB8AC3E}">
        <p14:creationId xmlns:p14="http://schemas.microsoft.com/office/powerpoint/2010/main" val="271135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5401" y="2836333"/>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t>Unified Modeling Language (UML)</a:t>
            </a:r>
          </a:p>
          <a:p>
            <a:pPr lvl="1"/>
            <a:r>
              <a:rPr lang="id-ID" sz="1600" dirty="0"/>
              <a:t>UML merupakan sebuah standar penulisan yang berisi bisnis-bisnis proses, penulisan kelas-kelas dalam sebuah bahasa yang lebih spesifik dan detil. </a:t>
            </a:r>
            <a:endParaRPr lang="en-US" sz="1600" dirty="0" smtClean="0"/>
          </a:p>
        </p:txBody>
      </p:sp>
    </p:spTree>
    <p:extLst>
      <p:ext uri="{BB962C8B-B14F-4D97-AF65-F5344CB8AC3E}">
        <p14:creationId xmlns:p14="http://schemas.microsoft.com/office/powerpoint/2010/main" val="20871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5401" y="719662"/>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t>Use Case Diagram</a:t>
            </a:r>
          </a:p>
          <a:p>
            <a:pPr lvl="1"/>
            <a:r>
              <a:rPr lang="id-ID" sz="1600" i="1" dirty="0" err="1"/>
              <a:t>Use</a:t>
            </a:r>
            <a:r>
              <a:rPr lang="id-ID" sz="1600" i="1" dirty="0"/>
              <a:t> </a:t>
            </a:r>
            <a:r>
              <a:rPr lang="id-ID" sz="1600" i="1" dirty="0" err="1"/>
              <a:t>Case</a:t>
            </a:r>
            <a:r>
              <a:rPr lang="id-ID" sz="1600" i="1" dirty="0"/>
              <a:t> Diagram </a:t>
            </a:r>
            <a:r>
              <a:rPr lang="id-ID" sz="1600" dirty="0"/>
              <a:t>mendeskripsikan tipe-tipe interaksi antara pengguna sistem dengan sistem yang digunakan</a:t>
            </a:r>
            <a:r>
              <a:rPr lang="id-ID" sz="1600" dirty="0" smtClean="0"/>
              <a:t>.</a:t>
            </a:r>
            <a:endParaRPr lang="en-US" sz="1600" dirty="0" smtClean="0"/>
          </a:p>
          <a:p>
            <a:pPr lvl="1"/>
            <a:r>
              <a:rPr lang="id-ID" sz="1600" dirty="0" smtClean="0"/>
              <a:t> </a:t>
            </a:r>
            <a:endParaRPr lang="id-ID"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1518293"/>
            <a:ext cx="9548687" cy="4701947"/>
          </a:xfrm>
          <a:prstGeom prst="rect">
            <a:avLst/>
          </a:prstGeom>
        </p:spPr>
      </p:pic>
    </p:spTree>
    <p:extLst>
      <p:ext uri="{BB962C8B-B14F-4D97-AF65-F5344CB8AC3E}">
        <p14:creationId xmlns:p14="http://schemas.microsoft.com/office/powerpoint/2010/main" val="342990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5401" y="719662"/>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t>Activity Diagram</a:t>
            </a:r>
          </a:p>
          <a:p>
            <a:pPr lvl="1"/>
            <a:r>
              <a:rPr lang="id-ID" sz="1600" i="1" dirty="0" err="1"/>
              <a:t>Activity</a:t>
            </a:r>
            <a:r>
              <a:rPr lang="id-ID" sz="1600" i="1" dirty="0"/>
              <a:t> Diagram </a:t>
            </a:r>
            <a:r>
              <a:rPr lang="id-ID" sz="1600" dirty="0"/>
              <a:t>menggambarkan bagaimana proses-proses yang terjadi pada sistem. </a:t>
            </a:r>
            <a:r>
              <a:rPr lang="id-ID" sz="1600" dirty="0" smtClean="0"/>
              <a:t> </a:t>
            </a:r>
            <a:endParaRPr lang="id-ID"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853" y="1456266"/>
            <a:ext cx="4356638" cy="4707466"/>
          </a:xfrm>
          <a:prstGeom prst="rect">
            <a:avLst/>
          </a:prstGeom>
        </p:spPr>
      </p:pic>
    </p:spTree>
    <p:extLst>
      <p:ext uri="{BB962C8B-B14F-4D97-AF65-F5344CB8AC3E}">
        <p14:creationId xmlns:p14="http://schemas.microsoft.com/office/powerpoint/2010/main" val="2814873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5401" y="719662"/>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t>Sequence Diagram</a:t>
            </a:r>
          </a:p>
          <a:p>
            <a:pPr lvl="1"/>
            <a:r>
              <a:rPr lang="id-ID" sz="1600" i="1" dirty="0" err="1"/>
              <a:t>Sequence</a:t>
            </a:r>
            <a:r>
              <a:rPr lang="id-ID" sz="1600" i="1" dirty="0"/>
              <a:t> Diagram </a:t>
            </a:r>
            <a:r>
              <a:rPr lang="id-ID" sz="1600" dirty="0"/>
              <a:t>menjelaskan interaksi antar objek berdasarkan urutan waktu</a:t>
            </a:r>
            <a:r>
              <a:rPr lang="id-ID" sz="1600" dirty="0" smtClean="0"/>
              <a:t>..</a:t>
            </a:r>
            <a:endParaRPr lang="en-US" sz="1600" dirty="0" smtClean="0"/>
          </a:p>
          <a:p>
            <a:pPr lvl="1"/>
            <a:endParaRPr lang="id-ID"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4" y="1460534"/>
            <a:ext cx="6323012" cy="4693145"/>
          </a:xfrm>
          <a:prstGeom prst="rect">
            <a:avLst/>
          </a:prstGeom>
        </p:spPr>
      </p:pic>
    </p:spTree>
    <p:extLst>
      <p:ext uri="{BB962C8B-B14F-4D97-AF65-F5344CB8AC3E}">
        <p14:creationId xmlns:p14="http://schemas.microsoft.com/office/powerpoint/2010/main" val="238773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295401" y="719662"/>
            <a:ext cx="9601196" cy="331893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t>Class Diagram</a:t>
            </a:r>
          </a:p>
          <a:p>
            <a:pPr lvl="1"/>
            <a:r>
              <a:rPr lang="id-ID" sz="1600" i="1" dirty="0" err="1"/>
              <a:t>Class</a:t>
            </a:r>
            <a:r>
              <a:rPr lang="id-ID" sz="1600" i="1" dirty="0"/>
              <a:t> Diagram </a:t>
            </a:r>
            <a:r>
              <a:rPr lang="id-ID" sz="1600" dirty="0"/>
              <a:t>digunakan untuk memberikan sebuah gambaran mengenai sistem maupun relasi yang terdapat pada sistem yang digunakan. </a:t>
            </a:r>
            <a:endParaRPr lang="id-ID"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302" y="2066828"/>
            <a:ext cx="8009393" cy="3597371"/>
          </a:xfrm>
          <a:prstGeom prst="rect">
            <a:avLst/>
          </a:prstGeom>
        </p:spPr>
      </p:pic>
    </p:spTree>
    <p:extLst>
      <p:ext uri="{BB962C8B-B14F-4D97-AF65-F5344CB8AC3E}">
        <p14:creationId xmlns:p14="http://schemas.microsoft.com/office/powerpoint/2010/main" val="2911305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Implementasi</a:t>
            </a:r>
            <a:endParaRPr lang="id-ID" dirty="0"/>
          </a:p>
        </p:txBody>
      </p:sp>
      <p:sp>
        <p:nvSpPr>
          <p:cNvPr id="3" name="Content Placeholder 2"/>
          <p:cNvSpPr>
            <a:spLocks noGrp="1"/>
          </p:cNvSpPr>
          <p:nvPr>
            <p:ph idx="1"/>
          </p:nvPr>
        </p:nvSpPr>
        <p:spPr/>
        <p:txBody>
          <a:bodyPr>
            <a:normAutofit/>
          </a:bodyPr>
          <a:lstStyle/>
          <a:p>
            <a:r>
              <a:rPr lang="en-US" sz="1800" dirty="0" err="1" smtClean="0"/>
              <a:t>Implementasi</a:t>
            </a:r>
            <a:r>
              <a:rPr lang="en-US" sz="1800" dirty="0" smtClean="0"/>
              <a:t> </a:t>
            </a:r>
            <a:r>
              <a:rPr lang="en-US" sz="1800" dirty="0" err="1" smtClean="0"/>
              <a:t>Metode</a:t>
            </a:r>
            <a:r>
              <a:rPr lang="en-US" sz="1800" dirty="0" smtClean="0"/>
              <a:t> Reverse Geocoding</a:t>
            </a:r>
          </a:p>
          <a:p>
            <a:pPr lvl="1"/>
            <a:r>
              <a:rPr lang="id-ID" sz="1400" dirty="0"/>
              <a:t>Pada implementasi metode ini penulis membuat logika dalam menentukan lokasi </a:t>
            </a:r>
            <a:r>
              <a:rPr lang="id-ID" sz="1400" i="1" dirty="0" err="1"/>
              <a:t>customer</a:t>
            </a:r>
            <a:r>
              <a:rPr lang="id-ID" sz="1400" i="1" dirty="0"/>
              <a:t> </a:t>
            </a:r>
            <a:r>
              <a:rPr lang="id-ID" sz="1400" dirty="0"/>
              <a:t>menempati </a:t>
            </a:r>
            <a:r>
              <a:rPr lang="id-ID" sz="1400" dirty="0" err="1"/>
              <a:t>suatu</a:t>
            </a:r>
            <a:r>
              <a:rPr lang="id-ID" sz="1400" dirty="0"/>
              <a:t> meja yang telah di </a:t>
            </a:r>
            <a:r>
              <a:rPr lang="id-ID" sz="1400" dirty="0" err="1"/>
              <a:t>mapping</a:t>
            </a:r>
            <a:r>
              <a:rPr lang="id-ID" sz="1400" dirty="0"/>
              <a:t> lokasinya. </a:t>
            </a:r>
            <a:endParaRPr lang="en-US" sz="1400" dirty="0" smtClean="0"/>
          </a:p>
          <a:p>
            <a:pPr lvl="1"/>
            <a:r>
              <a:rPr lang="id-ID" sz="1400" dirty="0"/>
              <a:t>Pada implementasi metode ini penulis membuat logika dalam menentukan lokasi </a:t>
            </a:r>
            <a:r>
              <a:rPr lang="id-ID" sz="1400" i="1" dirty="0" err="1"/>
              <a:t>customer</a:t>
            </a:r>
            <a:r>
              <a:rPr lang="id-ID" sz="1400" i="1" dirty="0"/>
              <a:t> </a:t>
            </a:r>
            <a:r>
              <a:rPr lang="id-ID" sz="1400" dirty="0"/>
              <a:t>menempati </a:t>
            </a:r>
            <a:r>
              <a:rPr lang="id-ID" sz="1400" dirty="0" err="1"/>
              <a:t>suatu</a:t>
            </a:r>
            <a:r>
              <a:rPr lang="id-ID" sz="1400" dirty="0"/>
              <a:t> meja yang telah di </a:t>
            </a:r>
            <a:r>
              <a:rPr lang="id-ID" sz="1400" dirty="0" err="1"/>
              <a:t>mapping</a:t>
            </a:r>
            <a:r>
              <a:rPr lang="id-ID" sz="1400" dirty="0"/>
              <a:t> lokasinya. </a:t>
            </a:r>
            <a:endParaRPr lang="en-US" sz="1400" dirty="0" smtClean="0"/>
          </a:p>
          <a:p>
            <a:pPr lvl="1"/>
            <a:r>
              <a:rPr lang="id-ID" sz="1400" dirty="0"/>
              <a:t>Kelemahan pada sistem ini adalah ketika ada meja yang berdekatan memiliki kemungkinan lokasi akan tertukar mengingat pendeteksian lokasi koordinat pada </a:t>
            </a:r>
            <a:r>
              <a:rPr lang="id-ID" sz="1400" i="1" dirty="0" err="1"/>
              <a:t>Google</a:t>
            </a:r>
            <a:r>
              <a:rPr lang="id-ID" sz="1400" i="1" dirty="0"/>
              <a:t> Map </a:t>
            </a:r>
            <a:r>
              <a:rPr lang="id-ID" sz="1400" dirty="0"/>
              <a:t>sering melompat-lompat. </a:t>
            </a:r>
            <a:endParaRPr lang="id-ID" sz="1400" dirty="0"/>
          </a:p>
        </p:txBody>
      </p:sp>
    </p:spTree>
    <p:extLst>
      <p:ext uri="{BB962C8B-B14F-4D97-AF65-F5344CB8AC3E}">
        <p14:creationId xmlns:p14="http://schemas.microsoft.com/office/powerpoint/2010/main" val="276340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Pembahasan</a:t>
            </a:r>
            <a:endParaRPr lang="id-ID" dirty="0"/>
          </a:p>
        </p:txBody>
      </p:sp>
      <p:sp>
        <p:nvSpPr>
          <p:cNvPr id="3" name="Content Placeholder 2"/>
          <p:cNvSpPr>
            <a:spLocks noGrp="1"/>
          </p:cNvSpPr>
          <p:nvPr>
            <p:ph idx="1"/>
          </p:nvPr>
        </p:nvSpPr>
        <p:spPr/>
        <p:txBody>
          <a:bodyPr>
            <a:normAutofit/>
          </a:bodyPr>
          <a:lstStyle/>
          <a:p>
            <a:r>
              <a:rPr lang="en-US" sz="1600" dirty="0" smtClean="0"/>
              <a:t>Cara </a:t>
            </a:r>
            <a:r>
              <a:rPr lang="en-US" sz="1600" dirty="0" err="1" smtClean="0"/>
              <a:t>kerja</a:t>
            </a:r>
            <a:r>
              <a:rPr lang="en-US" sz="1600" dirty="0" smtClean="0"/>
              <a:t> </a:t>
            </a:r>
            <a:r>
              <a:rPr lang="en-US" sz="1600" dirty="0" err="1" smtClean="0"/>
              <a:t>dari</a:t>
            </a:r>
            <a:r>
              <a:rPr lang="en-US" sz="1600" dirty="0" smtClean="0"/>
              <a:t> </a:t>
            </a:r>
            <a:r>
              <a:rPr lang="en-US" sz="1600" dirty="0" err="1" smtClean="0"/>
              <a:t>aplikasi</a:t>
            </a:r>
            <a:r>
              <a:rPr lang="en-US" sz="1600" dirty="0" smtClean="0"/>
              <a:t> </a:t>
            </a:r>
            <a:r>
              <a:rPr lang="en-US" sz="1600" dirty="0" err="1" smtClean="0"/>
              <a:t>ini</a:t>
            </a:r>
            <a:r>
              <a:rPr lang="en-US" sz="1600" dirty="0" smtClean="0"/>
              <a:t> </a:t>
            </a:r>
            <a:r>
              <a:rPr lang="en-US" sz="1600" dirty="0" err="1" smtClean="0"/>
              <a:t>adalah</a:t>
            </a:r>
            <a:r>
              <a:rPr lang="en-US" sz="1600" dirty="0" smtClean="0"/>
              <a:t> </a:t>
            </a:r>
            <a:r>
              <a:rPr lang="en-US" sz="1600" dirty="0" err="1" smtClean="0"/>
              <a:t>mendeteksi</a:t>
            </a:r>
            <a:r>
              <a:rPr lang="en-US" sz="1600" dirty="0" smtClean="0"/>
              <a:t> </a:t>
            </a:r>
            <a:r>
              <a:rPr lang="en-US" sz="1600" dirty="0" err="1" smtClean="0"/>
              <a:t>dimana</a:t>
            </a:r>
            <a:r>
              <a:rPr lang="en-US" sz="1600" dirty="0" smtClean="0"/>
              <a:t> </a:t>
            </a:r>
            <a:r>
              <a:rPr lang="en-US" sz="1600" i="1" dirty="0" smtClean="0"/>
              <a:t>customer </a:t>
            </a:r>
            <a:r>
              <a:rPr lang="en-US" sz="1600" dirty="0" smtClean="0"/>
              <a:t>duduk, </a:t>
            </a:r>
            <a:r>
              <a:rPr lang="en-US" sz="1600" dirty="0" err="1" smtClean="0"/>
              <a:t>dan</a:t>
            </a:r>
            <a:r>
              <a:rPr lang="en-US" sz="1600" dirty="0" smtClean="0"/>
              <a:t> </a:t>
            </a:r>
            <a:r>
              <a:rPr lang="en-US" sz="1600" dirty="0" err="1" smtClean="0"/>
              <a:t>jika</a:t>
            </a:r>
            <a:r>
              <a:rPr lang="en-US" sz="1600" dirty="0" smtClean="0"/>
              <a:t> </a:t>
            </a:r>
            <a:r>
              <a:rPr lang="en-US" sz="1600" dirty="0" err="1" smtClean="0"/>
              <a:t>lokasi</a:t>
            </a:r>
            <a:r>
              <a:rPr lang="en-US" sz="1600" dirty="0" smtClean="0"/>
              <a:t> </a:t>
            </a:r>
            <a:r>
              <a:rPr lang="en-US" sz="1600" i="1" dirty="0" smtClean="0"/>
              <a:t>customer</a:t>
            </a:r>
            <a:r>
              <a:rPr lang="en-US" sz="1600" dirty="0" smtClean="0"/>
              <a:t> </a:t>
            </a:r>
            <a:r>
              <a:rPr lang="en-US" sz="1600" dirty="0" err="1" smtClean="0"/>
              <a:t>berada</a:t>
            </a:r>
            <a:r>
              <a:rPr lang="en-US" sz="1600" dirty="0" smtClean="0"/>
              <a:t> </a:t>
            </a:r>
            <a:r>
              <a:rPr lang="en-US" sz="1600" dirty="0" err="1" smtClean="0"/>
              <a:t>didalam</a:t>
            </a:r>
            <a:r>
              <a:rPr lang="en-US" sz="1600" dirty="0" smtClean="0"/>
              <a:t> </a:t>
            </a:r>
            <a:r>
              <a:rPr lang="en-US" sz="1600" dirty="0" err="1" smtClean="0"/>
              <a:t>koordinat</a:t>
            </a:r>
            <a:r>
              <a:rPr lang="en-US" sz="1600" dirty="0" smtClean="0"/>
              <a:t> yang </a:t>
            </a:r>
            <a:r>
              <a:rPr lang="en-US" sz="1600" dirty="0" err="1" smtClean="0"/>
              <a:t>sudah</a:t>
            </a:r>
            <a:r>
              <a:rPr lang="en-US" sz="1600" dirty="0" smtClean="0"/>
              <a:t> di </a:t>
            </a:r>
            <a:r>
              <a:rPr lang="en-US" sz="1600" dirty="0" err="1" smtClean="0"/>
              <a:t>tentukan</a:t>
            </a:r>
            <a:r>
              <a:rPr lang="en-US" sz="1600" dirty="0" smtClean="0"/>
              <a:t> </a:t>
            </a:r>
            <a:r>
              <a:rPr lang="en-US" sz="1600" dirty="0" err="1" smtClean="0"/>
              <a:t>penulis</a:t>
            </a:r>
            <a:r>
              <a:rPr lang="en-US" sz="1600" dirty="0" smtClean="0"/>
              <a:t>, </a:t>
            </a:r>
            <a:r>
              <a:rPr lang="en-US" sz="1600" dirty="0" err="1" smtClean="0"/>
              <a:t>maka</a:t>
            </a:r>
            <a:r>
              <a:rPr lang="en-US" sz="1600" dirty="0" smtClean="0"/>
              <a:t> </a:t>
            </a:r>
            <a:r>
              <a:rPr lang="en-US" sz="1600" dirty="0" err="1" smtClean="0"/>
              <a:t>lokasi</a:t>
            </a:r>
            <a:r>
              <a:rPr lang="en-US" sz="1600" dirty="0" smtClean="0"/>
              <a:t> </a:t>
            </a:r>
            <a:r>
              <a:rPr lang="en-US" sz="1600" i="1" dirty="0" smtClean="0"/>
              <a:t>customer</a:t>
            </a:r>
            <a:r>
              <a:rPr lang="en-US" sz="1600" dirty="0" smtClean="0"/>
              <a:t> </a:t>
            </a:r>
            <a:r>
              <a:rPr lang="en-US" sz="1600" dirty="0" err="1" smtClean="0"/>
              <a:t>akan</a:t>
            </a:r>
            <a:r>
              <a:rPr lang="en-US" sz="1600" dirty="0" smtClean="0"/>
              <a:t> </a:t>
            </a:r>
            <a:r>
              <a:rPr lang="en-US" sz="1600" dirty="0" err="1" smtClean="0"/>
              <a:t>tercatat</a:t>
            </a:r>
            <a:r>
              <a:rPr lang="en-US" sz="1600" dirty="0" smtClean="0"/>
              <a:t> </a:t>
            </a:r>
            <a:r>
              <a:rPr lang="en-US" sz="1600" dirty="0" err="1" smtClean="0"/>
              <a:t>dan</a:t>
            </a:r>
            <a:r>
              <a:rPr lang="en-US" sz="1600" dirty="0" smtClean="0"/>
              <a:t> </a:t>
            </a:r>
            <a:r>
              <a:rPr lang="en-US" sz="1600" dirty="0" err="1" smtClean="0"/>
              <a:t>dideklarasikan</a:t>
            </a:r>
            <a:r>
              <a:rPr lang="en-US" sz="1600" dirty="0" smtClean="0"/>
              <a:t> </a:t>
            </a:r>
            <a:r>
              <a:rPr lang="en-US" sz="1600" dirty="0" err="1" smtClean="0"/>
              <a:t>dimana</a:t>
            </a:r>
            <a:r>
              <a:rPr lang="en-US" sz="1600" dirty="0" smtClean="0"/>
              <a:t> </a:t>
            </a:r>
            <a:r>
              <a:rPr lang="en-US" sz="1600" dirty="0" err="1" smtClean="0"/>
              <a:t>lokasi</a:t>
            </a:r>
            <a:r>
              <a:rPr lang="en-US" sz="1600" dirty="0" smtClean="0"/>
              <a:t> </a:t>
            </a:r>
            <a:r>
              <a:rPr lang="en-US" sz="1600" i="1" dirty="0" smtClean="0"/>
              <a:t>customer</a:t>
            </a:r>
            <a:r>
              <a:rPr lang="en-US" sz="1600" dirty="0" smtClean="0"/>
              <a:t> </a:t>
            </a:r>
            <a:r>
              <a:rPr lang="en-US" sz="1600" dirty="0" err="1" smtClean="0"/>
              <a:t>berada</a:t>
            </a:r>
            <a:r>
              <a:rPr lang="en-US" sz="1600" dirty="0" smtClean="0"/>
              <a:t>.</a:t>
            </a:r>
          </a:p>
          <a:p>
            <a:r>
              <a:rPr lang="en-US" sz="1600" dirty="0" err="1" smtClean="0"/>
              <a:t>Secara</a:t>
            </a:r>
            <a:r>
              <a:rPr lang="en-US" sz="1600" dirty="0" smtClean="0"/>
              <a:t> </a:t>
            </a:r>
            <a:r>
              <a:rPr lang="en-US" sz="1600" dirty="0" err="1" smtClean="0"/>
              <a:t>teknis</a:t>
            </a:r>
            <a:r>
              <a:rPr lang="en-US" sz="1600" dirty="0" smtClean="0"/>
              <a:t>, </a:t>
            </a:r>
            <a:r>
              <a:rPr lang="en-US" sz="1600" dirty="0" err="1" smtClean="0"/>
              <a:t>metode</a:t>
            </a:r>
            <a:r>
              <a:rPr lang="en-US" sz="1600" dirty="0" smtClean="0"/>
              <a:t> </a:t>
            </a:r>
            <a:r>
              <a:rPr lang="en-US" sz="1600" dirty="0" err="1" smtClean="0"/>
              <a:t>ini</a:t>
            </a:r>
            <a:r>
              <a:rPr lang="en-US" sz="1600" dirty="0" smtClean="0"/>
              <a:t> </a:t>
            </a:r>
            <a:r>
              <a:rPr lang="en-US" sz="1600" dirty="0" err="1" smtClean="0"/>
              <a:t>dapat</a:t>
            </a:r>
            <a:r>
              <a:rPr lang="en-US" sz="1600" dirty="0" smtClean="0"/>
              <a:t> </a:t>
            </a:r>
            <a:r>
              <a:rPr lang="en-US" sz="1600" dirty="0" err="1" smtClean="0"/>
              <a:t>diterapkan</a:t>
            </a:r>
            <a:r>
              <a:rPr lang="en-US" sz="1600" dirty="0" smtClean="0"/>
              <a:t> </a:t>
            </a:r>
            <a:r>
              <a:rPr lang="en-US" sz="1600" dirty="0" err="1" smtClean="0"/>
              <a:t>pada</a:t>
            </a:r>
            <a:r>
              <a:rPr lang="en-US" sz="1600" dirty="0" smtClean="0"/>
              <a:t> </a:t>
            </a:r>
            <a:r>
              <a:rPr lang="en-US" sz="1600" dirty="0" err="1" smtClean="0"/>
              <a:t>aplikasi</a:t>
            </a:r>
            <a:r>
              <a:rPr lang="en-US" sz="1600" dirty="0" smtClean="0"/>
              <a:t> </a:t>
            </a:r>
            <a:r>
              <a:rPr lang="en-US" sz="1600" dirty="0" err="1" smtClean="0"/>
              <a:t>pemesanan</a:t>
            </a:r>
            <a:r>
              <a:rPr lang="en-US" sz="1600" dirty="0" smtClean="0"/>
              <a:t>, </a:t>
            </a:r>
            <a:r>
              <a:rPr lang="en-US" sz="1600" dirty="0" err="1" smtClean="0"/>
              <a:t>dan</a:t>
            </a:r>
            <a:r>
              <a:rPr lang="en-US" sz="1600" dirty="0" smtClean="0"/>
              <a:t> </a:t>
            </a:r>
            <a:r>
              <a:rPr lang="en-US" sz="1600" dirty="0" err="1" smtClean="0"/>
              <a:t>pendeteksian</a:t>
            </a:r>
            <a:r>
              <a:rPr lang="en-US" sz="1600" dirty="0" smtClean="0"/>
              <a:t> </a:t>
            </a:r>
            <a:r>
              <a:rPr lang="en-US" sz="1600" dirty="0" err="1" smtClean="0"/>
              <a:t>akan</a:t>
            </a:r>
            <a:r>
              <a:rPr lang="en-US" sz="1600" dirty="0" smtClean="0"/>
              <a:t> </a:t>
            </a:r>
            <a:r>
              <a:rPr lang="en-US" sz="1600" dirty="0" err="1" smtClean="0"/>
              <a:t>langsung</a:t>
            </a:r>
            <a:r>
              <a:rPr lang="en-US" sz="1600" dirty="0" smtClean="0"/>
              <a:t> di convert </a:t>
            </a:r>
            <a:r>
              <a:rPr lang="en-US" sz="1600" dirty="0" err="1" smtClean="0"/>
              <a:t>menjadi</a:t>
            </a:r>
            <a:r>
              <a:rPr lang="en-US" sz="1600" dirty="0"/>
              <a:t> </a:t>
            </a:r>
            <a:r>
              <a:rPr lang="en-US" sz="1600" dirty="0" smtClean="0"/>
              <a:t> </a:t>
            </a:r>
            <a:r>
              <a:rPr lang="en-US" sz="1600" i="1" dirty="0" smtClean="0"/>
              <a:t>plain text </a:t>
            </a:r>
            <a:r>
              <a:rPr lang="en-US" sz="1600" dirty="0" smtClean="0"/>
              <a:t> </a:t>
            </a:r>
            <a:r>
              <a:rPr lang="en-US" sz="1600" dirty="0" err="1" smtClean="0"/>
              <a:t>ketika</a:t>
            </a:r>
            <a:r>
              <a:rPr lang="en-US" sz="1600" dirty="0" smtClean="0"/>
              <a:t> </a:t>
            </a:r>
            <a:r>
              <a:rPr lang="en-US" sz="1600" i="1" dirty="0" smtClean="0"/>
              <a:t>customer </a:t>
            </a:r>
            <a:r>
              <a:rPr lang="en-US" sz="1600" dirty="0" err="1" smtClean="0"/>
              <a:t>berada</a:t>
            </a:r>
            <a:r>
              <a:rPr lang="en-US" sz="1600" dirty="0" smtClean="0"/>
              <a:t> </a:t>
            </a:r>
            <a:r>
              <a:rPr lang="en-US" sz="1600" dirty="0" err="1" smtClean="0"/>
              <a:t>atau</a:t>
            </a:r>
            <a:r>
              <a:rPr lang="en-US" sz="1600" dirty="0" smtClean="0"/>
              <a:t> </a:t>
            </a:r>
            <a:r>
              <a:rPr lang="en-US" sz="1600" dirty="0" err="1" smtClean="0"/>
              <a:t>tidak</a:t>
            </a:r>
            <a:r>
              <a:rPr lang="en-US" sz="1600" dirty="0" smtClean="0"/>
              <a:t> </a:t>
            </a:r>
            <a:r>
              <a:rPr lang="en-US" sz="1600" dirty="0" err="1" smtClean="0"/>
              <a:t>berada</a:t>
            </a:r>
            <a:r>
              <a:rPr lang="en-US" sz="1600" dirty="0" smtClean="0"/>
              <a:t> </a:t>
            </a:r>
            <a:r>
              <a:rPr lang="en-US" sz="1600" dirty="0" err="1" smtClean="0"/>
              <a:t>pada</a:t>
            </a:r>
            <a:r>
              <a:rPr lang="en-US" sz="1600" dirty="0"/>
              <a:t> </a:t>
            </a:r>
            <a:r>
              <a:rPr lang="en-US" sz="1600" dirty="0" err="1" smtClean="0"/>
              <a:t>lingkupan</a:t>
            </a:r>
            <a:r>
              <a:rPr lang="en-US" sz="1600" dirty="0" smtClean="0"/>
              <a:t> </a:t>
            </a:r>
            <a:r>
              <a:rPr lang="en-US" sz="1600" dirty="0" err="1" smtClean="0"/>
              <a:t>koordinat</a:t>
            </a:r>
            <a:r>
              <a:rPr lang="en-US" sz="1600" dirty="0" smtClean="0"/>
              <a:t> yang </a:t>
            </a:r>
            <a:r>
              <a:rPr lang="en-US" sz="1600" dirty="0" err="1" smtClean="0"/>
              <a:t>ditetapkan</a:t>
            </a:r>
            <a:r>
              <a:rPr lang="en-US" sz="1600" dirty="0" smtClean="0"/>
              <a:t> </a:t>
            </a:r>
            <a:r>
              <a:rPr lang="en-US" sz="1600" dirty="0" err="1" smtClean="0"/>
              <a:t>penulis</a:t>
            </a:r>
            <a:r>
              <a:rPr lang="en-US" sz="1600" dirty="0" smtClean="0"/>
              <a:t>.</a:t>
            </a:r>
          </a:p>
          <a:p>
            <a:r>
              <a:rPr lang="en-US" sz="1600" dirty="0" err="1" smtClean="0"/>
              <a:t>Namun</a:t>
            </a:r>
            <a:r>
              <a:rPr lang="en-US" sz="1600" dirty="0" smtClean="0"/>
              <a:t> </a:t>
            </a:r>
            <a:r>
              <a:rPr lang="en-US" sz="1600" dirty="0" err="1" smtClean="0"/>
              <a:t>secara</a:t>
            </a:r>
            <a:r>
              <a:rPr lang="en-US" sz="1600" dirty="0" smtClean="0"/>
              <a:t> </a:t>
            </a:r>
            <a:r>
              <a:rPr lang="en-US" sz="1600" dirty="0" err="1" smtClean="0"/>
              <a:t>praktis</a:t>
            </a:r>
            <a:r>
              <a:rPr lang="en-US" sz="1600" dirty="0" smtClean="0"/>
              <a:t>, </a:t>
            </a:r>
            <a:r>
              <a:rPr lang="en-US" sz="1600" dirty="0" err="1" smtClean="0"/>
              <a:t>metode</a:t>
            </a:r>
            <a:r>
              <a:rPr lang="en-US" sz="1600" dirty="0" smtClean="0"/>
              <a:t> </a:t>
            </a:r>
            <a:r>
              <a:rPr lang="en-US" sz="1600" dirty="0" err="1" smtClean="0"/>
              <a:t>ini</a:t>
            </a:r>
            <a:r>
              <a:rPr lang="en-US" sz="1600" dirty="0" smtClean="0"/>
              <a:t> </a:t>
            </a:r>
            <a:r>
              <a:rPr lang="en-US" sz="1600" dirty="0" err="1" smtClean="0"/>
              <a:t>kurang</a:t>
            </a:r>
            <a:r>
              <a:rPr lang="en-US" sz="1600" dirty="0" smtClean="0"/>
              <a:t> </a:t>
            </a:r>
            <a:r>
              <a:rPr lang="en-US" sz="1600" dirty="0" err="1" smtClean="0"/>
              <a:t>akurat</a:t>
            </a:r>
            <a:r>
              <a:rPr lang="en-US" sz="1600" dirty="0" smtClean="0"/>
              <a:t> </a:t>
            </a:r>
            <a:r>
              <a:rPr lang="en-US" sz="1600" dirty="0" err="1" smtClean="0"/>
              <a:t>dalam</a:t>
            </a:r>
            <a:r>
              <a:rPr lang="en-US" sz="1600" dirty="0" smtClean="0"/>
              <a:t> </a:t>
            </a:r>
            <a:r>
              <a:rPr lang="en-US" sz="1600" dirty="0" err="1" smtClean="0"/>
              <a:t>mendeteksi</a:t>
            </a:r>
            <a:r>
              <a:rPr lang="en-US" sz="1600" dirty="0" smtClean="0"/>
              <a:t> </a:t>
            </a:r>
            <a:r>
              <a:rPr lang="en-US" sz="1600" dirty="0" err="1" smtClean="0"/>
              <a:t>koordinat</a:t>
            </a:r>
            <a:r>
              <a:rPr lang="en-US" sz="1600" dirty="0" smtClean="0"/>
              <a:t> </a:t>
            </a:r>
            <a:r>
              <a:rPr lang="en-US" sz="1600" dirty="0" err="1" smtClean="0"/>
              <a:t>karena</a:t>
            </a:r>
            <a:r>
              <a:rPr lang="en-US" sz="1600" dirty="0" smtClean="0"/>
              <a:t> </a:t>
            </a:r>
            <a:r>
              <a:rPr lang="en-US" sz="1600" dirty="0" err="1" smtClean="0"/>
              <a:t>kecil</a:t>
            </a:r>
            <a:r>
              <a:rPr lang="en-US" sz="1600" dirty="0" smtClean="0"/>
              <a:t> </a:t>
            </a:r>
            <a:r>
              <a:rPr lang="en-US" sz="1600" dirty="0" err="1" smtClean="0"/>
              <a:t>nya</a:t>
            </a:r>
            <a:r>
              <a:rPr lang="en-US" sz="1600" dirty="0" smtClean="0"/>
              <a:t> </a:t>
            </a:r>
            <a:r>
              <a:rPr lang="en-US" sz="1600" dirty="0" err="1" smtClean="0"/>
              <a:t>ruang</a:t>
            </a:r>
            <a:r>
              <a:rPr lang="en-US" sz="1600" dirty="0" smtClean="0"/>
              <a:t> </a:t>
            </a:r>
            <a:r>
              <a:rPr lang="en-US" sz="1600" dirty="0" err="1" smtClean="0"/>
              <a:t>lingkup</a:t>
            </a:r>
            <a:r>
              <a:rPr lang="en-US" sz="1600" dirty="0" smtClean="0"/>
              <a:t> yang </a:t>
            </a:r>
            <a:r>
              <a:rPr lang="en-US" sz="1600" dirty="0" err="1" smtClean="0"/>
              <a:t>digunakan</a:t>
            </a:r>
            <a:r>
              <a:rPr lang="en-US" sz="1600" dirty="0" smtClean="0"/>
              <a:t>.</a:t>
            </a:r>
          </a:p>
          <a:p>
            <a:r>
              <a:rPr lang="en-US" sz="1600" dirty="0" err="1" smtClean="0"/>
              <a:t>Koordinat</a:t>
            </a:r>
            <a:r>
              <a:rPr lang="en-US" sz="1600" dirty="0" smtClean="0"/>
              <a:t> juga </a:t>
            </a:r>
            <a:r>
              <a:rPr lang="en-US" sz="1600" dirty="0" err="1" smtClean="0"/>
              <a:t>selalu</a:t>
            </a:r>
            <a:r>
              <a:rPr lang="en-US" sz="1600" dirty="0" smtClean="0"/>
              <a:t> </a:t>
            </a:r>
            <a:r>
              <a:rPr lang="en-US" sz="1600" dirty="0" err="1" smtClean="0"/>
              <a:t>berubah</a:t>
            </a:r>
            <a:r>
              <a:rPr lang="en-US" sz="1600" dirty="0" smtClean="0"/>
              <a:t> </a:t>
            </a:r>
            <a:r>
              <a:rPr lang="en-US" sz="1600" dirty="0" err="1" smtClean="0"/>
              <a:t>setiap</a:t>
            </a:r>
            <a:r>
              <a:rPr lang="en-US" sz="1600" dirty="0" smtClean="0"/>
              <a:t> </a:t>
            </a:r>
            <a:r>
              <a:rPr lang="en-US" sz="1600" dirty="0" err="1" smtClean="0"/>
              <a:t>hari</a:t>
            </a:r>
            <a:r>
              <a:rPr lang="en-US" sz="1600" dirty="0" smtClean="0"/>
              <a:t>, </a:t>
            </a:r>
            <a:r>
              <a:rPr lang="en-US" sz="1600" dirty="0" err="1" smtClean="0"/>
              <a:t>bulan</a:t>
            </a:r>
            <a:r>
              <a:rPr lang="en-US" sz="1600" dirty="0" smtClean="0"/>
              <a:t> , </a:t>
            </a:r>
            <a:r>
              <a:rPr lang="en-US" sz="1600" dirty="0" err="1" smtClean="0"/>
              <a:t>mau</a:t>
            </a:r>
            <a:r>
              <a:rPr lang="en-US" sz="1600" dirty="0" smtClean="0"/>
              <a:t> pun </a:t>
            </a:r>
            <a:r>
              <a:rPr lang="en-US" sz="1600" dirty="0" err="1" smtClean="0"/>
              <a:t>tahun</a:t>
            </a:r>
            <a:r>
              <a:rPr lang="en-US" sz="1600" dirty="0" smtClean="0"/>
              <a:t> , </a:t>
            </a:r>
            <a:r>
              <a:rPr lang="en-US" sz="1600" dirty="0" err="1" smtClean="0"/>
              <a:t>maka</a:t>
            </a:r>
            <a:r>
              <a:rPr lang="en-US" sz="1600" dirty="0" smtClean="0"/>
              <a:t> </a:t>
            </a:r>
            <a:r>
              <a:rPr lang="en-US" sz="1600" dirty="0" err="1" smtClean="0"/>
              <a:t>dari</a:t>
            </a:r>
            <a:r>
              <a:rPr lang="en-US" sz="1600" dirty="0" smtClean="0"/>
              <a:t> </a:t>
            </a:r>
            <a:r>
              <a:rPr lang="en-US" sz="1600" dirty="0" err="1" smtClean="0"/>
              <a:t>itu</a:t>
            </a:r>
            <a:r>
              <a:rPr lang="en-US" sz="1600" dirty="0" smtClean="0"/>
              <a:t> </a:t>
            </a:r>
            <a:r>
              <a:rPr lang="en-US" sz="1600" dirty="0" err="1" smtClean="0"/>
              <a:t>metode</a:t>
            </a:r>
            <a:r>
              <a:rPr lang="en-US" sz="1600" dirty="0" smtClean="0"/>
              <a:t> </a:t>
            </a:r>
            <a:r>
              <a:rPr lang="en-US" sz="1600" dirty="0" err="1" smtClean="0"/>
              <a:t>iki</a:t>
            </a:r>
            <a:r>
              <a:rPr lang="en-US" sz="1600" dirty="0" smtClean="0"/>
              <a:t> </a:t>
            </a:r>
            <a:r>
              <a:rPr lang="en-US" sz="1600" dirty="0" err="1" smtClean="0"/>
              <a:t>dinilai</a:t>
            </a:r>
            <a:r>
              <a:rPr lang="en-US" sz="1600" dirty="0" smtClean="0"/>
              <a:t> </a:t>
            </a:r>
            <a:r>
              <a:rPr lang="en-US" sz="1600" dirty="0" err="1" smtClean="0"/>
              <a:t>kurang</a:t>
            </a:r>
            <a:r>
              <a:rPr lang="en-US" sz="1600" dirty="0" smtClean="0"/>
              <a:t> </a:t>
            </a:r>
            <a:r>
              <a:rPr lang="en-US" sz="1600" dirty="0" err="1" smtClean="0"/>
              <a:t>reliabel</a:t>
            </a:r>
            <a:r>
              <a:rPr lang="en-US" sz="1600" dirty="0" smtClean="0"/>
              <a:t> </a:t>
            </a:r>
            <a:r>
              <a:rPr lang="en-US" sz="1600" dirty="0" err="1" smtClean="0"/>
              <a:t>untuk</a:t>
            </a:r>
            <a:r>
              <a:rPr lang="en-US" sz="1600" dirty="0" smtClean="0"/>
              <a:t> </a:t>
            </a:r>
            <a:r>
              <a:rPr lang="en-US" sz="1600" dirty="0" err="1" smtClean="0"/>
              <a:t>digunakan</a:t>
            </a:r>
            <a:r>
              <a:rPr lang="en-US" sz="1600" dirty="0" smtClean="0"/>
              <a:t> </a:t>
            </a:r>
            <a:r>
              <a:rPr lang="en-US" sz="1600" dirty="0" err="1" smtClean="0"/>
              <a:t>pada</a:t>
            </a:r>
            <a:r>
              <a:rPr lang="en-US" sz="1600" dirty="0" smtClean="0"/>
              <a:t> </a:t>
            </a:r>
            <a:r>
              <a:rPr lang="en-US" sz="1600" dirty="0" err="1" smtClean="0"/>
              <a:t>jangka</a:t>
            </a:r>
            <a:r>
              <a:rPr lang="en-US" sz="1600" dirty="0" smtClean="0"/>
              <a:t> </a:t>
            </a:r>
            <a:r>
              <a:rPr lang="en-US" sz="1600" dirty="0" err="1" smtClean="0"/>
              <a:t>panjang</a:t>
            </a:r>
            <a:r>
              <a:rPr lang="en-US" sz="1600" dirty="0" smtClean="0"/>
              <a:t> </a:t>
            </a:r>
            <a:r>
              <a:rPr lang="en-US" sz="1600" dirty="0" err="1" smtClean="0"/>
              <a:t>karena</a:t>
            </a:r>
            <a:r>
              <a:rPr lang="en-US" sz="1600" dirty="0" smtClean="0"/>
              <a:t> </a:t>
            </a:r>
            <a:r>
              <a:rPr lang="en-US" sz="1600" dirty="0" err="1" smtClean="0"/>
              <a:t>diperlukan</a:t>
            </a:r>
            <a:r>
              <a:rPr lang="en-US" sz="1600" dirty="0" smtClean="0"/>
              <a:t> </a:t>
            </a:r>
            <a:r>
              <a:rPr lang="en-US" sz="1600" dirty="0" err="1" smtClean="0"/>
              <a:t>pembaruan</a:t>
            </a:r>
            <a:r>
              <a:rPr lang="en-US" sz="1600" dirty="0" smtClean="0"/>
              <a:t> </a:t>
            </a:r>
            <a:r>
              <a:rPr lang="en-US" sz="1600" dirty="0" err="1" smtClean="0"/>
              <a:t>koordinat</a:t>
            </a:r>
            <a:r>
              <a:rPr lang="en-US" sz="1600" dirty="0" smtClean="0"/>
              <a:t> </a:t>
            </a:r>
            <a:r>
              <a:rPr lang="en-US" sz="1600" dirty="0" err="1" smtClean="0"/>
              <a:t>secara</a:t>
            </a:r>
            <a:r>
              <a:rPr lang="en-US" sz="1600" dirty="0" smtClean="0"/>
              <a:t> </a:t>
            </a:r>
            <a:r>
              <a:rPr lang="en-US" sz="1600" dirty="0" err="1" smtClean="0"/>
              <a:t>berkala</a:t>
            </a:r>
            <a:endParaRPr lang="id-ID" sz="1600" dirty="0"/>
          </a:p>
        </p:txBody>
      </p:sp>
    </p:spTree>
    <p:extLst>
      <p:ext uri="{BB962C8B-B14F-4D97-AF65-F5344CB8AC3E}">
        <p14:creationId xmlns:p14="http://schemas.microsoft.com/office/powerpoint/2010/main" val="17975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endParaRPr lang="id-ID" dirty="0"/>
          </a:p>
        </p:txBody>
      </p:sp>
      <p:sp>
        <p:nvSpPr>
          <p:cNvPr id="3" name="Content Placeholder 2"/>
          <p:cNvSpPr>
            <a:spLocks noGrp="1"/>
          </p:cNvSpPr>
          <p:nvPr>
            <p:ph idx="1"/>
          </p:nvPr>
        </p:nvSpPr>
        <p:spPr/>
        <p:txBody>
          <a:bodyPr>
            <a:normAutofit lnSpcReduction="10000"/>
          </a:bodyPr>
          <a:lstStyle/>
          <a:p>
            <a:r>
              <a:rPr lang="id-ID" sz="1600" dirty="0"/>
              <a:t>Penggunaan metode </a:t>
            </a:r>
            <a:r>
              <a:rPr lang="id-ID" sz="1600" i="1" dirty="0" err="1"/>
              <a:t>geocode</a:t>
            </a:r>
            <a:r>
              <a:rPr lang="id-ID" sz="1600" i="1" dirty="0"/>
              <a:t> </a:t>
            </a:r>
            <a:r>
              <a:rPr lang="id-ID" sz="1600" dirty="0"/>
              <a:t>dalam pengambilan koordinat </a:t>
            </a:r>
            <a:r>
              <a:rPr lang="id-ID" sz="1600" i="1" dirty="0" err="1"/>
              <a:t>costumer</a:t>
            </a:r>
            <a:r>
              <a:rPr lang="id-ID" sz="1600" i="1" dirty="0"/>
              <a:t> </a:t>
            </a:r>
            <a:r>
              <a:rPr lang="id-ID" sz="1600" dirty="0"/>
              <a:t>dengan menggunakan </a:t>
            </a:r>
            <a:r>
              <a:rPr lang="id-ID" sz="1600" i="1" dirty="0" err="1"/>
              <a:t>latitude</a:t>
            </a:r>
            <a:r>
              <a:rPr lang="id-ID" sz="1600" i="1" dirty="0"/>
              <a:t> </a:t>
            </a:r>
            <a:r>
              <a:rPr lang="id-ID" sz="1600" dirty="0"/>
              <a:t>dan </a:t>
            </a:r>
            <a:r>
              <a:rPr lang="id-ID" sz="1600" i="1" dirty="0" err="1"/>
              <a:t>longitude</a:t>
            </a:r>
            <a:r>
              <a:rPr lang="id-ID" sz="1600" i="1" dirty="0"/>
              <a:t> </a:t>
            </a:r>
            <a:r>
              <a:rPr lang="id-ID" sz="1600" dirty="0"/>
              <a:t>dinilai tidak akurat dikarenakan koordinat yang selalu melompat-lompat dan koordinat yang berubah berdasarkan pergerakan lempeng bumi yang selalu bergerak. </a:t>
            </a:r>
            <a:endParaRPr lang="id-ID" sz="1600" dirty="0"/>
          </a:p>
          <a:p>
            <a:r>
              <a:rPr lang="id-ID" sz="1600" dirty="0"/>
              <a:t>Jika tidak ada perubahan koordinat yang signifikan, metode </a:t>
            </a:r>
            <a:r>
              <a:rPr lang="id-ID" sz="1600" i="1" dirty="0" err="1"/>
              <a:t>geocode</a:t>
            </a:r>
            <a:r>
              <a:rPr lang="id-ID" sz="1600" i="1" dirty="0"/>
              <a:t> </a:t>
            </a:r>
            <a:r>
              <a:rPr lang="id-ID" sz="1600" dirty="0"/>
              <a:t>ini dapat menyelesaikan pemesanan makanan yang lebih cepat dan efisien. </a:t>
            </a:r>
          </a:p>
          <a:p>
            <a:r>
              <a:rPr lang="id-ID" sz="1600" dirty="0"/>
              <a:t>Metode </a:t>
            </a:r>
            <a:r>
              <a:rPr lang="id-ID" sz="1600" i="1" dirty="0" err="1"/>
              <a:t>geocode</a:t>
            </a:r>
            <a:r>
              <a:rPr lang="id-ID" sz="1600" i="1" dirty="0"/>
              <a:t> </a:t>
            </a:r>
            <a:r>
              <a:rPr lang="id-ID" sz="1600" dirty="0"/>
              <a:t>kurang cocok digunakan pada objek yang diteliti dikarenakan lokasi meja </a:t>
            </a:r>
            <a:r>
              <a:rPr lang="id-ID" sz="1600" dirty="0" err="1"/>
              <a:t>telalu</a:t>
            </a:r>
            <a:r>
              <a:rPr lang="id-ID" sz="1600" dirty="0"/>
              <a:t> dekat sehingga sering memicu perlompatan koordinat ke meja terdekat sehingga pendeteksian </a:t>
            </a:r>
            <a:r>
              <a:rPr lang="id-ID" sz="1600" i="1" dirty="0"/>
              <a:t>GPS </a:t>
            </a:r>
            <a:r>
              <a:rPr lang="id-ID" sz="1600" dirty="0"/>
              <a:t>tidak akurat. </a:t>
            </a:r>
          </a:p>
          <a:p>
            <a:r>
              <a:rPr lang="id-ID" sz="1600" dirty="0"/>
              <a:t>Metode </a:t>
            </a:r>
            <a:r>
              <a:rPr lang="id-ID" sz="1600" i="1" dirty="0" err="1"/>
              <a:t>geocode</a:t>
            </a:r>
            <a:r>
              <a:rPr lang="id-ID" sz="1600" i="1" dirty="0"/>
              <a:t> </a:t>
            </a:r>
            <a:r>
              <a:rPr lang="id-ID" sz="1600" dirty="0"/>
              <a:t>kurang cocok untuk digunakan sebagai fitur pada aplikasi pemesanan makanan dikarenakan koordinat akan selalu berubah-ubah menurut pergerakan lempeng bumi. Walaupun beberapa peneliti sudah mengetahui angka kasar seberapa besar </a:t>
            </a:r>
            <a:r>
              <a:rPr lang="id-ID" sz="1600" dirty="0" err="1"/>
              <a:t>perubahaan</a:t>
            </a:r>
            <a:r>
              <a:rPr lang="id-ID" sz="1600" dirty="0"/>
              <a:t> koordinat dalam hitungan tahun bahkan bulan, itu semua kembali lagi ke pada alam dikarenakan pergerakan lempeng </a:t>
            </a:r>
            <a:r>
              <a:rPr lang="id-ID" sz="1600" dirty="0" smtClean="0"/>
              <a:t>bumi</a:t>
            </a:r>
            <a:r>
              <a:rPr lang="en-US" sz="1600" dirty="0"/>
              <a:t> </a:t>
            </a:r>
            <a:r>
              <a:rPr lang="id-ID" sz="1600" dirty="0"/>
              <a:t>tidak akan sama pada semua daerah, ditambah lagi adanya gempa </a:t>
            </a:r>
            <a:r>
              <a:rPr lang="id-ID" sz="1600" dirty="0" smtClean="0"/>
              <a:t>bumi</a:t>
            </a:r>
            <a:r>
              <a:rPr lang="en-US" sz="1600" dirty="0" smtClean="0"/>
              <a:t> </a:t>
            </a:r>
            <a:r>
              <a:rPr lang="en-US" sz="1600" dirty="0" err="1" smtClean="0"/>
              <a:t>dan</a:t>
            </a:r>
            <a:r>
              <a:rPr lang="en-US" sz="1600" dirty="0" smtClean="0"/>
              <a:t> </a:t>
            </a:r>
            <a:r>
              <a:rPr lang="en-US" sz="1600" dirty="0" err="1" smtClean="0"/>
              <a:t>bencana</a:t>
            </a:r>
            <a:r>
              <a:rPr lang="en-US" sz="1600" dirty="0" smtClean="0"/>
              <a:t> </a:t>
            </a:r>
            <a:r>
              <a:rPr lang="en-US" sz="1600" dirty="0" err="1" smtClean="0"/>
              <a:t>alam</a:t>
            </a:r>
            <a:r>
              <a:rPr lang="id-ID" sz="1600" dirty="0" smtClean="0"/>
              <a:t> </a:t>
            </a:r>
            <a:r>
              <a:rPr lang="id-ID" sz="1600" dirty="0"/>
              <a:t>juga sangat berpengaruh besar pada pergerakan lempeng bumi. </a:t>
            </a:r>
          </a:p>
          <a:p>
            <a:endParaRPr lang="id-ID" sz="1600" dirty="0"/>
          </a:p>
          <a:p>
            <a:endParaRPr lang="id-ID" sz="1600" dirty="0"/>
          </a:p>
          <a:p>
            <a:endParaRPr lang="id-ID" sz="1600" dirty="0"/>
          </a:p>
          <a:p>
            <a:endParaRPr lang="id-ID" sz="1600" dirty="0"/>
          </a:p>
        </p:txBody>
      </p:sp>
    </p:spTree>
    <p:extLst>
      <p:ext uri="{BB962C8B-B14F-4D97-AF65-F5344CB8AC3E}">
        <p14:creationId xmlns:p14="http://schemas.microsoft.com/office/powerpoint/2010/main" val="115278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id-ID" dirty="0"/>
          </a:p>
        </p:txBody>
      </p:sp>
      <p:sp>
        <p:nvSpPr>
          <p:cNvPr id="3" name="Content Placeholder 2"/>
          <p:cNvSpPr>
            <a:spLocks noGrp="1"/>
          </p:cNvSpPr>
          <p:nvPr>
            <p:ph idx="1"/>
          </p:nvPr>
        </p:nvSpPr>
        <p:spPr/>
        <p:txBody>
          <a:bodyPr>
            <a:normAutofit/>
          </a:bodyPr>
          <a:lstStyle/>
          <a:p>
            <a:r>
              <a:rPr lang="en-US" sz="1800" dirty="0" err="1" smtClean="0"/>
              <a:t>Penulis</a:t>
            </a:r>
            <a:r>
              <a:rPr lang="en-US" sz="1800" dirty="0" smtClean="0"/>
              <a:t> </a:t>
            </a:r>
            <a:r>
              <a:rPr lang="en-US" sz="1800" dirty="0" err="1" smtClean="0"/>
              <a:t>sering</a:t>
            </a:r>
            <a:r>
              <a:rPr lang="en-US" sz="1800" dirty="0" smtClean="0"/>
              <a:t> </a:t>
            </a:r>
            <a:r>
              <a:rPr lang="en-US" sz="1800" dirty="0" err="1" smtClean="0"/>
              <a:t>melihat</a:t>
            </a:r>
            <a:r>
              <a:rPr lang="en-US" sz="1800" dirty="0" smtClean="0"/>
              <a:t> </a:t>
            </a:r>
            <a:r>
              <a:rPr lang="en-US" sz="1800" dirty="0" err="1" smtClean="0"/>
              <a:t>kondisi</a:t>
            </a:r>
            <a:r>
              <a:rPr lang="en-US" sz="1800" dirty="0" smtClean="0"/>
              <a:t> </a:t>
            </a:r>
            <a:r>
              <a:rPr lang="en-US" sz="1800" dirty="0" err="1" smtClean="0"/>
              <a:t>foodcourt,restoran</a:t>
            </a:r>
            <a:r>
              <a:rPr lang="en-US" sz="1800" dirty="0" smtClean="0"/>
              <a:t> </a:t>
            </a:r>
            <a:r>
              <a:rPr lang="en-US" sz="1800" dirty="0" err="1" smtClean="0"/>
              <a:t>ataupun</a:t>
            </a:r>
            <a:r>
              <a:rPr lang="en-US" sz="1800" dirty="0" smtClean="0"/>
              <a:t> </a:t>
            </a:r>
            <a:r>
              <a:rPr lang="en-US" sz="1800" dirty="0" err="1" smtClean="0"/>
              <a:t>kantin</a:t>
            </a:r>
            <a:r>
              <a:rPr lang="en-US" sz="1800" dirty="0" smtClean="0"/>
              <a:t> (</a:t>
            </a:r>
            <a:r>
              <a:rPr lang="en-US" sz="1800" dirty="0" err="1" smtClean="0"/>
              <a:t>terutama</a:t>
            </a:r>
            <a:r>
              <a:rPr lang="en-US" sz="1800" dirty="0" smtClean="0"/>
              <a:t> </a:t>
            </a:r>
            <a:r>
              <a:rPr lang="en-US" sz="1800" dirty="0" err="1" smtClean="0"/>
              <a:t>kantin</a:t>
            </a:r>
            <a:r>
              <a:rPr lang="en-US" sz="1800" dirty="0" smtClean="0"/>
              <a:t> </a:t>
            </a:r>
            <a:r>
              <a:rPr lang="en-US" sz="1800" dirty="0" err="1" smtClean="0"/>
              <a:t>Amikom</a:t>
            </a:r>
            <a:r>
              <a:rPr lang="en-US" sz="1800" dirty="0" smtClean="0"/>
              <a:t>) yang </a:t>
            </a:r>
            <a:r>
              <a:rPr lang="en-US" sz="1800" dirty="0" err="1" smtClean="0"/>
              <a:t>memiliki</a:t>
            </a:r>
            <a:r>
              <a:rPr lang="en-US" sz="1800" dirty="0" smtClean="0"/>
              <a:t> </a:t>
            </a:r>
            <a:r>
              <a:rPr lang="en-US" sz="1800" dirty="0" err="1" smtClean="0"/>
              <a:t>pesanan</a:t>
            </a:r>
            <a:r>
              <a:rPr lang="en-US" sz="1800" dirty="0" smtClean="0"/>
              <a:t> yang </a:t>
            </a:r>
            <a:r>
              <a:rPr lang="en-US" sz="1800" dirty="0" err="1" smtClean="0"/>
              <a:t>sangat</a:t>
            </a:r>
            <a:r>
              <a:rPr lang="en-US" sz="1800" dirty="0" smtClean="0"/>
              <a:t> </a:t>
            </a:r>
            <a:r>
              <a:rPr lang="en-US" sz="1800" dirty="0" err="1" smtClean="0"/>
              <a:t>banyak</a:t>
            </a:r>
            <a:r>
              <a:rPr lang="en-US" sz="1800" dirty="0" smtClean="0"/>
              <a:t> </a:t>
            </a:r>
            <a:r>
              <a:rPr lang="en-US" sz="1800" dirty="0" err="1" smtClean="0"/>
              <a:t>sehingga</a:t>
            </a:r>
            <a:r>
              <a:rPr lang="en-US" sz="1800" dirty="0" smtClean="0"/>
              <a:t> </a:t>
            </a:r>
            <a:r>
              <a:rPr lang="en-US" sz="1800" dirty="0" err="1" smtClean="0"/>
              <a:t>pengantar</a:t>
            </a:r>
            <a:r>
              <a:rPr lang="en-US" sz="1800" dirty="0" smtClean="0"/>
              <a:t> </a:t>
            </a:r>
            <a:r>
              <a:rPr lang="en-US" sz="1800" dirty="0" err="1" smtClean="0"/>
              <a:t>makanan</a:t>
            </a:r>
            <a:r>
              <a:rPr lang="en-US" sz="1800" dirty="0" smtClean="0"/>
              <a:t> </a:t>
            </a:r>
            <a:r>
              <a:rPr lang="en-US" sz="1800" dirty="0" err="1" smtClean="0"/>
              <a:t>kesulitan</a:t>
            </a:r>
            <a:r>
              <a:rPr lang="en-US" sz="1800" dirty="0" smtClean="0"/>
              <a:t> </a:t>
            </a:r>
            <a:r>
              <a:rPr lang="en-US" sz="1800" dirty="0" err="1" smtClean="0"/>
              <a:t>untuk</a:t>
            </a:r>
            <a:r>
              <a:rPr lang="en-US" sz="1800" dirty="0" smtClean="0"/>
              <a:t> </a:t>
            </a:r>
            <a:r>
              <a:rPr lang="en-US" sz="1800" dirty="0" err="1" smtClean="0"/>
              <a:t>menemukan</a:t>
            </a:r>
            <a:r>
              <a:rPr lang="en-US" sz="1800" dirty="0" smtClean="0"/>
              <a:t> mana </a:t>
            </a:r>
            <a:r>
              <a:rPr lang="en-US" sz="1800" dirty="0" err="1" smtClean="0"/>
              <a:t>pembeli</a:t>
            </a:r>
            <a:r>
              <a:rPr lang="en-US" sz="1800" dirty="0" smtClean="0"/>
              <a:t> yang </a:t>
            </a:r>
            <a:r>
              <a:rPr lang="en-US" sz="1800" dirty="0" err="1" smtClean="0"/>
              <a:t>memesan</a:t>
            </a:r>
            <a:r>
              <a:rPr lang="en-US" sz="1800" dirty="0" smtClean="0"/>
              <a:t> </a:t>
            </a:r>
            <a:r>
              <a:rPr lang="en-US" sz="1800" dirty="0" err="1" smtClean="0"/>
              <a:t>makanan</a:t>
            </a:r>
            <a:r>
              <a:rPr lang="en-US" sz="1800" dirty="0" smtClean="0"/>
              <a:t> duduk </a:t>
            </a:r>
            <a:r>
              <a:rPr lang="en-US" sz="1800" dirty="0" err="1" smtClean="0"/>
              <a:t>sehingga</a:t>
            </a:r>
            <a:r>
              <a:rPr lang="en-US" sz="1800" dirty="0" smtClean="0"/>
              <a:t> </a:t>
            </a:r>
            <a:r>
              <a:rPr lang="en-US" sz="1800" dirty="0" err="1" smtClean="0"/>
              <a:t>akan</a:t>
            </a:r>
            <a:r>
              <a:rPr lang="en-US" sz="1800" dirty="0" smtClean="0"/>
              <a:t> </a:t>
            </a:r>
            <a:r>
              <a:rPr lang="en-US" sz="1800" dirty="0" err="1" smtClean="0"/>
              <a:t>menghambat</a:t>
            </a:r>
            <a:r>
              <a:rPr lang="en-US" sz="1800" dirty="0" smtClean="0"/>
              <a:t> </a:t>
            </a:r>
            <a:r>
              <a:rPr lang="en-US" sz="1800" dirty="0" err="1" smtClean="0"/>
              <a:t>suatu</a:t>
            </a:r>
            <a:r>
              <a:rPr lang="en-US" sz="1800" dirty="0" smtClean="0"/>
              <a:t> proses </a:t>
            </a:r>
            <a:r>
              <a:rPr lang="en-US" sz="1800" dirty="0" err="1" smtClean="0"/>
              <a:t>interaksi</a:t>
            </a:r>
            <a:r>
              <a:rPr lang="en-US" sz="1800" dirty="0" smtClean="0"/>
              <a:t> </a:t>
            </a:r>
            <a:r>
              <a:rPr lang="en-US" sz="1800" dirty="0" err="1" smtClean="0"/>
              <a:t>jual</a:t>
            </a:r>
            <a:r>
              <a:rPr lang="en-US" sz="1800" dirty="0" smtClean="0"/>
              <a:t> </a:t>
            </a:r>
            <a:r>
              <a:rPr lang="en-US" sz="1800" dirty="0" err="1" smtClean="0"/>
              <a:t>beli</a:t>
            </a:r>
            <a:r>
              <a:rPr lang="en-US" sz="1800" dirty="0" smtClean="0"/>
              <a:t>.</a:t>
            </a:r>
          </a:p>
          <a:p>
            <a:r>
              <a:rPr lang="en-US" sz="1800" dirty="0" err="1" smtClean="0"/>
              <a:t>Oleh</a:t>
            </a:r>
            <a:r>
              <a:rPr lang="en-US" sz="1800" dirty="0" smtClean="0"/>
              <a:t> </a:t>
            </a:r>
            <a:r>
              <a:rPr lang="en-US" sz="1800" dirty="0" err="1" smtClean="0"/>
              <a:t>karena</a:t>
            </a:r>
            <a:r>
              <a:rPr lang="en-US" sz="1800" dirty="0" smtClean="0"/>
              <a:t> </a:t>
            </a:r>
            <a:r>
              <a:rPr lang="en-US" sz="1800" dirty="0" err="1" smtClean="0"/>
              <a:t>itu</a:t>
            </a:r>
            <a:r>
              <a:rPr lang="en-US" sz="1800" dirty="0" smtClean="0"/>
              <a:t> </a:t>
            </a:r>
            <a:r>
              <a:rPr lang="en-US" sz="1800" dirty="0" err="1" smtClean="0"/>
              <a:t>penulis</a:t>
            </a:r>
            <a:r>
              <a:rPr lang="en-US" sz="1800" dirty="0" smtClean="0"/>
              <a:t> </a:t>
            </a:r>
            <a:r>
              <a:rPr lang="en-US" sz="1800" dirty="0" err="1" smtClean="0"/>
              <a:t>ingin</a:t>
            </a:r>
            <a:r>
              <a:rPr lang="en-US" sz="1800" dirty="0" smtClean="0"/>
              <a:t> </a:t>
            </a:r>
            <a:r>
              <a:rPr lang="en-US" sz="1800" dirty="0" err="1" smtClean="0"/>
              <a:t>membuat</a:t>
            </a:r>
            <a:r>
              <a:rPr lang="en-US" sz="1800" dirty="0" smtClean="0"/>
              <a:t> </a:t>
            </a:r>
            <a:r>
              <a:rPr lang="en-US" sz="1800" dirty="0" err="1" smtClean="0"/>
              <a:t>suatu</a:t>
            </a:r>
            <a:r>
              <a:rPr lang="en-US" sz="1800" dirty="0" smtClean="0"/>
              <a:t> </a:t>
            </a:r>
            <a:r>
              <a:rPr lang="en-US" sz="1800" dirty="0" err="1" smtClean="0"/>
              <a:t>sistem</a:t>
            </a:r>
            <a:r>
              <a:rPr lang="en-US" sz="1800" dirty="0" smtClean="0"/>
              <a:t> yang </a:t>
            </a:r>
            <a:r>
              <a:rPr lang="en-US" sz="1800" dirty="0" err="1" smtClean="0"/>
              <a:t>mempermudah</a:t>
            </a:r>
            <a:r>
              <a:rPr lang="en-US" sz="1800" dirty="0" smtClean="0"/>
              <a:t> </a:t>
            </a:r>
            <a:r>
              <a:rPr lang="en-US" sz="1800" dirty="0" err="1" smtClean="0"/>
              <a:t>permasalahan</a:t>
            </a:r>
            <a:r>
              <a:rPr lang="en-US" sz="1800" dirty="0" smtClean="0"/>
              <a:t> </a:t>
            </a:r>
            <a:r>
              <a:rPr lang="en-US" sz="1800" dirty="0" err="1" smtClean="0"/>
              <a:t>ini</a:t>
            </a:r>
            <a:r>
              <a:rPr lang="en-US" sz="1800" dirty="0" smtClean="0"/>
              <a:t> </a:t>
            </a:r>
            <a:r>
              <a:rPr lang="en-US" sz="1800" dirty="0" err="1" smtClean="0"/>
              <a:t>dengan</a:t>
            </a:r>
            <a:r>
              <a:rPr lang="en-US" sz="1800" dirty="0" smtClean="0"/>
              <a:t> </a:t>
            </a:r>
            <a:r>
              <a:rPr lang="en-US" sz="1800" dirty="0" err="1" smtClean="0"/>
              <a:t>membuat</a:t>
            </a:r>
            <a:r>
              <a:rPr lang="en-US" sz="1800" dirty="0" smtClean="0"/>
              <a:t> </a:t>
            </a:r>
            <a:r>
              <a:rPr lang="en-US" sz="1800" dirty="0" err="1" smtClean="0"/>
              <a:t>aplikasi</a:t>
            </a:r>
            <a:r>
              <a:rPr lang="en-US" sz="1800" dirty="0" smtClean="0"/>
              <a:t> </a:t>
            </a:r>
            <a:r>
              <a:rPr lang="en-US" sz="1800" dirty="0" err="1" smtClean="0"/>
              <a:t>pemesan</a:t>
            </a:r>
            <a:r>
              <a:rPr lang="en-US" sz="1800" dirty="0" smtClean="0"/>
              <a:t> </a:t>
            </a:r>
            <a:r>
              <a:rPr lang="en-US" sz="1800" dirty="0" err="1" smtClean="0"/>
              <a:t>makanan</a:t>
            </a:r>
            <a:r>
              <a:rPr lang="en-US" sz="1800" dirty="0" smtClean="0"/>
              <a:t> </a:t>
            </a:r>
            <a:r>
              <a:rPr lang="en-US" sz="1800" dirty="0" err="1" smtClean="0"/>
              <a:t>dan</a:t>
            </a:r>
            <a:r>
              <a:rPr lang="en-US" sz="1800" dirty="0" smtClean="0"/>
              <a:t> </a:t>
            </a:r>
            <a:r>
              <a:rPr lang="en-US" sz="1800" dirty="0" err="1" smtClean="0"/>
              <a:t>menggunakan</a:t>
            </a:r>
            <a:r>
              <a:rPr lang="en-US" sz="1800" dirty="0" smtClean="0"/>
              <a:t> </a:t>
            </a:r>
            <a:r>
              <a:rPr lang="en-US" sz="1800" dirty="0" err="1" smtClean="0"/>
              <a:t>metode</a:t>
            </a:r>
            <a:r>
              <a:rPr lang="en-US" sz="1800" dirty="0" smtClean="0"/>
              <a:t> </a:t>
            </a:r>
            <a:r>
              <a:rPr lang="en-US" sz="1800" i="1" dirty="0" smtClean="0"/>
              <a:t>Geocode</a:t>
            </a:r>
            <a:r>
              <a:rPr lang="en-US" sz="1800" dirty="0" smtClean="0"/>
              <a:t> </a:t>
            </a:r>
            <a:r>
              <a:rPr lang="en-US" sz="1800" dirty="0" err="1" smtClean="0"/>
              <a:t>untuk</a:t>
            </a:r>
            <a:r>
              <a:rPr lang="en-US" sz="1800" dirty="0" smtClean="0"/>
              <a:t> </a:t>
            </a:r>
            <a:r>
              <a:rPr lang="en-US" sz="1800" dirty="0" err="1" smtClean="0"/>
              <a:t>menemukan</a:t>
            </a:r>
            <a:r>
              <a:rPr lang="en-US" sz="1800" dirty="0" smtClean="0"/>
              <a:t> </a:t>
            </a:r>
            <a:r>
              <a:rPr lang="en-US" sz="1800" dirty="0" err="1" smtClean="0"/>
              <a:t>lokasi</a:t>
            </a:r>
            <a:r>
              <a:rPr lang="en-US" sz="1800" dirty="0" smtClean="0"/>
              <a:t> </a:t>
            </a:r>
            <a:r>
              <a:rPr lang="en-US" sz="1800" dirty="0" err="1" smtClean="0"/>
              <a:t>pemesan</a:t>
            </a:r>
            <a:r>
              <a:rPr lang="en-US" sz="1800" dirty="0" smtClean="0"/>
              <a:t> </a:t>
            </a:r>
            <a:r>
              <a:rPr lang="en-US" sz="1800" dirty="0" err="1" smtClean="0"/>
              <a:t>makanan</a:t>
            </a:r>
            <a:r>
              <a:rPr lang="en-US" sz="1800" dirty="0" smtClean="0"/>
              <a:t> </a:t>
            </a:r>
            <a:r>
              <a:rPr lang="en-US" sz="1800" dirty="0" err="1" smtClean="0"/>
              <a:t>dengan</a:t>
            </a:r>
            <a:r>
              <a:rPr lang="en-US" sz="1800" dirty="0" smtClean="0"/>
              <a:t> </a:t>
            </a:r>
            <a:r>
              <a:rPr lang="en-US" sz="1800" dirty="0" err="1" smtClean="0"/>
              <a:t>memanfaatkan</a:t>
            </a:r>
            <a:r>
              <a:rPr lang="en-US" sz="1800" dirty="0" smtClean="0"/>
              <a:t> GPS.</a:t>
            </a:r>
          </a:p>
        </p:txBody>
      </p:sp>
    </p:spTree>
    <p:extLst>
      <p:ext uri="{BB962C8B-B14F-4D97-AF65-F5344CB8AC3E}">
        <p14:creationId xmlns:p14="http://schemas.microsoft.com/office/powerpoint/2010/main" val="105731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Saran</a:t>
            </a:r>
            <a:endParaRPr lang="id-ID" dirty="0"/>
          </a:p>
        </p:txBody>
      </p:sp>
      <p:sp>
        <p:nvSpPr>
          <p:cNvPr id="3" name="Content Placeholder 2"/>
          <p:cNvSpPr>
            <a:spLocks noGrp="1"/>
          </p:cNvSpPr>
          <p:nvPr>
            <p:ph idx="1"/>
          </p:nvPr>
        </p:nvSpPr>
        <p:spPr/>
        <p:txBody>
          <a:bodyPr/>
          <a:lstStyle/>
          <a:p>
            <a:r>
              <a:rPr lang="en-US" sz="1800" dirty="0" err="1" smtClean="0"/>
              <a:t>Bagi</a:t>
            </a:r>
            <a:r>
              <a:rPr lang="en-US" sz="1800" dirty="0" smtClean="0"/>
              <a:t> </a:t>
            </a:r>
            <a:r>
              <a:rPr lang="en-US" sz="1800" dirty="0" err="1" smtClean="0"/>
              <a:t>Penelitian</a:t>
            </a:r>
            <a:r>
              <a:rPr lang="en-US" sz="1800" dirty="0" smtClean="0"/>
              <a:t> </a:t>
            </a:r>
            <a:r>
              <a:rPr lang="en-US" sz="1800" dirty="0" err="1" smtClean="0"/>
              <a:t>Lanjutan</a:t>
            </a:r>
            <a:endParaRPr lang="en-US" sz="1800" dirty="0" smtClean="0"/>
          </a:p>
          <a:p>
            <a:pPr lvl="1"/>
            <a:r>
              <a:rPr lang="id-ID" sz="1600" dirty="0"/>
              <a:t>Pada penggunaan metode </a:t>
            </a:r>
            <a:r>
              <a:rPr lang="id-ID" sz="1600" dirty="0" err="1"/>
              <a:t>Geolocation</a:t>
            </a:r>
            <a:r>
              <a:rPr lang="id-ID" sz="1600" dirty="0"/>
              <a:t> ini tidak direkomendasikan untuk diterapkan pada aplikasi yang memiliki ruang lingkup objek yang kecil, yang dimaksud kecil adalah dalam ruang lingkup rumah makan, restoran, </a:t>
            </a:r>
            <a:r>
              <a:rPr lang="id-ID" sz="1600" dirty="0" err="1"/>
              <a:t>foodcourt</a:t>
            </a:r>
            <a:r>
              <a:rPr lang="id-ID" sz="1600" dirty="0"/>
              <a:t>, </a:t>
            </a:r>
            <a:r>
              <a:rPr lang="id-ID" sz="1600" dirty="0" err="1"/>
              <a:t>café</a:t>
            </a:r>
            <a:r>
              <a:rPr lang="id-ID" sz="1600" dirty="0"/>
              <a:t>. Dikarenakan </a:t>
            </a:r>
            <a:r>
              <a:rPr lang="id-ID" sz="1600" dirty="0" err="1"/>
              <a:t>keakurasian</a:t>
            </a:r>
            <a:r>
              <a:rPr lang="id-ID" sz="1600" dirty="0"/>
              <a:t> dalam pendeteksian koordinat akan sangat rendah walaupun lokasi objek terdapat pada lokasi yang sepi tanpa ada bangunan bangunan tinggi.</a:t>
            </a:r>
          </a:p>
          <a:p>
            <a:pPr lvl="1"/>
            <a:r>
              <a:rPr lang="id-ID" sz="1600" dirty="0"/>
              <a:t>Metode ini juga tidak disarankan untuk digunakan pada jangka panjang dikarenakan koordinat yang selalu berubah ubah dikarenakan pergerakan lempeng bumi yang selalu bergerak sehingga perlu dilakukan pembaruan koordinat secara berkala jika ingin pendeteksian koordinat secara akurat.</a:t>
            </a:r>
          </a:p>
        </p:txBody>
      </p:sp>
    </p:spTree>
    <p:extLst>
      <p:ext uri="{BB962C8B-B14F-4D97-AF65-F5344CB8AC3E}">
        <p14:creationId xmlns:p14="http://schemas.microsoft.com/office/powerpoint/2010/main" val="139394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Terimakasih</a:t>
            </a:r>
            <a:endParaRPr lang="id-ID" dirty="0"/>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val="420252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Perumusan</a:t>
            </a:r>
            <a:r>
              <a:rPr lang="en-US" dirty="0" smtClean="0"/>
              <a:t> </a:t>
            </a:r>
            <a:r>
              <a:rPr lang="en-US" dirty="0" err="1" smtClean="0"/>
              <a:t>Masalah</a:t>
            </a:r>
            <a:endParaRPr lang="id-ID" dirty="0"/>
          </a:p>
        </p:txBody>
      </p:sp>
      <p:sp>
        <p:nvSpPr>
          <p:cNvPr id="3" name="Content Placeholder 2"/>
          <p:cNvSpPr>
            <a:spLocks noGrp="1"/>
          </p:cNvSpPr>
          <p:nvPr>
            <p:ph idx="1"/>
          </p:nvPr>
        </p:nvSpPr>
        <p:spPr/>
        <p:txBody>
          <a:bodyPr>
            <a:normAutofit/>
          </a:bodyPr>
          <a:lstStyle/>
          <a:p>
            <a:r>
              <a:rPr lang="en-US" sz="1800" dirty="0" err="1" smtClean="0"/>
              <a:t>Apakah</a:t>
            </a:r>
            <a:r>
              <a:rPr lang="en-US" sz="1800" dirty="0" smtClean="0"/>
              <a:t> </a:t>
            </a:r>
            <a:r>
              <a:rPr lang="en-US" sz="1800" dirty="0" err="1" smtClean="0"/>
              <a:t>penggunaan</a:t>
            </a:r>
            <a:r>
              <a:rPr lang="en-US" sz="1800" dirty="0" smtClean="0"/>
              <a:t> </a:t>
            </a:r>
            <a:r>
              <a:rPr lang="en-US" sz="1800" dirty="0" err="1" smtClean="0"/>
              <a:t>metode</a:t>
            </a:r>
            <a:r>
              <a:rPr lang="en-US" sz="1800" dirty="0" smtClean="0"/>
              <a:t> </a:t>
            </a:r>
            <a:r>
              <a:rPr lang="en-US" sz="1800" i="1" dirty="0" smtClean="0"/>
              <a:t>geocode</a:t>
            </a:r>
            <a:r>
              <a:rPr lang="en-US" sz="1800" dirty="0" smtClean="0"/>
              <a:t> </a:t>
            </a:r>
            <a:r>
              <a:rPr lang="en-US" sz="1800" dirty="0" err="1" smtClean="0"/>
              <a:t>dalam</a:t>
            </a:r>
            <a:r>
              <a:rPr lang="en-US" sz="1800" dirty="0" smtClean="0"/>
              <a:t> </a:t>
            </a:r>
            <a:r>
              <a:rPr lang="en-US" sz="1800" dirty="0" err="1" smtClean="0"/>
              <a:t>pengambilan</a:t>
            </a:r>
            <a:r>
              <a:rPr lang="en-US" sz="1800" dirty="0" smtClean="0"/>
              <a:t> </a:t>
            </a:r>
            <a:r>
              <a:rPr lang="en-US" sz="1800" dirty="0" err="1" smtClean="0"/>
              <a:t>koordinat</a:t>
            </a:r>
            <a:r>
              <a:rPr lang="en-US" sz="1800" dirty="0" smtClean="0"/>
              <a:t> </a:t>
            </a:r>
            <a:r>
              <a:rPr lang="en-US" sz="1800" i="1" dirty="0" smtClean="0"/>
              <a:t>customer </a:t>
            </a:r>
            <a:r>
              <a:rPr lang="en-US" sz="1800" dirty="0" err="1" smtClean="0"/>
              <a:t>berdasarkan</a:t>
            </a:r>
            <a:r>
              <a:rPr lang="en-US" sz="1800" dirty="0" smtClean="0"/>
              <a:t> </a:t>
            </a:r>
            <a:r>
              <a:rPr lang="en-US" sz="1800" i="1" dirty="0" smtClean="0"/>
              <a:t>latitude </a:t>
            </a:r>
            <a:r>
              <a:rPr lang="en-US" sz="1800" dirty="0" err="1" smtClean="0"/>
              <a:t>dan</a:t>
            </a:r>
            <a:r>
              <a:rPr lang="en-US" sz="1800" dirty="0" smtClean="0"/>
              <a:t> </a:t>
            </a:r>
            <a:r>
              <a:rPr lang="en-US" sz="1800" i="1" dirty="0" smtClean="0"/>
              <a:t>longitude </a:t>
            </a:r>
            <a:r>
              <a:rPr lang="en-US" sz="1800" dirty="0" err="1" smtClean="0"/>
              <a:t>didapat</a:t>
            </a:r>
            <a:r>
              <a:rPr lang="en-US" sz="1800" dirty="0" smtClean="0"/>
              <a:t> </a:t>
            </a:r>
            <a:r>
              <a:rPr lang="en-US" sz="1800" dirty="0" err="1" smtClean="0"/>
              <a:t>secara</a:t>
            </a:r>
            <a:r>
              <a:rPr lang="en-US" sz="1800" dirty="0" smtClean="0"/>
              <a:t> </a:t>
            </a:r>
            <a:r>
              <a:rPr lang="en-US" sz="1800" dirty="0" err="1" smtClean="0"/>
              <a:t>akurat</a:t>
            </a:r>
            <a:r>
              <a:rPr lang="en-US" sz="1800" dirty="0" smtClean="0"/>
              <a:t>?</a:t>
            </a:r>
          </a:p>
          <a:p>
            <a:r>
              <a:rPr lang="en-US" sz="1800" dirty="0" err="1" smtClean="0"/>
              <a:t>Apakah</a:t>
            </a:r>
            <a:r>
              <a:rPr lang="en-US" sz="1800" dirty="0" smtClean="0"/>
              <a:t> </a:t>
            </a:r>
            <a:r>
              <a:rPr lang="en-US" sz="1800" dirty="0" err="1" smtClean="0"/>
              <a:t>penggunaan</a:t>
            </a:r>
            <a:r>
              <a:rPr lang="en-US" sz="1800" dirty="0" smtClean="0"/>
              <a:t> </a:t>
            </a:r>
            <a:r>
              <a:rPr lang="en-US" sz="1800" dirty="0" err="1" smtClean="0"/>
              <a:t>metode</a:t>
            </a:r>
            <a:r>
              <a:rPr lang="en-US" sz="1800" dirty="0" smtClean="0"/>
              <a:t> </a:t>
            </a:r>
            <a:r>
              <a:rPr lang="en-US" sz="1800" i="1" dirty="0" smtClean="0"/>
              <a:t>geocode</a:t>
            </a:r>
            <a:r>
              <a:rPr lang="en-US" sz="1800" dirty="0" smtClean="0"/>
              <a:t> </a:t>
            </a:r>
            <a:r>
              <a:rPr lang="en-US" sz="1800" dirty="0" err="1" smtClean="0"/>
              <a:t>pada</a:t>
            </a:r>
            <a:r>
              <a:rPr lang="en-US" sz="1800" dirty="0" smtClean="0"/>
              <a:t> </a:t>
            </a:r>
            <a:r>
              <a:rPr lang="en-US" sz="1800" dirty="0" err="1" smtClean="0"/>
              <a:t>pemesan</a:t>
            </a:r>
            <a:r>
              <a:rPr lang="en-US" sz="1800" dirty="0" smtClean="0"/>
              <a:t> </a:t>
            </a:r>
            <a:r>
              <a:rPr lang="en-US" sz="1800" dirty="0" err="1" smtClean="0"/>
              <a:t>makanan</a:t>
            </a:r>
            <a:r>
              <a:rPr lang="en-US" sz="1800" dirty="0" smtClean="0"/>
              <a:t> </a:t>
            </a:r>
            <a:r>
              <a:rPr lang="en-US" sz="1800" dirty="0" err="1" smtClean="0"/>
              <a:t>akan</a:t>
            </a:r>
            <a:r>
              <a:rPr lang="en-US" sz="1800" dirty="0" smtClean="0"/>
              <a:t> </a:t>
            </a:r>
            <a:r>
              <a:rPr lang="en-US" sz="1800" dirty="0" err="1" smtClean="0"/>
              <a:t>lebih</a:t>
            </a:r>
            <a:r>
              <a:rPr lang="en-US" sz="1800" dirty="0" smtClean="0"/>
              <a:t> </a:t>
            </a:r>
            <a:r>
              <a:rPr lang="en-US" sz="1800" dirty="0" err="1" smtClean="0"/>
              <a:t>cepat</a:t>
            </a:r>
            <a:r>
              <a:rPr lang="en-US" sz="1800" dirty="0" smtClean="0"/>
              <a:t> </a:t>
            </a:r>
            <a:r>
              <a:rPr lang="en-US" sz="1800" dirty="0" err="1" smtClean="0"/>
              <a:t>terselesaikan</a:t>
            </a:r>
            <a:r>
              <a:rPr lang="en-US" sz="1800" dirty="0" smtClean="0"/>
              <a:t>?</a:t>
            </a:r>
          </a:p>
          <a:p>
            <a:r>
              <a:rPr lang="en-US" sz="1800" dirty="0" err="1" smtClean="0"/>
              <a:t>Apakah</a:t>
            </a:r>
            <a:r>
              <a:rPr lang="en-US" sz="1800" dirty="0" smtClean="0"/>
              <a:t> </a:t>
            </a:r>
            <a:r>
              <a:rPr lang="en-US" sz="1800" dirty="0" err="1" smtClean="0"/>
              <a:t>metode</a:t>
            </a:r>
            <a:r>
              <a:rPr lang="en-US" sz="1800" dirty="0" smtClean="0"/>
              <a:t> </a:t>
            </a:r>
            <a:r>
              <a:rPr lang="en-US" sz="1800" i="1" dirty="0" smtClean="0"/>
              <a:t>geocode </a:t>
            </a:r>
            <a:r>
              <a:rPr lang="en-US" sz="1800" dirty="0" err="1" smtClean="0"/>
              <a:t>cocok</a:t>
            </a:r>
            <a:r>
              <a:rPr lang="en-US" sz="1800" dirty="0" smtClean="0"/>
              <a:t> </a:t>
            </a:r>
            <a:r>
              <a:rPr lang="en-US" sz="1800" dirty="0" err="1" smtClean="0"/>
              <a:t>digunakan</a:t>
            </a:r>
            <a:r>
              <a:rPr lang="en-US" sz="1800" dirty="0" smtClean="0"/>
              <a:t> di </a:t>
            </a:r>
            <a:r>
              <a:rPr lang="en-US" sz="1800" dirty="0" err="1" smtClean="0"/>
              <a:t>objek</a:t>
            </a:r>
            <a:r>
              <a:rPr lang="en-US" sz="1800" dirty="0" smtClean="0"/>
              <a:t> yang </a:t>
            </a:r>
            <a:r>
              <a:rPr lang="en-US" sz="1800" dirty="0" err="1" smtClean="0"/>
              <a:t>diteliti</a:t>
            </a:r>
            <a:r>
              <a:rPr lang="en-US" sz="1800" dirty="0" smtClean="0"/>
              <a:t> ?</a:t>
            </a:r>
          </a:p>
          <a:p>
            <a:r>
              <a:rPr lang="en-US" sz="1800" dirty="0" err="1" smtClean="0"/>
              <a:t>Apakah</a:t>
            </a:r>
            <a:r>
              <a:rPr lang="en-US" sz="1800" dirty="0" smtClean="0"/>
              <a:t> </a:t>
            </a:r>
            <a:r>
              <a:rPr lang="en-US" sz="1800" dirty="0" err="1" smtClean="0"/>
              <a:t>dengan</a:t>
            </a:r>
            <a:r>
              <a:rPr lang="en-US" sz="1800" dirty="0" smtClean="0"/>
              <a:t> </a:t>
            </a:r>
            <a:r>
              <a:rPr lang="en-US" sz="1800" dirty="0" err="1" smtClean="0"/>
              <a:t>metode</a:t>
            </a:r>
            <a:r>
              <a:rPr lang="en-US" sz="1800" i="1" dirty="0"/>
              <a:t> </a:t>
            </a:r>
            <a:r>
              <a:rPr lang="en-US" sz="1800" i="1" dirty="0" smtClean="0"/>
              <a:t>geocode </a:t>
            </a:r>
            <a:r>
              <a:rPr lang="en-US" sz="1800" dirty="0" smtClean="0"/>
              <a:t>proses </a:t>
            </a:r>
            <a:r>
              <a:rPr lang="en-US" sz="1800" dirty="0" err="1" smtClean="0"/>
              <a:t>pemesanan</a:t>
            </a:r>
            <a:r>
              <a:rPr lang="en-US" sz="1800" dirty="0" smtClean="0"/>
              <a:t> </a:t>
            </a:r>
            <a:r>
              <a:rPr lang="en-US" sz="1800" dirty="0" err="1" smtClean="0"/>
              <a:t>makanan</a:t>
            </a:r>
            <a:r>
              <a:rPr lang="en-US" sz="1800" dirty="0" smtClean="0"/>
              <a:t> </a:t>
            </a:r>
            <a:r>
              <a:rPr lang="en-US" sz="1800" dirty="0" err="1" smtClean="0"/>
              <a:t>akan</a:t>
            </a:r>
            <a:r>
              <a:rPr lang="en-US" sz="1800" dirty="0" smtClean="0"/>
              <a:t> </a:t>
            </a:r>
            <a:r>
              <a:rPr lang="en-US" sz="1800" dirty="0" err="1" smtClean="0"/>
              <a:t>menjadi</a:t>
            </a:r>
            <a:r>
              <a:rPr lang="en-US" sz="1800" dirty="0" smtClean="0"/>
              <a:t> </a:t>
            </a:r>
            <a:r>
              <a:rPr lang="en-US" sz="1800" dirty="0" err="1" smtClean="0"/>
              <a:t>praktis</a:t>
            </a:r>
            <a:r>
              <a:rPr lang="en-US" sz="1800" dirty="0" smtClean="0"/>
              <a:t> </a:t>
            </a:r>
            <a:r>
              <a:rPr lang="en-US" sz="1800" dirty="0" err="1" smtClean="0"/>
              <a:t>atau</a:t>
            </a:r>
            <a:r>
              <a:rPr lang="en-US" sz="1800" dirty="0" smtClean="0"/>
              <a:t> </a:t>
            </a:r>
            <a:r>
              <a:rPr lang="en-US" sz="1800" dirty="0" err="1" smtClean="0"/>
              <a:t>tidak</a:t>
            </a:r>
            <a:r>
              <a:rPr lang="en-US" sz="1800" dirty="0" smtClean="0"/>
              <a:t>?</a:t>
            </a:r>
          </a:p>
          <a:p>
            <a:endParaRPr lang="id-ID" sz="1800" dirty="0"/>
          </a:p>
        </p:txBody>
      </p:sp>
    </p:spTree>
    <p:extLst>
      <p:ext uri="{BB962C8B-B14F-4D97-AF65-F5344CB8AC3E}">
        <p14:creationId xmlns:p14="http://schemas.microsoft.com/office/powerpoint/2010/main" val="107144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endParaRPr lang="id-ID" dirty="0"/>
          </a:p>
        </p:txBody>
      </p:sp>
      <p:sp>
        <p:nvSpPr>
          <p:cNvPr id="3" name="Content Placeholder 2"/>
          <p:cNvSpPr>
            <a:spLocks noGrp="1"/>
          </p:cNvSpPr>
          <p:nvPr>
            <p:ph idx="1"/>
          </p:nvPr>
        </p:nvSpPr>
        <p:spPr/>
        <p:txBody>
          <a:bodyPr>
            <a:normAutofit/>
          </a:bodyPr>
          <a:lstStyle/>
          <a:p>
            <a:r>
              <a:rPr lang="en-US" sz="1800" dirty="0" err="1" smtClean="0"/>
              <a:t>Untuk</a:t>
            </a:r>
            <a:r>
              <a:rPr lang="en-US" sz="1800" dirty="0" smtClean="0"/>
              <a:t> </a:t>
            </a:r>
            <a:r>
              <a:rPr lang="en-US" sz="1800" dirty="0" err="1" smtClean="0"/>
              <a:t>mengetahui</a:t>
            </a:r>
            <a:r>
              <a:rPr lang="en-US" sz="1800" dirty="0" smtClean="0"/>
              <a:t> </a:t>
            </a:r>
            <a:r>
              <a:rPr lang="en-US" sz="1800" dirty="0" err="1" smtClean="0"/>
              <a:t>keakurasian</a:t>
            </a:r>
            <a:r>
              <a:rPr lang="en-US" sz="1800" dirty="0" smtClean="0"/>
              <a:t> </a:t>
            </a:r>
            <a:r>
              <a:rPr lang="en-US" sz="1800" dirty="0" err="1" smtClean="0"/>
              <a:t>koordinat</a:t>
            </a:r>
            <a:r>
              <a:rPr lang="en-US" sz="1800" dirty="0" smtClean="0"/>
              <a:t> yang </a:t>
            </a:r>
            <a:r>
              <a:rPr lang="en-US" sz="1800" dirty="0" err="1" smtClean="0"/>
              <a:t>dideteksi</a:t>
            </a:r>
            <a:r>
              <a:rPr lang="en-US" sz="1800" dirty="0" smtClean="0"/>
              <a:t> </a:t>
            </a:r>
            <a:r>
              <a:rPr lang="en-US" sz="1800" dirty="0" err="1" smtClean="0"/>
              <a:t>menggunakan</a:t>
            </a:r>
            <a:r>
              <a:rPr lang="en-US" sz="1800" dirty="0" smtClean="0"/>
              <a:t> API </a:t>
            </a:r>
            <a:r>
              <a:rPr lang="en-US" sz="1800" i="1" dirty="0" smtClean="0"/>
              <a:t>Google Maps</a:t>
            </a:r>
            <a:r>
              <a:rPr lang="en-US" sz="1800" dirty="0" smtClean="0"/>
              <a:t> </a:t>
            </a:r>
            <a:r>
              <a:rPr lang="en-US" sz="1800" dirty="0" err="1" smtClean="0"/>
              <a:t>dalam</a:t>
            </a:r>
            <a:r>
              <a:rPr lang="en-US" sz="1800" dirty="0" smtClean="0"/>
              <a:t> </a:t>
            </a:r>
            <a:r>
              <a:rPr lang="en-US" sz="1800" dirty="0" err="1" smtClean="0"/>
              <a:t>menentukan</a:t>
            </a:r>
            <a:r>
              <a:rPr lang="en-US" sz="1800" dirty="0" smtClean="0"/>
              <a:t> </a:t>
            </a:r>
            <a:r>
              <a:rPr lang="en-US" sz="1800" dirty="0" err="1" smtClean="0"/>
              <a:t>lokasi</a:t>
            </a:r>
            <a:r>
              <a:rPr lang="en-US" sz="1800" dirty="0" smtClean="0"/>
              <a:t>.</a:t>
            </a:r>
          </a:p>
          <a:p>
            <a:r>
              <a:rPr lang="en-US" sz="1800" dirty="0" err="1" smtClean="0"/>
              <a:t>Untuk</a:t>
            </a:r>
            <a:r>
              <a:rPr lang="en-US" sz="1800" dirty="0" smtClean="0"/>
              <a:t> </a:t>
            </a:r>
            <a:r>
              <a:rPr lang="en-US" sz="1800" dirty="0" err="1" smtClean="0"/>
              <a:t>mempercepat</a:t>
            </a:r>
            <a:r>
              <a:rPr lang="en-US" sz="1800" dirty="0" smtClean="0"/>
              <a:t> proses </a:t>
            </a:r>
            <a:r>
              <a:rPr lang="en-US" sz="1800" dirty="0" err="1" smtClean="0"/>
              <a:t>pemesanan</a:t>
            </a:r>
            <a:r>
              <a:rPr lang="en-US" sz="1800" dirty="0" smtClean="0"/>
              <a:t> </a:t>
            </a:r>
            <a:r>
              <a:rPr lang="en-US" sz="1800" dirty="0" err="1" smtClean="0"/>
              <a:t>makanan</a:t>
            </a:r>
            <a:r>
              <a:rPr lang="en-US" sz="1800" dirty="0" smtClean="0"/>
              <a:t>.</a:t>
            </a:r>
          </a:p>
          <a:p>
            <a:r>
              <a:rPr lang="en-US" sz="1800" dirty="0" err="1" smtClean="0"/>
              <a:t>Untuk</a:t>
            </a:r>
            <a:r>
              <a:rPr lang="en-US" sz="1800" dirty="0" smtClean="0"/>
              <a:t> </a:t>
            </a:r>
            <a:r>
              <a:rPr lang="en-US" sz="1800" dirty="0" err="1" smtClean="0"/>
              <a:t>mengetahui</a:t>
            </a:r>
            <a:r>
              <a:rPr lang="en-US" sz="1800" dirty="0" smtClean="0"/>
              <a:t> </a:t>
            </a:r>
            <a:r>
              <a:rPr lang="en-US" sz="1800" dirty="0" err="1" smtClean="0"/>
              <a:t>apakah</a:t>
            </a:r>
            <a:r>
              <a:rPr lang="en-US" sz="1800" dirty="0" smtClean="0"/>
              <a:t> </a:t>
            </a:r>
            <a:r>
              <a:rPr lang="en-US" sz="1800" dirty="0" err="1" smtClean="0"/>
              <a:t>objek</a:t>
            </a:r>
            <a:r>
              <a:rPr lang="en-US" sz="1800" dirty="0" smtClean="0"/>
              <a:t> yang </a:t>
            </a:r>
            <a:r>
              <a:rPr lang="en-US" sz="1800" dirty="0" err="1" smtClean="0"/>
              <a:t>diteliti</a:t>
            </a:r>
            <a:r>
              <a:rPr lang="en-US" sz="1800" dirty="0" smtClean="0"/>
              <a:t> </a:t>
            </a:r>
            <a:r>
              <a:rPr lang="en-US" sz="1800" dirty="0" err="1" smtClean="0"/>
              <a:t>cocok</a:t>
            </a:r>
            <a:r>
              <a:rPr lang="en-US" sz="1800" dirty="0" smtClean="0"/>
              <a:t> </a:t>
            </a:r>
            <a:r>
              <a:rPr lang="en-US" sz="1800" dirty="0" err="1" smtClean="0"/>
              <a:t>menggunakan</a:t>
            </a:r>
            <a:r>
              <a:rPr lang="en-US" sz="1800" dirty="0" smtClean="0"/>
              <a:t> </a:t>
            </a:r>
            <a:r>
              <a:rPr lang="en-US" sz="1800" dirty="0" err="1" smtClean="0"/>
              <a:t>metode</a:t>
            </a:r>
            <a:r>
              <a:rPr lang="en-US" sz="1800" dirty="0" smtClean="0"/>
              <a:t> </a:t>
            </a:r>
            <a:r>
              <a:rPr lang="en-US" sz="1800" dirty="0" err="1" smtClean="0"/>
              <a:t>ini</a:t>
            </a:r>
            <a:r>
              <a:rPr lang="en-US" sz="1800" dirty="0" smtClean="0"/>
              <a:t>.</a:t>
            </a:r>
          </a:p>
          <a:p>
            <a:r>
              <a:rPr lang="en-US" sz="1800" dirty="0" err="1" smtClean="0"/>
              <a:t>Untuk</a:t>
            </a:r>
            <a:r>
              <a:rPr lang="en-US" sz="1800" dirty="0" smtClean="0"/>
              <a:t> </a:t>
            </a:r>
            <a:r>
              <a:rPr lang="en-US" sz="1800" dirty="0" err="1" smtClean="0"/>
              <a:t>mengetahui</a:t>
            </a:r>
            <a:r>
              <a:rPr lang="en-US" sz="1800" dirty="0" smtClean="0"/>
              <a:t> </a:t>
            </a:r>
            <a:r>
              <a:rPr lang="en-US" sz="1800" dirty="0" err="1" smtClean="0"/>
              <a:t>apakah</a:t>
            </a:r>
            <a:r>
              <a:rPr lang="en-US" sz="1800" dirty="0" smtClean="0"/>
              <a:t> </a:t>
            </a:r>
            <a:r>
              <a:rPr lang="en-US" sz="1800" dirty="0" err="1" smtClean="0"/>
              <a:t>metode</a:t>
            </a:r>
            <a:r>
              <a:rPr lang="en-US" sz="1800" dirty="0" smtClean="0"/>
              <a:t> </a:t>
            </a:r>
            <a:r>
              <a:rPr lang="en-US" sz="1800" dirty="0" err="1" smtClean="0"/>
              <a:t>ini</a:t>
            </a:r>
            <a:r>
              <a:rPr lang="en-US" sz="1800" dirty="0" smtClean="0"/>
              <a:t> </a:t>
            </a:r>
            <a:r>
              <a:rPr lang="en-US" sz="1800" dirty="0" err="1" smtClean="0"/>
              <a:t>cocok</a:t>
            </a:r>
            <a:r>
              <a:rPr lang="en-US" sz="1800" dirty="0" smtClean="0"/>
              <a:t> </a:t>
            </a:r>
            <a:r>
              <a:rPr lang="en-US" sz="1800" dirty="0" err="1" smtClean="0"/>
              <a:t>digunakan</a:t>
            </a:r>
            <a:r>
              <a:rPr lang="en-US" sz="1800" dirty="0" smtClean="0"/>
              <a:t> </a:t>
            </a:r>
            <a:r>
              <a:rPr lang="en-US" sz="1800" dirty="0" err="1" smtClean="0"/>
              <a:t>dalam</a:t>
            </a:r>
            <a:r>
              <a:rPr lang="en-US" sz="1800" dirty="0" smtClean="0"/>
              <a:t> </a:t>
            </a:r>
            <a:r>
              <a:rPr lang="en-US" sz="1800" dirty="0" err="1" smtClean="0"/>
              <a:t>aplikasi</a:t>
            </a:r>
            <a:r>
              <a:rPr lang="en-US" sz="1800" dirty="0" smtClean="0"/>
              <a:t> </a:t>
            </a:r>
            <a:r>
              <a:rPr lang="en-US" sz="1800" dirty="0" err="1" smtClean="0"/>
              <a:t>pemesanan</a:t>
            </a:r>
            <a:r>
              <a:rPr lang="en-US" sz="1800" dirty="0" smtClean="0"/>
              <a:t> </a:t>
            </a:r>
            <a:r>
              <a:rPr lang="en-US" sz="1800" dirty="0" err="1" smtClean="0"/>
              <a:t>makanan</a:t>
            </a:r>
            <a:r>
              <a:rPr lang="en-US" sz="1800" dirty="0" smtClean="0"/>
              <a:t>.</a:t>
            </a:r>
            <a:endParaRPr lang="id-ID" sz="1800" dirty="0"/>
          </a:p>
        </p:txBody>
      </p:sp>
    </p:spTree>
    <p:extLst>
      <p:ext uri="{BB962C8B-B14F-4D97-AF65-F5344CB8AC3E}">
        <p14:creationId xmlns:p14="http://schemas.microsoft.com/office/powerpoint/2010/main" val="41068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Manfaat</a:t>
            </a:r>
            <a:r>
              <a:rPr lang="en-US" dirty="0" smtClean="0"/>
              <a:t> </a:t>
            </a:r>
            <a:r>
              <a:rPr lang="en-US" dirty="0" err="1" smtClean="0"/>
              <a:t>Penelitian</a:t>
            </a:r>
            <a:endParaRPr lang="id-ID" dirty="0"/>
          </a:p>
        </p:txBody>
      </p:sp>
      <p:sp>
        <p:nvSpPr>
          <p:cNvPr id="3" name="Content Placeholder 2"/>
          <p:cNvSpPr>
            <a:spLocks noGrp="1"/>
          </p:cNvSpPr>
          <p:nvPr>
            <p:ph idx="1"/>
          </p:nvPr>
        </p:nvSpPr>
        <p:spPr/>
        <p:txBody>
          <a:bodyPr>
            <a:normAutofit/>
          </a:bodyPr>
          <a:lstStyle/>
          <a:p>
            <a:r>
              <a:rPr lang="en-US" sz="1800" dirty="0" err="1" smtClean="0"/>
              <a:t>Manfaat</a:t>
            </a:r>
            <a:r>
              <a:rPr lang="en-US" sz="1800" dirty="0" smtClean="0"/>
              <a:t> </a:t>
            </a:r>
            <a:r>
              <a:rPr lang="en-US" sz="1800" dirty="0" err="1" smtClean="0"/>
              <a:t>Bagi</a:t>
            </a:r>
            <a:r>
              <a:rPr lang="en-US" sz="1800" dirty="0" smtClean="0"/>
              <a:t> </a:t>
            </a:r>
            <a:r>
              <a:rPr lang="en-US" sz="1800" dirty="0" err="1" smtClean="0"/>
              <a:t>Objek</a:t>
            </a:r>
            <a:endParaRPr lang="en-US" sz="1800" dirty="0" smtClean="0"/>
          </a:p>
          <a:p>
            <a:pPr lvl="1"/>
            <a:r>
              <a:rPr lang="en-US" sz="1400" dirty="0" err="1"/>
              <a:t>Diharapkan</a:t>
            </a:r>
            <a:r>
              <a:rPr lang="en-US" sz="1400" dirty="0"/>
              <a:t> </a:t>
            </a:r>
            <a:r>
              <a:rPr lang="en-US" sz="1400" dirty="0" err="1"/>
              <a:t>penelitian</a:t>
            </a:r>
            <a:r>
              <a:rPr lang="en-US" sz="1400" dirty="0"/>
              <a:t> </a:t>
            </a:r>
            <a:r>
              <a:rPr lang="en-US" sz="1400" dirty="0" err="1"/>
              <a:t>ini</a:t>
            </a:r>
            <a:r>
              <a:rPr lang="en-US" sz="1400" dirty="0"/>
              <a:t> </a:t>
            </a:r>
            <a:r>
              <a:rPr lang="en-US" sz="1400" dirty="0" err="1"/>
              <a:t>dapat</a:t>
            </a:r>
            <a:r>
              <a:rPr lang="en-US" sz="1400" dirty="0"/>
              <a:t> </a:t>
            </a:r>
            <a:r>
              <a:rPr lang="en-US" sz="1400" dirty="0" err="1"/>
              <a:t>membantu</a:t>
            </a:r>
            <a:r>
              <a:rPr lang="en-US" sz="1400" dirty="0"/>
              <a:t> </a:t>
            </a:r>
            <a:r>
              <a:rPr lang="en-US" sz="1400" dirty="0" err="1"/>
              <a:t>mempercepat</a:t>
            </a:r>
            <a:r>
              <a:rPr lang="en-US" sz="1400" dirty="0"/>
              <a:t> proses </a:t>
            </a:r>
            <a:r>
              <a:rPr lang="en-US" sz="1400" dirty="0" err="1"/>
              <a:t>pemesanan</a:t>
            </a:r>
            <a:r>
              <a:rPr lang="en-US" sz="1400" dirty="0"/>
              <a:t> </a:t>
            </a:r>
            <a:r>
              <a:rPr lang="en-US" sz="1400" dirty="0" err="1"/>
              <a:t>makanan</a:t>
            </a:r>
            <a:r>
              <a:rPr lang="en-US" sz="1400" dirty="0"/>
              <a:t> </a:t>
            </a:r>
            <a:r>
              <a:rPr lang="en-US" sz="1400" dirty="0" err="1"/>
              <a:t>pada</a:t>
            </a:r>
            <a:r>
              <a:rPr lang="en-US" sz="1400" dirty="0"/>
              <a:t> </a:t>
            </a:r>
            <a:r>
              <a:rPr lang="en-US" sz="1400" dirty="0" err="1"/>
              <a:t>sebuah</a:t>
            </a:r>
            <a:r>
              <a:rPr lang="en-US" sz="1400" dirty="0"/>
              <a:t> </a:t>
            </a:r>
            <a:r>
              <a:rPr lang="en-US" sz="1400" dirty="0" err="1"/>
              <a:t>penyedia</a:t>
            </a:r>
            <a:r>
              <a:rPr lang="en-US" sz="1400" dirty="0"/>
              <a:t> </a:t>
            </a:r>
            <a:r>
              <a:rPr lang="en-US" sz="1400" dirty="0" err="1"/>
              <a:t>makanan</a:t>
            </a:r>
            <a:r>
              <a:rPr lang="en-US" sz="1400" dirty="0"/>
              <a:t>, </a:t>
            </a:r>
            <a:r>
              <a:rPr lang="en-US" sz="1400" dirty="0" err="1"/>
              <a:t>rumah</a:t>
            </a:r>
            <a:r>
              <a:rPr lang="en-US" sz="1400" dirty="0"/>
              <a:t> </a:t>
            </a:r>
            <a:r>
              <a:rPr lang="en-US" sz="1400" dirty="0" err="1"/>
              <a:t>makan</a:t>
            </a:r>
            <a:r>
              <a:rPr lang="en-US" sz="1400" dirty="0"/>
              <a:t> </a:t>
            </a:r>
            <a:r>
              <a:rPr lang="en-US" sz="1400" dirty="0" err="1"/>
              <a:t>atau</a:t>
            </a:r>
            <a:r>
              <a:rPr lang="en-US" sz="1400" dirty="0"/>
              <a:t> </a:t>
            </a:r>
            <a:r>
              <a:rPr lang="en-US" sz="1400" i="1" dirty="0" err="1"/>
              <a:t>foodcourt</a:t>
            </a:r>
            <a:r>
              <a:rPr lang="en-US" sz="1400" i="1" dirty="0"/>
              <a:t> </a:t>
            </a:r>
            <a:r>
              <a:rPr lang="en-US" sz="1400" dirty="0" err="1"/>
              <a:t>sehingga</a:t>
            </a:r>
            <a:r>
              <a:rPr lang="en-US" sz="1400" dirty="0"/>
              <a:t> </a:t>
            </a:r>
            <a:r>
              <a:rPr lang="en-US" sz="1400" dirty="0" err="1"/>
              <a:t>mengurangi</a:t>
            </a:r>
            <a:r>
              <a:rPr lang="en-US" sz="1400" dirty="0"/>
              <a:t> </a:t>
            </a:r>
            <a:r>
              <a:rPr lang="en-US" sz="1400" dirty="0" err="1"/>
              <a:t>waktu</a:t>
            </a:r>
            <a:r>
              <a:rPr lang="en-US" sz="1400" dirty="0"/>
              <a:t> </a:t>
            </a:r>
            <a:r>
              <a:rPr lang="en-US" sz="1400" dirty="0" err="1"/>
              <a:t>berjalan</a:t>
            </a:r>
            <a:r>
              <a:rPr lang="en-US" sz="1400" dirty="0"/>
              <a:t> </a:t>
            </a:r>
            <a:r>
              <a:rPr lang="en-US" sz="1400" dirty="0" err="1"/>
              <a:t>ke</a:t>
            </a:r>
            <a:r>
              <a:rPr lang="en-US" sz="1400" dirty="0"/>
              <a:t> </a:t>
            </a:r>
            <a:r>
              <a:rPr lang="en-US" sz="1400" dirty="0" err="1"/>
              <a:t>kasir</a:t>
            </a:r>
            <a:r>
              <a:rPr lang="en-US" sz="1400" dirty="0"/>
              <a:t> </a:t>
            </a:r>
            <a:r>
              <a:rPr lang="en-US" sz="1400" dirty="0" err="1"/>
              <a:t>untuk</a:t>
            </a:r>
            <a:r>
              <a:rPr lang="en-US" sz="1400" dirty="0"/>
              <a:t> </a:t>
            </a:r>
            <a:r>
              <a:rPr lang="en-US" sz="1400" dirty="0" err="1"/>
              <a:t>memesan</a:t>
            </a:r>
            <a:r>
              <a:rPr lang="en-US" sz="1400" dirty="0"/>
              <a:t> </a:t>
            </a:r>
            <a:r>
              <a:rPr lang="en-US" sz="1400" dirty="0" err="1"/>
              <a:t>makanan</a:t>
            </a:r>
            <a:r>
              <a:rPr lang="en-US" sz="1400" dirty="0"/>
              <a:t>.</a:t>
            </a:r>
          </a:p>
          <a:p>
            <a:pPr lvl="1"/>
            <a:r>
              <a:rPr lang="en-US" sz="1400" dirty="0" err="1"/>
              <a:t>Dapat</a:t>
            </a:r>
            <a:r>
              <a:rPr lang="en-US" sz="1400" dirty="0"/>
              <a:t> </a:t>
            </a:r>
            <a:r>
              <a:rPr lang="en-US" sz="1400" dirty="0" err="1"/>
              <a:t>mempermudah</a:t>
            </a:r>
            <a:r>
              <a:rPr lang="en-US" sz="1400" dirty="0"/>
              <a:t> </a:t>
            </a:r>
            <a:r>
              <a:rPr lang="en-US" sz="1400" dirty="0" err="1"/>
              <a:t>pengantar</a:t>
            </a:r>
            <a:r>
              <a:rPr lang="en-US" sz="1400" dirty="0"/>
              <a:t> </a:t>
            </a:r>
            <a:r>
              <a:rPr lang="en-US" sz="1400" dirty="0" err="1"/>
              <a:t>makanan</a:t>
            </a:r>
            <a:r>
              <a:rPr lang="en-US" sz="1400" dirty="0"/>
              <a:t> </a:t>
            </a:r>
            <a:r>
              <a:rPr lang="en-US" sz="1400" dirty="0" err="1"/>
              <a:t>dalam</a:t>
            </a:r>
            <a:r>
              <a:rPr lang="en-US" sz="1400" dirty="0"/>
              <a:t> </a:t>
            </a:r>
            <a:r>
              <a:rPr lang="en-US" sz="1400" dirty="0" err="1"/>
              <a:t>mengantarkan</a:t>
            </a:r>
            <a:r>
              <a:rPr lang="en-US" sz="1400" dirty="0"/>
              <a:t> </a:t>
            </a:r>
            <a:r>
              <a:rPr lang="en-US" sz="1400" dirty="0" err="1"/>
              <a:t>makanan</a:t>
            </a:r>
            <a:r>
              <a:rPr lang="en-US" sz="1400" dirty="0"/>
              <a:t> </a:t>
            </a:r>
            <a:r>
              <a:rPr lang="en-US" sz="1400" dirty="0" err="1"/>
              <a:t>kepada</a:t>
            </a:r>
            <a:r>
              <a:rPr lang="en-US" sz="1400" dirty="0"/>
              <a:t> </a:t>
            </a:r>
            <a:r>
              <a:rPr lang="en-US" sz="1400" i="1" dirty="0"/>
              <a:t>customer</a:t>
            </a:r>
            <a:r>
              <a:rPr lang="en-US" sz="1400" dirty="0"/>
              <a:t> </a:t>
            </a:r>
            <a:r>
              <a:rPr lang="en-US" sz="1400" dirty="0" err="1"/>
              <a:t>tanpa</a:t>
            </a:r>
            <a:r>
              <a:rPr lang="en-US" sz="1400" dirty="0"/>
              <a:t> </a:t>
            </a:r>
            <a:r>
              <a:rPr lang="en-US" sz="1400" dirty="0" err="1"/>
              <a:t>harus</a:t>
            </a:r>
            <a:r>
              <a:rPr lang="en-US" sz="1400" dirty="0"/>
              <a:t> </a:t>
            </a:r>
            <a:r>
              <a:rPr lang="en-US" sz="1400" dirty="0" err="1"/>
              <a:t>mencari</a:t>
            </a:r>
            <a:r>
              <a:rPr lang="en-US" sz="1400" dirty="0" smtClean="0"/>
              <a:t>.</a:t>
            </a:r>
            <a:endParaRPr lang="en-US" sz="1800" dirty="0" smtClean="0"/>
          </a:p>
          <a:p>
            <a:r>
              <a:rPr lang="en-US" sz="1800" dirty="0" err="1"/>
              <a:t>Manfaat</a:t>
            </a:r>
            <a:r>
              <a:rPr lang="en-US" sz="1800" dirty="0"/>
              <a:t> </a:t>
            </a:r>
            <a:r>
              <a:rPr lang="en-US" sz="1800" dirty="0" err="1"/>
              <a:t>Bagi</a:t>
            </a:r>
            <a:r>
              <a:rPr lang="en-US" sz="1800" dirty="0"/>
              <a:t> </a:t>
            </a:r>
            <a:r>
              <a:rPr lang="en-US" sz="1800" dirty="0" err="1" smtClean="0"/>
              <a:t>Peneliti</a:t>
            </a:r>
            <a:endParaRPr lang="en-US" sz="1800" dirty="0" smtClean="0"/>
          </a:p>
          <a:p>
            <a:pPr lvl="1"/>
            <a:r>
              <a:rPr lang="en-US" sz="1400" dirty="0" err="1" smtClean="0"/>
              <a:t>Sebagai</a:t>
            </a:r>
            <a:r>
              <a:rPr lang="en-US" sz="1400" dirty="0" smtClean="0"/>
              <a:t> </a:t>
            </a:r>
            <a:r>
              <a:rPr lang="en-US" sz="1400" dirty="0" err="1" smtClean="0"/>
              <a:t>referensi</a:t>
            </a:r>
            <a:r>
              <a:rPr lang="en-US" sz="1400" dirty="0" smtClean="0"/>
              <a:t> </a:t>
            </a:r>
            <a:r>
              <a:rPr lang="en-US" sz="1400" dirty="0" err="1" smtClean="0"/>
              <a:t>bagi</a:t>
            </a:r>
            <a:r>
              <a:rPr lang="en-US" sz="1400" dirty="0" smtClean="0"/>
              <a:t> </a:t>
            </a:r>
            <a:r>
              <a:rPr lang="en-US" sz="1400" i="1" dirty="0" smtClean="0"/>
              <a:t>developer </a:t>
            </a:r>
            <a:r>
              <a:rPr lang="en-US" sz="1400" dirty="0" smtClean="0"/>
              <a:t>yang </a:t>
            </a:r>
            <a:r>
              <a:rPr lang="en-US" sz="1400" dirty="0" err="1" smtClean="0"/>
              <a:t>akan</a:t>
            </a:r>
            <a:r>
              <a:rPr lang="en-US" sz="1400" dirty="0" smtClean="0"/>
              <a:t> </a:t>
            </a:r>
            <a:r>
              <a:rPr lang="en-US" sz="1400" dirty="0" err="1" smtClean="0"/>
              <a:t>menggunakan</a:t>
            </a:r>
            <a:r>
              <a:rPr lang="en-US" sz="1400" dirty="0" smtClean="0"/>
              <a:t> </a:t>
            </a:r>
            <a:r>
              <a:rPr lang="en-US" sz="1400" dirty="0" err="1" smtClean="0"/>
              <a:t>metode</a:t>
            </a:r>
            <a:r>
              <a:rPr lang="en-US" sz="1400" dirty="0" smtClean="0"/>
              <a:t> </a:t>
            </a:r>
            <a:r>
              <a:rPr lang="en-US" sz="1400" dirty="0" err="1" smtClean="0"/>
              <a:t>ini</a:t>
            </a:r>
            <a:r>
              <a:rPr lang="en-US" sz="1400" dirty="0" smtClean="0"/>
              <a:t> </a:t>
            </a:r>
            <a:r>
              <a:rPr lang="en-US" sz="1400" dirty="0" err="1" smtClean="0"/>
              <a:t>dalam</a:t>
            </a:r>
            <a:r>
              <a:rPr lang="en-US" sz="1400" dirty="0" smtClean="0"/>
              <a:t> </a:t>
            </a:r>
            <a:r>
              <a:rPr lang="en-US" sz="1400" dirty="0" err="1" smtClean="0"/>
              <a:t>menentukan</a:t>
            </a:r>
            <a:r>
              <a:rPr lang="en-US" sz="1400" dirty="0" smtClean="0"/>
              <a:t> </a:t>
            </a:r>
            <a:r>
              <a:rPr lang="en-US" sz="1400" dirty="0" err="1" smtClean="0"/>
              <a:t>koordinat</a:t>
            </a:r>
            <a:r>
              <a:rPr lang="en-US" sz="1400" dirty="0" smtClean="0"/>
              <a:t> yang </a:t>
            </a:r>
            <a:r>
              <a:rPr lang="en-US" sz="1400" dirty="0" err="1" smtClean="0"/>
              <a:t>dicari</a:t>
            </a:r>
            <a:r>
              <a:rPr lang="en-US" sz="1400" dirty="0" smtClean="0"/>
              <a:t> </a:t>
            </a:r>
            <a:r>
              <a:rPr lang="en-US" sz="1400" dirty="0" err="1" smtClean="0"/>
              <a:t>dalam</a:t>
            </a:r>
            <a:r>
              <a:rPr lang="en-US" sz="1400" dirty="0" smtClean="0"/>
              <a:t> </a:t>
            </a:r>
            <a:r>
              <a:rPr lang="en-US" sz="1400" dirty="0" err="1" smtClean="0"/>
              <a:t>ruang</a:t>
            </a:r>
            <a:r>
              <a:rPr lang="en-US" sz="1400" dirty="0" smtClean="0"/>
              <a:t> </a:t>
            </a:r>
            <a:r>
              <a:rPr lang="en-US" sz="1400" dirty="0" err="1" smtClean="0"/>
              <a:t>lingkup</a:t>
            </a:r>
            <a:r>
              <a:rPr lang="en-US" sz="1400" dirty="0" smtClean="0"/>
              <a:t> yang </a:t>
            </a:r>
            <a:r>
              <a:rPr lang="en-US" sz="1400" dirty="0" err="1" smtClean="0"/>
              <a:t>kecil</a:t>
            </a:r>
            <a:r>
              <a:rPr lang="en-US" sz="1400" dirty="0" smtClean="0"/>
              <a:t>.</a:t>
            </a:r>
          </a:p>
          <a:p>
            <a:pPr lvl="1"/>
            <a:r>
              <a:rPr lang="en-US" sz="1400" dirty="0" err="1" smtClean="0"/>
              <a:t>Dapat</a:t>
            </a:r>
            <a:r>
              <a:rPr lang="en-US" sz="1400" dirty="0" smtClean="0"/>
              <a:t> </a:t>
            </a:r>
            <a:r>
              <a:rPr lang="en-US" sz="1400" dirty="0" err="1" smtClean="0"/>
              <a:t>bermanfaat</a:t>
            </a:r>
            <a:r>
              <a:rPr lang="en-US" sz="1400" dirty="0" smtClean="0"/>
              <a:t> </a:t>
            </a:r>
            <a:r>
              <a:rPr lang="en-US" sz="1400" dirty="0" err="1" smtClean="0"/>
              <a:t>untuk</a:t>
            </a:r>
            <a:r>
              <a:rPr lang="en-US" sz="1400" dirty="0" smtClean="0"/>
              <a:t> </a:t>
            </a:r>
            <a:r>
              <a:rPr lang="en-US" sz="1400" dirty="0" err="1" smtClean="0"/>
              <a:t>mempermudah</a:t>
            </a:r>
            <a:r>
              <a:rPr lang="en-US" sz="1400" dirty="0" smtClean="0"/>
              <a:t> dana </a:t>
            </a:r>
            <a:r>
              <a:rPr lang="en-US" sz="1400" dirty="0" err="1" smtClean="0"/>
              <a:t>mempercepat</a:t>
            </a:r>
            <a:r>
              <a:rPr lang="en-US" sz="1400" dirty="0" smtClean="0"/>
              <a:t> </a:t>
            </a:r>
            <a:r>
              <a:rPr lang="en-US" sz="1400" dirty="0" err="1" smtClean="0"/>
              <a:t>sistem</a:t>
            </a:r>
            <a:r>
              <a:rPr lang="en-US" sz="1400" dirty="0" smtClean="0"/>
              <a:t> </a:t>
            </a:r>
            <a:r>
              <a:rPr lang="en-US" sz="1400" dirty="0" err="1" smtClean="0"/>
              <a:t>pelayanan</a:t>
            </a:r>
            <a:r>
              <a:rPr lang="en-US" sz="1400" dirty="0" smtClean="0"/>
              <a:t> </a:t>
            </a:r>
            <a:r>
              <a:rPr lang="en-US" sz="1400" dirty="0" err="1" smtClean="0"/>
              <a:t>pemesanan</a:t>
            </a:r>
            <a:r>
              <a:rPr lang="en-US" sz="1400" dirty="0" smtClean="0"/>
              <a:t> </a:t>
            </a:r>
            <a:r>
              <a:rPr lang="en-US" sz="1400" dirty="0" err="1" smtClean="0"/>
              <a:t>makanan</a:t>
            </a:r>
            <a:r>
              <a:rPr lang="en-US" sz="1400" dirty="0" smtClean="0"/>
              <a:t> </a:t>
            </a:r>
            <a:r>
              <a:rPr lang="en-US" sz="1400" dirty="0" err="1" smtClean="0"/>
              <a:t>atau</a:t>
            </a:r>
            <a:r>
              <a:rPr lang="en-US" sz="1400" dirty="0" smtClean="0"/>
              <a:t> </a:t>
            </a:r>
            <a:r>
              <a:rPr lang="en-US" sz="1400" dirty="0" err="1" smtClean="0"/>
              <a:t>sistem</a:t>
            </a:r>
            <a:r>
              <a:rPr lang="en-US" sz="1400" dirty="0" smtClean="0"/>
              <a:t> </a:t>
            </a:r>
            <a:r>
              <a:rPr lang="en-US" sz="1400" dirty="0" err="1" smtClean="0"/>
              <a:t>berbasis</a:t>
            </a:r>
            <a:r>
              <a:rPr lang="en-US" sz="1400" dirty="0" smtClean="0"/>
              <a:t> </a:t>
            </a:r>
            <a:r>
              <a:rPr lang="en-US" sz="1400" i="1" dirty="0" smtClean="0"/>
              <a:t>location mapping</a:t>
            </a:r>
            <a:r>
              <a:rPr lang="en-US" sz="1400" dirty="0" smtClean="0"/>
              <a:t> lain.</a:t>
            </a:r>
          </a:p>
        </p:txBody>
      </p:sp>
    </p:spTree>
    <p:extLst>
      <p:ext uri="{BB962C8B-B14F-4D97-AF65-F5344CB8AC3E}">
        <p14:creationId xmlns:p14="http://schemas.microsoft.com/office/powerpoint/2010/main" val="243764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Landasan</a:t>
            </a:r>
            <a:r>
              <a:rPr lang="en-US" dirty="0" smtClean="0"/>
              <a:t> </a:t>
            </a:r>
            <a:r>
              <a:rPr lang="en-US" dirty="0" err="1" smtClean="0"/>
              <a:t>Teoritis</a:t>
            </a:r>
            <a:endParaRPr lang="id-ID" dirty="0"/>
          </a:p>
        </p:txBody>
      </p:sp>
      <p:sp>
        <p:nvSpPr>
          <p:cNvPr id="3" name="Content Placeholder 2"/>
          <p:cNvSpPr>
            <a:spLocks noGrp="1"/>
          </p:cNvSpPr>
          <p:nvPr>
            <p:ph idx="1"/>
          </p:nvPr>
        </p:nvSpPr>
        <p:spPr/>
        <p:txBody>
          <a:bodyPr/>
          <a:lstStyle/>
          <a:p>
            <a:r>
              <a:rPr lang="en-US" sz="2000" dirty="0" smtClean="0"/>
              <a:t>Location-Based Services (LBS)</a:t>
            </a:r>
          </a:p>
          <a:p>
            <a:pPr lvl="1"/>
            <a:r>
              <a:rPr lang="id-ID" sz="1600" dirty="0"/>
              <a:t>LBS adalah layanan berbasis lokasi, yaitu sebuah layanan berbasis internet yang berfungsi untuk mencari lokasi dengan berbasis </a:t>
            </a:r>
            <a:r>
              <a:rPr lang="id-ID" sz="1600" dirty="0" smtClean="0"/>
              <a:t>GPS</a:t>
            </a:r>
            <a:r>
              <a:rPr lang="en-US" sz="1600" dirty="0"/>
              <a:t> </a:t>
            </a:r>
            <a:r>
              <a:rPr lang="en-US" sz="1600" dirty="0" err="1" smtClean="0"/>
              <a:t>menggunakan</a:t>
            </a:r>
            <a:r>
              <a:rPr lang="en-US" sz="1600" dirty="0" smtClean="0"/>
              <a:t> </a:t>
            </a:r>
            <a:r>
              <a:rPr lang="en-US" sz="1600" dirty="0" err="1" smtClean="0"/>
              <a:t>lintang</a:t>
            </a:r>
            <a:r>
              <a:rPr lang="en-US" sz="1600" dirty="0" smtClean="0"/>
              <a:t> </a:t>
            </a:r>
            <a:r>
              <a:rPr lang="en-US" sz="1600" dirty="0" err="1" smtClean="0"/>
              <a:t>bujur</a:t>
            </a:r>
            <a:r>
              <a:rPr lang="en-US" sz="1600" dirty="0" smtClean="0"/>
              <a:t> </a:t>
            </a:r>
            <a:r>
              <a:rPr lang="en-US" sz="1600" dirty="0" err="1" smtClean="0"/>
              <a:t>bumi</a:t>
            </a:r>
            <a:r>
              <a:rPr lang="en-US" sz="1600" dirty="0" smtClean="0"/>
              <a:t> (</a:t>
            </a:r>
            <a:r>
              <a:rPr lang="en-US" sz="1600" i="1" dirty="0" smtClean="0"/>
              <a:t>longitude </a:t>
            </a:r>
            <a:r>
              <a:rPr lang="en-US" sz="1600" dirty="0" err="1" smtClean="0"/>
              <a:t>dan</a:t>
            </a:r>
            <a:r>
              <a:rPr lang="en-US" sz="1600" dirty="0" smtClean="0"/>
              <a:t> </a:t>
            </a:r>
            <a:r>
              <a:rPr lang="en-US" sz="1600" i="1" dirty="0" smtClean="0"/>
              <a:t>latitude</a:t>
            </a:r>
            <a:r>
              <a:rPr lang="en-US" sz="1600" dirty="0" smtClean="0"/>
              <a:t>).</a:t>
            </a:r>
          </a:p>
          <a:p>
            <a:r>
              <a:rPr lang="en-US" sz="2000" dirty="0" smtClean="0"/>
              <a:t>Geocoding</a:t>
            </a:r>
          </a:p>
          <a:p>
            <a:pPr lvl="1"/>
            <a:r>
              <a:rPr lang="id-ID" sz="1600" i="1" dirty="0" err="1"/>
              <a:t>Geocoding</a:t>
            </a:r>
            <a:r>
              <a:rPr lang="id-ID" sz="1600" i="1" dirty="0"/>
              <a:t> </a:t>
            </a:r>
            <a:r>
              <a:rPr lang="id-ID" sz="1600" dirty="0"/>
              <a:t>adalah proses konversi deskripsi lokasi berbasis </a:t>
            </a:r>
            <a:r>
              <a:rPr lang="id-ID" sz="1600" i="1" dirty="0" err="1"/>
              <a:t>text-based</a:t>
            </a:r>
            <a:r>
              <a:rPr lang="id-ID" sz="1600" i="1" dirty="0"/>
              <a:t> </a:t>
            </a:r>
            <a:r>
              <a:rPr lang="id-ID" sz="1600" dirty="0"/>
              <a:t>menjadi sebuah nilai koordinat. </a:t>
            </a:r>
            <a:endParaRPr lang="en-US" sz="1600" dirty="0" smtClean="0"/>
          </a:p>
          <a:p>
            <a:pPr lvl="1"/>
            <a:r>
              <a:rPr lang="id-ID" sz="1800" i="1" dirty="0" err="1"/>
              <a:t>Geocoding</a:t>
            </a:r>
            <a:r>
              <a:rPr lang="id-ID" sz="1800" i="1" dirty="0"/>
              <a:t> </a:t>
            </a:r>
            <a:r>
              <a:rPr lang="id-ID" sz="1800" dirty="0"/>
              <a:t>memiliki dua metode yaitu </a:t>
            </a:r>
            <a:r>
              <a:rPr lang="id-ID" sz="1800" i="1" dirty="0" err="1"/>
              <a:t>Forward</a:t>
            </a:r>
            <a:r>
              <a:rPr lang="id-ID" sz="1800" i="1" dirty="0"/>
              <a:t> </a:t>
            </a:r>
            <a:r>
              <a:rPr lang="id-ID" sz="1800" i="1" dirty="0" err="1"/>
              <a:t>Geocoding</a:t>
            </a:r>
            <a:r>
              <a:rPr lang="id-ID" sz="1800" i="1" dirty="0"/>
              <a:t> </a:t>
            </a:r>
            <a:r>
              <a:rPr lang="id-ID" sz="1800" dirty="0"/>
              <a:t>dan </a:t>
            </a:r>
            <a:r>
              <a:rPr lang="id-ID" sz="1800" i="1" dirty="0" err="1"/>
              <a:t>Reverse</a:t>
            </a:r>
            <a:r>
              <a:rPr lang="id-ID" sz="1800" i="1" dirty="0"/>
              <a:t> </a:t>
            </a:r>
            <a:r>
              <a:rPr lang="id-ID" sz="1800" i="1" dirty="0" err="1"/>
              <a:t>Geocoding</a:t>
            </a:r>
            <a:r>
              <a:rPr lang="id-ID" sz="1800" dirty="0"/>
              <a:t>. </a:t>
            </a:r>
            <a:endParaRPr lang="en-US" sz="1800" dirty="0" smtClean="0"/>
          </a:p>
          <a:p>
            <a:pPr lvl="2"/>
            <a:r>
              <a:rPr lang="id-ID" sz="1600" i="1" dirty="0" err="1"/>
              <a:t>Forward</a:t>
            </a:r>
            <a:r>
              <a:rPr lang="id-ID" sz="1600" i="1" dirty="0"/>
              <a:t> </a:t>
            </a:r>
            <a:r>
              <a:rPr lang="id-ID" sz="1600" i="1" dirty="0" err="1"/>
              <a:t>Geocoding</a:t>
            </a:r>
            <a:r>
              <a:rPr lang="id-ID" sz="1600" i="1" dirty="0"/>
              <a:t> </a:t>
            </a:r>
            <a:r>
              <a:rPr lang="id-ID" sz="1600" dirty="0"/>
              <a:t>adalah proses konversi </a:t>
            </a:r>
            <a:r>
              <a:rPr lang="id-ID" sz="1600" dirty="0" err="1"/>
              <a:t>suatu</a:t>
            </a:r>
            <a:r>
              <a:rPr lang="id-ID" sz="1600" dirty="0"/>
              <a:t> alamat dari </a:t>
            </a:r>
            <a:r>
              <a:rPr lang="id-ID" sz="1600" i="1" dirty="0" err="1"/>
              <a:t>plain</a:t>
            </a:r>
            <a:r>
              <a:rPr lang="id-ID" sz="1600" i="1" dirty="0"/>
              <a:t> </a:t>
            </a:r>
            <a:r>
              <a:rPr lang="id-ID" sz="1600" i="1" dirty="0" err="1"/>
              <a:t>text</a:t>
            </a:r>
            <a:r>
              <a:rPr lang="id-ID" sz="1600" i="1" dirty="0"/>
              <a:t> </a:t>
            </a:r>
            <a:r>
              <a:rPr lang="id-ID" sz="1600" dirty="0"/>
              <a:t>menjadi koordinat </a:t>
            </a:r>
            <a:r>
              <a:rPr lang="id-ID" sz="1600" dirty="0" err="1" smtClean="0"/>
              <a:t>geografik</a:t>
            </a:r>
            <a:r>
              <a:rPr lang="en-US" sz="1600" dirty="0" smtClean="0"/>
              <a:t>.</a:t>
            </a:r>
          </a:p>
          <a:p>
            <a:pPr lvl="2"/>
            <a:r>
              <a:rPr lang="id-ID" sz="1600" i="1" dirty="0" err="1"/>
              <a:t>Reverse</a:t>
            </a:r>
            <a:r>
              <a:rPr lang="id-ID" sz="1600" i="1" dirty="0"/>
              <a:t> </a:t>
            </a:r>
            <a:r>
              <a:rPr lang="id-ID" sz="1600" i="1" dirty="0" err="1"/>
              <a:t>Geocoding</a:t>
            </a:r>
            <a:r>
              <a:rPr lang="id-ID" sz="1600" i="1" dirty="0"/>
              <a:t> </a:t>
            </a:r>
            <a:r>
              <a:rPr lang="id-ID" sz="1600" dirty="0"/>
              <a:t>adalah proses konversi koordinat </a:t>
            </a:r>
            <a:r>
              <a:rPr lang="id-ID" sz="1600" dirty="0" err="1"/>
              <a:t>geografik</a:t>
            </a:r>
            <a:r>
              <a:rPr lang="id-ID" sz="1600" dirty="0"/>
              <a:t> menjadi alamat secara </a:t>
            </a:r>
            <a:r>
              <a:rPr lang="id-ID" sz="1600" i="1" dirty="0" err="1"/>
              <a:t>plain</a:t>
            </a:r>
            <a:r>
              <a:rPr lang="id-ID" sz="1600" i="1" dirty="0"/>
              <a:t> </a:t>
            </a:r>
            <a:r>
              <a:rPr lang="id-ID" sz="1600" i="1" dirty="0" err="1"/>
              <a:t>text</a:t>
            </a:r>
            <a:r>
              <a:rPr lang="id-ID" sz="1600" i="1" dirty="0"/>
              <a:t> </a:t>
            </a:r>
            <a:r>
              <a:rPr lang="id-ID" sz="1600" dirty="0"/>
              <a:t>yang dapat dibaca oleh </a:t>
            </a:r>
            <a:r>
              <a:rPr lang="id-ID" sz="1600" dirty="0" smtClean="0"/>
              <a:t>manusia</a:t>
            </a:r>
            <a:r>
              <a:rPr lang="en-US" sz="1600" dirty="0" smtClean="0"/>
              <a:t>.</a:t>
            </a:r>
            <a:endParaRPr lang="id-ID" sz="1600" dirty="0"/>
          </a:p>
        </p:txBody>
      </p:sp>
    </p:spTree>
    <p:extLst>
      <p:ext uri="{BB962C8B-B14F-4D97-AF65-F5344CB8AC3E}">
        <p14:creationId xmlns:p14="http://schemas.microsoft.com/office/powerpoint/2010/main" val="345359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Objek</a:t>
            </a:r>
            <a:r>
              <a:rPr lang="en-US" dirty="0" smtClean="0"/>
              <a:t> </a:t>
            </a:r>
            <a:r>
              <a:rPr lang="en-US" dirty="0" err="1" smtClean="0"/>
              <a:t>Penelitian</a:t>
            </a:r>
            <a:endParaRPr lang="id-ID" dirty="0"/>
          </a:p>
        </p:txBody>
      </p:sp>
      <p:sp>
        <p:nvSpPr>
          <p:cNvPr id="3" name="Content Placeholder 2"/>
          <p:cNvSpPr>
            <a:spLocks noGrp="1"/>
          </p:cNvSpPr>
          <p:nvPr>
            <p:ph idx="1"/>
          </p:nvPr>
        </p:nvSpPr>
        <p:spPr/>
        <p:txBody>
          <a:bodyPr>
            <a:normAutofit/>
          </a:bodyPr>
          <a:lstStyle/>
          <a:p>
            <a:r>
              <a:rPr lang="en-US" sz="1800" dirty="0" err="1" smtClean="0"/>
              <a:t>Objek</a:t>
            </a:r>
            <a:endParaRPr lang="en-US" sz="1800" dirty="0" smtClean="0"/>
          </a:p>
          <a:p>
            <a:pPr lvl="1"/>
            <a:r>
              <a:rPr lang="en-US" sz="1400" dirty="0" err="1" smtClean="0"/>
              <a:t>Restoran</a:t>
            </a:r>
            <a:r>
              <a:rPr lang="en-US" sz="1400" dirty="0" smtClean="0"/>
              <a:t> </a:t>
            </a:r>
            <a:r>
              <a:rPr lang="en-US" sz="1400" dirty="0" err="1" smtClean="0"/>
              <a:t>Palgading</a:t>
            </a:r>
            <a:r>
              <a:rPr lang="en-US" sz="1400" dirty="0" smtClean="0"/>
              <a:t> Resto </a:t>
            </a:r>
          </a:p>
          <a:p>
            <a:pPr lvl="2"/>
            <a:r>
              <a:rPr lang="en-US" sz="1200" dirty="0" err="1" smtClean="0"/>
              <a:t>Restoran</a:t>
            </a:r>
            <a:r>
              <a:rPr lang="en-US" sz="1200" dirty="0" smtClean="0"/>
              <a:t> </a:t>
            </a:r>
            <a:r>
              <a:rPr lang="en-US" sz="1200" dirty="0" err="1" smtClean="0"/>
              <a:t>dengan</a:t>
            </a:r>
            <a:r>
              <a:rPr lang="en-US" sz="1200" dirty="0" smtClean="0"/>
              <a:t> </a:t>
            </a:r>
            <a:r>
              <a:rPr lang="en-US" sz="1200" dirty="0" err="1" smtClean="0"/>
              <a:t>luas</a:t>
            </a:r>
            <a:r>
              <a:rPr lang="en-US" sz="1200" dirty="0" smtClean="0"/>
              <a:t> 50 x 20 meter.</a:t>
            </a:r>
            <a:endParaRPr lang="id-ID" sz="1200" dirty="0"/>
          </a:p>
        </p:txBody>
      </p:sp>
    </p:spTree>
    <p:extLst>
      <p:ext uri="{BB962C8B-B14F-4D97-AF65-F5344CB8AC3E}">
        <p14:creationId xmlns:p14="http://schemas.microsoft.com/office/powerpoint/2010/main" val="300442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Metodologi</a:t>
            </a:r>
            <a:r>
              <a:rPr lang="en-US" dirty="0" smtClean="0"/>
              <a:t> </a:t>
            </a:r>
            <a:r>
              <a:rPr lang="en-US" dirty="0" err="1" smtClean="0"/>
              <a:t>Penelitian</a:t>
            </a:r>
            <a:r>
              <a:rPr lang="en-US" dirty="0" smtClean="0"/>
              <a:t/>
            </a:r>
            <a:br>
              <a:rPr lang="en-US" dirty="0" smtClean="0"/>
            </a:br>
            <a:r>
              <a:rPr lang="en-US" sz="3600" dirty="0" err="1" smtClean="0"/>
              <a:t>Analisis</a:t>
            </a:r>
            <a:r>
              <a:rPr lang="en-US" sz="3600" dirty="0" smtClean="0"/>
              <a:t> </a:t>
            </a:r>
            <a:r>
              <a:rPr lang="en-US" sz="3600" dirty="0" err="1" smtClean="0"/>
              <a:t>Pengembangan</a:t>
            </a:r>
            <a:r>
              <a:rPr lang="en-US" sz="3600" dirty="0" smtClean="0"/>
              <a:t> </a:t>
            </a:r>
            <a:r>
              <a:rPr lang="en-US" sz="3600" dirty="0" err="1" smtClean="0"/>
              <a:t>Perangkat</a:t>
            </a:r>
            <a:r>
              <a:rPr lang="en-US" sz="3600" dirty="0" smtClean="0"/>
              <a:t> </a:t>
            </a:r>
            <a:r>
              <a:rPr lang="en-US" sz="3600" dirty="0" err="1" smtClean="0"/>
              <a:t>Lunak</a:t>
            </a:r>
            <a:endParaRPr lang="id-ID" sz="3600" dirty="0"/>
          </a:p>
        </p:txBody>
      </p:sp>
      <p:sp>
        <p:nvSpPr>
          <p:cNvPr id="3" name="Content Placeholder 2"/>
          <p:cNvSpPr>
            <a:spLocks noGrp="1"/>
          </p:cNvSpPr>
          <p:nvPr>
            <p:ph idx="1"/>
          </p:nvPr>
        </p:nvSpPr>
        <p:spPr/>
        <p:txBody>
          <a:bodyPr>
            <a:normAutofit/>
          </a:bodyPr>
          <a:lstStyle/>
          <a:p>
            <a:r>
              <a:rPr lang="en-US" sz="1800" dirty="0" err="1" smtClean="0"/>
              <a:t>Observasi</a:t>
            </a:r>
            <a:r>
              <a:rPr lang="en-US" sz="1800" dirty="0" smtClean="0"/>
              <a:t> </a:t>
            </a:r>
            <a:r>
              <a:rPr lang="en-US" sz="1800" dirty="0" err="1" smtClean="0"/>
              <a:t>Lokasi</a:t>
            </a:r>
            <a:r>
              <a:rPr lang="en-US" sz="1800" dirty="0" smtClean="0"/>
              <a:t> </a:t>
            </a:r>
            <a:r>
              <a:rPr lang="en-US" sz="1800" dirty="0" err="1" smtClean="0"/>
              <a:t>Geologi</a:t>
            </a:r>
            <a:r>
              <a:rPr lang="en-US" sz="1800" dirty="0" smtClean="0"/>
              <a:t> </a:t>
            </a:r>
            <a:r>
              <a:rPr lang="en-US" sz="1800" dirty="0" err="1" smtClean="0"/>
              <a:t>Objek</a:t>
            </a:r>
            <a:endParaRPr lang="en-US" sz="1800" dirty="0" smtClean="0"/>
          </a:p>
          <a:p>
            <a:pPr lvl="1"/>
            <a:r>
              <a:rPr lang="id-ID" sz="1400" dirty="0"/>
              <a:t>Berdasarkan lokasi objek pada </a:t>
            </a:r>
            <a:r>
              <a:rPr lang="id-ID" sz="1400" i="1" dirty="0" err="1"/>
              <a:t>Google</a:t>
            </a:r>
            <a:r>
              <a:rPr lang="id-ID" sz="1400" i="1" dirty="0"/>
              <a:t> Map</a:t>
            </a:r>
            <a:r>
              <a:rPr lang="id-ID" sz="1400" dirty="0"/>
              <a:t>, lokasi restoran ini lebih masuk ke wilayah perdesaan dibanding dari perkotaan. Menurut lokasi perdesaan yang tidak memiliki banyak gedung-gedung dan bangunan tinggi memiliki </a:t>
            </a:r>
            <a:r>
              <a:rPr lang="id-ID" sz="1400" dirty="0" err="1"/>
              <a:t>keakurasian</a:t>
            </a:r>
            <a:r>
              <a:rPr lang="id-ID" sz="1400" dirty="0"/>
              <a:t> GPS lebih baik dibanding lokasi perkotaan namun tidak menutup kemungkinan dengan adanya keberadaan pepohonan yang tinggi juga dapat mengganggu dalam </a:t>
            </a:r>
            <a:r>
              <a:rPr lang="id-ID" sz="1400" dirty="0" err="1"/>
              <a:t>keakurasian</a:t>
            </a:r>
            <a:r>
              <a:rPr lang="id-ID" sz="1400" dirty="0"/>
              <a:t> sinyal GPS. </a:t>
            </a:r>
            <a:endParaRPr lang="en-US" sz="1400" dirty="0" smtClean="0"/>
          </a:p>
          <a:p>
            <a:r>
              <a:rPr lang="id-ID" sz="1800" dirty="0"/>
              <a:t>Perubahan Koordinat </a:t>
            </a:r>
            <a:r>
              <a:rPr lang="id-ID" sz="1800" i="1" dirty="0" err="1"/>
              <a:t>Latitude</a:t>
            </a:r>
            <a:r>
              <a:rPr lang="id-ID" sz="1800" i="1" dirty="0"/>
              <a:t> </a:t>
            </a:r>
            <a:r>
              <a:rPr lang="id-ID" sz="1800" dirty="0"/>
              <a:t>dan </a:t>
            </a:r>
            <a:r>
              <a:rPr lang="id-ID" sz="1800" i="1" dirty="0" err="1"/>
              <a:t>Longitude</a:t>
            </a:r>
            <a:r>
              <a:rPr lang="id-ID" sz="1800" i="1" dirty="0"/>
              <a:t> </a:t>
            </a:r>
            <a:r>
              <a:rPr lang="id-ID" sz="1800" dirty="0"/>
              <a:t>Berdasarkan Pergerakan Lempeng Bumi </a:t>
            </a:r>
            <a:endParaRPr lang="en-US" sz="1800" dirty="0" smtClean="0"/>
          </a:p>
          <a:p>
            <a:pPr lvl="1"/>
            <a:r>
              <a:rPr lang="id-ID" sz="1400" dirty="0"/>
              <a:t>Setelah dilakukan observasi </a:t>
            </a:r>
            <a:r>
              <a:rPr lang="id-ID" sz="1400" dirty="0" err="1"/>
              <a:t>kooridnat</a:t>
            </a:r>
            <a:r>
              <a:rPr lang="id-ID" sz="1400" dirty="0"/>
              <a:t> pada objek selama beberapa hari pada hari yang berbeda, ternyata koordinat yang dideteksi mengalami perubahan, maupun pada </a:t>
            </a:r>
            <a:r>
              <a:rPr lang="id-ID" sz="1400" i="1" dirty="0" err="1"/>
              <a:t>Longitude</a:t>
            </a:r>
            <a:r>
              <a:rPr lang="id-ID" sz="1400" i="1" dirty="0"/>
              <a:t> </a:t>
            </a:r>
            <a:r>
              <a:rPr lang="id-ID" sz="1400" dirty="0"/>
              <a:t>atau </a:t>
            </a:r>
            <a:r>
              <a:rPr lang="id-ID" sz="1400" i="1" dirty="0" err="1"/>
              <a:t>Latitude</a:t>
            </a:r>
            <a:r>
              <a:rPr lang="id-ID" sz="1400" dirty="0"/>
              <a:t>. </a:t>
            </a:r>
            <a:endParaRPr lang="en-US" sz="1400" dirty="0" smtClean="0"/>
          </a:p>
          <a:p>
            <a:pPr lvl="1"/>
            <a:r>
              <a:rPr lang="en-US" sz="1400" dirty="0"/>
              <a:t>P</a:t>
            </a:r>
            <a:r>
              <a:rPr lang="id-ID" sz="1400" dirty="0" err="1" smtClean="0"/>
              <a:t>erubahan</a:t>
            </a:r>
            <a:r>
              <a:rPr lang="id-ID" sz="1400" dirty="0" smtClean="0"/>
              <a:t> </a:t>
            </a:r>
            <a:r>
              <a:rPr lang="id-ID" sz="1400" dirty="0"/>
              <a:t>ini dikarenakan adanya pergerakan lempeng bumi yang selalu bergerak sehingga menimbulkan perubahan titik </a:t>
            </a:r>
            <a:r>
              <a:rPr lang="id-ID" sz="1400" i="1" dirty="0" err="1"/>
              <a:t>Longitude</a:t>
            </a:r>
            <a:r>
              <a:rPr lang="id-ID" sz="1400" i="1" dirty="0"/>
              <a:t> </a:t>
            </a:r>
            <a:r>
              <a:rPr lang="id-ID" sz="1400" dirty="0"/>
              <a:t>dan </a:t>
            </a:r>
            <a:r>
              <a:rPr lang="id-ID" sz="1400" i="1" dirty="0" err="1"/>
              <a:t>Latitude</a:t>
            </a:r>
            <a:r>
              <a:rPr lang="id-ID" sz="1400" i="1" dirty="0"/>
              <a:t> </a:t>
            </a:r>
            <a:r>
              <a:rPr lang="id-ID" sz="1400" dirty="0"/>
              <a:t>pada </a:t>
            </a:r>
            <a:r>
              <a:rPr lang="id-ID" sz="1400" dirty="0" err="1"/>
              <a:t>suatu</a:t>
            </a:r>
            <a:r>
              <a:rPr lang="id-ID" sz="1400" dirty="0"/>
              <a:t> tempat. </a:t>
            </a:r>
            <a:endParaRPr lang="en-US" sz="1400" dirty="0" smtClean="0"/>
          </a:p>
          <a:p>
            <a:pPr marL="0" indent="0">
              <a:buNone/>
            </a:pPr>
            <a:endParaRPr lang="en-US" sz="1400" dirty="0" smtClean="0"/>
          </a:p>
        </p:txBody>
      </p:sp>
    </p:spTree>
    <p:extLst>
      <p:ext uri="{BB962C8B-B14F-4D97-AF65-F5344CB8AC3E}">
        <p14:creationId xmlns:p14="http://schemas.microsoft.com/office/powerpoint/2010/main" val="2219472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295402" y="982132"/>
            <a:ext cx="9601196" cy="126153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800" dirty="0" smtClean="0"/>
              <a:t>Mapping </a:t>
            </a:r>
            <a:r>
              <a:rPr lang="en-US" sz="1800" dirty="0" err="1" smtClean="0"/>
              <a:t>Lokasi</a:t>
            </a:r>
            <a:r>
              <a:rPr lang="en-US" sz="1800" dirty="0" smtClean="0"/>
              <a:t> </a:t>
            </a:r>
            <a:r>
              <a:rPr lang="en-US" sz="1800" dirty="0" err="1" smtClean="0"/>
              <a:t>Meja</a:t>
            </a:r>
            <a:endParaRPr lang="en-US" sz="1800" dirty="0" smtClean="0"/>
          </a:p>
          <a:p>
            <a:pPr lvl="1"/>
            <a:r>
              <a:rPr lang="id-ID" sz="1600" dirty="0" smtClean="0"/>
              <a:t>Pada tahapan penelitian ini peneliti mengobservasi tiap lokasi meja dan posisi setiap meja dan melakukan </a:t>
            </a:r>
            <a:r>
              <a:rPr lang="id-ID" sz="1600" dirty="0" err="1" smtClean="0"/>
              <a:t>mapping</a:t>
            </a:r>
            <a:r>
              <a:rPr lang="id-ID" sz="1600" dirty="0" smtClean="0"/>
              <a:t> meja untuk membuat metode untuk menemukan lokasi </a:t>
            </a:r>
            <a:r>
              <a:rPr lang="id-ID" sz="1600" i="1" dirty="0" err="1" smtClean="0"/>
              <a:t>Latitude</a:t>
            </a:r>
            <a:r>
              <a:rPr lang="id-ID" sz="1600" i="1" dirty="0" smtClean="0"/>
              <a:t> </a:t>
            </a:r>
            <a:r>
              <a:rPr lang="id-ID" sz="1600" dirty="0" smtClean="0"/>
              <a:t>dan </a:t>
            </a:r>
            <a:r>
              <a:rPr lang="id-ID" sz="1600" i="1" dirty="0" err="1" smtClean="0"/>
              <a:t>Longitude</a:t>
            </a:r>
            <a:r>
              <a:rPr lang="id-ID" sz="1600" i="1" dirty="0" smtClean="0"/>
              <a:t> </a:t>
            </a:r>
            <a:r>
              <a:rPr lang="id-ID" sz="1600" dirty="0" smtClean="0"/>
              <a:t>dan yang dapat mendefinisikan setiap lokasi meja. </a:t>
            </a:r>
            <a:endParaRPr lang="en-US" sz="1600" dirty="0" smtClean="0"/>
          </a:p>
          <a:p>
            <a:pPr lvl="1"/>
            <a:endParaRPr lang="id-ID" sz="1600" dirty="0"/>
          </a:p>
        </p:txBody>
      </p:sp>
      <p:pic>
        <p:nvPicPr>
          <p:cNvPr id="4" name="Picture 3"/>
          <p:cNvPicPr>
            <a:picLocks noChangeAspect="1"/>
          </p:cNvPicPr>
          <p:nvPr/>
        </p:nvPicPr>
        <p:blipFill>
          <a:blip r:embed="rId2"/>
          <a:stretch>
            <a:fillRect/>
          </a:stretch>
        </p:blipFill>
        <p:spPr>
          <a:xfrm>
            <a:off x="2887133" y="2243667"/>
            <a:ext cx="6417734" cy="3790166"/>
          </a:xfrm>
          <a:prstGeom prst="rect">
            <a:avLst/>
          </a:prstGeom>
        </p:spPr>
      </p:pic>
    </p:spTree>
    <p:extLst>
      <p:ext uri="{BB962C8B-B14F-4D97-AF65-F5344CB8AC3E}">
        <p14:creationId xmlns:p14="http://schemas.microsoft.com/office/powerpoint/2010/main" val="30807858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68</TotalTime>
  <Words>1138</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PENERAPAN METODE GEOCODE UNTUK MENENTUKAN LOKASI PEMESAN MAKANAN PADA PALGADING RESTO </vt:lpstr>
      <vt:lpstr>Latar Belakang</vt:lpstr>
      <vt:lpstr>Perumusan Masalah</vt:lpstr>
      <vt:lpstr>Tujuan Penelitian</vt:lpstr>
      <vt:lpstr>Manfaat Penelitian</vt:lpstr>
      <vt:lpstr>Landasan Teoritis</vt:lpstr>
      <vt:lpstr>Objek Penelitian</vt:lpstr>
      <vt:lpstr>Metodologi Penelitian Analisis Pengembangan Perangkat Lunak</vt:lpstr>
      <vt:lpstr>PowerPoint Presentation</vt:lpstr>
      <vt:lpstr>Metodologi Penelitian Desain</vt:lpstr>
      <vt:lpstr>PowerPoint Presentation</vt:lpstr>
      <vt:lpstr>PowerPoint Presentation</vt:lpstr>
      <vt:lpstr>PowerPoint Presentation</vt:lpstr>
      <vt:lpstr>PowerPoint Presentation</vt:lpstr>
      <vt:lpstr>PowerPoint Presentation</vt:lpstr>
      <vt:lpstr>PowerPoint Presentation</vt:lpstr>
      <vt:lpstr>Implementasi</vt:lpstr>
      <vt:lpstr>Pembahasan</vt:lpstr>
      <vt:lpstr>Kesimpulan</vt:lpstr>
      <vt:lpstr>Saran</vt:lpstr>
      <vt:lpstr>Terimakasih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PENERAPAN METODE GEOCODE UNTUK MENENTUKAN LOKASI PEMESAN MAKANAN PADA PALGADING RESTO</dc:title>
  <dc:creator>Microsoft account</dc:creator>
  <cp:lastModifiedBy>Microsoft account</cp:lastModifiedBy>
  <cp:revision>29</cp:revision>
  <dcterms:created xsi:type="dcterms:W3CDTF">2022-04-17T14:03:28Z</dcterms:created>
  <dcterms:modified xsi:type="dcterms:W3CDTF">2022-04-17T15:12:12Z</dcterms:modified>
</cp:coreProperties>
</file>