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8" r:id="rId4"/>
    <p:sldId id="266" r:id="rId5"/>
    <p:sldId id="265" r:id="rId6"/>
    <p:sldId id="263" r:id="rId7"/>
    <p:sldId id="260" r:id="rId8"/>
    <p:sldId id="262" r:id="rId9"/>
    <p:sldId id="269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January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eanor_caves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fortherestofus.com/2021/02/how-to-use-git-github-with-r/" TargetMode="External"/><Relationship Id="rId2" Type="http://schemas.openxmlformats.org/officeDocument/2006/relationships/hyperlink" Target="https://cfss.uchicago.edu/setu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eanor_caves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SB-RSeminar-Win22" TargetMode="External"/><Relationship Id="rId2" Type="http://schemas.openxmlformats.org/officeDocument/2006/relationships/hyperlink" Target="https://docs.google.com/spreadsheets/d/1qT8d15lUdDRsCYuoDvtLiX6k0yRfYSody_3x51BYPI8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csb.zoom.us/j/89987313659?pwd=TTF3V2RnYWs3Y05Hc1JDOHpKbTFHZz0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R-Seminar Win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6690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EEMB 595R</a:t>
            </a:r>
          </a:p>
          <a:p>
            <a:r>
              <a:rPr lang="en-US" dirty="0"/>
              <a:t>2022</a:t>
            </a:r>
          </a:p>
          <a:p>
            <a:endParaRPr lang="en-US" dirty="0"/>
          </a:p>
          <a:p>
            <a:r>
              <a:rPr lang="en-US" dirty="0"/>
              <a:t>Leander Anderegg      &amp;   Eleanor Caves</a:t>
            </a:r>
          </a:p>
          <a:p>
            <a:r>
              <a:rPr lang="en-US" dirty="0">
                <a:hlinkClick r:id="rId2"/>
              </a:rPr>
              <a:t>landeregg@ucsb.edu</a:t>
            </a:r>
            <a:r>
              <a:rPr lang="en-US" dirty="0"/>
              <a:t> 	      </a:t>
            </a:r>
            <a:r>
              <a:rPr lang="en-US" dirty="0">
                <a:hlinkClick r:id="rId3"/>
              </a:rPr>
              <a:t>eleanor_caves@ucsb.edu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4" y="1991924"/>
            <a:ext cx="3589733" cy="3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latest versions of R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the laptop you will bring to seminar.</a:t>
            </a:r>
          </a:p>
          <a:p>
            <a:endParaRPr lang="en-US" dirty="0"/>
          </a:p>
          <a:p>
            <a:r>
              <a:rPr lang="en-US" dirty="0"/>
              <a:t>Test the connection between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the great tutorial here:</a:t>
            </a:r>
          </a:p>
          <a:p>
            <a:pPr lvl="1"/>
            <a:r>
              <a:rPr lang="en-US" dirty="0">
                <a:hlinkClick r:id="rId2"/>
              </a:rPr>
              <a:t>https://cfss.uchicago.edu/setup/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https://rfortherestofus.com/2021/02/how-to-use-git-github-with-r/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Session: Intro to R</a:t>
            </a:r>
          </a:p>
        </p:txBody>
      </p:sp>
    </p:spTree>
    <p:extLst>
      <p:ext uri="{BB962C8B-B14F-4D97-AF65-F5344CB8AC3E}">
        <p14:creationId xmlns:p14="http://schemas.microsoft.com/office/powerpoint/2010/main" val="3312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</a:t>
            </a:r>
          </a:p>
          <a:p>
            <a:pPr lvl="1"/>
            <a:r>
              <a:rPr lang="en-US" dirty="0"/>
              <a:t>Lee Anderegg – </a:t>
            </a:r>
            <a:r>
              <a:rPr lang="en-US" dirty="0">
                <a:hlinkClick r:id="rId2"/>
              </a:rPr>
              <a:t>landeregg@ucsb.edu</a:t>
            </a:r>
            <a:r>
              <a:rPr lang="en-US" dirty="0"/>
              <a:t>, @</a:t>
            </a:r>
            <a:r>
              <a:rPr lang="en-US" dirty="0" err="1"/>
              <a:t>leanderegg</a:t>
            </a:r>
            <a:endParaRPr lang="en-US" dirty="0"/>
          </a:p>
          <a:p>
            <a:pPr lvl="1"/>
            <a:r>
              <a:rPr lang="en-US" dirty="0"/>
              <a:t>Eleanor Caves – </a:t>
            </a:r>
            <a:r>
              <a:rPr lang="en-US" dirty="0">
                <a:hlinkClick r:id="rId3"/>
              </a:rPr>
              <a:t>Eleanor_caves@ucsb.edu</a:t>
            </a:r>
            <a:r>
              <a:rPr lang="en-US" dirty="0"/>
              <a:t>, @</a:t>
            </a:r>
          </a:p>
        </p:txBody>
      </p:sp>
    </p:spTree>
    <p:extLst>
      <p:ext uri="{BB962C8B-B14F-4D97-AF65-F5344CB8AC3E}">
        <p14:creationId xmlns:p14="http://schemas.microsoft.com/office/powerpoint/2010/main" val="35603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</p:spTree>
    <p:extLst>
      <p:ext uri="{BB962C8B-B14F-4D97-AF65-F5344CB8AC3E}">
        <p14:creationId xmlns:p14="http://schemas.microsoft.com/office/powerpoint/2010/main" val="14111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412"/>
            <a:ext cx="8217647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" y="1757961"/>
            <a:ext cx="8045474" cy="4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Keeping track of the Schedule – </a:t>
            </a:r>
            <a:r>
              <a:rPr lang="en-US" dirty="0">
                <a:hlinkClick r:id="rId2"/>
              </a:rPr>
              <a:t>https://docs.google.com/spreadsheets/d/1qT8d15lUdDRsCYuoDvtLiX6k0yRfYSody_3x51BYPI8/edit?usp=sharing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Sharing / Collaborating on Files – GitHub Organization:</a:t>
            </a:r>
          </a:p>
          <a:p>
            <a:r>
              <a:rPr lang="en-US" dirty="0">
                <a:hlinkClick r:id="rId3"/>
              </a:rPr>
              <a:t>https://github.com/UCSB-RSeminar-Win22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Listserv –</a:t>
            </a:r>
          </a:p>
          <a:p>
            <a:r>
              <a:rPr lang="en-US" dirty="0"/>
              <a:t>Subscribe:</a:t>
            </a:r>
          </a:p>
          <a:p>
            <a:endParaRPr lang="en-US" dirty="0"/>
          </a:p>
          <a:p>
            <a:r>
              <a:rPr lang="en-US" dirty="0"/>
              <a:t>Zoom: </a:t>
            </a:r>
            <a:r>
              <a:rPr lang="en-US" dirty="0">
                <a:hlinkClick r:id="rId4"/>
              </a:rPr>
              <a:t>https://ucsb.zoom.us/j/89987313659?pwd</a:t>
            </a:r>
            <a:r>
              <a:rPr lang="en-US">
                <a:hlinkClick r:id="rId4"/>
              </a:rPr>
              <a:t>=TTF3V2RnYWs3Y05Hc1JDOHpKbTFHZz09</a:t>
            </a:r>
            <a:endParaRPr lang="en-US" dirty="0"/>
          </a:p>
          <a:p>
            <a:r>
              <a:rPr lang="en-US" dirty="0"/>
              <a:t>Meeting ID: 899 8731 3659</a:t>
            </a:r>
          </a:p>
          <a:p>
            <a:r>
              <a:rPr lang="en-US" dirty="0"/>
              <a:t>Passcode: 024436</a:t>
            </a:r>
          </a:p>
        </p:txBody>
      </p:sp>
    </p:spTree>
    <p:extLst>
      <p:ext uri="{BB962C8B-B14F-4D97-AF65-F5344CB8AC3E}">
        <p14:creationId xmlns:p14="http://schemas.microsoft.com/office/powerpoint/2010/main" val="17880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16"/>
            <a:ext cx="8229600" cy="9906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4118"/>
              </p:ext>
            </p:extLst>
          </p:nvPr>
        </p:nvGraphicFramePr>
        <p:xfrm>
          <a:off x="291745" y="1402401"/>
          <a:ext cx="85986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Move Slow</a:t>
            </a:r>
            <a:r>
              <a:rPr lang="en-US" dirty="0"/>
              <a:t>—You know your code, data and approach better than your audience.</a:t>
            </a:r>
          </a:p>
          <a:p>
            <a:endParaRPr lang="en-US" dirty="0"/>
          </a:p>
          <a:p>
            <a:r>
              <a:rPr lang="en-US" b="1" dirty="0"/>
              <a:t>Make it Interactive</a:t>
            </a:r>
            <a:r>
              <a:rPr lang="en-US" dirty="0"/>
              <a:t>—Include a simple exercise to give people a chance to play with the code.</a:t>
            </a:r>
          </a:p>
          <a:p>
            <a:endParaRPr lang="en-US" dirty="0"/>
          </a:p>
          <a:p>
            <a:r>
              <a:rPr lang="en-US" b="1" dirty="0"/>
              <a:t>Upload scripts and data at least 24hr in advance</a:t>
            </a:r>
            <a:r>
              <a:rPr lang="en-US" dirty="0"/>
              <a:t>—Allows folks to install packages, work out any platform-specific kinks.</a:t>
            </a:r>
          </a:p>
          <a:p>
            <a:endParaRPr lang="en-US" dirty="0"/>
          </a:p>
          <a:p>
            <a:r>
              <a:rPr lang="en-US" b="1" dirty="0"/>
              <a:t>Ground in Science</a:t>
            </a:r>
            <a:r>
              <a:rPr lang="en-US" dirty="0"/>
              <a:t>—We are scientists, not programmers.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 the repository in </a:t>
            </a:r>
            <a:r>
              <a:rPr lang="en-US" b="1" dirty="0" err="1"/>
              <a:t>GitHub</a:t>
            </a:r>
            <a:r>
              <a:rPr lang="en-US" b="1" dirty="0"/>
              <a:t>—</a:t>
            </a:r>
            <a:r>
              <a:rPr lang="en-US" dirty="0"/>
              <a:t>This way we won’t have to worry about folks changing the original version of the code.</a:t>
            </a:r>
          </a:p>
          <a:p>
            <a:endParaRPr lang="en-US" dirty="0"/>
          </a:p>
          <a:p>
            <a:r>
              <a:rPr lang="en-US" b="1" dirty="0"/>
              <a:t>Try the code before the seminar—</a:t>
            </a:r>
            <a:r>
              <a:rPr lang="en-US" dirty="0"/>
              <a:t>This will give you a chance to install packages and iron out any issues with file paths, etc.</a:t>
            </a:r>
          </a:p>
          <a:p>
            <a:endParaRPr lang="en-US" dirty="0"/>
          </a:p>
          <a:p>
            <a:r>
              <a:rPr lang="en-US" b="1" dirty="0"/>
              <a:t>Learn by doing</a:t>
            </a:r>
            <a:r>
              <a:rPr lang="en-US" dirty="0"/>
              <a:t>—Follow along with the presenter by running the code yourself.</a:t>
            </a:r>
          </a:p>
        </p:txBody>
      </p:sp>
    </p:spTree>
    <p:extLst>
      <p:ext uri="{BB962C8B-B14F-4D97-AF65-F5344CB8AC3E}">
        <p14:creationId xmlns:p14="http://schemas.microsoft.com/office/powerpoint/2010/main" val="233195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8697</TotalTime>
  <Words>346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Clarity</vt:lpstr>
      <vt:lpstr>R-Seminar Win 2022</vt:lpstr>
      <vt:lpstr>Introductions</vt:lpstr>
      <vt:lpstr>What is R-Seminar?</vt:lpstr>
      <vt:lpstr>What is R-Seminar?</vt:lpstr>
      <vt:lpstr>What is R-Seminar?</vt:lpstr>
      <vt:lpstr>Seminar Logistics</vt:lpstr>
      <vt:lpstr>Topics</vt:lpstr>
      <vt:lpstr>Guidelines for Presenters</vt:lpstr>
      <vt:lpstr>Guidelines for Participants</vt:lpstr>
      <vt:lpstr>GitHub Demo</vt:lpstr>
      <vt:lpstr>Prep for Next Week</vt:lpstr>
      <vt:lpstr>Special Session: Intro to R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R-Seminar Fall 2013</dc:title>
  <dc:creator>Ian Breckheimer</dc:creator>
  <cp:lastModifiedBy>Leander Anderegg</cp:lastModifiedBy>
  <cp:revision>23</cp:revision>
  <dcterms:created xsi:type="dcterms:W3CDTF">2013-10-01T20:55:03Z</dcterms:created>
  <dcterms:modified xsi:type="dcterms:W3CDTF">2022-01-02T18:17:47Z</dcterms:modified>
</cp:coreProperties>
</file>