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7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9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D34D-4B2A-40C3-8B7C-08EDD298D24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12543-89F6-4C13-ACE7-BD4645C75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Trying flat_2D_cartilage_warping()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cartilage</a:t>
            </a:r>
          </a:p>
          <a:p>
            <a:r>
              <a:rPr lang="en-US" dirty="0" smtClean="0"/>
              <a:t>Two options for the boundary splines: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bwboundaries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Fake – arcs with fixed radius and uniform phase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40" y="3933131"/>
            <a:ext cx="79825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flat_2D_cartilage_warping()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noffsets</a:t>
            </a:r>
            <a:r>
              <a:rPr lang="en-US" dirty="0" smtClean="0"/>
              <a:t> (default=5): </a:t>
            </a:r>
            <a:r>
              <a:rPr lang="en-US" dirty="0"/>
              <a:t>Since cartilage flattening is predominantly done for texture analysis using gray-level co-occurrence matrices (GLCM), this is a scalar that tells the program the number of offsets to be used in GLCM</a:t>
            </a:r>
            <a:r>
              <a:rPr lang="en-US" dirty="0" smtClean="0"/>
              <a:t>. The </a:t>
            </a:r>
            <a:r>
              <a:rPr lang="en-US" dirty="0"/>
              <a:t>purpose of </a:t>
            </a:r>
            <a:r>
              <a:rPr lang="en-US" dirty="0" err="1"/>
              <a:t>noffsets</a:t>
            </a:r>
            <a:r>
              <a:rPr lang="en-US" dirty="0"/>
              <a:t> is for cases where the cartilage is split into multiple </a:t>
            </a:r>
            <a:r>
              <a:rPr lang="en-US" dirty="0" smtClean="0"/>
              <a:t>segments </a:t>
            </a:r>
            <a:r>
              <a:rPr lang="en-US" dirty="0"/>
              <a:t>in a single slice so we can separate the flattened images accordingly.</a:t>
            </a:r>
          </a:p>
          <a:p>
            <a:r>
              <a:rPr lang="en-US" dirty="0" err="1" smtClean="0"/>
              <a:t>isboneref</a:t>
            </a:r>
            <a:r>
              <a:rPr lang="en-US" dirty="0" smtClean="0"/>
              <a:t> (default=1)</a:t>
            </a:r>
          </a:p>
          <a:p>
            <a:pPr lvl="1"/>
            <a:r>
              <a:rPr lang="en-US" dirty="0" err="1" smtClean="0"/>
              <a:t>isboneref</a:t>
            </a:r>
            <a:r>
              <a:rPr lang="en-US" dirty="0" smtClean="0"/>
              <a:t>=1: </a:t>
            </a:r>
            <a:r>
              <a:rPr lang="en-US" dirty="0"/>
              <a:t>The bone-cartilage interface is the reference for flattening, i.e. the bone-cartilage interface will look like a straight line.</a:t>
            </a:r>
          </a:p>
          <a:p>
            <a:pPr lvl="1"/>
            <a:r>
              <a:rPr lang="en-US" dirty="0" err="1" smtClean="0"/>
              <a:t>isboneref</a:t>
            </a:r>
            <a:r>
              <a:rPr lang="en-US" dirty="0" smtClean="0"/>
              <a:t>=0: </a:t>
            </a:r>
            <a:r>
              <a:rPr lang="en-US" dirty="0"/>
              <a:t>The articular surface is the reference for flattening, i.e. the articular surface will look like a straight line.</a:t>
            </a:r>
          </a:p>
          <a:p>
            <a:r>
              <a:rPr lang="en-US" dirty="0" smtClean="0"/>
              <a:t>T2Th (default=[]): </a:t>
            </a:r>
            <a:r>
              <a:rPr lang="en-US" dirty="0"/>
              <a:t>It is a scalar indicating that all </a:t>
            </a:r>
            <a:r>
              <a:rPr lang="en-US" dirty="0" err="1"/>
              <a:t>Ima</a:t>
            </a:r>
            <a:r>
              <a:rPr lang="en-US" dirty="0"/>
              <a:t> values greater than T2Th should be cropped to T2Th</a:t>
            </a:r>
            <a:r>
              <a:rPr lang="en-US" dirty="0" smtClean="0"/>
              <a:t>. T2Th</a:t>
            </a:r>
            <a:r>
              <a:rPr lang="en-US" dirty="0"/>
              <a:t>=[] does not crop </a:t>
            </a:r>
            <a:r>
              <a:rPr lang="en-US" dirty="0" err="1"/>
              <a:t>Ima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matching_method</a:t>
            </a:r>
            <a:r>
              <a:rPr lang="en-US" dirty="0" smtClean="0"/>
              <a:t> (MM) (default=3)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- Minimum </a:t>
            </a:r>
            <a:r>
              <a:rPr lang="en-US" dirty="0" smtClean="0"/>
              <a:t>Euclidean distances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- Normal </a:t>
            </a:r>
            <a:r>
              <a:rPr lang="en-US" dirty="0" smtClean="0"/>
              <a:t>vectors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- Laplacian </a:t>
            </a:r>
            <a:r>
              <a:rPr lang="en-US" dirty="0" smtClean="0"/>
              <a:t>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9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MM=3 – singular, </a:t>
            </a:r>
            <a:r>
              <a:rPr lang="en-US" dirty="0" err="1" smtClean="0"/>
              <a:t>NaNs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8" y="2930720"/>
            <a:ext cx="7982542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3794" y="1715113"/>
            <a:ext cx="5954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Warning: </a:t>
            </a:r>
            <a:r>
              <a:rPr lang="en-US" dirty="0"/>
              <a:t>Warning: Matrix is close to singular or badly </a:t>
            </a:r>
            <a:r>
              <a:rPr lang="en-US" dirty="0" smtClean="0"/>
              <a:t>scaled. </a:t>
            </a:r>
          </a:p>
          <a:p>
            <a:r>
              <a:rPr lang="en-US" dirty="0" smtClean="0"/>
              <a:t>&gt; In </a:t>
            </a:r>
            <a:r>
              <a:rPr lang="en-US" dirty="0" err="1" smtClean="0"/>
              <a:t>getFornefettcoefficients</a:t>
            </a:r>
            <a:r>
              <a:rPr lang="en-US" dirty="0" smtClean="0"/>
              <a:t> (line 36)</a:t>
            </a:r>
          </a:p>
          <a:p>
            <a:r>
              <a:rPr lang="en-US" dirty="0" smtClean="0"/>
              <a:t>Playing with function options didn’t change it (except MM)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813" t="4386" r="4154" b="6953"/>
          <a:stretch/>
        </p:blipFill>
        <p:spPr>
          <a:xfrm>
            <a:off x="8227198" y="1263127"/>
            <a:ext cx="357977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MM=3, fake splines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5" y="2902744"/>
            <a:ext cx="7982542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3794" y="1715113"/>
            <a:ext cx="344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result – singularity and </a:t>
            </a:r>
            <a:r>
              <a:rPr lang="en-US" dirty="0" err="1" smtClean="0"/>
              <a:t>NaNs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89" t="20002" r="3989" b="6638"/>
          <a:stretch/>
        </p:blipFill>
        <p:spPr>
          <a:xfrm>
            <a:off x="7794813" y="1465461"/>
            <a:ext cx="4182770" cy="52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MM=1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34min on my laptop</a:t>
            </a:r>
          </a:p>
          <a:p>
            <a:r>
              <a:rPr lang="en-US" dirty="0" smtClean="0"/>
              <a:t>14min on a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44" t="4745" r="3678" b="6534"/>
          <a:stretch/>
        </p:blipFill>
        <p:spPr>
          <a:xfrm>
            <a:off x="7798273" y="876300"/>
            <a:ext cx="355552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MM=2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for hours w/o finishing…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4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254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Trying flat_2D_cartilage_warping()</vt:lpstr>
      <vt:lpstr>flat_2D_cartilage_warping() options</vt:lpstr>
      <vt:lpstr>MM=3 – singular, NaNs</vt:lpstr>
      <vt:lpstr>MM=3, fake splines</vt:lpstr>
      <vt:lpstr>MM=1</vt:lpstr>
      <vt:lpstr>MM=2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Trying flat_2D_cartilage_warping()</dc:title>
  <dc:creator>ktro</dc:creator>
  <cp:lastModifiedBy>ktro</cp:lastModifiedBy>
  <cp:revision>12</cp:revision>
  <dcterms:created xsi:type="dcterms:W3CDTF">2017-10-11T05:26:51Z</dcterms:created>
  <dcterms:modified xsi:type="dcterms:W3CDTF">2017-10-13T01:08:34Z</dcterms:modified>
</cp:coreProperties>
</file>