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c7eab47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c7eab47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2d602319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2d602319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allow graduates of DL 101 to join the Slack channel to guarantee an active channel? (seems like a stupid idea but I wanted to put an online communication tool here.)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b5c0dfff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b5c0dfff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allow graduates of DL 101 to join the Slack channel to guarantee an active channel? (seems like a stupid idea but I wanted to put an online communication tool here.)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b5c0dfff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b5c0dfff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allow graduates of DL 101 to join the Slack channel to guarantee an active channel? (seems like a stupid idea but I wanted to put an online communication tool here.)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b5c0dff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b5c0dff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allow graduates of DL 101 to join the Slack channel to guarantee an active channel? (seems like a stupid idea but I wanted to put an online communication tool here.)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abcfb46d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abcfb46d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allow graduates of DL 101 to join the Slack channel to guarantee an active channel? (seems like a stupid idea but I wanted to put an online communication tool here.)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abcfb46d5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abcfb46d5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allow graduates of DL 101 to join the Slack channel to guarantee an active channel? (seems like a stupid idea but I wanted to put an online communication tool here.)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abcfb46d5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abcfb46d5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allow graduates of DL 101 to join the Slack channel to guarantee an active channel? (seems like a stupid idea but I wanted to put an online communication tool here.)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f70706889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f70706889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04200" y="1050825"/>
            <a:ext cx="59169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unpackAI</a:t>
            </a:r>
            <a:r>
              <a:rPr lang="en"/>
              <a:t>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Session</a:t>
            </a:r>
            <a:endParaRPr i="1" sz="3000"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0" y="4751175"/>
            <a:ext cx="881949" cy="3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97325" y="109950"/>
            <a:ext cx="75801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type of neural networks have we used and learned about?</a:t>
            </a:r>
            <a:endParaRPr b="1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0" y="4751175"/>
            <a:ext cx="881949" cy="3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589788" y="1236850"/>
            <a:ext cx="345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Convolutional Neural Network (CNN)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is a feed forward neural network that is generally used for Image recognition and object classification.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4">
            <a:alphaModFix/>
          </a:blip>
          <a:srcRect b="0" l="49517" r="0" t="0"/>
          <a:stretch/>
        </p:blipFill>
        <p:spPr>
          <a:xfrm>
            <a:off x="1428998" y="2571750"/>
            <a:ext cx="1777324" cy="19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 rotWithShape="1">
          <a:blip r:embed="rId5">
            <a:alphaModFix/>
          </a:blip>
          <a:srcRect b="31365" l="0" r="0" t="0"/>
          <a:stretch/>
        </p:blipFill>
        <p:spPr>
          <a:xfrm>
            <a:off x="3935438" y="2765250"/>
            <a:ext cx="4790074" cy="17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/>
        </p:nvSpPr>
        <p:spPr>
          <a:xfrm>
            <a:off x="4516813" y="4511325"/>
            <a:ext cx="362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3529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Composing CNNs for complex tasks</a:t>
            </a:r>
            <a:endParaRPr sz="100">
              <a:solidFill>
                <a:schemeClr val="lt1"/>
              </a:solidFill>
            </a:endParaRPr>
          </a:p>
        </p:txBody>
      </p:sp>
      <p:pic>
        <p:nvPicPr>
          <p:cNvPr id="146" name="Google Shape;14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6300" y="1111749"/>
            <a:ext cx="2158101" cy="129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4"/>
          <p:cNvSpPr txBox="1"/>
          <p:nvPr/>
        </p:nvSpPr>
        <p:spPr>
          <a:xfrm>
            <a:off x="4711688" y="2429438"/>
            <a:ext cx="362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3529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Image Classification</a:t>
            </a:r>
            <a:endParaRPr sz="1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1197325" y="109950"/>
            <a:ext cx="75801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type of neural networks have we used and learned about?</a:t>
            </a:r>
            <a:endParaRPr b="1"/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0" y="4751175"/>
            <a:ext cx="881949" cy="3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/>
        </p:nvSpPr>
        <p:spPr>
          <a:xfrm>
            <a:off x="394325" y="1434650"/>
            <a:ext cx="4507500" cy="12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1578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Recurrent Neural Networks (RNNs)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take in sequences of data as input. Its functionality can be seen in solving NLP problems like sentiment analysis or, time series problems like sales forecasting.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15"/>
          <p:cNvPicPr preferRelativeResize="0"/>
          <p:nvPr/>
        </p:nvPicPr>
        <p:blipFill rotWithShape="1">
          <a:blip r:embed="rId4">
            <a:alphaModFix/>
          </a:blip>
          <a:srcRect b="0" l="0" r="49517" t="0"/>
          <a:stretch/>
        </p:blipFill>
        <p:spPr>
          <a:xfrm>
            <a:off x="1572048" y="2818850"/>
            <a:ext cx="1777324" cy="19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2050" y="2983775"/>
            <a:ext cx="3790225" cy="15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5"/>
          <p:cNvSpPr txBox="1"/>
          <p:nvPr/>
        </p:nvSpPr>
        <p:spPr>
          <a:xfrm>
            <a:off x="4972100" y="4527900"/>
            <a:ext cx="3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Character / sub-word / word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5014825" y="2087775"/>
            <a:ext cx="37902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1578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RNN's can </a:t>
            </a: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remember important things about the input they received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which allows them to be very precise in predicting what's coming next.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title"/>
          </p:nvPr>
        </p:nvSpPr>
        <p:spPr>
          <a:xfrm>
            <a:off x="1197325" y="109950"/>
            <a:ext cx="75801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type of neural networks have we used and learned about?</a:t>
            </a:r>
            <a:endParaRPr b="1"/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0" y="4751175"/>
            <a:ext cx="881949" cy="3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 txBox="1"/>
          <p:nvPr/>
        </p:nvSpPr>
        <p:spPr>
          <a:xfrm>
            <a:off x="589788" y="1236850"/>
            <a:ext cx="3455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Convolutional Neural Network (CNN)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is a feed forward neural network that is generally used for Image recognition and object classification.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4460400" y="1134850"/>
            <a:ext cx="4507500" cy="12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1578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Recurrent Neural Networks (RNNs)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take in sequences of data as input. Its functionality can be seen in solving NLP problems like sentiment analysis or, time series problems like sales forecasting.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16"/>
          <p:cNvPicPr preferRelativeResize="0"/>
          <p:nvPr/>
        </p:nvPicPr>
        <p:blipFill rotWithShape="1">
          <a:blip r:embed="rId4">
            <a:alphaModFix/>
          </a:blip>
          <a:srcRect b="0" l="49517" r="0" t="0"/>
          <a:stretch/>
        </p:blipFill>
        <p:spPr>
          <a:xfrm>
            <a:off x="1428998" y="2571750"/>
            <a:ext cx="1777324" cy="19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 rotWithShape="1">
          <a:blip r:embed="rId5">
            <a:alphaModFix/>
          </a:blip>
          <a:srcRect b="0" l="0" r="49517" t="0"/>
          <a:stretch/>
        </p:blipFill>
        <p:spPr>
          <a:xfrm>
            <a:off x="5825498" y="2654700"/>
            <a:ext cx="1777324" cy="19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 txBox="1"/>
          <p:nvPr/>
        </p:nvSpPr>
        <p:spPr>
          <a:xfrm>
            <a:off x="3206325" y="3428225"/>
            <a:ext cx="26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Both require labeled data.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1197325" y="109950"/>
            <a:ext cx="75801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RNN vs Transformers</a:t>
            </a:r>
            <a:endParaRPr b="1"/>
          </a:p>
        </p:txBody>
      </p:sp>
      <p:pic>
        <p:nvPicPr>
          <p:cNvPr id="175" name="Google Shape;1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0" y="4751175"/>
            <a:ext cx="881949" cy="3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 txBox="1"/>
          <p:nvPr/>
        </p:nvSpPr>
        <p:spPr>
          <a:xfrm>
            <a:off x="1103875" y="778625"/>
            <a:ext cx="7580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RNNs are slow and take too much time in training…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 RNNs, we need to feed the data sequentially or serially. One word at a time needs to be passed through the input layer. This does not make good use of GPUs.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Moreover, the further we dive into a sequence, the less the RNNs “remembers” the previous input.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715200" y="2471825"/>
            <a:ext cx="77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Let me introduce to you Transformers!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649" y="3001025"/>
            <a:ext cx="2030545" cy="19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1197325" y="109950"/>
            <a:ext cx="75801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RNN vs Transformers</a:t>
            </a:r>
            <a:endParaRPr b="1"/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0" y="4751175"/>
            <a:ext cx="881949" cy="3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8275" y="865898"/>
            <a:ext cx="5647449" cy="17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4550" y="2808125"/>
            <a:ext cx="7274904" cy="17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1197325" y="109950"/>
            <a:ext cx="75801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Transformers: Characteristics</a:t>
            </a:r>
            <a:endParaRPr b="1"/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0" y="4751175"/>
            <a:ext cx="881949" cy="3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9"/>
          <p:cNvSpPr txBox="1"/>
          <p:nvPr/>
        </p:nvSpPr>
        <p:spPr>
          <a:xfrm>
            <a:off x="1636225" y="1297950"/>
            <a:ext cx="67023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lt1"/>
                </a:solidFill>
              </a:rPr>
              <a:t>2. </a:t>
            </a:r>
            <a:r>
              <a:rPr b="1" lang="en" sz="1150">
                <a:solidFill>
                  <a:schemeClr val="lt1"/>
                </a:solidFill>
              </a:rPr>
              <a:t>Positional embeddings</a:t>
            </a:r>
            <a:r>
              <a:rPr lang="en" sz="1150">
                <a:solidFill>
                  <a:schemeClr val="lt1"/>
                </a:solidFill>
              </a:rPr>
              <a:t>: another innovation introduced to replace recurrence. The idea is to use fixed or learned weights which encode information related to a specific position of a token in a sentence.</a:t>
            </a:r>
            <a:endParaRPr sz="1150">
              <a:solidFill>
                <a:schemeClr val="lt1"/>
              </a:solidFill>
            </a:endParaRPr>
          </a:p>
        </p:txBody>
      </p:sp>
      <p:pic>
        <p:nvPicPr>
          <p:cNvPr id="194" name="Google Shape;1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0325" y="2291045"/>
            <a:ext cx="4642151" cy="20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9"/>
          <p:cNvSpPr txBox="1"/>
          <p:nvPr/>
        </p:nvSpPr>
        <p:spPr>
          <a:xfrm>
            <a:off x="5509425" y="4479725"/>
            <a:ext cx="28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Hi,               How            are               you?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5">
            <a:alphaModFix/>
          </a:blip>
          <a:srcRect b="0" l="0" r="49031" t="87500"/>
          <a:stretch/>
        </p:blipFill>
        <p:spPr>
          <a:xfrm>
            <a:off x="757476" y="3903024"/>
            <a:ext cx="2088561" cy="38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 rotWithShape="1">
          <a:blip r:embed="rId5">
            <a:alphaModFix/>
          </a:blip>
          <a:srcRect b="52905" l="0" r="46828" t="0"/>
          <a:stretch/>
        </p:blipFill>
        <p:spPr>
          <a:xfrm>
            <a:off x="757475" y="2460725"/>
            <a:ext cx="2178801" cy="144229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9"/>
          <p:cNvSpPr txBox="1"/>
          <p:nvPr/>
        </p:nvSpPr>
        <p:spPr>
          <a:xfrm>
            <a:off x="1636225" y="912675"/>
            <a:ext cx="67023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lt1"/>
                </a:solidFill>
              </a:rPr>
              <a:t>1. Non sequential</a:t>
            </a:r>
            <a:r>
              <a:rPr lang="en" sz="1150">
                <a:solidFill>
                  <a:schemeClr val="lt1"/>
                </a:solidFill>
              </a:rPr>
              <a:t>: sentences are processed as a whole rather than word by word.</a:t>
            </a:r>
            <a:endParaRPr sz="115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type="title"/>
          </p:nvPr>
        </p:nvSpPr>
        <p:spPr>
          <a:xfrm>
            <a:off x="1197325" y="109950"/>
            <a:ext cx="75801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Transformers: Characteristics</a:t>
            </a:r>
            <a:endParaRPr b="1"/>
          </a:p>
        </p:txBody>
      </p:sp>
      <p:pic>
        <p:nvPicPr>
          <p:cNvPr id="204" name="Google Shape;2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0" y="4751175"/>
            <a:ext cx="881949" cy="3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0"/>
          <p:cNvSpPr txBox="1"/>
          <p:nvPr/>
        </p:nvSpPr>
        <p:spPr>
          <a:xfrm>
            <a:off x="1238125" y="762400"/>
            <a:ext cx="74985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lt1"/>
                </a:solidFill>
              </a:rPr>
              <a:t>3. Self Attention</a:t>
            </a:r>
            <a:r>
              <a:rPr lang="en" sz="1150">
                <a:solidFill>
                  <a:schemeClr val="lt1"/>
                </a:solidFill>
              </a:rPr>
              <a:t>: this is the newly introduced 'unit' used to compute similarity scores between words in a sentence.</a:t>
            </a:r>
            <a:endParaRPr sz="1150">
              <a:solidFill>
                <a:schemeClr val="lt1"/>
              </a:solidFill>
            </a:endParaRPr>
          </a:p>
        </p:txBody>
      </p:sp>
      <p:pic>
        <p:nvPicPr>
          <p:cNvPr id="206" name="Google Shape;2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3424" y="1393500"/>
            <a:ext cx="3566012" cy="27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0"/>
          <p:cNvSpPr txBox="1"/>
          <p:nvPr/>
        </p:nvSpPr>
        <p:spPr>
          <a:xfrm>
            <a:off x="31050" y="4120450"/>
            <a:ext cx="8979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https://colab.research.google.com/drive/1PEHWRHrvxQvYr9NFRC-E_fr3xDq1htCj#scrollTo=M1M1TqT1ByQe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3176425" y="4455575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https://github.com/jessevig/bertviz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type="ctrTitle"/>
          </p:nvPr>
        </p:nvSpPr>
        <p:spPr>
          <a:xfrm>
            <a:off x="3537150" y="1578400"/>
            <a:ext cx="4705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joining!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14" name="Google Shape;2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0" y="4751175"/>
            <a:ext cx="881949" cy="3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