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71"/>
  </p:notesMasterIdLst>
  <p:sldIdLst>
    <p:sldId id="256" r:id="rId4"/>
    <p:sldId id="538" r:id="rId5"/>
    <p:sldId id="399" r:id="rId6"/>
    <p:sldId id="490" r:id="rId7"/>
    <p:sldId id="504" r:id="rId8"/>
    <p:sldId id="483" r:id="rId9"/>
    <p:sldId id="498" r:id="rId10"/>
    <p:sldId id="420" r:id="rId11"/>
    <p:sldId id="421" r:id="rId12"/>
    <p:sldId id="422" r:id="rId13"/>
    <p:sldId id="423" r:id="rId14"/>
    <p:sldId id="424" r:id="rId15"/>
    <p:sldId id="425" r:id="rId16"/>
    <p:sldId id="426" r:id="rId17"/>
    <p:sldId id="427" r:id="rId18"/>
    <p:sldId id="428" r:id="rId19"/>
    <p:sldId id="429" r:id="rId20"/>
    <p:sldId id="430" r:id="rId21"/>
    <p:sldId id="391" r:id="rId22"/>
    <p:sldId id="463" r:id="rId23"/>
    <p:sldId id="464" r:id="rId24"/>
    <p:sldId id="494" r:id="rId25"/>
    <p:sldId id="392" r:id="rId26"/>
    <p:sldId id="446" r:id="rId27"/>
    <p:sldId id="450" r:id="rId28"/>
    <p:sldId id="451" r:id="rId29"/>
    <p:sldId id="452" r:id="rId30"/>
    <p:sldId id="455" r:id="rId31"/>
    <p:sldId id="397" r:id="rId32"/>
    <p:sldId id="444" r:id="rId33"/>
    <p:sldId id="445" r:id="rId34"/>
    <p:sldId id="539" r:id="rId35"/>
    <p:sldId id="447" r:id="rId36"/>
    <p:sldId id="448" r:id="rId37"/>
    <p:sldId id="449" r:id="rId38"/>
    <p:sldId id="540" r:id="rId39"/>
    <p:sldId id="541" r:id="rId40"/>
    <p:sldId id="542" r:id="rId41"/>
    <p:sldId id="453" r:id="rId42"/>
    <p:sldId id="454" r:id="rId43"/>
    <p:sldId id="543" r:id="rId44"/>
    <p:sldId id="456" r:id="rId45"/>
    <p:sldId id="457" r:id="rId46"/>
    <p:sldId id="458" r:id="rId47"/>
    <p:sldId id="459" r:id="rId48"/>
    <p:sldId id="460" r:id="rId49"/>
    <p:sldId id="461" r:id="rId50"/>
    <p:sldId id="462" r:id="rId51"/>
    <p:sldId id="544" r:id="rId52"/>
    <p:sldId id="545" r:id="rId53"/>
    <p:sldId id="467" r:id="rId54"/>
    <p:sldId id="465" r:id="rId55"/>
    <p:sldId id="466" r:id="rId56"/>
    <p:sldId id="497" r:id="rId57"/>
    <p:sldId id="492" r:id="rId58"/>
    <p:sldId id="468" r:id="rId59"/>
    <p:sldId id="469" r:id="rId60"/>
    <p:sldId id="502" r:id="rId61"/>
    <p:sldId id="501" r:id="rId62"/>
    <p:sldId id="470" r:id="rId63"/>
    <p:sldId id="472" r:id="rId64"/>
    <p:sldId id="474" r:id="rId65"/>
    <p:sldId id="475" r:id="rId66"/>
    <p:sldId id="476" r:id="rId67"/>
    <p:sldId id="487" r:id="rId68"/>
    <p:sldId id="477" r:id="rId69"/>
    <p:sldId id="484" r:id="rId7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15B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445" autoAdjust="0"/>
    <p:restoredTop sz="75000"/>
  </p:normalViewPr>
  <p:slideViewPr>
    <p:cSldViewPr snapToGrid="0">
      <p:cViewPr varScale="1">
        <p:scale>
          <a:sx n="85" d="100"/>
          <a:sy n="85" d="100"/>
        </p:scale>
        <p:origin x="208" y="192"/>
      </p:cViewPr>
      <p:guideLst/>
    </p:cSldViewPr>
  </p:slideViewPr>
  <p:outlineViewPr>
    <p:cViewPr>
      <p:scale>
        <a:sx n="33" d="100"/>
        <a:sy n="33" d="100"/>
      </p:scale>
      <p:origin x="0" y="-2301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4F3F22-B4BB-3F48-9180-464A9F2D66D1}" type="datetimeFigureOut">
              <a:rPr kumimoji="1" lang="zh-CN" altLang="en-US" smtClean="0"/>
              <a:t>2022/3/23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9692CB-2397-CF44-9044-134362C69983}" type="slidenum">
              <a:rPr kumimoji="1" lang="zh-CN" altLang="en-US" smtClean="0"/>
              <a:t>‹#›</a:t>
            </a:fld>
            <a:endParaRPr kumimoji="1" lang="zh-CN" altLang="en-US"/>
          </a:p>
        </p:txBody>
      </p:sp>
    </p:spTree>
    <p:extLst>
      <p:ext uri="{BB962C8B-B14F-4D97-AF65-F5344CB8AC3E}">
        <p14:creationId xmlns:p14="http://schemas.microsoft.com/office/powerpoint/2010/main" val="3016337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39692CB-2397-CF44-9044-134362C69983}" type="slidenum">
              <a:rPr kumimoji="1" lang="zh-CN" altLang="en-US" smtClean="0"/>
              <a:t>1</a:t>
            </a:fld>
            <a:endParaRPr kumimoji="1" lang="zh-CN" altLang="en-US"/>
          </a:p>
        </p:txBody>
      </p:sp>
    </p:spTree>
    <p:extLst>
      <p:ext uri="{BB962C8B-B14F-4D97-AF65-F5344CB8AC3E}">
        <p14:creationId xmlns:p14="http://schemas.microsoft.com/office/powerpoint/2010/main" val="1166510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773FE6CC-E559-B049-88F7-ADB56283F7B9}"/>
              </a:ext>
            </a:extLst>
          </p:cNvPr>
          <p:cNvSpPr>
            <a:spLocks noGrp="1" noRot="1" noChangeAspect="1" noChangeArrowheads="1" noTextEdit="1"/>
          </p:cNvSpPr>
          <p:nvPr>
            <p:ph type="sldImg"/>
          </p:nvPr>
        </p:nvSpPr>
        <p:spPr>
          <a:ln/>
        </p:spPr>
      </p:sp>
      <p:sp>
        <p:nvSpPr>
          <p:cNvPr id="34818" name="Rectangle 3">
            <a:extLst>
              <a:ext uri="{FF2B5EF4-FFF2-40B4-BE49-F238E27FC236}">
                <a16:creationId xmlns:a16="http://schemas.microsoft.com/office/drawing/2014/main" id="{F5CBFDDA-E496-2E47-A86E-7B7E343DD16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347196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7AFBEF77-4A0F-0D46-A970-B724EE164020}"/>
              </a:ext>
            </a:extLst>
          </p:cNvPr>
          <p:cNvSpPr>
            <a:spLocks noGrp="1" noRot="1" noChangeAspect="1" noChangeArrowheads="1" noTextEdit="1"/>
          </p:cNvSpPr>
          <p:nvPr>
            <p:ph type="sldImg"/>
          </p:nvPr>
        </p:nvSpPr>
        <p:spPr>
          <a:ln/>
        </p:spPr>
      </p:sp>
      <p:sp>
        <p:nvSpPr>
          <p:cNvPr id="36866" name="Rectangle 3">
            <a:extLst>
              <a:ext uri="{FF2B5EF4-FFF2-40B4-BE49-F238E27FC236}">
                <a16:creationId xmlns:a16="http://schemas.microsoft.com/office/drawing/2014/main" id="{7E123233-ED4F-BB45-AE04-70596F5EF18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US" altLang="zh-CN"/>
              <a:t>amazon.com, launch.com, restaurants, movies, . . .</a:t>
            </a:r>
          </a:p>
          <a:p>
            <a:r>
              <a:rPr lang="en-US" altLang="zh-CN"/>
              <a:t>Note:  there can be a quadratic number of inversions.</a:t>
            </a:r>
          </a:p>
          <a:p>
            <a:pPr lvl="1"/>
            <a:r>
              <a:rPr lang="en-US" altLang="zh-CN"/>
              <a:t>Asymptotically faster algorithm must compute total number without even looking at each inversion individually.</a:t>
            </a:r>
          </a:p>
          <a:p>
            <a:endParaRPr lang="en-US" altLang="zh-CN"/>
          </a:p>
        </p:txBody>
      </p:sp>
    </p:spTree>
    <p:extLst>
      <p:ext uri="{BB962C8B-B14F-4D97-AF65-F5344CB8AC3E}">
        <p14:creationId xmlns:p14="http://schemas.microsoft.com/office/powerpoint/2010/main" val="2257002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E77B083F-E615-CD4C-8DA8-44844D2024AC}"/>
              </a:ext>
            </a:extLst>
          </p:cNvPr>
          <p:cNvSpPr>
            <a:spLocks noGrp="1" noRot="1" noChangeAspect="1" noChangeArrowheads="1" noTextEdit="1"/>
          </p:cNvSpPr>
          <p:nvPr>
            <p:ph type="sldImg"/>
          </p:nvPr>
        </p:nvSpPr>
        <p:spPr>
          <a:ln/>
        </p:spPr>
      </p:sp>
      <p:sp>
        <p:nvSpPr>
          <p:cNvPr id="38914" name="Rectangle 3">
            <a:extLst>
              <a:ext uri="{FF2B5EF4-FFF2-40B4-BE49-F238E27FC236}">
                <a16:creationId xmlns:a16="http://schemas.microsoft.com/office/drawing/2014/main" id="{67B58EDF-D118-7647-BACC-B2A165A9161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605960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BD23DF4B-DE12-664A-8941-417884357EF7}"/>
              </a:ext>
            </a:extLst>
          </p:cNvPr>
          <p:cNvSpPr>
            <a:spLocks noGrp="1" noRot="1" noChangeAspect="1" noChangeArrowheads="1" noTextEdit="1"/>
          </p:cNvSpPr>
          <p:nvPr>
            <p:ph type="sldImg"/>
          </p:nvPr>
        </p:nvSpPr>
        <p:spPr>
          <a:ln/>
        </p:spPr>
      </p:sp>
      <p:sp>
        <p:nvSpPr>
          <p:cNvPr id="40962" name="Rectangle 3">
            <a:extLst>
              <a:ext uri="{FF2B5EF4-FFF2-40B4-BE49-F238E27FC236}">
                <a16:creationId xmlns:a16="http://schemas.microsoft.com/office/drawing/2014/main" id="{42157E44-C7ED-3B49-BC94-BFCA80405B9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81140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BEC3C4F5-5B1B-D74C-B6AF-16A3FC0290F4}"/>
              </a:ext>
            </a:extLst>
          </p:cNvPr>
          <p:cNvSpPr>
            <a:spLocks noGrp="1" noRot="1" noChangeAspect="1" noChangeArrowheads="1" noTextEdit="1"/>
          </p:cNvSpPr>
          <p:nvPr>
            <p:ph type="sldImg"/>
          </p:nvPr>
        </p:nvSpPr>
        <p:spPr>
          <a:ln/>
        </p:spPr>
      </p:sp>
      <p:sp>
        <p:nvSpPr>
          <p:cNvPr id="43010" name="Rectangle 3">
            <a:extLst>
              <a:ext uri="{FF2B5EF4-FFF2-40B4-BE49-F238E27FC236}">
                <a16:creationId xmlns:a16="http://schemas.microsoft.com/office/drawing/2014/main" id="{267B5151-06B6-C94F-BDA4-EF69D4679C4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8990423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D8E16B11-90F1-BF4F-B1C2-89745C09C859}"/>
              </a:ext>
            </a:extLst>
          </p:cNvPr>
          <p:cNvSpPr>
            <a:spLocks noGrp="1" noRot="1" noChangeAspect="1" noChangeArrowheads="1" noTextEdit="1"/>
          </p:cNvSpPr>
          <p:nvPr>
            <p:ph type="sldImg"/>
          </p:nvPr>
        </p:nvSpPr>
        <p:spPr>
          <a:ln/>
        </p:spPr>
      </p:sp>
      <p:sp>
        <p:nvSpPr>
          <p:cNvPr id="45058" name="Rectangle 3">
            <a:extLst>
              <a:ext uri="{FF2B5EF4-FFF2-40B4-BE49-F238E27FC236}">
                <a16:creationId xmlns:a16="http://schemas.microsoft.com/office/drawing/2014/main" id="{3566151E-5884-2348-BBA9-273A8C13711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50192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D23C0731-AC21-CC4F-A39B-249699639908}"/>
              </a:ext>
            </a:extLst>
          </p:cNvPr>
          <p:cNvSpPr>
            <a:spLocks noGrp="1" noRot="1" noChangeAspect="1" noChangeArrowheads="1" noTextEdit="1"/>
          </p:cNvSpPr>
          <p:nvPr>
            <p:ph type="sldImg"/>
          </p:nvPr>
        </p:nvSpPr>
        <p:spPr>
          <a:ln/>
        </p:spPr>
      </p:sp>
      <p:sp>
        <p:nvSpPr>
          <p:cNvPr id="47106" name="Rectangle 3">
            <a:extLst>
              <a:ext uri="{FF2B5EF4-FFF2-40B4-BE49-F238E27FC236}">
                <a16:creationId xmlns:a16="http://schemas.microsoft.com/office/drawing/2014/main" id="{730701B7-FFFB-2047-9D69-403CCAF9E17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078743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4669A33-5493-4B49-8B97-5F6436FAB5AB}"/>
              </a:ext>
            </a:extLst>
          </p:cNvPr>
          <p:cNvSpPr>
            <a:spLocks noGrp="1" noRot="1" noChangeAspect="1" noChangeArrowheads="1" noTextEdit="1"/>
          </p:cNvSpPr>
          <p:nvPr>
            <p:ph type="sldImg"/>
          </p:nvPr>
        </p:nvSpPr>
        <p:spPr>
          <a:ln/>
        </p:spPr>
      </p:sp>
      <p:sp>
        <p:nvSpPr>
          <p:cNvPr id="49154" name="Rectangle 3">
            <a:extLst>
              <a:ext uri="{FF2B5EF4-FFF2-40B4-BE49-F238E27FC236}">
                <a16:creationId xmlns:a16="http://schemas.microsoft.com/office/drawing/2014/main" id="{C9FAFE5B-BFE5-464A-A0C2-E6DF2105718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644946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977674F8-8ED3-6E4F-8C88-42EE1F26587F}"/>
              </a:ext>
            </a:extLst>
          </p:cNvPr>
          <p:cNvSpPr>
            <a:spLocks noGrp="1" noRot="1" noChangeAspect="1" noChangeArrowheads="1" noTextEdit="1"/>
          </p:cNvSpPr>
          <p:nvPr>
            <p:ph type="sldImg"/>
          </p:nvPr>
        </p:nvSpPr>
        <p:spPr>
          <a:solidFill>
            <a:srgbClr val="FFFFFF"/>
          </a:solidFill>
          <a:ln/>
        </p:spPr>
      </p:sp>
      <p:sp>
        <p:nvSpPr>
          <p:cNvPr id="51202" name="Rectangle 3">
            <a:extLst>
              <a:ext uri="{FF2B5EF4-FFF2-40B4-BE49-F238E27FC236}">
                <a16:creationId xmlns:a16="http://schemas.microsoft.com/office/drawing/2014/main" id="{231C3C64-3178-8C4A-B43E-74A8008D62C2}"/>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r>
              <a:rPr lang="en-US" altLang="zh-CN"/>
              <a:t>"Divide and conquer", Caesar's other famous quote "I came, I saw, I conquered"</a:t>
            </a:r>
          </a:p>
          <a:p>
            <a:r>
              <a:rPr lang="en-US" altLang="zh-CN"/>
              <a:t>Divide-and-conquer idea dates back to Julius Caesar.</a:t>
            </a:r>
          </a:p>
          <a:p>
            <a:r>
              <a:rPr lang="en-US" altLang="zh-CN"/>
              <a:t>Favorite war tactic was to divide an opposing army in two halves, and then assault one half with his entire force.</a:t>
            </a:r>
          </a:p>
          <a:p>
            <a:endParaRPr lang="en-US" altLang="zh-CN"/>
          </a:p>
        </p:txBody>
      </p:sp>
    </p:spTree>
    <p:extLst>
      <p:ext uri="{BB962C8B-B14F-4D97-AF65-F5344CB8AC3E}">
        <p14:creationId xmlns:p14="http://schemas.microsoft.com/office/powerpoint/2010/main" val="40085029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E8FFCC0A-5AA9-FF4D-BDB1-957370AF7368}"/>
              </a:ext>
            </a:extLst>
          </p:cNvPr>
          <p:cNvSpPr>
            <a:spLocks noGrp="1" noRot="1" noChangeAspect="1" noChangeArrowheads="1" noTextEdit="1"/>
          </p:cNvSpPr>
          <p:nvPr>
            <p:ph type="sldImg"/>
          </p:nvPr>
        </p:nvSpPr>
        <p:spPr>
          <a:ln/>
        </p:spPr>
      </p:sp>
      <p:sp>
        <p:nvSpPr>
          <p:cNvPr id="53250" name="Rectangle 3">
            <a:extLst>
              <a:ext uri="{FF2B5EF4-FFF2-40B4-BE49-F238E27FC236}">
                <a16:creationId xmlns:a16="http://schemas.microsoft.com/office/drawing/2014/main" id="{24D62B39-106B-FB41-B2C2-6EA2D5E3278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1428" tIns="45715" rIns="91428" bIns="45715"/>
          <a:lstStyle/>
          <a:p>
            <a:r>
              <a:rPr lang="en-US" altLang="zh-CN"/>
              <a:t>Foundation of then-fledgling field of computational geometry.</a:t>
            </a:r>
          </a:p>
          <a:p>
            <a:r>
              <a:rPr lang="en-US" altLang="zh-CN"/>
              <a:t>"Shamos and Hoey (1970's) wanted to work out basic computational primitives in computational geometry. Surprisingly challenging to find an efficient algorithm. Shamos and Hoey asked whether it was possible to do better than quadratic. The algorithm we present is essentially their solution."</a:t>
            </a:r>
          </a:p>
        </p:txBody>
      </p:sp>
    </p:spTree>
    <p:extLst>
      <p:ext uri="{BB962C8B-B14F-4D97-AF65-F5344CB8AC3E}">
        <p14:creationId xmlns:p14="http://schemas.microsoft.com/office/powerpoint/2010/main" val="2271817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B594FFA8-FF76-4A41-B5B3-1FF6AF16B788}"/>
              </a:ext>
            </a:extLst>
          </p:cNvPr>
          <p:cNvSpPr>
            <a:spLocks noGrp="1" noRot="1" noChangeAspect="1" noChangeArrowheads="1" noTextEdit="1"/>
          </p:cNvSpPr>
          <p:nvPr>
            <p:ph type="sldImg"/>
          </p:nvPr>
        </p:nvSpPr>
        <p:spPr>
          <a:xfrm>
            <a:off x="2297113" y="527050"/>
            <a:ext cx="4678362" cy="2632075"/>
          </a:xfrm>
          <a:ln/>
        </p:spPr>
      </p:sp>
      <p:sp>
        <p:nvSpPr>
          <p:cNvPr id="18434" name="Rectangle 3">
            <a:extLst>
              <a:ext uri="{FF2B5EF4-FFF2-40B4-BE49-F238E27FC236}">
                <a16:creationId xmlns:a16="http://schemas.microsoft.com/office/drawing/2014/main" id="{886FF62E-BEB2-CF4A-A676-812A51578827}"/>
              </a:ext>
            </a:extLst>
          </p:cNvPr>
          <p:cNvSpPr>
            <a:spLocks noGrp="1" noChangeArrowheads="1"/>
          </p:cNvSpPr>
          <p:nvPr>
            <p:ph type="body" idx="1"/>
          </p:nvPr>
        </p:nvSpPr>
        <p:spPr>
          <a:xfrm>
            <a:off x="1238250" y="3335338"/>
            <a:ext cx="6796088" cy="31559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777360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80404820-50A4-EE45-BAA6-C404C26EFA32}"/>
              </a:ext>
            </a:extLst>
          </p:cNvPr>
          <p:cNvSpPr>
            <a:spLocks noGrp="1" noRot="1" noChangeAspect="1" noChangeArrowheads="1" noTextEdit="1"/>
          </p:cNvSpPr>
          <p:nvPr>
            <p:ph type="sldImg"/>
          </p:nvPr>
        </p:nvSpPr>
        <p:spPr>
          <a:ln/>
        </p:spPr>
      </p:sp>
      <p:sp>
        <p:nvSpPr>
          <p:cNvPr id="55298" name="Rectangle 3">
            <a:extLst>
              <a:ext uri="{FF2B5EF4-FFF2-40B4-BE49-F238E27FC236}">
                <a16:creationId xmlns:a16="http://schemas.microsoft.com/office/drawing/2014/main" id="{86AED6D2-7BE9-7341-B609-C2A9BB77AEB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42242301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5E0BA85A-71A0-CC41-A7DC-F1EAA2135F02}"/>
              </a:ext>
            </a:extLst>
          </p:cNvPr>
          <p:cNvSpPr>
            <a:spLocks noGrp="1" noRot="1" noChangeAspect="1" noChangeArrowheads="1" noTextEdit="1"/>
          </p:cNvSpPr>
          <p:nvPr>
            <p:ph type="sldImg"/>
          </p:nvPr>
        </p:nvSpPr>
        <p:spPr>
          <a:ln/>
        </p:spPr>
      </p:sp>
      <p:sp>
        <p:nvSpPr>
          <p:cNvPr id="57346" name="Rectangle 3">
            <a:extLst>
              <a:ext uri="{FF2B5EF4-FFF2-40B4-BE49-F238E27FC236}">
                <a16:creationId xmlns:a16="http://schemas.microsoft.com/office/drawing/2014/main" id="{97EF46D8-9A3F-184A-8B5C-A6E920DB286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1114541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FBDD6040-71DD-9144-8B1E-3415616B331F}"/>
              </a:ext>
            </a:extLst>
          </p:cNvPr>
          <p:cNvSpPr>
            <a:spLocks noGrp="1" noRot="1" noChangeAspect="1" noChangeArrowheads="1" noTextEdit="1"/>
          </p:cNvSpPr>
          <p:nvPr>
            <p:ph type="sldImg"/>
          </p:nvPr>
        </p:nvSpPr>
        <p:spPr>
          <a:ln/>
        </p:spPr>
      </p:sp>
      <p:sp>
        <p:nvSpPr>
          <p:cNvPr id="59394" name="Rectangle 3">
            <a:extLst>
              <a:ext uri="{FF2B5EF4-FFF2-40B4-BE49-F238E27FC236}">
                <a16:creationId xmlns:a16="http://schemas.microsoft.com/office/drawing/2014/main" id="{FF18E514-C9F7-4849-870B-EC2238857AE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9736892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6AA2899B-B920-E141-9034-6432C2FCB90E}"/>
              </a:ext>
            </a:extLst>
          </p:cNvPr>
          <p:cNvSpPr>
            <a:spLocks noGrp="1" noRot="1" noChangeAspect="1" noChangeArrowheads="1" noTextEdit="1"/>
          </p:cNvSpPr>
          <p:nvPr>
            <p:ph type="sldImg"/>
          </p:nvPr>
        </p:nvSpPr>
        <p:spPr>
          <a:ln/>
        </p:spPr>
      </p:sp>
      <p:sp>
        <p:nvSpPr>
          <p:cNvPr id="61442" name="Rectangle 3">
            <a:extLst>
              <a:ext uri="{FF2B5EF4-FFF2-40B4-BE49-F238E27FC236}">
                <a16:creationId xmlns:a16="http://schemas.microsoft.com/office/drawing/2014/main" id="{E823DE83-4E2D-8745-B20F-4F97988BAE6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185037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30AEDF48-5663-3C4D-B2A1-84A26B9C441F}"/>
              </a:ext>
            </a:extLst>
          </p:cNvPr>
          <p:cNvSpPr>
            <a:spLocks noGrp="1" noRot="1" noChangeAspect="1" noChangeArrowheads="1" noTextEdit="1"/>
          </p:cNvSpPr>
          <p:nvPr>
            <p:ph type="sldImg"/>
          </p:nvPr>
        </p:nvSpPr>
        <p:spPr>
          <a:ln/>
        </p:spPr>
      </p:sp>
      <p:sp>
        <p:nvSpPr>
          <p:cNvPr id="63490" name="Rectangle 3">
            <a:extLst>
              <a:ext uri="{FF2B5EF4-FFF2-40B4-BE49-F238E27FC236}">
                <a16:creationId xmlns:a16="http://schemas.microsoft.com/office/drawing/2014/main" id="{6047A202-EACE-9A4C-9F77-BB2DE2AE9F8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9608918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3565ECD7-F273-424F-92B2-C14B67DEC741}"/>
              </a:ext>
            </a:extLst>
          </p:cNvPr>
          <p:cNvSpPr>
            <a:spLocks noGrp="1" noRot="1" noChangeAspect="1" noChangeArrowheads="1" noTextEdit="1"/>
          </p:cNvSpPr>
          <p:nvPr>
            <p:ph type="sldImg"/>
          </p:nvPr>
        </p:nvSpPr>
        <p:spPr>
          <a:ln/>
        </p:spPr>
      </p:sp>
      <p:sp>
        <p:nvSpPr>
          <p:cNvPr id="65538" name="Rectangle 3">
            <a:extLst>
              <a:ext uri="{FF2B5EF4-FFF2-40B4-BE49-F238E27FC236}">
                <a16:creationId xmlns:a16="http://schemas.microsoft.com/office/drawing/2014/main" id="{5339D29D-CD1D-5648-94A1-02A11E5634E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6897153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BBE5BE63-9752-E146-9B2D-3867E87D36E8}"/>
              </a:ext>
            </a:extLst>
          </p:cNvPr>
          <p:cNvSpPr>
            <a:spLocks noGrp="1" noRot="1" noChangeAspect="1" noChangeArrowheads="1" noTextEdit="1"/>
          </p:cNvSpPr>
          <p:nvPr>
            <p:ph type="sldImg"/>
          </p:nvPr>
        </p:nvSpPr>
        <p:spPr>
          <a:ln/>
        </p:spPr>
      </p:sp>
      <p:sp>
        <p:nvSpPr>
          <p:cNvPr id="67586" name="Rectangle 3">
            <a:extLst>
              <a:ext uri="{FF2B5EF4-FFF2-40B4-BE49-F238E27FC236}">
                <a16:creationId xmlns:a16="http://schemas.microsoft.com/office/drawing/2014/main" id="{7442BC01-E800-5443-9C0E-2B21867FCD9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32568739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48F166A7-7810-834C-BF2A-D31F20F86BBC}"/>
              </a:ext>
            </a:extLst>
          </p:cNvPr>
          <p:cNvSpPr>
            <a:spLocks noGrp="1" noRot="1" noChangeAspect="1" noChangeArrowheads="1" noTextEdit="1"/>
          </p:cNvSpPr>
          <p:nvPr>
            <p:ph type="sldImg"/>
          </p:nvPr>
        </p:nvSpPr>
        <p:spPr>
          <a:ln/>
        </p:spPr>
      </p:sp>
      <p:sp>
        <p:nvSpPr>
          <p:cNvPr id="69634" name="Rectangle 3">
            <a:extLst>
              <a:ext uri="{FF2B5EF4-FFF2-40B4-BE49-F238E27FC236}">
                <a16:creationId xmlns:a16="http://schemas.microsoft.com/office/drawing/2014/main" id="{D1700BFD-72F4-D247-91A9-3F28E2E47B2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3839349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AD617098-666B-6F42-AD1F-4A751488AB5F}"/>
              </a:ext>
            </a:extLst>
          </p:cNvPr>
          <p:cNvSpPr>
            <a:spLocks noGrp="1" noRot="1" noChangeAspect="1" noChangeArrowheads="1" noTextEdit="1"/>
          </p:cNvSpPr>
          <p:nvPr>
            <p:ph type="sldImg"/>
          </p:nvPr>
        </p:nvSpPr>
        <p:spPr>
          <a:ln/>
        </p:spPr>
      </p:sp>
      <p:sp>
        <p:nvSpPr>
          <p:cNvPr id="71682" name="Rectangle 3">
            <a:extLst>
              <a:ext uri="{FF2B5EF4-FFF2-40B4-BE49-F238E27FC236}">
                <a16:creationId xmlns:a16="http://schemas.microsoft.com/office/drawing/2014/main" id="{6C80F81B-E6F2-004E-9B42-D67363BF92F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2057174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1ACFC919-2767-7247-99E7-BDCAB49AF107}"/>
              </a:ext>
            </a:extLst>
          </p:cNvPr>
          <p:cNvSpPr>
            <a:spLocks noGrp="1" noRot="1" noChangeAspect="1" noChangeArrowheads="1" noTextEdit="1"/>
          </p:cNvSpPr>
          <p:nvPr>
            <p:ph type="sldImg"/>
          </p:nvPr>
        </p:nvSpPr>
        <p:spPr>
          <a:ln/>
        </p:spPr>
      </p:sp>
      <p:sp>
        <p:nvSpPr>
          <p:cNvPr id="73730" name="Rectangle 3">
            <a:extLst>
              <a:ext uri="{FF2B5EF4-FFF2-40B4-BE49-F238E27FC236}">
                <a16:creationId xmlns:a16="http://schemas.microsoft.com/office/drawing/2014/main" id="{D6C444BB-1820-914D-A14E-493BE5029A3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1428" tIns="45715" rIns="91428" bIns="45715"/>
          <a:lstStyle/>
          <a:p>
            <a:r>
              <a:rPr lang="en-US" altLang="zh-CN"/>
              <a:t>can reduce neighbors to 6</a:t>
            </a:r>
          </a:p>
          <a:p>
            <a:r>
              <a:rPr lang="en-US" altLang="zh-CN"/>
              <a:t>Note: no points on median line (assumption that no points have same x coordinate ensures that median line can be drawn in this way)</a:t>
            </a:r>
          </a:p>
        </p:txBody>
      </p:sp>
    </p:spTree>
    <p:extLst>
      <p:ext uri="{BB962C8B-B14F-4D97-AF65-F5344CB8AC3E}">
        <p14:creationId xmlns:p14="http://schemas.microsoft.com/office/powerpoint/2010/main" val="2543728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C516B076-FC66-3D4B-95D4-7C1A0CC26D4F}"/>
              </a:ext>
            </a:extLst>
          </p:cNvPr>
          <p:cNvSpPr>
            <a:spLocks noGrp="1" noRot="1" noChangeAspect="1" noChangeArrowheads="1" noTextEdit="1"/>
          </p:cNvSpPr>
          <p:nvPr>
            <p:ph type="sldImg"/>
          </p:nvPr>
        </p:nvSpPr>
        <p:spPr>
          <a:solidFill>
            <a:srgbClr val="FFFFFF"/>
          </a:solidFill>
          <a:ln/>
        </p:spPr>
      </p:sp>
      <p:sp>
        <p:nvSpPr>
          <p:cNvPr id="20482" name="Rectangle 3">
            <a:extLst>
              <a:ext uri="{FF2B5EF4-FFF2-40B4-BE49-F238E27FC236}">
                <a16:creationId xmlns:a16="http://schemas.microsoft.com/office/drawing/2014/main" id="{864A5940-E97E-BC41-B72A-0D85A0D25DD3}"/>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r>
              <a:rPr lang="en-US" altLang="zh-CN"/>
              <a:t>"Divide and conquer", Caesar's other famous quote "I came, I saw, I conquered"</a:t>
            </a:r>
          </a:p>
          <a:p>
            <a:r>
              <a:rPr lang="en-US" altLang="zh-CN"/>
              <a:t>Divide-and-conquer idea dates back to Julius Caesar.</a:t>
            </a:r>
          </a:p>
          <a:p>
            <a:r>
              <a:rPr lang="en-US" altLang="zh-CN"/>
              <a:t>Favorite war tactic was to divide an opposing army in two halves, and then assault one half with his entire force.</a:t>
            </a:r>
          </a:p>
          <a:p>
            <a:endParaRPr lang="en-US" altLang="zh-CN"/>
          </a:p>
        </p:txBody>
      </p:sp>
    </p:spTree>
    <p:extLst>
      <p:ext uri="{BB962C8B-B14F-4D97-AF65-F5344CB8AC3E}">
        <p14:creationId xmlns:p14="http://schemas.microsoft.com/office/powerpoint/2010/main" val="18137902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987B1DF8-AB3F-7441-826E-217E33E18924}"/>
              </a:ext>
            </a:extLst>
          </p:cNvPr>
          <p:cNvSpPr>
            <a:spLocks noGrp="1" noRot="1" noChangeAspect="1" noChangeArrowheads="1" noTextEdit="1"/>
          </p:cNvSpPr>
          <p:nvPr>
            <p:ph type="sldImg"/>
          </p:nvPr>
        </p:nvSpPr>
        <p:spPr>
          <a:ln/>
        </p:spPr>
      </p:sp>
      <p:sp>
        <p:nvSpPr>
          <p:cNvPr id="75778" name="Rectangle 3">
            <a:extLst>
              <a:ext uri="{FF2B5EF4-FFF2-40B4-BE49-F238E27FC236}">
                <a16:creationId xmlns:a16="http://schemas.microsoft.com/office/drawing/2014/main" id="{C42463E1-4A44-CE40-8C20-135928AC3C2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US" altLang="zh-CN"/>
              <a:t>separation can be done in O(N) using linear time median algorithm</a:t>
            </a:r>
          </a:p>
          <a:p>
            <a:endParaRPr lang="en-US" altLang="zh-CN"/>
          </a:p>
        </p:txBody>
      </p:sp>
    </p:spTree>
    <p:extLst>
      <p:ext uri="{BB962C8B-B14F-4D97-AF65-F5344CB8AC3E}">
        <p14:creationId xmlns:p14="http://schemas.microsoft.com/office/powerpoint/2010/main" val="3131531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6CB7FD16-5211-6341-8D53-7C576ACBBC01}"/>
              </a:ext>
            </a:extLst>
          </p:cNvPr>
          <p:cNvSpPr>
            <a:spLocks noGrp="1" noRot="1" noChangeAspect="1" noChangeArrowheads="1" noTextEdit="1"/>
          </p:cNvSpPr>
          <p:nvPr>
            <p:ph type="sldImg"/>
          </p:nvPr>
        </p:nvSpPr>
        <p:spPr>
          <a:xfrm>
            <a:off x="2300288" y="525463"/>
            <a:ext cx="4675187" cy="2630487"/>
          </a:xfrm>
          <a:solidFill>
            <a:srgbClr val="FFFFFF"/>
          </a:solidFill>
          <a:ln/>
        </p:spPr>
      </p:sp>
      <p:sp>
        <p:nvSpPr>
          <p:cNvPr id="22530" name="Rectangle 3">
            <a:extLst>
              <a:ext uri="{FF2B5EF4-FFF2-40B4-BE49-F238E27FC236}">
                <a16:creationId xmlns:a16="http://schemas.microsoft.com/office/drawing/2014/main" id="{422A0791-2B4C-734C-8742-FDBDB4DFD1EE}"/>
              </a:ext>
            </a:extLst>
          </p:cNvPr>
          <p:cNvSpPr>
            <a:spLocks noGrp="1" noChangeArrowheads="1"/>
          </p:cNvSpPr>
          <p:nvPr>
            <p:ph type="body" idx="1"/>
          </p:nvPr>
        </p:nvSpPr>
        <p:spPr>
          <a:xfrm>
            <a:off x="1236663" y="3332163"/>
            <a:ext cx="6796087" cy="3162300"/>
          </a:xfrm>
          <a:solidFill>
            <a:srgbClr val="FFFFFF"/>
          </a:solidFill>
          <a:ln>
            <a:solidFill>
              <a:srgbClr val="000000"/>
            </a:solidFill>
            <a:miter lim="800000"/>
            <a:headEnd/>
            <a:tailEnd/>
          </a:ln>
        </p:spPr>
        <p:txBody>
          <a:bodyPr lIns="89891" tIns="44946" rIns="89891" bIns="44946"/>
          <a:lstStyle/>
          <a:p>
            <a:r>
              <a:rPr lang="en-US" altLang="zh-CN"/>
              <a:t>Reminder of why sorting is so important.</a:t>
            </a:r>
          </a:p>
          <a:p>
            <a:r>
              <a:rPr lang="en-US" altLang="zh-CN"/>
              <a:t>Once a set of items is sorted, many other problems become easy. </a:t>
            </a:r>
          </a:p>
          <a:p>
            <a:r>
              <a:rPr lang="en-US" altLang="zh-CN"/>
              <a:t>Data compression = burrows wheeler transform.</a:t>
            </a:r>
          </a:p>
          <a:p>
            <a:r>
              <a:rPr lang="en-US" altLang="zh-CN"/>
              <a:t>supply chain management = schedule jobs of varying length to minimize (weighted) completion time</a:t>
            </a:r>
          </a:p>
          <a:p>
            <a:r>
              <a:rPr lang="en-US" altLang="zh-CN"/>
              <a:t>Computer graphics = convex hull, collinear points</a:t>
            </a:r>
          </a:p>
          <a:p>
            <a:r>
              <a:rPr lang="en-US" altLang="zh-CN"/>
              <a:t>particle simulation usually involves sorting N keys in the range 1 to O(N), but might be done for huge inputs - can be N-body simulation (ala Barnes-Hut variant) or for collision detection</a:t>
            </a:r>
          </a:p>
          <a:p>
            <a:r>
              <a:rPr lang="en-US" altLang="zh-CN"/>
              <a:t>Computational biology = longest common substring</a:t>
            </a:r>
          </a:p>
          <a:p>
            <a:endParaRPr lang="en-US" altLang="zh-CN"/>
          </a:p>
          <a:p>
            <a:endParaRPr lang="en-US" altLang="zh-CN"/>
          </a:p>
        </p:txBody>
      </p:sp>
    </p:spTree>
    <p:extLst>
      <p:ext uri="{BB962C8B-B14F-4D97-AF65-F5344CB8AC3E}">
        <p14:creationId xmlns:p14="http://schemas.microsoft.com/office/powerpoint/2010/main" val="1560803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B0103C60-1883-F04C-A16E-3ED98036F2D9}"/>
              </a:ext>
            </a:extLst>
          </p:cNvPr>
          <p:cNvSpPr>
            <a:spLocks noGrp="1" noRot="1" noChangeAspect="1" noChangeArrowheads="1" noTextEdit="1"/>
          </p:cNvSpPr>
          <p:nvPr>
            <p:ph type="sldImg"/>
          </p:nvPr>
        </p:nvSpPr>
        <p:spPr>
          <a:xfrm>
            <a:off x="2298700" y="523875"/>
            <a:ext cx="4679950" cy="2633663"/>
          </a:xfrm>
          <a:solidFill>
            <a:srgbClr val="FFFFFF"/>
          </a:solidFill>
          <a:ln/>
        </p:spPr>
      </p:sp>
      <p:sp>
        <p:nvSpPr>
          <p:cNvPr id="24578" name="Rectangle 3">
            <a:extLst>
              <a:ext uri="{FF2B5EF4-FFF2-40B4-BE49-F238E27FC236}">
                <a16:creationId xmlns:a16="http://schemas.microsoft.com/office/drawing/2014/main" id="{18D25B2E-1492-FE45-81DA-B59F1CBF00AC}"/>
              </a:ext>
            </a:extLst>
          </p:cNvPr>
          <p:cNvSpPr>
            <a:spLocks noGrp="1" noChangeArrowheads="1"/>
          </p:cNvSpPr>
          <p:nvPr>
            <p:ph type="body" idx="1"/>
          </p:nvPr>
        </p:nvSpPr>
        <p:spPr>
          <a:xfrm>
            <a:off x="1236663" y="3332163"/>
            <a:ext cx="6796087" cy="3163887"/>
          </a:xfrm>
          <a:solidFill>
            <a:srgbClr val="FFFFFF"/>
          </a:solidFill>
          <a:ln>
            <a:solidFill>
              <a:srgbClr val="000000"/>
            </a:solidFill>
            <a:miter lim="800000"/>
            <a:headEnd/>
            <a:tailEnd/>
          </a:ln>
        </p:spPr>
        <p:txBody>
          <a:bodyPr lIns="95061" tIns="47531" rIns="95061" bIns="47531"/>
          <a:lstStyle/>
          <a:p>
            <a:endParaRPr lang="zh-CN" altLang="zh-CN"/>
          </a:p>
        </p:txBody>
      </p:sp>
    </p:spTree>
    <p:extLst>
      <p:ext uri="{BB962C8B-B14F-4D97-AF65-F5344CB8AC3E}">
        <p14:creationId xmlns:p14="http://schemas.microsoft.com/office/powerpoint/2010/main" val="1478730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E572086F-837E-B348-A9D5-85E87E4D3916}"/>
              </a:ext>
            </a:extLst>
          </p:cNvPr>
          <p:cNvSpPr>
            <a:spLocks noGrp="1" noRot="1" noChangeAspect="1" noChangeArrowheads="1" noTextEdit="1"/>
          </p:cNvSpPr>
          <p:nvPr>
            <p:ph type="sldImg"/>
          </p:nvPr>
        </p:nvSpPr>
        <p:spPr>
          <a:xfrm>
            <a:off x="2298700" y="523875"/>
            <a:ext cx="4679950" cy="2633663"/>
          </a:xfrm>
          <a:solidFill>
            <a:srgbClr val="FFFFFF"/>
          </a:solidFill>
          <a:ln/>
        </p:spPr>
      </p:sp>
      <p:sp>
        <p:nvSpPr>
          <p:cNvPr id="26626" name="Rectangle 3">
            <a:extLst>
              <a:ext uri="{FF2B5EF4-FFF2-40B4-BE49-F238E27FC236}">
                <a16:creationId xmlns:a16="http://schemas.microsoft.com/office/drawing/2014/main" id="{38AF5345-1208-6347-AD4E-2FEF1EF2B460}"/>
              </a:ext>
            </a:extLst>
          </p:cNvPr>
          <p:cNvSpPr>
            <a:spLocks noGrp="1" noChangeArrowheads="1"/>
          </p:cNvSpPr>
          <p:nvPr>
            <p:ph type="body" idx="1"/>
          </p:nvPr>
        </p:nvSpPr>
        <p:spPr>
          <a:xfrm>
            <a:off x="1236663" y="3332163"/>
            <a:ext cx="6796087" cy="3163887"/>
          </a:xfrm>
          <a:solidFill>
            <a:srgbClr val="FFFFFF"/>
          </a:solidFill>
          <a:ln>
            <a:solidFill>
              <a:srgbClr val="000000"/>
            </a:solidFill>
            <a:miter lim="800000"/>
            <a:headEnd/>
            <a:tailEnd/>
          </a:ln>
        </p:spPr>
        <p:txBody>
          <a:bodyPr lIns="95061" tIns="47531" rIns="95061" bIns="47531"/>
          <a:lstStyle/>
          <a:p>
            <a:endParaRPr lang="zh-CN" altLang="zh-CN"/>
          </a:p>
        </p:txBody>
      </p:sp>
    </p:spTree>
    <p:extLst>
      <p:ext uri="{BB962C8B-B14F-4D97-AF65-F5344CB8AC3E}">
        <p14:creationId xmlns:p14="http://schemas.microsoft.com/office/powerpoint/2010/main" val="1712313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256E581B-083E-8E43-AC50-8180B3212EE2}"/>
              </a:ext>
            </a:extLst>
          </p:cNvPr>
          <p:cNvSpPr>
            <a:spLocks noGrp="1" noRot="1" noChangeAspect="1" noChangeArrowheads="1" noTextEdit="1"/>
          </p:cNvSpPr>
          <p:nvPr>
            <p:ph type="sldImg"/>
          </p:nvPr>
        </p:nvSpPr>
        <p:spPr>
          <a:ln/>
        </p:spPr>
      </p:sp>
      <p:sp>
        <p:nvSpPr>
          <p:cNvPr id="28674" name="Rectangle 3">
            <a:extLst>
              <a:ext uri="{FF2B5EF4-FFF2-40B4-BE49-F238E27FC236}">
                <a16:creationId xmlns:a16="http://schemas.microsoft.com/office/drawing/2014/main" id="{B057E8C2-7171-734A-998F-6119C6CCF00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108286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7B5FB782-59A0-A045-9EDF-BB2BA70291A2}"/>
              </a:ext>
            </a:extLst>
          </p:cNvPr>
          <p:cNvSpPr>
            <a:spLocks noGrp="1" noRot="1" noChangeAspect="1" noChangeArrowheads="1" noTextEdit="1"/>
          </p:cNvSpPr>
          <p:nvPr>
            <p:ph type="sldImg"/>
          </p:nvPr>
        </p:nvSpPr>
        <p:spPr>
          <a:xfrm>
            <a:off x="2297113" y="523875"/>
            <a:ext cx="4679950" cy="2633663"/>
          </a:xfrm>
          <a:ln/>
        </p:spPr>
      </p:sp>
      <p:sp>
        <p:nvSpPr>
          <p:cNvPr id="30722" name="Rectangle 3">
            <a:extLst>
              <a:ext uri="{FF2B5EF4-FFF2-40B4-BE49-F238E27FC236}">
                <a16:creationId xmlns:a16="http://schemas.microsoft.com/office/drawing/2014/main" id="{11724BC8-9A75-1946-9353-F97DF2314C27}"/>
              </a:ext>
            </a:extLst>
          </p:cNvPr>
          <p:cNvSpPr>
            <a:spLocks noGrp="1" noChangeArrowheads="1"/>
          </p:cNvSpPr>
          <p:nvPr>
            <p:ph type="body" idx="1"/>
          </p:nvPr>
        </p:nvSpPr>
        <p:spPr>
          <a:xfrm>
            <a:off x="1236663" y="3332163"/>
            <a:ext cx="6796087" cy="3163887"/>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5061" tIns="47531" rIns="95061" bIns="47531"/>
          <a:lstStyle/>
          <a:p>
            <a:endParaRPr lang="zh-CN" altLang="zh-CN"/>
          </a:p>
        </p:txBody>
      </p:sp>
    </p:spTree>
    <p:extLst>
      <p:ext uri="{BB962C8B-B14F-4D97-AF65-F5344CB8AC3E}">
        <p14:creationId xmlns:p14="http://schemas.microsoft.com/office/powerpoint/2010/main" val="2256048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4305C1BF-51C7-0342-9192-550DDCE50926}"/>
              </a:ext>
            </a:extLst>
          </p:cNvPr>
          <p:cNvSpPr>
            <a:spLocks noGrp="1" noRot="1" noChangeAspect="1" noChangeArrowheads="1" noTextEdit="1"/>
          </p:cNvSpPr>
          <p:nvPr>
            <p:ph type="sldImg"/>
          </p:nvPr>
        </p:nvSpPr>
        <p:spPr>
          <a:xfrm>
            <a:off x="2297113" y="523875"/>
            <a:ext cx="4679950" cy="2633663"/>
          </a:xfrm>
          <a:ln/>
        </p:spPr>
      </p:sp>
      <p:sp>
        <p:nvSpPr>
          <p:cNvPr id="32770" name="Rectangle 3">
            <a:extLst>
              <a:ext uri="{FF2B5EF4-FFF2-40B4-BE49-F238E27FC236}">
                <a16:creationId xmlns:a16="http://schemas.microsoft.com/office/drawing/2014/main" id="{9FA23A7B-60B5-9744-8DB5-ECB83211BD5C}"/>
              </a:ext>
            </a:extLst>
          </p:cNvPr>
          <p:cNvSpPr>
            <a:spLocks noGrp="1" noChangeArrowheads="1"/>
          </p:cNvSpPr>
          <p:nvPr>
            <p:ph type="body" idx="1"/>
          </p:nvPr>
        </p:nvSpPr>
        <p:spPr>
          <a:xfrm>
            <a:off x="1236663" y="3332163"/>
            <a:ext cx="6796087" cy="3163887"/>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5061" tIns="47531" rIns="95061" bIns="47531"/>
          <a:lstStyle/>
          <a:p>
            <a:endParaRPr lang="zh-CN" altLang="zh-CN"/>
          </a:p>
        </p:txBody>
      </p:sp>
    </p:spTree>
    <p:extLst>
      <p:ext uri="{BB962C8B-B14F-4D97-AF65-F5344CB8AC3E}">
        <p14:creationId xmlns:p14="http://schemas.microsoft.com/office/powerpoint/2010/main" val="29348675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a:extLst>
              <a:ext uri="{FF2B5EF4-FFF2-40B4-BE49-F238E27FC236}">
                <a16:creationId xmlns:a16="http://schemas.microsoft.com/office/drawing/2014/main" id="{D09F6358-1E5B-E540-B1EC-784FFD4F98A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p:blipFill>
        <p:spPr>
          <a:xfrm>
            <a:off x="65507" y="0"/>
            <a:ext cx="3515893" cy="1007930"/>
          </a:xfrm>
          <a:prstGeom prst="rect">
            <a:avLst/>
          </a:prstGeom>
        </p:spPr>
      </p:pic>
    </p:spTree>
    <p:extLst>
      <p:ext uri="{BB962C8B-B14F-4D97-AF65-F5344CB8AC3E}">
        <p14:creationId xmlns:p14="http://schemas.microsoft.com/office/powerpoint/2010/main" val="4012909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extLst>
      <p:ext uri="{BB962C8B-B14F-4D97-AF65-F5344CB8AC3E}">
        <p14:creationId xmlns:p14="http://schemas.microsoft.com/office/powerpoint/2010/main" val="419911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extLst>
      <p:ext uri="{BB962C8B-B14F-4D97-AF65-F5344CB8AC3E}">
        <p14:creationId xmlns:p14="http://schemas.microsoft.com/office/powerpoint/2010/main" val="554178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03778" name="Line 2">
            <a:extLst>
              <a:ext uri="{FF2B5EF4-FFF2-40B4-BE49-F238E27FC236}">
                <a16:creationId xmlns:a16="http://schemas.microsoft.com/office/drawing/2014/main" id="{77447616-C902-EE4A-B95A-AB9F05635B14}"/>
              </a:ext>
            </a:extLst>
          </p:cNvPr>
          <p:cNvSpPr>
            <a:spLocks noChangeShapeType="1"/>
          </p:cNvSpPr>
          <p:nvPr/>
        </p:nvSpPr>
        <p:spPr bwMode="auto">
          <a:xfrm>
            <a:off x="1" y="1708150"/>
            <a:ext cx="12196233"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800"/>
          </a:p>
        </p:txBody>
      </p:sp>
      <p:sp>
        <p:nvSpPr>
          <p:cNvPr id="203779" name="Rectangle 3">
            <a:extLst>
              <a:ext uri="{FF2B5EF4-FFF2-40B4-BE49-F238E27FC236}">
                <a16:creationId xmlns:a16="http://schemas.microsoft.com/office/drawing/2014/main" id="{839F8EBB-9BC9-6344-9063-F855C0A317FC}"/>
              </a:ext>
            </a:extLst>
          </p:cNvPr>
          <p:cNvSpPr>
            <a:spLocks noGrp="1" noChangeArrowheads="1"/>
          </p:cNvSpPr>
          <p:nvPr>
            <p:ph type="ctrTitle" sz="quarter"/>
          </p:nvPr>
        </p:nvSpPr>
        <p:spPr>
          <a:xfrm>
            <a:off x="0" y="0"/>
            <a:ext cx="12192000" cy="1524000"/>
          </a:xfrm>
        </p:spPr>
        <p:txBody>
          <a:bodyPr anchor="b"/>
          <a:lstStyle>
            <a:lvl1pPr>
              <a:lnSpc>
                <a:spcPct val="80000"/>
              </a:lnSpc>
              <a:defRPr sz="4000"/>
            </a:lvl1pPr>
          </a:lstStyle>
          <a:p>
            <a:pPr lvl="0"/>
            <a:r>
              <a:rPr lang="en-US" altLang="zh-CN" noProof="0"/>
              <a:t>Click to edit Master title style</a:t>
            </a:r>
          </a:p>
        </p:txBody>
      </p:sp>
      <p:sp>
        <p:nvSpPr>
          <p:cNvPr id="203780" name="Text Box 4">
            <a:extLst>
              <a:ext uri="{FF2B5EF4-FFF2-40B4-BE49-F238E27FC236}">
                <a16:creationId xmlns:a16="http://schemas.microsoft.com/office/drawing/2014/main" id="{873E7834-BEC7-1D4A-B68A-B7DE13F26012}"/>
              </a:ext>
            </a:extLst>
          </p:cNvPr>
          <p:cNvSpPr txBox="1">
            <a:spLocks noChangeArrowheads="1"/>
          </p:cNvSpPr>
          <p:nvPr/>
        </p:nvSpPr>
        <p:spPr bwMode="auto">
          <a:xfrm>
            <a:off x="0" y="6613526"/>
            <a:ext cx="12192000"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lang="en-US" altLang="zh-CN" sz="1000">
                <a:ea typeface="宋体" panose="02010600030101010101" pitchFamily="2" charset="-122"/>
              </a:rPr>
              <a:t>Princeton University   •   COS 226   •   Algorithms and Data Structures   •   Spring 2004   •   Kevin Wayne   •    http://www.Princeton.EDU/~cos226</a:t>
            </a:r>
          </a:p>
        </p:txBody>
      </p:sp>
    </p:spTree>
    <p:extLst>
      <p:ext uri="{BB962C8B-B14F-4D97-AF65-F5344CB8AC3E}">
        <p14:creationId xmlns:p14="http://schemas.microsoft.com/office/powerpoint/2010/main" val="2078324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2B58B5-0E13-5B43-80FC-CF134B9279A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40956D1-E498-5A4C-B979-D1C0914CCD4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灯片编号占位符 3">
            <a:extLst>
              <a:ext uri="{FF2B5EF4-FFF2-40B4-BE49-F238E27FC236}">
                <a16:creationId xmlns:a16="http://schemas.microsoft.com/office/drawing/2014/main" id="{C68216CF-3D0A-CF4D-AD9A-09F9CA23EE0C}"/>
              </a:ext>
            </a:extLst>
          </p:cNvPr>
          <p:cNvSpPr>
            <a:spLocks noGrp="1"/>
          </p:cNvSpPr>
          <p:nvPr>
            <p:ph type="sldNum" sz="quarter" idx="10"/>
          </p:nvPr>
        </p:nvSpPr>
        <p:spPr/>
        <p:txBody>
          <a:bodyPr/>
          <a:lstStyle>
            <a:lvl1pPr>
              <a:defRPr/>
            </a:lvl1pPr>
          </a:lstStyle>
          <a:p>
            <a:fld id="{73628668-B6D0-C446-8DC3-FB94F4876D07}" type="slidenum">
              <a:rPr lang="en-US" altLang="zh-CN"/>
              <a:pPr/>
              <a:t>‹#›</a:t>
            </a:fld>
            <a:endParaRPr lang="en-US" altLang="zh-CN" sz="1400"/>
          </a:p>
        </p:txBody>
      </p:sp>
    </p:spTree>
    <p:extLst>
      <p:ext uri="{BB962C8B-B14F-4D97-AF65-F5344CB8AC3E}">
        <p14:creationId xmlns:p14="http://schemas.microsoft.com/office/powerpoint/2010/main" val="25045643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5A87CB-2800-004A-A9F3-6F3BB26BA7F1}"/>
              </a:ext>
            </a:extLst>
          </p:cNvPr>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1E99C01-573C-694B-BFEF-073B77C3A21A}"/>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a:extLst>
              <a:ext uri="{FF2B5EF4-FFF2-40B4-BE49-F238E27FC236}">
                <a16:creationId xmlns:a16="http://schemas.microsoft.com/office/drawing/2014/main" id="{9CCE1FDC-951F-9A4B-BCB4-20CD3DEF3742}"/>
              </a:ext>
            </a:extLst>
          </p:cNvPr>
          <p:cNvSpPr>
            <a:spLocks noGrp="1"/>
          </p:cNvSpPr>
          <p:nvPr>
            <p:ph type="sldNum" sz="quarter" idx="10"/>
          </p:nvPr>
        </p:nvSpPr>
        <p:spPr/>
        <p:txBody>
          <a:bodyPr/>
          <a:lstStyle>
            <a:lvl1pPr>
              <a:defRPr/>
            </a:lvl1pPr>
          </a:lstStyle>
          <a:p>
            <a:fld id="{50E056D2-B8D4-3349-B091-F8EA9D579EF4}" type="slidenum">
              <a:rPr lang="en-US" altLang="zh-CN"/>
              <a:pPr/>
              <a:t>‹#›</a:t>
            </a:fld>
            <a:endParaRPr lang="en-US" altLang="zh-CN" sz="1400"/>
          </a:p>
        </p:txBody>
      </p:sp>
    </p:spTree>
    <p:extLst>
      <p:ext uri="{BB962C8B-B14F-4D97-AF65-F5344CB8AC3E}">
        <p14:creationId xmlns:p14="http://schemas.microsoft.com/office/powerpoint/2010/main" val="2552653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7FAC9-EB34-6242-A523-BF7E6712E4D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01480FF-A718-5445-8995-477CACC7F924}"/>
              </a:ext>
            </a:extLst>
          </p:cNvPr>
          <p:cNvSpPr>
            <a:spLocks noGrp="1"/>
          </p:cNvSpPr>
          <p:nvPr>
            <p:ph sz="half" idx="1"/>
          </p:nvPr>
        </p:nvSpPr>
        <p:spPr>
          <a:xfrm>
            <a:off x="812800" y="914400"/>
            <a:ext cx="5130800" cy="5410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8819A4B-8164-7A4C-96B4-C9ED8BA3F635}"/>
              </a:ext>
            </a:extLst>
          </p:cNvPr>
          <p:cNvSpPr>
            <a:spLocks noGrp="1"/>
          </p:cNvSpPr>
          <p:nvPr>
            <p:ph sz="half" idx="2"/>
          </p:nvPr>
        </p:nvSpPr>
        <p:spPr>
          <a:xfrm>
            <a:off x="6146800" y="914400"/>
            <a:ext cx="5130800" cy="5410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灯片编号占位符 4">
            <a:extLst>
              <a:ext uri="{FF2B5EF4-FFF2-40B4-BE49-F238E27FC236}">
                <a16:creationId xmlns:a16="http://schemas.microsoft.com/office/drawing/2014/main" id="{56338DF6-1E4B-1740-8C28-12EC21D2CB5F}"/>
              </a:ext>
            </a:extLst>
          </p:cNvPr>
          <p:cNvSpPr>
            <a:spLocks noGrp="1"/>
          </p:cNvSpPr>
          <p:nvPr>
            <p:ph type="sldNum" sz="quarter" idx="10"/>
          </p:nvPr>
        </p:nvSpPr>
        <p:spPr/>
        <p:txBody>
          <a:bodyPr/>
          <a:lstStyle>
            <a:lvl1pPr>
              <a:defRPr/>
            </a:lvl1pPr>
          </a:lstStyle>
          <a:p>
            <a:fld id="{59F7A15B-3736-524D-9203-B7EDE4F0B8C5}" type="slidenum">
              <a:rPr lang="en-US" altLang="zh-CN"/>
              <a:pPr/>
              <a:t>‹#›</a:t>
            </a:fld>
            <a:endParaRPr lang="en-US" altLang="zh-CN" sz="1400"/>
          </a:p>
        </p:txBody>
      </p:sp>
    </p:spTree>
    <p:extLst>
      <p:ext uri="{BB962C8B-B14F-4D97-AF65-F5344CB8AC3E}">
        <p14:creationId xmlns:p14="http://schemas.microsoft.com/office/powerpoint/2010/main" val="808238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9AD3C7-1567-284F-B34A-9A64E0C1F1BB}"/>
              </a:ext>
            </a:extLst>
          </p:cNvPr>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64B42BC-B1C7-3444-A7D8-FB17DC6489B2}"/>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B53512B-48ED-2646-9118-B861C0340446}"/>
              </a:ext>
            </a:extLst>
          </p:cNvPr>
          <p:cNvSpPr>
            <a:spLocks noGrp="1"/>
          </p:cNvSpPr>
          <p:nvPr>
            <p:ph sz="half" idx="2"/>
          </p:nvPr>
        </p:nvSpPr>
        <p:spPr>
          <a:xfrm>
            <a:off x="840318" y="2505075"/>
            <a:ext cx="5158316"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5492A12-7F3F-6040-8B4B-9E5757941730}"/>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3AEC699-BEDB-4644-B47B-FAEB48379048}"/>
              </a:ext>
            </a:extLst>
          </p:cNvPr>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a:extLst>
              <a:ext uri="{FF2B5EF4-FFF2-40B4-BE49-F238E27FC236}">
                <a16:creationId xmlns:a16="http://schemas.microsoft.com/office/drawing/2014/main" id="{3853636D-E165-7D4D-8003-3BA386BD4CCC}"/>
              </a:ext>
            </a:extLst>
          </p:cNvPr>
          <p:cNvSpPr>
            <a:spLocks noGrp="1"/>
          </p:cNvSpPr>
          <p:nvPr>
            <p:ph type="sldNum" sz="quarter" idx="10"/>
          </p:nvPr>
        </p:nvSpPr>
        <p:spPr/>
        <p:txBody>
          <a:bodyPr/>
          <a:lstStyle>
            <a:lvl1pPr>
              <a:defRPr/>
            </a:lvl1pPr>
          </a:lstStyle>
          <a:p>
            <a:fld id="{310EDE7E-1D8E-7A4B-83EA-7E2635B10A87}" type="slidenum">
              <a:rPr lang="en-US" altLang="zh-CN"/>
              <a:pPr/>
              <a:t>‹#›</a:t>
            </a:fld>
            <a:endParaRPr lang="en-US" altLang="zh-CN" sz="1400"/>
          </a:p>
        </p:txBody>
      </p:sp>
    </p:spTree>
    <p:extLst>
      <p:ext uri="{BB962C8B-B14F-4D97-AF65-F5344CB8AC3E}">
        <p14:creationId xmlns:p14="http://schemas.microsoft.com/office/powerpoint/2010/main" val="25805747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7ABDCE-C811-8D49-ACFE-66DB03594E8B}"/>
              </a:ext>
            </a:extLst>
          </p:cNvPr>
          <p:cNvSpPr>
            <a:spLocks noGrp="1"/>
          </p:cNvSpPr>
          <p:nvPr>
            <p:ph type="title"/>
          </p:nvPr>
        </p:nvSpPr>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549D4200-4ECF-C642-A5F9-E35D7F01EBF8}"/>
              </a:ext>
            </a:extLst>
          </p:cNvPr>
          <p:cNvSpPr>
            <a:spLocks noGrp="1"/>
          </p:cNvSpPr>
          <p:nvPr>
            <p:ph type="sldNum" sz="quarter" idx="10"/>
          </p:nvPr>
        </p:nvSpPr>
        <p:spPr/>
        <p:txBody>
          <a:bodyPr/>
          <a:lstStyle>
            <a:lvl1pPr>
              <a:defRPr/>
            </a:lvl1pPr>
          </a:lstStyle>
          <a:p>
            <a:fld id="{F5A97752-4F40-9040-90B8-D8FBFB93DE04}" type="slidenum">
              <a:rPr lang="en-US" altLang="zh-CN"/>
              <a:pPr/>
              <a:t>‹#›</a:t>
            </a:fld>
            <a:endParaRPr lang="en-US" altLang="zh-CN" sz="1400"/>
          </a:p>
        </p:txBody>
      </p:sp>
    </p:spTree>
    <p:extLst>
      <p:ext uri="{BB962C8B-B14F-4D97-AF65-F5344CB8AC3E}">
        <p14:creationId xmlns:p14="http://schemas.microsoft.com/office/powerpoint/2010/main" val="37096649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289FF18-EC85-5D4A-B151-8DEA1B94ADD0}"/>
              </a:ext>
            </a:extLst>
          </p:cNvPr>
          <p:cNvSpPr>
            <a:spLocks noGrp="1"/>
          </p:cNvSpPr>
          <p:nvPr>
            <p:ph type="sldNum" sz="quarter" idx="10"/>
          </p:nvPr>
        </p:nvSpPr>
        <p:spPr/>
        <p:txBody>
          <a:bodyPr/>
          <a:lstStyle>
            <a:lvl1pPr>
              <a:defRPr/>
            </a:lvl1pPr>
          </a:lstStyle>
          <a:p>
            <a:fld id="{AE52D594-00D2-ED46-B465-CF9EBACC2BB2}" type="slidenum">
              <a:rPr lang="en-US" altLang="zh-CN"/>
              <a:pPr/>
              <a:t>‹#›</a:t>
            </a:fld>
            <a:endParaRPr lang="en-US" altLang="zh-CN" sz="1400"/>
          </a:p>
        </p:txBody>
      </p:sp>
    </p:spTree>
    <p:extLst>
      <p:ext uri="{BB962C8B-B14F-4D97-AF65-F5344CB8AC3E}">
        <p14:creationId xmlns:p14="http://schemas.microsoft.com/office/powerpoint/2010/main" val="5078254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967642-8F3A-FE4B-9F20-BD3065C7C3C1}"/>
              </a:ext>
            </a:extLst>
          </p:cNvPr>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92E0E64-6356-584C-90FF-F610145156B9}"/>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18E59B4-2EFD-814F-B5F2-9A77C55FC0D0}"/>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99E37D6A-4533-A544-B583-0F5012DD88EE}"/>
              </a:ext>
            </a:extLst>
          </p:cNvPr>
          <p:cNvSpPr>
            <a:spLocks noGrp="1"/>
          </p:cNvSpPr>
          <p:nvPr>
            <p:ph type="sldNum" sz="quarter" idx="10"/>
          </p:nvPr>
        </p:nvSpPr>
        <p:spPr/>
        <p:txBody>
          <a:bodyPr/>
          <a:lstStyle>
            <a:lvl1pPr>
              <a:defRPr/>
            </a:lvl1pPr>
          </a:lstStyle>
          <a:p>
            <a:fld id="{BA26F9E3-8CC7-B941-9F17-ADD248B68ACB}" type="slidenum">
              <a:rPr lang="en-US" altLang="zh-CN"/>
              <a:pPr/>
              <a:t>‹#›</a:t>
            </a:fld>
            <a:endParaRPr lang="en-US" altLang="zh-CN" sz="1400"/>
          </a:p>
        </p:txBody>
      </p:sp>
    </p:spTree>
    <p:extLst>
      <p:ext uri="{BB962C8B-B14F-4D97-AF65-F5344CB8AC3E}">
        <p14:creationId xmlns:p14="http://schemas.microsoft.com/office/powerpoint/2010/main" val="3301522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50B810D5-562C-6D40-A798-62FEF5ACFC2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61357" b="40606"/>
          <a:stretch/>
        </p:blipFill>
        <p:spPr>
          <a:xfrm>
            <a:off x="65507" y="0"/>
            <a:ext cx="970813" cy="1007930"/>
          </a:xfrm>
          <a:prstGeom prst="rect">
            <a:avLst/>
          </a:prstGeom>
        </p:spPr>
      </p:pic>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extLst>
      <p:ext uri="{BB962C8B-B14F-4D97-AF65-F5344CB8AC3E}">
        <p14:creationId xmlns:p14="http://schemas.microsoft.com/office/powerpoint/2010/main" val="8484242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E8E705-82B6-BB46-A8B6-354F233EB7C8}"/>
              </a:ext>
            </a:extLst>
          </p:cNvPr>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54C540B-EBDE-A64D-850D-2F62A321D897}"/>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C763065-48BE-E243-BF27-DA58F9D4C709}"/>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C2C79C66-90AA-904F-93E1-BD29D5559F66}"/>
              </a:ext>
            </a:extLst>
          </p:cNvPr>
          <p:cNvSpPr>
            <a:spLocks noGrp="1"/>
          </p:cNvSpPr>
          <p:nvPr>
            <p:ph type="sldNum" sz="quarter" idx="10"/>
          </p:nvPr>
        </p:nvSpPr>
        <p:spPr/>
        <p:txBody>
          <a:bodyPr/>
          <a:lstStyle>
            <a:lvl1pPr>
              <a:defRPr/>
            </a:lvl1pPr>
          </a:lstStyle>
          <a:p>
            <a:fld id="{F884DFC9-2CE0-2B4F-8EAB-DED27A73C55A}" type="slidenum">
              <a:rPr lang="en-US" altLang="zh-CN"/>
              <a:pPr/>
              <a:t>‹#›</a:t>
            </a:fld>
            <a:endParaRPr lang="en-US" altLang="zh-CN" sz="1400"/>
          </a:p>
        </p:txBody>
      </p:sp>
    </p:spTree>
    <p:extLst>
      <p:ext uri="{BB962C8B-B14F-4D97-AF65-F5344CB8AC3E}">
        <p14:creationId xmlns:p14="http://schemas.microsoft.com/office/powerpoint/2010/main" val="12941532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8F943C-CEDE-9247-9DFF-632D35CD16E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8795247-A749-7F45-9F79-8D8C6EB4846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灯片编号占位符 3">
            <a:extLst>
              <a:ext uri="{FF2B5EF4-FFF2-40B4-BE49-F238E27FC236}">
                <a16:creationId xmlns:a16="http://schemas.microsoft.com/office/drawing/2014/main" id="{AE6F9281-08EA-CB43-8DD8-552E95D5BAAB}"/>
              </a:ext>
            </a:extLst>
          </p:cNvPr>
          <p:cNvSpPr>
            <a:spLocks noGrp="1"/>
          </p:cNvSpPr>
          <p:nvPr>
            <p:ph type="sldNum" sz="quarter" idx="10"/>
          </p:nvPr>
        </p:nvSpPr>
        <p:spPr/>
        <p:txBody>
          <a:bodyPr/>
          <a:lstStyle>
            <a:lvl1pPr>
              <a:defRPr/>
            </a:lvl1pPr>
          </a:lstStyle>
          <a:p>
            <a:fld id="{728DF483-0285-964F-BCE6-478134D3E869}" type="slidenum">
              <a:rPr lang="en-US" altLang="zh-CN"/>
              <a:pPr/>
              <a:t>‹#›</a:t>
            </a:fld>
            <a:endParaRPr lang="en-US" altLang="zh-CN" sz="1400"/>
          </a:p>
        </p:txBody>
      </p:sp>
    </p:spTree>
    <p:extLst>
      <p:ext uri="{BB962C8B-B14F-4D97-AF65-F5344CB8AC3E}">
        <p14:creationId xmlns:p14="http://schemas.microsoft.com/office/powerpoint/2010/main" val="12193610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65830E7-BFDF-2D42-9749-E0F5D05C08CE}"/>
              </a:ext>
            </a:extLst>
          </p:cNvPr>
          <p:cNvSpPr>
            <a:spLocks noGrp="1"/>
          </p:cNvSpPr>
          <p:nvPr>
            <p:ph type="title" orient="vert"/>
          </p:nvPr>
        </p:nvSpPr>
        <p:spPr>
          <a:xfrm>
            <a:off x="9144000" y="152400"/>
            <a:ext cx="3048000" cy="61722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52B1F6A-C551-C942-9395-3EF9C45FF8A0}"/>
              </a:ext>
            </a:extLst>
          </p:cNvPr>
          <p:cNvSpPr>
            <a:spLocks noGrp="1"/>
          </p:cNvSpPr>
          <p:nvPr>
            <p:ph type="body" orient="vert" idx="1"/>
          </p:nvPr>
        </p:nvSpPr>
        <p:spPr>
          <a:xfrm>
            <a:off x="0" y="152400"/>
            <a:ext cx="8940800" cy="6172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灯片编号占位符 3">
            <a:extLst>
              <a:ext uri="{FF2B5EF4-FFF2-40B4-BE49-F238E27FC236}">
                <a16:creationId xmlns:a16="http://schemas.microsoft.com/office/drawing/2014/main" id="{EB1B8394-6E96-F643-BBE8-EBCD2D7FB114}"/>
              </a:ext>
            </a:extLst>
          </p:cNvPr>
          <p:cNvSpPr>
            <a:spLocks noGrp="1"/>
          </p:cNvSpPr>
          <p:nvPr>
            <p:ph type="sldNum" sz="quarter" idx="10"/>
          </p:nvPr>
        </p:nvSpPr>
        <p:spPr/>
        <p:txBody>
          <a:bodyPr/>
          <a:lstStyle>
            <a:lvl1pPr>
              <a:defRPr/>
            </a:lvl1pPr>
          </a:lstStyle>
          <a:p>
            <a:fld id="{6D5BBC0A-38AC-D046-830C-DAFD4B4A6FFA}" type="slidenum">
              <a:rPr lang="en-US" altLang="zh-CN"/>
              <a:pPr/>
              <a:t>‹#›</a:t>
            </a:fld>
            <a:endParaRPr lang="en-US" altLang="zh-CN" sz="1400"/>
          </a:p>
        </p:txBody>
      </p:sp>
    </p:spTree>
    <p:extLst>
      <p:ext uri="{BB962C8B-B14F-4D97-AF65-F5344CB8AC3E}">
        <p14:creationId xmlns:p14="http://schemas.microsoft.com/office/powerpoint/2010/main" val="17893119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18114" name="Line 2">
            <a:extLst>
              <a:ext uri="{FF2B5EF4-FFF2-40B4-BE49-F238E27FC236}">
                <a16:creationId xmlns:a16="http://schemas.microsoft.com/office/drawing/2014/main" id="{A5A188FF-0B6E-BC46-ABCD-4B7FBEDAE4B9}"/>
              </a:ext>
            </a:extLst>
          </p:cNvPr>
          <p:cNvSpPr>
            <a:spLocks noChangeShapeType="1"/>
          </p:cNvSpPr>
          <p:nvPr/>
        </p:nvSpPr>
        <p:spPr bwMode="auto">
          <a:xfrm>
            <a:off x="1" y="1708150"/>
            <a:ext cx="12196233"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800"/>
          </a:p>
        </p:txBody>
      </p:sp>
      <p:sp>
        <p:nvSpPr>
          <p:cNvPr id="218115" name="Rectangle 3">
            <a:extLst>
              <a:ext uri="{FF2B5EF4-FFF2-40B4-BE49-F238E27FC236}">
                <a16:creationId xmlns:a16="http://schemas.microsoft.com/office/drawing/2014/main" id="{77B5F800-0DB1-8C4B-A899-FB281B09B588}"/>
              </a:ext>
            </a:extLst>
          </p:cNvPr>
          <p:cNvSpPr>
            <a:spLocks noGrp="1" noChangeArrowheads="1"/>
          </p:cNvSpPr>
          <p:nvPr>
            <p:ph type="ctrTitle" sz="quarter"/>
          </p:nvPr>
        </p:nvSpPr>
        <p:spPr>
          <a:xfrm>
            <a:off x="0" y="0"/>
            <a:ext cx="12192000" cy="1524000"/>
          </a:xfrm>
        </p:spPr>
        <p:txBody>
          <a:bodyPr anchor="b"/>
          <a:lstStyle>
            <a:lvl1pPr>
              <a:lnSpc>
                <a:spcPct val="80000"/>
              </a:lnSpc>
              <a:defRPr sz="4000"/>
            </a:lvl1pPr>
          </a:lstStyle>
          <a:p>
            <a:pPr lvl="0"/>
            <a:r>
              <a:rPr lang="en-US" altLang="zh-CN" noProof="0"/>
              <a:t>Click to edit Master title style</a:t>
            </a:r>
          </a:p>
        </p:txBody>
      </p:sp>
      <p:sp>
        <p:nvSpPr>
          <p:cNvPr id="218116" name="Text Box 4">
            <a:extLst>
              <a:ext uri="{FF2B5EF4-FFF2-40B4-BE49-F238E27FC236}">
                <a16:creationId xmlns:a16="http://schemas.microsoft.com/office/drawing/2014/main" id="{E0033072-7074-AB49-86CB-C3190AA23955}"/>
              </a:ext>
            </a:extLst>
          </p:cNvPr>
          <p:cNvSpPr txBox="1">
            <a:spLocks noChangeArrowheads="1"/>
          </p:cNvSpPr>
          <p:nvPr/>
        </p:nvSpPr>
        <p:spPr bwMode="auto">
          <a:xfrm>
            <a:off x="0" y="6613526"/>
            <a:ext cx="12192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lang="en-US" altLang="zh-CN" sz="800">
                <a:ea typeface="宋体" panose="02010600030101010101" pitchFamily="2" charset="-122"/>
              </a:rPr>
              <a:t>Introduction to Algorithms by Éva Tardos and Jon Kleinberg   •   Lecture Notes by Kevin Wayne    •  Copyright © 2004 Addison Wesley   •    http://www.cs.Princeton.EDU/cos423</a:t>
            </a:r>
          </a:p>
        </p:txBody>
      </p:sp>
    </p:spTree>
    <p:extLst>
      <p:ext uri="{BB962C8B-B14F-4D97-AF65-F5344CB8AC3E}">
        <p14:creationId xmlns:p14="http://schemas.microsoft.com/office/powerpoint/2010/main" val="2088539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5C7BE-E8A9-0A4B-8B71-16465BF7F04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9954A0F-0191-5646-92C3-7CF48A5A72F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灯片编号占位符 3">
            <a:extLst>
              <a:ext uri="{FF2B5EF4-FFF2-40B4-BE49-F238E27FC236}">
                <a16:creationId xmlns:a16="http://schemas.microsoft.com/office/drawing/2014/main" id="{5F7B7433-5116-C04E-AF8A-74822B8ED080}"/>
              </a:ext>
            </a:extLst>
          </p:cNvPr>
          <p:cNvSpPr>
            <a:spLocks noGrp="1"/>
          </p:cNvSpPr>
          <p:nvPr>
            <p:ph type="sldNum" sz="quarter" idx="10"/>
          </p:nvPr>
        </p:nvSpPr>
        <p:spPr/>
        <p:txBody>
          <a:bodyPr/>
          <a:lstStyle>
            <a:lvl1pPr>
              <a:defRPr/>
            </a:lvl1pPr>
          </a:lstStyle>
          <a:p>
            <a:fld id="{29AC4B14-5446-C344-A2AA-16640735F05E}" type="slidenum">
              <a:rPr lang="en-US" altLang="zh-CN"/>
              <a:pPr/>
              <a:t>‹#›</a:t>
            </a:fld>
            <a:endParaRPr lang="en-US" altLang="zh-CN" sz="1400"/>
          </a:p>
        </p:txBody>
      </p:sp>
    </p:spTree>
    <p:extLst>
      <p:ext uri="{BB962C8B-B14F-4D97-AF65-F5344CB8AC3E}">
        <p14:creationId xmlns:p14="http://schemas.microsoft.com/office/powerpoint/2010/main" val="21604923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572D15-FA13-9540-BA62-C3ED3F5626FD}"/>
              </a:ext>
            </a:extLst>
          </p:cNvPr>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D3C7567-263D-0740-99F5-2EB36F840B42}"/>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a:extLst>
              <a:ext uri="{FF2B5EF4-FFF2-40B4-BE49-F238E27FC236}">
                <a16:creationId xmlns:a16="http://schemas.microsoft.com/office/drawing/2014/main" id="{9354471E-E4EA-4F47-A4EA-378EE902663A}"/>
              </a:ext>
            </a:extLst>
          </p:cNvPr>
          <p:cNvSpPr>
            <a:spLocks noGrp="1"/>
          </p:cNvSpPr>
          <p:nvPr>
            <p:ph type="sldNum" sz="quarter" idx="10"/>
          </p:nvPr>
        </p:nvSpPr>
        <p:spPr/>
        <p:txBody>
          <a:bodyPr/>
          <a:lstStyle>
            <a:lvl1pPr>
              <a:defRPr/>
            </a:lvl1pPr>
          </a:lstStyle>
          <a:p>
            <a:fld id="{66DF1FDE-CA66-924B-9FD5-7DAE0F8E3960}" type="slidenum">
              <a:rPr lang="en-US" altLang="zh-CN"/>
              <a:pPr/>
              <a:t>‹#›</a:t>
            </a:fld>
            <a:endParaRPr lang="en-US" altLang="zh-CN" sz="1400"/>
          </a:p>
        </p:txBody>
      </p:sp>
    </p:spTree>
    <p:extLst>
      <p:ext uri="{BB962C8B-B14F-4D97-AF65-F5344CB8AC3E}">
        <p14:creationId xmlns:p14="http://schemas.microsoft.com/office/powerpoint/2010/main" val="309800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BA7CC4-7D3F-5E4D-92D7-AB524DC2946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1989C94-BF20-D645-8063-0817F87E9653}"/>
              </a:ext>
            </a:extLst>
          </p:cNvPr>
          <p:cNvSpPr>
            <a:spLocks noGrp="1"/>
          </p:cNvSpPr>
          <p:nvPr>
            <p:ph sz="half" idx="1"/>
          </p:nvPr>
        </p:nvSpPr>
        <p:spPr>
          <a:xfrm>
            <a:off x="812800" y="914400"/>
            <a:ext cx="5130800" cy="5410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97B2435-78FD-9D4F-8CB3-5692AF29AD08}"/>
              </a:ext>
            </a:extLst>
          </p:cNvPr>
          <p:cNvSpPr>
            <a:spLocks noGrp="1"/>
          </p:cNvSpPr>
          <p:nvPr>
            <p:ph sz="half" idx="2"/>
          </p:nvPr>
        </p:nvSpPr>
        <p:spPr>
          <a:xfrm>
            <a:off x="6146800" y="914400"/>
            <a:ext cx="5130800" cy="5410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灯片编号占位符 4">
            <a:extLst>
              <a:ext uri="{FF2B5EF4-FFF2-40B4-BE49-F238E27FC236}">
                <a16:creationId xmlns:a16="http://schemas.microsoft.com/office/drawing/2014/main" id="{60B37018-BF2B-544E-AF3A-2A32C71A3B95}"/>
              </a:ext>
            </a:extLst>
          </p:cNvPr>
          <p:cNvSpPr>
            <a:spLocks noGrp="1"/>
          </p:cNvSpPr>
          <p:nvPr>
            <p:ph type="sldNum" sz="quarter" idx="10"/>
          </p:nvPr>
        </p:nvSpPr>
        <p:spPr/>
        <p:txBody>
          <a:bodyPr/>
          <a:lstStyle>
            <a:lvl1pPr>
              <a:defRPr/>
            </a:lvl1pPr>
          </a:lstStyle>
          <a:p>
            <a:fld id="{AED02297-0322-0043-ABDE-29AB68BB683D}" type="slidenum">
              <a:rPr lang="en-US" altLang="zh-CN"/>
              <a:pPr/>
              <a:t>‹#›</a:t>
            </a:fld>
            <a:endParaRPr lang="en-US" altLang="zh-CN" sz="1400"/>
          </a:p>
        </p:txBody>
      </p:sp>
    </p:spTree>
    <p:extLst>
      <p:ext uri="{BB962C8B-B14F-4D97-AF65-F5344CB8AC3E}">
        <p14:creationId xmlns:p14="http://schemas.microsoft.com/office/powerpoint/2010/main" val="2427950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07C62D-56FE-DE44-8586-F1A383CD5A4E}"/>
              </a:ext>
            </a:extLst>
          </p:cNvPr>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AA8722E-D190-5A47-B82F-836A61449093}"/>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A330D5A-2B22-4742-9D60-000F3D14EBF5}"/>
              </a:ext>
            </a:extLst>
          </p:cNvPr>
          <p:cNvSpPr>
            <a:spLocks noGrp="1"/>
          </p:cNvSpPr>
          <p:nvPr>
            <p:ph sz="half" idx="2"/>
          </p:nvPr>
        </p:nvSpPr>
        <p:spPr>
          <a:xfrm>
            <a:off x="840318" y="2505075"/>
            <a:ext cx="5158316"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296D27E-C8AF-054D-A545-16DDFB19C51D}"/>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29AF970-7DCA-D849-BC54-DCD9D1E78780}"/>
              </a:ext>
            </a:extLst>
          </p:cNvPr>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a:extLst>
              <a:ext uri="{FF2B5EF4-FFF2-40B4-BE49-F238E27FC236}">
                <a16:creationId xmlns:a16="http://schemas.microsoft.com/office/drawing/2014/main" id="{7050FEEE-4943-6448-9945-B5AE45379ED4}"/>
              </a:ext>
            </a:extLst>
          </p:cNvPr>
          <p:cNvSpPr>
            <a:spLocks noGrp="1"/>
          </p:cNvSpPr>
          <p:nvPr>
            <p:ph type="sldNum" sz="quarter" idx="10"/>
          </p:nvPr>
        </p:nvSpPr>
        <p:spPr/>
        <p:txBody>
          <a:bodyPr/>
          <a:lstStyle>
            <a:lvl1pPr>
              <a:defRPr/>
            </a:lvl1pPr>
          </a:lstStyle>
          <a:p>
            <a:fld id="{16DD2F6E-71B1-2341-B765-39D6FABAE136}" type="slidenum">
              <a:rPr lang="en-US" altLang="zh-CN"/>
              <a:pPr/>
              <a:t>‹#›</a:t>
            </a:fld>
            <a:endParaRPr lang="en-US" altLang="zh-CN" sz="1400"/>
          </a:p>
        </p:txBody>
      </p:sp>
    </p:spTree>
    <p:extLst>
      <p:ext uri="{BB962C8B-B14F-4D97-AF65-F5344CB8AC3E}">
        <p14:creationId xmlns:p14="http://schemas.microsoft.com/office/powerpoint/2010/main" val="35857298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E4B059-109F-A14B-B6C2-3E83EB6E203A}"/>
              </a:ext>
            </a:extLst>
          </p:cNvPr>
          <p:cNvSpPr>
            <a:spLocks noGrp="1"/>
          </p:cNvSpPr>
          <p:nvPr>
            <p:ph type="title"/>
          </p:nvPr>
        </p:nvSpPr>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5802213E-DBFD-314A-9C02-C0D4BA67BF0C}"/>
              </a:ext>
            </a:extLst>
          </p:cNvPr>
          <p:cNvSpPr>
            <a:spLocks noGrp="1"/>
          </p:cNvSpPr>
          <p:nvPr>
            <p:ph type="sldNum" sz="quarter" idx="10"/>
          </p:nvPr>
        </p:nvSpPr>
        <p:spPr/>
        <p:txBody>
          <a:bodyPr/>
          <a:lstStyle>
            <a:lvl1pPr>
              <a:defRPr/>
            </a:lvl1pPr>
          </a:lstStyle>
          <a:p>
            <a:fld id="{838EED11-91D3-A141-A00C-09F1BFC5F5A6}" type="slidenum">
              <a:rPr lang="en-US" altLang="zh-CN"/>
              <a:pPr/>
              <a:t>‹#›</a:t>
            </a:fld>
            <a:endParaRPr lang="en-US" altLang="zh-CN" sz="1400"/>
          </a:p>
        </p:txBody>
      </p:sp>
    </p:spTree>
    <p:extLst>
      <p:ext uri="{BB962C8B-B14F-4D97-AF65-F5344CB8AC3E}">
        <p14:creationId xmlns:p14="http://schemas.microsoft.com/office/powerpoint/2010/main" val="14642520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4A82275-A1B1-1A46-AA92-039955FF3682}"/>
              </a:ext>
            </a:extLst>
          </p:cNvPr>
          <p:cNvSpPr>
            <a:spLocks noGrp="1"/>
          </p:cNvSpPr>
          <p:nvPr>
            <p:ph type="sldNum" sz="quarter" idx="10"/>
          </p:nvPr>
        </p:nvSpPr>
        <p:spPr/>
        <p:txBody>
          <a:bodyPr/>
          <a:lstStyle>
            <a:lvl1pPr>
              <a:defRPr/>
            </a:lvl1pPr>
          </a:lstStyle>
          <a:p>
            <a:fld id="{C039636B-868B-9846-B51D-5305DDC2D716}" type="slidenum">
              <a:rPr lang="en-US" altLang="zh-CN"/>
              <a:pPr/>
              <a:t>‹#›</a:t>
            </a:fld>
            <a:endParaRPr lang="en-US" altLang="zh-CN" sz="1400"/>
          </a:p>
        </p:txBody>
      </p:sp>
    </p:spTree>
    <p:extLst>
      <p:ext uri="{BB962C8B-B14F-4D97-AF65-F5344CB8AC3E}">
        <p14:creationId xmlns:p14="http://schemas.microsoft.com/office/powerpoint/2010/main" val="3227916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2022/3/23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a:extLst>
              <a:ext uri="{FF2B5EF4-FFF2-40B4-BE49-F238E27FC236}">
                <a16:creationId xmlns:a16="http://schemas.microsoft.com/office/drawing/2014/main" id="{8BBC21BE-914F-984C-819E-13DA00BEE2D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61357" b="40606"/>
          <a:stretch/>
        </p:blipFill>
        <p:spPr>
          <a:xfrm>
            <a:off x="65507" y="0"/>
            <a:ext cx="970813" cy="1007930"/>
          </a:xfrm>
          <a:prstGeom prst="rect">
            <a:avLst/>
          </a:prstGeom>
        </p:spPr>
      </p:pic>
    </p:spTree>
    <p:extLst>
      <p:ext uri="{BB962C8B-B14F-4D97-AF65-F5344CB8AC3E}">
        <p14:creationId xmlns:p14="http://schemas.microsoft.com/office/powerpoint/2010/main" val="11699147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AB2FB0-FEC8-E64D-BFE9-99AA4980524C}"/>
              </a:ext>
            </a:extLst>
          </p:cNvPr>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56E122B-497E-8E44-8C77-9C27BD36E722}"/>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A1056CC-74E1-0C43-BB75-3942B365DA23}"/>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E8C6B9AC-04A7-8142-AC0B-E80B03822AFC}"/>
              </a:ext>
            </a:extLst>
          </p:cNvPr>
          <p:cNvSpPr>
            <a:spLocks noGrp="1"/>
          </p:cNvSpPr>
          <p:nvPr>
            <p:ph type="sldNum" sz="quarter" idx="10"/>
          </p:nvPr>
        </p:nvSpPr>
        <p:spPr/>
        <p:txBody>
          <a:bodyPr/>
          <a:lstStyle>
            <a:lvl1pPr>
              <a:defRPr/>
            </a:lvl1pPr>
          </a:lstStyle>
          <a:p>
            <a:fld id="{DE065CEA-F2ED-564A-A3AA-7B855307E7CB}" type="slidenum">
              <a:rPr lang="en-US" altLang="zh-CN"/>
              <a:pPr/>
              <a:t>‹#›</a:t>
            </a:fld>
            <a:endParaRPr lang="en-US" altLang="zh-CN" sz="1400"/>
          </a:p>
        </p:txBody>
      </p:sp>
    </p:spTree>
    <p:extLst>
      <p:ext uri="{BB962C8B-B14F-4D97-AF65-F5344CB8AC3E}">
        <p14:creationId xmlns:p14="http://schemas.microsoft.com/office/powerpoint/2010/main" val="2843517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9ED797-E0F2-4641-A2F0-EC4C533FE836}"/>
              </a:ext>
            </a:extLst>
          </p:cNvPr>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3A912F6-DAF5-0D47-9503-ECAECBBB8AE9}"/>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2CD1AE5-CC6E-484B-B79B-B093CB8FA929}"/>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F4519BFB-1665-A344-9E4C-A3DB29122814}"/>
              </a:ext>
            </a:extLst>
          </p:cNvPr>
          <p:cNvSpPr>
            <a:spLocks noGrp="1"/>
          </p:cNvSpPr>
          <p:nvPr>
            <p:ph type="sldNum" sz="quarter" idx="10"/>
          </p:nvPr>
        </p:nvSpPr>
        <p:spPr/>
        <p:txBody>
          <a:bodyPr/>
          <a:lstStyle>
            <a:lvl1pPr>
              <a:defRPr/>
            </a:lvl1pPr>
          </a:lstStyle>
          <a:p>
            <a:fld id="{549BE54E-0FFA-AE43-AD79-7953B8102226}" type="slidenum">
              <a:rPr lang="en-US" altLang="zh-CN"/>
              <a:pPr/>
              <a:t>‹#›</a:t>
            </a:fld>
            <a:endParaRPr lang="en-US" altLang="zh-CN" sz="1400"/>
          </a:p>
        </p:txBody>
      </p:sp>
    </p:spTree>
    <p:extLst>
      <p:ext uri="{BB962C8B-B14F-4D97-AF65-F5344CB8AC3E}">
        <p14:creationId xmlns:p14="http://schemas.microsoft.com/office/powerpoint/2010/main" val="40990259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419E48-8B1D-6343-A54D-37A43D0299E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90D70C0-3C86-CB47-9B00-1DEF2EFE7AF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灯片编号占位符 3">
            <a:extLst>
              <a:ext uri="{FF2B5EF4-FFF2-40B4-BE49-F238E27FC236}">
                <a16:creationId xmlns:a16="http://schemas.microsoft.com/office/drawing/2014/main" id="{35D80896-1EEB-224F-A832-B0807514CA96}"/>
              </a:ext>
            </a:extLst>
          </p:cNvPr>
          <p:cNvSpPr>
            <a:spLocks noGrp="1"/>
          </p:cNvSpPr>
          <p:nvPr>
            <p:ph type="sldNum" sz="quarter" idx="10"/>
          </p:nvPr>
        </p:nvSpPr>
        <p:spPr/>
        <p:txBody>
          <a:bodyPr/>
          <a:lstStyle>
            <a:lvl1pPr>
              <a:defRPr/>
            </a:lvl1pPr>
          </a:lstStyle>
          <a:p>
            <a:fld id="{0CAAFBA0-FE68-104D-A2B7-38AC913AF993}" type="slidenum">
              <a:rPr lang="en-US" altLang="zh-CN"/>
              <a:pPr/>
              <a:t>‹#›</a:t>
            </a:fld>
            <a:endParaRPr lang="en-US" altLang="zh-CN" sz="1400"/>
          </a:p>
        </p:txBody>
      </p:sp>
    </p:spTree>
    <p:extLst>
      <p:ext uri="{BB962C8B-B14F-4D97-AF65-F5344CB8AC3E}">
        <p14:creationId xmlns:p14="http://schemas.microsoft.com/office/powerpoint/2010/main" val="28981505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0093332-F3D2-BE41-99F1-95FE5ADFA346}"/>
              </a:ext>
            </a:extLst>
          </p:cNvPr>
          <p:cNvSpPr>
            <a:spLocks noGrp="1"/>
          </p:cNvSpPr>
          <p:nvPr>
            <p:ph type="title" orient="vert"/>
          </p:nvPr>
        </p:nvSpPr>
        <p:spPr>
          <a:xfrm>
            <a:off x="9144000" y="152400"/>
            <a:ext cx="3048000" cy="61722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85ADE34-1126-3C4B-8C04-79B5595D717B}"/>
              </a:ext>
            </a:extLst>
          </p:cNvPr>
          <p:cNvSpPr>
            <a:spLocks noGrp="1"/>
          </p:cNvSpPr>
          <p:nvPr>
            <p:ph type="body" orient="vert" idx="1"/>
          </p:nvPr>
        </p:nvSpPr>
        <p:spPr>
          <a:xfrm>
            <a:off x="0" y="152400"/>
            <a:ext cx="8940800" cy="6172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灯片编号占位符 3">
            <a:extLst>
              <a:ext uri="{FF2B5EF4-FFF2-40B4-BE49-F238E27FC236}">
                <a16:creationId xmlns:a16="http://schemas.microsoft.com/office/drawing/2014/main" id="{269A73C9-3E6A-A642-8B59-9D22F476D417}"/>
              </a:ext>
            </a:extLst>
          </p:cNvPr>
          <p:cNvSpPr>
            <a:spLocks noGrp="1"/>
          </p:cNvSpPr>
          <p:nvPr>
            <p:ph type="sldNum" sz="quarter" idx="10"/>
          </p:nvPr>
        </p:nvSpPr>
        <p:spPr/>
        <p:txBody>
          <a:bodyPr/>
          <a:lstStyle>
            <a:lvl1pPr>
              <a:defRPr/>
            </a:lvl1pPr>
          </a:lstStyle>
          <a:p>
            <a:fld id="{CCF67002-A0F3-E344-9F5C-FD3D47B75ADD}" type="slidenum">
              <a:rPr lang="en-US" altLang="zh-CN"/>
              <a:pPr/>
              <a:t>‹#›</a:t>
            </a:fld>
            <a:endParaRPr lang="en-US" altLang="zh-CN" sz="1400"/>
          </a:p>
        </p:txBody>
      </p:sp>
    </p:spTree>
    <p:extLst>
      <p:ext uri="{BB962C8B-B14F-4D97-AF65-F5344CB8AC3E}">
        <p14:creationId xmlns:p14="http://schemas.microsoft.com/office/powerpoint/2010/main" val="1565688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2022/3/23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a:extLst>
              <a:ext uri="{FF2B5EF4-FFF2-40B4-BE49-F238E27FC236}">
                <a16:creationId xmlns:a16="http://schemas.microsoft.com/office/drawing/2014/main" id="{94EF34E2-55C5-FE4B-9D4B-1C371C023E4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61357" b="40606"/>
          <a:stretch/>
        </p:blipFill>
        <p:spPr>
          <a:xfrm>
            <a:off x="65507" y="0"/>
            <a:ext cx="970813" cy="1007930"/>
          </a:xfrm>
          <a:prstGeom prst="rect">
            <a:avLst/>
          </a:prstGeom>
        </p:spPr>
      </p:pic>
    </p:spTree>
    <p:extLst>
      <p:ext uri="{BB962C8B-B14F-4D97-AF65-F5344CB8AC3E}">
        <p14:creationId xmlns:p14="http://schemas.microsoft.com/office/powerpoint/2010/main" val="1331538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a:extLst>
              <a:ext uri="{FF2B5EF4-FFF2-40B4-BE49-F238E27FC236}">
                <a16:creationId xmlns:a16="http://schemas.microsoft.com/office/drawing/2014/main" id="{AC6DD9DA-D04B-234F-AF7F-359B1655B79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61357" b="40606"/>
          <a:stretch/>
        </p:blipFill>
        <p:spPr>
          <a:xfrm>
            <a:off x="65507" y="0"/>
            <a:ext cx="970813" cy="1007930"/>
          </a:xfrm>
          <a:prstGeom prst="rect">
            <a:avLst/>
          </a:prstGeom>
        </p:spPr>
      </p:pic>
    </p:spTree>
    <p:extLst>
      <p:ext uri="{BB962C8B-B14F-4D97-AF65-F5344CB8AC3E}">
        <p14:creationId xmlns:p14="http://schemas.microsoft.com/office/powerpoint/2010/main" val="2188216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2022/3/23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6" name="图片 5">
            <a:extLst>
              <a:ext uri="{FF2B5EF4-FFF2-40B4-BE49-F238E27FC236}">
                <a16:creationId xmlns:a16="http://schemas.microsoft.com/office/drawing/2014/main" id="{8A27BA66-27EF-F848-B5D4-C6E63ED6969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61357" b="40606"/>
          <a:stretch/>
        </p:blipFill>
        <p:spPr>
          <a:xfrm>
            <a:off x="65507" y="0"/>
            <a:ext cx="970813" cy="1007930"/>
          </a:xfrm>
          <a:prstGeom prst="rect">
            <a:avLst/>
          </a:prstGeom>
        </p:spPr>
      </p:pic>
    </p:spTree>
    <p:extLst>
      <p:ext uri="{BB962C8B-B14F-4D97-AF65-F5344CB8AC3E}">
        <p14:creationId xmlns:p14="http://schemas.microsoft.com/office/powerpoint/2010/main" val="129119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2022/3/23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5" name="图片 4">
            <a:extLst>
              <a:ext uri="{FF2B5EF4-FFF2-40B4-BE49-F238E27FC236}">
                <a16:creationId xmlns:a16="http://schemas.microsoft.com/office/drawing/2014/main" id="{60094918-5C39-5840-99AC-03CB479DEC0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61357" b="40606"/>
          <a:stretch/>
        </p:blipFill>
        <p:spPr>
          <a:xfrm>
            <a:off x="65507" y="0"/>
            <a:ext cx="970813" cy="1007930"/>
          </a:xfrm>
          <a:prstGeom prst="rect">
            <a:avLst/>
          </a:prstGeom>
        </p:spPr>
      </p:pic>
    </p:spTree>
    <p:extLst>
      <p:ext uri="{BB962C8B-B14F-4D97-AF65-F5344CB8AC3E}">
        <p14:creationId xmlns:p14="http://schemas.microsoft.com/office/powerpoint/2010/main" val="180176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2022/3/23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a:extLst>
              <a:ext uri="{FF2B5EF4-FFF2-40B4-BE49-F238E27FC236}">
                <a16:creationId xmlns:a16="http://schemas.microsoft.com/office/drawing/2014/main" id="{071DD87C-9BE8-504F-A482-28FE7FDABCD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61357" b="40606"/>
          <a:stretch/>
        </p:blipFill>
        <p:spPr>
          <a:xfrm>
            <a:off x="65507" y="0"/>
            <a:ext cx="970813" cy="1007930"/>
          </a:xfrm>
          <a:prstGeom prst="rect">
            <a:avLst/>
          </a:prstGeom>
        </p:spPr>
      </p:pic>
    </p:spTree>
    <p:extLst>
      <p:ext uri="{BB962C8B-B14F-4D97-AF65-F5344CB8AC3E}">
        <p14:creationId xmlns:p14="http://schemas.microsoft.com/office/powerpoint/2010/main" val="1870953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2022/3/23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a:extLst>
              <a:ext uri="{FF2B5EF4-FFF2-40B4-BE49-F238E27FC236}">
                <a16:creationId xmlns:a16="http://schemas.microsoft.com/office/drawing/2014/main" id="{B4FF3E64-915C-7F40-AA27-6031D114BFB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61357" b="40606"/>
          <a:stretch/>
        </p:blipFill>
        <p:spPr>
          <a:xfrm>
            <a:off x="65507" y="0"/>
            <a:ext cx="970813" cy="1007930"/>
          </a:xfrm>
          <a:prstGeom prst="rect">
            <a:avLst/>
          </a:prstGeom>
        </p:spPr>
      </p:pic>
    </p:spTree>
    <p:extLst>
      <p:ext uri="{BB962C8B-B14F-4D97-AF65-F5344CB8AC3E}">
        <p14:creationId xmlns:p14="http://schemas.microsoft.com/office/powerpoint/2010/main" val="3476734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426916" y="6356350"/>
            <a:ext cx="215448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2022/3/23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spTree>
    <p:extLst>
      <p:ext uri="{BB962C8B-B14F-4D97-AF65-F5344CB8AC3E}">
        <p14:creationId xmlns:p14="http://schemas.microsoft.com/office/powerpoint/2010/main" val="3205066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1"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2754" name="Rectangle 2">
            <a:extLst>
              <a:ext uri="{FF2B5EF4-FFF2-40B4-BE49-F238E27FC236}">
                <a16:creationId xmlns:a16="http://schemas.microsoft.com/office/drawing/2014/main" id="{7C78BDA8-1DDF-4548-8FDA-1709210E274C}"/>
              </a:ext>
            </a:extLst>
          </p:cNvPr>
          <p:cNvSpPr>
            <a:spLocks noGrp="1" noChangeArrowheads="1"/>
          </p:cNvSpPr>
          <p:nvPr>
            <p:ph type="title"/>
          </p:nvPr>
        </p:nvSpPr>
        <p:spPr bwMode="auto">
          <a:xfrm>
            <a:off x="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zh-CN"/>
              <a:t>Click to edit Master title style</a:t>
            </a:r>
          </a:p>
        </p:txBody>
      </p:sp>
      <p:sp>
        <p:nvSpPr>
          <p:cNvPr id="202755" name="Rectangle 3">
            <a:extLst>
              <a:ext uri="{FF2B5EF4-FFF2-40B4-BE49-F238E27FC236}">
                <a16:creationId xmlns:a16="http://schemas.microsoft.com/office/drawing/2014/main" id="{D5A136F8-C33B-E64E-86DD-FCF99B611572}"/>
              </a:ext>
            </a:extLst>
          </p:cNvPr>
          <p:cNvSpPr>
            <a:spLocks noGrp="1" noChangeArrowheads="1"/>
          </p:cNvSpPr>
          <p:nvPr>
            <p:ph type="body" idx="1"/>
          </p:nvPr>
        </p:nvSpPr>
        <p:spPr bwMode="auto">
          <a:xfrm>
            <a:off x="812800" y="914400"/>
            <a:ext cx="10464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2756" name="Rectangle 4">
            <a:extLst>
              <a:ext uri="{FF2B5EF4-FFF2-40B4-BE49-F238E27FC236}">
                <a16:creationId xmlns:a16="http://schemas.microsoft.com/office/drawing/2014/main" id="{A7901BF4-E6DE-7145-B934-51A1D1CE7A1F}"/>
              </a:ext>
            </a:extLst>
          </p:cNvPr>
          <p:cNvSpPr>
            <a:spLocks noGrp="1" noChangeArrowheads="1"/>
          </p:cNvSpPr>
          <p:nvPr>
            <p:ph type="sldNum" sz="quarter" idx="4"/>
          </p:nvPr>
        </p:nvSpPr>
        <p:spPr bwMode="auto">
          <a:xfrm>
            <a:off x="9652000" y="6629400"/>
            <a:ext cx="2540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800">
                <a:ea typeface="宋体" panose="02010600030101010101" pitchFamily="2" charset="-122"/>
              </a:defRPr>
            </a:lvl1pPr>
          </a:lstStyle>
          <a:p>
            <a:fld id="{D37523F6-A292-9B4B-B28B-9022620ADD15}" type="slidenum">
              <a:rPr lang="en-US" altLang="zh-CN"/>
              <a:pPr/>
              <a:t>‹#›</a:t>
            </a:fld>
            <a:endParaRPr lang="en-US" altLang="zh-CN" sz="1400"/>
          </a:p>
        </p:txBody>
      </p:sp>
    </p:spTree>
    <p:extLst>
      <p:ext uri="{BB962C8B-B14F-4D97-AF65-F5344CB8AC3E}">
        <p14:creationId xmlns:p14="http://schemas.microsoft.com/office/powerpoint/2010/main" val="30266313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lnSpc>
          <a:spcPct val="70000"/>
        </a:lnSpc>
        <a:spcBef>
          <a:spcPct val="0"/>
        </a:spcBef>
        <a:spcAft>
          <a:spcPct val="0"/>
        </a:spcAft>
        <a:defRPr kumimoji="1" sz="2000" kern="1200">
          <a:solidFill>
            <a:schemeClr val="folHlink"/>
          </a:solidFill>
          <a:latin typeface="+mj-lt"/>
          <a:ea typeface="+mj-ea"/>
          <a:cs typeface="+mj-cs"/>
        </a:defRPr>
      </a:lvl1pPr>
      <a:lvl2pPr algn="ctr" rtl="0" eaLnBrk="0" fontAlgn="base" hangingPunct="0">
        <a:lnSpc>
          <a:spcPct val="70000"/>
        </a:lnSpc>
        <a:spcBef>
          <a:spcPct val="0"/>
        </a:spcBef>
        <a:spcAft>
          <a:spcPct val="0"/>
        </a:spcAft>
        <a:defRPr kumimoji="1" sz="2000">
          <a:solidFill>
            <a:schemeClr val="folHlink"/>
          </a:solidFill>
          <a:latin typeface="Comic Sans MS" panose="030F0902030302020204" pitchFamily="66" charset="0"/>
        </a:defRPr>
      </a:lvl2pPr>
      <a:lvl3pPr algn="ctr" rtl="0" eaLnBrk="0" fontAlgn="base" hangingPunct="0">
        <a:lnSpc>
          <a:spcPct val="70000"/>
        </a:lnSpc>
        <a:spcBef>
          <a:spcPct val="0"/>
        </a:spcBef>
        <a:spcAft>
          <a:spcPct val="0"/>
        </a:spcAft>
        <a:defRPr kumimoji="1" sz="2000">
          <a:solidFill>
            <a:schemeClr val="folHlink"/>
          </a:solidFill>
          <a:latin typeface="Comic Sans MS" panose="030F0902030302020204" pitchFamily="66" charset="0"/>
        </a:defRPr>
      </a:lvl3pPr>
      <a:lvl4pPr algn="ctr" rtl="0" eaLnBrk="0" fontAlgn="base" hangingPunct="0">
        <a:lnSpc>
          <a:spcPct val="70000"/>
        </a:lnSpc>
        <a:spcBef>
          <a:spcPct val="0"/>
        </a:spcBef>
        <a:spcAft>
          <a:spcPct val="0"/>
        </a:spcAft>
        <a:defRPr kumimoji="1" sz="2000">
          <a:solidFill>
            <a:schemeClr val="folHlink"/>
          </a:solidFill>
          <a:latin typeface="Comic Sans MS" panose="030F0902030302020204" pitchFamily="66" charset="0"/>
        </a:defRPr>
      </a:lvl4pPr>
      <a:lvl5pPr algn="ctr" rtl="0" eaLnBrk="0" fontAlgn="base" hangingPunct="0">
        <a:lnSpc>
          <a:spcPct val="70000"/>
        </a:lnSpc>
        <a:spcBef>
          <a:spcPct val="0"/>
        </a:spcBef>
        <a:spcAft>
          <a:spcPct val="0"/>
        </a:spcAft>
        <a:defRPr kumimoji="1" sz="2000">
          <a:solidFill>
            <a:schemeClr val="folHlink"/>
          </a:solidFill>
          <a:latin typeface="Comic Sans MS" panose="030F0902030302020204" pitchFamily="66" charset="0"/>
        </a:defRPr>
      </a:lvl5pPr>
      <a:lvl6pPr marL="457200" algn="ctr" rtl="0" eaLnBrk="0" fontAlgn="base" hangingPunct="0">
        <a:lnSpc>
          <a:spcPct val="70000"/>
        </a:lnSpc>
        <a:spcBef>
          <a:spcPct val="0"/>
        </a:spcBef>
        <a:spcAft>
          <a:spcPct val="0"/>
        </a:spcAft>
        <a:defRPr kumimoji="1" sz="2000">
          <a:solidFill>
            <a:schemeClr val="folHlink"/>
          </a:solidFill>
          <a:latin typeface="Comic Sans MS" panose="030F0902030302020204" pitchFamily="66" charset="0"/>
        </a:defRPr>
      </a:lvl6pPr>
      <a:lvl7pPr marL="914400" algn="ctr" rtl="0" eaLnBrk="0" fontAlgn="base" hangingPunct="0">
        <a:lnSpc>
          <a:spcPct val="70000"/>
        </a:lnSpc>
        <a:spcBef>
          <a:spcPct val="0"/>
        </a:spcBef>
        <a:spcAft>
          <a:spcPct val="0"/>
        </a:spcAft>
        <a:defRPr kumimoji="1" sz="2000">
          <a:solidFill>
            <a:schemeClr val="folHlink"/>
          </a:solidFill>
          <a:latin typeface="Comic Sans MS" panose="030F0902030302020204" pitchFamily="66" charset="0"/>
        </a:defRPr>
      </a:lvl7pPr>
      <a:lvl8pPr marL="1371600" algn="ctr" rtl="0" eaLnBrk="0" fontAlgn="base" hangingPunct="0">
        <a:lnSpc>
          <a:spcPct val="70000"/>
        </a:lnSpc>
        <a:spcBef>
          <a:spcPct val="0"/>
        </a:spcBef>
        <a:spcAft>
          <a:spcPct val="0"/>
        </a:spcAft>
        <a:defRPr kumimoji="1" sz="2000">
          <a:solidFill>
            <a:schemeClr val="folHlink"/>
          </a:solidFill>
          <a:latin typeface="Comic Sans MS" panose="030F0902030302020204" pitchFamily="66" charset="0"/>
        </a:defRPr>
      </a:lvl8pPr>
      <a:lvl9pPr marL="1828800" algn="ctr" rtl="0" eaLnBrk="0" fontAlgn="base" hangingPunct="0">
        <a:lnSpc>
          <a:spcPct val="70000"/>
        </a:lnSpc>
        <a:spcBef>
          <a:spcPct val="0"/>
        </a:spcBef>
        <a:spcAft>
          <a:spcPct val="0"/>
        </a:spcAft>
        <a:defRPr kumimoji="1" sz="2000">
          <a:solidFill>
            <a:schemeClr val="folHlink"/>
          </a:solidFill>
          <a:latin typeface="Comic Sans MS" panose="030F0902030302020204" pitchFamily="66" charset="0"/>
        </a:defRPr>
      </a:lvl9pPr>
    </p:titleStyle>
    <p:bodyStyle>
      <a:lvl1pPr algn="l" rtl="0" eaLnBrk="0" fontAlgn="base" hangingPunct="0">
        <a:spcBef>
          <a:spcPct val="20000"/>
        </a:spcBef>
        <a:spcAft>
          <a:spcPct val="0"/>
        </a:spcAft>
        <a:buClr>
          <a:srgbClr val="003399"/>
        </a:buClr>
        <a:buSzPct val="50000"/>
        <a:buFont typeface="Monotype Sorts" pitchFamily="2" charset="2"/>
        <a:defRPr kumimoji="1" kern="1200">
          <a:solidFill>
            <a:srgbClr val="003399"/>
          </a:solidFill>
          <a:latin typeface="+mn-lt"/>
          <a:ea typeface="+mn-ea"/>
          <a:cs typeface="+mn-cs"/>
        </a:defRPr>
      </a:lvl1pPr>
      <a:lvl2pPr marL="346075" indent="-231775" algn="l" rtl="0" eaLnBrk="0" fontAlgn="base" hangingPunct="0">
        <a:lnSpc>
          <a:spcPct val="110000"/>
        </a:lnSpc>
        <a:spcBef>
          <a:spcPct val="20000"/>
        </a:spcBef>
        <a:spcAft>
          <a:spcPct val="0"/>
        </a:spcAft>
        <a:buClr>
          <a:schemeClr val="tx1"/>
        </a:buClr>
        <a:buSzPct val="35000"/>
        <a:buFont typeface="Monotype Sorts" pitchFamily="2" charset="2"/>
        <a:buChar char="n"/>
        <a:defRPr kumimoji="1" kern="1200">
          <a:solidFill>
            <a:schemeClr val="tx1"/>
          </a:solidFill>
          <a:latin typeface="+mn-lt"/>
          <a:ea typeface="+mn-ea"/>
          <a:cs typeface="+mn-cs"/>
        </a:defRPr>
      </a:lvl2pPr>
      <a:lvl3pPr marL="627063" indent="-166688" algn="l" rtl="0" eaLnBrk="0" fontAlgn="base" hangingPunct="0">
        <a:spcBef>
          <a:spcPct val="20000"/>
        </a:spcBef>
        <a:spcAft>
          <a:spcPct val="0"/>
        </a:spcAft>
        <a:buClr>
          <a:srgbClr val="006600"/>
        </a:buClr>
        <a:buSzPct val="80000"/>
        <a:buChar char="–"/>
        <a:defRPr kumimoji="1" kern="1200">
          <a:solidFill>
            <a:srgbClr val="004000"/>
          </a:solidFill>
          <a:latin typeface="+mn-lt"/>
          <a:ea typeface="+mn-ea"/>
          <a:cs typeface="+mn-cs"/>
        </a:defRPr>
      </a:lvl3pPr>
      <a:lvl4pPr marL="1147763" indent="-404813" algn="l" rtl="0" eaLnBrk="0" fontAlgn="base" hangingPunct="0">
        <a:spcBef>
          <a:spcPct val="20000"/>
        </a:spcBef>
        <a:spcAft>
          <a:spcPct val="0"/>
        </a:spcAft>
        <a:buClr>
          <a:schemeClr val="tx1"/>
        </a:buClr>
        <a:buFont typeface="Wingdings" pitchFamily="2" charset="2"/>
        <a:buChar char="!"/>
        <a:defRPr kumimoji="1" kern="1200">
          <a:solidFill>
            <a:schemeClr val="folHlink"/>
          </a:solidFill>
          <a:latin typeface="+mn-lt"/>
          <a:ea typeface="+mn-ea"/>
          <a:cs typeface="+mn-cs"/>
        </a:defRPr>
      </a:lvl4pPr>
      <a:lvl5pPr marL="1539875" indent="-169863" algn="l" rtl="0" eaLnBrk="0" fontAlgn="base" hangingPunct="0">
        <a:spcBef>
          <a:spcPct val="20000"/>
        </a:spcBef>
        <a:spcAft>
          <a:spcPct val="0"/>
        </a:spcAft>
        <a:buClr>
          <a:schemeClr val="hlink"/>
        </a:buClr>
        <a:buSzPct val="100000"/>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17090" name="Rectangle 2">
            <a:extLst>
              <a:ext uri="{FF2B5EF4-FFF2-40B4-BE49-F238E27FC236}">
                <a16:creationId xmlns:a16="http://schemas.microsoft.com/office/drawing/2014/main" id="{0B1C576D-E194-2944-B263-604CEF8395AC}"/>
              </a:ext>
            </a:extLst>
          </p:cNvPr>
          <p:cNvSpPr>
            <a:spLocks noGrp="1" noChangeArrowheads="1"/>
          </p:cNvSpPr>
          <p:nvPr>
            <p:ph type="title"/>
          </p:nvPr>
        </p:nvSpPr>
        <p:spPr bwMode="auto">
          <a:xfrm>
            <a:off x="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zh-CN"/>
              <a:t>Click to edit Master title style</a:t>
            </a:r>
          </a:p>
        </p:txBody>
      </p:sp>
      <p:sp>
        <p:nvSpPr>
          <p:cNvPr id="217091" name="Rectangle 3">
            <a:extLst>
              <a:ext uri="{FF2B5EF4-FFF2-40B4-BE49-F238E27FC236}">
                <a16:creationId xmlns:a16="http://schemas.microsoft.com/office/drawing/2014/main" id="{74DB44EC-57C5-8649-B54C-E79B784A75C9}"/>
              </a:ext>
            </a:extLst>
          </p:cNvPr>
          <p:cNvSpPr>
            <a:spLocks noGrp="1" noChangeArrowheads="1"/>
          </p:cNvSpPr>
          <p:nvPr>
            <p:ph type="body" idx="1"/>
          </p:nvPr>
        </p:nvSpPr>
        <p:spPr bwMode="auto">
          <a:xfrm>
            <a:off x="812800" y="914400"/>
            <a:ext cx="10464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17092" name="Rectangle 4">
            <a:extLst>
              <a:ext uri="{FF2B5EF4-FFF2-40B4-BE49-F238E27FC236}">
                <a16:creationId xmlns:a16="http://schemas.microsoft.com/office/drawing/2014/main" id="{60DFD3D5-BCED-A44B-882C-F9E0C9CC91AD}"/>
              </a:ext>
            </a:extLst>
          </p:cNvPr>
          <p:cNvSpPr>
            <a:spLocks noGrp="1" noChangeArrowheads="1"/>
          </p:cNvSpPr>
          <p:nvPr>
            <p:ph type="sldNum" sz="quarter" idx="4"/>
          </p:nvPr>
        </p:nvSpPr>
        <p:spPr bwMode="auto">
          <a:xfrm>
            <a:off x="9652000" y="6629400"/>
            <a:ext cx="2540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800">
                <a:ea typeface="宋体" panose="02010600030101010101" pitchFamily="2" charset="-122"/>
              </a:defRPr>
            </a:lvl1pPr>
          </a:lstStyle>
          <a:p>
            <a:fld id="{8C401046-8753-6246-8F4C-200789C92C37}" type="slidenum">
              <a:rPr lang="en-US" altLang="zh-CN"/>
              <a:pPr/>
              <a:t>‹#›</a:t>
            </a:fld>
            <a:endParaRPr lang="en-US" altLang="zh-CN" sz="1400"/>
          </a:p>
        </p:txBody>
      </p:sp>
    </p:spTree>
    <p:extLst>
      <p:ext uri="{BB962C8B-B14F-4D97-AF65-F5344CB8AC3E}">
        <p14:creationId xmlns:p14="http://schemas.microsoft.com/office/powerpoint/2010/main" val="14811137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rtl="0" eaLnBrk="0" fontAlgn="base" hangingPunct="0">
        <a:lnSpc>
          <a:spcPct val="70000"/>
        </a:lnSpc>
        <a:spcBef>
          <a:spcPct val="0"/>
        </a:spcBef>
        <a:spcAft>
          <a:spcPct val="0"/>
        </a:spcAft>
        <a:defRPr kumimoji="1" sz="2000" kern="1200">
          <a:solidFill>
            <a:schemeClr val="folHlink"/>
          </a:solidFill>
          <a:latin typeface="+mj-lt"/>
          <a:ea typeface="+mj-ea"/>
          <a:cs typeface="+mj-cs"/>
        </a:defRPr>
      </a:lvl1pPr>
      <a:lvl2pPr algn="ctr" rtl="0" eaLnBrk="0" fontAlgn="base" hangingPunct="0">
        <a:lnSpc>
          <a:spcPct val="70000"/>
        </a:lnSpc>
        <a:spcBef>
          <a:spcPct val="0"/>
        </a:spcBef>
        <a:spcAft>
          <a:spcPct val="0"/>
        </a:spcAft>
        <a:defRPr kumimoji="1" sz="2000">
          <a:solidFill>
            <a:schemeClr val="folHlink"/>
          </a:solidFill>
          <a:latin typeface="Comic Sans MS" panose="030F0902030302020204" pitchFamily="66" charset="0"/>
        </a:defRPr>
      </a:lvl2pPr>
      <a:lvl3pPr algn="ctr" rtl="0" eaLnBrk="0" fontAlgn="base" hangingPunct="0">
        <a:lnSpc>
          <a:spcPct val="70000"/>
        </a:lnSpc>
        <a:spcBef>
          <a:spcPct val="0"/>
        </a:spcBef>
        <a:spcAft>
          <a:spcPct val="0"/>
        </a:spcAft>
        <a:defRPr kumimoji="1" sz="2000">
          <a:solidFill>
            <a:schemeClr val="folHlink"/>
          </a:solidFill>
          <a:latin typeface="Comic Sans MS" panose="030F0902030302020204" pitchFamily="66" charset="0"/>
        </a:defRPr>
      </a:lvl3pPr>
      <a:lvl4pPr algn="ctr" rtl="0" eaLnBrk="0" fontAlgn="base" hangingPunct="0">
        <a:lnSpc>
          <a:spcPct val="70000"/>
        </a:lnSpc>
        <a:spcBef>
          <a:spcPct val="0"/>
        </a:spcBef>
        <a:spcAft>
          <a:spcPct val="0"/>
        </a:spcAft>
        <a:defRPr kumimoji="1" sz="2000">
          <a:solidFill>
            <a:schemeClr val="folHlink"/>
          </a:solidFill>
          <a:latin typeface="Comic Sans MS" panose="030F0902030302020204" pitchFamily="66" charset="0"/>
        </a:defRPr>
      </a:lvl4pPr>
      <a:lvl5pPr algn="ctr" rtl="0" eaLnBrk="0" fontAlgn="base" hangingPunct="0">
        <a:lnSpc>
          <a:spcPct val="70000"/>
        </a:lnSpc>
        <a:spcBef>
          <a:spcPct val="0"/>
        </a:spcBef>
        <a:spcAft>
          <a:spcPct val="0"/>
        </a:spcAft>
        <a:defRPr kumimoji="1" sz="2000">
          <a:solidFill>
            <a:schemeClr val="folHlink"/>
          </a:solidFill>
          <a:latin typeface="Comic Sans MS" panose="030F0902030302020204" pitchFamily="66" charset="0"/>
        </a:defRPr>
      </a:lvl5pPr>
      <a:lvl6pPr marL="457200" algn="ctr" rtl="0" eaLnBrk="0" fontAlgn="base" hangingPunct="0">
        <a:lnSpc>
          <a:spcPct val="70000"/>
        </a:lnSpc>
        <a:spcBef>
          <a:spcPct val="0"/>
        </a:spcBef>
        <a:spcAft>
          <a:spcPct val="0"/>
        </a:spcAft>
        <a:defRPr kumimoji="1" sz="2000">
          <a:solidFill>
            <a:schemeClr val="folHlink"/>
          </a:solidFill>
          <a:latin typeface="Comic Sans MS" panose="030F0902030302020204" pitchFamily="66" charset="0"/>
        </a:defRPr>
      </a:lvl6pPr>
      <a:lvl7pPr marL="914400" algn="ctr" rtl="0" eaLnBrk="0" fontAlgn="base" hangingPunct="0">
        <a:lnSpc>
          <a:spcPct val="70000"/>
        </a:lnSpc>
        <a:spcBef>
          <a:spcPct val="0"/>
        </a:spcBef>
        <a:spcAft>
          <a:spcPct val="0"/>
        </a:spcAft>
        <a:defRPr kumimoji="1" sz="2000">
          <a:solidFill>
            <a:schemeClr val="folHlink"/>
          </a:solidFill>
          <a:latin typeface="Comic Sans MS" panose="030F0902030302020204" pitchFamily="66" charset="0"/>
        </a:defRPr>
      </a:lvl7pPr>
      <a:lvl8pPr marL="1371600" algn="ctr" rtl="0" eaLnBrk="0" fontAlgn="base" hangingPunct="0">
        <a:lnSpc>
          <a:spcPct val="70000"/>
        </a:lnSpc>
        <a:spcBef>
          <a:spcPct val="0"/>
        </a:spcBef>
        <a:spcAft>
          <a:spcPct val="0"/>
        </a:spcAft>
        <a:defRPr kumimoji="1" sz="2000">
          <a:solidFill>
            <a:schemeClr val="folHlink"/>
          </a:solidFill>
          <a:latin typeface="Comic Sans MS" panose="030F0902030302020204" pitchFamily="66" charset="0"/>
        </a:defRPr>
      </a:lvl8pPr>
      <a:lvl9pPr marL="1828800" algn="ctr" rtl="0" eaLnBrk="0" fontAlgn="base" hangingPunct="0">
        <a:lnSpc>
          <a:spcPct val="70000"/>
        </a:lnSpc>
        <a:spcBef>
          <a:spcPct val="0"/>
        </a:spcBef>
        <a:spcAft>
          <a:spcPct val="0"/>
        </a:spcAft>
        <a:defRPr kumimoji="1" sz="2000">
          <a:solidFill>
            <a:schemeClr val="folHlink"/>
          </a:solidFill>
          <a:latin typeface="Comic Sans MS" panose="030F0902030302020204" pitchFamily="66" charset="0"/>
        </a:defRPr>
      </a:lvl9pPr>
    </p:titleStyle>
    <p:bodyStyle>
      <a:lvl1pPr algn="l" rtl="0" eaLnBrk="0" fontAlgn="base" hangingPunct="0">
        <a:lnSpc>
          <a:spcPts val="2600"/>
        </a:lnSpc>
        <a:spcBef>
          <a:spcPct val="0"/>
        </a:spcBef>
        <a:spcAft>
          <a:spcPct val="0"/>
        </a:spcAft>
        <a:buClr>
          <a:srgbClr val="003399"/>
        </a:buClr>
        <a:buSzPct val="50000"/>
        <a:buFont typeface="Monotype Sorts" pitchFamily="2" charset="2"/>
        <a:defRPr kumimoji="1" kern="1200">
          <a:solidFill>
            <a:srgbClr val="003399"/>
          </a:solidFill>
          <a:latin typeface="+mn-lt"/>
          <a:ea typeface="+mn-ea"/>
          <a:cs typeface="+mn-cs"/>
        </a:defRPr>
      </a:lvl1pPr>
      <a:lvl2pPr marL="346075" indent="-231775" algn="l" rtl="0" eaLnBrk="0" fontAlgn="base" hangingPunct="0">
        <a:lnSpc>
          <a:spcPts val="2600"/>
        </a:lnSpc>
        <a:spcBef>
          <a:spcPct val="0"/>
        </a:spcBef>
        <a:spcAft>
          <a:spcPct val="0"/>
        </a:spcAft>
        <a:buClr>
          <a:schemeClr val="tx1"/>
        </a:buClr>
        <a:buSzPct val="35000"/>
        <a:buFont typeface="Monotype Sorts" pitchFamily="2" charset="2"/>
        <a:buChar char="n"/>
        <a:defRPr kumimoji="1" kern="1200">
          <a:solidFill>
            <a:schemeClr val="tx1"/>
          </a:solidFill>
          <a:latin typeface="+mn-lt"/>
          <a:ea typeface="+mn-ea"/>
          <a:cs typeface="+mn-cs"/>
        </a:defRPr>
      </a:lvl2pPr>
      <a:lvl3pPr marL="627063" indent="-166688" algn="l" rtl="0" eaLnBrk="0" fontAlgn="base" hangingPunct="0">
        <a:lnSpc>
          <a:spcPts val="2600"/>
        </a:lnSpc>
        <a:spcBef>
          <a:spcPct val="0"/>
        </a:spcBef>
        <a:spcAft>
          <a:spcPct val="0"/>
        </a:spcAft>
        <a:buClr>
          <a:schemeClr val="tx1"/>
        </a:buClr>
        <a:buSzPct val="80000"/>
        <a:buChar char="–"/>
        <a:defRPr kumimoji="1" kern="1200">
          <a:solidFill>
            <a:schemeClr val="tx1"/>
          </a:solidFill>
          <a:latin typeface="+mn-lt"/>
          <a:ea typeface="+mn-ea"/>
          <a:cs typeface="+mn-cs"/>
        </a:defRPr>
      </a:lvl3pPr>
      <a:lvl4pPr marL="1147763" indent="-404813" algn="l" rtl="0" eaLnBrk="0" fontAlgn="base" hangingPunct="0">
        <a:lnSpc>
          <a:spcPts val="2600"/>
        </a:lnSpc>
        <a:spcBef>
          <a:spcPct val="0"/>
        </a:spcBef>
        <a:spcAft>
          <a:spcPct val="0"/>
        </a:spcAft>
        <a:buClr>
          <a:schemeClr val="tx1"/>
        </a:buClr>
        <a:buFont typeface="Wingdings" pitchFamily="2" charset="2"/>
        <a:buChar char="!"/>
        <a:defRPr kumimoji="1" kern="1200">
          <a:solidFill>
            <a:schemeClr val="tx1"/>
          </a:solidFill>
          <a:latin typeface="+mn-lt"/>
          <a:ea typeface="+mn-ea"/>
          <a:cs typeface="+mn-cs"/>
        </a:defRPr>
      </a:lvl4pPr>
      <a:lvl5pPr marL="1539875" indent="-169863" algn="l" rtl="0" eaLnBrk="0" fontAlgn="base" hangingPunct="0">
        <a:lnSpc>
          <a:spcPts val="2600"/>
        </a:lnSpc>
        <a:spcBef>
          <a:spcPct val="0"/>
        </a:spcBef>
        <a:spcAft>
          <a:spcPct val="0"/>
        </a:spcAft>
        <a:buClr>
          <a:schemeClr val="tx1"/>
        </a:buClr>
        <a:buSzPct val="100000"/>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demo-merge-invert.ppt#-1,1,Merge%20and%20Count"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demo-merge.ppt#-1,1,Mergi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64097" y="1307592"/>
            <a:ext cx="10475842" cy="1772603"/>
          </a:xfrm>
        </p:spPr>
        <p:txBody>
          <a:bodyPr>
            <a:noAutofit/>
          </a:bodyPr>
          <a:lstStyle/>
          <a:p>
            <a:r>
              <a:rPr lang="en-US" altLang="zh-CN" sz="5400" b="1" dirty="0">
                <a:latin typeface="Franklin Gothic Demi" panose="020B0703020102020204" pitchFamily="34" charset="0"/>
              </a:rPr>
              <a:t>Algorithm Design and Analysis (H)</a:t>
            </a:r>
            <a:endParaRPr lang="zh-CN" altLang="en-US" sz="5400" b="1" dirty="0">
              <a:latin typeface="Franklin Gothic Demi" panose="020B0703020102020204" pitchFamily="34" charset="0"/>
            </a:endParaRPr>
          </a:p>
        </p:txBody>
      </p:sp>
      <p:sp>
        <p:nvSpPr>
          <p:cNvPr id="3" name="副标题 2"/>
          <p:cNvSpPr>
            <a:spLocks noGrp="1"/>
          </p:cNvSpPr>
          <p:nvPr>
            <p:ph type="subTitle" idx="1"/>
          </p:nvPr>
        </p:nvSpPr>
        <p:spPr>
          <a:xfrm>
            <a:off x="1524000" y="3260035"/>
            <a:ext cx="9144000" cy="2767054"/>
          </a:xfrm>
        </p:spPr>
        <p:txBody>
          <a:bodyPr>
            <a:normAutofit/>
          </a:bodyPr>
          <a:lstStyle/>
          <a:p>
            <a:r>
              <a:rPr lang="en-US" altLang="zh-CN" sz="3600" dirty="0">
                <a:latin typeface="Franklin Gothic Medium" panose="020B0603020102020204" pitchFamily="34" charset="0"/>
              </a:rPr>
              <a:t>CS216</a:t>
            </a:r>
          </a:p>
          <a:p>
            <a:endParaRPr lang="en-US" altLang="zh-CN" dirty="0">
              <a:latin typeface="Franklin Gothic Medium" panose="020B0603020102020204" pitchFamily="34" charset="0"/>
            </a:endParaRPr>
          </a:p>
          <a:p>
            <a:r>
              <a:rPr lang="en-US" altLang="zh-CN" dirty="0">
                <a:latin typeface="Franklin Gothic Medium" panose="020B0603020102020204" pitchFamily="34" charset="0"/>
              </a:rPr>
              <a:t>Prof. </a:t>
            </a:r>
            <a:r>
              <a:rPr lang="en-US" altLang="zh-CN" dirty="0" err="1">
                <a:latin typeface="Franklin Gothic Medium" panose="020B0603020102020204" pitchFamily="34" charset="0"/>
              </a:rPr>
              <a:t>Shiqi</a:t>
            </a:r>
            <a:r>
              <a:rPr lang="en-US" altLang="zh-CN" dirty="0">
                <a:latin typeface="Franklin Gothic Medium" panose="020B0603020102020204" pitchFamily="34" charset="0"/>
              </a:rPr>
              <a:t> Yu</a:t>
            </a:r>
            <a:r>
              <a:rPr lang="zh-CN" altLang="en-US" dirty="0">
                <a:latin typeface="Franklin Gothic Medium" panose="020B0603020102020204" pitchFamily="34" charset="0"/>
              </a:rPr>
              <a:t> </a:t>
            </a:r>
            <a:r>
              <a:rPr lang="en-US" altLang="zh-CN" dirty="0">
                <a:latin typeface="Franklin Gothic Medium" panose="020B0603020102020204" pitchFamily="34" charset="0"/>
              </a:rPr>
              <a:t>(</a:t>
            </a:r>
            <a:r>
              <a:rPr lang="zh-CN" altLang="en-US" dirty="0">
                <a:latin typeface="KaiTi" panose="02010609060101010101" pitchFamily="49" charset="-122"/>
                <a:ea typeface="KaiTi" panose="02010609060101010101" pitchFamily="49" charset="-122"/>
              </a:rPr>
              <a:t>于仕琪</a:t>
            </a:r>
            <a:r>
              <a:rPr lang="en-US" altLang="zh-CN" dirty="0">
                <a:latin typeface="Franklin Gothic Medium" panose="020B0603020102020204" pitchFamily="34" charset="0"/>
              </a:rPr>
              <a:t>)</a:t>
            </a:r>
          </a:p>
          <a:p>
            <a:r>
              <a:rPr lang="en-US" altLang="zh-CN" dirty="0">
                <a:latin typeface="Courier" pitchFamily="2" charset="0"/>
              </a:rPr>
              <a:t>yusq@sustech.edu.cn</a:t>
            </a:r>
          </a:p>
          <a:p>
            <a:r>
              <a:rPr lang="en-US" altLang="zh-CN" sz="1800" dirty="0">
                <a:latin typeface="Courier" pitchFamily="2" charset="0"/>
              </a:rPr>
              <a:t>http://</a:t>
            </a:r>
            <a:r>
              <a:rPr lang="en-US" altLang="zh-CN" sz="1800" dirty="0" err="1">
                <a:latin typeface="Courier" pitchFamily="2" charset="0"/>
              </a:rPr>
              <a:t>faculty.sustech.edu.cn</a:t>
            </a:r>
            <a:r>
              <a:rPr lang="en-US" altLang="zh-CN" sz="1800" dirty="0">
                <a:latin typeface="Courier" pitchFamily="2" charset="0"/>
              </a:rPr>
              <a:t>/</a:t>
            </a:r>
            <a:r>
              <a:rPr lang="en-US" altLang="zh-CN" sz="1800" dirty="0" err="1">
                <a:latin typeface="Courier" pitchFamily="2" charset="0"/>
              </a:rPr>
              <a:t>yusq</a:t>
            </a:r>
            <a:r>
              <a:rPr lang="en-US" altLang="zh-CN" sz="1800" dirty="0">
                <a:latin typeface="Courier" pitchFamily="2" charset="0"/>
              </a:rPr>
              <a:t>/</a:t>
            </a:r>
          </a:p>
          <a:p>
            <a:endParaRPr lang="en-US" altLang="zh-CN" dirty="0">
              <a:latin typeface="Franklin Gothic Medium" panose="020B0603020102020204" pitchFamily="34" charset="0"/>
            </a:endParaRPr>
          </a:p>
        </p:txBody>
      </p:sp>
    </p:spTree>
    <p:extLst>
      <p:ext uri="{BB962C8B-B14F-4D97-AF65-F5344CB8AC3E}">
        <p14:creationId xmlns:p14="http://schemas.microsoft.com/office/powerpoint/2010/main" val="2674599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3">
            <a:extLst>
              <a:ext uri="{FF2B5EF4-FFF2-40B4-BE49-F238E27FC236}">
                <a16:creationId xmlns:a16="http://schemas.microsoft.com/office/drawing/2014/main" id="{9866E052-E96C-2F4E-903F-3ECFF1D17689}"/>
              </a:ext>
            </a:extLst>
          </p:cNvPr>
          <p:cNvSpPr>
            <a:spLocks noGrp="1"/>
          </p:cNvSpPr>
          <p:nvPr>
            <p:ph type="sldNum" sz="quarter" idx="10"/>
          </p:nvPr>
        </p:nvSpPr>
        <p:spPr/>
        <p:txBody>
          <a:bodyPr/>
          <a:lstStyle/>
          <a:p>
            <a:pPr eaLnBrk="0" fontAlgn="base" hangingPunct="0">
              <a:spcBef>
                <a:spcPct val="0"/>
              </a:spcBef>
              <a:spcAft>
                <a:spcPct val="0"/>
              </a:spcAft>
            </a:pPr>
            <a:fld id="{F07052B6-ABB7-674E-95C1-8FF9C952EE1E}" type="slidenum">
              <a:rPr kumimoji="1" lang="en-US" altLang="zh-CN">
                <a:solidFill>
                  <a:srgbClr val="000000"/>
                </a:solidFill>
                <a:latin typeface="Comic Sans MS" panose="030F0902030302020204" pitchFamily="66" charset="0"/>
              </a:rPr>
              <a:pPr eaLnBrk="0" fontAlgn="base" hangingPunct="0">
                <a:spcBef>
                  <a:spcPct val="0"/>
                </a:spcBef>
                <a:spcAft>
                  <a:spcPct val="0"/>
                </a:spcAft>
              </a:pPr>
              <a:t>10</a:t>
            </a:fld>
            <a:endParaRPr kumimoji="1" lang="en-US" altLang="zh-CN" sz="1400">
              <a:solidFill>
                <a:srgbClr val="000000"/>
              </a:solidFill>
              <a:latin typeface="Comic Sans MS" panose="030F0902030302020204" pitchFamily="66" charset="0"/>
            </a:endParaRPr>
          </a:p>
        </p:txBody>
      </p:sp>
      <p:sp>
        <p:nvSpPr>
          <p:cNvPr id="192514" name="Text Box 2">
            <a:extLst>
              <a:ext uri="{FF2B5EF4-FFF2-40B4-BE49-F238E27FC236}">
                <a16:creationId xmlns:a16="http://schemas.microsoft.com/office/drawing/2014/main" id="{8535345C-9298-7147-9882-E82F098D6AAF}"/>
              </a:ext>
            </a:extLst>
          </p:cNvPr>
          <p:cNvSpPr txBox="1">
            <a:spLocks noChangeArrowheads="1"/>
          </p:cNvSpPr>
          <p:nvPr/>
        </p:nvSpPr>
        <p:spPr bwMode="auto">
          <a:xfrm>
            <a:off x="8763000" y="5334001"/>
            <a:ext cx="17526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fontAlgn="base" hangingPunct="0">
              <a:spcBef>
                <a:spcPct val="50000"/>
              </a:spcBef>
              <a:spcAft>
                <a:spcPct val="0"/>
              </a:spcAft>
            </a:pPr>
            <a:r>
              <a:rPr lang="en-US" altLang="zh-CN">
                <a:solidFill>
                  <a:srgbClr val="000000"/>
                </a:solidFill>
                <a:latin typeface="Comic Sans MS" panose="030F0902030302020204" pitchFamily="66" charset="0"/>
                <a:ea typeface="宋体" panose="02010600030101010101" pitchFamily="2" charset="-122"/>
              </a:rPr>
              <a:t>auxiliary array</a:t>
            </a:r>
          </a:p>
        </p:txBody>
      </p:sp>
      <p:grpSp>
        <p:nvGrpSpPr>
          <p:cNvPr id="192515" name="Group 3">
            <a:extLst>
              <a:ext uri="{FF2B5EF4-FFF2-40B4-BE49-F238E27FC236}">
                <a16:creationId xmlns:a16="http://schemas.microsoft.com/office/drawing/2014/main" id="{A4B6990D-6BD3-7447-8A1A-C21D6BD1D8F0}"/>
              </a:ext>
            </a:extLst>
          </p:cNvPr>
          <p:cNvGrpSpPr>
            <a:grpSpLocks/>
          </p:cNvGrpSpPr>
          <p:nvPr/>
        </p:nvGrpSpPr>
        <p:grpSpPr bwMode="auto">
          <a:xfrm>
            <a:off x="2971800" y="3505200"/>
            <a:ext cx="1905000" cy="685800"/>
            <a:chOff x="288" y="2208"/>
            <a:chExt cx="1200" cy="432"/>
          </a:xfrm>
        </p:grpSpPr>
        <p:sp>
          <p:nvSpPr>
            <p:cNvPr id="192516" name="Text Box 4">
              <a:extLst>
                <a:ext uri="{FF2B5EF4-FFF2-40B4-BE49-F238E27FC236}">
                  <a16:creationId xmlns:a16="http://schemas.microsoft.com/office/drawing/2014/main" id="{0C2A389D-81F2-F944-895D-CDF2BCB8C290}"/>
                </a:ext>
              </a:extLst>
            </p:cNvPr>
            <p:cNvSpPr txBox="1">
              <a:spLocks noChangeArrowheads="1"/>
            </p:cNvSpPr>
            <p:nvPr/>
          </p:nvSpPr>
          <p:spPr bwMode="auto">
            <a:xfrm>
              <a:off x="288" y="2208"/>
              <a:ext cx="1200"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a:solidFill>
                    <a:srgbClr val="003399"/>
                  </a:solidFill>
                  <a:latin typeface="Comic Sans MS" panose="030F0902030302020204" pitchFamily="66" charset="0"/>
                  <a:ea typeface="宋体" panose="02010600030101010101" pitchFamily="2" charset="-122"/>
                </a:rPr>
                <a:t>smallest</a:t>
              </a:r>
              <a:endParaRPr lang="en-US" altLang="zh-CN">
                <a:solidFill>
                  <a:srgbClr val="010000"/>
                </a:solidFill>
                <a:latin typeface="Comic Sans MS" panose="030F0902030302020204" pitchFamily="66" charset="0"/>
                <a:ea typeface="宋体" panose="02010600030101010101" pitchFamily="2" charset="-122"/>
              </a:endParaRPr>
            </a:p>
          </p:txBody>
        </p:sp>
        <p:sp>
          <p:nvSpPr>
            <p:cNvPr id="192517" name="AutoShape 5">
              <a:extLst>
                <a:ext uri="{FF2B5EF4-FFF2-40B4-BE49-F238E27FC236}">
                  <a16:creationId xmlns:a16="http://schemas.microsoft.com/office/drawing/2014/main" id="{A1266848-4D73-484E-87AA-FE1762CA963B}"/>
                </a:ext>
              </a:extLst>
            </p:cNvPr>
            <p:cNvSpPr>
              <a:spLocks noChangeArrowheads="1"/>
            </p:cNvSpPr>
            <p:nvPr/>
          </p:nvSpPr>
          <p:spPr bwMode="auto">
            <a:xfrm>
              <a:off x="768" y="2448"/>
              <a:ext cx="192" cy="192"/>
            </a:xfrm>
            <a:prstGeom prst="downArrow">
              <a:avLst>
                <a:gd name="adj1" fmla="val 50000"/>
                <a:gd name="adj2" fmla="val 25000"/>
              </a:avLst>
            </a:prstGeom>
            <a:solidFill>
              <a:srgbClr val="003399"/>
            </a:solidFill>
            <a:ln w="9525">
              <a:solidFill>
                <a:schemeClr val="bg2"/>
              </a:solidFill>
              <a:miter lim="800000"/>
              <a:headEnd/>
              <a:tailEnd/>
            </a:ln>
          </p:spPr>
          <p:txBody>
            <a:bodyPr wrap="none" anchor="ctr"/>
            <a:lstStyle/>
            <a:p>
              <a:pPr eaLnBrk="0" fontAlgn="base" hangingPunct="0">
                <a:spcBef>
                  <a:spcPct val="0"/>
                </a:spcBef>
                <a:spcAft>
                  <a:spcPct val="0"/>
                </a:spcAft>
              </a:pPr>
              <a:endParaRPr kumimoji="1" lang="zh-CN" altLang="en-US">
                <a:solidFill>
                  <a:srgbClr val="000000"/>
                </a:solidFill>
                <a:latin typeface="Comic Sans MS" panose="030F0902030302020204" pitchFamily="66" charset="0"/>
              </a:endParaRPr>
            </a:p>
          </p:txBody>
        </p:sp>
      </p:grpSp>
      <p:grpSp>
        <p:nvGrpSpPr>
          <p:cNvPr id="192518" name="Group 6">
            <a:extLst>
              <a:ext uri="{FF2B5EF4-FFF2-40B4-BE49-F238E27FC236}">
                <a16:creationId xmlns:a16="http://schemas.microsoft.com/office/drawing/2014/main" id="{CF70D52F-2444-3548-B09F-AE9068120979}"/>
              </a:ext>
            </a:extLst>
          </p:cNvPr>
          <p:cNvGrpSpPr>
            <a:grpSpLocks/>
          </p:cNvGrpSpPr>
          <p:nvPr/>
        </p:nvGrpSpPr>
        <p:grpSpPr bwMode="auto">
          <a:xfrm>
            <a:off x="5105400" y="3505200"/>
            <a:ext cx="1905000" cy="685800"/>
            <a:chOff x="2256" y="2208"/>
            <a:chExt cx="1200" cy="432"/>
          </a:xfrm>
        </p:grpSpPr>
        <p:sp>
          <p:nvSpPr>
            <p:cNvPr id="192519" name="Text Box 7">
              <a:extLst>
                <a:ext uri="{FF2B5EF4-FFF2-40B4-BE49-F238E27FC236}">
                  <a16:creationId xmlns:a16="http://schemas.microsoft.com/office/drawing/2014/main" id="{2CC54C85-F193-5946-B117-B3530910C0C1}"/>
                </a:ext>
              </a:extLst>
            </p:cNvPr>
            <p:cNvSpPr txBox="1">
              <a:spLocks noChangeArrowheads="1"/>
            </p:cNvSpPr>
            <p:nvPr/>
          </p:nvSpPr>
          <p:spPr bwMode="auto">
            <a:xfrm>
              <a:off x="2256" y="2208"/>
              <a:ext cx="1200"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a:solidFill>
                    <a:srgbClr val="006600"/>
                  </a:solidFill>
                  <a:latin typeface="Comic Sans MS" panose="030F0902030302020204" pitchFamily="66" charset="0"/>
                  <a:ea typeface="宋体" panose="02010600030101010101" pitchFamily="2" charset="-122"/>
                </a:rPr>
                <a:t>smallest</a:t>
              </a:r>
              <a:endParaRPr lang="en-US" altLang="zh-CN">
                <a:solidFill>
                  <a:srgbClr val="010000"/>
                </a:solidFill>
                <a:latin typeface="Comic Sans MS" panose="030F0902030302020204" pitchFamily="66" charset="0"/>
                <a:ea typeface="宋体" panose="02010600030101010101" pitchFamily="2" charset="-122"/>
              </a:endParaRPr>
            </a:p>
          </p:txBody>
        </p:sp>
        <p:sp>
          <p:nvSpPr>
            <p:cNvPr id="192520" name="AutoShape 8">
              <a:extLst>
                <a:ext uri="{FF2B5EF4-FFF2-40B4-BE49-F238E27FC236}">
                  <a16:creationId xmlns:a16="http://schemas.microsoft.com/office/drawing/2014/main" id="{E9E8C710-3F7F-AE4B-A767-55B1564569F5}"/>
                </a:ext>
              </a:extLst>
            </p:cNvPr>
            <p:cNvSpPr>
              <a:spLocks noChangeArrowheads="1"/>
            </p:cNvSpPr>
            <p:nvPr/>
          </p:nvSpPr>
          <p:spPr bwMode="auto">
            <a:xfrm>
              <a:off x="2736" y="2448"/>
              <a:ext cx="192" cy="192"/>
            </a:xfrm>
            <a:prstGeom prst="downArrow">
              <a:avLst>
                <a:gd name="adj1" fmla="val 50000"/>
                <a:gd name="adj2" fmla="val 25000"/>
              </a:avLst>
            </a:prstGeom>
            <a:solidFill>
              <a:srgbClr val="006600"/>
            </a:solidFill>
            <a:ln w="9525">
              <a:solidFill>
                <a:schemeClr val="bg2"/>
              </a:solidFill>
              <a:miter lim="800000"/>
              <a:headEnd/>
              <a:tailEnd/>
            </a:ln>
          </p:spPr>
          <p:txBody>
            <a:bodyPr wrap="none" anchor="ctr"/>
            <a:lstStyle/>
            <a:p>
              <a:pPr eaLnBrk="0" fontAlgn="base" hangingPunct="0">
                <a:spcBef>
                  <a:spcPct val="0"/>
                </a:spcBef>
                <a:spcAft>
                  <a:spcPct val="0"/>
                </a:spcAft>
              </a:pPr>
              <a:endParaRPr kumimoji="1" lang="zh-CN" altLang="en-US">
                <a:solidFill>
                  <a:srgbClr val="000000"/>
                </a:solidFill>
                <a:latin typeface="Comic Sans MS" panose="030F0902030302020204" pitchFamily="66" charset="0"/>
              </a:endParaRPr>
            </a:p>
          </p:txBody>
        </p:sp>
      </p:grpSp>
      <p:grpSp>
        <p:nvGrpSpPr>
          <p:cNvPr id="192521" name="Group 9">
            <a:extLst>
              <a:ext uri="{FF2B5EF4-FFF2-40B4-BE49-F238E27FC236}">
                <a16:creationId xmlns:a16="http://schemas.microsoft.com/office/drawing/2014/main" id="{77CAD2B9-737F-3D45-B99B-3C01B86F8C24}"/>
              </a:ext>
            </a:extLst>
          </p:cNvPr>
          <p:cNvGrpSpPr>
            <a:grpSpLocks/>
          </p:cNvGrpSpPr>
          <p:nvPr/>
        </p:nvGrpSpPr>
        <p:grpSpPr bwMode="auto">
          <a:xfrm>
            <a:off x="2590800" y="4343400"/>
            <a:ext cx="2667000" cy="381000"/>
            <a:chOff x="816" y="3264"/>
            <a:chExt cx="1680" cy="240"/>
          </a:xfrm>
        </p:grpSpPr>
        <p:sp>
          <p:nvSpPr>
            <p:cNvPr id="192522" name="Rectangle 10">
              <a:extLst>
                <a:ext uri="{FF2B5EF4-FFF2-40B4-BE49-F238E27FC236}">
                  <a16:creationId xmlns:a16="http://schemas.microsoft.com/office/drawing/2014/main" id="{A450258A-154C-794F-8DC9-E8A41CA5D971}"/>
                </a:ext>
              </a:extLst>
            </p:cNvPr>
            <p:cNvSpPr>
              <a:spLocks noChangeArrowheads="1"/>
            </p:cNvSpPr>
            <p:nvPr/>
          </p:nvSpPr>
          <p:spPr bwMode="auto">
            <a:xfrm>
              <a:off x="816"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A</a:t>
              </a:r>
            </a:p>
          </p:txBody>
        </p:sp>
        <p:sp>
          <p:nvSpPr>
            <p:cNvPr id="192523" name="Rectangle 11">
              <a:extLst>
                <a:ext uri="{FF2B5EF4-FFF2-40B4-BE49-F238E27FC236}">
                  <a16:creationId xmlns:a16="http://schemas.microsoft.com/office/drawing/2014/main" id="{7B03EF2B-935F-E542-AEC6-032BE9230F6A}"/>
                </a:ext>
              </a:extLst>
            </p:cNvPr>
            <p:cNvSpPr>
              <a:spLocks noChangeArrowheads="1"/>
            </p:cNvSpPr>
            <p:nvPr/>
          </p:nvSpPr>
          <p:spPr bwMode="auto">
            <a:xfrm>
              <a:off x="1152"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G</a:t>
              </a:r>
            </a:p>
          </p:txBody>
        </p:sp>
        <p:sp>
          <p:nvSpPr>
            <p:cNvPr id="192524" name="Rectangle 12">
              <a:extLst>
                <a:ext uri="{FF2B5EF4-FFF2-40B4-BE49-F238E27FC236}">
                  <a16:creationId xmlns:a16="http://schemas.microsoft.com/office/drawing/2014/main" id="{776528A4-0260-DE49-B209-59202A66A493}"/>
                </a:ext>
              </a:extLst>
            </p:cNvPr>
            <p:cNvSpPr>
              <a:spLocks noChangeArrowheads="1"/>
            </p:cNvSpPr>
            <p:nvPr/>
          </p:nvSpPr>
          <p:spPr bwMode="auto">
            <a:xfrm>
              <a:off x="1488"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L</a:t>
              </a:r>
            </a:p>
          </p:txBody>
        </p:sp>
        <p:sp>
          <p:nvSpPr>
            <p:cNvPr id="192525" name="Rectangle 13">
              <a:extLst>
                <a:ext uri="{FF2B5EF4-FFF2-40B4-BE49-F238E27FC236}">
                  <a16:creationId xmlns:a16="http://schemas.microsoft.com/office/drawing/2014/main" id="{5BAFB38B-F976-7449-8D0A-BA60D976BC64}"/>
                </a:ext>
              </a:extLst>
            </p:cNvPr>
            <p:cNvSpPr>
              <a:spLocks noChangeArrowheads="1"/>
            </p:cNvSpPr>
            <p:nvPr/>
          </p:nvSpPr>
          <p:spPr bwMode="auto">
            <a:xfrm>
              <a:off x="1824"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O</a:t>
              </a:r>
            </a:p>
          </p:txBody>
        </p:sp>
        <p:sp>
          <p:nvSpPr>
            <p:cNvPr id="192526" name="Rectangle 14">
              <a:extLst>
                <a:ext uri="{FF2B5EF4-FFF2-40B4-BE49-F238E27FC236}">
                  <a16:creationId xmlns:a16="http://schemas.microsoft.com/office/drawing/2014/main" id="{C176C3BA-F1B5-A94E-9A33-C3A4CFC1C640}"/>
                </a:ext>
              </a:extLst>
            </p:cNvPr>
            <p:cNvSpPr>
              <a:spLocks noChangeArrowheads="1"/>
            </p:cNvSpPr>
            <p:nvPr/>
          </p:nvSpPr>
          <p:spPr bwMode="auto">
            <a:xfrm>
              <a:off x="2160"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R</a:t>
              </a:r>
            </a:p>
          </p:txBody>
        </p:sp>
      </p:grpSp>
      <p:grpSp>
        <p:nvGrpSpPr>
          <p:cNvPr id="192527" name="Group 15">
            <a:extLst>
              <a:ext uri="{FF2B5EF4-FFF2-40B4-BE49-F238E27FC236}">
                <a16:creationId xmlns:a16="http://schemas.microsoft.com/office/drawing/2014/main" id="{90C4750B-A322-6348-B949-B5746D77DEC3}"/>
              </a:ext>
            </a:extLst>
          </p:cNvPr>
          <p:cNvGrpSpPr>
            <a:grpSpLocks/>
          </p:cNvGrpSpPr>
          <p:nvPr/>
        </p:nvGrpSpPr>
        <p:grpSpPr bwMode="auto">
          <a:xfrm>
            <a:off x="5791200" y="4343400"/>
            <a:ext cx="2667000" cy="381000"/>
            <a:chOff x="2880" y="3264"/>
            <a:chExt cx="1680" cy="240"/>
          </a:xfrm>
        </p:grpSpPr>
        <p:sp>
          <p:nvSpPr>
            <p:cNvPr id="192528" name="Rectangle 16">
              <a:extLst>
                <a:ext uri="{FF2B5EF4-FFF2-40B4-BE49-F238E27FC236}">
                  <a16:creationId xmlns:a16="http://schemas.microsoft.com/office/drawing/2014/main" id="{3B0ABC67-DBB0-0441-96C4-1F4DB808AF13}"/>
                </a:ext>
              </a:extLst>
            </p:cNvPr>
            <p:cNvSpPr>
              <a:spLocks noChangeArrowheads="1"/>
            </p:cNvSpPr>
            <p:nvPr/>
          </p:nvSpPr>
          <p:spPr bwMode="auto">
            <a:xfrm>
              <a:off x="2880"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H</a:t>
              </a:r>
            </a:p>
          </p:txBody>
        </p:sp>
        <p:sp>
          <p:nvSpPr>
            <p:cNvPr id="192529" name="Rectangle 17">
              <a:extLst>
                <a:ext uri="{FF2B5EF4-FFF2-40B4-BE49-F238E27FC236}">
                  <a16:creationId xmlns:a16="http://schemas.microsoft.com/office/drawing/2014/main" id="{F2D4DBC2-6D76-514D-9A56-8A8F7FB28C88}"/>
                </a:ext>
              </a:extLst>
            </p:cNvPr>
            <p:cNvSpPr>
              <a:spLocks noChangeArrowheads="1"/>
            </p:cNvSpPr>
            <p:nvPr/>
          </p:nvSpPr>
          <p:spPr bwMode="auto">
            <a:xfrm>
              <a:off x="3216"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I</a:t>
              </a:r>
            </a:p>
          </p:txBody>
        </p:sp>
        <p:sp>
          <p:nvSpPr>
            <p:cNvPr id="192530" name="Rectangle 18">
              <a:extLst>
                <a:ext uri="{FF2B5EF4-FFF2-40B4-BE49-F238E27FC236}">
                  <a16:creationId xmlns:a16="http://schemas.microsoft.com/office/drawing/2014/main" id="{F7626A4F-221D-8943-AA28-B804E8935C83}"/>
                </a:ext>
              </a:extLst>
            </p:cNvPr>
            <p:cNvSpPr>
              <a:spLocks noChangeArrowheads="1"/>
            </p:cNvSpPr>
            <p:nvPr/>
          </p:nvSpPr>
          <p:spPr bwMode="auto">
            <a:xfrm>
              <a:off x="3552"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M</a:t>
              </a:r>
            </a:p>
          </p:txBody>
        </p:sp>
        <p:sp>
          <p:nvSpPr>
            <p:cNvPr id="192531" name="Rectangle 19">
              <a:extLst>
                <a:ext uri="{FF2B5EF4-FFF2-40B4-BE49-F238E27FC236}">
                  <a16:creationId xmlns:a16="http://schemas.microsoft.com/office/drawing/2014/main" id="{174FFB73-72AD-F143-A68B-129FB4CB3291}"/>
                </a:ext>
              </a:extLst>
            </p:cNvPr>
            <p:cNvSpPr>
              <a:spLocks noChangeArrowheads="1"/>
            </p:cNvSpPr>
            <p:nvPr/>
          </p:nvSpPr>
          <p:spPr bwMode="auto">
            <a:xfrm>
              <a:off x="3888"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S</a:t>
              </a:r>
            </a:p>
          </p:txBody>
        </p:sp>
        <p:sp>
          <p:nvSpPr>
            <p:cNvPr id="192532" name="Rectangle 20">
              <a:extLst>
                <a:ext uri="{FF2B5EF4-FFF2-40B4-BE49-F238E27FC236}">
                  <a16:creationId xmlns:a16="http://schemas.microsoft.com/office/drawing/2014/main" id="{280780CA-6972-E445-9804-42CEC7C77EAA}"/>
                </a:ext>
              </a:extLst>
            </p:cNvPr>
            <p:cNvSpPr>
              <a:spLocks noChangeArrowheads="1"/>
            </p:cNvSpPr>
            <p:nvPr/>
          </p:nvSpPr>
          <p:spPr bwMode="auto">
            <a:xfrm>
              <a:off x="4224"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T</a:t>
              </a:r>
            </a:p>
          </p:txBody>
        </p:sp>
      </p:grpSp>
      <p:sp>
        <p:nvSpPr>
          <p:cNvPr id="192533" name="Rectangle 21">
            <a:extLst>
              <a:ext uri="{FF2B5EF4-FFF2-40B4-BE49-F238E27FC236}">
                <a16:creationId xmlns:a16="http://schemas.microsoft.com/office/drawing/2014/main" id="{DEECB9F8-26A7-2E4D-959B-BAE819A47B1D}"/>
              </a:ext>
            </a:extLst>
          </p:cNvPr>
          <p:cNvSpPr>
            <a:spLocks noChangeArrowheads="1"/>
          </p:cNvSpPr>
          <p:nvPr/>
        </p:nvSpPr>
        <p:spPr bwMode="auto">
          <a:xfrm>
            <a:off x="28194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A</a:t>
            </a:r>
          </a:p>
        </p:txBody>
      </p:sp>
      <p:sp>
        <p:nvSpPr>
          <p:cNvPr id="192534" name="Rectangle 22">
            <a:extLst>
              <a:ext uri="{FF2B5EF4-FFF2-40B4-BE49-F238E27FC236}">
                <a16:creationId xmlns:a16="http://schemas.microsoft.com/office/drawing/2014/main" id="{113D56AF-64AD-714B-8D7C-29101732EF4D}"/>
              </a:ext>
            </a:extLst>
          </p:cNvPr>
          <p:cNvSpPr>
            <a:spLocks noChangeArrowheads="1"/>
          </p:cNvSpPr>
          <p:nvPr/>
        </p:nvSpPr>
        <p:spPr bwMode="auto">
          <a:xfrm>
            <a:off x="33528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G</a:t>
            </a:r>
          </a:p>
        </p:txBody>
      </p:sp>
      <p:sp>
        <p:nvSpPr>
          <p:cNvPr id="192535" name="Rectangle 23">
            <a:extLst>
              <a:ext uri="{FF2B5EF4-FFF2-40B4-BE49-F238E27FC236}">
                <a16:creationId xmlns:a16="http://schemas.microsoft.com/office/drawing/2014/main" id="{14492BC3-BC60-C84A-B98C-27CD0D3C2F88}"/>
              </a:ext>
            </a:extLst>
          </p:cNvPr>
          <p:cNvSpPr>
            <a:spLocks noChangeArrowheads="1"/>
          </p:cNvSpPr>
          <p:nvPr/>
        </p:nvSpPr>
        <p:spPr bwMode="auto">
          <a:xfrm>
            <a:off x="38862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2536" name="Rectangle 24">
            <a:extLst>
              <a:ext uri="{FF2B5EF4-FFF2-40B4-BE49-F238E27FC236}">
                <a16:creationId xmlns:a16="http://schemas.microsoft.com/office/drawing/2014/main" id="{F6FAC488-7667-2842-9F5B-EBA312B55D5D}"/>
              </a:ext>
            </a:extLst>
          </p:cNvPr>
          <p:cNvSpPr>
            <a:spLocks noChangeArrowheads="1"/>
          </p:cNvSpPr>
          <p:nvPr/>
        </p:nvSpPr>
        <p:spPr bwMode="auto">
          <a:xfrm>
            <a:off x="44196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2537" name="Rectangle 25">
            <a:extLst>
              <a:ext uri="{FF2B5EF4-FFF2-40B4-BE49-F238E27FC236}">
                <a16:creationId xmlns:a16="http://schemas.microsoft.com/office/drawing/2014/main" id="{13EAC8FD-8170-334E-B97E-D111B095B5A8}"/>
              </a:ext>
            </a:extLst>
          </p:cNvPr>
          <p:cNvSpPr>
            <a:spLocks noChangeArrowheads="1"/>
          </p:cNvSpPr>
          <p:nvPr/>
        </p:nvSpPr>
        <p:spPr bwMode="auto">
          <a:xfrm>
            <a:off x="49530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2538" name="Rectangle 26">
            <a:extLst>
              <a:ext uri="{FF2B5EF4-FFF2-40B4-BE49-F238E27FC236}">
                <a16:creationId xmlns:a16="http://schemas.microsoft.com/office/drawing/2014/main" id="{B2518E24-A9A9-8D43-A3F0-9322CAC7D474}"/>
              </a:ext>
            </a:extLst>
          </p:cNvPr>
          <p:cNvSpPr>
            <a:spLocks noChangeArrowheads="1"/>
          </p:cNvSpPr>
          <p:nvPr/>
        </p:nvSpPr>
        <p:spPr bwMode="auto">
          <a:xfrm>
            <a:off x="54864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2539" name="Rectangle 27">
            <a:extLst>
              <a:ext uri="{FF2B5EF4-FFF2-40B4-BE49-F238E27FC236}">
                <a16:creationId xmlns:a16="http://schemas.microsoft.com/office/drawing/2014/main" id="{6D664210-690F-8A40-A96D-E8779E42B012}"/>
              </a:ext>
            </a:extLst>
          </p:cNvPr>
          <p:cNvSpPr>
            <a:spLocks noChangeArrowheads="1"/>
          </p:cNvSpPr>
          <p:nvPr/>
        </p:nvSpPr>
        <p:spPr bwMode="auto">
          <a:xfrm>
            <a:off x="60198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2540" name="Rectangle 28">
            <a:extLst>
              <a:ext uri="{FF2B5EF4-FFF2-40B4-BE49-F238E27FC236}">
                <a16:creationId xmlns:a16="http://schemas.microsoft.com/office/drawing/2014/main" id="{AC9CCEF3-901F-0141-823F-1DB743E6D691}"/>
              </a:ext>
            </a:extLst>
          </p:cNvPr>
          <p:cNvSpPr>
            <a:spLocks noChangeArrowheads="1"/>
          </p:cNvSpPr>
          <p:nvPr/>
        </p:nvSpPr>
        <p:spPr bwMode="auto">
          <a:xfrm>
            <a:off x="65532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2541" name="Rectangle 29">
            <a:extLst>
              <a:ext uri="{FF2B5EF4-FFF2-40B4-BE49-F238E27FC236}">
                <a16:creationId xmlns:a16="http://schemas.microsoft.com/office/drawing/2014/main" id="{CE4A43C3-87D5-8341-9025-56FEF7BC82AD}"/>
              </a:ext>
            </a:extLst>
          </p:cNvPr>
          <p:cNvSpPr>
            <a:spLocks noChangeArrowheads="1"/>
          </p:cNvSpPr>
          <p:nvPr/>
        </p:nvSpPr>
        <p:spPr bwMode="auto">
          <a:xfrm>
            <a:off x="70866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2542" name="Rectangle 30">
            <a:extLst>
              <a:ext uri="{FF2B5EF4-FFF2-40B4-BE49-F238E27FC236}">
                <a16:creationId xmlns:a16="http://schemas.microsoft.com/office/drawing/2014/main" id="{E5599379-4E75-2C45-821F-8EBB6AC4C2D4}"/>
              </a:ext>
            </a:extLst>
          </p:cNvPr>
          <p:cNvSpPr>
            <a:spLocks noChangeArrowheads="1"/>
          </p:cNvSpPr>
          <p:nvPr/>
        </p:nvSpPr>
        <p:spPr bwMode="auto">
          <a:xfrm>
            <a:off x="76200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2544" name="Rectangle 32">
            <a:extLst>
              <a:ext uri="{FF2B5EF4-FFF2-40B4-BE49-F238E27FC236}">
                <a16:creationId xmlns:a16="http://schemas.microsoft.com/office/drawing/2014/main" id="{826883D8-3DE3-5B40-ACB7-3A5FC0D6F27F}"/>
              </a:ext>
            </a:extLst>
          </p:cNvPr>
          <p:cNvSpPr>
            <a:spLocks noGrp="1" noChangeArrowheads="1"/>
          </p:cNvSpPr>
          <p:nvPr>
            <p:ph type="title"/>
          </p:nvPr>
        </p:nvSpPr>
        <p:spPr/>
        <p:txBody>
          <a:bodyPr/>
          <a:lstStyle/>
          <a:p>
            <a:r>
              <a:rPr lang="en-US" altLang="zh-CN">
                <a:ea typeface="宋体" panose="02010600030101010101" pitchFamily="2" charset="-122"/>
              </a:rPr>
              <a:t>Merging</a:t>
            </a:r>
          </a:p>
        </p:txBody>
      </p:sp>
      <p:sp>
        <p:nvSpPr>
          <p:cNvPr id="192545" name="Rectangle 33">
            <a:extLst>
              <a:ext uri="{FF2B5EF4-FFF2-40B4-BE49-F238E27FC236}">
                <a16:creationId xmlns:a16="http://schemas.microsoft.com/office/drawing/2014/main" id="{4E03AF8B-9111-224E-BB3B-A07B75EA6417}"/>
              </a:ext>
            </a:extLst>
          </p:cNvPr>
          <p:cNvSpPr>
            <a:spLocks noGrp="1" noChangeArrowheads="1"/>
          </p:cNvSpPr>
          <p:nvPr>
            <p:ph type="body" idx="1"/>
          </p:nvPr>
        </p:nvSpPr>
        <p:spPr/>
        <p:txBody>
          <a:bodyPr/>
          <a:lstStyle/>
          <a:p>
            <a:r>
              <a:rPr lang="en-US" altLang="zh-CN">
                <a:ea typeface="宋体" panose="02010600030101010101" pitchFamily="2" charset="-122"/>
              </a:rPr>
              <a:t>Merge.</a:t>
            </a:r>
          </a:p>
          <a:p>
            <a:pPr lvl="1"/>
            <a:r>
              <a:rPr lang="en-US" altLang="zh-CN">
                <a:ea typeface="宋体" panose="02010600030101010101" pitchFamily="2" charset="-122"/>
              </a:rPr>
              <a:t>Keep track of smallest element in each sorted half.</a:t>
            </a:r>
          </a:p>
          <a:p>
            <a:pPr lvl="1"/>
            <a:r>
              <a:rPr lang="en-US" altLang="zh-CN">
                <a:ea typeface="宋体" panose="02010600030101010101" pitchFamily="2" charset="-122"/>
              </a:rPr>
              <a:t>Insert smallest of two elements into auxiliary array.</a:t>
            </a:r>
          </a:p>
          <a:p>
            <a:pPr lvl="1"/>
            <a:r>
              <a:rPr lang="en-US" altLang="zh-CN">
                <a:ea typeface="宋体" panose="02010600030101010101" pitchFamily="2" charset="-122"/>
              </a:rPr>
              <a:t>Repeat until done.</a:t>
            </a:r>
          </a:p>
          <a:p>
            <a:pPr lvl="1"/>
            <a:endParaRPr lang="en-US" altLang="zh-CN">
              <a:ea typeface="宋体" panose="02010600030101010101" pitchFamily="2" charset="-122"/>
            </a:endParaRPr>
          </a:p>
        </p:txBody>
      </p:sp>
      <p:sp>
        <p:nvSpPr>
          <p:cNvPr id="192546" name="Rectangle 34">
            <a:extLst>
              <a:ext uri="{FF2B5EF4-FFF2-40B4-BE49-F238E27FC236}">
                <a16:creationId xmlns:a16="http://schemas.microsoft.com/office/drawing/2014/main" id="{488E60E0-C72A-8E47-A38B-6129FAA39061}"/>
              </a:ext>
            </a:extLst>
          </p:cNvPr>
          <p:cNvSpPr>
            <a:spLocks noChangeArrowheads="1"/>
          </p:cNvSpPr>
          <p:nvPr/>
        </p:nvSpPr>
        <p:spPr bwMode="auto">
          <a:xfrm>
            <a:off x="3886200" y="5334000"/>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FFFFFF"/>
                </a:solidFill>
                <a:latin typeface="Courier New" panose="02070309020205020404" pitchFamily="49" charset="0"/>
                <a:ea typeface="宋体" panose="02010600030101010101" pitchFamily="2" charset="-122"/>
              </a:rPr>
              <a:t>H</a:t>
            </a:r>
          </a:p>
        </p:txBody>
      </p:sp>
      <p:pic>
        <p:nvPicPr>
          <p:cNvPr id="37" name="Picture 2">
            <a:extLst>
              <a:ext uri="{FF2B5EF4-FFF2-40B4-BE49-F238E27FC236}">
                <a16:creationId xmlns:a16="http://schemas.microsoft.com/office/drawing/2014/main" id="{40C8FA26-C856-A849-BA12-7B6909C465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4">
            <a:extLst>
              <a:ext uri="{FF2B5EF4-FFF2-40B4-BE49-F238E27FC236}">
                <a16:creationId xmlns:a16="http://schemas.microsoft.com/office/drawing/2014/main" id="{2FF3F9D6-1488-5140-874E-88F12BF06736}"/>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30363725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2546"/>
                                        </p:tgtEl>
                                        <p:attrNameLst>
                                          <p:attrName>style.visibility</p:attrName>
                                        </p:attrNameLst>
                                      </p:cBhvr>
                                      <p:to>
                                        <p:strVal val="visible"/>
                                      </p:to>
                                    </p:set>
                                    <p:animEffect transition="in" filter="dissolve">
                                      <p:cBhvr>
                                        <p:cTn id="7" dur="500"/>
                                        <p:tgtEl>
                                          <p:spTgt spid="192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46"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3">
            <a:extLst>
              <a:ext uri="{FF2B5EF4-FFF2-40B4-BE49-F238E27FC236}">
                <a16:creationId xmlns:a16="http://schemas.microsoft.com/office/drawing/2014/main" id="{5FCD6958-AA23-7845-A00A-80AD50A9DF5A}"/>
              </a:ext>
            </a:extLst>
          </p:cNvPr>
          <p:cNvSpPr>
            <a:spLocks noGrp="1"/>
          </p:cNvSpPr>
          <p:nvPr>
            <p:ph type="sldNum" sz="quarter" idx="10"/>
          </p:nvPr>
        </p:nvSpPr>
        <p:spPr/>
        <p:txBody>
          <a:bodyPr/>
          <a:lstStyle/>
          <a:p>
            <a:pPr eaLnBrk="0" fontAlgn="base" hangingPunct="0">
              <a:spcBef>
                <a:spcPct val="0"/>
              </a:spcBef>
              <a:spcAft>
                <a:spcPct val="0"/>
              </a:spcAft>
            </a:pPr>
            <a:fld id="{6A4E668A-09CE-7F48-86C1-415BB8180BD0}" type="slidenum">
              <a:rPr kumimoji="1" lang="en-US" altLang="zh-CN">
                <a:solidFill>
                  <a:srgbClr val="000000"/>
                </a:solidFill>
                <a:latin typeface="Comic Sans MS" panose="030F0902030302020204" pitchFamily="66" charset="0"/>
              </a:rPr>
              <a:pPr eaLnBrk="0" fontAlgn="base" hangingPunct="0">
                <a:spcBef>
                  <a:spcPct val="0"/>
                </a:spcBef>
                <a:spcAft>
                  <a:spcPct val="0"/>
                </a:spcAft>
              </a:pPr>
              <a:t>11</a:t>
            </a:fld>
            <a:endParaRPr kumimoji="1" lang="en-US" altLang="zh-CN" sz="1400">
              <a:solidFill>
                <a:srgbClr val="000000"/>
              </a:solidFill>
              <a:latin typeface="Comic Sans MS" panose="030F0902030302020204" pitchFamily="66" charset="0"/>
            </a:endParaRPr>
          </a:p>
        </p:txBody>
      </p:sp>
      <p:sp>
        <p:nvSpPr>
          <p:cNvPr id="193538" name="Text Box 2">
            <a:extLst>
              <a:ext uri="{FF2B5EF4-FFF2-40B4-BE49-F238E27FC236}">
                <a16:creationId xmlns:a16="http://schemas.microsoft.com/office/drawing/2014/main" id="{FCFFCD39-04CA-CA46-8C43-6E41F8309459}"/>
              </a:ext>
            </a:extLst>
          </p:cNvPr>
          <p:cNvSpPr txBox="1">
            <a:spLocks noChangeArrowheads="1"/>
          </p:cNvSpPr>
          <p:nvPr/>
        </p:nvSpPr>
        <p:spPr bwMode="auto">
          <a:xfrm>
            <a:off x="8763000" y="5334001"/>
            <a:ext cx="17526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fontAlgn="base" hangingPunct="0">
              <a:spcBef>
                <a:spcPct val="50000"/>
              </a:spcBef>
              <a:spcAft>
                <a:spcPct val="0"/>
              </a:spcAft>
            </a:pPr>
            <a:r>
              <a:rPr lang="en-US" altLang="zh-CN">
                <a:solidFill>
                  <a:srgbClr val="000000"/>
                </a:solidFill>
                <a:latin typeface="Comic Sans MS" panose="030F0902030302020204" pitchFamily="66" charset="0"/>
                <a:ea typeface="宋体" panose="02010600030101010101" pitchFamily="2" charset="-122"/>
              </a:rPr>
              <a:t>auxiliary array</a:t>
            </a:r>
          </a:p>
        </p:txBody>
      </p:sp>
      <p:grpSp>
        <p:nvGrpSpPr>
          <p:cNvPr id="193539" name="Group 3">
            <a:extLst>
              <a:ext uri="{FF2B5EF4-FFF2-40B4-BE49-F238E27FC236}">
                <a16:creationId xmlns:a16="http://schemas.microsoft.com/office/drawing/2014/main" id="{1B726068-6113-0B44-AE4A-CFEF67D892B7}"/>
              </a:ext>
            </a:extLst>
          </p:cNvPr>
          <p:cNvGrpSpPr>
            <a:grpSpLocks/>
          </p:cNvGrpSpPr>
          <p:nvPr/>
        </p:nvGrpSpPr>
        <p:grpSpPr bwMode="auto">
          <a:xfrm>
            <a:off x="2971800" y="3505200"/>
            <a:ext cx="1905000" cy="685800"/>
            <a:chOff x="288" y="2208"/>
            <a:chExt cx="1200" cy="432"/>
          </a:xfrm>
        </p:grpSpPr>
        <p:sp>
          <p:nvSpPr>
            <p:cNvPr id="193540" name="Text Box 4">
              <a:extLst>
                <a:ext uri="{FF2B5EF4-FFF2-40B4-BE49-F238E27FC236}">
                  <a16:creationId xmlns:a16="http://schemas.microsoft.com/office/drawing/2014/main" id="{710364EE-44DB-9E4F-A435-0BA3C605A535}"/>
                </a:ext>
              </a:extLst>
            </p:cNvPr>
            <p:cNvSpPr txBox="1">
              <a:spLocks noChangeArrowheads="1"/>
            </p:cNvSpPr>
            <p:nvPr/>
          </p:nvSpPr>
          <p:spPr bwMode="auto">
            <a:xfrm>
              <a:off x="288" y="2208"/>
              <a:ext cx="1200"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a:solidFill>
                    <a:srgbClr val="003399"/>
                  </a:solidFill>
                  <a:latin typeface="Comic Sans MS" panose="030F0902030302020204" pitchFamily="66" charset="0"/>
                  <a:ea typeface="宋体" panose="02010600030101010101" pitchFamily="2" charset="-122"/>
                </a:rPr>
                <a:t>smallest</a:t>
              </a:r>
              <a:endParaRPr lang="en-US" altLang="zh-CN">
                <a:solidFill>
                  <a:srgbClr val="010000"/>
                </a:solidFill>
                <a:latin typeface="Comic Sans MS" panose="030F0902030302020204" pitchFamily="66" charset="0"/>
                <a:ea typeface="宋体" panose="02010600030101010101" pitchFamily="2" charset="-122"/>
              </a:endParaRPr>
            </a:p>
          </p:txBody>
        </p:sp>
        <p:sp>
          <p:nvSpPr>
            <p:cNvPr id="193541" name="AutoShape 5">
              <a:extLst>
                <a:ext uri="{FF2B5EF4-FFF2-40B4-BE49-F238E27FC236}">
                  <a16:creationId xmlns:a16="http://schemas.microsoft.com/office/drawing/2014/main" id="{10C838A6-B263-AA4A-8986-9EF1FC3141D6}"/>
                </a:ext>
              </a:extLst>
            </p:cNvPr>
            <p:cNvSpPr>
              <a:spLocks noChangeArrowheads="1"/>
            </p:cNvSpPr>
            <p:nvPr/>
          </p:nvSpPr>
          <p:spPr bwMode="auto">
            <a:xfrm>
              <a:off x="768" y="2448"/>
              <a:ext cx="192" cy="192"/>
            </a:xfrm>
            <a:prstGeom prst="downArrow">
              <a:avLst>
                <a:gd name="adj1" fmla="val 50000"/>
                <a:gd name="adj2" fmla="val 25000"/>
              </a:avLst>
            </a:prstGeom>
            <a:solidFill>
              <a:srgbClr val="003399"/>
            </a:solidFill>
            <a:ln w="9525">
              <a:solidFill>
                <a:schemeClr val="bg2"/>
              </a:solidFill>
              <a:miter lim="800000"/>
              <a:headEnd/>
              <a:tailEnd/>
            </a:ln>
          </p:spPr>
          <p:txBody>
            <a:bodyPr wrap="none" anchor="ctr"/>
            <a:lstStyle/>
            <a:p>
              <a:pPr eaLnBrk="0" fontAlgn="base" hangingPunct="0">
                <a:spcBef>
                  <a:spcPct val="0"/>
                </a:spcBef>
                <a:spcAft>
                  <a:spcPct val="0"/>
                </a:spcAft>
              </a:pPr>
              <a:endParaRPr kumimoji="1" lang="zh-CN" altLang="en-US">
                <a:solidFill>
                  <a:srgbClr val="000000"/>
                </a:solidFill>
                <a:latin typeface="Comic Sans MS" panose="030F0902030302020204" pitchFamily="66" charset="0"/>
              </a:endParaRPr>
            </a:p>
          </p:txBody>
        </p:sp>
      </p:grpSp>
      <p:grpSp>
        <p:nvGrpSpPr>
          <p:cNvPr id="193542" name="Group 6">
            <a:extLst>
              <a:ext uri="{FF2B5EF4-FFF2-40B4-BE49-F238E27FC236}">
                <a16:creationId xmlns:a16="http://schemas.microsoft.com/office/drawing/2014/main" id="{6A435B92-533A-5C45-AABD-2A22C29CB247}"/>
              </a:ext>
            </a:extLst>
          </p:cNvPr>
          <p:cNvGrpSpPr>
            <a:grpSpLocks/>
          </p:cNvGrpSpPr>
          <p:nvPr/>
        </p:nvGrpSpPr>
        <p:grpSpPr bwMode="auto">
          <a:xfrm>
            <a:off x="5638800" y="3505200"/>
            <a:ext cx="1905000" cy="685800"/>
            <a:chOff x="2256" y="2208"/>
            <a:chExt cx="1200" cy="432"/>
          </a:xfrm>
        </p:grpSpPr>
        <p:sp>
          <p:nvSpPr>
            <p:cNvPr id="193543" name="Text Box 7">
              <a:extLst>
                <a:ext uri="{FF2B5EF4-FFF2-40B4-BE49-F238E27FC236}">
                  <a16:creationId xmlns:a16="http://schemas.microsoft.com/office/drawing/2014/main" id="{4271C0FD-E14E-B341-A9F9-18BCA5361E9A}"/>
                </a:ext>
              </a:extLst>
            </p:cNvPr>
            <p:cNvSpPr txBox="1">
              <a:spLocks noChangeArrowheads="1"/>
            </p:cNvSpPr>
            <p:nvPr/>
          </p:nvSpPr>
          <p:spPr bwMode="auto">
            <a:xfrm>
              <a:off x="2256" y="2208"/>
              <a:ext cx="1200"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a:solidFill>
                    <a:srgbClr val="006600"/>
                  </a:solidFill>
                  <a:latin typeface="Comic Sans MS" panose="030F0902030302020204" pitchFamily="66" charset="0"/>
                  <a:ea typeface="宋体" panose="02010600030101010101" pitchFamily="2" charset="-122"/>
                </a:rPr>
                <a:t>smallest</a:t>
              </a:r>
              <a:endParaRPr lang="en-US" altLang="zh-CN">
                <a:solidFill>
                  <a:srgbClr val="010000"/>
                </a:solidFill>
                <a:latin typeface="Comic Sans MS" panose="030F0902030302020204" pitchFamily="66" charset="0"/>
                <a:ea typeface="宋体" panose="02010600030101010101" pitchFamily="2" charset="-122"/>
              </a:endParaRPr>
            </a:p>
          </p:txBody>
        </p:sp>
        <p:sp>
          <p:nvSpPr>
            <p:cNvPr id="193544" name="AutoShape 8">
              <a:extLst>
                <a:ext uri="{FF2B5EF4-FFF2-40B4-BE49-F238E27FC236}">
                  <a16:creationId xmlns:a16="http://schemas.microsoft.com/office/drawing/2014/main" id="{D35EBBEC-656B-5C44-93DF-1BAEAEFD1711}"/>
                </a:ext>
              </a:extLst>
            </p:cNvPr>
            <p:cNvSpPr>
              <a:spLocks noChangeArrowheads="1"/>
            </p:cNvSpPr>
            <p:nvPr/>
          </p:nvSpPr>
          <p:spPr bwMode="auto">
            <a:xfrm>
              <a:off x="2736" y="2448"/>
              <a:ext cx="192" cy="192"/>
            </a:xfrm>
            <a:prstGeom prst="downArrow">
              <a:avLst>
                <a:gd name="adj1" fmla="val 50000"/>
                <a:gd name="adj2" fmla="val 25000"/>
              </a:avLst>
            </a:prstGeom>
            <a:solidFill>
              <a:srgbClr val="006600"/>
            </a:solidFill>
            <a:ln w="9525">
              <a:solidFill>
                <a:schemeClr val="bg2"/>
              </a:solidFill>
              <a:miter lim="800000"/>
              <a:headEnd/>
              <a:tailEnd/>
            </a:ln>
          </p:spPr>
          <p:txBody>
            <a:bodyPr wrap="none" anchor="ctr"/>
            <a:lstStyle/>
            <a:p>
              <a:pPr eaLnBrk="0" fontAlgn="base" hangingPunct="0">
                <a:spcBef>
                  <a:spcPct val="0"/>
                </a:spcBef>
                <a:spcAft>
                  <a:spcPct val="0"/>
                </a:spcAft>
              </a:pPr>
              <a:endParaRPr kumimoji="1" lang="zh-CN" altLang="en-US">
                <a:solidFill>
                  <a:srgbClr val="000000"/>
                </a:solidFill>
                <a:latin typeface="Comic Sans MS" panose="030F0902030302020204" pitchFamily="66" charset="0"/>
              </a:endParaRPr>
            </a:p>
          </p:txBody>
        </p:sp>
      </p:grpSp>
      <p:grpSp>
        <p:nvGrpSpPr>
          <p:cNvPr id="193545" name="Group 9">
            <a:extLst>
              <a:ext uri="{FF2B5EF4-FFF2-40B4-BE49-F238E27FC236}">
                <a16:creationId xmlns:a16="http://schemas.microsoft.com/office/drawing/2014/main" id="{3EF70391-F7B2-D641-8A24-BC746F5CC57F}"/>
              </a:ext>
            </a:extLst>
          </p:cNvPr>
          <p:cNvGrpSpPr>
            <a:grpSpLocks/>
          </p:cNvGrpSpPr>
          <p:nvPr/>
        </p:nvGrpSpPr>
        <p:grpSpPr bwMode="auto">
          <a:xfrm>
            <a:off x="2590800" y="4343400"/>
            <a:ext cx="2667000" cy="381000"/>
            <a:chOff x="816" y="3264"/>
            <a:chExt cx="1680" cy="240"/>
          </a:xfrm>
        </p:grpSpPr>
        <p:sp>
          <p:nvSpPr>
            <p:cNvPr id="193546" name="Rectangle 10">
              <a:extLst>
                <a:ext uri="{FF2B5EF4-FFF2-40B4-BE49-F238E27FC236}">
                  <a16:creationId xmlns:a16="http://schemas.microsoft.com/office/drawing/2014/main" id="{5CFAC296-B6D7-6640-AD26-81CB70EDD938}"/>
                </a:ext>
              </a:extLst>
            </p:cNvPr>
            <p:cNvSpPr>
              <a:spLocks noChangeArrowheads="1"/>
            </p:cNvSpPr>
            <p:nvPr/>
          </p:nvSpPr>
          <p:spPr bwMode="auto">
            <a:xfrm>
              <a:off x="816"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A</a:t>
              </a:r>
            </a:p>
          </p:txBody>
        </p:sp>
        <p:sp>
          <p:nvSpPr>
            <p:cNvPr id="193547" name="Rectangle 11">
              <a:extLst>
                <a:ext uri="{FF2B5EF4-FFF2-40B4-BE49-F238E27FC236}">
                  <a16:creationId xmlns:a16="http://schemas.microsoft.com/office/drawing/2014/main" id="{A18544F7-4A3A-9848-B9BC-28557E53CEA5}"/>
                </a:ext>
              </a:extLst>
            </p:cNvPr>
            <p:cNvSpPr>
              <a:spLocks noChangeArrowheads="1"/>
            </p:cNvSpPr>
            <p:nvPr/>
          </p:nvSpPr>
          <p:spPr bwMode="auto">
            <a:xfrm>
              <a:off x="1152"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G</a:t>
              </a:r>
            </a:p>
          </p:txBody>
        </p:sp>
        <p:sp>
          <p:nvSpPr>
            <p:cNvPr id="193548" name="Rectangle 12">
              <a:extLst>
                <a:ext uri="{FF2B5EF4-FFF2-40B4-BE49-F238E27FC236}">
                  <a16:creationId xmlns:a16="http://schemas.microsoft.com/office/drawing/2014/main" id="{2435DE42-B4A3-7848-8CA7-7D120529A41E}"/>
                </a:ext>
              </a:extLst>
            </p:cNvPr>
            <p:cNvSpPr>
              <a:spLocks noChangeArrowheads="1"/>
            </p:cNvSpPr>
            <p:nvPr/>
          </p:nvSpPr>
          <p:spPr bwMode="auto">
            <a:xfrm>
              <a:off x="1488"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L</a:t>
              </a:r>
            </a:p>
          </p:txBody>
        </p:sp>
        <p:sp>
          <p:nvSpPr>
            <p:cNvPr id="193549" name="Rectangle 13">
              <a:extLst>
                <a:ext uri="{FF2B5EF4-FFF2-40B4-BE49-F238E27FC236}">
                  <a16:creationId xmlns:a16="http://schemas.microsoft.com/office/drawing/2014/main" id="{E7BCB2BB-3DED-FC4B-9BD9-286F8637F049}"/>
                </a:ext>
              </a:extLst>
            </p:cNvPr>
            <p:cNvSpPr>
              <a:spLocks noChangeArrowheads="1"/>
            </p:cNvSpPr>
            <p:nvPr/>
          </p:nvSpPr>
          <p:spPr bwMode="auto">
            <a:xfrm>
              <a:off x="1824"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O</a:t>
              </a:r>
            </a:p>
          </p:txBody>
        </p:sp>
        <p:sp>
          <p:nvSpPr>
            <p:cNvPr id="193550" name="Rectangle 14">
              <a:extLst>
                <a:ext uri="{FF2B5EF4-FFF2-40B4-BE49-F238E27FC236}">
                  <a16:creationId xmlns:a16="http://schemas.microsoft.com/office/drawing/2014/main" id="{DC3F01D5-D845-654C-93A0-20341EC9D01E}"/>
                </a:ext>
              </a:extLst>
            </p:cNvPr>
            <p:cNvSpPr>
              <a:spLocks noChangeArrowheads="1"/>
            </p:cNvSpPr>
            <p:nvPr/>
          </p:nvSpPr>
          <p:spPr bwMode="auto">
            <a:xfrm>
              <a:off x="2160"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R</a:t>
              </a:r>
            </a:p>
          </p:txBody>
        </p:sp>
      </p:grpSp>
      <p:grpSp>
        <p:nvGrpSpPr>
          <p:cNvPr id="193551" name="Group 15">
            <a:extLst>
              <a:ext uri="{FF2B5EF4-FFF2-40B4-BE49-F238E27FC236}">
                <a16:creationId xmlns:a16="http://schemas.microsoft.com/office/drawing/2014/main" id="{4A80F947-73CF-7640-B3FB-52067E2655DA}"/>
              </a:ext>
            </a:extLst>
          </p:cNvPr>
          <p:cNvGrpSpPr>
            <a:grpSpLocks/>
          </p:cNvGrpSpPr>
          <p:nvPr/>
        </p:nvGrpSpPr>
        <p:grpSpPr bwMode="auto">
          <a:xfrm>
            <a:off x="5791200" y="4343400"/>
            <a:ext cx="2667000" cy="381000"/>
            <a:chOff x="2880" y="3264"/>
            <a:chExt cx="1680" cy="240"/>
          </a:xfrm>
        </p:grpSpPr>
        <p:sp>
          <p:nvSpPr>
            <p:cNvPr id="193552" name="Rectangle 16">
              <a:extLst>
                <a:ext uri="{FF2B5EF4-FFF2-40B4-BE49-F238E27FC236}">
                  <a16:creationId xmlns:a16="http://schemas.microsoft.com/office/drawing/2014/main" id="{9B166BCB-96DA-1047-8B32-5FCF0C02B129}"/>
                </a:ext>
              </a:extLst>
            </p:cNvPr>
            <p:cNvSpPr>
              <a:spLocks noChangeArrowheads="1"/>
            </p:cNvSpPr>
            <p:nvPr/>
          </p:nvSpPr>
          <p:spPr bwMode="auto">
            <a:xfrm>
              <a:off x="2880"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H</a:t>
              </a:r>
            </a:p>
          </p:txBody>
        </p:sp>
        <p:sp>
          <p:nvSpPr>
            <p:cNvPr id="193553" name="Rectangle 17">
              <a:extLst>
                <a:ext uri="{FF2B5EF4-FFF2-40B4-BE49-F238E27FC236}">
                  <a16:creationId xmlns:a16="http://schemas.microsoft.com/office/drawing/2014/main" id="{FADB3E38-435D-6A42-BF04-69C584EBE9A3}"/>
                </a:ext>
              </a:extLst>
            </p:cNvPr>
            <p:cNvSpPr>
              <a:spLocks noChangeArrowheads="1"/>
            </p:cNvSpPr>
            <p:nvPr/>
          </p:nvSpPr>
          <p:spPr bwMode="auto">
            <a:xfrm>
              <a:off x="3216"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I</a:t>
              </a:r>
            </a:p>
          </p:txBody>
        </p:sp>
        <p:sp>
          <p:nvSpPr>
            <p:cNvPr id="193554" name="Rectangle 18">
              <a:extLst>
                <a:ext uri="{FF2B5EF4-FFF2-40B4-BE49-F238E27FC236}">
                  <a16:creationId xmlns:a16="http://schemas.microsoft.com/office/drawing/2014/main" id="{B7243EE6-6FAD-3544-A949-A32D6FE9C03C}"/>
                </a:ext>
              </a:extLst>
            </p:cNvPr>
            <p:cNvSpPr>
              <a:spLocks noChangeArrowheads="1"/>
            </p:cNvSpPr>
            <p:nvPr/>
          </p:nvSpPr>
          <p:spPr bwMode="auto">
            <a:xfrm>
              <a:off x="3552"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M</a:t>
              </a:r>
            </a:p>
          </p:txBody>
        </p:sp>
        <p:sp>
          <p:nvSpPr>
            <p:cNvPr id="193555" name="Rectangle 19">
              <a:extLst>
                <a:ext uri="{FF2B5EF4-FFF2-40B4-BE49-F238E27FC236}">
                  <a16:creationId xmlns:a16="http://schemas.microsoft.com/office/drawing/2014/main" id="{509B1946-79DA-5C4D-8FB8-845CD0A7D083}"/>
                </a:ext>
              </a:extLst>
            </p:cNvPr>
            <p:cNvSpPr>
              <a:spLocks noChangeArrowheads="1"/>
            </p:cNvSpPr>
            <p:nvPr/>
          </p:nvSpPr>
          <p:spPr bwMode="auto">
            <a:xfrm>
              <a:off x="3888"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S</a:t>
              </a:r>
            </a:p>
          </p:txBody>
        </p:sp>
        <p:sp>
          <p:nvSpPr>
            <p:cNvPr id="193556" name="Rectangle 20">
              <a:extLst>
                <a:ext uri="{FF2B5EF4-FFF2-40B4-BE49-F238E27FC236}">
                  <a16:creationId xmlns:a16="http://schemas.microsoft.com/office/drawing/2014/main" id="{DCE1F3E2-78DD-2044-8AB6-DAF115FEFCFA}"/>
                </a:ext>
              </a:extLst>
            </p:cNvPr>
            <p:cNvSpPr>
              <a:spLocks noChangeArrowheads="1"/>
            </p:cNvSpPr>
            <p:nvPr/>
          </p:nvSpPr>
          <p:spPr bwMode="auto">
            <a:xfrm>
              <a:off x="4224"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T</a:t>
              </a:r>
            </a:p>
          </p:txBody>
        </p:sp>
      </p:grpSp>
      <p:sp>
        <p:nvSpPr>
          <p:cNvPr id="193557" name="Rectangle 21">
            <a:extLst>
              <a:ext uri="{FF2B5EF4-FFF2-40B4-BE49-F238E27FC236}">
                <a16:creationId xmlns:a16="http://schemas.microsoft.com/office/drawing/2014/main" id="{DB08C90A-6B2F-594C-AA9F-04C0DAA2027B}"/>
              </a:ext>
            </a:extLst>
          </p:cNvPr>
          <p:cNvSpPr>
            <a:spLocks noChangeArrowheads="1"/>
          </p:cNvSpPr>
          <p:nvPr/>
        </p:nvSpPr>
        <p:spPr bwMode="auto">
          <a:xfrm>
            <a:off x="28194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A</a:t>
            </a:r>
          </a:p>
        </p:txBody>
      </p:sp>
      <p:sp>
        <p:nvSpPr>
          <p:cNvPr id="193558" name="Rectangle 22">
            <a:extLst>
              <a:ext uri="{FF2B5EF4-FFF2-40B4-BE49-F238E27FC236}">
                <a16:creationId xmlns:a16="http://schemas.microsoft.com/office/drawing/2014/main" id="{B5AFAE06-2957-684D-90C1-F36CB3143869}"/>
              </a:ext>
            </a:extLst>
          </p:cNvPr>
          <p:cNvSpPr>
            <a:spLocks noChangeArrowheads="1"/>
          </p:cNvSpPr>
          <p:nvPr/>
        </p:nvSpPr>
        <p:spPr bwMode="auto">
          <a:xfrm>
            <a:off x="33528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G</a:t>
            </a:r>
          </a:p>
        </p:txBody>
      </p:sp>
      <p:sp>
        <p:nvSpPr>
          <p:cNvPr id="193559" name="Rectangle 23">
            <a:extLst>
              <a:ext uri="{FF2B5EF4-FFF2-40B4-BE49-F238E27FC236}">
                <a16:creationId xmlns:a16="http://schemas.microsoft.com/office/drawing/2014/main" id="{6456F561-4168-C444-96E6-84F758D6F672}"/>
              </a:ext>
            </a:extLst>
          </p:cNvPr>
          <p:cNvSpPr>
            <a:spLocks noChangeArrowheads="1"/>
          </p:cNvSpPr>
          <p:nvPr/>
        </p:nvSpPr>
        <p:spPr bwMode="auto">
          <a:xfrm>
            <a:off x="38862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H</a:t>
            </a:r>
          </a:p>
        </p:txBody>
      </p:sp>
      <p:sp>
        <p:nvSpPr>
          <p:cNvPr id="193560" name="Rectangle 24">
            <a:extLst>
              <a:ext uri="{FF2B5EF4-FFF2-40B4-BE49-F238E27FC236}">
                <a16:creationId xmlns:a16="http://schemas.microsoft.com/office/drawing/2014/main" id="{51405C45-21D1-2D47-B3AD-C0A6A5468829}"/>
              </a:ext>
            </a:extLst>
          </p:cNvPr>
          <p:cNvSpPr>
            <a:spLocks noChangeArrowheads="1"/>
          </p:cNvSpPr>
          <p:nvPr/>
        </p:nvSpPr>
        <p:spPr bwMode="auto">
          <a:xfrm>
            <a:off x="44196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3561" name="Rectangle 25">
            <a:extLst>
              <a:ext uri="{FF2B5EF4-FFF2-40B4-BE49-F238E27FC236}">
                <a16:creationId xmlns:a16="http://schemas.microsoft.com/office/drawing/2014/main" id="{0AF5C0B3-5C9C-3043-B8BD-41FD688AA2A5}"/>
              </a:ext>
            </a:extLst>
          </p:cNvPr>
          <p:cNvSpPr>
            <a:spLocks noChangeArrowheads="1"/>
          </p:cNvSpPr>
          <p:nvPr/>
        </p:nvSpPr>
        <p:spPr bwMode="auto">
          <a:xfrm>
            <a:off x="49530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3562" name="Rectangle 26">
            <a:extLst>
              <a:ext uri="{FF2B5EF4-FFF2-40B4-BE49-F238E27FC236}">
                <a16:creationId xmlns:a16="http://schemas.microsoft.com/office/drawing/2014/main" id="{FD1A52CF-A4E2-3A49-B73E-D8BEEC6A0B70}"/>
              </a:ext>
            </a:extLst>
          </p:cNvPr>
          <p:cNvSpPr>
            <a:spLocks noChangeArrowheads="1"/>
          </p:cNvSpPr>
          <p:nvPr/>
        </p:nvSpPr>
        <p:spPr bwMode="auto">
          <a:xfrm>
            <a:off x="54864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3563" name="Rectangle 27">
            <a:extLst>
              <a:ext uri="{FF2B5EF4-FFF2-40B4-BE49-F238E27FC236}">
                <a16:creationId xmlns:a16="http://schemas.microsoft.com/office/drawing/2014/main" id="{7A4C479D-7C11-2245-8BBB-2630AC1C596F}"/>
              </a:ext>
            </a:extLst>
          </p:cNvPr>
          <p:cNvSpPr>
            <a:spLocks noChangeArrowheads="1"/>
          </p:cNvSpPr>
          <p:nvPr/>
        </p:nvSpPr>
        <p:spPr bwMode="auto">
          <a:xfrm>
            <a:off x="60198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3564" name="Rectangle 28">
            <a:extLst>
              <a:ext uri="{FF2B5EF4-FFF2-40B4-BE49-F238E27FC236}">
                <a16:creationId xmlns:a16="http://schemas.microsoft.com/office/drawing/2014/main" id="{E005BC31-7C83-5C4D-AD4E-5ECEA720D387}"/>
              </a:ext>
            </a:extLst>
          </p:cNvPr>
          <p:cNvSpPr>
            <a:spLocks noChangeArrowheads="1"/>
          </p:cNvSpPr>
          <p:nvPr/>
        </p:nvSpPr>
        <p:spPr bwMode="auto">
          <a:xfrm>
            <a:off x="65532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3565" name="Rectangle 29">
            <a:extLst>
              <a:ext uri="{FF2B5EF4-FFF2-40B4-BE49-F238E27FC236}">
                <a16:creationId xmlns:a16="http://schemas.microsoft.com/office/drawing/2014/main" id="{9CBC31CF-F897-3C42-9ACE-82329C50E7A0}"/>
              </a:ext>
            </a:extLst>
          </p:cNvPr>
          <p:cNvSpPr>
            <a:spLocks noChangeArrowheads="1"/>
          </p:cNvSpPr>
          <p:nvPr/>
        </p:nvSpPr>
        <p:spPr bwMode="auto">
          <a:xfrm>
            <a:off x="70866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3566" name="Rectangle 30">
            <a:extLst>
              <a:ext uri="{FF2B5EF4-FFF2-40B4-BE49-F238E27FC236}">
                <a16:creationId xmlns:a16="http://schemas.microsoft.com/office/drawing/2014/main" id="{87BE5DDE-EB73-9047-86E2-FCD783776C7B}"/>
              </a:ext>
            </a:extLst>
          </p:cNvPr>
          <p:cNvSpPr>
            <a:spLocks noChangeArrowheads="1"/>
          </p:cNvSpPr>
          <p:nvPr/>
        </p:nvSpPr>
        <p:spPr bwMode="auto">
          <a:xfrm>
            <a:off x="76200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3568" name="Rectangle 32">
            <a:extLst>
              <a:ext uri="{FF2B5EF4-FFF2-40B4-BE49-F238E27FC236}">
                <a16:creationId xmlns:a16="http://schemas.microsoft.com/office/drawing/2014/main" id="{646FEB89-91F8-B74E-A9E7-C9E10F9D5233}"/>
              </a:ext>
            </a:extLst>
          </p:cNvPr>
          <p:cNvSpPr>
            <a:spLocks noGrp="1" noChangeArrowheads="1"/>
          </p:cNvSpPr>
          <p:nvPr>
            <p:ph type="title"/>
          </p:nvPr>
        </p:nvSpPr>
        <p:spPr/>
        <p:txBody>
          <a:bodyPr/>
          <a:lstStyle/>
          <a:p>
            <a:r>
              <a:rPr lang="en-US" altLang="zh-CN">
                <a:ea typeface="宋体" panose="02010600030101010101" pitchFamily="2" charset="-122"/>
              </a:rPr>
              <a:t>Merging</a:t>
            </a:r>
          </a:p>
        </p:txBody>
      </p:sp>
      <p:sp>
        <p:nvSpPr>
          <p:cNvPr id="193569" name="Rectangle 33">
            <a:extLst>
              <a:ext uri="{FF2B5EF4-FFF2-40B4-BE49-F238E27FC236}">
                <a16:creationId xmlns:a16="http://schemas.microsoft.com/office/drawing/2014/main" id="{8C0D3102-C4CF-4F4E-9DBB-91168F878768}"/>
              </a:ext>
            </a:extLst>
          </p:cNvPr>
          <p:cNvSpPr>
            <a:spLocks noGrp="1" noChangeArrowheads="1"/>
          </p:cNvSpPr>
          <p:nvPr>
            <p:ph type="body" idx="1"/>
          </p:nvPr>
        </p:nvSpPr>
        <p:spPr/>
        <p:txBody>
          <a:bodyPr/>
          <a:lstStyle/>
          <a:p>
            <a:r>
              <a:rPr lang="en-US" altLang="zh-CN">
                <a:ea typeface="宋体" panose="02010600030101010101" pitchFamily="2" charset="-122"/>
              </a:rPr>
              <a:t>Merge.</a:t>
            </a:r>
          </a:p>
          <a:p>
            <a:pPr lvl="1"/>
            <a:r>
              <a:rPr lang="en-US" altLang="zh-CN">
                <a:ea typeface="宋体" panose="02010600030101010101" pitchFamily="2" charset="-122"/>
              </a:rPr>
              <a:t>Keep track of smallest element in each sorted half.</a:t>
            </a:r>
          </a:p>
          <a:p>
            <a:pPr lvl="1"/>
            <a:r>
              <a:rPr lang="en-US" altLang="zh-CN">
                <a:ea typeface="宋体" panose="02010600030101010101" pitchFamily="2" charset="-122"/>
              </a:rPr>
              <a:t>Insert smallest of two elements into auxiliary array.</a:t>
            </a:r>
          </a:p>
          <a:p>
            <a:pPr lvl="1"/>
            <a:r>
              <a:rPr lang="en-US" altLang="zh-CN">
                <a:ea typeface="宋体" panose="02010600030101010101" pitchFamily="2" charset="-122"/>
              </a:rPr>
              <a:t>Repeat until done.</a:t>
            </a:r>
          </a:p>
          <a:p>
            <a:pPr lvl="1"/>
            <a:endParaRPr lang="en-US" altLang="zh-CN">
              <a:ea typeface="宋体" panose="02010600030101010101" pitchFamily="2" charset="-122"/>
            </a:endParaRPr>
          </a:p>
        </p:txBody>
      </p:sp>
      <p:sp>
        <p:nvSpPr>
          <p:cNvPr id="193570" name="Rectangle 34">
            <a:extLst>
              <a:ext uri="{FF2B5EF4-FFF2-40B4-BE49-F238E27FC236}">
                <a16:creationId xmlns:a16="http://schemas.microsoft.com/office/drawing/2014/main" id="{18D3C3DE-F441-DA4D-93BF-00DAA6E9BA3D}"/>
              </a:ext>
            </a:extLst>
          </p:cNvPr>
          <p:cNvSpPr>
            <a:spLocks noChangeArrowheads="1"/>
          </p:cNvSpPr>
          <p:nvPr/>
        </p:nvSpPr>
        <p:spPr bwMode="auto">
          <a:xfrm>
            <a:off x="4419600" y="5334000"/>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FFFFFF"/>
                </a:solidFill>
                <a:latin typeface="Courier New" panose="02070309020205020404" pitchFamily="49" charset="0"/>
                <a:ea typeface="宋体" panose="02010600030101010101" pitchFamily="2" charset="-122"/>
              </a:rPr>
              <a:t>I</a:t>
            </a:r>
          </a:p>
        </p:txBody>
      </p:sp>
      <p:pic>
        <p:nvPicPr>
          <p:cNvPr id="37" name="Picture 2">
            <a:extLst>
              <a:ext uri="{FF2B5EF4-FFF2-40B4-BE49-F238E27FC236}">
                <a16:creationId xmlns:a16="http://schemas.microsoft.com/office/drawing/2014/main" id="{BBF5FEB7-4639-8B4F-AD8C-4F75162E9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4">
            <a:extLst>
              <a:ext uri="{FF2B5EF4-FFF2-40B4-BE49-F238E27FC236}">
                <a16:creationId xmlns:a16="http://schemas.microsoft.com/office/drawing/2014/main" id="{ED72578A-CD79-A042-BB0E-448BFF880411}"/>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38781406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3570"/>
                                        </p:tgtEl>
                                        <p:attrNameLst>
                                          <p:attrName>style.visibility</p:attrName>
                                        </p:attrNameLst>
                                      </p:cBhvr>
                                      <p:to>
                                        <p:strVal val="visible"/>
                                      </p:to>
                                    </p:set>
                                    <p:animEffect transition="in" filter="dissolve">
                                      <p:cBhvr>
                                        <p:cTn id="7" dur="500"/>
                                        <p:tgtEl>
                                          <p:spTgt spid="193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70"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3">
            <a:extLst>
              <a:ext uri="{FF2B5EF4-FFF2-40B4-BE49-F238E27FC236}">
                <a16:creationId xmlns:a16="http://schemas.microsoft.com/office/drawing/2014/main" id="{44BF499F-2DC4-5142-B386-F520B186858A}"/>
              </a:ext>
            </a:extLst>
          </p:cNvPr>
          <p:cNvSpPr>
            <a:spLocks noGrp="1"/>
          </p:cNvSpPr>
          <p:nvPr>
            <p:ph type="sldNum" sz="quarter" idx="10"/>
          </p:nvPr>
        </p:nvSpPr>
        <p:spPr/>
        <p:txBody>
          <a:bodyPr/>
          <a:lstStyle/>
          <a:p>
            <a:pPr eaLnBrk="0" fontAlgn="base" hangingPunct="0">
              <a:spcBef>
                <a:spcPct val="0"/>
              </a:spcBef>
              <a:spcAft>
                <a:spcPct val="0"/>
              </a:spcAft>
            </a:pPr>
            <a:fld id="{A1EBE3FC-0A28-A347-9C33-1111F487A849}" type="slidenum">
              <a:rPr kumimoji="1" lang="en-US" altLang="zh-CN">
                <a:solidFill>
                  <a:srgbClr val="000000"/>
                </a:solidFill>
                <a:latin typeface="Comic Sans MS" panose="030F0902030302020204" pitchFamily="66" charset="0"/>
              </a:rPr>
              <a:pPr eaLnBrk="0" fontAlgn="base" hangingPunct="0">
                <a:spcBef>
                  <a:spcPct val="0"/>
                </a:spcBef>
                <a:spcAft>
                  <a:spcPct val="0"/>
                </a:spcAft>
              </a:pPr>
              <a:t>12</a:t>
            </a:fld>
            <a:endParaRPr kumimoji="1" lang="en-US" altLang="zh-CN" sz="1400">
              <a:solidFill>
                <a:srgbClr val="000000"/>
              </a:solidFill>
              <a:latin typeface="Comic Sans MS" panose="030F0902030302020204" pitchFamily="66" charset="0"/>
            </a:endParaRPr>
          </a:p>
        </p:txBody>
      </p:sp>
      <p:sp>
        <p:nvSpPr>
          <p:cNvPr id="195586" name="Text Box 2">
            <a:extLst>
              <a:ext uri="{FF2B5EF4-FFF2-40B4-BE49-F238E27FC236}">
                <a16:creationId xmlns:a16="http://schemas.microsoft.com/office/drawing/2014/main" id="{EB17CDFF-3B8D-3F41-8938-C957BDF15D44}"/>
              </a:ext>
            </a:extLst>
          </p:cNvPr>
          <p:cNvSpPr txBox="1">
            <a:spLocks noChangeArrowheads="1"/>
          </p:cNvSpPr>
          <p:nvPr/>
        </p:nvSpPr>
        <p:spPr bwMode="auto">
          <a:xfrm>
            <a:off x="8763000" y="5334001"/>
            <a:ext cx="17526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fontAlgn="base" hangingPunct="0">
              <a:spcBef>
                <a:spcPct val="50000"/>
              </a:spcBef>
              <a:spcAft>
                <a:spcPct val="0"/>
              </a:spcAft>
            </a:pPr>
            <a:r>
              <a:rPr lang="en-US" altLang="zh-CN">
                <a:solidFill>
                  <a:srgbClr val="000000"/>
                </a:solidFill>
                <a:latin typeface="Comic Sans MS" panose="030F0902030302020204" pitchFamily="66" charset="0"/>
                <a:ea typeface="宋体" panose="02010600030101010101" pitchFamily="2" charset="-122"/>
              </a:rPr>
              <a:t>auxiliary array</a:t>
            </a:r>
          </a:p>
        </p:txBody>
      </p:sp>
      <p:grpSp>
        <p:nvGrpSpPr>
          <p:cNvPr id="195587" name="Group 3">
            <a:extLst>
              <a:ext uri="{FF2B5EF4-FFF2-40B4-BE49-F238E27FC236}">
                <a16:creationId xmlns:a16="http://schemas.microsoft.com/office/drawing/2014/main" id="{65B8E8A5-DBE1-4F46-9509-4D3377EBD756}"/>
              </a:ext>
            </a:extLst>
          </p:cNvPr>
          <p:cNvGrpSpPr>
            <a:grpSpLocks/>
          </p:cNvGrpSpPr>
          <p:nvPr/>
        </p:nvGrpSpPr>
        <p:grpSpPr bwMode="auto">
          <a:xfrm>
            <a:off x="2971800" y="3505200"/>
            <a:ext cx="1905000" cy="685800"/>
            <a:chOff x="288" y="2208"/>
            <a:chExt cx="1200" cy="432"/>
          </a:xfrm>
        </p:grpSpPr>
        <p:sp>
          <p:nvSpPr>
            <p:cNvPr id="195588" name="Text Box 4">
              <a:extLst>
                <a:ext uri="{FF2B5EF4-FFF2-40B4-BE49-F238E27FC236}">
                  <a16:creationId xmlns:a16="http://schemas.microsoft.com/office/drawing/2014/main" id="{5F7101EF-515A-F946-B652-B0A0E4FBE89F}"/>
                </a:ext>
              </a:extLst>
            </p:cNvPr>
            <p:cNvSpPr txBox="1">
              <a:spLocks noChangeArrowheads="1"/>
            </p:cNvSpPr>
            <p:nvPr/>
          </p:nvSpPr>
          <p:spPr bwMode="auto">
            <a:xfrm>
              <a:off x="288" y="2208"/>
              <a:ext cx="1200"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a:solidFill>
                    <a:srgbClr val="003399"/>
                  </a:solidFill>
                  <a:latin typeface="Comic Sans MS" panose="030F0902030302020204" pitchFamily="66" charset="0"/>
                  <a:ea typeface="宋体" panose="02010600030101010101" pitchFamily="2" charset="-122"/>
                </a:rPr>
                <a:t>smallest</a:t>
              </a:r>
              <a:endParaRPr lang="en-US" altLang="zh-CN">
                <a:solidFill>
                  <a:srgbClr val="010000"/>
                </a:solidFill>
                <a:latin typeface="Comic Sans MS" panose="030F0902030302020204" pitchFamily="66" charset="0"/>
                <a:ea typeface="宋体" panose="02010600030101010101" pitchFamily="2" charset="-122"/>
              </a:endParaRPr>
            </a:p>
          </p:txBody>
        </p:sp>
        <p:sp>
          <p:nvSpPr>
            <p:cNvPr id="195589" name="AutoShape 5">
              <a:extLst>
                <a:ext uri="{FF2B5EF4-FFF2-40B4-BE49-F238E27FC236}">
                  <a16:creationId xmlns:a16="http://schemas.microsoft.com/office/drawing/2014/main" id="{599EF3BE-5F3B-AB4F-9D24-B4691EAEF882}"/>
                </a:ext>
              </a:extLst>
            </p:cNvPr>
            <p:cNvSpPr>
              <a:spLocks noChangeArrowheads="1"/>
            </p:cNvSpPr>
            <p:nvPr/>
          </p:nvSpPr>
          <p:spPr bwMode="auto">
            <a:xfrm>
              <a:off x="768" y="2448"/>
              <a:ext cx="192" cy="192"/>
            </a:xfrm>
            <a:prstGeom prst="downArrow">
              <a:avLst>
                <a:gd name="adj1" fmla="val 50000"/>
                <a:gd name="adj2" fmla="val 25000"/>
              </a:avLst>
            </a:prstGeom>
            <a:solidFill>
              <a:srgbClr val="003399"/>
            </a:solidFill>
            <a:ln w="9525">
              <a:solidFill>
                <a:schemeClr val="bg2"/>
              </a:solidFill>
              <a:miter lim="800000"/>
              <a:headEnd/>
              <a:tailEnd/>
            </a:ln>
          </p:spPr>
          <p:txBody>
            <a:bodyPr wrap="none" anchor="ctr"/>
            <a:lstStyle/>
            <a:p>
              <a:pPr eaLnBrk="0" fontAlgn="base" hangingPunct="0">
                <a:spcBef>
                  <a:spcPct val="0"/>
                </a:spcBef>
                <a:spcAft>
                  <a:spcPct val="0"/>
                </a:spcAft>
              </a:pPr>
              <a:endParaRPr kumimoji="1" lang="zh-CN" altLang="en-US">
                <a:solidFill>
                  <a:srgbClr val="000000"/>
                </a:solidFill>
                <a:latin typeface="Comic Sans MS" panose="030F0902030302020204" pitchFamily="66" charset="0"/>
              </a:endParaRPr>
            </a:p>
          </p:txBody>
        </p:sp>
      </p:grpSp>
      <p:grpSp>
        <p:nvGrpSpPr>
          <p:cNvPr id="195590" name="Group 6">
            <a:extLst>
              <a:ext uri="{FF2B5EF4-FFF2-40B4-BE49-F238E27FC236}">
                <a16:creationId xmlns:a16="http://schemas.microsoft.com/office/drawing/2014/main" id="{3FF241E5-33AC-4D4E-B96D-7ACA66CFAC36}"/>
              </a:ext>
            </a:extLst>
          </p:cNvPr>
          <p:cNvGrpSpPr>
            <a:grpSpLocks/>
          </p:cNvGrpSpPr>
          <p:nvPr/>
        </p:nvGrpSpPr>
        <p:grpSpPr bwMode="auto">
          <a:xfrm>
            <a:off x="6172200" y="3505200"/>
            <a:ext cx="1905000" cy="685800"/>
            <a:chOff x="2256" y="2208"/>
            <a:chExt cx="1200" cy="432"/>
          </a:xfrm>
        </p:grpSpPr>
        <p:sp>
          <p:nvSpPr>
            <p:cNvPr id="195591" name="Text Box 7">
              <a:extLst>
                <a:ext uri="{FF2B5EF4-FFF2-40B4-BE49-F238E27FC236}">
                  <a16:creationId xmlns:a16="http://schemas.microsoft.com/office/drawing/2014/main" id="{D37EDF59-A03D-E44A-A9F9-87558CE350C0}"/>
                </a:ext>
              </a:extLst>
            </p:cNvPr>
            <p:cNvSpPr txBox="1">
              <a:spLocks noChangeArrowheads="1"/>
            </p:cNvSpPr>
            <p:nvPr/>
          </p:nvSpPr>
          <p:spPr bwMode="auto">
            <a:xfrm>
              <a:off x="2256" y="2208"/>
              <a:ext cx="1200"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a:solidFill>
                    <a:srgbClr val="006600"/>
                  </a:solidFill>
                  <a:latin typeface="Comic Sans MS" panose="030F0902030302020204" pitchFamily="66" charset="0"/>
                  <a:ea typeface="宋体" panose="02010600030101010101" pitchFamily="2" charset="-122"/>
                </a:rPr>
                <a:t>smallest</a:t>
              </a:r>
              <a:endParaRPr lang="en-US" altLang="zh-CN">
                <a:solidFill>
                  <a:srgbClr val="010000"/>
                </a:solidFill>
                <a:latin typeface="Comic Sans MS" panose="030F0902030302020204" pitchFamily="66" charset="0"/>
                <a:ea typeface="宋体" panose="02010600030101010101" pitchFamily="2" charset="-122"/>
              </a:endParaRPr>
            </a:p>
          </p:txBody>
        </p:sp>
        <p:sp>
          <p:nvSpPr>
            <p:cNvPr id="195592" name="AutoShape 8">
              <a:extLst>
                <a:ext uri="{FF2B5EF4-FFF2-40B4-BE49-F238E27FC236}">
                  <a16:creationId xmlns:a16="http://schemas.microsoft.com/office/drawing/2014/main" id="{2EFD1CE7-668C-B048-ABB9-9252148F3A2F}"/>
                </a:ext>
              </a:extLst>
            </p:cNvPr>
            <p:cNvSpPr>
              <a:spLocks noChangeArrowheads="1"/>
            </p:cNvSpPr>
            <p:nvPr/>
          </p:nvSpPr>
          <p:spPr bwMode="auto">
            <a:xfrm>
              <a:off x="2736" y="2448"/>
              <a:ext cx="192" cy="192"/>
            </a:xfrm>
            <a:prstGeom prst="downArrow">
              <a:avLst>
                <a:gd name="adj1" fmla="val 50000"/>
                <a:gd name="adj2" fmla="val 25000"/>
              </a:avLst>
            </a:prstGeom>
            <a:solidFill>
              <a:srgbClr val="006600"/>
            </a:solidFill>
            <a:ln w="9525">
              <a:solidFill>
                <a:schemeClr val="bg2"/>
              </a:solidFill>
              <a:miter lim="800000"/>
              <a:headEnd/>
              <a:tailEnd/>
            </a:ln>
          </p:spPr>
          <p:txBody>
            <a:bodyPr wrap="none" anchor="ctr"/>
            <a:lstStyle/>
            <a:p>
              <a:pPr eaLnBrk="0" fontAlgn="base" hangingPunct="0">
                <a:spcBef>
                  <a:spcPct val="0"/>
                </a:spcBef>
                <a:spcAft>
                  <a:spcPct val="0"/>
                </a:spcAft>
              </a:pPr>
              <a:endParaRPr kumimoji="1" lang="zh-CN" altLang="en-US">
                <a:solidFill>
                  <a:srgbClr val="000000"/>
                </a:solidFill>
                <a:latin typeface="Comic Sans MS" panose="030F0902030302020204" pitchFamily="66" charset="0"/>
              </a:endParaRPr>
            </a:p>
          </p:txBody>
        </p:sp>
      </p:grpSp>
      <p:grpSp>
        <p:nvGrpSpPr>
          <p:cNvPr id="195593" name="Group 9">
            <a:extLst>
              <a:ext uri="{FF2B5EF4-FFF2-40B4-BE49-F238E27FC236}">
                <a16:creationId xmlns:a16="http://schemas.microsoft.com/office/drawing/2014/main" id="{D007BDF4-A087-7947-8460-D29F46358F15}"/>
              </a:ext>
            </a:extLst>
          </p:cNvPr>
          <p:cNvGrpSpPr>
            <a:grpSpLocks/>
          </p:cNvGrpSpPr>
          <p:nvPr/>
        </p:nvGrpSpPr>
        <p:grpSpPr bwMode="auto">
          <a:xfrm>
            <a:off x="2590800" y="4343400"/>
            <a:ext cx="2667000" cy="381000"/>
            <a:chOff x="816" y="3264"/>
            <a:chExt cx="1680" cy="240"/>
          </a:xfrm>
        </p:grpSpPr>
        <p:sp>
          <p:nvSpPr>
            <p:cNvPr id="195594" name="Rectangle 10">
              <a:extLst>
                <a:ext uri="{FF2B5EF4-FFF2-40B4-BE49-F238E27FC236}">
                  <a16:creationId xmlns:a16="http://schemas.microsoft.com/office/drawing/2014/main" id="{968FEBBD-ADA9-0D4A-AB98-3E4B7C06984E}"/>
                </a:ext>
              </a:extLst>
            </p:cNvPr>
            <p:cNvSpPr>
              <a:spLocks noChangeArrowheads="1"/>
            </p:cNvSpPr>
            <p:nvPr/>
          </p:nvSpPr>
          <p:spPr bwMode="auto">
            <a:xfrm>
              <a:off x="816"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A</a:t>
              </a:r>
            </a:p>
          </p:txBody>
        </p:sp>
        <p:sp>
          <p:nvSpPr>
            <p:cNvPr id="195595" name="Rectangle 11">
              <a:extLst>
                <a:ext uri="{FF2B5EF4-FFF2-40B4-BE49-F238E27FC236}">
                  <a16:creationId xmlns:a16="http://schemas.microsoft.com/office/drawing/2014/main" id="{00E75DCA-7CF4-EE48-8FED-16E0992E9B07}"/>
                </a:ext>
              </a:extLst>
            </p:cNvPr>
            <p:cNvSpPr>
              <a:spLocks noChangeArrowheads="1"/>
            </p:cNvSpPr>
            <p:nvPr/>
          </p:nvSpPr>
          <p:spPr bwMode="auto">
            <a:xfrm>
              <a:off x="1152"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G</a:t>
              </a:r>
            </a:p>
          </p:txBody>
        </p:sp>
        <p:sp>
          <p:nvSpPr>
            <p:cNvPr id="195596" name="Rectangle 12">
              <a:extLst>
                <a:ext uri="{FF2B5EF4-FFF2-40B4-BE49-F238E27FC236}">
                  <a16:creationId xmlns:a16="http://schemas.microsoft.com/office/drawing/2014/main" id="{25D41EC1-933E-B747-8736-38254143AD48}"/>
                </a:ext>
              </a:extLst>
            </p:cNvPr>
            <p:cNvSpPr>
              <a:spLocks noChangeArrowheads="1"/>
            </p:cNvSpPr>
            <p:nvPr/>
          </p:nvSpPr>
          <p:spPr bwMode="auto">
            <a:xfrm>
              <a:off x="1488"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L</a:t>
              </a:r>
            </a:p>
          </p:txBody>
        </p:sp>
        <p:sp>
          <p:nvSpPr>
            <p:cNvPr id="195597" name="Rectangle 13">
              <a:extLst>
                <a:ext uri="{FF2B5EF4-FFF2-40B4-BE49-F238E27FC236}">
                  <a16:creationId xmlns:a16="http://schemas.microsoft.com/office/drawing/2014/main" id="{CB3511B1-EC86-6441-BB88-DFBC00F17E7A}"/>
                </a:ext>
              </a:extLst>
            </p:cNvPr>
            <p:cNvSpPr>
              <a:spLocks noChangeArrowheads="1"/>
            </p:cNvSpPr>
            <p:nvPr/>
          </p:nvSpPr>
          <p:spPr bwMode="auto">
            <a:xfrm>
              <a:off x="1824"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O</a:t>
              </a:r>
            </a:p>
          </p:txBody>
        </p:sp>
        <p:sp>
          <p:nvSpPr>
            <p:cNvPr id="195598" name="Rectangle 14">
              <a:extLst>
                <a:ext uri="{FF2B5EF4-FFF2-40B4-BE49-F238E27FC236}">
                  <a16:creationId xmlns:a16="http://schemas.microsoft.com/office/drawing/2014/main" id="{DBB9D54B-7BD1-DC49-8587-C548B5643BCF}"/>
                </a:ext>
              </a:extLst>
            </p:cNvPr>
            <p:cNvSpPr>
              <a:spLocks noChangeArrowheads="1"/>
            </p:cNvSpPr>
            <p:nvPr/>
          </p:nvSpPr>
          <p:spPr bwMode="auto">
            <a:xfrm>
              <a:off x="2160"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R</a:t>
              </a:r>
            </a:p>
          </p:txBody>
        </p:sp>
      </p:grpSp>
      <p:grpSp>
        <p:nvGrpSpPr>
          <p:cNvPr id="195599" name="Group 15">
            <a:extLst>
              <a:ext uri="{FF2B5EF4-FFF2-40B4-BE49-F238E27FC236}">
                <a16:creationId xmlns:a16="http://schemas.microsoft.com/office/drawing/2014/main" id="{E7272838-5998-BD4C-9C3B-1F8354B9CA01}"/>
              </a:ext>
            </a:extLst>
          </p:cNvPr>
          <p:cNvGrpSpPr>
            <a:grpSpLocks/>
          </p:cNvGrpSpPr>
          <p:nvPr/>
        </p:nvGrpSpPr>
        <p:grpSpPr bwMode="auto">
          <a:xfrm>
            <a:off x="5791200" y="4343400"/>
            <a:ext cx="2667000" cy="381000"/>
            <a:chOff x="2880" y="3264"/>
            <a:chExt cx="1680" cy="240"/>
          </a:xfrm>
        </p:grpSpPr>
        <p:sp>
          <p:nvSpPr>
            <p:cNvPr id="195600" name="Rectangle 16">
              <a:extLst>
                <a:ext uri="{FF2B5EF4-FFF2-40B4-BE49-F238E27FC236}">
                  <a16:creationId xmlns:a16="http://schemas.microsoft.com/office/drawing/2014/main" id="{87B0FE4E-8CC3-0142-B8E7-29C42CDF99E2}"/>
                </a:ext>
              </a:extLst>
            </p:cNvPr>
            <p:cNvSpPr>
              <a:spLocks noChangeArrowheads="1"/>
            </p:cNvSpPr>
            <p:nvPr/>
          </p:nvSpPr>
          <p:spPr bwMode="auto">
            <a:xfrm>
              <a:off x="2880"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H</a:t>
              </a:r>
            </a:p>
          </p:txBody>
        </p:sp>
        <p:sp>
          <p:nvSpPr>
            <p:cNvPr id="195601" name="Rectangle 17">
              <a:extLst>
                <a:ext uri="{FF2B5EF4-FFF2-40B4-BE49-F238E27FC236}">
                  <a16:creationId xmlns:a16="http://schemas.microsoft.com/office/drawing/2014/main" id="{908E03CF-41E3-B141-ACFD-2CB3E0F8FEAE}"/>
                </a:ext>
              </a:extLst>
            </p:cNvPr>
            <p:cNvSpPr>
              <a:spLocks noChangeArrowheads="1"/>
            </p:cNvSpPr>
            <p:nvPr/>
          </p:nvSpPr>
          <p:spPr bwMode="auto">
            <a:xfrm>
              <a:off x="3216"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I</a:t>
              </a:r>
            </a:p>
          </p:txBody>
        </p:sp>
        <p:sp>
          <p:nvSpPr>
            <p:cNvPr id="195602" name="Rectangle 18">
              <a:extLst>
                <a:ext uri="{FF2B5EF4-FFF2-40B4-BE49-F238E27FC236}">
                  <a16:creationId xmlns:a16="http://schemas.microsoft.com/office/drawing/2014/main" id="{52602795-8383-A742-91D5-554F517F92D4}"/>
                </a:ext>
              </a:extLst>
            </p:cNvPr>
            <p:cNvSpPr>
              <a:spLocks noChangeArrowheads="1"/>
            </p:cNvSpPr>
            <p:nvPr/>
          </p:nvSpPr>
          <p:spPr bwMode="auto">
            <a:xfrm>
              <a:off x="3552"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M</a:t>
              </a:r>
            </a:p>
          </p:txBody>
        </p:sp>
        <p:sp>
          <p:nvSpPr>
            <p:cNvPr id="195603" name="Rectangle 19">
              <a:extLst>
                <a:ext uri="{FF2B5EF4-FFF2-40B4-BE49-F238E27FC236}">
                  <a16:creationId xmlns:a16="http://schemas.microsoft.com/office/drawing/2014/main" id="{6E45A87B-F559-DE4E-B910-4DA32E6705DC}"/>
                </a:ext>
              </a:extLst>
            </p:cNvPr>
            <p:cNvSpPr>
              <a:spLocks noChangeArrowheads="1"/>
            </p:cNvSpPr>
            <p:nvPr/>
          </p:nvSpPr>
          <p:spPr bwMode="auto">
            <a:xfrm>
              <a:off x="3888"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S</a:t>
              </a:r>
            </a:p>
          </p:txBody>
        </p:sp>
        <p:sp>
          <p:nvSpPr>
            <p:cNvPr id="195604" name="Rectangle 20">
              <a:extLst>
                <a:ext uri="{FF2B5EF4-FFF2-40B4-BE49-F238E27FC236}">
                  <a16:creationId xmlns:a16="http://schemas.microsoft.com/office/drawing/2014/main" id="{DF2A4E8A-B8DD-6B46-83D7-D315D16CF240}"/>
                </a:ext>
              </a:extLst>
            </p:cNvPr>
            <p:cNvSpPr>
              <a:spLocks noChangeArrowheads="1"/>
            </p:cNvSpPr>
            <p:nvPr/>
          </p:nvSpPr>
          <p:spPr bwMode="auto">
            <a:xfrm>
              <a:off x="4224"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T</a:t>
              </a:r>
            </a:p>
          </p:txBody>
        </p:sp>
      </p:grpSp>
      <p:sp>
        <p:nvSpPr>
          <p:cNvPr id="195605" name="Rectangle 21">
            <a:extLst>
              <a:ext uri="{FF2B5EF4-FFF2-40B4-BE49-F238E27FC236}">
                <a16:creationId xmlns:a16="http://schemas.microsoft.com/office/drawing/2014/main" id="{D72F9D72-CD6C-DA44-93B1-8AA22BC1023F}"/>
              </a:ext>
            </a:extLst>
          </p:cNvPr>
          <p:cNvSpPr>
            <a:spLocks noChangeArrowheads="1"/>
          </p:cNvSpPr>
          <p:nvPr/>
        </p:nvSpPr>
        <p:spPr bwMode="auto">
          <a:xfrm>
            <a:off x="28194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A</a:t>
            </a:r>
          </a:p>
        </p:txBody>
      </p:sp>
      <p:sp>
        <p:nvSpPr>
          <p:cNvPr id="195606" name="Rectangle 22">
            <a:extLst>
              <a:ext uri="{FF2B5EF4-FFF2-40B4-BE49-F238E27FC236}">
                <a16:creationId xmlns:a16="http://schemas.microsoft.com/office/drawing/2014/main" id="{E4B464C4-FB48-5749-8663-E05CC6B6665E}"/>
              </a:ext>
            </a:extLst>
          </p:cNvPr>
          <p:cNvSpPr>
            <a:spLocks noChangeArrowheads="1"/>
          </p:cNvSpPr>
          <p:nvPr/>
        </p:nvSpPr>
        <p:spPr bwMode="auto">
          <a:xfrm>
            <a:off x="33528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G</a:t>
            </a:r>
          </a:p>
        </p:txBody>
      </p:sp>
      <p:sp>
        <p:nvSpPr>
          <p:cNvPr id="195607" name="Rectangle 23">
            <a:extLst>
              <a:ext uri="{FF2B5EF4-FFF2-40B4-BE49-F238E27FC236}">
                <a16:creationId xmlns:a16="http://schemas.microsoft.com/office/drawing/2014/main" id="{D9B1E1B3-D22C-CF40-9CF4-3B1771BA4653}"/>
              </a:ext>
            </a:extLst>
          </p:cNvPr>
          <p:cNvSpPr>
            <a:spLocks noChangeArrowheads="1"/>
          </p:cNvSpPr>
          <p:nvPr/>
        </p:nvSpPr>
        <p:spPr bwMode="auto">
          <a:xfrm>
            <a:off x="38862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H</a:t>
            </a:r>
          </a:p>
        </p:txBody>
      </p:sp>
      <p:sp>
        <p:nvSpPr>
          <p:cNvPr id="195608" name="Rectangle 24">
            <a:extLst>
              <a:ext uri="{FF2B5EF4-FFF2-40B4-BE49-F238E27FC236}">
                <a16:creationId xmlns:a16="http://schemas.microsoft.com/office/drawing/2014/main" id="{06B82BB5-9402-F543-93B8-8A02AFD07C12}"/>
              </a:ext>
            </a:extLst>
          </p:cNvPr>
          <p:cNvSpPr>
            <a:spLocks noChangeArrowheads="1"/>
          </p:cNvSpPr>
          <p:nvPr/>
        </p:nvSpPr>
        <p:spPr bwMode="auto">
          <a:xfrm>
            <a:off x="44196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I</a:t>
            </a:r>
          </a:p>
        </p:txBody>
      </p:sp>
      <p:sp>
        <p:nvSpPr>
          <p:cNvPr id="195609" name="Rectangle 25">
            <a:extLst>
              <a:ext uri="{FF2B5EF4-FFF2-40B4-BE49-F238E27FC236}">
                <a16:creationId xmlns:a16="http://schemas.microsoft.com/office/drawing/2014/main" id="{9448E5C9-7A77-E045-90BB-3B1B8327C7EF}"/>
              </a:ext>
            </a:extLst>
          </p:cNvPr>
          <p:cNvSpPr>
            <a:spLocks noChangeArrowheads="1"/>
          </p:cNvSpPr>
          <p:nvPr/>
        </p:nvSpPr>
        <p:spPr bwMode="auto">
          <a:xfrm>
            <a:off x="49530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5610" name="Rectangle 26">
            <a:extLst>
              <a:ext uri="{FF2B5EF4-FFF2-40B4-BE49-F238E27FC236}">
                <a16:creationId xmlns:a16="http://schemas.microsoft.com/office/drawing/2014/main" id="{2D8EBC02-FC8C-A747-B736-273A39920395}"/>
              </a:ext>
            </a:extLst>
          </p:cNvPr>
          <p:cNvSpPr>
            <a:spLocks noChangeArrowheads="1"/>
          </p:cNvSpPr>
          <p:nvPr/>
        </p:nvSpPr>
        <p:spPr bwMode="auto">
          <a:xfrm>
            <a:off x="54864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5611" name="Rectangle 27">
            <a:extLst>
              <a:ext uri="{FF2B5EF4-FFF2-40B4-BE49-F238E27FC236}">
                <a16:creationId xmlns:a16="http://schemas.microsoft.com/office/drawing/2014/main" id="{86C1E8B4-B41D-BC40-B13B-CDC1B66D44C7}"/>
              </a:ext>
            </a:extLst>
          </p:cNvPr>
          <p:cNvSpPr>
            <a:spLocks noChangeArrowheads="1"/>
          </p:cNvSpPr>
          <p:nvPr/>
        </p:nvSpPr>
        <p:spPr bwMode="auto">
          <a:xfrm>
            <a:off x="60198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5612" name="Rectangle 28">
            <a:extLst>
              <a:ext uri="{FF2B5EF4-FFF2-40B4-BE49-F238E27FC236}">
                <a16:creationId xmlns:a16="http://schemas.microsoft.com/office/drawing/2014/main" id="{D4BC8A44-C5F7-6440-91BC-726879060E52}"/>
              </a:ext>
            </a:extLst>
          </p:cNvPr>
          <p:cNvSpPr>
            <a:spLocks noChangeArrowheads="1"/>
          </p:cNvSpPr>
          <p:nvPr/>
        </p:nvSpPr>
        <p:spPr bwMode="auto">
          <a:xfrm>
            <a:off x="65532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5613" name="Rectangle 29">
            <a:extLst>
              <a:ext uri="{FF2B5EF4-FFF2-40B4-BE49-F238E27FC236}">
                <a16:creationId xmlns:a16="http://schemas.microsoft.com/office/drawing/2014/main" id="{F202E00F-9F0D-454F-92C9-1C47D4344331}"/>
              </a:ext>
            </a:extLst>
          </p:cNvPr>
          <p:cNvSpPr>
            <a:spLocks noChangeArrowheads="1"/>
          </p:cNvSpPr>
          <p:nvPr/>
        </p:nvSpPr>
        <p:spPr bwMode="auto">
          <a:xfrm>
            <a:off x="70866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5614" name="Rectangle 30">
            <a:extLst>
              <a:ext uri="{FF2B5EF4-FFF2-40B4-BE49-F238E27FC236}">
                <a16:creationId xmlns:a16="http://schemas.microsoft.com/office/drawing/2014/main" id="{F77A9DBF-6365-2B49-A420-9327DEAE2234}"/>
              </a:ext>
            </a:extLst>
          </p:cNvPr>
          <p:cNvSpPr>
            <a:spLocks noChangeArrowheads="1"/>
          </p:cNvSpPr>
          <p:nvPr/>
        </p:nvSpPr>
        <p:spPr bwMode="auto">
          <a:xfrm>
            <a:off x="76200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5616" name="Rectangle 32">
            <a:extLst>
              <a:ext uri="{FF2B5EF4-FFF2-40B4-BE49-F238E27FC236}">
                <a16:creationId xmlns:a16="http://schemas.microsoft.com/office/drawing/2014/main" id="{156324B0-49DF-344D-8544-731AD1919000}"/>
              </a:ext>
            </a:extLst>
          </p:cNvPr>
          <p:cNvSpPr>
            <a:spLocks noGrp="1" noChangeArrowheads="1"/>
          </p:cNvSpPr>
          <p:nvPr>
            <p:ph type="title"/>
          </p:nvPr>
        </p:nvSpPr>
        <p:spPr/>
        <p:txBody>
          <a:bodyPr/>
          <a:lstStyle/>
          <a:p>
            <a:r>
              <a:rPr lang="en-US" altLang="zh-CN">
                <a:ea typeface="宋体" panose="02010600030101010101" pitchFamily="2" charset="-122"/>
              </a:rPr>
              <a:t>Merging</a:t>
            </a:r>
          </a:p>
        </p:txBody>
      </p:sp>
      <p:sp>
        <p:nvSpPr>
          <p:cNvPr id="195617" name="Rectangle 33">
            <a:extLst>
              <a:ext uri="{FF2B5EF4-FFF2-40B4-BE49-F238E27FC236}">
                <a16:creationId xmlns:a16="http://schemas.microsoft.com/office/drawing/2014/main" id="{75B991F8-407C-F640-94AD-DD304A985651}"/>
              </a:ext>
            </a:extLst>
          </p:cNvPr>
          <p:cNvSpPr>
            <a:spLocks noGrp="1" noChangeArrowheads="1"/>
          </p:cNvSpPr>
          <p:nvPr>
            <p:ph type="body" idx="1"/>
          </p:nvPr>
        </p:nvSpPr>
        <p:spPr/>
        <p:txBody>
          <a:bodyPr/>
          <a:lstStyle/>
          <a:p>
            <a:r>
              <a:rPr lang="en-US" altLang="zh-CN">
                <a:ea typeface="宋体" panose="02010600030101010101" pitchFamily="2" charset="-122"/>
              </a:rPr>
              <a:t>Merge.</a:t>
            </a:r>
          </a:p>
          <a:p>
            <a:pPr lvl="1"/>
            <a:r>
              <a:rPr lang="en-US" altLang="zh-CN">
                <a:ea typeface="宋体" panose="02010600030101010101" pitchFamily="2" charset="-122"/>
              </a:rPr>
              <a:t>Keep track of smallest element in each sorted half.</a:t>
            </a:r>
          </a:p>
          <a:p>
            <a:pPr lvl="1"/>
            <a:r>
              <a:rPr lang="en-US" altLang="zh-CN">
                <a:ea typeface="宋体" panose="02010600030101010101" pitchFamily="2" charset="-122"/>
              </a:rPr>
              <a:t>Insert smallest of two elements into auxiliary array.</a:t>
            </a:r>
          </a:p>
          <a:p>
            <a:pPr lvl="1"/>
            <a:r>
              <a:rPr lang="en-US" altLang="zh-CN">
                <a:ea typeface="宋体" panose="02010600030101010101" pitchFamily="2" charset="-122"/>
              </a:rPr>
              <a:t>Repeat until done.</a:t>
            </a:r>
          </a:p>
          <a:p>
            <a:pPr lvl="1"/>
            <a:endParaRPr lang="en-US" altLang="zh-CN">
              <a:ea typeface="宋体" panose="02010600030101010101" pitchFamily="2" charset="-122"/>
            </a:endParaRPr>
          </a:p>
        </p:txBody>
      </p:sp>
      <p:sp>
        <p:nvSpPr>
          <p:cNvPr id="195618" name="Rectangle 34">
            <a:extLst>
              <a:ext uri="{FF2B5EF4-FFF2-40B4-BE49-F238E27FC236}">
                <a16:creationId xmlns:a16="http://schemas.microsoft.com/office/drawing/2014/main" id="{D1456AB6-29D8-3344-824A-715DD2532EF6}"/>
              </a:ext>
            </a:extLst>
          </p:cNvPr>
          <p:cNvSpPr>
            <a:spLocks noChangeArrowheads="1"/>
          </p:cNvSpPr>
          <p:nvPr/>
        </p:nvSpPr>
        <p:spPr bwMode="auto">
          <a:xfrm>
            <a:off x="4953000" y="5334000"/>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FFFFFF"/>
                </a:solidFill>
                <a:latin typeface="Courier New" panose="02070309020205020404" pitchFamily="49" charset="0"/>
                <a:ea typeface="宋体" panose="02010600030101010101" pitchFamily="2" charset="-122"/>
              </a:rPr>
              <a:t>L</a:t>
            </a:r>
          </a:p>
        </p:txBody>
      </p:sp>
      <p:pic>
        <p:nvPicPr>
          <p:cNvPr id="37" name="Picture 2">
            <a:extLst>
              <a:ext uri="{FF2B5EF4-FFF2-40B4-BE49-F238E27FC236}">
                <a16:creationId xmlns:a16="http://schemas.microsoft.com/office/drawing/2014/main" id="{45ED3FBC-FD78-5445-A9BF-E65E0AE914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4">
            <a:extLst>
              <a:ext uri="{FF2B5EF4-FFF2-40B4-BE49-F238E27FC236}">
                <a16:creationId xmlns:a16="http://schemas.microsoft.com/office/drawing/2014/main" id="{2E35F862-1F2C-6342-8740-8A084B16EA7E}"/>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2352431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5618"/>
                                        </p:tgtEl>
                                        <p:attrNameLst>
                                          <p:attrName>style.visibility</p:attrName>
                                        </p:attrNameLst>
                                      </p:cBhvr>
                                      <p:to>
                                        <p:strVal val="visible"/>
                                      </p:to>
                                    </p:set>
                                    <p:animEffect transition="in" filter="dissolve">
                                      <p:cBhvr>
                                        <p:cTn id="7" dur="500"/>
                                        <p:tgtEl>
                                          <p:spTgt spid="195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618"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3">
            <a:extLst>
              <a:ext uri="{FF2B5EF4-FFF2-40B4-BE49-F238E27FC236}">
                <a16:creationId xmlns:a16="http://schemas.microsoft.com/office/drawing/2014/main" id="{F766EFB0-89F4-284F-868B-6871F08C69DA}"/>
              </a:ext>
            </a:extLst>
          </p:cNvPr>
          <p:cNvSpPr>
            <a:spLocks noGrp="1"/>
          </p:cNvSpPr>
          <p:nvPr>
            <p:ph type="sldNum" sz="quarter" idx="10"/>
          </p:nvPr>
        </p:nvSpPr>
        <p:spPr/>
        <p:txBody>
          <a:bodyPr/>
          <a:lstStyle/>
          <a:p>
            <a:pPr eaLnBrk="0" fontAlgn="base" hangingPunct="0">
              <a:spcBef>
                <a:spcPct val="0"/>
              </a:spcBef>
              <a:spcAft>
                <a:spcPct val="0"/>
              </a:spcAft>
            </a:pPr>
            <a:fld id="{7A24A782-4224-084C-AB3F-3C893366639A}" type="slidenum">
              <a:rPr kumimoji="1" lang="en-US" altLang="zh-CN">
                <a:solidFill>
                  <a:srgbClr val="000000"/>
                </a:solidFill>
                <a:latin typeface="Comic Sans MS" panose="030F0902030302020204" pitchFamily="66" charset="0"/>
              </a:rPr>
              <a:pPr eaLnBrk="0" fontAlgn="base" hangingPunct="0">
                <a:spcBef>
                  <a:spcPct val="0"/>
                </a:spcBef>
                <a:spcAft>
                  <a:spcPct val="0"/>
                </a:spcAft>
              </a:pPr>
              <a:t>13</a:t>
            </a:fld>
            <a:endParaRPr kumimoji="1" lang="en-US" altLang="zh-CN" sz="1400">
              <a:solidFill>
                <a:srgbClr val="000000"/>
              </a:solidFill>
              <a:latin typeface="Comic Sans MS" panose="030F0902030302020204" pitchFamily="66" charset="0"/>
            </a:endParaRPr>
          </a:p>
        </p:txBody>
      </p:sp>
      <p:sp>
        <p:nvSpPr>
          <p:cNvPr id="196610" name="Text Box 2">
            <a:extLst>
              <a:ext uri="{FF2B5EF4-FFF2-40B4-BE49-F238E27FC236}">
                <a16:creationId xmlns:a16="http://schemas.microsoft.com/office/drawing/2014/main" id="{9AF0A78F-87EE-1A4E-8A02-E84B63AB5EA3}"/>
              </a:ext>
            </a:extLst>
          </p:cNvPr>
          <p:cNvSpPr txBox="1">
            <a:spLocks noChangeArrowheads="1"/>
          </p:cNvSpPr>
          <p:nvPr/>
        </p:nvSpPr>
        <p:spPr bwMode="auto">
          <a:xfrm>
            <a:off x="8763000" y="5334001"/>
            <a:ext cx="17526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fontAlgn="base" hangingPunct="0">
              <a:spcBef>
                <a:spcPct val="50000"/>
              </a:spcBef>
              <a:spcAft>
                <a:spcPct val="0"/>
              </a:spcAft>
            </a:pPr>
            <a:r>
              <a:rPr lang="en-US" altLang="zh-CN">
                <a:solidFill>
                  <a:srgbClr val="000000"/>
                </a:solidFill>
                <a:latin typeface="Comic Sans MS" panose="030F0902030302020204" pitchFamily="66" charset="0"/>
                <a:ea typeface="宋体" panose="02010600030101010101" pitchFamily="2" charset="-122"/>
              </a:rPr>
              <a:t>auxiliary array</a:t>
            </a:r>
          </a:p>
        </p:txBody>
      </p:sp>
      <p:grpSp>
        <p:nvGrpSpPr>
          <p:cNvPr id="196611" name="Group 3">
            <a:extLst>
              <a:ext uri="{FF2B5EF4-FFF2-40B4-BE49-F238E27FC236}">
                <a16:creationId xmlns:a16="http://schemas.microsoft.com/office/drawing/2014/main" id="{89025613-326A-EF49-BEE4-41A34F0CA84C}"/>
              </a:ext>
            </a:extLst>
          </p:cNvPr>
          <p:cNvGrpSpPr>
            <a:grpSpLocks/>
          </p:cNvGrpSpPr>
          <p:nvPr/>
        </p:nvGrpSpPr>
        <p:grpSpPr bwMode="auto">
          <a:xfrm>
            <a:off x="3505200" y="3505200"/>
            <a:ext cx="1905000" cy="685800"/>
            <a:chOff x="288" y="2208"/>
            <a:chExt cx="1200" cy="432"/>
          </a:xfrm>
        </p:grpSpPr>
        <p:sp>
          <p:nvSpPr>
            <p:cNvPr id="196612" name="Text Box 4">
              <a:extLst>
                <a:ext uri="{FF2B5EF4-FFF2-40B4-BE49-F238E27FC236}">
                  <a16:creationId xmlns:a16="http://schemas.microsoft.com/office/drawing/2014/main" id="{A8E1740B-633D-B942-97F7-A18D37BCA909}"/>
                </a:ext>
              </a:extLst>
            </p:cNvPr>
            <p:cNvSpPr txBox="1">
              <a:spLocks noChangeArrowheads="1"/>
            </p:cNvSpPr>
            <p:nvPr/>
          </p:nvSpPr>
          <p:spPr bwMode="auto">
            <a:xfrm>
              <a:off x="288" y="2208"/>
              <a:ext cx="1200"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a:solidFill>
                    <a:srgbClr val="003399"/>
                  </a:solidFill>
                  <a:latin typeface="Comic Sans MS" panose="030F0902030302020204" pitchFamily="66" charset="0"/>
                  <a:ea typeface="宋体" panose="02010600030101010101" pitchFamily="2" charset="-122"/>
                </a:rPr>
                <a:t>smallest</a:t>
              </a:r>
              <a:endParaRPr lang="en-US" altLang="zh-CN">
                <a:solidFill>
                  <a:srgbClr val="010000"/>
                </a:solidFill>
                <a:latin typeface="Comic Sans MS" panose="030F0902030302020204" pitchFamily="66" charset="0"/>
                <a:ea typeface="宋体" panose="02010600030101010101" pitchFamily="2" charset="-122"/>
              </a:endParaRPr>
            </a:p>
          </p:txBody>
        </p:sp>
        <p:sp>
          <p:nvSpPr>
            <p:cNvPr id="196613" name="AutoShape 5">
              <a:extLst>
                <a:ext uri="{FF2B5EF4-FFF2-40B4-BE49-F238E27FC236}">
                  <a16:creationId xmlns:a16="http://schemas.microsoft.com/office/drawing/2014/main" id="{5AD81C08-5D3E-9842-B900-AAC31DAD881E}"/>
                </a:ext>
              </a:extLst>
            </p:cNvPr>
            <p:cNvSpPr>
              <a:spLocks noChangeArrowheads="1"/>
            </p:cNvSpPr>
            <p:nvPr/>
          </p:nvSpPr>
          <p:spPr bwMode="auto">
            <a:xfrm>
              <a:off x="768" y="2448"/>
              <a:ext cx="192" cy="192"/>
            </a:xfrm>
            <a:prstGeom prst="downArrow">
              <a:avLst>
                <a:gd name="adj1" fmla="val 50000"/>
                <a:gd name="adj2" fmla="val 25000"/>
              </a:avLst>
            </a:prstGeom>
            <a:solidFill>
              <a:srgbClr val="003399"/>
            </a:solidFill>
            <a:ln w="9525">
              <a:solidFill>
                <a:schemeClr val="bg2"/>
              </a:solidFill>
              <a:miter lim="800000"/>
              <a:headEnd/>
              <a:tailEnd/>
            </a:ln>
          </p:spPr>
          <p:txBody>
            <a:bodyPr wrap="none" anchor="ctr"/>
            <a:lstStyle/>
            <a:p>
              <a:pPr eaLnBrk="0" fontAlgn="base" hangingPunct="0">
                <a:spcBef>
                  <a:spcPct val="0"/>
                </a:spcBef>
                <a:spcAft>
                  <a:spcPct val="0"/>
                </a:spcAft>
              </a:pPr>
              <a:endParaRPr kumimoji="1" lang="zh-CN" altLang="en-US">
                <a:solidFill>
                  <a:srgbClr val="000000"/>
                </a:solidFill>
                <a:latin typeface="Comic Sans MS" panose="030F0902030302020204" pitchFamily="66" charset="0"/>
              </a:endParaRPr>
            </a:p>
          </p:txBody>
        </p:sp>
      </p:grpSp>
      <p:grpSp>
        <p:nvGrpSpPr>
          <p:cNvPr id="196614" name="Group 6">
            <a:extLst>
              <a:ext uri="{FF2B5EF4-FFF2-40B4-BE49-F238E27FC236}">
                <a16:creationId xmlns:a16="http://schemas.microsoft.com/office/drawing/2014/main" id="{4886CB6A-C6BF-6045-98F2-D9EA1519D113}"/>
              </a:ext>
            </a:extLst>
          </p:cNvPr>
          <p:cNvGrpSpPr>
            <a:grpSpLocks/>
          </p:cNvGrpSpPr>
          <p:nvPr/>
        </p:nvGrpSpPr>
        <p:grpSpPr bwMode="auto">
          <a:xfrm>
            <a:off x="6172200" y="3505200"/>
            <a:ext cx="1905000" cy="685800"/>
            <a:chOff x="2256" y="2208"/>
            <a:chExt cx="1200" cy="432"/>
          </a:xfrm>
        </p:grpSpPr>
        <p:sp>
          <p:nvSpPr>
            <p:cNvPr id="196615" name="Text Box 7">
              <a:extLst>
                <a:ext uri="{FF2B5EF4-FFF2-40B4-BE49-F238E27FC236}">
                  <a16:creationId xmlns:a16="http://schemas.microsoft.com/office/drawing/2014/main" id="{89484036-ABBB-A846-BD76-F4EC37F5992D}"/>
                </a:ext>
              </a:extLst>
            </p:cNvPr>
            <p:cNvSpPr txBox="1">
              <a:spLocks noChangeArrowheads="1"/>
            </p:cNvSpPr>
            <p:nvPr/>
          </p:nvSpPr>
          <p:spPr bwMode="auto">
            <a:xfrm>
              <a:off x="2256" y="2208"/>
              <a:ext cx="1200"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a:solidFill>
                    <a:srgbClr val="006600"/>
                  </a:solidFill>
                  <a:latin typeface="Comic Sans MS" panose="030F0902030302020204" pitchFamily="66" charset="0"/>
                  <a:ea typeface="宋体" panose="02010600030101010101" pitchFamily="2" charset="-122"/>
                </a:rPr>
                <a:t>smallest</a:t>
              </a:r>
              <a:endParaRPr lang="en-US" altLang="zh-CN">
                <a:solidFill>
                  <a:srgbClr val="010000"/>
                </a:solidFill>
                <a:latin typeface="Comic Sans MS" panose="030F0902030302020204" pitchFamily="66" charset="0"/>
                <a:ea typeface="宋体" panose="02010600030101010101" pitchFamily="2" charset="-122"/>
              </a:endParaRPr>
            </a:p>
          </p:txBody>
        </p:sp>
        <p:sp>
          <p:nvSpPr>
            <p:cNvPr id="196616" name="AutoShape 8">
              <a:extLst>
                <a:ext uri="{FF2B5EF4-FFF2-40B4-BE49-F238E27FC236}">
                  <a16:creationId xmlns:a16="http://schemas.microsoft.com/office/drawing/2014/main" id="{91A991D7-F8A9-184A-AB1A-ED87ABE90137}"/>
                </a:ext>
              </a:extLst>
            </p:cNvPr>
            <p:cNvSpPr>
              <a:spLocks noChangeArrowheads="1"/>
            </p:cNvSpPr>
            <p:nvPr/>
          </p:nvSpPr>
          <p:spPr bwMode="auto">
            <a:xfrm>
              <a:off x="2736" y="2448"/>
              <a:ext cx="192" cy="192"/>
            </a:xfrm>
            <a:prstGeom prst="downArrow">
              <a:avLst>
                <a:gd name="adj1" fmla="val 50000"/>
                <a:gd name="adj2" fmla="val 25000"/>
              </a:avLst>
            </a:prstGeom>
            <a:solidFill>
              <a:srgbClr val="006600"/>
            </a:solidFill>
            <a:ln w="9525">
              <a:solidFill>
                <a:schemeClr val="bg2"/>
              </a:solidFill>
              <a:miter lim="800000"/>
              <a:headEnd/>
              <a:tailEnd/>
            </a:ln>
          </p:spPr>
          <p:txBody>
            <a:bodyPr wrap="none" anchor="ctr"/>
            <a:lstStyle/>
            <a:p>
              <a:pPr eaLnBrk="0" fontAlgn="base" hangingPunct="0">
                <a:spcBef>
                  <a:spcPct val="0"/>
                </a:spcBef>
                <a:spcAft>
                  <a:spcPct val="0"/>
                </a:spcAft>
              </a:pPr>
              <a:endParaRPr kumimoji="1" lang="zh-CN" altLang="en-US">
                <a:solidFill>
                  <a:srgbClr val="000000"/>
                </a:solidFill>
                <a:latin typeface="Comic Sans MS" panose="030F0902030302020204" pitchFamily="66" charset="0"/>
              </a:endParaRPr>
            </a:p>
          </p:txBody>
        </p:sp>
      </p:grpSp>
      <p:grpSp>
        <p:nvGrpSpPr>
          <p:cNvPr id="196617" name="Group 9">
            <a:extLst>
              <a:ext uri="{FF2B5EF4-FFF2-40B4-BE49-F238E27FC236}">
                <a16:creationId xmlns:a16="http://schemas.microsoft.com/office/drawing/2014/main" id="{3A0B1DD5-27CE-E748-B6F2-C836D53BEC12}"/>
              </a:ext>
            </a:extLst>
          </p:cNvPr>
          <p:cNvGrpSpPr>
            <a:grpSpLocks/>
          </p:cNvGrpSpPr>
          <p:nvPr/>
        </p:nvGrpSpPr>
        <p:grpSpPr bwMode="auto">
          <a:xfrm>
            <a:off x="2590800" y="4343400"/>
            <a:ext cx="2667000" cy="381000"/>
            <a:chOff x="816" y="3264"/>
            <a:chExt cx="1680" cy="240"/>
          </a:xfrm>
        </p:grpSpPr>
        <p:sp>
          <p:nvSpPr>
            <p:cNvPr id="196618" name="Rectangle 10">
              <a:extLst>
                <a:ext uri="{FF2B5EF4-FFF2-40B4-BE49-F238E27FC236}">
                  <a16:creationId xmlns:a16="http://schemas.microsoft.com/office/drawing/2014/main" id="{73AC901D-B996-9D42-9A6F-49B9B867A5CD}"/>
                </a:ext>
              </a:extLst>
            </p:cNvPr>
            <p:cNvSpPr>
              <a:spLocks noChangeArrowheads="1"/>
            </p:cNvSpPr>
            <p:nvPr/>
          </p:nvSpPr>
          <p:spPr bwMode="auto">
            <a:xfrm>
              <a:off x="816"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A</a:t>
              </a:r>
            </a:p>
          </p:txBody>
        </p:sp>
        <p:sp>
          <p:nvSpPr>
            <p:cNvPr id="196619" name="Rectangle 11">
              <a:extLst>
                <a:ext uri="{FF2B5EF4-FFF2-40B4-BE49-F238E27FC236}">
                  <a16:creationId xmlns:a16="http://schemas.microsoft.com/office/drawing/2014/main" id="{D55AAD71-2B49-2E47-862E-0DE6633AC0F2}"/>
                </a:ext>
              </a:extLst>
            </p:cNvPr>
            <p:cNvSpPr>
              <a:spLocks noChangeArrowheads="1"/>
            </p:cNvSpPr>
            <p:nvPr/>
          </p:nvSpPr>
          <p:spPr bwMode="auto">
            <a:xfrm>
              <a:off x="1152"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G</a:t>
              </a:r>
            </a:p>
          </p:txBody>
        </p:sp>
        <p:sp>
          <p:nvSpPr>
            <p:cNvPr id="196620" name="Rectangle 12">
              <a:extLst>
                <a:ext uri="{FF2B5EF4-FFF2-40B4-BE49-F238E27FC236}">
                  <a16:creationId xmlns:a16="http://schemas.microsoft.com/office/drawing/2014/main" id="{A61A6BD2-2B9F-E34C-BE05-7F67D6C723B1}"/>
                </a:ext>
              </a:extLst>
            </p:cNvPr>
            <p:cNvSpPr>
              <a:spLocks noChangeArrowheads="1"/>
            </p:cNvSpPr>
            <p:nvPr/>
          </p:nvSpPr>
          <p:spPr bwMode="auto">
            <a:xfrm>
              <a:off x="1488"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L</a:t>
              </a:r>
            </a:p>
          </p:txBody>
        </p:sp>
        <p:sp>
          <p:nvSpPr>
            <p:cNvPr id="196621" name="Rectangle 13">
              <a:extLst>
                <a:ext uri="{FF2B5EF4-FFF2-40B4-BE49-F238E27FC236}">
                  <a16:creationId xmlns:a16="http://schemas.microsoft.com/office/drawing/2014/main" id="{DA3C7A65-1BAD-254E-A841-528FF91DA1E4}"/>
                </a:ext>
              </a:extLst>
            </p:cNvPr>
            <p:cNvSpPr>
              <a:spLocks noChangeArrowheads="1"/>
            </p:cNvSpPr>
            <p:nvPr/>
          </p:nvSpPr>
          <p:spPr bwMode="auto">
            <a:xfrm>
              <a:off x="1824"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O</a:t>
              </a:r>
            </a:p>
          </p:txBody>
        </p:sp>
        <p:sp>
          <p:nvSpPr>
            <p:cNvPr id="196622" name="Rectangle 14">
              <a:extLst>
                <a:ext uri="{FF2B5EF4-FFF2-40B4-BE49-F238E27FC236}">
                  <a16:creationId xmlns:a16="http://schemas.microsoft.com/office/drawing/2014/main" id="{EA9848F5-6F77-9A42-AB40-1BB04C283D7E}"/>
                </a:ext>
              </a:extLst>
            </p:cNvPr>
            <p:cNvSpPr>
              <a:spLocks noChangeArrowheads="1"/>
            </p:cNvSpPr>
            <p:nvPr/>
          </p:nvSpPr>
          <p:spPr bwMode="auto">
            <a:xfrm>
              <a:off x="2160"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R</a:t>
              </a:r>
            </a:p>
          </p:txBody>
        </p:sp>
      </p:grpSp>
      <p:grpSp>
        <p:nvGrpSpPr>
          <p:cNvPr id="196623" name="Group 15">
            <a:extLst>
              <a:ext uri="{FF2B5EF4-FFF2-40B4-BE49-F238E27FC236}">
                <a16:creationId xmlns:a16="http://schemas.microsoft.com/office/drawing/2014/main" id="{3C45B51F-5E32-254C-82A1-82E5A46CD4B9}"/>
              </a:ext>
            </a:extLst>
          </p:cNvPr>
          <p:cNvGrpSpPr>
            <a:grpSpLocks/>
          </p:cNvGrpSpPr>
          <p:nvPr/>
        </p:nvGrpSpPr>
        <p:grpSpPr bwMode="auto">
          <a:xfrm>
            <a:off x="5791200" y="4343400"/>
            <a:ext cx="2667000" cy="381000"/>
            <a:chOff x="2880" y="3264"/>
            <a:chExt cx="1680" cy="240"/>
          </a:xfrm>
        </p:grpSpPr>
        <p:sp>
          <p:nvSpPr>
            <p:cNvPr id="196624" name="Rectangle 16">
              <a:extLst>
                <a:ext uri="{FF2B5EF4-FFF2-40B4-BE49-F238E27FC236}">
                  <a16:creationId xmlns:a16="http://schemas.microsoft.com/office/drawing/2014/main" id="{FC97AD7E-D40E-264C-9521-40AE3BAF5C26}"/>
                </a:ext>
              </a:extLst>
            </p:cNvPr>
            <p:cNvSpPr>
              <a:spLocks noChangeArrowheads="1"/>
            </p:cNvSpPr>
            <p:nvPr/>
          </p:nvSpPr>
          <p:spPr bwMode="auto">
            <a:xfrm>
              <a:off x="2880"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H</a:t>
              </a:r>
            </a:p>
          </p:txBody>
        </p:sp>
        <p:sp>
          <p:nvSpPr>
            <p:cNvPr id="196625" name="Rectangle 17">
              <a:extLst>
                <a:ext uri="{FF2B5EF4-FFF2-40B4-BE49-F238E27FC236}">
                  <a16:creationId xmlns:a16="http://schemas.microsoft.com/office/drawing/2014/main" id="{4E3E5C97-35AE-1C4C-BA97-E4CDC2EEC22A}"/>
                </a:ext>
              </a:extLst>
            </p:cNvPr>
            <p:cNvSpPr>
              <a:spLocks noChangeArrowheads="1"/>
            </p:cNvSpPr>
            <p:nvPr/>
          </p:nvSpPr>
          <p:spPr bwMode="auto">
            <a:xfrm>
              <a:off x="3216"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I</a:t>
              </a:r>
            </a:p>
          </p:txBody>
        </p:sp>
        <p:sp>
          <p:nvSpPr>
            <p:cNvPr id="196626" name="Rectangle 18">
              <a:extLst>
                <a:ext uri="{FF2B5EF4-FFF2-40B4-BE49-F238E27FC236}">
                  <a16:creationId xmlns:a16="http://schemas.microsoft.com/office/drawing/2014/main" id="{01E4D7B3-3CBB-F24B-95D7-C5D5D08AA506}"/>
                </a:ext>
              </a:extLst>
            </p:cNvPr>
            <p:cNvSpPr>
              <a:spLocks noChangeArrowheads="1"/>
            </p:cNvSpPr>
            <p:nvPr/>
          </p:nvSpPr>
          <p:spPr bwMode="auto">
            <a:xfrm>
              <a:off x="3552"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M</a:t>
              </a:r>
            </a:p>
          </p:txBody>
        </p:sp>
        <p:sp>
          <p:nvSpPr>
            <p:cNvPr id="196627" name="Rectangle 19">
              <a:extLst>
                <a:ext uri="{FF2B5EF4-FFF2-40B4-BE49-F238E27FC236}">
                  <a16:creationId xmlns:a16="http://schemas.microsoft.com/office/drawing/2014/main" id="{B561F3BF-1CAD-ED40-9EF4-291B871A24D8}"/>
                </a:ext>
              </a:extLst>
            </p:cNvPr>
            <p:cNvSpPr>
              <a:spLocks noChangeArrowheads="1"/>
            </p:cNvSpPr>
            <p:nvPr/>
          </p:nvSpPr>
          <p:spPr bwMode="auto">
            <a:xfrm>
              <a:off x="3888"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S</a:t>
              </a:r>
            </a:p>
          </p:txBody>
        </p:sp>
        <p:sp>
          <p:nvSpPr>
            <p:cNvPr id="196628" name="Rectangle 20">
              <a:extLst>
                <a:ext uri="{FF2B5EF4-FFF2-40B4-BE49-F238E27FC236}">
                  <a16:creationId xmlns:a16="http://schemas.microsoft.com/office/drawing/2014/main" id="{F8D4925C-4D06-6C46-BB30-8BE6976E8FEF}"/>
                </a:ext>
              </a:extLst>
            </p:cNvPr>
            <p:cNvSpPr>
              <a:spLocks noChangeArrowheads="1"/>
            </p:cNvSpPr>
            <p:nvPr/>
          </p:nvSpPr>
          <p:spPr bwMode="auto">
            <a:xfrm>
              <a:off x="4224"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T</a:t>
              </a:r>
            </a:p>
          </p:txBody>
        </p:sp>
      </p:grpSp>
      <p:sp>
        <p:nvSpPr>
          <p:cNvPr id="196629" name="Rectangle 21">
            <a:extLst>
              <a:ext uri="{FF2B5EF4-FFF2-40B4-BE49-F238E27FC236}">
                <a16:creationId xmlns:a16="http://schemas.microsoft.com/office/drawing/2014/main" id="{26104089-EB07-E84C-AA33-76F43A1A61BE}"/>
              </a:ext>
            </a:extLst>
          </p:cNvPr>
          <p:cNvSpPr>
            <a:spLocks noChangeArrowheads="1"/>
          </p:cNvSpPr>
          <p:nvPr/>
        </p:nvSpPr>
        <p:spPr bwMode="auto">
          <a:xfrm>
            <a:off x="28194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A</a:t>
            </a:r>
          </a:p>
        </p:txBody>
      </p:sp>
      <p:sp>
        <p:nvSpPr>
          <p:cNvPr id="196630" name="Rectangle 22">
            <a:extLst>
              <a:ext uri="{FF2B5EF4-FFF2-40B4-BE49-F238E27FC236}">
                <a16:creationId xmlns:a16="http://schemas.microsoft.com/office/drawing/2014/main" id="{E561EB6F-EF01-EF4B-90A2-EDA615332D74}"/>
              </a:ext>
            </a:extLst>
          </p:cNvPr>
          <p:cNvSpPr>
            <a:spLocks noChangeArrowheads="1"/>
          </p:cNvSpPr>
          <p:nvPr/>
        </p:nvSpPr>
        <p:spPr bwMode="auto">
          <a:xfrm>
            <a:off x="33528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G</a:t>
            </a:r>
          </a:p>
        </p:txBody>
      </p:sp>
      <p:sp>
        <p:nvSpPr>
          <p:cNvPr id="196631" name="Rectangle 23">
            <a:extLst>
              <a:ext uri="{FF2B5EF4-FFF2-40B4-BE49-F238E27FC236}">
                <a16:creationId xmlns:a16="http://schemas.microsoft.com/office/drawing/2014/main" id="{DA800F9E-138E-164F-9A25-3947667C5FA0}"/>
              </a:ext>
            </a:extLst>
          </p:cNvPr>
          <p:cNvSpPr>
            <a:spLocks noChangeArrowheads="1"/>
          </p:cNvSpPr>
          <p:nvPr/>
        </p:nvSpPr>
        <p:spPr bwMode="auto">
          <a:xfrm>
            <a:off x="38862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H</a:t>
            </a:r>
          </a:p>
        </p:txBody>
      </p:sp>
      <p:sp>
        <p:nvSpPr>
          <p:cNvPr id="196632" name="Rectangle 24">
            <a:extLst>
              <a:ext uri="{FF2B5EF4-FFF2-40B4-BE49-F238E27FC236}">
                <a16:creationId xmlns:a16="http://schemas.microsoft.com/office/drawing/2014/main" id="{7862432C-7468-3C46-A4B3-81D984411F5F}"/>
              </a:ext>
            </a:extLst>
          </p:cNvPr>
          <p:cNvSpPr>
            <a:spLocks noChangeArrowheads="1"/>
          </p:cNvSpPr>
          <p:nvPr/>
        </p:nvSpPr>
        <p:spPr bwMode="auto">
          <a:xfrm>
            <a:off x="44196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I</a:t>
            </a:r>
          </a:p>
        </p:txBody>
      </p:sp>
      <p:sp>
        <p:nvSpPr>
          <p:cNvPr id="196633" name="Rectangle 25">
            <a:extLst>
              <a:ext uri="{FF2B5EF4-FFF2-40B4-BE49-F238E27FC236}">
                <a16:creationId xmlns:a16="http://schemas.microsoft.com/office/drawing/2014/main" id="{4A3BEA69-E154-3645-9A14-65B733B5A08A}"/>
              </a:ext>
            </a:extLst>
          </p:cNvPr>
          <p:cNvSpPr>
            <a:spLocks noChangeArrowheads="1"/>
          </p:cNvSpPr>
          <p:nvPr/>
        </p:nvSpPr>
        <p:spPr bwMode="auto">
          <a:xfrm>
            <a:off x="49530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L</a:t>
            </a:r>
          </a:p>
        </p:txBody>
      </p:sp>
      <p:sp>
        <p:nvSpPr>
          <p:cNvPr id="196634" name="Rectangle 26">
            <a:extLst>
              <a:ext uri="{FF2B5EF4-FFF2-40B4-BE49-F238E27FC236}">
                <a16:creationId xmlns:a16="http://schemas.microsoft.com/office/drawing/2014/main" id="{3C7850C3-8275-024E-AA8F-8321E9772E34}"/>
              </a:ext>
            </a:extLst>
          </p:cNvPr>
          <p:cNvSpPr>
            <a:spLocks noChangeArrowheads="1"/>
          </p:cNvSpPr>
          <p:nvPr/>
        </p:nvSpPr>
        <p:spPr bwMode="auto">
          <a:xfrm>
            <a:off x="54864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6635" name="Rectangle 27">
            <a:extLst>
              <a:ext uri="{FF2B5EF4-FFF2-40B4-BE49-F238E27FC236}">
                <a16:creationId xmlns:a16="http://schemas.microsoft.com/office/drawing/2014/main" id="{DA9BDAA5-0D08-B645-8559-3828FF8663CB}"/>
              </a:ext>
            </a:extLst>
          </p:cNvPr>
          <p:cNvSpPr>
            <a:spLocks noChangeArrowheads="1"/>
          </p:cNvSpPr>
          <p:nvPr/>
        </p:nvSpPr>
        <p:spPr bwMode="auto">
          <a:xfrm>
            <a:off x="60198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6636" name="Rectangle 28">
            <a:extLst>
              <a:ext uri="{FF2B5EF4-FFF2-40B4-BE49-F238E27FC236}">
                <a16:creationId xmlns:a16="http://schemas.microsoft.com/office/drawing/2014/main" id="{004605A6-1AB0-354C-AAD6-37E1655E54FD}"/>
              </a:ext>
            </a:extLst>
          </p:cNvPr>
          <p:cNvSpPr>
            <a:spLocks noChangeArrowheads="1"/>
          </p:cNvSpPr>
          <p:nvPr/>
        </p:nvSpPr>
        <p:spPr bwMode="auto">
          <a:xfrm>
            <a:off x="65532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6637" name="Rectangle 29">
            <a:extLst>
              <a:ext uri="{FF2B5EF4-FFF2-40B4-BE49-F238E27FC236}">
                <a16:creationId xmlns:a16="http://schemas.microsoft.com/office/drawing/2014/main" id="{870B3201-5697-FA4A-A740-AAED15632F50}"/>
              </a:ext>
            </a:extLst>
          </p:cNvPr>
          <p:cNvSpPr>
            <a:spLocks noChangeArrowheads="1"/>
          </p:cNvSpPr>
          <p:nvPr/>
        </p:nvSpPr>
        <p:spPr bwMode="auto">
          <a:xfrm>
            <a:off x="70866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6638" name="Rectangle 30">
            <a:extLst>
              <a:ext uri="{FF2B5EF4-FFF2-40B4-BE49-F238E27FC236}">
                <a16:creationId xmlns:a16="http://schemas.microsoft.com/office/drawing/2014/main" id="{B9123C9C-FA01-794D-ADB4-5153FAC16CEB}"/>
              </a:ext>
            </a:extLst>
          </p:cNvPr>
          <p:cNvSpPr>
            <a:spLocks noChangeArrowheads="1"/>
          </p:cNvSpPr>
          <p:nvPr/>
        </p:nvSpPr>
        <p:spPr bwMode="auto">
          <a:xfrm>
            <a:off x="76200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6640" name="Rectangle 32">
            <a:extLst>
              <a:ext uri="{FF2B5EF4-FFF2-40B4-BE49-F238E27FC236}">
                <a16:creationId xmlns:a16="http://schemas.microsoft.com/office/drawing/2014/main" id="{72965C88-6AEE-F341-B8E6-A541C7141621}"/>
              </a:ext>
            </a:extLst>
          </p:cNvPr>
          <p:cNvSpPr>
            <a:spLocks noGrp="1" noChangeArrowheads="1"/>
          </p:cNvSpPr>
          <p:nvPr>
            <p:ph type="title"/>
          </p:nvPr>
        </p:nvSpPr>
        <p:spPr/>
        <p:txBody>
          <a:bodyPr/>
          <a:lstStyle/>
          <a:p>
            <a:r>
              <a:rPr lang="en-US" altLang="zh-CN">
                <a:ea typeface="宋体" panose="02010600030101010101" pitchFamily="2" charset="-122"/>
              </a:rPr>
              <a:t>Merging</a:t>
            </a:r>
          </a:p>
        </p:txBody>
      </p:sp>
      <p:sp>
        <p:nvSpPr>
          <p:cNvPr id="196641" name="Rectangle 33">
            <a:extLst>
              <a:ext uri="{FF2B5EF4-FFF2-40B4-BE49-F238E27FC236}">
                <a16:creationId xmlns:a16="http://schemas.microsoft.com/office/drawing/2014/main" id="{5BECD86F-E4A3-A349-8619-E3F3F64BD077}"/>
              </a:ext>
            </a:extLst>
          </p:cNvPr>
          <p:cNvSpPr>
            <a:spLocks noGrp="1" noChangeArrowheads="1"/>
          </p:cNvSpPr>
          <p:nvPr>
            <p:ph type="body" idx="1"/>
          </p:nvPr>
        </p:nvSpPr>
        <p:spPr/>
        <p:txBody>
          <a:bodyPr/>
          <a:lstStyle/>
          <a:p>
            <a:r>
              <a:rPr lang="en-US" altLang="zh-CN">
                <a:ea typeface="宋体" panose="02010600030101010101" pitchFamily="2" charset="-122"/>
              </a:rPr>
              <a:t>Merge.</a:t>
            </a:r>
          </a:p>
          <a:p>
            <a:pPr lvl="1"/>
            <a:r>
              <a:rPr lang="en-US" altLang="zh-CN">
                <a:ea typeface="宋体" panose="02010600030101010101" pitchFamily="2" charset="-122"/>
              </a:rPr>
              <a:t>Keep track of smallest element in each sorted half.</a:t>
            </a:r>
          </a:p>
          <a:p>
            <a:pPr lvl="1"/>
            <a:r>
              <a:rPr lang="en-US" altLang="zh-CN">
                <a:ea typeface="宋体" panose="02010600030101010101" pitchFamily="2" charset="-122"/>
              </a:rPr>
              <a:t>Insert smallest of two elements into auxiliary array.</a:t>
            </a:r>
          </a:p>
          <a:p>
            <a:pPr lvl="1"/>
            <a:r>
              <a:rPr lang="en-US" altLang="zh-CN">
                <a:ea typeface="宋体" panose="02010600030101010101" pitchFamily="2" charset="-122"/>
              </a:rPr>
              <a:t>Repeat until done.</a:t>
            </a:r>
          </a:p>
          <a:p>
            <a:pPr lvl="1"/>
            <a:endParaRPr lang="en-US" altLang="zh-CN">
              <a:ea typeface="宋体" panose="02010600030101010101" pitchFamily="2" charset="-122"/>
            </a:endParaRPr>
          </a:p>
        </p:txBody>
      </p:sp>
      <p:sp>
        <p:nvSpPr>
          <p:cNvPr id="196642" name="Rectangle 34">
            <a:extLst>
              <a:ext uri="{FF2B5EF4-FFF2-40B4-BE49-F238E27FC236}">
                <a16:creationId xmlns:a16="http://schemas.microsoft.com/office/drawing/2014/main" id="{FE37E065-C849-AF4F-A94C-F5A81F211303}"/>
              </a:ext>
            </a:extLst>
          </p:cNvPr>
          <p:cNvSpPr>
            <a:spLocks noChangeArrowheads="1"/>
          </p:cNvSpPr>
          <p:nvPr/>
        </p:nvSpPr>
        <p:spPr bwMode="auto">
          <a:xfrm>
            <a:off x="5486400" y="5334000"/>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FFFFFF"/>
                </a:solidFill>
                <a:latin typeface="Courier New" panose="02070309020205020404" pitchFamily="49" charset="0"/>
                <a:ea typeface="宋体" panose="02010600030101010101" pitchFamily="2" charset="-122"/>
              </a:rPr>
              <a:t>M</a:t>
            </a:r>
          </a:p>
        </p:txBody>
      </p:sp>
      <p:pic>
        <p:nvPicPr>
          <p:cNvPr id="37" name="Picture 2">
            <a:extLst>
              <a:ext uri="{FF2B5EF4-FFF2-40B4-BE49-F238E27FC236}">
                <a16:creationId xmlns:a16="http://schemas.microsoft.com/office/drawing/2014/main" id="{C9CB42CF-191F-404E-B18B-79BABC11B7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4">
            <a:extLst>
              <a:ext uri="{FF2B5EF4-FFF2-40B4-BE49-F238E27FC236}">
                <a16:creationId xmlns:a16="http://schemas.microsoft.com/office/drawing/2014/main" id="{EA2541CB-339C-4344-970C-A2BD06BFCA1F}"/>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16947498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6642"/>
                                        </p:tgtEl>
                                        <p:attrNameLst>
                                          <p:attrName>style.visibility</p:attrName>
                                        </p:attrNameLst>
                                      </p:cBhvr>
                                      <p:to>
                                        <p:strVal val="visible"/>
                                      </p:to>
                                    </p:set>
                                    <p:animEffect transition="in" filter="dissolve">
                                      <p:cBhvr>
                                        <p:cTn id="7" dur="500"/>
                                        <p:tgtEl>
                                          <p:spTgt spid="196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42"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3">
            <a:extLst>
              <a:ext uri="{FF2B5EF4-FFF2-40B4-BE49-F238E27FC236}">
                <a16:creationId xmlns:a16="http://schemas.microsoft.com/office/drawing/2014/main" id="{B01A6288-AD37-E642-B70F-BF6CB78E1056}"/>
              </a:ext>
            </a:extLst>
          </p:cNvPr>
          <p:cNvSpPr>
            <a:spLocks noGrp="1"/>
          </p:cNvSpPr>
          <p:nvPr>
            <p:ph type="sldNum" sz="quarter" idx="10"/>
          </p:nvPr>
        </p:nvSpPr>
        <p:spPr/>
        <p:txBody>
          <a:bodyPr/>
          <a:lstStyle/>
          <a:p>
            <a:pPr eaLnBrk="0" fontAlgn="base" hangingPunct="0">
              <a:spcBef>
                <a:spcPct val="0"/>
              </a:spcBef>
              <a:spcAft>
                <a:spcPct val="0"/>
              </a:spcAft>
            </a:pPr>
            <a:fld id="{834DED27-579E-214F-A30C-18683A85E2C6}" type="slidenum">
              <a:rPr kumimoji="1" lang="en-US" altLang="zh-CN">
                <a:solidFill>
                  <a:srgbClr val="000000"/>
                </a:solidFill>
                <a:latin typeface="Comic Sans MS" panose="030F0902030302020204" pitchFamily="66" charset="0"/>
              </a:rPr>
              <a:pPr eaLnBrk="0" fontAlgn="base" hangingPunct="0">
                <a:spcBef>
                  <a:spcPct val="0"/>
                </a:spcBef>
                <a:spcAft>
                  <a:spcPct val="0"/>
                </a:spcAft>
              </a:pPr>
              <a:t>14</a:t>
            </a:fld>
            <a:endParaRPr kumimoji="1" lang="en-US" altLang="zh-CN" sz="1400">
              <a:solidFill>
                <a:srgbClr val="000000"/>
              </a:solidFill>
              <a:latin typeface="Comic Sans MS" panose="030F0902030302020204" pitchFamily="66" charset="0"/>
            </a:endParaRPr>
          </a:p>
        </p:txBody>
      </p:sp>
      <p:sp>
        <p:nvSpPr>
          <p:cNvPr id="197634" name="Text Box 2">
            <a:extLst>
              <a:ext uri="{FF2B5EF4-FFF2-40B4-BE49-F238E27FC236}">
                <a16:creationId xmlns:a16="http://schemas.microsoft.com/office/drawing/2014/main" id="{AEC7AE34-96B4-AE45-86AB-4B676DE00CCF}"/>
              </a:ext>
            </a:extLst>
          </p:cNvPr>
          <p:cNvSpPr txBox="1">
            <a:spLocks noChangeArrowheads="1"/>
          </p:cNvSpPr>
          <p:nvPr/>
        </p:nvSpPr>
        <p:spPr bwMode="auto">
          <a:xfrm>
            <a:off x="8763000" y="5334001"/>
            <a:ext cx="17526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fontAlgn="base" hangingPunct="0">
              <a:spcBef>
                <a:spcPct val="50000"/>
              </a:spcBef>
              <a:spcAft>
                <a:spcPct val="0"/>
              </a:spcAft>
            </a:pPr>
            <a:r>
              <a:rPr lang="en-US" altLang="zh-CN">
                <a:solidFill>
                  <a:srgbClr val="000000"/>
                </a:solidFill>
                <a:latin typeface="Comic Sans MS" panose="030F0902030302020204" pitchFamily="66" charset="0"/>
                <a:ea typeface="宋体" panose="02010600030101010101" pitchFamily="2" charset="-122"/>
              </a:rPr>
              <a:t>auxiliary array</a:t>
            </a:r>
          </a:p>
        </p:txBody>
      </p:sp>
      <p:grpSp>
        <p:nvGrpSpPr>
          <p:cNvPr id="197635" name="Group 3">
            <a:extLst>
              <a:ext uri="{FF2B5EF4-FFF2-40B4-BE49-F238E27FC236}">
                <a16:creationId xmlns:a16="http://schemas.microsoft.com/office/drawing/2014/main" id="{05DFDF1D-41DB-DA4E-9B7A-4AC505204A11}"/>
              </a:ext>
            </a:extLst>
          </p:cNvPr>
          <p:cNvGrpSpPr>
            <a:grpSpLocks/>
          </p:cNvGrpSpPr>
          <p:nvPr/>
        </p:nvGrpSpPr>
        <p:grpSpPr bwMode="auto">
          <a:xfrm>
            <a:off x="3505200" y="3505200"/>
            <a:ext cx="1905000" cy="685800"/>
            <a:chOff x="288" y="2208"/>
            <a:chExt cx="1200" cy="432"/>
          </a:xfrm>
        </p:grpSpPr>
        <p:sp>
          <p:nvSpPr>
            <p:cNvPr id="197636" name="Text Box 4">
              <a:extLst>
                <a:ext uri="{FF2B5EF4-FFF2-40B4-BE49-F238E27FC236}">
                  <a16:creationId xmlns:a16="http://schemas.microsoft.com/office/drawing/2014/main" id="{D376C3A3-A0B3-C84A-B5B4-7BE6E67AB858}"/>
                </a:ext>
              </a:extLst>
            </p:cNvPr>
            <p:cNvSpPr txBox="1">
              <a:spLocks noChangeArrowheads="1"/>
            </p:cNvSpPr>
            <p:nvPr/>
          </p:nvSpPr>
          <p:spPr bwMode="auto">
            <a:xfrm>
              <a:off x="288" y="2208"/>
              <a:ext cx="1200"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a:solidFill>
                    <a:srgbClr val="003399"/>
                  </a:solidFill>
                  <a:latin typeface="Comic Sans MS" panose="030F0902030302020204" pitchFamily="66" charset="0"/>
                  <a:ea typeface="宋体" panose="02010600030101010101" pitchFamily="2" charset="-122"/>
                </a:rPr>
                <a:t>smallest</a:t>
              </a:r>
              <a:endParaRPr lang="en-US" altLang="zh-CN">
                <a:solidFill>
                  <a:srgbClr val="010000"/>
                </a:solidFill>
                <a:latin typeface="Comic Sans MS" panose="030F0902030302020204" pitchFamily="66" charset="0"/>
                <a:ea typeface="宋体" panose="02010600030101010101" pitchFamily="2" charset="-122"/>
              </a:endParaRPr>
            </a:p>
          </p:txBody>
        </p:sp>
        <p:sp>
          <p:nvSpPr>
            <p:cNvPr id="197637" name="AutoShape 5">
              <a:extLst>
                <a:ext uri="{FF2B5EF4-FFF2-40B4-BE49-F238E27FC236}">
                  <a16:creationId xmlns:a16="http://schemas.microsoft.com/office/drawing/2014/main" id="{891887F0-8F2D-BC46-9418-88942CA43C50}"/>
                </a:ext>
              </a:extLst>
            </p:cNvPr>
            <p:cNvSpPr>
              <a:spLocks noChangeArrowheads="1"/>
            </p:cNvSpPr>
            <p:nvPr/>
          </p:nvSpPr>
          <p:spPr bwMode="auto">
            <a:xfrm>
              <a:off x="768" y="2448"/>
              <a:ext cx="192" cy="192"/>
            </a:xfrm>
            <a:prstGeom prst="downArrow">
              <a:avLst>
                <a:gd name="adj1" fmla="val 50000"/>
                <a:gd name="adj2" fmla="val 25000"/>
              </a:avLst>
            </a:prstGeom>
            <a:solidFill>
              <a:srgbClr val="003399"/>
            </a:solidFill>
            <a:ln w="9525">
              <a:solidFill>
                <a:schemeClr val="bg2"/>
              </a:solidFill>
              <a:miter lim="800000"/>
              <a:headEnd/>
              <a:tailEnd/>
            </a:ln>
          </p:spPr>
          <p:txBody>
            <a:bodyPr wrap="none" anchor="ctr"/>
            <a:lstStyle/>
            <a:p>
              <a:pPr eaLnBrk="0" fontAlgn="base" hangingPunct="0">
                <a:spcBef>
                  <a:spcPct val="0"/>
                </a:spcBef>
                <a:spcAft>
                  <a:spcPct val="0"/>
                </a:spcAft>
              </a:pPr>
              <a:endParaRPr kumimoji="1" lang="zh-CN" altLang="en-US">
                <a:solidFill>
                  <a:srgbClr val="000000"/>
                </a:solidFill>
                <a:latin typeface="Comic Sans MS" panose="030F0902030302020204" pitchFamily="66" charset="0"/>
              </a:endParaRPr>
            </a:p>
          </p:txBody>
        </p:sp>
      </p:grpSp>
      <p:grpSp>
        <p:nvGrpSpPr>
          <p:cNvPr id="197638" name="Group 6">
            <a:extLst>
              <a:ext uri="{FF2B5EF4-FFF2-40B4-BE49-F238E27FC236}">
                <a16:creationId xmlns:a16="http://schemas.microsoft.com/office/drawing/2014/main" id="{01A82488-4DBC-F54E-AF33-25EC02916665}"/>
              </a:ext>
            </a:extLst>
          </p:cNvPr>
          <p:cNvGrpSpPr>
            <a:grpSpLocks/>
          </p:cNvGrpSpPr>
          <p:nvPr/>
        </p:nvGrpSpPr>
        <p:grpSpPr bwMode="auto">
          <a:xfrm>
            <a:off x="6705600" y="3505200"/>
            <a:ext cx="1905000" cy="685800"/>
            <a:chOff x="2256" y="2208"/>
            <a:chExt cx="1200" cy="432"/>
          </a:xfrm>
        </p:grpSpPr>
        <p:sp>
          <p:nvSpPr>
            <p:cNvPr id="197639" name="Text Box 7">
              <a:extLst>
                <a:ext uri="{FF2B5EF4-FFF2-40B4-BE49-F238E27FC236}">
                  <a16:creationId xmlns:a16="http://schemas.microsoft.com/office/drawing/2014/main" id="{FB930939-C918-6E43-81D4-72B47EC0D937}"/>
                </a:ext>
              </a:extLst>
            </p:cNvPr>
            <p:cNvSpPr txBox="1">
              <a:spLocks noChangeArrowheads="1"/>
            </p:cNvSpPr>
            <p:nvPr/>
          </p:nvSpPr>
          <p:spPr bwMode="auto">
            <a:xfrm>
              <a:off x="2256" y="2208"/>
              <a:ext cx="1200"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a:solidFill>
                    <a:srgbClr val="006600"/>
                  </a:solidFill>
                  <a:latin typeface="Comic Sans MS" panose="030F0902030302020204" pitchFamily="66" charset="0"/>
                  <a:ea typeface="宋体" panose="02010600030101010101" pitchFamily="2" charset="-122"/>
                </a:rPr>
                <a:t>smallest</a:t>
              </a:r>
              <a:endParaRPr lang="en-US" altLang="zh-CN">
                <a:solidFill>
                  <a:srgbClr val="010000"/>
                </a:solidFill>
                <a:latin typeface="Comic Sans MS" panose="030F0902030302020204" pitchFamily="66" charset="0"/>
                <a:ea typeface="宋体" panose="02010600030101010101" pitchFamily="2" charset="-122"/>
              </a:endParaRPr>
            </a:p>
          </p:txBody>
        </p:sp>
        <p:sp>
          <p:nvSpPr>
            <p:cNvPr id="197640" name="AutoShape 8">
              <a:extLst>
                <a:ext uri="{FF2B5EF4-FFF2-40B4-BE49-F238E27FC236}">
                  <a16:creationId xmlns:a16="http://schemas.microsoft.com/office/drawing/2014/main" id="{7CB881D7-FD2F-7B4A-8765-616234693257}"/>
                </a:ext>
              </a:extLst>
            </p:cNvPr>
            <p:cNvSpPr>
              <a:spLocks noChangeArrowheads="1"/>
            </p:cNvSpPr>
            <p:nvPr/>
          </p:nvSpPr>
          <p:spPr bwMode="auto">
            <a:xfrm>
              <a:off x="2736" y="2448"/>
              <a:ext cx="192" cy="192"/>
            </a:xfrm>
            <a:prstGeom prst="downArrow">
              <a:avLst>
                <a:gd name="adj1" fmla="val 50000"/>
                <a:gd name="adj2" fmla="val 25000"/>
              </a:avLst>
            </a:prstGeom>
            <a:solidFill>
              <a:srgbClr val="006600"/>
            </a:solidFill>
            <a:ln w="9525">
              <a:solidFill>
                <a:schemeClr val="bg2"/>
              </a:solidFill>
              <a:miter lim="800000"/>
              <a:headEnd/>
              <a:tailEnd/>
            </a:ln>
          </p:spPr>
          <p:txBody>
            <a:bodyPr wrap="none" anchor="ctr"/>
            <a:lstStyle/>
            <a:p>
              <a:pPr eaLnBrk="0" fontAlgn="base" hangingPunct="0">
                <a:spcBef>
                  <a:spcPct val="0"/>
                </a:spcBef>
                <a:spcAft>
                  <a:spcPct val="0"/>
                </a:spcAft>
              </a:pPr>
              <a:endParaRPr kumimoji="1" lang="zh-CN" altLang="en-US">
                <a:solidFill>
                  <a:srgbClr val="000000"/>
                </a:solidFill>
                <a:latin typeface="Comic Sans MS" panose="030F0902030302020204" pitchFamily="66" charset="0"/>
              </a:endParaRPr>
            </a:p>
          </p:txBody>
        </p:sp>
      </p:grpSp>
      <p:grpSp>
        <p:nvGrpSpPr>
          <p:cNvPr id="197641" name="Group 9">
            <a:extLst>
              <a:ext uri="{FF2B5EF4-FFF2-40B4-BE49-F238E27FC236}">
                <a16:creationId xmlns:a16="http://schemas.microsoft.com/office/drawing/2014/main" id="{17D85E3C-A858-1148-923B-3453C96DEF22}"/>
              </a:ext>
            </a:extLst>
          </p:cNvPr>
          <p:cNvGrpSpPr>
            <a:grpSpLocks/>
          </p:cNvGrpSpPr>
          <p:nvPr/>
        </p:nvGrpSpPr>
        <p:grpSpPr bwMode="auto">
          <a:xfrm>
            <a:off x="2590800" y="4343400"/>
            <a:ext cx="2667000" cy="381000"/>
            <a:chOff x="816" y="3264"/>
            <a:chExt cx="1680" cy="240"/>
          </a:xfrm>
        </p:grpSpPr>
        <p:sp>
          <p:nvSpPr>
            <p:cNvPr id="197642" name="Rectangle 10">
              <a:extLst>
                <a:ext uri="{FF2B5EF4-FFF2-40B4-BE49-F238E27FC236}">
                  <a16:creationId xmlns:a16="http://schemas.microsoft.com/office/drawing/2014/main" id="{5560CC1B-203E-9A4D-BA1B-8DDA1CFF46B0}"/>
                </a:ext>
              </a:extLst>
            </p:cNvPr>
            <p:cNvSpPr>
              <a:spLocks noChangeArrowheads="1"/>
            </p:cNvSpPr>
            <p:nvPr/>
          </p:nvSpPr>
          <p:spPr bwMode="auto">
            <a:xfrm>
              <a:off x="816"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A</a:t>
              </a:r>
            </a:p>
          </p:txBody>
        </p:sp>
        <p:sp>
          <p:nvSpPr>
            <p:cNvPr id="197643" name="Rectangle 11">
              <a:extLst>
                <a:ext uri="{FF2B5EF4-FFF2-40B4-BE49-F238E27FC236}">
                  <a16:creationId xmlns:a16="http://schemas.microsoft.com/office/drawing/2014/main" id="{6329D8BF-8330-234E-A279-24D962E6D1A6}"/>
                </a:ext>
              </a:extLst>
            </p:cNvPr>
            <p:cNvSpPr>
              <a:spLocks noChangeArrowheads="1"/>
            </p:cNvSpPr>
            <p:nvPr/>
          </p:nvSpPr>
          <p:spPr bwMode="auto">
            <a:xfrm>
              <a:off x="1152"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G</a:t>
              </a:r>
            </a:p>
          </p:txBody>
        </p:sp>
        <p:sp>
          <p:nvSpPr>
            <p:cNvPr id="197644" name="Rectangle 12">
              <a:extLst>
                <a:ext uri="{FF2B5EF4-FFF2-40B4-BE49-F238E27FC236}">
                  <a16:creationId xmlns:a16="http://schemas.microsoft.com/office/drawing/2014/main" id="{B9F96EB7-8E7D-F14A-A9F1-6560F8BC49B3}"/>
                </a:ext>
              </a:extLst>
            </p:cNvPr>
            <p:cNvSpPr>
              <a:spLocks noChangeArrowheads="1"/>
            </p:cNvSpPr>
            <p:nvPr/>
          </p:nvSpPr>
          <p:spPr bwMode="auto">
            <a:xfrm>
              <a:off x="1488"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L</a:t>
              </a:r>
            </a:p>
          </p:txBody>
        </p:sp>
        <p:sp>
          <p:nvSpPr>
            <p:cNvPr id="197645" name="Rectangle 13">
              <a:extLst>
                <a:ext uri="{FF2B5EF4-FFF2-40B4-BE49-F238E27FC236}">
                  <a16:creationId xmlns:a16="http://schemas.microsoft.com/office/drawing/2014/main" id="{4077AB74-3AC2-2042-BAD6-167D310ABCA9}"/>
                </a:ext>
              </a:extLst>
            </p:cNvPr>
            <p:cNvSpPr>
              <a:spLocks noChangeArrowheads="1"/>
            </p:cNvSpPr>
            <p:nvPr/>
          </p:nvSpPr>
          <p:spPr bwMode="auto">
            <a:xfrm>
              <a:off x="1824"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O</a:t>
              </a:r>
            </a:p>
          </p:txBody>
        </p:sp>
        <p:sp>
          <p:nvSpPr>
            <p:cNvPr id="197646" name="Rectangle 14">
              <a:extLst>
                <a:ext uri="{FF2B5EF4-FFF2-40B4-BE49-F238E27FC236}">
                  <a16:creationId xmlns:a16="http://schemas.microsoft.com/office/drawing/2014/main" id="{B7962AA3-2F33-934C-9BFA-716FA43C143A}"/>
                </a:ext>
              </a:extLst>
            </p:cNvPr>
            <p:cNvSpPr>
              <a:spLocks noChangeArrowheads="1"/>
            </p:cNvSpPr>
            <p:nvPr/>
          </p:nvSpPr>
          <p:spPr bwMode="auto">
            <a:xfrm>
              <a:off x="2160"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R</a:t>
              </a:r>
            </a:p>
          </p:txBody>
        </p:sp>
      </p:grpSp>
      <p:grpSp>
        <p:nvGrpSpPr>
          <p:cNvPr id="197647" name="Group 15">
            <a:extLst>
              <a:ext uri="{FF2B5EF4-FFF2-40B4-BE49-F238E27FC236}">
                <a16:creationId xmlns:a16="http://schemas.microsoft.com/office/drawing/2014/main" id="{D797810D-253D-FC45-9789-20A59B48F40A}"/>
              </a:ext>
            </a:extLst>
          </p:cNvPr>
          <p:cNvGrpSpPr>
            <a:grpSpLocks/>
          </p:cNvGrpSpPr>
          <p:nvPr/>
        </p:nvGrpSpPr>
        <p:grpSpPr bwMode="auto">
          <a:xfrm>
            <a:off x="5791200" y="4343400"/>
            <a:ext cx="2667000" cy="381000"/>
            <a:chOff x="2880" y="3264"/>
            <a:chExt cx="1680" cy="240"/>
          </a:xfrm>
        </p:grpSpPr>
        <p:sp>
          <p:nvSpPr>
            <p:cNvPr id="197648" name="Rectangle 16">
              <a:extLst>
                <a:ext uri="{FF2B5EF4-FFF2-40B4-BE49-F238E27FC236}">
                  <a16:creationId xmlns:a16="http://schemas.microsoft.com/office/drawing/2014/main" id="{269BB9B4-CA34-D046-AA71-1F3C1840A649}"/>
                </a:ext>
              </a:extLst>
            </p:cNvPr>
            <p:cNvSpPr>
              <a:spLocks noChangeArrowheads="1"/>
            </p:cNvSpPr>
            <p:nvPr/>
          </p:nvSpPr>
          <p:spPr bwMode="auto">
            <a:xfrm>
              <a:off x="2880"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H</a:t>
              </a:r>
            </a:p>
          </p:txBody>
        </p:sp>
        <p:sp>
          <p:nvSpPr>
            <p:cNvPr id="197649" name="Rectangle 17">
              <a:extLst>
                <a:ext uri="{FF2B5EF4-FFF2-40B4-BE49-F238E27FC236}">
                  <a16:creationId xmlns:a16="http://schemas.microsoft.com/office/drawing/2014/main" id="{32344084-DAC8-C246-8D13-8605F9A4AD63}"/>
                </a:ext>
              </a:extLst>
            </p:cNvPr>
            <p:cNvSpPr>
              <a:spLocks noChangeArrowheads="1"/>
            </p:cNvSpPr>
            <p:nvPr/>
          </p:nvSpPr>
          <p:spPr bwMode="auto">
            <a:xfrm>
              <a:off x="3216"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I</a:t>
              </a:r>
            </a:p>
          </p:txBody>
        </p:sp>
        <p:sp>
          <p:nvSpPr>
            <p:cNvPr id="197650" name="Rectangle 18">
              <a:extLst>
                <a:ext uri="{FF2B5EF4-FFF2-40B4-BE49-F238E27FC236}">
                  <a16:creationId xmlns:a16="http://schemas.microsoft.com/office/drawing/2014/main" id="{A9179A51-2F2E-5B47-8A34-4F6F5AA8AC2D}"/>
                </a:ext>
              </a:extLst>
            </p:cNvPr>
            <p:cNvSpPr>
              <a:spLocks noChangeArrowheads="1"/>
            </p:cNvSpPr>
            <p:nvPr/>
          </p:nvSpPr>
          <p:spPr bwMode="auto">
            <a:xfrm>
              <a:off x="3552"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M</a:t>
              </a:r>
            </a:p>
          </p:txBody>
        </p:sp>
        <p:sp>
          <p:nvSpPr>
            <p:cNvPr id="197651" name="Rectangle 19">
              <a:extLst>
                <a:ext uri="{FF2B5EF4-FFF2-40B4-BE49-F238E27FC236}">
                  <a16:creationId xmlns:a16="http://schemas.microsoft.com/office/drawing/2014/main" id="{7401780E-1570-9D49-888F-3E17325093F1}"/>
                </a:ext>
              </a:extLst>
            </p:cNvPr>
            <p:cNvSpPr>
              <a:spLocks noChangeArrowheads="1"/>
            </p:cNvSpPr>
            <p:nvPr/>
          </p:nvSpPr>
          <p:spPr bwMode="auto">
            <a:xfrm>
              <a:off x="3888"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S</a:t>
              </a:r>
            </a:p>
          </p:txBody>
        </p:sp>
        <p:sp>
          <p:nvSpPr>
            <p:cNvPr id="197652" name="Rectangle 20">
              <a:extLst>
                <a:ext uri="{FF2B5EF4-FFF2-40B4-BE49-F238E27FC236}">
                  <a16:creationId xmlns:a16="http://schemas.microsoft.com/office/drawing/2014/main" id="{F541EE4A-F336-1047-B233-8F6142449FD8}"/>
                </a:ext>
              </a:extLst>
            </p:cNvPr>
            <p:cNvSpPr>
              <a:spLocks noChangeArrowheads="1"/>
            </p:cNvSpPr>
            <p:nvPr/>
          </p:nvSpPr>
          <p:spPr bwMode="auto">
            <a:xfrm>
              <a:off x="4224"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T</a:t>
              </a:r>
            </a:p>
          </p:txBody>
        </p:sp>
      </p:grpSp>
      <p:sp>
        <p:nvSpPr>
          <p:cNvPr id="197653" name="Rectangle 21">
            <a:extLst>
              <a:ext uri="{FF2B5EF4-FFF2-40B4-BE49-F238E27FC236}">
                <a16:creationId xmlns:a16="http://schemas.microsoft.com/office/drawing/2014/main" id="{33289069-FA8D-B44F-9279-A52ECF13951D}"/>
              </a:ext>
            </a:extLst>
          </p:cNvPr>
          <p:cNvSpPr>
            <a:spLocks noChangeArrowheads="1"/>
          </p:cNvSpPr>
          <p:nvPr/>
        </p:nvSpPr>
        <p:spPr bwMode="auto">
          <a:xfrm>
            <a:off x="28194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A</a:t>
            </a:r>
          </a:p>
        </p:txBody>
      </p:sp>
      <p:sp>
        <p:nvSpPr>
          <p:cNvPr id="197654" name="Rectangle 22">
            <a:extLst>
              <a:ext uri="{FF2B5EF4-FFF2-40B4-BE49-F238E27FC236}">
                <a16:creationId xmlns:a16="http://schemas.microsoft.com/office/drawing/2014/main" id="{4189B11A-6606-B64C-A2AB-73CA1DA477CF}"/>
              </a:ext>
            </a:extLst>
          </p:cNvPr>
          <p:cNvSpPr>
            <a:spLocks noChangeArrowheads="1"/>
          </p:cNvSpPr>
          <p:nvPr/>
        </p:nvSpPr>
        <p:spPr bwMode="auto">
          <a:xfrm>
            <a:off x="33528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G</a:t>
            </a:r>
          </a:p>
        </p:txBody>
      </p:sp>
      <p:sp>
        <p:nvSpPr>
          <p:cNvPr id="197655" name="Rectangle 23">
            <a:extLst>
              <a:ext uri="{FF2B5EF4-FFF2-40B4-BE49-F238E27FC236}">
                <a16:creationId xmlns:a16="http://schemas.microsoft.com/office/drawing/2014/main" id="{26C1003E-0448-CF45-BEB9-354EB99613E5}"/>
              </a:ext>
            </a:extLst>
          </p:cNvPr>
          <p:cNvSpPr>
            <a:spLocks noChangeArrowheads="1"/>
          </p:cNvSpPr>
          <p:nvPr/>
        </p:nvSpPr>
        <p:spPr bwMode="auto">
          <a:xfrm>
            <a:off x="38862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H</a:t>
            </a:r>
          </a:p>
        </p:txBody>
      </p:sp>
      <p:sp>
        <p:nvSpPr>
          <p:cNvPr id="197656" name="Rectangle 24">
            <a:extLst>
              <a:ext uri="{FF2B5EF4-FFF2-40B4-BE49-F238E27FC236}">
                <a16:creationId xmlns:a16="http://schemas.microsoft.com/office/drawing/2014/main" id="{28118A70-AF5D-5B40-8E86-0D9A1A3976F3}"/>
              </a:ext>
            </a:extLst>
          </p:cNvPr>
          <p:cNvSpPr>
            <a:spLocks noChangeArrowheads="1"/>
          </p:cNvSpPr>
          <p:nvPr/>
        </p:nvSpPr>
        <p:spPr bwMode="auto">
          <a:xfrm>
            <a:off x="44196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I</a:t>
            </a:r>
          </a:p>
        </p:txBody>
      </p:sp>
      <p:sp>
        <p:nvSpPr>
          <p:cNvPr id="197657" name="Rectangle 25">
            <a:extLst>
              <a:ext uri="{FF2B5EF4-FFF2-40B4-BE49-F238E27FC236}">
                <a16:creationId xmlns:a16="http://schemas.microsoft.com/office/drawing/2014/main" id="{A352B729-0DE6-1A4E-8ABD-9D503091E7A6}"/>
              </a:ext>
            </a:extLst>
          </p:cNvPr>
          <p:cNvSpPr>
            <a:spLocks noChangeArrowheads="1"/>
          </p:cNvSpPr>
          <p:nvPr/>
        </p:nvSpPr>
        <p:spPr bwMode="auto">
          <a:xfrm>
            <a:off x="49530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L</a:t>
            </a:r>
          </a:p>
        </p:txBody>
      </p:sp>
      <p:sp>
        <p:nvSpPr>
          <p:cNvPr id="197658" name="Rectangle 26">
            <a:extLst>
              <a:ext uri="{FF2B5EF4-FFF2-40B4-BE49-F238E27FC236}">
                <a16:creationId xmlns:a16="http://schemas.microsoft.com/office/drawing/2014/main" id="{DCC17245-4B19-714C-9125-364AF95BF06A}"/>
              </a:ext>
            </a:extLst>
          </p:cNvPr>
          <p:cNvSpPr>
            <a:spLocks noChangeArrowheads="1"/>
          </p:cNvSpPr>
          <p:nvPr/>
        </p:nvSpPr>
        <p:spPr bwMode="auto">
          <a:xfrm>
            <a:off x="54864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M</a:t>
            </a:r>
          </a:p>
        </p:txBody>
      </p:sp>
      <p:sp>
        <p:nvSpPr>
          <p:cNvPr id="197659" name="Rectangle 27">
            <a:extLst>
              <a:ext uri="{FF2B5EF4-FFF2-40B4-BE49-F238E27FC236}">
                <a16:creationId xmlns:a16="http://schemas.microsoft.com/office/drawing/2014/main" id="{6F59965C-42CC-CD40-B115-87DD05414991}"/>
              </a:ext>
            </a:extLst>
          </p:cNvPr>
          <p:cNvSpPr>
            <a:spLocks noChangeArrowheads="1"/>
          </p:cNvSpPr>
          <p:nvPr/>
        </p:nvSpPr>
        <p:spPr bwMode="auto">
          <a:xfrm>
            <a:off x="60198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7660" name="Rectangle 28">
            <a:extLst>
              <a:ext uri="{FF2B5EF4-FFF2-40B4-BE49-F238E27FC236}">
                <a16:creationId xmlns:a16="http://schemas.microsoft.com/office/drawing/2014/main" id="{D935EF4C-E4C0-D94C-BFD2-ECB488BE4CB3}"/>
              </a:ext>
            </a:extLst>
          </p:cNvPr>
          <p:cNvSpPr>
            <a:spLocks noChangeArrowheads="1"/>
          </p:cNvSpPr>
          <p:nvPr/>
        </p:nvSpPr>
        <p:spPr bwMode="auto">
          <a:xfrm>
            <a:off x="65532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7661" name="Rectangle 29">
            <a:extLst>
              <a:ext uri="{FF2B5EF4-FFF2-40B4-BE49-F238E27FC236}">
                <a16:creationId xmlns:a16="http://schemas.microsoft.com/office/drawing/2014/main" id="{59C71258-BF39-B54E-A4FB-8E62E2AA2AB4}"/>
              </a:ext>
            </a:extLst>
          </p:cNvPr>
          <p:cNvSpPr>
            <a:spLocks noChangeArrowheads="1"/>
          </p:cNvSpPr>
          <p:nvPr/>
        </p:nvSpPr>
        <p:spPr bwMode="auto">
          <a:xfrm>
            <a:off x="70866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7662" name="Rectangle 30">
            <a:extLst>
              <a:ext uri="{FF2B5EF4-FFF2-40B4-BE49-F238E27FC236}">
                <a16:creationId xmlns:a16="http://schemas.microsoft.com/office/drawing/2014/main" id="{FC3210BC-3BD3-1F4B-8D23-E910F4FD7BEC}"/>
              </a:ext>
            </a:extLst>
          </p:cNvPr>
          <p:cNvSpPr>
            <a:spLocks noChangeArrowheads="1"/>
          </p:cNvSpPr>
          <p:nvPr/>
        </p:nvSpPr>
        <p:spPr bwMode="auto">
          <a:xfrm>
            <a:off x="76200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7664" name="Rectangle 32">
            <a:extLst>
              <a:ext uri="{FF2B5EF4-FFF2-40B4-BE49-F238E27FC236}">
                <a16:creationId xmlns:a16="http://schemas.microsoft.com/office/drawing/2014/main" id="{7EC7F48E-8139-DA42-BDB4-23C3F4E30B8E}"/>
              </a:ext>
            </a:extLst>
          </p:cNvPr>
          <p:cNvSpPr>
            <a:spLocks noGrp="1" noChangeArrowheads="1"/>
          </p:cNvSpPr>
          <p:nvPr>
            <p:ph type="title"/>
          </p:nvPr>
        </p:nvSpPr>
        <p:spPr/>
        <p:txBody>
          <a:bodyPr/>
          <a:lstStyle/>
          <a:p>
            <a:r>
              <a:rPr lang="en-US" altLang="zh-CN">
                <a:ea typeface="宋体" panose="02010600030101010101" pitchFamily="2" charset="-122"/>
              </a:rPr>
              <a:t>Merging</a:t>
            </a:r>
          </a:p>
        </p:txBody>
      </p:sp>
      <p:sp>
        <p:nvSpPr>
          <p:cNvPr id="197665" name="Rectangle 33">
            <a:extLst>
              <a:ext uri="{FF2B5EF4-FFF2-40B4-BE49-F238E27FC236}">
                <a16:creationId xmlns:a16="http://schemas.microsoft.com/office/drawing/2014/main" id="{5A613E5B-456C-A34D-AD9C-01A48F43A714}"/>
              </a:ext>
            </a:extLst>
          </p:cNvPr>
          <p:cNvSpPr>
            <a:spLocks noGrp="1" noChangeArrowheads="1"/>
          </p:cNvSpPr>
          <p:nvPr>
            <p:ph type="body" idx="1"/>
          </p:nvPr>
        </p:nvSpPr>
        <p:spPr/>
        <p:txBody>
          <a:bodyPr/>
          <a:lstStyle/>
          <a:p>
            <a:r>
              <a:rPr lang="en-US" altLang="zh-CN">
                <a:ea typeface="宋体" panose="02010600030101010101" pitchFamily="2" charset="-122"/>
              </a:rPr>
              <a:t>Merge.</a:t>
            </a:r>
          </a:p>
          <a:p>
            <a:pPr lvl="1"/>
            <a:r>
              <a:rPr lang="en-US" altLang="zh-CN">
                <a:ea typeface="宋体" panose="02010600030101010101" pitchFamily="2" charset="-122"/>
              </a:rPr>
              <a:t>Keep track of smallest element in each sorted half.</a:t>
            </a:r>
          </a:p>
          <a:p>
            <a:pPr lvl="1"/>
            <a:r>
              <a:rPr lang="en-US" altLang="zh-CN">
                <a:ea typeface="宋体" panose="02010600030101010101" pitchFamily="2" charset="-122"/>
              </a:rPr>
              <a:t>Insert smallest of two elements into auxiliary array.</a:t>
            </a:r>
          </a:p>
          <a:p>
            <a:pPr lvl="1"/>
            <a:r>
              <a:rPr lang="en-US" altLang="zh-CN">
                <a:ea typeface="宋体" panose="02010600030101010101" pitchFamily="2" charset="-122"/>
              </a:rPr>
              <a:t>Repeat until done.</a:t>
            </a:r>
          </a:p>
          <a:p>
            <a:pPr lvl="1"/>
            <a:endParaRPr lang="en-US" altLang="zh-CN">
              <a:ea typeface="宋体" panose="02010600030101010101" pitchFamily="2" charset="-122"/>
            </a:endParaRPr>
          </a:p>
        </p:txBody>
      </p:sp>
      <p:sp>
        <p:nvSpPr>
          <p:cNvPr id="197666" name="Rectangle 34">
            <a:extLst>
              <a:ext uri="{FF2B5EF4-FFF2-40B4-BE49-F238E27FC236}">
                <a16:creationId xmlns:a16="http://schemas.microsoft.com/office/drawing/2014/main" id="{6A7A6A3A-9505-D347-9A1C-8D6BAB2480B4}"/>
              </a:ext>
            </a:extLst>
          </p:cNvPr>
          <p:cNvSpPr>
            <a:spLocks noChangeArrowheads="1"/>
          </p:cNvSpPr>
          <p:nvPr/>
        </p:nvSpPr>
        <p:spPr bwMode="auto">
          <a:xfrm>
            <a:off x="6019800" y="5334000"/>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FFFFFF"/>
                </a:solidFill>
                <a:latin typeface="Courier New" panose="02070309020205020404" pitchFamily="49" charset="0"/>
                <a:ea typeface="宋体" panose="02010600030101010101" pitchFamily="2" charset="-122"/>
              </a:rPr>
              <a:t>O</a:t>
            </a:r>
          </a:p>
        </p:txBody>
      </p:sp>
      <p:pic>
        <p:nvPicPr>
          <p:cNvPr id="37" name="Picture 2">
            <a:extLst>
              <a:ext uri="{FF2B5EF4-FFF2-40B4-BE49-F238E27FC236}">
                <a16:creationId xmlns:a16="http://schemas.microsoft.com/office/drawing/2014/main" id="{A8FAB800-B86C-5047-B7AB-BF779E5330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4">
            <a:extLst>
              <a:ext uri="{FF2B5EF4-FFF2-40B4-BE49-F238E27FC236}">
                <a16:creationId xmlns:a16="http://schemas.microsoft.com/office/drawing/2014/main" id="{0DD7119C-55B5-3147-AA67-47BC6A6DFC24}"/>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14758688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7666"/>
                                        </p:tgtEl>
                                        <p:attrNameLst>
                                          <p:attrName>style.visibility</p:attrName>
                                        </p:attrNameLst>
                                      </p:cBhvr>
                                      <p:to>
                                        <p:strVal val="visible"/>
                                      </p:to>
                                    </p:set>
                                    <p:animEffect transition="in" filter="dissolve">
                                      <p:cBhvr>
                                        <p:cTn id="7" dur="500"/>
                                        <p:tgtEl>
                                          <p:spTgt spid="197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66"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3">
            <a:extLst>
              <a:ext uri="{FF2B5EF4-FFF2-40B4-BE49-F238E27FC236}">
                <a16:creationId xmlns:a16="http://schemas.microsoft.com/office/drawing/2014/main" id="{A17671A5-33B0-B74E-B945-0B73B902B1C2}"/>
              </a:ext>
            </a:extLst>
          </p:cNvPr>
          <p:cNvSpPr>
            <a:spLocks noGrp="1"/>
          </p:cNvSpPr>
          <p:nvPr>
            <p:ph type="sldNum" sz="quarter" idx="10"/>
          </p:nvPr>
        </p:nvSpPr>
        <p:spPr/>
        <p:txBody>
          <a:bodyPr/>
          <a:lstStyle/>
          <a:p>
            <a:pPr eaLnBrk="0" fontAlgn="base" hangingPunct="0">
              <a:spcBef>
                <a:spcPct val="0"/>
              </a:spcBef>
              <a:spcAft>
                <a:spcPct val="0"/>
              </a:spcAft>
            </a:pPr>
            <a:fld id="{A1003BFA-F4FE-0844-9D40-0C40A3529489}" type="slidenum">
              <a:rPr kumimoji="1" lang="en-US" altLang="zh-CN">
                <a:solidFill>
                  <a:srgbClr val="000000"/>
                </a:solidFill>
                <a:latin typeface="Comic Sans MS" panose="030F0902030302020204" pitchFamily="66" charset="0"/>
              </a:rPr>
              <a:pPr eaLnBrk="0" fontAlgn="base" hangingPunct="0">
                <a:spcBef>
                  <a:spcPct val="0"/>
                </a:spcBef>
                <a:spcAft>
                  <a:spcPct val="0"/>
                </a:spcAft>
              </a:pPr>
              <a:t>15</a:t>
            </a:fld>
            <a:endParaRPr kumimoji="1" lang="en-US" altLang="zh-CN" sz="1400">
              <a:solidFill>
                <a:srgbClr val="000000"/>
              </a:solidFill>
              <a:latin typeface="Comic Sans MS" panose="030F0902030302020204" pitchFamily="66" charset="0"/>
            </a:endParaRPr>
          </a:p>
        </p:txBody>
      </p:sp>
      <p:sp>
        <p:nvSpPr>
          <p:cNvPr id="198658" name="Text Box 2">
            <a:extLst>
              <a:ext uri="{FF2B5EF4-FFF2-40B4-BE49-F238E27FC236}">
                <a16:creationId xmlns:a16="http://schemas.microsoft.com/office/drawing/2014/main" id="{66CA1520-1DC2-F041-9C35-F0ACC91DAEB7}"/>
              </a:ext>
            </a:extLst>
          </p:cNvPr>
          <p:cNvSpPr txBox="1">
            <a:spLocks noChangeArrowheads="1"/>
          </p:cNvSpPr>
          <p:nvPr/>
        </p:nvSpPr>
        <p:spPr bwMode="auto">
          <a:xfrm>
            <a:off x="8763000" y="5334001"/>
            <a:ext cx="17526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fontAlgn="base" hangingPunct="0">
              <a:spcBef>
                <a:spcPct val="50000"/>
              </a:spcBef>
              <a:spcAft>
                <a:spcPct val="0"/>
              </a:spcAft>
            </a:pPr>
            <a:r>
              <a:rPr lang="en-US" altLang="zh-CN">
                <a:solidFill>
                  <a:srgbClr val="000000"/>
                </a:solidFill>
                <a:latin typeface="Comic Sans MS" panose="030F0902030302020204" pitchFamily="66" charset="0"/>
                <a:ea typeface="宋体" panose="02010600030101010101" pitchFamily="2" charset="-122"/>
              </a:rPr>
              <a:t>auxiliary array</a:t>
            </a:r>
          </a:p>
        </p:txBody>
      </p:sp>
      <p:grpSp>
        <p:nvGrpSpPr>
          <p:cNvPr id="198659" name="Group 3">
            <a:extLst>
              <a:ext uri="{FF2B5EF4-FFF2-40B4-BE49-F238E27FC236}">
                <a16:creationId xmlns:a16="http://schemas.microsoft.com/office/drawing/2014/main" id="{C322320A-0035-F044-A87C-4670972B6DC6}"/>
              </a:ext>
            </a:extLst>
          </p:cNvPr>
          <p:cNvGrpSpPr>
            <a:grpSpLocks/>
          </p:cNvGrpSpPr>
          <p:nvPr/>
        </p:nvGrpSpPr>
        <p:grpSpPr bwMode="auto">
          <a:xfrm>
            <a:off x="4038600" y="3505200"/>
            <a:ext cx="1905000" cy="685800"/>
            <a:chOff x="288" y="2208"/>
            <a:chExt cx="1200" cy="432"/>
          </a:xfrm>
        </p:grpSpPr>
        <p:sp>
          <p:nvSpPr>
            <p:cNvPr id="198660" name="Text Box 4">
              <a:extLst>
                <a:ext uri="{FF2B5EF4-FFF2-40B4-BE49-F238E27FC236}">
                  <a16:creationId xmlns:a16="http://schemas.microsoft.com/office/drawing/2014/main" id="{5E4C2F90-4373-9146-84B8-3BEC3987B119}"/>
                </a:ext>
              </a:extLst>
            </p:cNvPr>
            <p:cNvSpPr txBox="1">
              <a:spLocks noChangeArrowheads="1"/>
            </p:cNvSpPr>
            <p:nvPr/>
          </p:nvSpPr>
          <p:spPr bwMode="auto">
            <a:xfrm>
              <a:off x="288" y="2208"/>
              <a:ext cx="1200"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a:solidFill>
                    <a:srgbClr val="003399"/>
                  </a:solidFill>
                  <a:latin typeface="Comic Sans MS" panose="030F0902030302020204" pitchFamily="66" charset="0"/>
                  <a:ea typeface="宋体" panose="02010600030101010101" pitchFamily="2" charset="-122"/>
                </a:rPr>
                <a:t>smallest</a:t>
              </a:r>
              <a:endParaRPr lang="en-US" altLang="zh-CN">
                <a:solidFill>
                  <a:srgbClr val="010000"/>
                </a:solidFill>
                <a:latin typeface="Comic Sans MS" panose="030F0902030302020204" pitchFamily="66" charset="0"/>
                <a:ea typeface="宋体" panose="02010600030101010101" pitchFamily="2" charset="-122"/>
              </a:endParaRPr>
            </a:p>
          </p:txBody>
        </p:sp>
        <p:sp>
          <p:nvSpPr>
            <p:cNvPr id="198661" name="AutoShape 5">
              <a:extLst>
                <a:ext uri="{FF2B5EF4-FFF2-40B4-BE49-F238E27FC236}">
                  <a16:creationId xmlns:a16="http://schemas.microsoft.com/office/drawing/2014/main" id="{617DB388-8B12-FE4B-A476-72618B78F56F}"/>
                </a:ext>
              </a:extLst>
            </p:cNvPr>
            <p:cNvSpPr>
              <a:spLocks noChangeArrowheads="1"/>
            </p:cNvSpPr>
            <p:nvPr/>
          </p:nvSpPr>
          <p:spPr bwMode="auto">
            <a:xfrm>
              <a:off x="768" y="2448"/>
              <a:ext cx="192" cy="192"/>
            </a:xfrm>
            <a:prstGeom prst="downArrow">
              <a:avLst>
                <a:gd name="adj1" fmla="val 50000"/>
                <a:gd name="adj2" fmla="val 25000"/>
              </a:avLst>
            </a:prstGeom>
            <a:solidFill>
              <a:srgbClr val="003399"/>
            </a:solidFill>
            <a:ln w="9525">
              <a:solidFill>
                <a:schemeClr val="bg2"/>
              </a:solidFill>
              <a:miter lim="800000"/>
              <a:headEnd/>
              <a:tailEnd/>
            </a:ln>
          </p:spPr>
          <p:txBody>
            <a:bodyPr wrap="none" anchor="ctr"/>
            <a:lstStyle/>
            <a:p>
              <a:pPr eaLnBrk="0" fontAlgn="base" hangingPunct="0">
                <a:spcBef>
                  <a:spcPct val="0"/>
                </a:spcBef>
                <a:spcAft>
                  <a:spcPct val="0"/>
                </a:spcAft>
              </a:pPr>
              <a:endParaRPr kumimoji="1" lang="zh-CN" altLang="en-US">
                <a:solidFill>
                  <a:srgbClr val="000000"/>
                </a:solidFill>
                <a:latin typeface="Comic Sans MS" panose="030F0902030302020204" pitchFamily="66" charset="0"/>
              </a:endParaRPr>
            </a:p>
          </p:txBody>
        </p:sp>
      </p:grpSp>
      <p:grpSp>
        <p:nvGrpSpPr>
          <p:cNvPr id="198662" name="Group 6">
            <a:extLst>
              <a:ext uri="{FF2B5EF4-FFF2-40B4-BE49-F238E27FC236}">
                <a16:creationId xmlns:a16="http://schemas.microsoft.com/office/drawing/2014/main" id="{5AB8CD27-D6FF-054E-B947-D69A3328CD17}"/>
              </a:ext>
            </a:extLst>
          </p:cNvPr>
          <p:cNvGrpSpPr>
            <a:grpSpLocks/>
          </p:cNvGrpSpPr>
          <p:nvPr/>
        </p:nvGrpSpPr>
        <p:grpSpPr bwMode="auto">
          <a:xfrm>
            <a:off x="6705600" y="3505200"/>
            <a:ext cx="1905000" cy="685800"/>
            <a:chOff x="2256" y="2208"/>
            <a:chExt cx="1200" cy="432"/>
          </a:xfrm>
        </p:grpSpPr>
        <p:sp>
          <p:nvSpPr>
            <p:cNvPr id="198663" name="Text Box 7">
              <a:extLst>
                <a:ext uri="{FF2B5EF4-FFF2-40B4-BE49-F238E27FC236}">
                  <a16:creationId xmlns:a16="http://schemas.microsoft.com/office/drawing/2014/main" id="{93110FD4-436F-2145-B424-686335EE2F97}"/>
                </a:ext>
              </a:extLst>
            </p:cNvPr>
            <p:cNvSpPr txBox="1">
              <a:spLocks noChangeArrowheads="1"/>
            </p:cNvSpPr>
            <p:nvPr/>
          </p:nvSpPr>
          <p:spPr bwMode="auto">
            <a:xfrm>
              <a:off x="2256" y="2208"/>
              <a:ext cx="1200"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a:solidFill>
                    <a:srgbClr val="006600"/>
                  </a:solidFill>
                  <a:latin typeface="Comic Sans MS" panose="030F0902030302020204" pitchFamily="66" charset="0"/>
                  <a:ea typeface="宋体" panose="02010600030101010101" pitchFamily="2" charset="-122"/>
                </a:rPr>
                <a:t>smallest</a:t>
              </a:r>
              <a:endParaRPr lang="en-US" altLang="zh-CN">
                <a:solidFill>
                  <a:srgbClr val="010000"/>
                </a:solidFill>
                <a:latin typeface="Comic Sans MS" panose="030F0902030302020204" pitchFamily="66" charset="0"/>
                <a:ea typeface="宋体" panose="02010600030101010101" pitchFamily="2" charset="-122"/>
              </a:endParaRPr>
            </a:p>
          </p:txBody>
        </p:sp>
        <p:sp>
          <p:nvSpPr>
            <p:cNvPr id="198664" name="AutoShape 8">
              <a:extLst>
                <a:ext uri="{FF2B5EF4-FFF2-40B4-BE49-F238E27FC236}">
                  <a16:creationId xmlns:a16="http://schemas.microsoft.com/office/drawing/2014/main" id="{9A169044-443A-294D-B484-F82C838F95B8}"/>
                </a:ext>
              </a:extLst>
            </p:cNvPr>
            <p:cNvSpPr>
              <a:spLocks noChangeArrowheads="1"/>
            </p:cNvSpPr>
            <p:nvPr/>
          </p:nvSpPr>
          <p:spPr bwMode="auto">
            <a:xfrm>
              <a:off x="2736" y="2448"/>
              <a:ext cx="192" cy="192"/>
            </a:xfrm>
            <a:prstGeom prst="downArrow">
              <a:avLst>
                <a:gd name="adj1" fmla="val 50000"/>
                <a:gd name="adj2" fmla="val 25000"/>
              </a:avLst>
            </a:prstGeom>
            <a:solidFill>
              <a:srgbClr val="006600"/>
            </a:solidFill>
            <a:ln w="9525">
              <a:solidFill>
                <a:schemeClr val="bg2"/>
              </a:solidFill>
              <a:miter lim="800000"/>
              <a:headEnd/>
              <a:tailEnd/>
            </a:ln>
          </p:spPr>
          <p:txBody>
            <a:bodyPr wrap="none" anchor="ctr"/>
            <a:lstStyle/>
            <a:p>
              <a:pPr eaLnBrk="0" fontAlgn="base" hangingPunct="0">
                <a:spcBef>
                  <a:spcPct val="0"/>
                </a:spcBef>
                <a:spcAft>
                  <a:spcPct val="0"/>
                </a:spcAft>
              </a:pPr>
              <a:endParaRPr kumimoji="1" lang="zh-CN" altLang="en-US">
                <a:solidFill>
                  <a:srgbClr val="000000"/>
                </a:solidFill>
                <a:latin typeface="Comic Sans MS" panose="030F0902030302020204" pitchFamily="66" charset="0"/>
              </a:endParaRPr>
            </a:p>
          </p:txBody>
        </p:sp>
      </p:grpSp>
      <p:grpSp>
        <p:nvGrpSpPr>
          <p:cNvPr id="198665" name="Group 9">
            <a:extLst>
              <a:ext uri="{FF2B5EF4-FFF2-40B4-BE49-F238E27FC236}">
                <a16:creationId xmlns:a16="http://schemas.microsoft.com/office/drawing/2014/main" id="{15A7BE30-A0F3-8845-9E8E-071616C1B1EE}"/>
              </a:ext>
            </a:extLst>
          </p:cNvPr>
          <p:cNvGrpSpPr>
            <a:grpSpLocks/>
          </p:cNvGrpSpPr>
          <p:nvPr/>
        </p:nvGrpSpPr>
        <p:grpSpPr bwMode="auto">
          <a:xfrm>
            <a:off x="2590800" y="4343400"/>
            <a:ext cx="2667000" cy="381000"/>
            <a:chOff x="816" y="3264"/>
            <a:chExt cx="1680" cy="240"/>
          </a:xfrm>
        </p:grpSpPr>
        <p:sp>
          <p:nvSpPr>
            <p:cNvPr id="198666" name="Rectangle 10">
              <a:extLst>
                <a:ext uri="{FF2B5EF4-FFF2-40B4-BE49-F238E27FC236}">
                  <a16:creationId xmlns:a16="http://schemas.microsoft.com/office/drawing/2014/main" id="{1B2F2EB6-D875-8F40-B24A-AD8FF5E5D02D}"/>
                </a:ext>
              </a:extLst>
            </p:cNvPr>
            <p:cNvSpPr>
              <a:spLocks noChangeArrowheads="1"/>
            </p:cNvSpPr>
            <p:nvPr/>
          </p:nvSpPr>
          <p:spPr bwMode="auto">
            <a:xfrm>
              <a:off x="816"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A</a:t>
              </a:r>
            </a:p>
          </p:txBody>
        </p:sp>
        <p:sp>
          <p:nvSpPr>
            <p:cNvPr id="198667" name="Rectangle 11">
              <a:extLst>
                <a:ext uri="{FF2B5EF4-FFF2-40B4-BE49-F238E27FC236}">
                  <a16:creationId xmlns:a16="http://schemas.microsoft.com/office/drawing/2014/main" id="{6B03670D-D18E-384E-B055-CBF5EE49872D}"/>
                </a:ext>
              </a:extLst>
            </p:cNvPr>
            <p:cNvSpPr>
              <a:spLocks noChangeArrowheads="1"/>
            </p:cNvSpPr>
            <p:nvPr/>
          </p:nvSpPr>
          <p:spPr bwMode="auto">
            <a:xfrm>
              <a:off x="1152"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G</a:t>
              </a:r>
            </a:p>
          </p:txBody>
        </p:sp>
        <p:sp>
          <p:nvSpPr>
            <p:cNvPr id="198668" name="Rectangle 12">
              <a:extLst>
                <a:ext uri="{FF2B5EF4-FFF2-40B4-BE49-F238E27FC236}">
                  <a16:creationId xmlns:a16="http://schemas.microsoft.com/office/drawing/2014/main" id="{BE581FAF-4640-5F41-B0AC-753F64D22F90}"/>
                </a:ext>
              </a:extLst>
            </p:cNvPr>
            <p:cNvSpPr>
              <a:spLocks noChangeArrowheads="1"/>
            </p:cNvSpPr>
            <p:nvPr/>
          </p:nvSpPr>
          <p:spPr bwMode="auto">
            <a:xfrm>
              <a:off x="1488"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L</a:t>
              </a:r>
            </a:p>
          </p:txBody>
        </p:sp>
        <p:sp>
          <p:nvSpPr>
            <p:cNvPr id="198669" name="Rectangle 13">
              <a:extLst>
                <a:ext uri="{FF2B5EF4-FFF2-40B4-BE49-F238E27FC236}">
                  <a16:creationId xmlns:a16="http://schemas.microsoft.com/office/drawing/2014/main" id="{276C552A-9F1A-4B46-A501-DA104D788666}"/>
                </a:ext>
              </a:extLst>
            </p:cNvPr>
            <p:cNvSpPr>
              <a:spLocks noChangeArrowheads="1"/>
            </p:cNvSpPr>
            <p:nvPr/>
          </p:nvSpPr>
          <p:spPr bwMode="auto">
            <a:xfrm>
              <a:off x="1824"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O</a:t>
              </a:r>
            </a:p>
          </p:txBody>
        </p:sp>
        <p:sp>
          <p:nvSpPr>
            <p:cNvPr id="198670" name="Rectangle 14">
              <a:extLst>
                <a:ext uri="{FF2B5EF4-FFF2-40B4-BE49-F238E27FC236}">
                  <a16:creationId xmlns:a16="http://schemas.microsoft.com/office/drawing/2014/main" id="{ACB0EDAF-3EC5-4741-A2B8-C52E56AD6F95}"/>
                </a:ext>
              </a:extLst>
            </p:cNvPr>
            <p:cNvSpPr>
              <a:spLocks noChangeArrowheads="1"/>
            </p:cNvSpPr>
            <p:nvPr/>
          </p:nvSpPr>
          <p:spPr bwMode="auto">
            <a:xfrm>
              <a:off x="2160"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R</a:t>
              </a:r>
            </a:p>
          </p:txBody>
        </p:sp>
      </p:grpSp>
      <p:grpSp>
        <p:nvGrpSpPr>
          <p:cNvPr id="198671" name="Group 15">
            <a:extLst>
              <a:ext uri="{FF2B5EF4-FFF2-40B4-BE49-F238E27FC236}">
                <a16:creationId xmlns:a16="http://schemas.microsoft.com/office/drawing/2014/main" id="{7916DA5B-664F-8843-8747-247EB7F97889}"/>
              </a:ext>
            </a:extLst>
          </p:cNvPr>
          <p:cNvGrpSpPr>
            <a:grpSpLocks/>
          </p:cNvGrpSpPr>
          <p:nvPr/>
        </p:nvGrpSpPr>
        <p:grpSpPr bwMode="auto">
          <a:xfrm>
            <a:off x="5791200" y="4343400"/>
            <a:ext cx="2667000" cy="381000"/>
            <a:chOff x="2880" y="3264"/>
            <a:chExt cx="1680" cy="240"/>
          </a:xfrm>
        </p:grpSpPr>
        <p:sp>
          <p:nvSpPr>
            <p:cNvPr id="198672" name="Rectangle 16">
              <a:extLst>
                <a:ext uri="{FF2B5EF4-FFF2-40B4-BE49-F238E27FC236}">
                  <a16:creationId xmlns:a16="http://schemas.microsoft.com/office/drawing/2014/main" id="{FDF76BFC-6982-D648-BD63-DDC59DD8EBD2}"/>
                </a:ext>
              </a:extLst>
            </p:cNvPr>
            <p:cNvSpPr>
              <a:spLocks noChangeArrowheads="1"/>
            </p:cNvSpPr>
            <p:nvPr/>
          </p:nvSpPr>
          <p:spPr bwMode="auto">
            <a:xfrm>
              <a:off x="2880"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H</a:t>
              </a:r>
            </a:p>
          </p:txBody>
        </p:sp>
        <p:sp>
          <p:nvSpPr>
            <p:cNvPr id="198673" name="Rectangle 17">
              <a:extLst>
                <a:ext uri="{FF2B5EF4-FFF2-40B4-BE49-F238E27FC236}">
                  <a16:creationId xmlns:a16="http://schemas.microsoft.com/office/drawing/2014/main" id="{FE7984D4-644B-4648-A2BB-25735C2DBB2D}"/>
                </a:ext>
              </a:extLst>
            </p:cNvPr>
            <p:cNvSpPr>
              <a:spLocks noChangeArrowheads="1"/>
            </p:cNvSpPr>
            <p:nvPr/>
          </p:nvSpPr>
          <p:spPr bwMode="auto">
            <a:xfrm>
              <a:off x="3216"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I</a:t>
              </a:r>
            </a:p>
          </p:txBody>
        </p:sp>
        <p:sp>
          <p:nvSpPr>
            <p:cNvPr id="198674" name="Rectangle 18">
              <a:extLst>
                <a:ext uri="{FF2B5EF4-FFF2-40B4-BE49-F238E27FC236}">
                  <a16:creationId xmlns:a16="http://schemas.microsoft.com/office/drawing/2014/main" id="{F1138CDA-5909-B148-9A29-8FB9A62FAE11}"/>
                </a:ext>
              </a:extLst>
            </p:cNvPr>
            <p:cNvSpPr>
              <a:spLocks noChangeArrowheads="1"/>
            </p:cNvSpPr>
            <p:nvPr/>
          </p:nvSpPr>
          <p:spPr bwMode="auto">
            <a:xfrm>
              <a:off x="3552"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M</a:t>
              </a:r>
            </a:p>
          </p:txBody>
        </p:sp>
        <p:sp>
          <p:nvSpPr>
            <p:cNvPr id="198675" name="Rectangle 19">
              <a:extLst>
                <a:ext uri="{FF2B5EF4-FFF2-40B4-BE49-F238E27FC236}">
                  <a16:creationId xmlns:a16="http://schemas.microsoft.com/office/drawing/2014/main" id="{5D08099A-399A-324A-BE60-6F9B692D8AB0}"/>
                </a:ext>
              </a:extLst>
            </p:cNvPr>
            <p:cNvSpPr>
              <a:spLocks noChangeArrowheads="1"/>
            </p:cNvSpPr>
            <p:nvPr/>
          </p:nvSpPr>
          <p:spPr bwMode="auto">
            <a:xfrm>
              <a:off x="3888"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S</a:t>
              </a:r>
            </a:p>
          </p:txBody>
        </p:sp>
        <p:sp>
          <p:nvSpPr>
            <p:cNvPr id="198676" name="Rectangle 20">
              <a:extLst>
                <a:ext uri="{FF2B5EF4-FFF2-40B4-BE49-F238E27FC236}">
                  <a16:creationId xmlns:a16="http://schemas.microsoft.com/office/drawing/2014/main" id="{CF4F748F-C414-FB41-97C9-76CCB48FD40C}"/>
                </a:ext>
              </a:extLst>
            </p:cNvPr>
            <p:cNvSpPr>
              <a:spLocks noChangeArrowheads="1"/>
            </p:cNvSpPr>
            <p:nvPr/>
          </p:nvSpPr>
          <p:spPr bwMode="auto">
            <a:xfrm>
              <a:off x="4224"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T</a:t>
              </a:r>
            </a:p>
          </p:txBody>
        </p:sp>
      </p:grpSp>
      <p:sp>
        <p:nvSpPr>
          <p:cNvPr id="198677" name="Rectangle 21">
            <a:extLst>
              <a:ext uri="{FF2B5EF4-FFF2-40B4-BE49-F238E27FC236}">
                <a16:creationId xmlns:a16="http://schemas.microsoft.com/office/drawing/2014/main" id="{4E2A2E48-D69C-9244-8249-EA44C2383156}"/>
              </a:ext>
            </a:extLst>
          </p:cNvPr>
          <p:cNvSpPr>
            <a:spLocks noChangeArrowheads="1"/>
          </p:cNvSpPr>
          <p:nvPr/>
        </p:nvSpPr>
        <p:spPr bwMode="auto">
          <a:xfrm>
            <a:off x="28194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A</a:t>
            </a:r>
          </a:p>
        </p:txBody>
      </p:sp>
      <p:sp>
        <p:nvSpPr>
          <p:cNvPr id="198678" name="Rectangle 22">
            <a:extLst>
              <a:ext uri="{FF2B5EF4-FFF2-40B4-BE49-F238E27FC236}">
                <a16:creationId xmlns:a16="http://schemas.microsoft.com/office/drawing/2014/main" id="{431FACDB-F8C1-E547-AD09-95D3406CEADA}"/>
              </a:ext>
            </a:extLst>
          </p:cNvPr>
          <p:cNvSpPr>
            <a:spLocks noChangeArrowheads="1"/>
          </p:cNvSpPr>
          <p:nvPr/>
        </p:nvSpPr>
        <p:spPr bwMode="auto">
          <a:xfrm>
            <a:off x="33528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G</a:t>
            </a:r>
          </a:p>
        </p:txBody>
      </p:sp>
      <p:sp>
        <p:nvSpPr>
          <p:cNvPr id="198679" name="Rectangle 23">
            <a:extLst>
              <a:ext uri="{FF2B5EF4-FFF2-40B4-BE49-F238E27FC236}">
                <a16:creationId xmlns:a16="http://schemas.microsoft.com/office/drawing/2014/main" id="{EF5F7BFD-163C-6C4A-96FF-6643BBAFD6EF}"/>
              </a:ext>
            </a:extLst>
          </p:cNvPr>
          <p:cNvSpPr>
            <a:spLocks noChangeArrowheads="1"/>
          </p:cNvSpPr>
          <p:nvPr/>
        </p:nvSpPr>
        <p:spPr bwMode="auto">
          <a:xfrm>
            <a:off x="38862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H</a:t>
            </a:r>
          </a:p>
        </p:txBody>
      </p:sp>
      <p:sp>
        <p:nvSpPr>
          <p:cNvPr id="198680" name="Rectangle 24">
            <a:extLst>
              <a:ext uri="{FF2B5EF4-FFF2-40B4-BE49-F238E27FC236}">
                <a16:creationId xmlns:a16="http://schemas.microsoft.com/office/drawing/2014/main" id="{FD7B09BC-B830-AA4A-A847-C1E1304B2CF3}"/>
              </a:ext>
            </a:extLst>
          </p:cNvPr>
          <p:cNvSpPr>
            <a:spLocks noChangeArrowheads="1"/>
          </p:cNvSpPr>
          <p:nvPr/>
        </p:nvSpPr>
        <p:spPr bwMode="auto">
          <a:xfrm>
            <a:off x="44196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I</a:t>
            </a:r>
          </a:p>
        </p:txBody>
      </p:sp>
      <p:sp>
        <p:nvSpPr>
          <p:cNvPr id="198681" name="Rectangle 25">
            <a:extLst>
              <a:ext uri="{FF2B5EF4-FFF2-40B4-BE49-F238E27FC236}">
                <a16:creationId xmlns:a16="http://schemas.microsoft.com/office/drawing/2014/main" id="{EBA9CBDF-2D22-C945-A648-2D7901B0D623}"/>
              </a:ext>
            </a:extLst>
          </p:cNvPr>
          <p:cNvSpPr>
            <a:spLocks noChangeArrowheads="1"/>
          </p:cNvSpPr>
          <p:nvPr/>
        </p:nvSpPr>
        <p:spPr bwMode="auto">
          <a:xfrm>
            <a:off x="49530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L</a:t>
            </a:r>
          </a:p>
        </p:txBody>
      </p:sp>
      <p:sp>
        <p:nvSpPr>
          <p:cNvPr id="198682" name="Rectangle 26">
            <a:extLst>
              <a:ext uri="{FF2B5EF4-FFF2-40B4-BE49-F238E27FC236}">
                <a16:creationId xmlns:a16="http://schemas.microsoft.com/office/drawing/2014/main" id="{473E7ABE-D61B-B04B-B7C5-BF8F4E26A02A}"/>
              </a:ext>
            </a:extLst>
          </p:cNvPr>
          <p:cNvSpPr>
            <a:spLocks noChangeArrowheads="1"/>
          </p:cNvSpPr>
          <p:nvPr/>
        </p:nvSpPr>
        <p:spPr bwMode="auto">
          <a:xfrm>
            <a:off x="54864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M</a:t>
            </a:r>
          </a:p>
        </p:txBody>
      </p:sp>
      <p:sp>
        <p:nvSpPr>
          <p:cNvPr id="198683" name="Rectangle 27">
            <a:extLst>
              <a:ext uri="{FF2B5EF4-FFF2-40B4-BE49-F238E27FC236}">
                <a16:creationId xmlns:a16="http://schemas.microsoft.com/office/drawing/2014/main" id="{19ECA523-D43A-8245-B92E-FCA85F6D7B53}"/>
              </a:ext>
            </a:extLst>
          </p:cNvPr>
          <p:cNvSpPr>
            <a:spLocks noChangeArrowheads="1"/>
          </p:cNvSpPr>
          <p:nvPr/>
        </p:nvSpPr>
        <p:spPr bwMode="auto">
          <a:xfrm>
            <a:off x="60198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O</a:t>
            </a:r>
          </a:p>
        </p:txBody>
      </p:sp>
      <p:sp>
        <p:nvSpPr>
          <p:cNvPr id="198684" name="Rectangle 28">
            <a:extLst>
              <a:ext uri="{FF2B5EF4-FFF2-40B4-BE49-F238E27FC236}">
                <a16:creationId xmlns:a16="http://schemas.microsoft.com/office/drawing/2014/main" id="{D242FE66-6E74-2944-A793-5DE729D8369D}"/>
              </a:ext>
            </a:extLst>
          </p:cNvPr>
          <p:cNvSpPr>
            <a:spLocks noChangeArrowheads="1"/>
          </p:cNvSpPr>
          <p:nvPr/>
        </p:nvSpPr>
        <p:spPr bwMode="auto">
          <a:xfrm>
            <a:off x="65532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8685" name="Rectangle 29">
            <a:extLst>
              <a:ext uri="{FF2B5EF4-FFF2-40B4-BE49-F238E27FC236}">
                <a16:creationId xmlns:a16="http://schemas.microsoft.com/office/drawing/2014/main" id="{6B9343BA-C7D2-384B-B747-4FCF578D0892}"/>
              </a:ext>
            </a:extLst>
          </p:cNvPr>
          <p:cNvSpPr>
            <a:spLocks noChangeArrowheads="1"/>
          </p:cNvSpPr>
          <p:nvPr/>
        </p:nvSpPr>
        <p:spPr bwMode="auto">
          <a:xfrm>
            <a:off x="70866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8686" name="Rectangle 30">
            <a:extLst>
              <a:ext uri="{FF2B5EF4-FFF2-40B4-BE49-F238E27FC236}">
                <a16:creationId xmlns:a16="http://schemas.microsoft.com/office/drawing/2014/main" id="{974804F8-C3D0-E940-961F-B2F29635E353}"/>
              </a:ext>
            </a:extLst>
          </p:cNvPr>
          <p:cNvSpPr>
            <a:spLocks noChangeArrowheads="1"/>
          </p:cNvSpPr>
          <p:nvPr/>
        </p:nvSpPr>
        <p:spPr bwMode="auto">
          <a:xfrm>
            <a:off x="76200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8688" name="Rectangle 32">
            <a:extLst>
              <a:ext uri="{FF2B5EF4-FFF2-40B4-BE49-F238E27FC236}">
                <a16:creationId xmlns:a16="http://schemas.microsoft.com/office/drawing/2014/main" id="{56AF7720-83BF-A943-A3D1-717F122E00BE}"/>
              </a:ext>
            </a:extLst>
          </p:cNvPr>
          <p:cNvSpPr>
            <a:spLocks noGrp="1" noChangeArrowheads="1"/>
          </p:cNvSpPr>
          <p:nvPr>
            <p:ph type="title"/>
          </p:nvPr>
        </p:nvSpPr>
        <p:spPr/>
        <p:txBody>
          <a:bodyPr/>
          <a:lstStyle/>
          <a:p>
            <a:r>
              <a:rPr lang="en-US" altLang="zh-CN">
                <a:ea typeface="宋体" panose="02010600030101010101" pitchFamily="2" charset="-122"/>
              </a:rPr>
              <a:t>Merging</a:t>
            </a:r>
          </a:p>
        </p:txBody>
      </p:sp>
      <p:sp>
        <p:nvSpPr>
          <p:cNvPr id="198689" name="Rectangle 33">
            <a:extLst>
              <a:ext uri="{FF2B5EF4-FFF2-40B4-BE49-F238E27FC236}">
                <a16:creationId xmlns:a16="http://schemas.microsoft.com/office/drawing/2014/main" id="{98BBABB3-B18E-4241-B356-AFCB765EFC63}"/>
              </a:ext>
            </a:extLst>
          </p:cNvPr>
          <p:cNvSpPr>
            <a:spLocks noGrp="1" noChangeArrowheads="1"/>
          </p:cNvSpPr>
          <p:nvPr>
            <p:ph type="body" idx="1"/>
          </p:nvPr>
        </p:nvSpPr>
        <p:spPr/>
        <p:txBody>
          <a:bodyPr/>
          <a:lstStyle/>
          <a:p>
            <a:r>
              <a:rPr lang="en-US" altLang="zh-CN">
                <a:ea typeface="宋体" panose="02010600030101010101" pitchFamily="2" charset="-122"/>
              </a:rPr>
              <a:t>Merge.</a:t>
            </a:r>
          </a:p>
          <a:p>
            <a:pPr lvl="1"/>
            <a:r>
              <a:rPr lang="en-US" altLang="zh-CN">
                <a:ea typeface="宋体" panose="02010600030101010101" pitchFamily="2" charset="-122"/>
              </a:rPr>
              <a:t>Keep track of smallest element in each sorted half.</a:t>
            </a:r>
          </a:p>
          <a:p>
            <a:pPr lvl="1"/>
            <a:r>
              <a:rPr lang="en-US" altLang="zh-CN">
                <a:ea typeface="宋体" panose="02010600030101010101" pitchFamily="2" charset="-122"/>
              </a:rPr>
              <a:t>Insert smallest of two elements into auxiliary array.</a:t>
            </a:r>
          </a:p>
          <a:p>
            <a:pPr lvl="1"/>
            <a:r>
              <a:rPr lang="en-US" altLang="zh-CN">
                <a:ea typeface="宋体" panose="02010600030101010101" pitchFamily="2" charset="-122"/>
              </a:rPr>
              <a:t>Repeat until done.</a:t>
            </a:r>
          </a:p>
          <a:p>
            <a:pPr lvl="1"/>
            <a:endParaRPr lang="en-US" altLang="zh-CN">
              <a:ea typeface="宋体" panose="02010600030101010101" pitchFamily="2" charset="-122"/>
            </a:endParaRPr>
          </a:p>
        </p:txBody>
      </p:sp>
      <p:sp>
        <p:nvSpPr>
          <p:cNvPr id="198690" name="Rectangle 34">
            <a:extLst>
              <a:ext uri="{FF2B5EF4-FFF2-40B4-BE49-F238E27FC236}">
                <a16:creationId xmlns:a16="http://schemas.microsoft.com/office/drawing/2014/main" id="{AA60A195-A0E0-924D-B300-35AEA9F5BFE6}"/>
              </a:ext>
            </a:extLst>
          </p:cNvPr>
          <p:cNvSpPr>
            <a:spLocks noChangeArrowheads="1"/>
          </p:cNvSpPr>
          <p:nvPr/>
        </p:nvSpPr>
        <p:spPr bwMode="auto">
          <a:xfrm>
            <a:off x="6553200" y="5334000"/>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FFFFFF"/>
                </a:solidFill>
                <a:latin typeface="Courier New" panose="02070309020205020404" pitchFamily="49" charset="0"/>
                <a:ea typeface="宋体" panose="02010600030101010101" pitchFamily="2" charset="-122"/>
              </a:rPr>
              <a:t>R</a:t>
            </a:r>
          </a:p>
        </p:txBody>
      </p:sp>
      <p:pic>
        <p:nvPicPr>
          <p:cNvPr id="35" name="Picture 2">
            <a:extLst>
              <a:ext uri="{FF2B5EF4-FFF2-40B4-BE49-F238E27FC236}">
                <a16:creationId xmlns:a16="http://schemas.microsoft.com/office/drawing/2014/main" id="{9BF1170E-D1D7-B042-A54E-35250B8386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4">
            <a:extLst>
              <a:ext uri="{FF2B5EF4-FFF2-40B4-BE49-F238E27FC236}">
                <a16:creationId xmlns:a16="http://schemas.microsoft.com/office/drawing/2014/main" id="{09D15080-AFCD-6341-B487-FD3C02798F7E}"/>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25532688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8690"/>
                                        </p:tgtEl>
                                        <p:attrNameLst>
                                          <p:attrName>style.visibility</p:attrName>
                                        </p:attrNameLst>
                                      </p:cBhvr>
                                      <p:to>
                                        <p:strVal val="visible"/>
                                      </p:to>
                                    </p:set>
                                    <p:animEffect transition="in" filter="dissolve">
                                      <p:cBhvr>
                                        <p:cTn id="7" dur="500"/>
                                        <p:tgtEl>
                                          <p:spTgt spid="198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90"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3">
            <a:extLst>
              <a:ext uri="{FF2B5EF4-FFF2-40B4-BE49-F238E27FC236}">
                <a16:creationId xmlns:a16="http://schemas.microsoft.com/office/drawing/2014/main" id="{E7C5B79A-F87F-7C4D-8096-3E6961F87A92}"/>
              </a:ext>
            </a:extLst>
          </p:cNvPr>
          <p:cNvSpPr>
            <a:spLocks noGrp="1"/>
          </p:cNvSpPr>
          <p:nvPr>
            <p:ph type="sldNum" sz="quarter" idx="10"/>
          </p:nvPr>
        </p:nvSpPr>
        <p:spPr/>
        <p:txBody>
          <a:bodyPr/>
          <a:lstStyle/>
          <a:p>
            <a:pPr eaLnBrk="0" fontAlgn="base" hangingPunct="0">
              <a:spcBef>
                <a:spcPct val="0"/>
              </a:spcBef>
              <a:spcAft>
                <a:spcPct val="0"/>
              </a:spcAft>
            </a:pPr>
            <a:fld id="{09E15BD9-5229-E04E-AAE4-9ABB1112E506}" type="slidenum">
              <a:rPr kumimoji="1" lang="en-US" altLang="zh-CN">
                <a:solidFill>
                  <a:srgbClr val="000000"/>
                </a:solidFill>
                <a:latin typeface="Comic Sans MS" panose="030F0902030302020204" pitchFamily="66" charset="0"/>
              </a:rPr>
              <a:pPr eaLnBrk="0" fontAlgn="base" hangingPunct="0">
                <a:spcBef>
                  <a:spcPct val="0"/>
                </a:spcBef>
                <a:spcAft>
                  <a:spcPct val="0"/>
                </a:spcAft>
              </a:pPr>
              <a:t>16</a:t>
            </a:fld>
            <a:endParaRPr kumimoji="1" lang="en-US" altLang="zh-CN" sz="1400">
              <a:solidFill>
                <a:srgbClr val="000000"/>
              </a:solidFill>
              <a:latin typeface="Comic Sans MS" panose="030F0902030302020204" pitchFamily="66" charset="0"/>
            </a:endParaRPr>
          </a:p>
        </p:txBody>
      </p:sp>
      <p:sp>
        <p:nvSpPr>
          <p:cNvPr id="199682" name="Text Box 2">
            <a:extLst>
              <a:ext uri="{FF2B5EF4-FFF2-40B4-BE49-F238E27FC236}">
                <a16:creationId xmlns:a16="http://schemas.microsoft.com/office/drawing/2014/main" id="{BF471C19-C629-B241-91F6-8C537BC34B3C}"/>
              </a:ext>
            </a:extLst>
          </p:cNvPr>
          <p:cNvSpPr txBox="1">
            <a:spLocks noChangeArrowheads="1"/>
          </p:cNvSpPr>
          <p:nvPr/>
        </p:nvSpPr>
        <p:spPr bwMode="auto">
          <a:xfrm>
            <a:off x="8763000" y="5334001"/>
            <a:ext cx="17526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fontAlgn="base" hangingPunct="0">
              <a:spcBef>
                <a:spcPct val="50000"/>
              </a:spcBef>
              <a:spcAft>
                <a:spcPct val="0"/>
              </a:spcAft>
            </a:pPr>
            <a:r>
              <a:rPr lang="en-US" altLang="zh-CN">
                <a:solidFill>
                  <a:srgbClr val="000000"/>
                </a:solidFill>
                <a:latin typeface="Comic Sans MS" panose="030F0902030302020204" pitchFamily="66" charset="0"/>
                <a:ea typeface="宋体" panose="02010600030101010101" pitchFamily="2" charset="-122"/>
              </a:rPr>
              <a:t>auxiliary array</a:t>
            </a:r>
          </a:p>
        </p:txBody>
      </p:sp>
      <p:sp>
        <p:nvSpPr>
          <p:cNvPr id="199684" name="Text Box 4">
            <a:extLst>
              <a:ext uri="{FF2B5EF4-FFF2-40B4-BE49-F238E27FC236}">
                <a16:creationId xmlns:a16="http://schemas.microsoft.com/office/drawing/2014/main" id="{A7B3ADE0-0738-254D-A2E9-84C086A409AA}"/>
              </a:ext>
            </a:extLst>
          </p:cNvPr>
          <p:cNvSpPr txBox="1">
            <a:spLocks noChangeArrowheads="1"/>
          </p:cNvSpPr>
          <p:nvPr/>
        </p:nvSpPr>
        <p:spPr bwMode="auto">
          <a:xfrm>
            <a:off x="4495800" y="3124200"/>
            <a:ext cx="1905000" cy="64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a:solidFill>
                  <a:srgbClr val="FF0000"/>
                </a:solidFill>
                <a:latin typeface="Comic Sans MS" panose="030F0902030302020204" pitchFamily="66" charset="0"/>
                <a:ea typeface="宋体" panose="02010600030101010101" pitchFamily="2" charset="-122"/>
              </a:rPr>
              <a:t>first half</a:t>
            </a:r>
            <a:br>
              <a:rPr lang="en-US" altLang="zh-CN">
                <a:solidFill>
                  <a:srgbClr val="FF0000"/>
                </a:solidFill>
                <a:latin typeface="Comic Sans MS" panose="030F0902030302020204" pitchFamily="66" charset="0"/>
                <a:ea typeface="宋体" panose="02010600030101010101" pitchFamily="2" charset="-122"/>
              </a:rPr>
            </a:br>
            <a:r>
              <a:rPr lang="en-US" altLang="zh-CN">
                <a:solidFill>
                  <a:srgbClr val="FF0000"/>
                </a:solidFill>
                <a:latin typeface="Comic Sans MS" panose="030F0902030302020204" pitchFamily="66" charset="0"/>
                <a:ea typeface="宋体" panose="02010600030101010101" pitchFamily="2" charset="-122"/>
              </a:rPr>
              <a:t>exhausted</a:t>
            </a:r>
          </a:p>
        </p:txBody>
      </p:sp>
      <p:sp>
        <p:nvSpPr>
          <p:cNvPr id="199685" name="AutoShape 5">
            <a:extLst>
              <a:ext uri="{FF2B5EF4-FFF2-40B4-BE49-F238E27FC236}">
                <a16:creationId xmlns:a16="http://schemas.microsoft.com/office/drawing/2014/main" id="{10A69C6E-8889-DF4F-9117-54A0744470B8}"/>
              </a:ext>
            </a:extLst>
          </p:cNvPr>
          <p:cNvSpPr>
            <a:spLocks noChangeArrowheads="1"/>
          </p:cNvSpPr>
          <p:nvPr/>
        </p:nvSpPr>
        <p:spPr bwMode="auto">
          <a:xfrm>
            <a:off x="5257800" y="3886200"/>
            <a:ext cx="304800" cy="304800"/>
          </a:xfrm>
          <a:prstGeom prst="downArrow">
            <a:avLst>
              <a:gd name="adj1" fmla="val 50000"/>
              <a:gd name="adj2" fmla="val 25000"/>
            </a:avLst>
          </a:prstGeom>
          <a:solidFill>
            <a:schemeClr val="accent1"/>
          </a:solidFill>
          <a:ln w="9525">
            <a:solidFill>
              <a:schemeClr val="bg2"/>
            </a:solidFill>
            <a:miter lim="800000"/>
            <a:headEnd/>
            <a:tailEnd/>
          </a:ln>
        </p:spPr>
        <p:txBody>
          <a:bodyPr wrap="none" anchor="ctr"/>
          <a:lstStyle/>
          <a:p>
            <a:pPr eaLnBrk="0" fontAlgn="base" hangingPunct="0">
              <a:spcBef>
                <a:spcPct val="0"/>
              </a:spcBef>
              <a:spcAft>
                <a:spcPct val="0"/>
              </a:spcAft>
            </a:pPr>
            <a:endParaRPr kumimoji="1" lang="zh-CN" altLang="en-US">
              <a:solidFill>
                <a:srgbClr val="000000"/>
              </a:solidFill>
              <a:latin typeface="Comic Sans MS" panose="030F0902030302020204" pitchFamily="66" charset="0"/>
            </a:endParaRPr>
          </a:p>
        </p:txBody>
      </p:sp>
      <p:grpSp>
        <p:nvGrpSpPr>
          <p:cNvPr id="199686" name="Group 6">
            <a:extLst>
              <a:ext uri="{FF2B5EF4-FFF2-40B4-BE49-F238E27FC236}">
                <a16:creationId xmlns:a16="http://schemas.microsoft.com/office/drawing/2014/main" id="{52DDBCF7-212E-8C46-B8BA-65AA82B24200}"/>
              </a:ext>
            </a:extLst>
          </p:cNvPr>
          <p:cNvGrpSpPr>
            <a:grpSpLocks/>
          </p:cNvGrpSpPr>
          <p:nvPr/>
        </p:nvGrpSpPr>
        <p:grpSpPr bwMode="auto">
          <a:xfrm>
            <a:off x="6705600" y="3505200"/>
            <a:ext cx="1905000" cy="685800"/>
            <a:chOff x="2256" y="2208"/>
            <a:chExt cx="1200" cy="432"/>
          </a:xfrm>
        </p:grpSpPr>
        <p:sp>
          <p:nvSpPr>
            <p:cNvPr id="199687" name="Text Box 7">
              <a:extLst>
                <a:ext uri="{FF2B5EF4-FFF2-40B4-BE49-F238E27FC236}">
                  <a16:creationId xmlns:a16="http://schemas.microsoft.com/office/drawing/2014/main" id="{2C4D8FC7-7DBA-1C41-AC3D-2F56F6AC298D}"/>
                </a:ext>
              </a:extLst>
            </p:cNvPr>
            <p:cNvSpPr txBox="1">
              <a:spLocks noChangeArrowheads="1"/>
            </p:cNvSpPr>
            <p:nvPr/>
          </p:nvSpPr>
          <p:spPr bwMode="auto">
            <a:xfrm>
              <a:off x="2256" y="2208"/>
              <a:ext cx="1200"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a:solidFill>
                    <a:srgbClr val="006600"/>
                  </a:solidFill>
                  <a:latin typeface="Comic Sans MS" panose="030F0902030302020204" pitchFamily="66" charset="0"/>
                  <a:ea typeface="宋体" panose="02010600030101010101" pitchFamily="2" charset="-122"/>
                </a:rPr>
                <a:t>smallest</a:t>
              </a:r>
              <a:endParaRPr lang="en-US" altLang="zh-CN">
                <a:solidFill>
                  <a:srgbClr val="010000"/>
                </a:solidFill>
                <a:latin typeface="Comic Sans MS" panose="030F0902030302020204" pitchFamily="66" charset="0"/>
                <a:ea typeface="宋体" panose="02010600030101010101" pitchFamily="2" charset="-122"/>
              </a:endParaRPr>
            </a:p>
          </p:txBody>
        </p:sp>
        <p:sp>
          <p:nvSpPr>
            <p:cNvPr id="199688" name="AutoShape 8">
              <a:extLst>
                <a:ext uri="{FF2B5EF4-FFF2-40B4-BE49-F238E27FC236}">
                  <a16:creationId xmlns:a16="http://schemas.microsoft.com/office/drawing/2014/main" id="{4EE3FCBD-75C3-8A47-ABC0-2949277E023B}"/>
                </a:ext>
              </a:extLst>
            </p:cNvPr>
            <p:cNvSpPr>
              <a:spLocks noChangeArrowheads="1"/>
            </p:cNvSpPr>
            <p:nvPr/>
          </p:nvSpPr>
          <p:spPr bwMode="auto">
            <a:xfrm>
              <a:off x="2736" y="2448"/>
              <a:ext cx="192" cy="192"/>
            </a:xfrm>
            <a:prstGeom prst="downArrow">
              <a:avLst>
                <a:gd name="adj1" fmla="val 50000"/>
                <a:gd name="adj2" fmla="val 25000"/>
              </a:avLst>
            </a:prstGeom>
            <a:solidFill>
              <a:srgbClr val="006600"/>
            </a:solidFill>
            <a:ln w="9525">
              <a:solidFill>
                <a:schemeClr val="bg2"/>
              </a:solidFill>
              <a:miter lim="800000"/>
              <a:headEnd/>
              <a:tailEnd/>
            </a:ln>
          </p:spPr>
          <p:txBody>
            <a:bodyPr wrap="none" anchor="ctr"/>
            <a:lstStyle/>
            <a:p>
              <a:pPr eaLnBrk="0" fontAlgn="base" hangingPunct="0">
                <a:spcBef>
                  <a:spcPct val="0"/>
                </a:spcBef>
                <a:spcAft>
                  <a:spcPct val="0"/>
                </a:spcAft>
              </a:pPr>
              <a:endParaRPr kumimoji="1" lang="zh-CN" altLang="en-US">
                <a:solidFill>
                  <a:srgbClr val="000000"/>
                </a:solidFill>
                <a:latin typeface="Comic Sans MS" panose="030F0902030302020204" pitchFamily="66" charset="0"/>
              </a:endParaRPr>
            </a:p>
          </p:txBody>
        </p:sp>
      </p:grpSp>
      <p:grpSp>
        <p:nvGrpSpPr>
          <p:cNvPr id="199689" name="Group 9">
            <a:extLst>
              <a:ext uri="{FF2B5EF4-FFF2-40B4-BE49-F238E27FC236}">
                <a16:creationId xmlns:a16="http://schemas.microsoft.com/office/drawing/2014/main" id="{CB269354-DA5D-BF44-BD88-C21744E990B7}"/>
              </a:ext>
            </a:extLst>
          </p:cNvPr>
          <p:cNvGrpSpPr>
            <a:grpSpLocks/>
          </p:cNvGrpSpPr>
          <p:nvPr/>
        </p:nvGrpSpPr>
        <p:grpSpPr bwMode="auto">
          <a:xfrm>
            <a:off x="2590800" y="4343400"/>
            <a:ext cx="2667000" cy="381000"/>
            <a:chOff x="816" y="3264"/>
            <a:chExt cx="1680" cy="240"/>
          </a:xfrm>
        </p:grpSpPr>
        <p:sp>
          <p:nvSpPr>
            <p:cNvPr id="199690" name="Rectangle 10">
              <a:extLst>
                <a:ext uri="{FF2B5EF4-FFF2-40B4-BE49-F238E27FC236}">
                  <a16:creationId xmlns:a16="http://schemas.microsoft.com/office/drawing/2014/main" id="{1F85D0FF-BA6C-CF41-A116-11E2D5D6BB42}"/>
                </a:ext>
              </a:extLst>
            </p:cNvPr>
            <p:cNvSpPr>
              <a:spLocks noChangeArrowheads="1"/>
            </p:cNvSpPr>
            <p:nvPr/>
          </p:nvSpPr>
          <p:spPr bwMode="auto">
            <a:xfrm>
              <a:off x="816"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A</a:t>
              </a:r>
            </a:p>
          </p:txBody>
        </p:sp>
        <p:sp>
          <p:nvSpPr>
            <p:cNvPr id="199691" name="Rectangle 11">
              <a:extLst>
                <a:ext uri="{FF2B5EF4-FFF2-40B4-BE49-F238E27FC236}">
                  <a16:creationId xmlns:a16="http://schemas.microsoft.com/office/drawing/2014/main" id="{FA4B2594-6F3B-844B-A40C-8F428EC1D9F1}"/>
                </a:ext>
              </a:extLst>
            </p:cNvPr>
            <p:cNvSpPr>
              <a:spLocks noChangeArrowheads="1"/>
            </p:cNvSpPr>
            <p:nvPr/>
          </p:nvSpPr>
          <p:spPr bwMode="auto">
            <a:xfrm>
              <a:off x="1152"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G</a:t>
              </a:r>
            </a:p>
          </p:txBody>
        </p:sp>
        <p:sp>
          <p:nvSpPr>
            <p:cNvPr id="199692" name="Rectangle 12">
              <a:extLst>
                <a:ext uri="{FF2B5EF4-FFF2-40B4-BE49-F238E27FC236}">
                  <a16:creationId xmlns:a16="http://schemas.microsoft.com/office/drawing/2014/main" id="{C2302344-7532-9541-AB33-B99611400F9F}"/>
                </a:ext>
              </a:extLst>
            </p:cNvPr>
            <p:cNvSpPr>
              <a:spLocks noChangeArrowheads="1"/>
            </p:cNvSpPr>
            <p:nvPr/>
          </p:nvSpPr>
          <p:spPr bwMode="auto">
            <a:xfrm>
              <a:off x="1488"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L</a:t>
              </a:r>
            </a:p>
          </p:txBody>
        </p:sp>
        <p:sp>
          <p:nvSpPr>
            <p:cNvPr id="199693" name="Rectangle 13">
              <a:extLst>
                <a:ext uri="{FF2B5EF4-FFF2-40B4-BE49-F238E27FC236}">
                  <a16:creationId xmlns:a16="http://schemas.microsoft.com/office/drawing/2014/main" id="{6D0BCBF7-B8C5-D94E-8C37-865AA314ACA3}"/>
                </a:ext>
              </a:extLst>
            </p:cNvPr>
            <p:cNvSpPr>
              <a:spLocks noChangeArrowheads="1"/>
            </p:cNvSpPr>
            <p:nvPr/>
          </p:nvSpPr>
          <p:spPr bwMode="auto">
            <a:xfrm>
              <a:off x="1824"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O</a:t>
              </a:r>
            </a:p>
          </p:txBody>
        </p:sp>
        <p:sp>
          <p:nvSpPr>
            <p:cNvPr id="199694" name="Rectangle 14">
              <a:extLst>
                <a:ext uri="{FF2B5EF4-FFF2-40B4-BE49-F238E27FC236}">
                  <a16:creationId xmlns:a16="http://schemas.microsoft.com/office/drawing/2014/main" id="{B977A826-D029-3145-A63A-A63596263635}"/>
                </a:ext>
              </a:extLst>
            </p:cNvPr>
            <p:cNvSpPr>
              <a:spLocks noChangeArrowheads="1"/>
            </p:cNvSpPr>
            <p:nvPr/>
          </p:nvSpPr>
          <p:spPr bwMode="auto">
            <a:xfrm>
              <a:off x="2160"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R</a:t>
              </a:r>
            </a:p>
          </p:txBody>
        </p:sp>
      </p:grpSp>
      <p:grpSp>
        <p:nvGrpSpPr>
          <p:cNvPr id="199695" name="Group 15">
            <a:extLst>
              <a:ext uri="{FF2B5EF4-FFF2-40B4-BE49-F238E27FC236}">
                <a16:creationId xmlns:a16="http://schemas.microsoft.com/office/drawing/2014/main" id="{7AFA8339-45B3-CF4D-8BF6-D90BEF66873F}"/>
              </a:ext>
            </a:extLst>
          </p:cNvPr>
          <p:cNvGrpSpPr>
            <a:grpSpLocks/>
          </p:cNvGrpSpPr>
          <p:nvPr/>
        </p:nvGrpSpPr>
        <p:grpSpPr bwMode="auto">
          <a:xfrm>
            <a:off x="5791200" y="4343400"/>
            <a:ext cx="2667000" cy="381000"/>
            <a:chOff x="2880" y="3264"/>
            <a:chExt cx="1680" cy="240"/>
          </a:xfrm>
        </p:grpSpPr>
        <p:sp>
          <p:nvSpPr>
            <p:cNvPr id="199696" name="Rectangle 16">
              <a:extLst>
                <a:ext uri="{FF2B5EF4-FFF2-40B4-BE49-F238E27FC236}">
                  <a16:creationId xmlns:a16="http://schemas.microsoft.com/office/drawing/2014/main" id="{371C21C8-8E6D-A24A-B1F7-0EA128A2C13C}"/>
                </a:ext>
              </a:extLst>
            </p:cNvPr>
            <p:cNvSpPr>
              <a:spLocks noChangeArrowheads="1"/>
            </p:cNvSpPr>
            <p:nvPr/>
          </p:nvSpPr>
          <p:spPr bwMode="auto">
            <a:xfrm>
              <a:off x="2880"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H</a:t>
              </a:r>
            </a:p>
          </p:txBody>
        </p:sp>
        <p:sp>
          <p:nvSpPr>
            <p:cNvPr id="199697" name="Rectangle 17">
              <a:extLst>
                <a:ext uri="{FF2B5EF4-FFF2-40B4-BE49-F238E27FC236}">
                  <a16:creationId xmlns:a16="http://schemas.microsoft.com/office/drawing/2014/main" id="{D89B6926-E412-2D44-B0F3-A49C9A325F20}"/>
                </a:ext>
              </a:extLst>
            </p:cNvPr>
            <p:cNvSpPr>
              <a:spLocks noChangeArrowheads="1"/>
            </p:cNvSpPr>
            <p:nvPr/>
          </p:nvSpPr>
          <p:spPr bwMode="auto">
            <a:xfrm>
              <a:off x="3216"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I</a:t>
              </a:r>
            </a:p>
          </p:txBody>
        </p:sp>
        <p:sp>
          <p:nvSpPr>
            <p:cNvPr id="199698" name="Rectangle 18">
              <a:extLst>
                <a:ext uri="{FF2B5EF4-FFF2-40B4-BE49-F238E27FC236}">
                  <a16:creationId xmlns:a16="http://schemas.microsoft.com/office/drawing/2014/main" id="{E14A4DED-E437-054E-997F-7218FCC3F7F0}"/>
                </a:ext>
              </a:extLst>
            </p:cNvPr>
            <p:cNvSpPr>
              <a:spLocks noChangeArrowheads="1"/>
            </p:cNvSpPr>
            <p:nvPr/>
          </p:nvSpPr>
          <p:spPr bwMode="auto">
            <a:xfrm>
              <a:off x="3552"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M</a:t>
              </a:r>
            </a:p>
          </p:txBody>
        </p:sp>
        <p:sp>
          <p:nvSpPr>
            <p:cNvPr id="199699" name="Rectangle 19">
              <a:extLst>
                <a:ext uri="{FF2B5EF4-FFF2-40B4-BE49-F238E27FC236}">
                  <a16:creationId xmlns:a16="http://schemas.microsoft.com/office/drawing/2014/main" id="{AB48F70B-06C3-3E41-A0E4-8BDF5CD3F73D}"/>
                </a:ext>
              </a:extLst>
            </p:cNvPr>
            <p:cNvSpPr>
              <a:spLocks noChangeArrowheads="1"/>
            </p:cNvSpPr>
            <p:nvPr/>
          </p:nvSpPr>
          <p:spPr bwMode="auto">
            <a:xfrm>
              <a:off x="3888"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S</a:t>
              </a:r>
            </a:p>
          </p:txBody>
        </p:sp>
        <p:sp>
          <p:nvSpPr>
            <p:cNvPr id="199700" name="Rectangle 20">
              <a:extLst>
                <a:ext uri="{FF2B5EF4-FFF2-40B4-BE49-F238E27FC236}">
                  <a16:creationId xmlns:a16="http://schemas.microsoft.com/office/drawing/2014/main" id="{26FBD325-C9A9-7743-88BB-B3872F67A6FC}"/>
                </a:ext>
              </a:extLst>
            </p:cNvPr>
            <p:cNvSpPr>
              <a:spLocks noChangeArrowheads="1"/>
            </p:cNvSpPr>
            <p:nvPr/>
          </p:nvSpPr>
          <p:spPr bwMode="auto">
            <a:xfrm>
              <a:off x="4224"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T</a:t>
              </a:r>
            </a:p>
          </p:txBody>
        </p:sp>
      </p:grpSp>
      <p:sp>
        <p:nvSpPr>
          <p:cNvPr id="199701" name="Rectangle 21">
            <a:extLst>
              <a:ext uri="{FF2B5EF4-FFF2-40B4-BE49-F238E27FC236}">
                <a16:creationId xmlns:a16="http://schemas.microsoft.com/office/drawing/2014/main" id="{A6C980B9-1972-FF4C-A5D6-2A847510A221}"/>
              </a:ext>
            </a:extLst>
          </p:cNvPr>
          <p:cNvSpPr>
            <a:spLocks noChangeArrowheads="1"/>
          </p:cNvSpPr>
          <p:nvPr/>
        </p:nvSpPr>
        <p:spPr bwMode="auto">
          <a:xfrm>
            <a:off x="28194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A</a:t>
            </a:r>
          </a:p>
        </p:txBody>
      </p:sp>
      <p:sp>
        <p:nvSpPr>
          <p:cNvPr id="199702" name="Rectangle 22">
            <a:extLst>
              <a:ext uri="{FF2B5EF4-FFF2-40B4-BE49-F238E27FC236}">
                <a16:creationId xmlns:a16="http://schemas.microsoft.com/office/drawing/2014/main" id="{A36F920D-D0C3-DF46-AEB9-5A0E1DB77244}"/>
              </a:ext>
            </a:extLst>
          </p:cNvPr>
          <p:cNvSpPr>
            <a:spLocks noChangeArrowheads="1"/>
          </p:cNvSpPr>
          <p:nvPr/>
        </p:nvSpPr>
        <p:spPr bwMode="auto">
          <a:xfrm>
            <a:off x="33528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G</a:t>
            </a:r>
          </a:p>
        </p:txBody>
      </p:sp>
      <p:sp>
        <p:nvSpPr>
          <p:cNvPr id="199703" name="Rectangle 23">
            <a:extLst>
              <a:ext uri="{FF2B5EF4-FFF2-40B4-BE49-F238E27FC236}">
                <a16:creationId xmlns:a16="http://schemas.microsoft.com/office/drawing/2014/main" id="{98B6BC02-4FE7-1F4F-8B57-DE400E86A5DA}"/>
              </a:ext>
            </a:extLst>
          </p:cNvPr>
          <p:cNvSpPr>
            <a:spLocks noChangeArrowheads="1"/>
          </p:cNvSpPr>
          <p:nvPr/>
        </p:nvSpPr>
        <p:spPr bwMode="auto">
          <a:xfrm>
            <a:off x="38862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H</a:t>
            </a:r>
          </a:p>
        </p:txBody>
      </p:sp>
      <p:sp>
        <p:nvSpPr>
          <p:cNvPr id="199704" name="Rectangle 24">
            <a:extLst>
              <a:ext uri="{FF2B5EF4-FFF2-40B4-BE49-F238E27FC236}">
                <a16:creationId xmlns:a16="http://schemas.microsoft.com/office/drawing/2014/main" id="{6CD83710-91D9-F94E-85DF-ECE797F9C20F}"/>
              </a:ext>
            </a:extLst>
          </p:cNvPr>
          <p:cNvSpPr>
            <a:spLocks noChangeArrowheads="1"/>
          </p:cNvSpPr>
          <p:nvPr/>
        </p:nvSpPr>
        <p:spPr bwMode="auto">
          <a:xfrm>
            <a:off x="44196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I</a:t>
            </a:r>
          </a:p>
        </p:txBody>
      </p:sp>
      <p:sp>
        <p:nvSpPr>
          <p:cNvPr id="199705" name="Rectangle 25">
            <a:extLst>
              <a:ext uri="{FF2B5EF4-FFF2-40B4-BE49-F238E27FC236}">
                <a16:creationId xmlns:a16="http://schemas.microsoft.com/office/drawing/2014/main" id="{14B63357-238D-E544-9577-99C60C199862}"/>
              </a:ext>
            </a:extLst>
          </p:cNvPr>
          <p:cNvSpPr>
            <a:spLocks noChangeArrowheads="1"/>
          </p:cNvSpPr>
          <p:nvPr/>
        </p:nvSpPr>
        <p:spPr bwMode="auto">
          <a:xfrm>
            <a:off x="49530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L</a:t>
            </a:r>
          </a:p>
        </p:txBody>
      </p:sp>
      <p:sp>
        <p:nvSpPr>
          <p:cNvPr id="199706" name="Rectangle 26">
            <a:extLst>
              <a:ext uri="{FF2B5EF4-FFF2-40B4-BE49-F238E27FC236}">
                <a16:creationId xmlns:a16="http://schemas.microsoft.com/office/drawing/2014/main" id="{0018FF71-45F1-CC41-AA58-12A0B6FFAC91}"/>
              </a:ext>
            </a:extLst>
          </p:cNvPr>
          <p:cNvSpPr>
            <a:spLocks noChangeArrowheads="1"/>
          </p:cNvSpPr>
          <p:nvPr/>
        </p:nvSpPr>
        <p:spPr bwMode="auto">
          <a:xfrm>
            <a:off x="54864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M</a:t>
            </a:r>
          </a:p>
        </p:txBody>
      </p:sp>
      <p:sp>
        <p:nvSpPr>
          <p:cNvPr id="199707" name="Rectangle 27">
            <a:extLst>
              <a:ext uri="{FF2B5EF4-FFF2-40B4-BE49-F238E27FC236}">
                <a16:creationId xmlns:a16="http://schemas.microsoft.com/office/drawing/2014/main" id="{4A11F9F3-915F-CB4E-90D0-2255BA95F16F}"/>
              </a:ext>
            </a:extLst>
          </p:cNvPr>
          <p:cNvSpPr>
            <a:spLocks noChangeArrowheads="1"/>
          </p:cNvSpPr>
          <p:nvPr/>
        </p:nvSpPr>
        <p:spPr bwMode="auto">
          <a:xfrm>
            <a:off x="60198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O</a:t>
            </a:r>
          </a:p>
        </p:txBody>
      </p:sp>
      <p:sp>
        <p:nvSpPr>
          <p:cNvPr id="199708" name="Rectangle 28">
            <a:extLst>
              <a:ext uri="{FF2B5EF4-FFF2-40B4-BE49-F238E27FC236}">
                <a16:creationId xmlns:a16="http://schemas.microsoft.com/office/drawing/2014/main" id="{0AFCB373-5B34-F146-8F1B-04731610C6B1}"/>
              </a:ext>
            </a:extLst>
          </p:cNvPr>
          <p:cNvSpPr>
            <a:spLocks noChangeArrowheads="1"/>
          </p:cNvSpPr>
          <p:nvPr/>
        </p:nvSpPr>
        <p:spPr bwMode="auto">
          <a:xfrm>
            <a:off x="65532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R</a:t>
            </a:r>
          </a:p>
        </p:txBody>
      </p:sp>
      <p:sp>
        <p:nvSpPr>
          <p:cNvPr id="199709" name="Rectangle 29">
            <a:extLst>
              <a:ext uri="{FF2B5EF4-FFF2-40B4-BE49-F238E27FC236}">
                <a16:creationId xmlns:a16="http://schemas.microsoft.com/office/drawing/2014/main" id="{366AE184-0D10-BE4A-B7DC-F56D28DD0C6B}"/>
              </a:ext>
            </a:extLst>
          </p:cNvPr>
          <p:cNvSpPr>
            <a:spLocks noChangeArrowheads="1"/>
          </p:cNvSpPr>
          <p:nvPr/>
        </p:nvSpPr>
        <p:spPr bwMode="auto">
          <a:xfrm>
            <a:off x="70866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9710" name="Rectangle 30">
            <a:extLst>
              <a:ext uri="{FF2B5EF4-FFF2-40B4-BE49-F238E27FC236}">
                <a16:creationId xmlns:a16="http://schemas.microsoft.com/office/drawing/2014/main" id="{A321B17D-87E2-C844-904A-4139992961BD}"/>
              </a:ext>
            </a:extLst>
          </p:cNvPr>
          <p:cNvSpPr>
            <a:spLocks noChangeArrowheads="1"/>
          </p:cNvSpPr>
          <p:nvPr/>
        </p:nvSpPr>
        <p:spPr bwMode="auto">
          <a:xfrm>
            <a:off x="76200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9712" name="Rectangle 32">
            <a:extLst>
              <a:ext uri="{FF2B5EF4-FFF2-40B4-BE49-F238E27FC236}">
                <a16:creationId xmlns:a16="http://schemas.microsoft.com/office/drawing/2014/main" id="{41A0DA22-8D71-4E43-A9B3-0FB53F3CE964}"/>
              </a:ext>
            </a:extLst>
          </p:cNvPr>
          <p:cNvSpPr>
            <a:spLocks noGrp="1" noChangeArrowheads="1"/>
          </p:cNvSpPr>
          <p:nvPr>
            <p:ph type="title"/>
          </p:nvPr>
        </p:nvSpPr>
        <p:spPr/>
        <p:txBody>
          <a:bodyPr/>
          <a:lstStyle/>
          <a:p>
            <a:r>
              <a:rPr lang="en-US" altLang="zh-CN">
                <a:ea typeface="宋体" panose="02010600030101010101" pitchFamily="2" charset="-122"/>
              </a:rPr>
              <a:t>Merging</a:t>
            </a:r>
          </a:p>
        </p:txBody>
      </p:sp>
      <p:sp>
        <p:nvSpPr>
          <p:cNvPr id="199713" name="Rectangle 33">
            <a:extLst>
              <a:ext uri="{FF2B5EF4-FFF2-40B4-BE49-F238E27FC236}">
                <a16:creationId xmlns:a16="http://schemas.microsoft.com/office/drawing/2014/main" id="{EB2EEE39-D827-524C-ADB6-B9CA12E7A09D}"/>
              </a:ext>
            </a:extLst>
          </p:cNvPr>
          <p:cNvSpPr>
            <a:spLocks noGrp="1" noChangeArrowheads="1"/>
          </p:cNvSpPr>
          <p:nvPr>
            <p:ph type="body" idx="1"/>
          </p:nvPr>
        </p:nvSpPr>
        <p:spPr/>
        <p:txBody>
          <a:bodyPr/>
          <a:lstStyle/>
          <a:p>
            <a:r>
              <a:rPr lang="en-US" altLang="zh-CN">
                <a:ea typeface="宋体" panose="02010600030101010101" pitchFamily="2" charset="-122"/>
              </a:rPr>
              <a:t>Merge.</a:t>
            </a:r>
          </a:p>
          <a:p>
            <a:pPr lvl="1"/>
            <a:r>
              <a:rPr lang="en-US" altLang="zh-CN">
                <a:ea typeface="宋体" panose="02010600030101010101" pitchFamily="2" charset="-122"/>
              </a:rPr>
              <a:t>Keep track of smallest element in each sorted half.</a:t>
            </a:r>
          </a:p>
          <a:p>
            <a:pPr lvl="1"/>
            <a:r>
              <a:rPr lang="en-US" altLang="zh-CN">
                <a:ea typeface="宋体" panose="02010600030101010101" pitchFamily="2" charset="-122"/>
              </a:rPr>
              <a:t>Insert smallest of two elements into auxiliary array.</a:t>
            </a:r>
          </a:p>
          <a:p>
            <a:pPr lvl="1"/>
            <a:r>
              <a:rPr lang="en-US" altLang="zh-CN">
                <a:ea typeface="宋体" panose="02010600030101010101" pitchFamily="2" charset="-122"/>
              </a:rPr>
              <a:t>Repeat until done.</a:t>
            </a:r>
          </a:p>
          <a:p>
            <a:pPr lvl="1"/>
            <a:endParaRPr lang="en-US" altLang="zh-CN">
              <a:ea typeface="宋体" panose="02010600030101010101" pitchFamily="2" charset="-122"/>
            </a:endParaRPr>
          </a:p>
        </p:txBody>
      </p:sp>
      <p:sp>
        <p:nvSpPr>
          <p:cNvPr id="199714" name="Rectangle 34">
            <a:extLst>
              <a:ext uri="{FF2B5EF4-FFF2-40B4-BE49-F238E27FC236}">
                <a16:creationId xmlns:a16="http://schemas.microsoft.com/office/drawing/2014/main" id="{AC45FDBB-78F7-BB4E-A433-9C7701C0477E}"/>
              </a:ext>
            </a:extLst>
          </p:cNvPr>
          <p:cNvSpPr>
            <a:spLocks noChangeArrowheads="1"/>
          </p:cNvSpPr>
          <p:nvPr/>
        </p:nvSpPr>
        <p:spPr bwMode="auto">
          <a:xfrm>
            <a:off x="7086600" y="5334000"/>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FFFFFF"/>
                </a:solidFill>
                <a:latin typeface="Courier New" panose="02070309020205020404" pitchFamily="49" charset="0"/>
                <a:ea typeface="宋体" panose="02010600030101010101" pitchFamily="2" charset="-122"/>
              </a:rPr>
              <a:t>S</a:t>
            </a:r>
          </a:p>
        </p:txBody>
      </p:sp>
      <p:pic>
        <p:nvPicPr>
          <p:cNvPr id="34" name="Picture 2">
            <a:extLst>
              <a:ext uri="{FF2B5EF4-FFF2-40B4-BE49-F238E27FC236}">
                <a16:creationId xmlns:a16="http://schemas.microsoft.com/office/drawing/2014/main" id="{0C80D5DE-E8B7-FE41-8143-F64D72EFC5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4">
            <a:extLst>
              <a:ext uri="{FF2B5EF4-FFF2-40B4-BE49-F238E27FC236}">
                <a16:creationId xmlns:a16="http://schemas.microsoft.com/office/drawing/2014/main" id="{8C81FDB9-C0B0-8946-B9D2-886165E3F5FC}"/>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4141978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9714"/>
                                        </p:tgtEl>
                                        <p:attrNameLst>
                                          <p:attrName>style.visibility</p:attrName>
                                        </p:attrNameLst>
                                      </p:cBhvr>
                                      <p:to>
                                        <p:strVal val="visible"/>
                                      </p:to>
                                    </p:set>
                                    <p:animEffect transition="in" filter="dissolve">
                                      <p:cBhvr>
                                        <p:cTn id="7" dur="500"/>
                                        <p:tgtEl>
                                          <p:spTgt spid="199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714"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3">
            <a:extLst>
              <a:ext uri="{FF2B5EF4-FFF2-40B4-BE49-F238E27FC236}">
                <a16:creationId xmlns:a16="http://schemas.microsoft.com/office/drawing/2014/main" id="{964A24DC-6BA0-1C45-ABB3-42AEAD72D584}"/>
              </a:ext>
            </a:extLst>
          </p:cNvPr>
          <p:cNvSpPr>
            <a:spLocks noGrp="1"/>
          </p:cNvSpPr>
          <p:nvPr>
            <p:ph type="sldNum" sz="quarter" idx="10"/>
          </p:nvPr>
        </p:nvSpPr>
        <p:spPr/>
        <p:txBody>
          <a:bodyPr/>
          <a:lstStyle/>
          <a:p>
            <a:pPr eaLnBrk="0" fontAlgn="base" hangingPunct="0">
              <a:spcBef>
                <a:spcPct val="0"/>
              </a:spcBef>
              <a:spcAft>
                <a:spcPct val="0"/>
              </a:spcAft>
            </a:pPr>
            <a:fld id="{C1FDDDCB-9517-9744-B6B2-C8F4B5B279B8}" type="slidenum">
              <a:rPr kumimoji="1" lang="en-US" altLang="zh-CN">
                <a:solidFill>
                  <a:srgbClr val="000000"/>
                </a:solidFill>
                <a:latin typeface="Comic Sans MS" panose="030F0902030302020204" pitchFamily="66" charset="0"/>
              </a:rPr>
              <a:pPr eaLnBrk="0" fontAlgn="base" hangingPunct="0">
                <a:spcBef>
                  <a:spcPct val="0"/>
                </a:spcBef>
                <a:spcAft>
                  <a:spcPct val="0"/>
                </a:spcAft>
              </a:pPr>
              <a:t>17</a:t>
            </a:fld>
            <a:endParaRPr kumimoji="1" lang="en-US" altLang="zh-CN" sz="1400">
              <a:solidFill>
                <a:srgbClr val="000000"/>
              </a:solidFill>
              <a:latin typeface="Comic Sans MS" panose="030F0902030302020204" pitchFamily="66" charset="0"/>
            </a:endParaRPr>
          </a:p>
        </p:txBody>
      </p:sp>
      <p:sp>
        <p:nvSpPr>
          <p:cNvPr id="200706" name="Text Box 2">
            <a:extLst>
              <a:ext uri="{FF2B5EF4-FFF2-40B4-BE49-F238E27FC236}">
                <a16:creationId xmlns:a16="http://schemas.microsoft.com/office/drawing/2014/main" id="{1BFC2D1F-60EA-7849-BA6D-2A487D81EA9F}"/>
              </a:ext>
            </a:extLst>
          </p:cNvPr>
          <p:cNvSpPr txBox="1">
            <a:spLocks noChangeArrowheads="1"/>
          </p:cNvSpPr>
          <p:nvPr/>
        </p:nvSpPr>
        <p:spPr bwMode="auto">
          <a:xfrm>
            <a:off x="8763000" y="5334001"/>
            <a:ext cx="17526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fontAlgn="base" hangingPunct="0">
              <a:spcBef>
                <a:spcPct val="50000"/>
              </a:spcBef>
              <a:spcAft>
                <a:spcPct val="0"/>
              </a:spcAft>
            </a:pPr>
            <a:r>
              <a:rPr lang="en-US" altLang="zh-CN">
                <a:solidFill>
                  <a:srgbClr val="000000"/>
                </a:solidFill>
                <a:latin typeface="Comic Sans MS" panose="030F0902030302020204" pitchFamily="66" charset="0"/>
                <a:ea typeface="宋体" panose="02010600030101010101" pitchFamily="2" charset="-122"/>
              </a:rPr>
              <a:t>auxiliary array</a:t>
            </a:r>
          </a:p>
        </p:txBody>
      </p:sp>
      <p:sp>
        <p:nvSpPr>
          <p:cNvPr id="200707" name="Text Box 3">
            <a:extLst>
              <a:ext uri="{FF2B5EF4-FFF2-40B4-BE49-F238E27FC236}">
                <a16:creationId xmlns:a16="http://schemas.microsoft.com/office/drawing/2014/main" id="{0CBAE8FD-B6C0-7F44-B8E0-80C4B74CE6E4}"/>
              </a:ext>
            </a:extLst>
          </p:cNvPr>
          <p:cNvSpPr txBox="1">
            <a:spLocks noChangeArrowheads="1"/>
          </p:cNvSpPr>
          <p:nvPr/>
        </p:nvSpPr>
        <p:spPr bwMode="auto">
          <a:xfrm>
            <a:off x="4495800" y="3124200"/>
            <a:ext cx="1905000" cy="64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a:solidFill>
                  <a:srgbClr val="FF0000"/>
                </a:solidFill>
                <a:latin typeface="Comic Sans MS" panose="030F0902030302020204" pitchFamily="66" charset="0"/>
                <a:ea typeface="宋体" panose="02010600030101010101" pitchFamily="2" charset="-122"/>
              </a:rPr>
              <a:t>first half</a:t>
            </a:r>
            <a:br>
              <a:rPr lang="en-US" altLang="zh-CN">
                <a:solidFill>
                  <a:srgbClr val="FF0000"/>
                </a:solidFill>
                <a:latin typeface="Comic Sans MS" panose="030F0902030302020204" pitchFamily="66" charset="0"/>
                <a:ea typeface="宋体" panose="02010600030101010101" pitchFamily="2" charset="-122"/>
              </a:rPr>
            </a:br>
            <a:r>
              <a:rPr lang="en-US" altLang="zh-CN">
                <a:solidFill>
                  <a:srgbClr val="FF0000"/>
                </a:solidFill>
                <a:latin typeface="Comic Sans MS" panose="030F0902030302020204" pitchFamily="66" charset="0"/>
                <a:ea typeface="宋体" panose="02010600030101010101" pitchFamily="2" charset="-122"/>
              </a:rPr>
              <a:t>exhausted</a:t>
            </a:r>
          </a:p>
        </p:txBody>
      </p:sp>
      <p:sp>
        <p:nvSpPr>
          <p:cNvPr id="200708" name="AutoShape 4">
            <a:extLst>
              <a:ext uri="{FF2B5EF4-FFF2-40B4-BE49-F238E27FC236}">
                <a16:creationId xmlns:a16="http://schemas.microsoft.com/office/drawing/2014/main" id="{5D9F7C98-A1BD-DE45-9FD9-9C03B9528DFB}"/>
              </a:ext>
            </a:extLst>
          </p:cNvPr>
          <p:cNvSpPr>
            <a:spLocks noChangeArrowheads="1"/>
          </p:cNvSpPr>
          <p:nvPr/>
        </p:nvSpPr>
        <p:spPr bwMode="auto">
          <a:xfrm>
            <a:off x="5257800" y="3886200"/>
            <a:ext cx="304800" cy="304800"/>
          </a:xfrm>
          <a:prstGeom prst="downArrow">
            <a:avLst>
              <a:gd name="adj1" fmla="val 50000"/>
              <a:gd name="adj2" fmla="val 25000"/>
            </a:avLst>
          </a:prstGeom>
          <a:solidFill>
            <a:schemeClr val="accent1"/>
          </a:solidFill>
          <a:ln w="9525">
            <a:solidFill>
              <a:schemeClr val="bg2"/>
            </a:solidFill>
            <a:miter lim="800000"/>
            <a:headEnd/>
            <a:tailEnd/>
          </a:ln>
        </p:spPr>
        <p:txBody>
          <a:bodyPr wrap="none" anchor="ctr"/>
          <a:lstStyle/>
          <a:p>
            <a:pPr eaLnBrk="0" fontAlgn="base" hangingPunct="0">
              <a:spcBef>
                <a:spcPct val="0"/>
              </a:spcBef>
              <a:spcAft>
                <a:spcPct val="0"/>
              </a:spcAft>
            </a:pPr>
            <a:endParaRPr kumimoji="1" lang="zh-CN" altLang="en-US">
              <a:solidFill>
                <a:srgbClr val="000000"/>
              </a:solidFill>
              <a:latin typeface="Comic Sans MS" panose="030F0902030302020204" pitchFamily="66" charset="0"/>
            </a:endParaRPr>
          </a:p>
        </p:txBody>
      </p:sp>
      <p:grpSp>
        <p:nvGrpSpPr>
          <p:cNvPr id="200709" name="Group 5">
            <a:extLst>
              <a:ext uri="{FF2B5EF4-FFF2-40B4-BE49-F238E27FC236}">
                <a16:creationId xmlns:a16="http://schemas.microsoft.com/office/drawing/2014/main" id="{A8FDBDB8-1A71-BD45-A9B8-ECD654180C81}"/>
              </a:ext>
            </a:extLst>
          </p:cNvPr>
          <p:cNvGrpSpPr>
            <a:grpSpLocks/>
          </p:cNvGrpSpPr>
          <p:nvPr/>
        </p:nvGrpSpPr>
        <p:grpSpPr bwMode="auto">
          <a:xfrm>
            <a:off x="7239000" y="3505200"/>
            <a:ext cx="1905000" cy="685800"/>
            <a:chOff x="2256" y="2208"/>
            <a:chExt cx="1200" cy="432"/>
          </a:xfrm>
        </p:grpSpPr>
        <p:sp>
          <p:nvSpPr>
            <p:cNvPr id="200710" name="Text Box 6">
              <a:extLst>
                <a:ext uri="{FF2B5EF4-FFF2-40B4-BE49-F238E27FC236}">
                  <a16:creationId xmlns:a16="http://schemas.microsoft.com/office/drawing/2014/main" id="{BA54EC40-5BEE-E247-ADDD-9DB8A3E1FAB5}"/>
                </a:ext>
              </a:extLst>
            </p:cNvPr>
            <p:cNvSpPr txBox="1">
              <a:spLocks noChangeArrowheads="1"/>
            </p:cNvSpPr>
            <p:nvPr/>
          </p:nvSpPr>
          <p:spPr bwMode="auto">
            <a:xfrm>
              <a:off x="2256" y="2208"/>
              <a:ext cx="1200"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a:solidFill>
                    <a:srgbClr val="006600"/>
                  </a:solidFill>
                  <a:latin typeface="Comic Sans MS" panose="030F0902030302020204" pitchFamily="66" charset="0"/>
                  <a:ea typeface="宋体" panose="02010600030101010101" pitchFamily="2" charset="-122"/>
                </a:rPr>
                <a:t>smallest</a:t>
              </a:r>
              <a:endParaRPr lang="en-US" altLang="zh-CN">
                <a:solidFill>
                  <a:srgbClr val="010000"/>
                </a:solidFill>
                <a:latin typeface="Comic Sans MS" panose="030F0902030302020204" pitchFamily="66" charset="0"/>
                <a:ea typeface="宋体" panose="02010600030101010101" pitchFamily="2" charset="-122"/>
              </a:endParaRPr>
            </a:p>
          </p:txBody>
        </p:sp>
        <p:sp>
          <p:nvSpPr>
            <p:cNvPr id="200711" name="AutoShape 7">
              <a:extLst>
                <a:ext uri="{FF2B5EF4-FFF2-40B4-BE49-F238E27FC236}">
                  <a16:creationId xmlns:a16="http://schemas.microsoft.com/office/drawing/2014/main" id="{167A6426-DE03-3749-BEC2-13CF04726D1E}"/>
                </a:ext>
              </a:extLst>
            </p:cNvPr>
            <p:cNvSpPr>
              <a:spLocks noChangeArrowheads="1"/>
            </p:cNvSpPr>
            <p:nvPr/>
          </p:nvSpPr>
          <p:spPr bwMode="auto">
            <a:xfrm>
              <a:off x="2736" y="2448"/>
              <a:ext cx="192" cy="192"/>
            </a:xfrm>
            <a:prstGeom prst="downArrow">
              <a:avLst>
                <a:gd name="adj1" fmla="val 50000"/>
                <a:gd name="adj2" fmla="val 25000"/>
              </a:avLst>
            </a:prstGeom>
            <a:solidFill>
              <a:srgbClr val="006600"/>
            </a:solidFill>
            <a:ln w="9525">
              <a:solidFill>
                <a:schemeClr val="bg2"/>
              </a:solidFill>
              <a:miter lim="800000"/>
              <a:headEnd/>
              <a:tailEnd/>
            </a:ln>
          </p:spPr>
          <p:txBody>
            <a:bodyPr wrap="none" anchor="ctr"/>
            <a:lstStyle/>
            <a:p>
              <a:pPr eaLnBrk="0" fontAlgn="base" hangingPunct="0">
                <a:spcBef>
                  <a:spcPct val="0"/>
                </a:spcBef>
                <a:spcAft>
                  <a:spcPct val="0"/>
                </a:spcAft>
              </a:pPr>
              <a:endParaRPr kumimoji="1" lang="zh-CN" altLang="en-US">
                <a:solidFill>
                  <a:srgbClr val="000000"/>
                </a:solidFill>
                <a:latin typeface="Comic Sans MS" panose="030F0902030302020204" pitchFamily="66" charset="0"/>
              </a:endParaRPr>
            </a:p>
          </p:txBody>
        </p:sp>
      </p:grpSp>
      <p:grpSp>
        <p:nvGrpSpPr>
          <p:cNvPr id="200712" name="Group 8">
            <a:extLst>
              <a:ext uri="{FF2B5EF4-FFF2-40B4-BE49-F238E27FC236}">
                <a16:creationId xmlns:a16="http://schemas.microsoft.com/office/drawing/2014/main" id="{22924246-43FA-5547-B086-910671A8C95A}"/>
              </a:ext>
            </a:extLst>
          </p:cNvPr>
          <p:cNvGrpSpPr>
            <a:grpSpLocks/>
          </p:cNvGrpSpPr>
          <p:nvPr/>
        </p:nvGrpSpPr>
        <p:grpSpPr bwMode="auto">
          <a:xfrm>
            <a:off x="2590800" y="4343400"/>
            <a:ext cx="2667000" cy="381000"/>
            <a:chOff x="816" y="3264"/>
            <a:chExt cx="1680" cy="240"/>
          </a:xfrm>
        </p:grpSpPr>
        <p:sp>
          <p:nvSpPr>
            <p:cNvPr id="200713" name="Rectangle 9">
              <a:extLst>
                <a:ext uri="{FF2B5EF4-FFF2-40B4-BE49-F238E27FC236}">
                  <a16:creationId xmlns:a16="http://schemas.microsoft.com/office/drawing/2014/main" id="{5A0E1CF5-7D32-B94A-814E-3D3C8CB8E6D1}"/>
                </a:ext>
              </a:extLst>
            </p:cNvPr>
            <p:cNvSpPr>
              <a:spLocks noChangeArrowheads="1"/>
            </p:cNvSpPr>
            <p:nvPr/>
          </p:nvSpPr>
          <p:spPr bwMode="auto">
            <a:xfrm>
              <a:off x="816"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A</a:t>
              </a:r>
            </a:p>
          </p:txBody>
        </p:sp>
        <p:sp>
          <p:nvSpPr>
            <p:cNvPr id="200714" name="Rectangle 10">
              <a:extLst>
                <a:ext uri="{FF2B5EF4-FFF2-40B4-BE49-F238E27FC236}">
                  <a16:creationId xmlns:a16="http://schemas.microsoft.com/office/drawing/2014/main" id="{823C2C54-BA9A-034D-8252-5BEAC2091F8C}"/>
                </a:ext>
              </a:extLst>
            </p:cNvPr>
            <p:cNvSpPr>
              <a:spLocks noChangeArrowheads="1"/>
            </p:cNvSpPr>
            <p:nvPr/>
          </p:nvSpPr>
          <p:spPr bwMode="auto">
            <a:xfrm>
              <a:off x="1152"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G</a:t>
              </a:r>
            </a:p>
          </p:txBody>
        </p:sp>
        <p:sp>
          <p:nvSpPr>
            <p:cNvPr id="200715" name="Rectangle 11">
              <a:extLst>
                <a:ext uri="{FF2B5EF4-FFF2-40B4-BE49-F238E27FC236}">
                  <a16:creationId xmlns:a16="http://schemas.microsoft.com/office/drawing/2014/main" id="{123128B1-CEC2-B840-A44B-D1041F2F6D3B}"/>
                </a:ext>
              </a:extLst>
            </p:cNvPr>
            <p:cNvSpPr>
              <a:spLocks noChangeArrowheads="1"/>
            </p:cNvSpPr>
            <p:nvPr/>
          </p:nvSpPr>
          <p:spPr bwMode="auto">
            <a:xfrm>
              <a:off x="1488"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L</a:t>
              </a:r>
            </a:p>
          </p:txBody>
        </p:sp>
        <p:sp>
          <p:nvSpPr>
            <p:cNvPr id="200716" name="Rectangle 12">
              <a:extLst>
                <a:ext uri="{FF2B5EF4-FFF2-40B4-BE49-F238E27FC236}">
                  <a16:creationId xmlns:a16="http://schemas.microsoft.com/office/drawing/2014/main" id="{A25EBD10-5F8D-904D-8814-FFC700C4F1C1}"/>
                </a:ext>
              </a:extLst>
            </p:cNvPr>
            <p:cNvSpPr>
              <a:spLocks noChangeArrowheads="1"/>
            </p:cNvSpPr>
            <p:nvPr/>
          </p:nvSpPr>
          <p:spPr bwMode="auto">
            <a:xfrm>
              <a:off x="1824"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O</a:t>
              </a:r>
            </a:p>
          </p:txBody>
        </p:sp>
        <p:sp>
          <p:nvSpPr>
            <p:cNvPr id="200717" name="Rectangle 13">
              <a:extLst>
                <a:ext uri="{FF2B5EF4-FFF2-40B4-BE49-F238E27FC236}">
                  <a16:creationId xmlns:a16="http://schemas.microsoft.com/office/drawing/2014/main" id="{4F09A773-EC7D-3B49-8697-67C90D3EBE80}"/>
                </a:ext>
              </a:extLst>
            </p:cNvPr>
            <p:cNvSpPr>
              <a:spLocks noChangeArrowheads="1"/>
            </p:cNvSpPr>
            <p:nvPr/>
          </p:nvSpPr>
          <p:spPr bwMode="auto">
            <a:xfrm>
              <a:off x="2160"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R</a:t>
              </a:r>
            </a:p>
          </p:txBody>
        </p:sp>
      </p:grpSp>
      <p:grpSp>
        <p:nvGrpSpPr>
          <p:cNvPr id="200718" name="Group 14">
            <a:extLst>
              <a:ext uri="{FF2B5EF4-FFF2-40B4-BE49-F238E27FC236}">
                <a16:creationId xmlns:a16="http://schemas.microsoft.com/office/drawing/2014/main" id="{5BF92CB6-92B6-3442-ACA8-B4F5040F429F}"/>
              </a:ext>
            </a:extLst>
          </p:cNvPr>
          <p:cNvGrpSpPr>
            <a:grpSpLocks/>
          </p:cNvGrpSpPr>
          <p:nvPr/>
        </p:nvGrpSpPr>
        <p:grpSpPr bwMode="auto">
          <a:xfrm>
            <a:off x="5791200" y="4343400"/>
            <a:ext cx="2667000" cy="381000"/>
            <a:chOff x="2880" y="3264"/>
            <a:chExt cx="1680" cy="240"/>
          </a:xfrm>
        </p:grpSpPr>
        <p:sp>
          <p:nvSpPr>
            <p:cNvPr id="200719" name="Rectangle 15">
              <a:extLst>
                <a:ext uri="{FF2B5EF4-FFF2-40B4-BE49-F238E27FC236}">
                  <a16:creationId xmlns:a16="http://schemas.microsoft.com/office/drawing/2014/main" id="{81399E58-A95E-D043-9061-C41086BAF1D0}"/>
                </a:ext>
              </a:extLst>
            </p:cNvPr>
            <p:cNvSpPr>
              <a:spLocks noChangeArrowheads="1"/>
            </p:cNvSpPr>
            <p:nvPr/>
          </p:nvSpPr>
          <p:spPr bwMode="auto">
            <a:xfrm>
              <a:off x="2880"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H</a:t>
              </a:r>
            </a:p>
          </p:txBody>
        </p:sp>
        <p:sp>
          <p:nvSpPr>
            <p:cNvPr id="200720" name="Rectangle 16">
              <a:extLst>
                <a:ext uri="{FF2B5EF4-FFF2-40B4-BE49-F238E27FC236}">
                  <a16:creationId xmlns:a16="http://schemas.microsoft.com/office/drawing/2014/main" id="{80F0D278-4188-A942-9E4C-24C3F5B2EB92}"/>
                </a:ext>
              </a:extLst>
            </p:cNvPr>
            <p:cNvSpPr>
              <a:spLocks noChangeArrowheads="1"/>
            </p:cNvSpPr>
            <p:nvPr/>
          </p:nvSpPr>
          <p:spPr bwMode="auto">
            <a:xfrm>
              <a:off x="3216"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I</a:t>
              </a:r>
            </a:p>
          </p:txBody>
        </p:sp>
        <p:sp>
          <p:nvSpPr>
            <p:cNvPr id="200721" name="Rectangle 17">
              <a:extLst>
                <a:ext uri="{FF2B5EF4-FFF2-40B4-BE49-F238E27FC236}">
                  <a16:creationId xmlns:a16="http://schemas.microsoft.com/office/drawing/2014/main" id="{BE0A860D-DBD7-9541-B63A-DD7F22D1163F}"/>
                </a:ext>
              </a:extLst>
            </p:cNvPr>
            <p:cNvSpPr>
              <a:spLocks noChangeArrowheads="1"/>
            </p:cNvSpPr>
            <p:nvPr/>
          </p:nvSpPr>
          <p:spPr bwMode="auto">
            <a:xfrm>
              <a:off x="3552"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M</a:t>
              </a:r>
            </a:p>
          </p:txBody>
        </p:sp>
        <p:sp>
          <p:nvSpPr>
            <p:cNvPr id="200722" name="Rectangle 18">
              <a:extLst>
                <a:ext uri="{FF2B5EF4-FFF2-40B4-BE49-F238E27FC236}">
                  <a16:creationId xmlns:a16="http://schemas.microsoft.com/office/drawing/2014/main" id="{97454E2B-7509-3244-BE41-B2C44117C18F}"/>
                </a:ext>
              </a:extLst>
            </p:cNvPr>
            <p:cNvSpPr>
              <a:spLocks noChangeArrowheads="1"/>
            </p:cNvSpPr>
            <p:nvPr/>
          </p:nvSpPr>
          <p:spPr bwMode="auto">
            <a:xfrm>
              <a:off x="3888"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S</a:t>
              </a:r>
            </a:p>
          </p:txBody>
        </p:sp>
        <p:sp>
          <p:nvSpPr>
            <p:cNvPr id="200723" name="Rectangle 19">
              <a:extLst>
                <a:ext uri="{FF2B5EF4-FFF2-40B4-BE49-F238E27FC236}">
                  <a16:creationId xmlns:a16="http://schemas.microsoft.com/office/drawing/2014/main" id="{C64EA37E-A495-9946-A08D-438357F542A7}"/>
                </a:ext>
              </a:extLst>
            </p:cNvPr>
            <p:cNvSpPr>
              <a:spLocks noChangeArrowheads="1"/>
            </p:cNvSpPr>
            <p:nvPr/>
          </p:nvSpPr>
          <p:spPr bwMode="auto">
            <a:xfrm>
              <a:off x="4224"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T</a:t>
              </a:r>
            </a:p>
          </p:txBody>
        </p:sp>
      </p:grpSp>
      <p:sp>
        <p:nvSpPr>
          <p:cNvPr id="200724" name="Rectangle 20">
            <a:extLst>
              <a:ext uri="{FF2B5EF4-FFF2-40B4-BE49-F238E27FC236}">
                <a16:creationId xmlns:a16="http://schemas.microsoft.com/office/drawing/2014/main" id="{AF9BE767-952B-C044-AE97-515A0E811B7E}"/>
              </a:ext>
            </a:extLst>
          </p:cNvPr>
          <p:cNvSpPr>
            <a:spLocks noChangeArrowheads="1"/>
          </p:cNvSpPr>
          <p:nvPr/>
        </p:nvSpPr>
        <p:spPr bwMode="auto">
          <a:xfrm>
            <a:off x="28194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A</a:t>
            </a:r>
          </a:p>
        </p:txBody>
      </p:sp>
      <p:sp>
        <p:nvSpPr>
          <p:cNvPr id="200725" name="Rectangle 21">
            <a:extLst>
              <a:ext uri="{FF2B5EF4-FFF2-40B4-BE49-F238E27FC236}">
                <a16:creationId xmlns:a16="http://schemas.microsoft.com/office/drawing/2014/main" id="{4D2C8376-D267-2544-9D33-2F1A931D67DB}"/>
              </a:ext>
            </a:extLst>
          </p:cNvPr>
          <p:cNvSpPr>
            <a:spLocks noChangeArrowheads="1"/>
          </p:cNvSpPr>
          <p:nvPr/>
        </p:nvSpPr>
        <p:spPr bwMode="auto">
          <a:xfrm>
            <a:off x="33528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G</a:t>
            </a:r>
          </a:p>
        </p:txBody>
      </p:sp>
      <p:sp>
        <p:nvSpPr>
          <p:cNvPr id="200726" name="Rectangle 22">
            <a:extLst>
              <a:ext uri="{FF2B5EF4-FFF2-40B4-BE49-F238E27FC236}">
                <a16:creationId xmlns:a16="http://schemas.microsoft.com/office/drawing/2014/main" id="{0864BD3E-ACA6-464B-81AC-D11A7D3488E9}"/>
              </a:ext>
            </a:extLst>
          </p:cNvPr>
          <p:cNvSpPr>
            <a:spLocks noChangeArrowheads="1"/>
          </p:cNvSpPr>
          <p:nvPr/>
        </p:nvSpPr>
        <p:spPr bwMode="auto">
          <a:xfrm>
            <a:off x="38862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H</a:t>
            </a:r>
          </a:p>
        </p:txBody>
      </p:sp>
      <p:sp>
        <p:nvSpPr>
          <p:cNvPr id="200727" name="Rectangle 23">
            <a:extLst>
              <a:ext uri="{FF2B5EF4-FFF2-40B4-BE49-F238E27FC236}">
                <a16:creationId xmlns:a16="http://schemas.microsoft.com/office/drawing/2014/main" id="{B5CE9586-3EFD-E741-B4BA-83D293513882}"/>
              </a:ext>
            </a:extLst>
          </p:cNvPr>
          <p:cNvSpPr>
            <a:spLocks noChangeArrowheads="1"/>
          </p:cNvSpPr>
          <p:nvPr/>
        </p:nvSpPr>
        <p:spPr bwMode="auto">
          <a:xfrm>
            <a:off x="44196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I</a:t>
            </a:r>
          </a:p>
        </p:txBody>
      </p:sp>
      <p:sp>
        <p:nvSpPr>
          <p:cNvPr id="200728" name="Rectangle 24">
            <a:extLst>
              <a:ext uri="{FF2B5EF4-FFF2-40B4-BE49-F238E27FC236}">
                <a16:creationId xmlns:a16="http://schemas.microsoft.com/office/drawing/2014/main" id="{CB9FFBB5-8B6D-874A-8CDF-4D23F4EFFA09}"/>
              </a:ext>
            </a:extLst>
          </p:cNvPr>
          <p:cNvSpPr>
            <a:spLocks noChangeArrowheads="1"/>
          </p:cNvSpPr>
          <p:nvPr/>
        </p:nvSpPr>
        <p:spPr bwMode="auto">
          <a:xfrm>
            <a:off x="49530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L</a:t>
            </a:r>
          </a:p>
        </p:txBody>
      </p:sp>
      <p:sp>
        <p:nvSpPr>
          <p:cNvPr id="200729" name="Rectangle 25">
            <a:extLst>
              <a:ext uri="{FF2B5EF4-FFF2-40B4-BE49-F238E27FC236}">
                <a16:creationId xmlns:a16="http://schemas.microsoft.com/office/drawing/2014/main" id="{CB33CD48-0919-6145-827F-0F7C8353B75D}"/>
              </a:ext>
            </a:extLst>
          </p:cNvPr>
          <p:cNvSpPr>
            <a:spLocks noChangeArrowheads="1"/>
          </p:cNvSpPr>
          <p:nvPr/>
        </p:nvSpPr>
        <p:spPr bwMode="auto">
          <a:xfrm>
            <a:off x="54864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M</a:t>
            </a:r>
          </a:p>
        </p:txBody>
      </p:sp>
      <p:sp>
        <p:nvSpPr>
          <p:cNvPr id="200730" name="Rectangle 26">
            <a:extLst>
              <a:ext uri="{FF2B5EF4-FFF2-40B4-BE49-F238E27FC236}">
                <a16:creationId xmlns:a16="http://schemas.microsoft.com/office/drawing/2014/main" id="{A0D58E88-0604-3F4C-B08F-BFEA09381A62}"/>
              </a:ext>
            </a:extLst>
          </p:cNvPr>
          <p:cNvSpPr>
            <a:spLocks noChangeArrowheads="1"/>
          </p:cNvSpPr>
          <p:nvPr/>
        </p:nvSpPr>
        <p:spPr bwMode="auto">
          <a:xfrm>
            <a:off x="60198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O</a:t>
            </a:r>
          </a:p>
        </p:txBody>
      </p:sp>
      <p:sp>
        <p:nvSpPr>
          <p:cNvPr id="200731" name="Rectangle 27">
            <a:extLst>
              <a:ext uri="{FF2B5EF4-FFF2-40B4-BE49-F238E27FC236}">
                <a16:creationId xmlns:a16="http://schemas.microsoft.com/office/drawing/2014/main" id="{11111F38-4C9D-394A-AF27-094EEFD7B02A}"/>
              </a:ext>
            </a:extLst>
          </p:cNvPr>
          <p:cNvSpPr>
            <a:spLocks noChangeArrowheads="1"/>
          </p:cNvSpPr>
          <p:nvPr/>
        </p:nvSpPr>
        <p:spPr bwMode="auto">
          <a:xfrm>
            <a:off x="65532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R</a:t>
            </a:r>
          </a:p>
        </p:txBody>
      </p:sp>
      <p:sp>
        <p:nvSpPr>
          <p:cNvPr id="200732" name="Rectangle 28">
            <a:extLst>
              <a:ext uri="{FF2B5EF4-FFF2-40B4-BE49-F238E27FC236}">
                <a16:creationId xmlns:a16="http://schemas.microsoft.com/office/drawing/2014/main" id="{996A4A81-A2DE-B84A-BF55-B3FBD3E7517E}"/>
              </a:ext>
            </a:extLst>
          </p:cNvPr>
          <p:cNvSpPr>
            <a:spLocks noChangeArrowheads="1"/>
          </p:cNvSpPr>
          <p:nvPr/>
        </p:nvSpPr>
        <p:spPr bwMode="auto">
          <a:xfrm>
            <a:off x="70866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S</a:t>
            </a:r>
          </a:p>
        </p:txBody>
      </p:sp>
      <p:sp>
        <p:nvSpPr>
          <p:cNvPr id="200733" name="Rectangle 29">
            <a:extLst>
              <a:ext uri="{FF2B5EF4-FFF2-40B4-BE49-F238E27FC236}">
                <a16:creationId xmlns:a16="http://schemas.microsoft.com/office/drawing/2014/main" id="{FE0D8CE4-87F7-CA43-9237-276101C63FD4}"/>
              </a:ext>
            </a:extLst>
          </p:cNvPr>
          <p:cNvSpPr>
            <a:spLocks noChangeArrowheads="1"/>
          </p:cNvSpPr>
          <p:nvPr/>
        </p:nvSpPr>
        <p:spPr bwMode="auto">
          <a:xfrm>
            <a:off x="76200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200734" name="Rectangle 30">
            <a:extLst>
              <a:ext uri="{FF2B5EF4-FFF2-40B4-BE49-F238E27FC236}">
                <a16:creationId xmlns:a16="http://schemas.microsoft.com/office/drawing/2014/main" id="{AAFBA793-FFF5-7C4A-AEBB-8ABAEAEB2D92}"/>
              </a:ext>
            </a:extLst>
          </p:cNvPr>
          <p:cNvSpPr>
            <a:spLocks noGrp="1" noChangeArrowheads="1"/>
          </p:cNvSpPr>
          <p:nvPr>
            <p:ph type="title"/>
          </p:nvPr>
        </p:nvSpPr>
        <p:spPr/>
        <p:txBody>
          <a:bodyPr/>
          <a:lstStyle/>
          <a:p>
            <a:r>
              <a:rPr lang="en-US" altLang="zh-CN">
                <a:ea typeface="宋体" panose="02010600030101010101" pitchFamily="2" charset="-122"/>
              </a:rPr>
              <a:t>Merging</a:t>
            </a:r>
          </a:p>
        </p:txBody>
      </p:sp>
      <p:sp>
        <p:nvSpPr>
          <p:cNvPr id="200735" name="Rectangle 31">
            <a:extLst>
              <a:ext uri="{FF2B5EF4-FFF2-40B4-BE49-F238E27FC236}">
                <a16:creationId xmlns:a16="http://schemas.microsoft.com/office/drawing/2014/main" id="{77326C5B-C9C9-7746-95DD-4253619F039E}"/>
              </a:ext>
            </a:extLst>
          </p:cNvPr>
          <p:cNvSpPr>
            <a:spLocks noGrp="1" noChangeArrowheads="1"/>
          </p:cNvSpPr>
          <p:nvPr>
            <p:ph type="body" idx="1"/>
          </p:nvPr>
        </p:nvSpPr>
        <p:spPr/>
        <p:txBody>
          <a:bodyPr/>
          <a:lstStyle/>
          <a:p>
            <a:r>
              <a:rPr lang="en-US" altLang="zh-CN">
                <a:ea typeface="宋体" panose="02010600030101010101" pitchFamily="2" charset="-122"/>
              </a:rPr>
              <a:t>Merge.</a:t>
            </a:r>
          </a:p>
          <a:p>
            <a:pPr lvl="1"/>
            <a:r>
              <a:rPr lang="en-US" altLang="zh-CN">
                <a:ea typeface="宋体" panose="02010600030101010101" pitchFamily="2" charset="-122"/>
              </a:rPr>
              <a:t>Keep track of smallest element in each sorted half.</a:t>
            </a:r>
          </a:p>
          <a:p>
            <a:pPr lvl="1"/>
            <a:r>
              <a:rPr lang="en-US" altLang="zh-CN">
                <a:ea typeface="宋体" panose="02010600030101010101" pitchFamily="2" charset="-122"/>
              </a:rPr>
              <a:t>Insert smallest of two elements into auxiliary array.</a:t>
            </a:r>
          </a:p>
          <a:p>
            <a:pPr lvl="1"/>
            <a:r>
              <a:rPr lang="en-US" altLang="zh-CN">
                <a:ea typeface="宋体" panose="02010600030101010101" pitchFamily="2" charset="-122"/>
              </a:rPr>
              <a:t>Repeat until done.</a:t>
            </a:r>
          </a:p>
          <a:p>
            <a:pPr lvl="1"/>
            <a:endParaRPr lang="en-US" altLang="zh-CN">
              <a:ea typeface="宋体" panose="02010600030101010101" pitchFamily="2" charset="-122"/>
            </a:endParaRPr>
          </a:p>
        </p:txBody>
      </p:sp>
      <p:sp>
        <p:nvSpPr>
          <p:cNvPr id="200736" name="Rectangle 32">
            <a:extLst>
              <a:ext uri="{FF2B5EF4-FFF2-40B4-BE49-F238E27FC236}">
                <a16:creationId xmlns:a16="http://schemas.microsoft.com/office/drawing/2014/main" id="{7992E889-BFBB-4745-B92E-4E89FA5CD9FA}"/>
              </a:ext>
            </a:extLst>
          </p:cNvPr>
          <p:cNvSpPr>
            <a:spLocks noChangeArrowheads="1"/>
          </p:cNvSpPr>
          <p:nvPr/>
        </p:nvSpPr>
        <p:spPr bwMode="auto">
          <a:xfrm>
            <a:off x="7620000" y="5334000"/>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FFFFFF"/>
                </a:solidFill>
                <a:latin typeface="Courier New" panose="02070309020205020404" pitchFamily="49" charset="0"/>
                <a:ea typeface="宋体" panose="02010600030101010101" pitchFamily="2" charset="-122"/>
              </a:rPr>
              <a:t>T</a:t>
            </a:r>
          </a:p>
        </p:txBody>
      </p:sp>
      <p:pic>
        <p:nvPicPr>
          <p:cNvPr id="34" name="Picture 2">
            <a:extLst>
              <a:ext uri="{FF2B5EF4-FFF2-40B4-BE49-F238E27FC236}">
                <a16:creationId xmlns:a16="http://schemas.microsoft.com/office/drawing/2014/main" id="{E714677E-BCC7-884D-BD6A-8317AA212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4">
            <a:extLst>
              <a:ext uri="{FF2B5EF4-FFF2-40B4-BE49-F238E27FC236}">
                <a16:creationId xmlns:a16="http://schemas.microsoft.com/office/drawing/2014/main" id="{28D97A56-2B0C-7547-BCB8-7AF9803615D2}"/>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15377967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0736"/>
                                        </p:tgtEl>
                                        <p:attrNameLst>
                                          <p:attrName>style.visibility</p:attrName>
                                        </p:attrNameLst>
                                      </p:cBhvr>
                                      <p:to>
                                        <p:strVal val="visible"/>
                                      </p:to>
                                    </p:set>
                                    <p:animEffect transition="in" filter="dissolve">
                                      <p:cBhvr>
                                        <p:cTn id="7" dur="500"/>
                                        <p:tgtEl>
                                          <p:spTgt spid="200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36"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3">
            <a:extLst>
              <a:ext uri="{FF2B5EF4-FFF2-40B4-BE49-F238E27FC236}">
                <a16:creationId xmlns:a16="http://schemas.microsoft.com/office/drawing/2014/main" id="{0CF729EE-859A-5640-A572-B041E94FDC6D}"/>
              </a:ext>
            </a:extLst>
          </p:cNvPr>
          <p:cNvSpPr>
            <a:spLocks noGrp="1"/>
          </p:cNvSpPr>
          <p:nvPr>
            <p:ph type="sldNum" sz="quarter" idx="10"/>
          </p:nvPr>
        </p:nvSpPr>
        <p:spPr/>
        <p:txBody>
          <a:bodyPr/>
          <a:lstStyle/>
          <a:p>
            <a:pPr eaLnBrk="0" fontAlgn="base" hangingPunct="0">
              <a:spcBef>
                <a:spcPct val="0"/>
              </a:spcBef>
              <a:spcAft>
                <a:spcPct val="0"/>
              </a:spcAft>
            </a:pPr>
            <a:fld id="{38776BA3-F7BC-1B40-B7B9-276A9FA31FBB}" type="slidenum">
              <a:rPr kumimoji="1" lang="en-US" altLang="zh-CN">
                <a:solidFill>
                  <a:srgbClr val="000000"/>
                </a:solidFill>
                <a:latin typeface="Comic Sans MS" panose="030F0902030302020204" pitchFamily="66" charset="0"/>
              </a:rPr>
              <a:pPr eaLnBrk="0" fontAlgn="base" hangingPunct="0">
                <a:spcBef>
                  <a:spcPct val="0"/>
                </a:spcBef>
                <a:spcAft>
                  <a:spcPct val="0"/>
                </a:spcAft>
              </a:pPr>
              <a:t>18</a:t>
            </a:fld>
            <a:endParaRPr kumimoji="1" lang="en-US" altLang="zh-CN" sz="1400">
              <a:solidFill>
                <a:srgbClr val="000000"/>
              </a:solidFill>
              <a:latin typeface="Comic Sans MS" panose="030F0902030302020204" pitchFamily="66" charset="0"/>
            </a:endParaRPr>
          </a:p>
        </p:txBody>
      </p:sp>
      <p:sp>
        <p:nvSpPr>
          <p:cNvPr id="201730" name="Text Box 2">
            <a:extLst>
              <a:ext uri="{FF2B5EF4-FFF2-40B4-BE49-F238E27FC236}">
                <a16:creationId xmlns:a16="http://schemas.microsoft.com/office/drawing/2014/main" id="{2D3C1D3A-499F-3442-A787-1FC515F76625}"/>
              </a:ext>
            </a:extLst>
          </p:cNvPr>
          <p:cNvSpPr txBox="1">
            <a:spLocks noChangeArrowheads="1"/>
          </p:cNvSpPr>
          <p:nvPr/>
        </p:nvSpPr>
        <p:spPr bwMode="auto">
          <a:xfrm>
            <a:off x="8763000" y="5334001"/>
            <a:ext cx="17526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fontAlgn="base" hangingPunct="0">
              <a:spcBef>
                <a:spcPct val="50000"/>
              </a:spcBef>
              <a:spcAft>
                <a:spcPct val="0"/>
              </a:spcAft>
            </a:pPr>
            <a:r>
              <a:rPr lang="en-US" altLang="zh-CN">
                <a:solidFill>
                  <a:srgbClr val="000000"/>
                </a:solidFill>
                <a:latin typeface="Comic Sans MS" panose="030F0902030302020204" pitchFamily="66" charset="0"/>
                <a:ea typeface="宋体" panose="02010600030101010101" pitchFamily="2" charset="-122"/>
              </a:rPr>
              <a:t>auxiliary array</a:t>
            </a:r>
          </a:p>
        </p:txBody>
      </p:sp>
      <p:sp>
        <p:nvSpPr>
          <p:cNvPr id="201731" name="Text Box 3">
            <a:extLst>
              <a:ext uri="{FF2B5EF4-FFF2-40B4-BE49-F238E27FC236}">
                <a16:creationId xmlns:a16="http://schemas.microsoft.com/office/drawing/2014/main" id="{7EE89058-4BC5-5B44-9FD6-BDEDE669E8E9}"/>
              </a:ext>
            </a:extLst>
          </p:cNvPr>
          <p:cNvSpPr txBox="1">
            <a:spLocks noChangeArrowheads="1"/>
          </p:cNvSpPr>
          <p:nvPr/>
        </p:nvSpPr>
        <p:spPr bwMode="auto">
          <a:xfrm>
            <a:off x="4495800" y="3124200"/>
            <a:ext cx="1905000" cy="64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a:solidFill>
                  <a:srgbClr val="FF0000"/>
                </a:solidFill>
                <a:latin typeface="Comic Sans MS" panose="030F0902030302020204" pitchFamily="66" charset="0"/>
                <a:ea typeface="宋体" panose="02010600030101010101" pitchFamily="2" charset="-122"/>
              </a:rPr>
              <a:t>first half</a:t>
            </a:r>
            <a:br>
              <a:rPr lang="en-US" altLang="zh-CN">
                <a:solidFill>
                  <a:srgbClr val="FF0000"/>
                </a:solidFill>
                <a:latin typeface="Comic Sans MS" panose="030F0902030302020204" pitchFamily="66" charset="0"/>
                <a:ea typeface="宋体" panose="02010600030101010101" pitchFamily="2" charset="-122"/>
              </a:rPr>
            </a:br>
            <a:r>
              <a:rPr lang="en-US" altLang="zh-CN">
                <a:solidFill>
                  <a:srgbClr val="FF0000"/>
                </a:solidFill>
                <a:latin typeface="Comic Sans MS" panose="030F0902030302020204" pitchFamily="66" charset="0"/>
                <a:ea typeface="宋体" panose="02010600030101010101" pitchFamily="2" charset="-122"/>
              </a:rPr>
              <a:t>exhausted</a:t>
            </a:r>
          </a:p>
        </p:txBody>
      </p:sp>
      <p:sp>
        <p:nvSpPr>
          <p:cNvPr id="201732" name="AutoShape 4">
            <a:extLst>
              <a:ext uri="{FF2B5EF4-FFF2-40B4-BE49-F238E27FC236}">
                <a16:creationId xmlns:a16="http://schemas.microsoft.com/office/drawing/2014/main" id="{D8C1F640-D3C0-D045-988E-2276863C934D}"/>
              </a:ext>
            </a:extLst>
          </p:cNvPr>
          <p:cNvSpPr>
            <a:spLocks noChangeArrowheads="1"/>
          </p:cNvSpPr>
          <p:nvPr/>
        </p:nvSpPr>
        <p:spPr bwMode="auto">
          <a:xfrm>
            <a:off x="5257800" y="3886200"/>
            <a:ext cx="304800" cy="304800"/>
          </a:xfrm>
          <a:prstGeom prst="downArrow">
            <a:avLst>
              <a:gd name="adj1" fmla="val 50000"/>
              <a:gd name="adj2" fmla="val 25000"/>
            </a:avLst>
          </a:prstGeom>
          <a:solidFill>
            <a:schemeClr val="accent1"/>
          </a:solidFill>
          <a:ln w="9525">
            <a:solidFill>
              <a:schemeClr val="bg2"/>
            </a:solidFill>
            <a:miter lim="800000"/>
            <a:headEnd/>
            <a:tailEnd/>
          </a:ln>
        </p:spPr>
        <p:txBody>
          <a:bodyPr wrap="none" anchor="ctr"/>
          <a:lstStyle/>
          <a:p>
            <a:pPr eaLnBrk="0" fontAlgn="base" hangingPunct="0">
              <a:spcBef>
                <a:spcPct val="0"/>
              </a:spcBef>
              <a:spcAft>
                <a:spcPct val="0"/>
              </a:spcAft>
            </a:pPr>
            <a:endParaRPr kumimoji="1" lang="zh-CN" altLang="en-US">
              <a:solidFill>
                <a:srgbClr val="000000"/>
              </a:solidFill>
              <a:latin typeface="Comic Sans MS" panose="030F0902030302020204" pitchFamily="66" charset="0"/>
            </a:endParaRPr>
          </a:p>
        </p:txBody>
      </p:sp>
      <p:sp>
        <p:nvSpPr>
          <p:cNvPr id="201734" name="Text Box 6">
            <a:extLst>
              <a:ext uri="{FF2B5EF4-FFF2-40B4-BE49-F238E27FC236}">
                <a16:creationId xmlns:a16="http://schemas.microsoft.com/office/drawing/2014/main" id="{B33516C9-6EB9-1146-BD91-6A0CE406C3C8}"/>
              </a:ext>
            </a:extLst>
          </p:cNvPr>
          <p:cNvSpPr txBox="1">
            <a:spLocks noChangeArrowheads="1"/>
          </p:cNvSpPr>
          <p:nvPr/>
        </p:nvSpPr>
        <p:spPr bwMode="auto">
          <a:xfrm>
            <a:off x="7696200" y="3124200"/>
            <a:ext cx="1905000" cy="64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a:solidFill>
                  <a:srgbClr val="FF0000"/>
                </a:solidFill>
                <a:latin typeface="Comic Sans MS" panose="030F0902030302020204" pitchFamily="66" charset="0"/>
                <a:ea typeface="宋体" panose="02010600030101010101" pitchFamily="2" charset="-122"/>
              </a:rPr>
              <a:t>second half</a:t>
            </a:r>
            <a:br>
              <a:rPr lang="en-US" altLang="zh-CN">
                <a:solidFill>
                  <a:srgbClr val="FF0000"/>
                </a:solidFill>
                <a:latin typeface="Comic Sans MS" panose="030F0902030302020204" pitchFamily="66" charset="0"/>
                <a:ea typeface="宋体" panose="02010600030101010101" pitchFamily="2" charset="-122"/>
              </a:rPr>
            </a:br>
            <a:r>
              <a:rPr lang="en-US" altLang="zh-CN">
                <a:solidFill>
                  <a:srgbClr val="FF0000"/>
                </a:solidFill>
                <a:latin typeface="Comic Sans MS" panose="030F0902030302020204" pitchFamily="66" charset="0"/>
                <a:ea typeface="宋体" panose="02010600030101010101" pitchFamily="2" charset="-122"/>
              </a:rPr>
              <a:t>exhausted</a:t>
            </a:r>
          </a:p>
        </p:txBody>
      </p:sp>
      <p:sp>
        <p:nvSpPr>
          <p:cNvPr id="201735" name="AutoShape 7">
            <a:extLst>
              <a:ext uri="{FF2B5EF4-FFF2-40B4-BE49-F238E27FC236}">
                <a16:creationId xmlns:a16="http://schemas.microsoft.com/office/drawing/2014/main" id="{90D167D7-E6B2-F143-8FE5-A018AAD1B600}"/>
              </a:ext>
            </a:extLst>
          </p:cNvPr>
          <p:cNvSpPr>
            <a:spLocks noChangeArrowheads="1"/>
          </p:cNvSpPr>
          <p:nvPr/>
        </p:nvSpPr>
        <p:spPr bwMode="auto">
          <a:xfrm>
            <a:off x="8458200" y="3886200"/>
            <a:ext cx="304800" cy="304800"/>
          </a:xfrm>
          <a:prstGeom prst="downArrow">
            <a:avLst>
              <a:gd name="adj1" fmla="val 50000"/>
              <a:gd name="adj2" fmla="val 25000"/>
            </a:avLst>
          </a:prstGeom>
          <a:solidFill>
            <a:schemeClr val="accent1"/>
          </a:solidFill>
          <a:ln w="9525">
            <a:solidFill>
              <a:schemeClr val="bg2"/>
            </a:solidFill>
            <a:miter lim="800000"/>
            <a:headEnd/>
            <a:tailEnd/>
          </a:ln>
        </p:spPr>
        <p:txBody>
          <a:bodyPr wrap="none" anchor="ctr"/>
          <a:lstStyle/>
          <a:p>
            <a:pPr eaLnBrk="0" fontAlgn="base" hangingPunct="0">
              <a:spcBef>
                <a:spcPct val="0"/>
              </a:spcBef>
              <a:spcAft>
                <a:spcPct val="0"/>
              </a:spcAft>
            </a:pPr>
            <a:endParaRPr kumimoji="1" lang="zh-CN" altLang="en-US">
              <a:solidFill>
                <a:srgbClr val="000000"/>
              </a:solidFill>
              <a:latin typeface="Comic Sans MS" panose="030F0902030302020204" pitchFamily="66" charset="0"/>
            </a:endParaRPr>
          </a:p>
        </p:txBody>
      </p:sp>
      <p:grpSp>
        <p:nvGrpSpPr>
          <p:cNvPr id="201736" name="Group 8">
            <a:extLst>
              <a:ext uri="{FF2B5EF4-FFF2-40B4-BE49-F238E27FC236}">
                <a16:creationId xmlns:a16="http://schemas.microsoft.com/office/drawing/2014/main" id="{2B9F4B96-39AF-274D-946D-ECFA062173E9}"/>
              </a:ext>
            </a:extLst>
          </p:cNvPr>
          <p:cNvGrpSpPr>
            <a:grpSpLocks/>
          </p:cNvGrpSpPr>
          <p:nvPr/>
        </p:nvGrpSpPr>
        <p:grpSpPr bwMode="auto">
          <a:xfrm>
            <a:off x="2590800" y="4343400"/>
            <a:ext cx="2667000" cy="381000"/>
            <a:chOff x="816" y="3264"/>
            <a:chExt cx="1680" cy="240"/>
          </a:xfrm>
        </p:grpSpPr>
        <p:sp>
          <p:nvSpPr>
            <p:cNvPr id="201737" name="Rectangle 9">
              <a:extLst>
                <a:ext uri="{FF2B5EF4-FFF2-40B4-BE49-F238E27FC236}">
                  <a16:creationId xmlns:a16="http://schemas.microsoft.com/office/drawing/2014/main" id="{8BF8AFFF-1766-574D-AE06-36E2B3B51F7F}"/>
                </a:ext>
              </a:extLst>
            </p:cNvPr>
            <p:cNvSpPr>
              <a:spLocks noChangeArrowheads="1"/>
            </p:cNvSpPr>
            <p:nvPr/>
          </p:nvSpPr>
          <p:spPr bwMode="auto">
            <a:xfrm>
              <a:off x="816"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A</a:t>
              </a:r>
            </a:p>
          </p:txBody>
        </p:sp>
        <p:sp>
          <p:nvSpPr>
            <p:cNvPr id="201738" name="Rectangle 10">
              <a:extLst>
                <a:ext uri="{FF2B5EF4-FFF2-40B4-BE49-F238E27FC236}">
                  <a16:creationId xmlns:a16="http://schemas.microsoft.com/office/drawing/2014/main" id="{0449A739-3376-0A44-A44C-E598106D07C7}"/>
                </a:ext>
              </a:extLst>
            </p:cNvPr>
            <p:cNvSpPr>
              <a:spLocks noChangeArrowheads="1"/>
            </p:cNvSpPr>
            <p:nvPr/>
          </p:nvSpPr>
          <p:spPr bwMode="auto">
            <a:xfrm>
              <a:off x="1152"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G</a:t>
              </a:r>
            </a:p>
          </p:txBody>
        </p:sp>
        <p:sp>
          <p:nvSpPr>
            <p:cNvPr id="201739" name="Rectangle 11">
              <a:extLst>
                <a:ext uri="{FF2B5EF4-FFF2-40B4-BE49-F238E27FC236}">
                  <a16:creationId xmlns:a16="http://schemas.microsoft.com/office/drawing/2014/main" id="{AE33F688-B308-8F4E-BBA4-54E531797EEA}"/>
                </a:ext>
              </a:extLst>
            </p:cNvPr>
            <p:cNvSpPr>
              <a:spLocks noChangeArrowheads="1"/>
            </p:cNvSpPr>
            <p:nvPr/>
          </p:nvSpPr>
          <p:spPr bwMode="auto">
            <a:xfrm>
              <a:off x="1488"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L</a:t>
              </a:r>
            </a:p>
          </p:txBody>
        </p:sp>
        <p:sp>
          <p:nvSpPr>
            <p:cNvPr id="201740" name="Rectangle 12">
              <a:extLst>
                <a:ext uri="{FF2B5EF4-FFF2-40B4-BE49-F238E27FC236}">
                  <a16:creationId xmlns:a16="http://schemas.microsoft.com/office/drawing/2014/main" id="{F6D73892-327D-714B-A57E-630764516DA2}"/>
                </a:ext>
              </a:extLst>
            </p:cNvPr>
            <p:cNvSpPr>
              <a:spLocks noChangeArrowheads="1"/>
            </p:cNvSpPr>
            <p:nvPr/>
          </p:nvSpPr>
          <p:spPr bwMode="auto">
            <a:xfrm>
              <a:off x="1824"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O</a:t>
              </a:r>
            </a:p>
          </p:txBody>
        </p:sp>
        <p:sp>
          <p:nvSpPr>
            <p:cNvPr id="201741" name="Rectangle 13">
              <a:extLst>
                <a:ext uri="{FF2B5EF4-FFF2-40B4-BE49-F238E27FC236}">
                  <a16:creationId xmlns:a16="http://schemas.microsoft.com/office/drawing/2014/main" id="{630CB12C-C7B8-F14E-90C9-53F74BB1D10C}"/>
                </a:ext>
              </a:extLst>
            </p:cNvPr>
            <p:cNvSpPr>
              <a:spLocks noChangeArrowheads="1"/>
            </p:cNvSpPr>
            <p:nvPr/>
          </p:nvSpPr>
          <p:spPr bwMode="auto">
            <a:xfrm>
              <a:off x="2160"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R</a:t>
              </a:r>
            </a:p>
          </p:txBody>
        </p:sp>
      </p:grpSp>
      <p:grpSp>
        <p:nvGrpSpPr>
          <p:cNvPr id="201742" name="Group 14">
            <a:extLst>
              <a:ext uri="{FF2B5EF4-FFF2-40B4-BE49-F238E27FC236}">
                <a16:creationId xmlns:a16="http://schemas.microsoft.com/office/drawing/2014/main" id="{14560338-5C8E-614D-85B4-618504A20B65}"/>
              </a:ext>
            </a:extLst>
          </p:cNvPr>
          <p:cNvGrpSpPr>
            <a:grpSpLocks/>
          </p:cNvGrpSpPr>
          <p:nvPr/>
        </p:nvGrpSpPr>
        <p:grpSpPr bwMode="auto">
          <a:xfrm>
            <a:off x="5791200" y="4343400"/>
            <a:ext cx="2667000" cy="381000"/>
            <a:chOff x="2880" y="3264"/>
            <a:chExt cx="1680" cy="240"/>
          </a:xfrm>
        </p:grpSpPr>
        <p:sp>
          <p:nvSpPr>
            <p:cNvPr id="201743" name="Rectangle 15">
              <a:extLst>
                <a:ext uri="{FF2B5EF4-FFF2-40B4-BE49-F238E27FC236}">
                  <a16:creationId xmlns:a16="http://schemas.microsoft.com/office/drawing/2014/main" id="{D7E1E6E1-2884-C141-8877-C32C97B8D939}"/>
                </a:ext>
              </a:extLst>
            </p:cNvPr>
            <p:cNvSpPr>
              <a:spLocks noChangeArrowheads="1"/>
            </p:cNvSpPr>
            <p:nvPr/>
          </p:nvSpPr>
          <p:spPr bwMode="auto">
            <a:xfrm>
              <a:off x="2880"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H</a:t>
              </a:r>
            </a:p>
          </p:txBody>
        </p:sp>
        <p:sp>
          <p:nvSpPr>
            <p:cNvPr id="201744" name="Rectangle 16">
              <a:extLst>
                <a:ext uri="{FF2B5EF4-FFF2-40B4-BE49-F238E27FC236}">
                  <a16:creationId xmlns:a16="http://schemas.microsoft.com/office/drawing/2014/main" id="{B3A7C780-ADF7-B946-A67B-ECA46320FC68}"/>
                </a:ext>
              </a:extLst>
            </p:cNvPr>
            <p:cNvSpPr>
              <a:spLocks noChangeArrowheads="1"/>
            </p:cNvSpPr>
            <p:nvPr/>
          </p:nvSpPr>
          <p:spPr bwMode="auto">
            <a:xfrm>
              <a:off x="3216"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I</a:t>
              </a:r>
            </a:p>
          </p:txBody>
        </p:sp>
        <p:sp>
          <p:nvSpPr>
            <p:cNvPr id="201745" name="Rectangle 17">
              <a:extLst>
                <a:ext uri="{FF2B5EF4-FFF2-40B4-BE49-F238E27FC236}">
                  <a16:creationId xmlns:a16="http://schemas.microsoft.com/office/drawing/2014/main" id="{D8832158-D48D-2A4C-A999-55E9AD44098D}"/>
                </a:ext>
              </a:extLst>
            </p:cNvPr>
            <p:cNvSpPr>
              <a:spLocks noChangeArrowheads="1"/>
            </p:cNvSpPr>
            <p:nvPr/>
          </p:nvSpPr>
          <p:spPr bwMode="auto">
            <a:xfrm>
              <a:off x="3552"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M</a:t>
              </a:r>
            </a:p>
          </p:txBody>
        </p:sp>
        <p:sp>
          <p:nvSpPr>
            <p:cNvPr id="201746" name="Rectangle 18">
              <a:extLst>
                <a:ext uri="{FF2B5EF4-FFF2-40B4-BE49-F238E27FC236}">
                  <a16:creationId xmlns:a16="http://schemas.microsoft.com/office/drawing/2014/main" id="{CEBDF630-9B4A-7140-B8BC-BB14B50653D3}"/>
                </a:ext>
              </a:extLst>
            </p:cNvPr>
            <p:cNvSpPr>
              <a:spLocks noChangeArrowheads="1"/>
            </p:cNvSpPr>
            <p:nvPr/>
          </p:nvSpPr>
          <p:spPr bwMode="auto">
            <a:xfrm>
              <a:off x="3888"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S</a:t>
              </a:r>
            </a:p>
          </p:txBody>
        </p:sp>
        <p:sp>
          <p:nvSpPr>
            <p:cNvPr id="201747" name="Rectangle 19">
              <a:extLst>
                <a:ext uri="{FF2B5EF4-FFF2-40B4-BE49-F238E27FC236}">
                  <a16:creationId xmlns:a16="http://schemas.microsoft.com/office/drawing/2014/main" id="{4E775EA6-2CA8-6142-BB20-7EB244F25A12}"/>
                </a:ext>
              </a:extLst>
            </p:cNvPr>
            <p:cNvSpPr>
              <a:spLocks noChangeArrowheads="1"/>
            </p:cNvSpPr>
            <p:nvPr/>
          </p:nvSpPr>
          <p:spPr bwMode="auto">
            <a:xfrm>
              <a:off x="4224"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T</a:t>
              </a:r>
            </a:p>
          </p:txBody>
        </p:sp>
      </p:grpSp>
      <p:sp>
        <p:nvSpPr>
          <p:cNvPr id="201748" name="Rectangle 20">
            <a:extLst>
              <a:ext uri="{FF2B5EF4-FFF2-40B4-BE49-F238E27FC236}">
                <a16:creationId xmlns:a16="http://schemas.microsoft.com/office/drawing/2014/main" id="{D29305CF-A5D2-B14C-9F14-049B237A31A4}"/>
              </a:ext>
            </a:extLst>
          </p:cNvPr>
          <p:cNvSpPr>
            <a:spLocks noChangeArrowheads="1"/>
          </p:cNvSpPr>
          <p:nvPr/>
        </p:nvSpPr>
        <p:spPr bwMode="auto">
          <a:xfrm>
            <a:off x="28194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A</a:t>
            </a:r>
          </a:p>
        </p:txBody>
      </p:sp>
      <p:sp>
        <p:nvSpPr>
          <p:cNvPr id="201749" name="Rectangle 21">
            <a:extLst>
              <a:ext uri="{FF2B5EF4-FFF2-40B4-BE49-F238E27FC236}">
                <a16:creationId xmlns:a16="http://schemas.microsoft.com/office/drawing/2014/main" id="{EA534A42-1E27-E94F-8E7E-1BE690415549}"/>
              </a:ext>
            </a:extLst>
          </p:cNvPr>
          <p:cNvSpPr>
            <a:spLocks noChangeArrowheads="1"/>
          </p:cNvSpPr>
          <p:nvPr/>
        </p:nvSpPr>
        <p:spPr bwMode="auto">
          <a:xfrm>
            <a:off x="33528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G</a:t>
            </a:r>
          </a:p>
        </p:txBody>
      </p:sp>
      <p:sp>
        <p:nvSpPr>
          <p:cNvPr id="201750" name="Rectangle 22">
            <a:extLst>
              <a:ext uri="{FF2B5EF4-FFF2-40B4-BE49-F238E27FC236}">
                <a16:creationId xmlns:a16="http://schemas.microsoft.com/office/drawing/2014/main" id="{9045F26E-525A-1C4F-A8D2-D85B2519C24D}"/>
              </a:ext>
            </a:extLst>
          </p:cNvPr>
          <p:cNvSpPr>
            <a:spLocks noChangeArrowheads="1"/>
          </p:cNvSpPr>
          <p:nvPr/>
        </p:nvSpPr>
        <p:spPr bwMode="auto">
          <a:xfrm>
            <a:off x="38862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H</a:t>
            </a:r>
          </a:p>
        </p:txBody>
      </p:sp>
      <p:sp>
        <p:nvSpPr>
          <p:cNvPr id="201751" name="Rectangle 23">
            <a:extLst>
              <a:ext uri="{FF2B5EF4-FFF2-40B4-BE49-F238E27FC236}">
                <a16:creationId xmlns:a16="http://schemas.microsoft.com/office/drawing/2014/main" id="{88D6B73D-AEEB-F54D-BC0C-4B58954026AF}"/>
              </a:ext>
            </a:extLst>
          </p:cNvPr>
          <p:cNvSpPr>
            <a:spLocks noChangeArrowheads="1"/>
          </p:cNvSpPr>
          <p:nvPr/>
        </p:nvSpPr>
        <p:spPr bwMode="auto">
          <a:xfrm>
            <a:off x="44196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I</a:t>
            </a:r>
          </a:p>
        </p:txBody>
      </p:sp>
      <p:sp>
        <p:nvSpPr>
          <p:cNvPr id="201752" name="Rectangle 24">
            <a:extLst>
              <a:ext uri="{FF2B5EF4-FFF2-40B4-BE49-F238E27FC236}">
                <a16:creationId xmlns:a16="http://schemas.microsoft.com/office/drawing/2014/main" id="{BECEBB92-E126-5347-83DE-B73C75DCAE0A}"/>
              </a:ext>
            </a:extLst>
          </p:cNvPr>
          <p:cNvSpPr>
            <a:spLocks noChangeArrowheads="1"/>
          </p:cNvSpPr>
          <p:nvPr/>
        </p:nvSpPr>
        <p:spPr bwMode="auto">
          <a:xfrm>
            <a:off x="49530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L</a:t>
            </a:r>
          </a:p>
        </p:txBody>
      </p:sp>
      <p:sp>
        <p:nvSpPr>
          <p:cNvPr id="201753" name="Rectangle 25">
            <a:extLst>
              <a:ext uri="{FF2B5EF4-FFF2-40B4-BE49-F238E27FC236}">
                <a16:creationId xmlns:a16="http://schemas.microsoft.com/office/drawing/2014/main" id="{128981C8-CF01-FD45-85B2-7AD74BBAE17D}"/>
              </a:ext>
            </a:extLst>
          </p:cNvPr>
          <p:cNvSpPr>
            <a:spLocks noChangeArrowheads="1"/>
          </p:cNvSpPr>
          <p:nvPr/>
        </p:nvSpPr>
        <p:spPr bwMode="auto">
          <a:xfrm>
            <a:off x="54864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M</a:t>
            </a:r>
          </a:p>
        </p:txBody>
      </p:sp>
      <p:sp>
        <p:nvSpPr>
          <p:cNvPr id="201754" name="Rectangle 26">
            <a:extLst>
              <a:ext uri="{FF2B5EF4-FFF2-40B4-BE49-F238E27FC236}">
                <a16:creationId xmlns:a16="http://schemas.microsoft.com/office/drawing/2014/main" id="{7BF6EE26-8D02-7940-BFD6-AEDCD698B9AB}"/>
              </a:ext>
            </a:extLst>
          </p:cNvPr>
          <p:cNvSpPr>
            <a:spLocks noChangeArrowheads="1"/>
          </p:cNvSpPr>
          <p:nvPr/>
        </p:nvSpPr>
        <p:spPr bwMode="auto">
          <a:xfrm>
            <a:off x="60198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O</a:t>
            </a:r>
          </a:p>
        </p:txBody>
      </p:sp>
      <p:sp>
        <p:nvSpPr>
          <p:cNvPr id="201755" name="Rectangle 27">
            <a:extLst>
              <a:ext uri="{FF2B5EF4-FFF2-40B4-BE49-F238E27FC236}">
                <a16:creationId xmlns:a16="http://schemas.microsoft.com/office/drawing/2014/main" id="{30AFAB96-1EEF-CF40-AD52-CBEFEE7E2B6D}"/>
              </a:ext>
            </a:extLst>
          </p:cNvPr>
          <p:cNvSpPr>
            <a:spLocks noChangeArrowheads="1"/>
          </p:cNvSpPr>
          <p:nvPr/>
        </p:nvSpPr>
        <p:spPr bwMode="auto">
          <a:xfrm>
            <a:off x="65532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R</a:t>
            </a:r>
          </a:p>
        </p:txBody>
      </p:sp>
      <p:sp>
        <p:nvSpPr>
          <p:cNvPr id="201756" name="Rectangle 28">
            <a:extLst>
              <a:ext uri="{FF2B5EF4-FFF2-40B4-BE49-F238E27FC236}">
                <a16:creationId xmlns:a16="http://schemas.microsoft.com/office/drawing/2014/main" id="{E690AEB8-67B5-794B-8084-0807D01B741C}"/>
              </a:ext>
            </a:extLst>
          </p:cNvPr>
          <p:cNvSpPr>
            <a:spLocks noChangeArrowheads="1"/>
          </p:cNvSpPr>
          <p:nvPr/>
        </p:nvSpPr>
        <p:spPr bwMode="auto">
          <a:xfrm>
            <a:off x="70866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S</a:t>
            </a:r>
          </a:p>
        </p:txBody>
      </p:sp>
      <p:sp>
        <p:nvSpPr>
          <p:cNvPr id="201757" name="Rectangle 29">
            <a:extLst>
              <a:ext uri="{FF2B5EF4-FFF2-40B4-BE49-F238E27FC236}">
                <a16:creationId xmlns:a16="http://schemas.microsoft.com/office/drawing/2014/main" id="{C7785941-D169-5B4E-A919-4CA6FEAA1612}"/>
              </a:ext>
            </a:extLst>
          </p:cNvPr>
          <p:cNvSpPr>
            <a:spLocks noChangeArrowheads="1"/>
          </p:cNvSpPr>
          <p:nvPr/>
        </p:nvSpPr>
        <p:spPr bwMode="auto">
          <a:xfrm>
            <a:off x="76200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T</a:t>
            </a:r>
          </a:p>
        </p:txBody>
      </p:sp>
      <p:sp>
        <p:nvSpPr>
          <p:cNvPr id="201758" name="Rectangle 30">
            <a:extLst>
              <a:ext uri="{FF2B5EF4-FFF2-40B4-BE49-F238E27FC236}">
                <a16:creationId xmlns:a16="http://schemas.microsoft.com/office/drawing/2014/main" id="{B191E1A3-F003-8F48-A93B-225713532095}"/>
              </a:ext>
            </a:extLst>
          </p:cNvPr>
          <p:cNvSpPr>
            <a:spLocks noGrp="1" noChangeArrowheads="1"/>
          </p:cNvSpPr>
          <p:nvPr>
            <p:ph type="title"/>
          </p:nvPr>
        </p:nvSpPr>
        <p:spPr/>
        <p:txBody>
          <a:bodyPr/>
          <a:lstStyle/>
          <a:p>
            <a:r>
              <a:rPr lang="en-US" altLang="zh-CN">
                <a:ea typeface="宋体" panose="02010600030101010101" pitchFamily="2" charset="-122"/>
              </a:rPr>
              <a:t>Merging</a:t>
            </a:r>
          </a:p>
        </p:txBody>
      </p:sp>
      <p:sp>
        <p:nvSpPr>
          <p:cNvPr id="201759" name="Rectangle 31">
            <a:extLst>
              <a:ext uri="{FF2B5EF4-FFF2-40B4-BE49-F238E27FC236}">
                <a16:creationId xmlns:a16="http://schemas.microsoft.com/office/drawing/2014/main" id="{167FB38B-C3A2-B34F-9E92-B096827DB778}"/>
              </a:ext>
            </a:extLst>
          </p:cNvPr>
          <p:cNvSpPr>
            <a:spLocks noGrp="1" noChangeArrowheads="1"/>
          </p:cNvSpPr>
          <p:nvPr>
            <p:ph type="body" idx="1"/>
          </p:nvPr>
        </p:nvSpPr>
        <p:spPr/>
        <p:txBody>
          <a:bodyPr/>
          <a:lstStyle/>
          <a:p>
            <a:r>
              <a:rPr lang="en-US" altLang="zh-CN">
                <a:ea typeface="宋体" panose="02010600030101010101" pitchFamily="2" charset="-122"/>
              </a:rPr>
              <a:t>Merge.</a:t>
            </a:r>
          </a:p>
          <a:p>
            <a:pPr lvl="1"/>
            <a:r>
              <a:rPr lang="en-US" altLang="zh-CN">
                <a:ea typeface="宋体" panose="02010600030101010101" pitchFamily="2" charset="-122"/>
              </a:rPr>
              <a:t>Keep track of smallest element in each sorted half.</a:t>
            </a:r>
          </a:p>
          <a:p>
            <a:pPr lvl="1"/>
            <a:r>
              <a:rPr lang="en-US" altLang="zh-CN">
                <a:ea typeface="宋体" panose="02010600030101010101" pitchFamily="2" charset="-122"/>
              </a:rPr>
              <a:t>Insert smallest of two elements into auxiliary array.</a:t>
            </a:r>
          </a:p>
          <a:p>
            <a:pPr lvl="1"/>
            <a:r>
              <a:rPr lang="en-US" altLang="zh-CN">
                <a:ea typeface="宋体" panose="02010600030101010101" pitchFamily="2" charset="-122"/>
              </a:rPr>
              <a:t>Repeat until done.</a:t>
            </a:r>
          </a:p>
          <a:p>
            <a:pPr lvl="1"/>
            <a:endParaRPr lang="en-US" altLang="zh-CN">
              <a:ea typeface="宋体" panose="02010600030101010101" pitchFamily="2" charset="-122"/>
            </a:endParaRPr>
          </a:p>
        </p:txBody>
      </p:sp>
      <p:pic>
        <p:nvPicPr>
          <p:cNvPr id="32" name="Picture 2">
            <a:extLst>
              <a:ext uri="{FF2B5EF4-FFF2-40B4-BE49-F238E27FC236}">
                <a16:creationId xmlns:a16="http://schemas.microsoft.com/office/drawing/2014/main" id="{99241B1E-1197-764B-B370-BAE01144C6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4">
            <a:extLst>
              <a:ext uri="{FF2B5EF4-FFF2-40B4-BE49-F238E27FC236}">
                <a16:creationId xmlns:a16="http://schemas.microsoft.com/office/drawing/2014/main" id="{666CA766-0815-3840-ADE6-FAAD8E81F922}"/>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4217156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3">
            <a:extLst>
              <a:ext uri="{FF2B5EF4-FFF2-40B4-BE49-F238E27FC236}">
                <a16:creationId xmlns:a16="http://schemas.microsoft.com/office/drawing/2014/main" id="{61BE5731-8D34-554E-BAE6-17551D822F36}"/>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9A3F5A14-97D9-E342-9589-73D3AEE694AF}" type="slidenum">
              <a:rPr lang="en-US" altLang="zh-CN" sz="800"/>
              <a:pPr/>
              <a:t>19</a:t>
            </a:fld>
            <a:endParaRPr lang="en-US" altLang="zh-CN" sz="1400"/>
          </a:p>
        </p:txBody>
      </p:sp>
      <p:sp>
        <p:nvSpPr>
          <p:cNvPr id="27650" name="Rectangle 2">
            <a:extLst>
              <a:ext uri="{FF2B5EF4-FFF2-40B4-BE49-F238E27FC236}">
                <a16:creationId xmlns:a16="http://schemas.microsoft.com/office/drawing/2014/main" id="{02F4B959-F870-4B4F-9AAE-83F557E44438}"/>
              </a:ext>
            </a:extLst>
          </p:cNvPr>
          <p:cNvSpPr>
            <a:spLocks noGrp="1" noChangeArrowheads="1"/>
          </p:cNvSpPr>
          <p:nvPr>
            <p:ph type="title"/>
          </p:nvPr>
        </p:nvSpPr>
        <p:spPr/>
        <p:txBody>
          <a:bodyPr/>
          <a:lstStyle/>
          <a:p>
            <a:r>
              <a:rPr lang="en-US" altLang="zh-CN" dirty="0"/>
              <a:t>A Useful Recurrence Relation</a:t>
            </a:r>
          </a:p>
        </p:txBody>
      </p:sp>
      <p:sp>
        <p:nvSpPr>
          <p:cNvPr id="8" name="Rectangle 3">
            <a:extLst>
              <a:ext uri="{FF2B5EF4-FFF2-40B4-BE49-F238E27FC236}">
                <a16:creationId xmlns:a16="http://schemas.microsoft.com/office/drawing/2014/main" id="{221C4FC8-4616-2F46-976C-03AFAE6AC973}"/>
              </a:ext>
            </a:extLst>
          </p:cNvPr>
          <p:cNvSpPr txBox="1">
            <a:spLocks noRot="1" noChangeAspect="1" noMove="1" noResize="1" noEditPoints="1" noAdjustHandles="1" noChangeArrowheads="1" noChangeShapeType="1" noTextEdit="1"/>
          </p:cNvSpPr>
          <p:nvPr/>
        </p:nvSpPr>
        <p:spPr bwMode="auto">
          <a:xfrm>
            <a:off x="609600" y="914400"/>
            <a:ext cx="7848600" cy="5410200"/>
          </a:xfrm>
          <a:prstGeom prst="rect">
            <a:avLst/>
          </a:prstGeom>
          <a:blipFill>
            <a:blip r:embed="rId3"/>
            <a:stretch>
              <a:fillRect l="-646"/>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lvl1pPr algn="l" rtl="0" eaLnBrk="0" fontAlgn="base" hangingPunct="0">
              <a:lnSpc>
                <a:spcPts val="2600"/>
              </a:lnSpc>
              <a:spcBef>
                <a:spcPct val="0"/>
              </a:spcBef>
              <a:spcAft>
                <a:spcPct val="0"/>
              </a:spcAft>
              <a:buClr>
                <a:srgbClr val="003399"/>
              </a:buClr>
              <a:buSzPct val="50000"/>
              <a:buFont typeface="Monotype Sorts" pitchFamily="2" charset="2"/>
              <a:defRPr kumimoji="1" kern="1200">
                <a:solidFill>
                  <a:srgbClr val="003399"/>
                </a:solidFill>
                <a:latin typeface="+mn-lt"/>
                <a:ea typeface="+mn-ea"/>
                <a:cs typeface="+mn-cs"/>
              </a:defRPr>
            </a:lvl1pPr>
            <a:lvl2pPr marL="346075" indent="-231775" algn="l" rtl="0" eaLnBrk="0" fontAlgn="base" hangingPunct="0">
              <a:lnSpc>
                <a:spcPts val="2600"/>
              </a:lnSpc>
              <a:spcBef>
                <a:spcPct val="0"/>
              </a:spcBef>
              <a:spcAft>
                <a:spcPct val="0"/>
              </a:spcAft>
              <a:buClr>
                <a:schemeClr val="tx1"/>
              </a:buClr>
              <a:buSzPct val="35000"/>
              <a:buFont typeface="Monotype Sorts" pitchFamily="2" charset="2"/>
              <a:buChar char="n"/>
              <a:defRPr kumimoji="1" kern="1200">
                <a:solidFill>
                  <a:schemeClr val="tx1"/>
                </a:solidFill>
                <a:latin typeface="+mn-lt"/>
                <a:ea typeface="+mn-ea"/>
                <a:cs typeface="+mn-cs"/>
              </a:defRPr>
            </a:lvl2pPr>
            <a:lvl3pPr marL="627063" indent="-166688" algn="l" rtl="0" eaLnBrk="0" fontAlgn="base" hangingPunct="0">
              <a:lnSpc>
                <a:spcPts val="2600"/>
              </a:lnSpc>
              <a:spcBef>
                <a:spcPct val="0"/>
              </a:spcBef>
              <a:spcAft>
                <a:spcPct val="0"/>
              </a:spcAft>
              <a:buClr>
                <a:schemeClr val="tx1"/>
              </a:buClr>
              <a:buSzPct val="80000"/>
              <a:buChar char="–"/>
              <a:defRPr kumimoji="1" kern="1200">
                <a:solidFill>
                  <a:schemeClr val="tx1"/>
                </a:solidFill>
                <a:latin typeface="+mn-lt"/>
                <a:ea typeface="+mn-ea"/>
                <a:cs typeface="+mn-cs"/>
              </a:defRPr>
            </a:lvl3pPr>
            <a:lvl4pPr marL="1147763" indent="-404813" algn="l" rtl="0" eaLnBrk="0" fontAlgn="base" hangingPunct="0">
              <a:lnSpc>
                <a:spcPts val="2600"/>
              </a:lnSpc>
              <a:spcBef>
                <a:spcPct val="0"/>
              </a:spcBef>
              <a:spcAft>
                <a:spcPct val="0"/>
              </a:spcAft>
              <a:buClr>
                <a:schemeClr val="tx1"/>
              </a:buClr>
              <a:buFont typeface="Wingdings" pitchFamily="2" charset="2"/>
              <a:buChar char="!"/>
              <a:defRPr kumimoji="1" kern="1200">
                <a:solidFill>
                  <a:schemeClr val="tx1"/>
                </a:solidFill>
                <a:latin typeface="+mn-lt"/>
                <a:ea typeface="+mn-ea"/>
                <a:cs typeface="+mn-cs"/>
              </a:defRPr>
            </a:lvl4pPr>
            <a:lvl5pPr marL="1539875" indent="-169863" algn="l" rtl="0" eaLnBrk="0" fontAlgn="base" hangingPunct="0">
              <a:lnSpc>
                <a:spcPts val="2600"/>
              </a:lnSpc>
              <a:spcBef>
                <a:spcPct val="0"/>
              </a:spcBef>
              <a:spcAft>
                <a:spcPct val="0"/>
              </a:spcAft>
              <a:buClr>
                <a:schemeClr val="tx1"/>
              </a:buClr>
              <a:buSzPct val="100000"/>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ts val="2600"/>
              </a:lnSpc>
              <a:spcBef>
                <a:spcPct val="0"/>
              </a:spcBef>
              <a:spcAft>
                <a:spcPct val="0"/>
              </a:spcAft>
              <a:buClr>
                <a:srgbClr val="003399"/>
              </a:buClr>
              <a:buSzPct val="50000"/>
              <a:buFont typeface="Monotype Sorts" pitchFamily="2" charset="2"/>
              <a:buNone/>
              <a:tabLst/>
              <a:defRPr/>
            </a:pPr>
            <a:r>
              <a:rPr kumimoji="1" lang="en-CN" sz="1800" b="0" i="0" u="none" strike="noStrike" kern="1200" cap="none" spc="0" normalizeH="0" baseline="0" noProof="0">
                <a:ln>
                  <a:noFill/>
                </a:ln>
                <a:noFill/>
                <a:effectLst/>
                <a:uLnTx/>
                <a:uFillTx/>
                <a:latin typeface="Comic Sans MS"/>
                <a:ea typeface="+mn-ea"/>
                <a:cs typeface="+mn-cs"/>
              </a:rPr>
              <a:t> </a:t>
            </a:r>
          </a:p>
        </p:txBody>
      </p:sp>
      <p:pic>
        <p:nvPicPr>
          <p:cNvPr id="5" name="Picture 2">
            <a:extLst>
              <a:ext uri="{FF2B5EF4-FFF2-40B4-BE49-F238E27FC236}">
                <a16:creationId xmlns:a16="http://schemas.microsoft.com/office/drawing/2014/main" id="{2ACDE148-4CC8-BD4C-BF59-DC42B729DB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a:extLst>
              <a:ext uri="{FF2B5EF4-FFF2-40B4-BE49-F238E27FC236}">
                <a16:creationId xmlns:a16="http://schemas.microsoft.com/office/drawing/2014/main" id="{84F54120-D86C-E14B-A96E-DBBA7F7EC9AF}"/>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2347368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87653A2-40B5-E149-B835-2A99F4533529}"/>
              </a:ext>
            </a:extLst>
          </p:cNvPr>
          <p:cNvSpPr>
            <a:spLocks noGrp="1"/>
          </p:cNvSpPr>
          <p:nvPr>
            <p:ph type="ctrTitle"/>
          </p:nvPr>
        </p:nvSpPr>
        <p:spPr/>
        <p:txBody>
          <a:bodyPr/>
          <a:lstStyle/>
          <a:p>
            <a:r>
              <a:rPr lang="en-US" altLang="zh-CN" dirty="0"/>
              <a:t>Divide</a:t>
            </a:r>
            <a:r>
              <a:rPr lang="zh-CN" altLang="en-US" dirty="0"/>
              <a:t> </a:t>
            </a:r>
            <a:r>
              <a:rPr lang="en-US" altLang="zh-CN" dirty="0"/>
              <a:t>and</a:t>
            </a:r>
            <a:r>
              <a:rPr lang="zh-CN" altLang="en-US" dirty="0"/>
              <a:t> </a:t>
            </a:r>
            <a:r>
              <a:rPr lang="en-US" altLang="zh-CN" dirty="0"/>
              <a:t>Conquer</a:t>
            </a:r>
            <a:endParaRPr lang="zh-CN" altLang="en-US" dirty="0"/>
          </a:p>
        </p:txBody>
      </p:sp>
      <p:sp>
        <p:nvSpPr>
          <p:cNvPr id="5" name="副标题 4">
            <a:extLst>
              <a:ext uri="{FF2B5EF4-FFF2-40B4-BE49-F238E27FC236}">
                <a16:creationId xmlns:a16="http://schemas.microsoft.com/office/drawing/2014/main" id="{C9577209-7F12-8546-8C80-71BEA0884CFB}"/>
              </a:ext>
            </a:extLst>
          </p:cNvPr>
          <p:cNvSpPr>
            <a:spLocks noGrp="1"/>
          </p:cNvSpPr>
          <p:nvPr>
            <p:ph type="subTitle" idx="1"/>
          </p:nvPr>
        </p:nvSpPr>
        <p:spPr/>
        <p:txBody>
          <a:bodyPr>
            <a:normAutofit/>
          </a:bodyPr>
          <a:lstStyle/>
          <a:p>
            <a:endParaRPr lang="zh-CN" altLang="en-US" sz="3600" dirty="0"/>
          </a:p>
        </p:txBody>
      </p:sp>
      <p:pic>
        <p:nvPicPr>
          <p:cNvPr id="9" name="Picture 2">
            <a:extLst>
              <a:ext uri="{FF2B5EF4-FFF2-40B4-BE49-F238E27FC236}">
                <a16:creationId xmlns:a16="http://schemas.microsoft.com/office/drawing/2014/main" id="{6EAA961B-C506-E842-8568-2486CBBCC2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4">
            <a:extLst>
              <a:ext uri="{FF2B5EF4-FFF2-40B4-BE49-F238E27FC236}">
                <a16:creationId xmlns:a16="http://schemas.microsoft.com/office/drawing/2014/main" id="{B88F19BB-9A75-A346-AD35-213103AC6E53}"/>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4082271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3">
            <a:extLst>
              <a:ext uri="{FF2B5EF4-FFF2-40B4-BE49-F238E27FC236}">
                <a16:creationId xmlns:a16="http://schemas.microsoft.com/office/drawing/2014/main" id="{C77BAF46-4B9B-FA45-84C8-CFC3384CE601}"/>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70240ED0-0811-A643-B42B-DEDEF3A3AC5A}" type="slidenum">
              <a:rPr lang="en-US" altLang="zh-CN" sz="800"/>
              <a:pPr/>
              <a:t>20</a:t>
            </a:fld>
            <a:endParaRPr lang="en-US" altLang="zh-CN" sz="1400"/>
          </a:p>
        </p:txBody>
      </p:sp>
      <p:sp>
        <p:nvSpPr>
          <p:cNvPr id="29698" name="Rectangle 2">
            <a:extLst>
              <a:ext uri="{FF2B5EF4-FFF2-40B4-BE49-F238E27FC236}">
                <a16:creationId xmlns:a16="http://schemas.microsoft.com/office/drawing/2014/main" id="{24D13B68-9B25-4E4F-9B23-D6711715F4FA}"/>
              </a:ext>
            </a:extLst>
          </p:cNvPr>
          <p:cNvSpPr>
            <a:spLocks noGrp="1" noChangeArrowheads="1"/>
          </p:cNvSpPr>
          <p:nvPr>
            <p:ph type="title"/>
          </p:nvPr>
        </p:nvSpPr>
        <p:spPr/>
        <p:txBody>
          <a:bodyPr/>
          <a:lstStyle/>
          <a:p>
            <a:r>
              <a:rPr lang="en-US" altLang="zh-CN"/>
              <a:t>Proof by Recursion Tree</a:t>
            </a:r>
          </a:p>
        </p:txBody>
      </p:sp>
      <p:sp>
        <p:nvSpPr>
          <p:cNvPr id="29699" name="Text Box 3">
            <a:extLst>
              <a:ext uri="{FF2B5EF4-FFF2-40B4-BE49-F238E27FC236}">
                <a16:creationId xmlns:a16="http://schemas.microsoft.com/office/drawing/2014/main" id="{0A3A2A61-E376-F247-8061-44C0AE9744FA}"/>
              </a:ext>
            </a:extLst>
          </p:cNvPr>
          <p:cNvSpPr txBox="1">
            <a:spLocks noChangeArrowheads="1"/>
          </p:cNvSpPr>
          <p:nvPr/>
        </p:nvSpPr>
        <p:spPr bwMode="auto">
          <a:xfrm>
            <a:off x="3470593" y="1341120"/>
            <a:ext cx="952500"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kumimoji="0" lang="en-US" altLang="zh-CN"/>
              <a:t>T(n)</a:t>
            </a:r>
          </a:p>
        </p:txBody>
      </p:sp>
      <p:sp>
        <p:nvSpPr>
          <p:cNvPr id="29700" name="Text Box 4">
            <a:extLst>
              <a:ext uri="{FF2B5EF4-FFF2-40B4-BE49-F238E27FC236}">
                <a16:creationId xmlns:a16="http://schemas.microsoft.com/office/drawing/2014/main" id="{D20D364D-85F1-4B4A-84C2-82C4B779D569}"/>
              </a:ext>
            </a:extLst>
          </p:cNvPr>
          <p:cNvSpPr txBox="1">
            <a:spLocks noChangeArrowheads="1"/>
          </p:cNvSpPr>
          <p:nvPr/>
        </p:nvSpPr>
        <p:spPr bwMode="auto">
          <a:xfrm>
            <a:off x="4831080" y="2144395"/>
            <a:ext cx="914400"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kumimoji="0" lang="en-US" altLang="zh-CN"/>
              <a:t>T(n/2)</a:t>
            </a:r>
          </a:p>
        </p:txBody>
      </p:sp>
      <p:sp>
        <p:nvSpPr>
          <p:cNvPr id="29701" name="Text Box 5">
            <a:extLst>
              <a:ext uri="{FF2B5EF4-FFF2-40B4-BE49-F238E27FC236}">
                <a16:creationId xmlns:a16="http://schemas.microsoft.com/office/drawing/2014/main" id="{ACF1E263-27E3-C947-9BEF-C7094E3F35AB}"/>
              </a:ext>
            </a:extLst>
          </p:cNvPr>
          <p:cNvSpPr txBox="1">
            <a:spLocks noChangeArrowheads="1"/>
          </p:cNvSpPr>
          <p:nvPr/>
        </p:nvSpPr>
        <p:spPr bwMode="auto">
          <a:xfrm>
            <a:off x="2178368" y="2157095"/>
            <a:ext cx="900112"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kumimoji="0" lang="en-US" altLang="zh-CN"/>
              <a:t>T(n/2)</a:t>
            </a:r>
          </a:p>
        </p:txBody>
      </p:sp>
      <p:cxnSp>
        <p:nvCxnSpPr>
          <p:cNvPr id="29702" name="AutoShape 6">
            <a:extLst>
              <a:ext uri="{FF2B5EF4-FFF2-40B4-BE49-F238E27FC236}">
                <a16:creationId xmlns:a16="http://schemas.microsoft.com/office/drawing/2014/main" id="{585E144F-78F4-E346-9091-B889BD2635D3}"/>
              </a:ext>
            </a:extLst>
          </p:cNvPr>
          <p:cNvCxnSpPr>
            <a:cxnSpLocks noChangeShapeType="1"/>
            <a:stCxn id="29699" idx="2"/>
            <a:endCxn id="29701" idx="0"/>
          </p:cNvCxnSpPr>
          <p:nvPr/>
        </p:nvCxnSpPr>
        <p:spPr bwMode="auto">
          <a:xfrm flipH="1">
            <a:off x="2629219" y="1677671"/>
            <a:ext cx="1317625" cy="4794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703" name="AutoShape 7">
            <a:extLst>
              <a:ext uri="{FF2B5EF4-FFF2-40B4-BE49-F238E27FC236}">
                <a16:creationId xmlns:a16="http://schemas.microsoft.com/office/drawing/2014/main" id="{15ECC3AE-0456-B245-A60C-40B5488F42DB}"/>
              </a:ext>
            </a:extLst>
          </p:cNvPr>
          <p:cNvCxnSpPr>
            <a:cxnSpLocks noChangeShapeType="1"/>
            <a:stCxn id="29699" idx="2"/>
            <a:endCxn id="29700" idx="0"/>
          </p:cNvCxnSpPr>
          <p:nvPr/>
        </p:nvCxnSpPr>
        <p:spPr bwMode="auto">
          <a:xfrm>
            <a:off x="3946844" y="1677671"/>
            <a:ext cx="1341437" cy="4667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9704" name="Text Box 8">
            <a:extLst>
              <a:ext uri="{FF2B5EF4-FFF2-40B4-BE49-F238E27FC236}">
                <a16:creationId xmlns:a16="http://schemas.microsoft.com/office/drawing/2014/main" id="{EA52BF65-79A6-5249-8937-F62B3836A8F5}"/>
              </a:ext>
            </a:extLst>
          </p:cNvPr>
          <p:cNvSpPr txBox="1">
            <a:spLocks noChangeArrowheads="1"/>
          </p:cNvSpPr>
          <p:nvPr/>
        </p:nvSpPr>
        <p:spPr bwMode="auto">
          <a:xfrm>
            <a:off x="5443856" y="2906395"/>
            <a:ext cx="911225"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kumimoji="0" lang="en-US" altLang="zh-CN"/>
              <a:t>T(n/4)</a:t>
            </a:r>
          </a:p>
        </p:txBody>
      </p:sp>
      <p:sp>
        <p:nvSpPr>
          <p:cNvPr id="29705" name="Text Box 9">
            <a:extLst>
              <a:ext uri="{FF2B5EF4-FFF2-40B4-BE49-F238E27FC236}">
                <a16:creationId xmlns:a16="http://schemas.microsoft.com/office/drawing/2014/main" id="{5D51B3D5-7302-3346-B361-93BE310AA639}"/>
              </a:ext>
            </a:extLst>
          </p:cNvPr>
          <p:cNvSpPr txBox="1">
            <a:spLocks noChangeArrowheads="1"/>
          </p:cNvSpPr>
          <p:nvPr/>
        </p:nvSpPr>
        <p:spPr bwMode="auto">
          <a:xfrm>
            <a:off x="4145280" y="2919095"/>
            <a:ext cx="890588"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kumimoji="0" lang="en-US" altLang="zh-CN"/>
              <a:t>T(n/4)</a:t>
            </a:r>
          </a:p>
        </p:txBody>
      </p:sp>
      <p:cxnSp>
        <p:nvCxnSpPr>
          <p:cNvPr id="29706" name="AutoShape 10">
            <a:extLst>
              <a:ext uri="{FF2B5EF4-FFF2-40B4-BE49-F238E27FC236}">
                <a16:creationId xmlns:a16="http://schemas.microsoft.com/office/drawing/2014/main" id="{FDDF0D54-87F0-1547-9175-F319560FEFD9}"/>
              </a:ext>
            </a:extLst>
          </p:cNvPr>
          <p:cNvCxnSpPr>
            <a:cxnSpLocks noChangeShapeType="1"/>
            <a:stCxn id="29700" idx="2"/>
            <a:endCxn id="29705" idx="0"/>
          </p:cNvCxnSpPr>
          <p:nvPr/>
        </p:nvCxnSpPr>
        <p:spPr bwMode="auto">
          <a:xfrm flipH="1">
            <a:off x="4591368" y="2480945"/>
            <a:ext cx="696912" cy="43815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707" name="AutoShape 11">
            <a:extLst>
              <a:ext uri="{FF2B5EF4-FFF2-40B4-BE49-F238E27FC236}">
                <a16:creationId xmlns:a16="http://schemas.microsoft.com/office/drawing/2014/main" id="{D0253787-00FD-AB40-BC02-D67D6EDD4BD1}"/>
              </a:ext>
            </a:extLst>
          </p:cNvPr>
          <p:cNvCxnSpPr>
            <a:cxnSpLocks noChangeShapeType="1"/>
            <a:stCxn id="29700" idx="2"/>
            <a:endCxn id="29704" idx="0"/>
          </p:cNvCxnSpPr>
          <p:nvPr/>
        </p:nvCxnSpPr>
        <p:spPr bwMode="auto">
          <a:xfrm>
            <a:off x="5288280" y="2480945"/>
            <a:ext cx="611188" cy="42545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9708" name="Text Box 12">
            <a:extLst>
              <a:ext uri="{FF2B5EF4-FFF2-40B4-BE49-F238E27FC236}">
                <a16:creationId xmlns:a16="http://schemas.microsoft.com/office/drawing/2014/main" id="{824E5136-1CB6-6E49-B119-4E65D125D6DC}"/>
              </a:ext>
            </a:extLst>
          </p:cNvPr>
          <p:cNvSpPr txBox="1">
            <a:spLocks noChangeArrowheads="1"/>
          </p:cNvSpPr>
          <p:nvPr/>
        </p:nvSpPr>
        <p:spPr bwMode="auto">
          <a:xfrm>
            <a:off x="1249680" y="2906395"/>
            <a:ext cx="928688"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kumimoji="0" lang="en-US" altLang="zh-CN"/>
              <a:t>T(n/4)</a:t>
            </a:r>
          </a:p>
        </p:txBody>
      </p:sp>
      <p:cxnSp>
        <p:nvCxnSpPr>
          <p:cNvPr id="29709" name="AutoShape 13">
            <a:extLst>
              <a:ext uri="{FF2B5EF4-FFF2-40B4-BE49-F238E27FC236}">
                <a16:creationId xmlns:a16="http://schemas.microsoft.com/office/drawing/2014/main" id="{21EC8790-D277-CE45-9145-FC34AAE230EE}"/>
              </a:ext>
            </a:extLst>
          </p:cNvPr>
          <p:cNvCxnSpPr>
            <a:cxnSpLocks noChangeShapeType="1"/>
            <a:stCxn id="29701" idx="2"/>
            <a:endCxn id="29708" idx="0"/>
          </p:cNvCxnSpPr>
          <p:nvPr/>
        </p:nvCxnSpPr>
        <p:spPr bwMode="auto">
          <a:xfrm flipH="1">
            <a:off x="1714818" y="2493645"/>
            <a:ext cx="914400" cy="41275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9710" name="Text Box 14">
            <a:extLst>
              <a:ext uri="{FF2B5EF4-FFF2-40B4-BE49-F238E27FC236}">
                <a16:creationId xmlns:a16="http://schemas.microsoft.com/office/drawing/2014/main" id="{DDC85854-CA00-F243-8B58-4C25E63BDF92}"/>
              </a:ext>
            </a:extLst>
          </p:cNvPr>
          <p:cNvSpPr txBox="1">
            <a:spLocks noChangeArrowheads="1"/>
          </p:cNvSpPr>
          <p:nvPr/>
        </p:nvSpPr>
        <p:spPr bwMode="auto">
          <a:xfrm>
            <a:off x="2789556" y="2906395"/>
            <a:ext cx="898525"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kumimoji="0" lang="en-US" altLang="zh-CN"/>
              <a:t>T(n/4)</a:t>
            </a:r>
          </a:p>
        </p:txBody>
      </p:sp>
      <p:cxnSp>
        <p:nvCxnSpPr>
          <p:cNvPr id="29711" name="AutoShape 15">
            <a:extLst>
              <a:ext uri="{FF2B5EF4-FFF2-40B4-BE49-F238E27FC236}">
                <a16:creationId xmlns:a16="http://schemas.microsoft.com/office/drawing/2014/main" id="{1A6DDB4C-1B65-8944-B749-C39764FA4E28}"/>
              </a:ext>
            </a:extLst>
          </p:cNvPr>
          <p:cNvCxnSpPr>
            <a:cxnSpLocks noChangeShapeType="1"/>
            <a:stCxn id="29701" idx="2"/>
            <a:endCxn id="29710" idx="0"/>
          </p:cNvCxnSpPr>
          <p:nvPr/>
        </p:nvCxnSpPr>
        <p:spPr bwMode="auto">
          <a:xfrm>
            <a:off x="2629218" y="2493645"/>
            <a:ext cx="609600" cy="41275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9712" name="Text Box 16">
            <a:extLst>
              <a:ext uri="{FF2B5EF4-FFF2-40B4-BE49-F238E27FC236}">
                <a16:creationId xmlns:a16="http://schemas.microsoft.com/office/drawing/2014/main" id="{D306EBE7-1A17-C64A-BB22-1FF44D112886}"/>
              </a:ext>
            </a:extLst>
          </p:cNvPr>
          <p:cNvSpPr txBox="1">
            <a:spLocks noChangeArrowheads="1"/>
          </p:cNvSpPr>
          <p:nvPr/>
        </p:nvSpPr>
        <p:spPr bwMode="auto">
          <a:xfrm>
            <a:off x="944881" y="4662170"/>
            <a:ext cx="620713"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kumimoji="0" lang="en-US" altLang="zh-CN"/>
              <a:t>T(2)</a:t>
            </a:r>
          </a:p>
        </p:txBody>
      </p:sp>
      <p:cxnSp>
        <p:nvCxnSpPr>
          <p:cNvPr id="29713" name="AutoShape 17">
            <a:extLst>
              <a:ext uri="{FF2B5EF4-FFF2-40B4-BE49-F238E27FC236}">
                <a16:creationId xmlns:a16="http://schemas.microsoft.com/office/drawing/2014/main" id="{66765287-2F96-6F4B-899A-A1E4C23C4B32}"/>
              </a:ext>
            </a:extLst>
          </p:cNvPr>
          <p:cNvCxnSpPr>
            <a:cxnSpLocks noChangeShapeType="1"/>
            <a:stCxn id="29708" idx="2"/>
            <a:endCxn id="29712" idx="0"/>
          </p:cNvCxnSpPr>
          <p:nvPr/>
        </p:nvCxnSpPr>
        <p:spPr bwMode="auto">
          <a:xfrm flipH="1">
            <a:off x="1256030" y="3242946"/>
            <a:ext cx="458788" cy="14192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9714" name="Text Box 18">
            <a:extLst>
              <a:ext uri="{FF2B5EF4-FFF2-40B4-BE49-F238E27FC236}">
                <a16:creationId xmlns:a16="http://schemas.microsoft.com/office/drawing/2014/main" id="{AB9FEFD0-4E8B-5E42-B574-F96F5EA90787}"/>
              </a:ext>
            </a:extLst>
          </p:cNvPr>
          <p:cNvSpPr txBox="1">
            <a:spLocks noChangeArrowheads="1"/>
          </p:cNvSpPr>
          <p:nvPr/>
        </p:nvSpPr>
        <p:spPr bwMode="auto">
          <a:xfrm>
            <a:off x="1630680" y="4662170"/>
            <a:ext cx="623888"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kumimoji="0" lang="en-US" altLang="zh-CN"/>
              <a:t>T(2)</a:t>
            </a:r>
          </a:p>
        </p:txBody>
      </p:sp>
      <p:cxnSp>
        <p:nvCxnSpPr>
          <p:cNvPr id="29715" name="AutoShape 19">
            <a:extLst>
              <a:ext uri="{FF2B5EF4-FFF2-40B4-BE49-F238E27FC236}">
                <a16:creationId xmlns:a16="http://schemas.microsoft.com/office/drawing/2014/main" id="{521D5852-117E-CF41-A2B2-5E353B7ADE29}"/>
              </a:ext>
            </a:extLst>
          </p:cNvPr>
          <p:cNvCxnSpPr>
            <a:cxnSpLocks noChangeShapeType="1"/>
            <a:stCxn id="29708" idx="2"/>
            <a:endCxn id="29714" idx="0"/>
          </p:cNvCxnSpPr>
          <p:nvPr/>
        </p:nvCxnSpPr>
        <p:spPr bwMode="auto">
          <a:xfrm>
            <a:off x="1714818" y="3242946"/>
            <a:ext cx="228600" cy="14192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9716" name="Text Box 20">
            <a:extLst>
              <a:ext uri="{FF2B5EF4-FFF2-40B4-BE49-F238E27FC236}">
                <a16:creationId xmlns:a16="http://schemas.microsoft.com/office/drawing/2014/main" id="{86A6EFA7-FDD1-BE41-A557-C8231FABA8DE}"/>
              </a:ext>
            </a:extLst>
          </p:cNvPr>
          <p:cNvSpPr txBox="1">
            <a:spLocks noChangeArrowheads="1"/>
          </p:cNvSpPr>
          <p:nvPr/>
        </p:nvSpPr>
        <p:spPr bwMode="auto">
          <a:xfrm>
            <a:off x="2468881" y="4674870"/>
            <a:ext cx="644525"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kumimoji="0" lang="en-US" altLang="zh-CN"/>
              <a:t>T(2)</a:t>
            </a:r>
          </a:p>
        </p:txBody>
      </p:sp>
      <p:cxnSp>
        <p:nvCxnSpPr>
          <p:cNvPr id="29717" name="AutoShape 21">
            <a:extLst>
              <a:ext uri="{FF2B5EF4-FFF2-40B4-BE49-F238E27FC236}">
                <a16:creationId xmlns:a16="http://schemas.microsoft.com/office/drawing/2014/main" id="{1927DD63-A6E7-594B-A04A-CFC7EEB4BDD2}"/>
              </a:ext>
            </a:extLst>
          </p:cNvPr>
          <p:cNvCxnSpPr>
            <a:cxnSpLocks noChangeShapeType="1"/>
            <a:stCxn id="29710" idx="2"/>
            <a:endCxn id="29716" idx="0"/>
          </p:cNvCxnSpPr>
          <p:nvPr/>
        </p:nvCxnSpPr>
        <p:spPr bwMode="auto">
          <a:xfrm flipH="1">
            <a:off x="2791144" y="3242946"/>
            <a:ext cx="447675" cy="14319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9718" name="Text Box 22">
            <a:extLst>
              <a:ext uri="{FF2B5EF4-FFF2-40B4-BE49-F238E27FC236}">
                <a16:creationId xmlns:a16="http://schemas.microsoft.com/office/drawing/2014/main" id="{21C69C11-2E06-FD47-ABA8-76E5EE1066F8}"/>
              </a:ext>
            </a:extLst>
          </p:cNvPr>
          <p:cNvSpPr txBox="1">
            <a:spLocks noChangeArrowheads="1"/>
          </p:cNvSpPr>
          <p:nvPr/>
        </p:nvSpPr>
        <p:spPr bwMode="auto">
          <a:xfrm>
            <a:off x="3189606" y="4674870"/>
            <a:ext cx="650875"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kumimoji="0" lang="en-US" altLang="zh-CN"/>
              <a:t>T(2)</a:t>
            </a:r>
          </a:p>
        </p:txBody>
      </p:sp>
      <p:cxnSp>
        <p:nvCxnSpPr>
          <p:cNvPr id="29719" name="AutoShape 23">
            <a:extLst>
              <a:ext uri="{FF2B5EF4-FFF2-40B4-BE49-F238E27FC236}">
                <a16:creationId xmlns:a16="http://schemas.microsoft.com/office/drawing/2014/main" id="{8C192F05-7B10-0540-B01B-8671C3653D7C}"/>
              </a:ext>
            </a:extLst>
          </p:cNvPr>
          <p:cNvCxnSpPr>
            <a:cxnSpLocks noChangeShapeType="1"/>
            <a:stCxn id="29710" idx="2"/>
            <a:endCxn id="29718" idx="0"/>
          </p:cNvCxnSpPr>
          <p:nvPr/>
        </p:nvCxnSpPr>
        <p:spPr bwMode="auto">
          <a:xfrm>
            <a:off x="3238819" y="3242946"/>
            <a:ext cx="276225" cy="14319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9720" name="Text Box 24">
            <a:extLst>
              <a:ext uri="{FF2B5EF4-FFF2-40B4-BE49-F238E27FC236}">
                <a16:creationId xmlns:a16="http://schemas.microsoft.com/office/drawing/2014/main" id="{7CB4D15C-E973-C64B-9604-554DF31ED76E}"/>
              </a:ext>
            </a:extLst>
          </p:cNvPr>
          <p:cNvSpPr txBox="1">
            <a:spLocks noChangeArrowheads="1"/>
          </p:cNvSpPr>
          <p:nvPr/>
        </p:nvSpPr>
        <p:spPr bwMode="auto">
          <a:xfrm>
            <a:off x="3916681" y="4674870"/>
            <a:ext cx="633413"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kumimoji="0" lang="en-US" altLang="zh-CN"/>
              <a:t>T(2)</a:t>
            </a:r>
          </a:p>
        </p:txBody>
      </p:sp>
      <p:cxnSp>
        <p:nvCxnSpPr>
          <p:cNvPr id="29721" name="AutoShape 25">
            <a:extLst>
              <a:ext uri="{FF2B5EF4-FFF2-40B4-BE49-F238E27FC236}">
                <a16:creationId xmlns:a16="http://schemas.microsoft.com/office/drawing/2014/main" id="{B5F74A3E-4BF7-1848-B14B-7491D1BE8BD4}"/>
              </a:ext>
            </a:extLst>
          </p:cNvPr>
          <p:cNvCxnSpPr>
            <a:cxnSpLocks noChangeShapeType="1"/>
            <a:stCxn id="29705" idx="2"/>
            <a:endCxn id="29720" idx="0"/>
          </p:cNvCxnSpPr>
          <p:nvPr/>
        </p:nvCxnSpPr>
        <p:spPr bwMode="auto">
          <a:xfrm flipH="1">
            <a:off x="4234180" y="3255646"/>
            <a:ext cx="357188" cy="14192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9722" name="Text Box 26">
            <a:extLst>
              <a:ext uri="{FF2B5EF4-FFF2-40B4-BE49-F238E27FC236}">
                <a16:creationId xmlns:a16="http://schemas.microsoft.com/office/drawing/2014/main" id="{FDCBD378-F4AB-EF44-BA3E-DC8F1C4596A8}"/>
              </a:ext>
            </a:extLst>
          </p:cNvPr>
          <p:cNvSpPr txBox="1">
            <a:spLocks noChangeArrowheads="1"/>
          </p:cNvSpPr>
          <p:nvPr/>
        </p:nvSpPr>
        <p:spPr bwMode="auto">
          <a:xfrm>
            <a:off x="4602481" y="4674870"/>
            <a:ext cx="601663"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kumimoji="0" lang="en-US" altLang="zh-CN"/>
              <a:t>T(2)</a:t>
            </a:r>
          </a:p>
        </p:txBody>
      </p:sp>
      <p:cxnSp>
        <p:nvCxnSpPr>
          <p:cNvPr id="29723" name="AutoShape 27">
            <a:extLst>
              <a:ext uri="{FF2B5EF4-FFF2-40B4-BE49-F238E27FC236}">
                <a16:creationId xmlns:a16="http://schemas.microsoft.com/office/drawing/2014/main" id="{E2BCF1D3-8692-764A-AE06-55F84283A628}"/>
              </a:ext>
            </a:extLst>
          </p:cNvPr>
          <p:cNvCxnSpPr>
            <a:cxnSpLocks noChangeShapeType="1"/>
            <a:stCxn id="29705" idx="2"/>
            <a:endCxn id="29722" idx="0"/>
          </p:cNvCxnSpPr>
          <p:nvPr/>
        </p:nvCxnSpPr>
        <p:spPr bwMode="auto">
          <a:xfrm>
            <a:off x="4591369" y="3255646"/>
            <a:ext cx="312737" cy="14192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9724" name="Text Box 28">
            <a:extLst>
              <a:ext uri="{FF2B5EF4-FFF2-40B4-BE49-F238E27FC236}">
                <a16:creationId xmlns:a16="http://schemas.microsoft.com/office/drawing/2014/main" id="{5E4E0D8D-298B-0743-831F-5C5EF78A2541}"/>
              </a:ext>
            </a:extLst>
          </p:cNvPr>
          <p:cNvSpPr txBox="1">
            <a:spLocks noChangeArrowheads="1"/>
          </p:cNvSpPr>
          <p:nvPr/>
        </p:nvSpPr>
        <p:spPr bwMode="auto">
          <a:xfrm>
            <a:off x="5418456" y="4674870"/>
            <a:ext cx="631825"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kumimoji="0" lang="en-US" altLang="zh-CN"/>
              <a:t>T(2)</a:t>
            </a:r>
          </a:p>
        </p:txBody>
      </p:sp>
      <p:cxnSp>
        <p:nvCxnSpPr>
          <p:cNvPr id="29725" name="AutoShape 29">
            <a:extLst>
              <a:ext uri="{FF2B5EF4-FFF2-40B4-BE49-F238E27FC236}">
                <a16:creationId xmlns:a16="http://schemas.microsoft.com/office/drawing/2014/main" id="{90BC6DEF-64A8-8C4C-A2D9-578A4C837369}"/>
              </a:ext>
            </a:extLst>
          </p:cNvPr>
          <p:cNvCxnSpPr>
            <a:cxnSpLocks noChangeShapeType="1"/>
            <a:stCxn id="29704" idx="2"/>
            <a:endCxn id="29724" idx="0"/>
          </p:cNvCxnSpPr>
          <p:nvPr/>
        </p:nvCxnSpPr>
        <p:spPr bwMode="auto">
          <a:xfrm flipH="1">
            <a:off x="5734368" y="3242946"/>
            <a:ext cx="165100" cy="14319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9726" name="Text Box 30">
            <a:extLst>
              <a:ext uri="{FF2B5EF4-FFF2-40B4-BE49-F238E27FC236}">
                <a16:creationId xmlns:a16="http://schemas.microsoft.com/office/drawing/2014/main" id="{D0523798-A8B8-6643-9FB6-7E47ED78CF91}"/>
              </a:ext>
            </a:extLst>
          </p:cNvPr>
          <p:cNvSpPr txBox="1">
            <a:spLocks noChangeArrowheads="1"/>
          </p:cNvSpPr>
          <p:nvPr/>
        </p:nvSpPr>
        <p:spPr bwMode="auto">
          <a:xfrm>
            <a:off x="6123306" y="4674870"/>
            <a:ext cx="612775"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kumimoji="0" lang="en-US" altLang="zh-CN"/>
              <a:t>T(2)</a:t>
            </a:r>
          </a:p>
        </p:txBody>
      </p:sp>
      <p:cxnSp>
        <p:nvCxnSpPr>
          <p:cNvPr id="29727" name="AutoShape 31">
            <a:extLst>
              <a:ext uri="{FF2B5EF4-FFF2-40B4-BE49-F238E27FC236}">
                <a16:creationId xmlns:a16="http://schemas.microsoft.com/office/drawing/2014/main" id="{7DA161F9-8F55-534B-A4A0-ECAF9C00795E}"/>
              </a:ext>
            </a:extLst>
          </p:cNvPr>
          <p:cNvCxnSpPr>
            <a:cxnSpLocks noChangeShapeType="1"/>
            <a:stCxn id="29704" idx="2"/>
            <a:endCxn id="29726" idx="0"/>
          </p:cNvCxnSpPr>
          <p:nvPr/>
        </p:nvCxnSpPr>
        <p:spPr bwMode="auto">
          <a:xfrm>
            <a:off x="5899469" y="3242946"/>
            <a:ext cx="530225" cy="14319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9728" name="Text Box 32">
            <a:extLst>
              <a:ext uri="{FF2B5EF4-FFF2-40B4-BE49-F238E27FC236}">
                <a16:creationId xmlns:a16="http://schemas.microsoft.com/office/drawing/2014/main" id="{83DB86BC-0518-4A4A-8326-5EAB7A586648}"/>
              </a:ext>
            </a:extLst>
          </p:cNvPr>
          <p:cNvSpPr txBox="1">
            <a:spLocks noChangeArrowheads="1"/>
          </p:cNvSpPr>
          <p:nvPr/>
        </p:nvSpPr>
        <p:spPr bwMode="auto">
          <a:xfrm>
            <a:off x="7483794" y="1409383"/>
            <a:ext cx="6810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a:t>cn</a:t>
            </a:r>
          </a:p>
        </p:txBody>
      </p:sp>
      <p:sp>
        <p:nvSpPr>
          <p:cNvPr id="29729" name="Rectangle 33">
            <a:extLst>
              <a:ext uri="{FF2B5EF4-FFF2-40B4-BE49-F238E27FC236}">
                <a16:creationId xmlns:a16="http://schemas.microsoft.com/office/drawing/2014/main" id="{C76C0484-2D93-F045-9B94-0A46B8A74A1C}"/>
              </a:ext>
            </a:extLst>
          </p:cNvPr>
          <p:cNvSpPr>
            <a:spLocks noChangeArrowheads="1"/>
          </p:cNvSpPr>
          <p:nvPr/>
        </p:nvSpPr>
        <p:spPr bwMode="auto">
          <a:xfrm>
            <a:off x="1089343" y="3777933"/>
            <a:ext cx="5510212" cy="271462"/>
          </a:xfrm>
          <a:prstGeom prst="rect">
            <a:avLst/>
          </a:prstGeom>
          <a:solidFill>
            <a:srgbClr val="00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zh-CN">
                <a:solidFill>
                  <a:schemeClr val="bg1"/>
                </a:solidFill>
              </a:rPr>
              <a:t>T(n / 2</a:t>
            </a:r>
            <a:r>
              <a:rPr lang="en-US" altLang="zh-CN" baseline="30000">
                <a:solidFill>
                  <a:schemeClr val="bg1"/>
                </a:solidFill>
              </a:rPr>
              <a:t>k</a:t>
            </a:r>
            <a:r>
              <a:rPr lang="en-US" altLang="zh-CN">
                <a:solidFill>
                  <a:schemeClr val="bg1"/>
                </a:solidFill>
              </a:rPr>
              <a:t>)</a:t>
            </a:r>
          </a:p>
        </p:txBody>
      </p:sp>
      <p:sp>
        <p:nvSpPr>
          <p:cNvPr id="29730" name="Text Box 34">
            <a:extLst>
              <a:ext uri="{FF2B5EF4-FFF2-40B4-BE49-F238E27FC236}">
                <a16:creationId xmlns:a16="http://schemas.microsoft.com/office/drawing/2014/main" id="{EAFED2A2-2368-4742-867E-80522A049507}"/>
              </a:ext>
            </a:extLst>
          </p:cNvPr>
          <p:cNvSpPr txBox="1">
            <a:spLocks noChangeArrowheads="1"/>
          </p:cNvSpPr>
          <p:nvPr/>
        </p:nvSpPr>
        <p:spPr bwMode="auto">
          <a:xfrm>
            <a:off x="7483794" y="2101533"/>
            <a:ext cx="11572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a:t>2c(n/2)</a:t>
            </a:r>
          </a:p>
        </p:txBody>
      </p:sp>
      <p:sp>
        <p:nvSpPr>
          <p:cNvPr id="29731" name="Text Box 35">
            <a:extLst>
              <a:ext uri="{FF2B5EF4-FFF2-40B4-BE49-F238E27FC236}">
                <a16:creationId xmlns:a16="http://schemas.microsoft.com/office/drawing/2014/main" id="{1BF8FB8A-B50A-F24C-94E8-F6588C28E181}"/>
              </a:ext>
            </a:extLst>
          </p:cNvPr>
          <p:cNvSpPr txBox="1">
            <a:spLocks noChangeArrowheads="1"/>
          </p:cNvSpPr>
          <p:nvPr/>
        </p:nvSpPr>
        <p:spPr bwMode="auto">
          <a:xfrm>
            <a:off x="7483794" y="2906395"/>
            <a:ext cx="11572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a:t>4c(n/4)</a:t>
            </a:r>
          </a:p>
        </p:txBody>
      </p:sp>
      <p:sp>
        <p:nvSpPr>
          <p:cNvPr id="29732" name="Text Box 36">
            <a:extLst>
              <a:ext uri="{FF2B5EF4-FFF2-40B4-BE49-F238E27FC236}">
                <a16:creationId xmlns:a16="http://schemas.microsoft.com/office/drawing/2014/main" id="{D1DAC35B-42B3-AE4F-98BF-06860EDCD0F2}"/>
              </a:ext>
            </a:extLst>
          </p:cNvPr>
          <p:cNvSpPr txBox="1">
            <a:spLocks noChangeArrowheads="1"/>
          </p:cNvSpPr>
          <p:nvPr/>
        </p:nvSpPr>
        <p:spPr bwMode="auto">
          <a:xfrm>
            <a:off x="7483794" y="3735070"/>
            <a:ext cx="16144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a:t>2</a:t>
            </a:r>
            <a:r>
              <a:rPr lang="en-US" altLang="zh-CN" baseline="30000"/>
              <a:t>k </a:t>
            </a:r>
            <a:r>
              <a:rPr lang="en-US" altLang="zh-CN"/>
              <a:t>c(n / 2</a:t>
            </a:r>
            <a:r>
              <a:rPr lang="en-US" altLang="zh-CN" baseline="30000"/>
              <a:t>k</a:t>
            </a:r>
            <a:r>
              <a:rPr lang="en-US" altLang="zh-CN"/>
              <a:t>)</a:t>
            </a:r>
          </a:p>
        </p:txBody>
      </p:sp>
      <p:sp>
        <p:nvSpPr>
          <p:cNvPr id="29733" name="Text Box 37">
            <a:extLst>
              <a:ext uri="{FF2B5EF4-FFF2-40B4-BE49-F238E27FC236}">
                <a16:creationId xmlns:a16="http://schemas.microsoft.com/office/drawing/2014/main" id="{82BA1A0C-2CE0-A542-82E1-448AF135483A}"/>
              </a:ext>
            </a:extLst>
          </p:cNvPr>
          <p:cNvSpPr txBox="1">
            <a:spLocks noChangeArrowheads="1"/>
          </p:cNvSpPr>
          <p:nvPr/>
        </p:nvSpPr>
        <p:spPr bwMode="auto">
          <a:xfrm>
            <a:off x="7417118" y="4687570"/>
            <a:ext cx="1223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a:t>n/2</a:t>
            </a:r>
            <a:r>
              <a:rPr lang="en-US" altLang="zh-CN" baseline="30000"/>
              <a:t> </a:t>
            </a:r>
            <a:r>
              <a:rPr lang="en-US" altLang="zh-CN"/>
              <a:t>*c*2</a:t>
            </a:r>
          </a:p>
        </p:txBody>
      </p:sp>
      <p:sp>
        <p:nvSpPr>
          <p:cNvPr id="29734" name="Text Box 38">
            <a:extLst>
              <a:ext uri="{FF2B5EF4-FFF2-40B4-BE49-F238E27FC236}">
                <a16:creationId xmlns:a16="http://schemas.microsoft.com/office/drawing/2014/main" id="{433AF401-F709-1D49-88A2-3589D3EF68FA}"/>
              </a:ext>
            </a:extLst>
          </p:cNvPr>
          <p:cNvSpPr txBox="1">
            <a:spLocks noChangeArrowheads="1"/>
          </p:cNvSpPr>
          <p:nvPr/>
        </p:nvSpPr>
        <p:spPr bwMode="auto">
          <a:xfrm>
            <a:off x="7483794" y="4198620"/>
            <a:ext cx="11572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a:t>. . .</a:t>
            </a:r>
          </a:p>
        </p:txBody>
      </p:sp>
      <p:sp>
        <p:nvSpPr>
          <p:cNvPr id="29735" name="Text Box 39">
            <a:extLst>
              <a:ext uri="{FF2B5EF4-FFF2-40B4-BE49-F238E27FC236}">
                <a16:creationId xmlns:a16="http://schemas.microsoft.com/office/drawing/2014/main" id="{98B746FD-15D6-394C-A37B-09440D175211}"/>
              </a:ext>
            </a:extLst>
          </p:cNvPr>
          <p:cNvSpPr txBox="1">
            <a:spLocks noChangeArrowheads="1"/>
          </p:cNvSpPr>
          <p:nvPr/>
        </p:nvSpPr>
        <p:spPr bwMode="auto">
          <a:xfrm>
            <a:off x="7483794" y="3381058"/>
            <a:ext cx="11572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a:t>. . .</a:t>
            </a:r>
          </a:p>
        </p:txBody>
      </p:sp>
      <p:sp>
        <p:nvSpPr>
          <p:cNvPr id="29736" name="Line 40">
            <a:extLst>
              <a:ext uri="{FF2B5EF4-FFF2-40B4-BE49-F238E27FC236}">
                <a16:creationId xmlns:a16="http://schemas.microsoft.com/office/drawing/2014/main" id="{C8BBD524-B18A-464F-B741-09F2085FF9EA}"/>
              </a:ext>
            </a:extLst>
          </p:cNvPr>
          <p:cNvSpPr>
            <a:spLocks noChangeShapeType="1"/>
          </p:cNvSpPr>
          <p:nvPr/>
        </p:nvSpPr>
        <p:spPr bwMode="auto">
          <a:xfrm>
            <a:off x="7075805" y="1477645"/>
            <a:ext cx="0" cy="3536950"/>
          </a:xfrm>
          <a:prstGeom prst="line">
            <a:avLst/>
          </a:prstGeom>
          <a:noFill/>
          <a:ln w="12700">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29737" name="Text Box 41">
            <a:extLst>
              <a:ext uri="{FF2B5EF4-FFF2-40B4-BE49-F238E27FC236}">
                <a16:creationId xmlns:a16="http://schemas.microsoft.com/office/drawing/2014/main" id="{67C34B01-CF67-6142-9ED6-547630CC19D7}"/>
              </a:ext>
            </a:extLst>
          </p:cNvPr>
          <p:cNvSpPr txBox="1">
            <a:spLocks noChangeArrowheads="1"/>
          </p:cNvSpPr>
          <p:nvPr/>
        </p:nvSpPr>
        <p:spPr bwMode="auto">
          <a:xfrm>
            <a:off x="6736081" y="3122295"/>
            <a:ext cx="747713" cy="336550"/>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a:t>log</a:t>
            </a:r>
            <a:r>
              <a:rPr lang="en-US" altLang="zh-CN" baseline="-25000"/>
              <a:t>2</a:t>
            </a:r>
            <a:r>
              <a:rPr lang="en-US" altLang="zh-CN"/>
              <a:t>n</a:t>
            </a:r>
            <a:endParaRPr lang="en-US" altLang="zh-CN">
              <a:solidFill>
                <a:srgbClr val="006600"/>
              </a:solidFill>
            </a:endParaRPr>
          </a:p>
        </p:txBody>
      </p:sp>
      <p:sp>
        <p:nvSpPr>
          <p:cNvPr id="29738" name="Line 42">
            <a:extLst>
              <a:ext uri="{FF2B5EF4-FFF2-40B4-BE49-F238E27FC236}">
                <a16:creationId xmlns:a16="http://schemas.microsoft.com/office/drawing/2014/main" id="{DFA7491B-D0B9-3C4D-BDEF-EEDF3085FA1B}"/>
              </a:ext>
            </a:extLst>
          </p:cNvPr>
          <p:cNvSpPr>
            <a:spLocks noChangeShapeType="1"/>
          </p:cNvSpPr>
          <p:nvPr/>
        </p:nvSpPr>
        <p:spPr bwMode="auto">
          <a:xfrm flipH="1">
            <a:off x="7417119" y="5151120"/>
            <a:ext cx="10874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29739" name="Text Box 43">
            <a:extLst>
              <a:ext uri="{FF2B5EF4-FFF2-40B4-BE49-F238E27FC236}">
                <a16:creationId xmlns:a16="http://schemas.microsoft.com/office/drawing/2014/main" id="{2724EC76-9D98-A64A-A9C9-D78B0BCA1994}"/>
              </a:ext>
            </a:extLst>
          </p:cNvPr>
          <p:cNvSpPr txBox="1">
            <a:spLocks noChangeArrowheads="1"/>
          </p:cNvSpPr>
          <p:nvPr/>
        </p:nvSpPr>
        <p:spPr bwMode="auto">
          <a:xfrm>
            <a:off x="7483794" y="5232083"/>
            <a:ext cx="11572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a:t>cn</a:t>
            </a:r>
            <a:r>
              <a:rPr lang="en-US" altLang="zh-CN" baseline="30000"/>
              <a:t> </a:t>
            </a:r>
            <a:r>
              <a:rPr lang="en-US" altLang="zh-CN"/>
              <a:t>log</a:t>
            </a:r>
            <a:r>
              <a:rPr lang="en-US" altLang="zh-CN" baseline="-25000"/>
              <a:t>2</a:t>
            </a:r>
            <a:r>
              <a:rPr lang="en-US" altLang="zh-CN"/>
              <a:t>n</a:t>
            </a:r>
          </a:p>
        </p:txBody>
      </p:sp>
      <p:pic>
        <p:nvPicPr>
          <p:cNvPr id="45" name="Picture 2">
            <a:extLst>
              <a:ext uri="{FF2B5EF4-FFF2-40B4-BE49-F238E27FC236}">
                <a16:creationId xmlns:a16="http://schemas.microsoft.com/office/drawing/2014/main" id="{C642E4EE-A197-8541-B4D8-AA516FA868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4">
            <a:extLst>
              <a:ext uri="{FF2B5EF4-FFF2-40B4-BE49-F238E27FC236}">
                <a16:creationId xmlns:a16="http://schemas.microsoft.com/office/drawing/2014/main" id="{8EC2F783-73ED-794D-924B-408088E78378}"/>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4121090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3">
            <a:extLst>
              <a:ext uri="{FF2B5EF4-FFF2-40B4-BE49-F238E27FC236}">
                <a16:creationId xmlns:a16="http://schemas.microsoft.com/office/drawing/2014/main" id="{D5263C70-70B9-364B-BD98-7A2BF9B59D48}"/>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91EEA29D-3756-B143-9AF0-7D6FCB466D82}" type="slidenum">
              <a:rPr lang="en-US" altLang="zh-CN" sz="800"/>
              <a:pPr/>
              <a:t>21</a:t>
            </a:fld>
            <a:endParaRPr lang="en-US" altLang="zh-CN" sz="1400"/>
          </a:p>
        </p:txBody>
      </p:sp>
      <p:sp>
        <p:nvSpPr>
          <p:cNvPr id="31746" name="Rectangle 2">
            <a:extLst>
              <a:ext uri="{FF2B5EF4-FFF2-40B4-BE49-F238E27FC236}">
                <a16:creationId xmlns:a16="http://schemas.microsoft.com/office/drawing/2014/main" id="{7EFC01B1-E3A5-5144-AC01-738C717E6765}"/>
              </a:ext>
            </a:extLst>
          </p:cNvPr>
          <p:cNvSpPr>
            <a:spLocks noGrp="1" noChangeArrowheads="1"/>
          </p:cNvSpPr>
          <p:nvPr>
            <p:ph type="title"/>
          </p:nvPr>
        </p:nvSpPr>
        <p:spPr/>
        <p:txBody>
          <a:bodyPr/>
          <a:lstStyle/>
          <a:p>
            <a:r>
              <a:rPr lang="en-US" altLang="zh-CN" dirty="0"/>
              <a:t>Proof by Telescoping</a:t>
            </a:r>
          </a:p>
        </p:txBody>
      </p:sp>
      <p:sp>
        <p:nvSpPr>
          <p:cNvPr id="9" name="Rectangle 3">
            <a:extLst>
              <a:ext uri="{FF2B5EF4-FFF2-40B4-BE49-F238E27FC236}">
                <a16:creationId xmlns:a16="http://schemas.microsoft.com/office/drawing/2014/main" id="{2D463A44-DFC9-8B4D-A7E0-831F8A1F92E9}"/>
              </a:ext>
            </a:extLst>
          </p:cNvPr>
          <p:cNvSpPr txBox="1">
            <a:spLocks noRot="1" noChangeAspect="1" noMove="1" noResize="1" noEditPoints="1" noAdjustHandles="1" noChangeArrowheads="1" noChangeShapeType="1" noTextEdit="1"/>
          </p:cNvSpPr>
          <p:nvPr/>
        </p:nvSpPr>
        <p:spPr>
          <a:xfrm>
            <a:off x="609600" y="914400"/>
            <a:ext cx="7848600" cy="5410200"/>
          </a:xfrm>
          <a:prstGeom prst="rect">
            <a:avLst/>
          </a:prstGeom>
          <a:blipFill>
            <a:blip r:embed="rId3"/>
            <a:stretch>
              <a:fillRect l="-646"/>
            </a:stretch>
          </a:blip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N">
                <a:noFill/>
              </a:rPr>
              <a:t> </a:t>
            </a:r>
          </a:p>
        </p:txBody>
      </p:sp>
      <p:pic>
        <p:nvPicPr>
          <p:cNvPr id="10" name="Picture 2">
            <a:extLst>
              <a:ext uri="{FF2B5EF4-FFF2-40B4-BE49-F238E27FC236}">
                <a16:creationId xmlns:a16="http://schemas.microsoft.com/office/drawing/2014/main" id="{79602F13-19D6-914E-9E73-6A42E62676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4">
            <a:extLst>
              <a:ext uri="{FF2B5EF4-FFF2-40B4-BE49-F238E27FC236}">
                <a16:creationId xmlns:a16="http://schemas.microsoft.com/office/drawing/2014/main" id="{16B2DB22-7011-864D-9722-459EA45D4C7B}"/>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599947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21CEDBD1-292B-BB48-9D81-B8E5A58DE4DC}"/>
              </a:ext>
            </a:extLst>
          </p:cNvPr>
          <p:cNvSpPr>
            <a:spLocks noGrp="1" noChangeArrowheads="1"/>
          </p:cNvSpPr>
          <p:nvPr>
            <p:ph type="ctrTitle"/>
          </p:nvPr>
        </p:nvSpPr>
        <p:spPr/>
        <p:txBody>
          <a:bodyPr/>
          <a:lstStyle/>
          <a:p>
            <a:r>
              <a:rPr lang="en-US" altLang="zh-CN" dirty="0"/>
              <a:t>2.  Counting Inversions</a:t>
            </a:r>
          </a:p>
        </p:txBody>
      </p:sp>
      <p:pic>
        <p:nvPicPr>
          <p:cNvPr id="3" name="Picture 2">
            <a:extLst>
              <a:ext uri="{FF2B5EF4-FFF2-40B4-BE49-F238E27FC236}">
                <a16:creationId xmlns:a16="http://schemas.microsoft.com/office/drawing/2014/main" id="{C32A6D56-E653-7449-ACBE-E1004A076F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58C477CA-EA28-9D4C-BE1B-F602DBCFD5F8}"/>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3780469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3">
            <a:extLst>
              <a:ext uri="{FF2B5EF4-FFF2-40B4-BE49-F238E27FC236}">
                <a16:creationId xmlns:a16="http://schemas.microsoft.com/office/drawing/2014/main" id="{FA71FADD-711D-E44F-B30F-C1DF1088D16D}"/>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E03FC450-D5D5-6742-8C93-CF2A425486C7}" type="slidenum">
              <a:rPr lang="en-US" altLang="zh-CN" sz="800"/>
              <a:pPr/>
              <a:t>23</a:t>
            </a:fld>
            <a:endParaRPr lang="en-US" altLang="zh-CN" sz="1400"/>
          </a:p>
        </p:txBody>
      </p:sp>
      <p:sp>
        <p:nvSpPr>
          <p:cNvPr id="35842" name="Rectangle 3">
            <a:extLst>
              <a:ext uri="{FF2B5EF4-FFF2-40B4-BE49-F238E27FC236}">
                <a16:creationId xmlns:a16="http://schemas.microsoft.com/office/drawing/2014/main" id="{C8794139-AEAB-1343-B734-9DF95E2DBC4C}"/>
              </a:ext>
            </a:extLst>
          </p:cNvPr>
          <p:cNvSpPr>
            <a:spLocks noGrp="1" noChangeArrowheads="1"/>
          </p:cNvSpPr>
          <p:nvPr>
            <p:ph type="body" idx="1"/>
          </p:nvPr>
        </p:nvSpPr>
        <p:spPr/>
        <p:txBody>
          <a:bodyPr>
            <a:normAutofit fontScale="85000" lnSpcReduction="20000"/>
          </a:bodyPr>
          <a:lstStyle/>
          <a:p>
            <a:r>
              <a:rPr lang="en-US" altLang="zh-CN"/>
              <a:t>Music site tries to match your song preferences with others.</a:t>
            </a:r>
          </a:p>
          <a:p>
            <a:pPr lvl="1"/>
            <a:r>
              <a:rPr lang="en-US" altLang="zh-CN"/>
              <a:t>You rank n songs.</a:t>
            </a:r>
          </a:p>
          <a:p>
            <a:pPr lvl="1"/>
            <a:r>
              <a:rPr lang="en-US" altLang="zh-CN"/>
              <a:t>Music site consults database to find people with </a:t>
            </a:r>
            <a:r>
              <a:rPr lang="en-US" altLang="zh-CN">
                <a:solidFill>
                  <a:schemeClr val="accent1"/>
                </a:solidFill>
              </a:rPr>
              <a:t>similar</a:t>
            </a:r>
            <a:r>
              <a:rPr lang="en-US" altLang="zh-CN"/>
              <a:t> tastes.</a:t>
            </a:r>
          </a:p>
          <a:p>
            <a:pPr lvl="1"/>
            <a:endParaRPr lang="en-US" altLang="zh-CN"/>
          </a:p>
          <a:p>
            <a:r>
              <a:rPr lang="en-US" altLang="zh-CN"/>
              <a:t>Similarity metric:  </a:t>
            </a:r>
            <a:r>
              <a:rPr lang="en-US" altLang="zh-CN">
                <a:solidFill>
                  <a:schemeClr val="tx1"/>
                </a:solidFill>
              </a:rPr>
              <a:t>number of inversions between two rankings.</a:t>
            </a:r>
          </a:p>
          <a:p>
            <a:pPr lvl="1"/>
            <a:r>
              <a:rPr lang="en-US" altLang="zh-CN"/>
              <a:t>My rank:  1, 2, …, n.</a:t>
            </a:r>
          </a:p>
          <a:p>
            <a:pPr lvl="1"/>
            <a:r>
              <a:rPr lang="en-US" altLang="zh-CN"/>
              <a:t>Your rank:  a</a:t>
            </a:r>
            <a:r>
              <a:rPr lang="en-US" altLang="zh-CN" sz="2000" baseline="-25000"/>
              <a:t>1</a:t>
            </a:r>
            <a:r>
              <a:rPr lang="en-US" altLang="zh-CN"/>
              <a:t>, a</a:t>
            </a:r>
            <a:r>
              <a:rPr lang="en-US" altLang="zh-CN" sz="2000" baseline="-25000"/>
              <a:t>2</a:t>
            </a:r>
            <a:r>
              <a:rPr lang="en-US" altLang="zh-CN"/>
              <a:t>, …, a</a:t>
            </a:r>
            <a:r>
              <a:rPr lang="en-US" altLang="zh-CN" sz="2000" baseline="-25000"/>
              <a:t>n</a:t>
            </a:r>
            <a:r>
              <a:rPr lang="en-US" altLang="zh-CN"/>
              <a:t>.</a:t>
            </a:r>
          </a:p>
          <a:p>
            <a:pPr lvl="1"/>
            <a:r>
              <a:rPr lang="en-US" altLang="zh-CN"/>
              <a:t>Songs i and j </a:t>
            </a:r>
            <a:r>
              <a:rPr lang="en-US" altLang="zh-CN">
                <a:solidFill>
                  <a:schemeClr val="accent1"/>
                </a:solidFill>
              </a:rPr>
              <a:t>inverted</a:t>
            </a:r>
            <a:r>
              <a:rPr lang="en-US" altLang="zh-CN"/>
              <a:t> if i &lt; j, but a</a:t>
            </a:r>
            <a:r>
              <a:rPr lang="en-US" altLang="zh-CN" sz="2000" baseline="-25000"/>
              <a:t>i</a:t>
            </a:r>
            <a:r>
              <a:rPr lang="en-US" altLang="zh-CN"/>
              <a:t> &gt; a</a:t>
            </a:r>
            <a:r>
              <a:rPr lang="en-US" altLang="zh-CN" sz="2000" baseline="-25000"/>
              <a:t>j</a:t>
            </a:r>
            <a:r>
              <a:rPr lang="en-US" altLang="zh-CN"/>
              <a:t>.</a:t>
            </a:r>
          </a:p>
          <a:p>
            <a:pPr lvl="1"/>
            <a:endParaRPr lang="en-US" altLang="zh-CN"/>
          </a:p>
          <a:p>
            <a:pPr lvl="1"/>
            <a:endParaRPr lang="en-US" altLang="zh-CN"/>
          </a:p>
          <a:p>
            <a:pPr lvl="1"/>
            <a:endParaRPr lang="en-US" altLang="zh-CN"/>
          </a:p>
          <a:p>
            <a:pPr lvl="1"/>
            <a:endParaRPr lang="en-US" altLang="zh-CN"/>
          </a:p>
          <a:p>
            <a:pPr lvl="1"/>
            <a:endParaRPr lang="en-US" altLang="zh-CN"/>
          </a:p>
          <a:p>
            <a:pPr lvl="1"/>
            <a:endParaRPr lang="en-US" altLang="zh-CN"/>
          </a:p>
          <a:p>
            <a:pPr lvl="1"/>
            <a:endParaRPr lang="en-US" altLang="zh-CN"/>
          </a:p>
          <a:p>
            <a:r>
              <a:rPr lang="en-US" altLang="zh-CN"/>
              <a:t>Brute force:  </a:t>
            </a:r>
            <a:r>
              <a:rPr lang="en-US" altLang="zh-CN">
                <a:solidFill>
                  <a:schemeClr val="tx1"/>
                </a:solidFill>
              </a:rPr>
              <a:t>check all </a:t>
            </a:r>
            <a:r>
              <a:rPr lang="en-US" altLang="zh-CN">
                <a:solidFill>
                  <a:schemeClr val="tx1"/>
                </a:solidFill>
                <a:sym typeface="Symbol" pitchFamily="2" charset="2"/>
              </a:rPr>
              <a:t></a:t>
            </a:r>
            <a:r>
              <a:rPr lang="en-US" altLang="zh-CN">
                <a:solidFill>
                  <a:schemeClr val="tx1"/>
                </a:solidFill>
              </a:rPr>
              <a:t>(n</a:t>
            </a:r>
            <a:r>
              <a:rPr lang="en-US" altLang="zh-CN" sz="2000" baseline="30000"/>
              <a:t>2</a:t>
            </a:r>
            <a:r>
              <a:rPr lang="en-US" altLang="zh-CN">
                <a:solidFill>
                  <a:schemeClr val="tx1"/>
                </a:solidFill>
              </a:rPr>
              <a:t>) pairs i and j.</a:t>
            </a:r>
          </a:p>
        </p:txBody>
      </p:sp>
      <p:cxnSp>
        <p:nvCxnSpPr>
          <p:cNvPr id="35843" name="AutoShape 50">
            <a:extLst>
              <a:ext uri="{FF2B5EF4-FFF2-40B4-BE49-F238E27FC236}">
                <a16:creationId xmlns:a16="http://schemas.microsoft.com/office/drawing/2014/main" id="{60F49DFD-2EC9-BF41-B7A6-385529A06E12}"/>
              </a:ext>
            </a:extLst>
          </p:cNvPr>
          <p:cNvCxnSpPr>
            <a:cxnSpLocks noChangeShapeType="1"/>
            <a:stCxn id="35847" idx="4"/>
            <a:endCxn id="35845" idx="4"/>
          </p:cNvCxnSpPr>
          <p:nvPr/>
        </p:nvCxnSpPr>
        <p:spPr bwMode="auto">
          <a:xfrm rot="16200000" flipH="1">
            <a:off x="6173789" y="4637089"/>
            <a:ext cx="1587" cy="1379537"/>
          </a:xfrm>
          <a:prstGeom prst="bentConnector3">
            <a:avLst>
              <a:gd name="adj1" fmla="val 22599995"/>
            </a:avLst>
          </a:prstGeom>
          <a:noFill/>
          <a:ln w="9525">
            <a:solidFill>
              <a:schemeClr val="tx1"/>
            </a:solidFill>
            <a:miter lim="800000"/>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5844" name="Oval 52">
            <a:extLst>
              <a:ext uri="{FF2B5EF4-FFF2-40B4-BE49-F238E27FC236}">
                <a16:creationId xmlns:a16="http://schemas.microsoft.com/office/drawing/2014/main" id="{E365019F-A4C0-5644-AB9E-920DE3BFCC39}"/>
              </a:ext>
            </a:extLst>
          </p:cNvPr>
          <p:cNvSpPr>
            <a:spLocks noChangeArrowheads="1"/>
          </p:cNvSpPr>
          <p:nvPr/>
        </p:nvSpPr>
        <p:spPr bwMode="auto">
          <a:xfrm>
            <a:off x="6096000" y="5249863"/>
            <a:ext cx="76200" cy="76200"/>
          </a:xfrm>
          <a:prstGeom prst="ellipse">
            <a:avLst/>
          </a:prstGeom>
          <a:solidFill>
            <a:schemeClr val="accent1"/>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endParaRPr lang="zh-CN" altLang="zh-CN"/>
          </a:p>
        </p:txBody>
      </p:sp>
      <p:sp>
        <p:nvSpPr>
          <p:cNvPr id="35845" name="Oval 53">
            <a:extLst>
              <a:ext uri="{FF2B5EF4-FFF2-40B4-BE49-F238E27FC236}">
                <a16:creationId xmlns:a16="http://schemas.microsoft.com/office/drawing/2014/main" id="{CFF4BBFA-DFD8-224D-A3DF-B0A193F2364E}"/>
              </a:ext>
            </a:extLst>
          </p:cNvPr>
          <p:cNvSpPr>
            <a:spLocks noChangeArrowheads="1"/>
          </p:cNvSpPr>
          <p:nvPr/>
        </p:nvSpPr>
        <p:spPr bwMode="auto">
          <a:xfrm>
            <a:off x="6826250" y="5249863"/>
            <a:ext cx="76200" cy="76200"/>
          </a:xfrm>
          <a:prstGeom prst="ellipse">
            <a:avLst/>
          </a:prstGeom>
          <a:solidFill>
            <a:schemeClr val="accent1"/>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endParaRPr lang="zh-CN" altLang="zh-CN"/>
          </a:p>
        </p:txBody>
      </p:sp>
      <p:sp>
        <p:nvSpPr>
          <p:cNvPr id="35846" name="Oval 54">
            <a:extLst>
              <a:ext uri="{FF2B5EF4-FFF2-40B4-BE49-F238E27FC236}">
                <a16:creationId xmlns:a16="http://schemas.microsoft.com/office/drawing/2014/main" id="{36220D33-FCDA-954E-9167-3AA016009FD8}"/>
              </a:ext>
            </a:extLst>
          </p:cNvPr>
          <p:cNvSpPr>
            <a:spLocks noChangeArrowheads="1"/>
          </p:cNvSpPr>
          <p:nvPr/>
        </p:nvSpPr>
        <p:spPr bwMode="auto">
          <a:xfrm>
            <a:off x="6637338" y="5249863"/>
            <a:ext cx="76200" cy="76200"/>
          </a:xfrm>
          <a:prstGeom prst="ellipse">
            <a:avLst/>
          </a:prstGeom>
          <a:solidFill>
            <a:schemeClr val="accent1"/>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endParaRPr lang="zh-CN" altLang="zh-CN"/>
          </a:p>
        </p:txBody>
      </p:sp>
      <p:sp>
        <p:nvSpPr>
          <p:cNvPr id="35847" name="Oval 56">
            <a:extLst>
              <a:ext uri="{FF2B5EF4-FFF2-40B4-BE49-F238E27FC236}">
                <a16:creationId xmlns:a16="http://schemas.microsoft.com/office/drawing/2014/main" id="{98B64113-F171-B64E-8DA7-AC88C9E7EAAD}"/>
              </a:ext>
            </a:extLst>
          </p:cNvPr>
          <p:cNvSpPr>
            <a:spLocks noChangeArrowheads="1"/>
          </p:cNvSpPr>
          <p:nvPr/>
        </p:nvSpPr>
        <p:spPr bwMode="auto">
          <a:xfrm>
            <a:off x="5446713" y="5249863"/>
            <a:ext cx="76200" cy="76200"/>
          </a:xfrm>
          <a:prstGeom prst="ellipse">
            <a:avLst/>
          </a:prstGeom>
          <a:solidFill>
            <a:schemeClr val="accent1"/>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endParaRPr lang="zh-CN" altLang="zh-CN"/>
          </a:p>
        </p:txBody>
      </p:sp>
      <p:cxnSp>
        <p:nvCxnSpPr>
          <p:cNvPr id="35848" name="AutoShape 57">
            <a:extLst>
              <a:ext uri="{FF2B5EF4-FFF2-40B4-BE49-F238E27FC236}">
                <a16:creationId xmlns:a16="http://schemas.microsoft.com/office/drawing/2014/main" id="{3DC4F05E-CE57-7C42-99C4-940E127B7BEA}"/>
              </a:ext>
            </a:extLst>
          </p:cNvPr>
          <p:cNvCxnSpPr>
            <a:cxnSpLocks noChangeShapeType="1"/>
            <a:stCxn id="35844" idx="4"/>
            <a:endCxn id="35846" idx="4"/>
          </p:cNvCxnSpPr>
          <p:nvPr/>
        </p:nvCxnSpPr>
        <p:spPr bwMode="auto">
          <a:xfrm rot="16200000" flipH="1">
            <a:off x="6403976" y="5056188"/>
            <a:ext cx="1587" cy="541338"/>
          </a:xfrm>
          <a:prstGeom prst="bentConnector3">
            <a:avLst>
              <a:gd name="adj1" fmla="val 12899995"/>
            </a:avLst>
          </a:prstGeom>
          <a:noFill/>
          <a:ln w="9525">
            <a:solidFill>
              <a:schemeClr val="tx1"/>
            </a:solidFill>
            <a:miter lim="800000"/>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5849" name="Rectangle 23">
            <a:extLst>
              <a:ext uri="{FF2B5EF4-FFF2-40B4-BE49-F238E27FC236}">
                <a16:creationId xmlns:a16="http://schemas.microsoft.com/office/drawing/2014/main" id="{E224A995-3C14-5E47-AFA1-C9FE7E24DAA7}"/>
              </a:ext>
            </a:extLst>
          </p:cNvPr>
          <p:cNvSpPr>
            <a:spLocks noChangeAspect="1" noChangeArrowheads="1"/>
          </p:cNvSpPr>
          <p:nvPr/>
        </p:nvSpPr>
        <p:spPr bwMode="auto">
          <a:xfrm>
            <a:off x="3810001" y="4965701"/>
            <a:ext cx="747713" cy="360363"/>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You</a:t>
            </a:r>
          </a:p>
        </p:txBody>
      </p:sp>
      <p:sp>
        <p:nvSpPr>
          <p:cNvPr id="35850" name="Rectangle 29">
            <a:extLst>
              <a:ext uri="{FF2B5EF4-FFF2-40B4-BE49-F238E27FC236}">
                <a16:creationId xmlns:a16="http://schemas.microsoft.com/office/drawing/2014/main" id="{5FE20191-7F13-C649-A2D5-23421F507456}"/>
              </a:ext>
            </a:extLst>
          </p:cNvPr>
          <p:cNvSpPr>
            <a:spLocks noChangeAspect="1" noChangeArrowheads="1"/>
          </p:cNvSpPr>
          <p:nvPr/>
        </p:nvSpPr>
        <p:spPr bwMode="auto">
          <a:xfrm>
            <a:off x="3810001" y="4605338"/>
            <a:ext cx="747713" cy="36036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Me</a:t>
            </a:r>
          </a:p>
        </p:txBody>
      </p:sp>
      <p:sp>
        <p:nvSpPr>
          <p:cNvPr id="35851" name="Rectangle 24">
            <a:extLst>
              <a:ext uri="{FF2B5EF4-FFF2-40B4-BE49-F238E27FC236}">
                <a16:creationId xmlns:a16="http://schemas.microsoft.com/office/drawing/2014/main" id="{1708E8EB-D310-BB47-9372-BD1A7A0E6D17}"/>
              </a:ext>
            </a:extLst>
          </p:cNvPr>
          <p:cNvSpPr>
            <a:spLocks noChangeAspect="1" noChangeArrowheads="1"/>
          </p:cNvSpPr>
          <p:nvPr/>
        </p:nvSpPr>
        <p:spPr bwMode="auto">
          <a:xfrm>
            <a:off x="4557713" y="4965701"/>
            <a:ext cx="628650" cy="360363"/>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1</a:t>
            </a:r>
          </a:p>
        </p:txBody>
      </p:sp>
      <p:sp>
        <p:nvSpPr>
          <p:cNvPr id="35852" name="Rectangle 25">
            <a:extLst>
              <a:ext uri="{FF2B5EF4-FFF2-40B4-BE49-F238E27FC236}">
                <a16:creationId xmlns:a16="http://schemas.microsoft.com/office/drawing/2014/main" id="{35D47E26-9153-4E4F-9B1B-50543912F6D9}"/>
              </a:ext>
            </a:extLst>
          </p:cNvPr>
          <p:cNvSpPr>
            <a:spLocks noChangeAspect="1" noChangeArrowheads="1"/>
          </p:cNvSpPr>
          <p:nvPr/>
        </p:nvSpPr>
        <p:spPr bwMode="auto">
          <a:xfrm>
            <a:off x="5813426" y="4965701"/>
            <a:ext cx="627063" cy="360363"/>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4</a:t>
            </a:r>
          </a:p>
        </p:txBody>
      </p:sp>
      <p:sp>
        <p:nvSpPr>
          <p:cNvPr id="35853" name="Rectangle 26">
            <a:extLst>
              <a:ext uri="{FF2B5EF4-FFF2-40B4-BE49-F238E27FC236}">
                <a16:creationId xmlns:a16="http://schemas.microsoft.com/office/drawing/2014/main" id="{D3365D41-4AA9-3945-9447-2AB7CE79D1F1}"/>
              </a:ext>
            </a:extLst>
          </p:cNvPr>
          <p:cNvSpPr>
            <a:spLocks noChangeAspect="1" noChangeArrowheads="1"/>
          </p:cNvSpPr>
          <p:nvPr/>
        </p:nvSpPr>
        <p:spPr bwMode="auto">
          <a:xfrm>
            <a:off x="5186363" y="4965701"/>
            <a:ext cx="627062" cy="360363"/>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3</a:t>
            </a:r>
          </a:p>
        </p:txBody>
      </p:sp>
      <p:sp>
        <p:nvSpPr>
          <p:cNvPr id="35854" name="Rectangle 27">
            <a:extLst>
              <a:ext uri="{FF2B5EF4-FFF2-40B4-BE49-F238E27FC236}">
                <a16:creationId xmlns:a16="http://schemas.microsoft.com/office/drawing/2014/main" id="{480AAFE6-9E3C-3343-B96D-942B65672F7D}"/>
              </a:ext>
            </a:extLst>
          </p:cNvPr>
          <p:cNvSpPr>
            <a:spLocks noChangeAspect="1" noChangeArrowheads="1"/>
          </p:cNvSpPr>
          <p:nvPr/>
        </p:nvSpPr>
        <p:spPr bwMode="auto">
          <a:xfrm>
            <a:off x="6440488" y="4965701"/>
            <a:ext cx="627062" cy="360363"/>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2</a:t>
            </a:r>
          </a:p>
        </p:txBody>
      </p:sp>
      <p:sp>
        <p:nvSpPr>
          <p:cNvPr id="35855" name="Rectangle 28">
            <a:extLst>
              <a:ext uri="{FF2B5EF4-FFF2-40B4-BE49-F238E27FC236}">
                <a16:creationId xmlns:a16="http://schemas.microsoft.com/office/drawing/2014/main" id="{3355111B-B119-8141-B03C-538C6E6339B4}"/>
              </a:ext>
            </a:extLst>
          </p:cNvPr>
          <p:cNvSpPr>
            <a:spLocks noChangeAspect="1" noChangeArrowheads="1"/>
          </p:cNvSpPr>
          <p:nvPr/>
        </p:nvSpPr>
        <p:spPr bwMode="auto">
          <a:xfrm>
            <a:off x="7067550" y="4965701"/>
            <a:ext cx="628650" cy="360363"/>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5</a:t>
            </a:r>
          </a:p>
        </p:txBody>
      </p:sp>
      <p:sp>
        <p:nvSpPr>
          <p:cNvPr id="35856" name="Rectangle 30">
            <a:extLst>
              <a:ext uri="{FF2B5EF4-FFF2-40B4-BE49-F238E27FC236}">
                <a16:creationId xmlns:a16="http://schemas.microsoft.com/office/drawing/2014/main" id="{D4A841CB-983F-1F48-83D0-875EEE7B037A}"/>
              </a:ext>
            </a:extLst>
          </p:cNvPr>
          <p:cNvSpPr>
            <a:spLocks noChangeAspect="1" noChangeArrowheads="1"/>
          </p:cNvSpPr>
          <p:nvPr/>
        </p:nvSpPr>
        <p:spPr bwMode="auto">
          <a:xfrm>
            <a:off x="4557713" y="4605338"/>
            <a:ext cx="628650" cy="3603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1</a:t>
            </a:r>
          </a:p>
        </p:txBody>
      </p:sp>
      <p:sp>
        <p:nvSpPr>
          <p:cNvPr id="35857" name="Rectangle 31">
            <a:extLst>
              <a:ext uri="{FF2B5EF4-FFF2-40B4-BE49-F238E27FC236}">
                <a16:creationId xmlns:a16="http://schemas.microsoft.com/office/drawing/2014/main" id="{8657F3CD-9127-5B4A-8534-81D7CB0EA020}"/>
              </a:ext>
            </a:extLst>
          </p:cNvPr>
          <p:cNvSpPr>
            <a:spLocks noChangeAspect="1" noChangeArrowheads="1"/>
          </p:cNvSpPr>
          <p:nvPr/>
        </p:nvSpPr>
        <p:spPr bwMode="auto">
          <a:xfrm>
            <a:off x="5813426" y="4605338"/>
            <a:ext cx="627063" cy="3603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3</a:t>
            </a:r>
          </a:p>
        </p:txBody>
      </p:sp>
      <p:sp>
        <p:nvSpPr>
          <p:cNvPr id="35858" name="Rectangle 32">
            <a:extLst>
              <a:ext uri="{FF2B5EF4-FFF2-40B4-BE49-F238E27FC236}">
                <a16:creationId xmlns:a16="http://schemas.microsoft.com/office/drawing/2014/main" id="{D848C3EE-0B93-7B4A-B7B6-48CB001FD398}"/>
              </a:ext>
            </a:extLst>
          </p:cNvPr>
          <p:cNvSpPr>
            <a:spLocks noChangeAspect="1" noChangeArrowheads="1"/>
          </p:cNvSpPr>
          <p:nvPr/>
        </p:nvSpPr>
        <p:spPr bwMode="auto">
          <a:xfrm>
            <a:off x="5186363" y="4605338"/>
            <a:ext cx="627062" cy="3603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2</a:t>
            </a:r>
          </a:p>
        </p:txBody>
      </p:sp>
      <p:sp>
        <p:nvSpPr>
          <p:cNvPr id="35859" name="Rectangle 33">
            <a:extLst>
              <a:ext uri="{FF2B5EF4-FFF2-40B4-BE49-F238E27FC236}">
                <a16:creationId xmlns:a16="http://schemas.microsoft.com/office/drawing/2014/main" id="{2F91A0DD-A9D2-854A-9D95-E5080D965BC2}"/>
              </a:ext>
            </a:extLst>
          </p:cNvPr>
          <p:cNvSpPr>
            <a:spLocks noChangeAspect="1" noChangeArrowheads="1"/>
          </p:cNvSpPr>
          <p:nvPr/>
        </p:nvSpPr>
        <p:spPr bwMode="auto">
          <a:xfrm>
            <a:off x="6440488" y="4605338"/>
            <a:ext cx="627062" cy="3603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4</a:t>
            </a:r>
          </a:p>
        </p:txBody>
      </p:sp>
      <p:sp>
        <p:nvSpPr>
          <p:cNvPr id="35860" name="Rectangle 34">
            <a:extLst>
              <a:ext uri="{FF2B5EF4-FFF2-40B4-BE49-F238E27FC236}">
                <a16:creationId xmlns:a16="http://schemas.microsoft.com/office/drawing/2014/main" id="{A159968F-7557-5644-8F60-329D8A84B448}"/>
              </a:ext>
            </a:extLst>
          </p:cNvPr>
          <p:cNvSpPr>
            <a:spLocks noChangeAspect="1" noChangeArrowheads="1"/>
          </p:cNvSpPr>
          <p:nvPr/>
        </p:nvSpPr>
        <p:spPr bwMode="auto">
          <a:xfrm>
            <a:off x="7067550" y="4605338"/>
            <a:ext cx="628650" cy="3603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5</a:t>
            </a:r>
          </a:p>
        </p:txBody>
      </p:sp>
      <p:sp>
        <p:nvSpPr>
          <p:cNvPr id="35861" name="Rectangle 36">
            <a:extLst>
              <a:ext uri="{FF2B5EF4-FFF2-40B4-BE49-F238E27FC236}">
                <a16:creationId xmlns:a16="http://schemas.microsoft.com/office/drawing/2014/main" id="{380DAB55-FD77-0147-92E2-084CEA100F1B}"/>
              </a:ext>
            </a:extLst>
          </p:cNvPr>
          <p:cNvSpPr>
            <a:spLocks noChangeAspect="1" noChangeArrowheads="1"/>
          </p:cNvSpPr>
          <p:nvPr/>
        </p:nvSpPr>
        <p:spPr bwMode="auto">
          <a:xfrm>
            <a:off x="4557713" y="4246564"/>
            <a:ext cx="628650" cy="35877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A</a:t>
            </a:r>
          </a:p>
        </p:txBody>
      </p:sp>
      <p:sp>
        <p:nvSpPr>
          <p:cNvPr id="35862" name="Rectangle 37">
            <a:extLst>
              <a:ext uri="{FF2B5EF4-FFF2-40B4-BE49-F238E27FC236}">
                <a16:creationId xmlns:a16="http://schemas.microsoft.com/office/drawing/2014/main" id="{A43CBF73-05FD-AE42-9430-5D1EFFCA3AA6}"/>
              </a:ext>
            </a:extLst>
          </p:cNvPr>
          <p:cNvSpPr>
            <a:spLocks noChangeAspect="1" noChangeArrowheads="1"/>
          </p:cNvSpPr>
          <p:nvPr/>
        </p:nvSpPr>
        <p:spPr bwMode="auto">
          <a:xfrm>
            <a:off x="5186363" y="4246564"/>
            <a:ext cx="627062" cy="35877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B</a:t>
            </a:r>
          </a:p>
        </p:txBody>
      </p:sp>
      <p:sp>
        <p:nvSpPr>
          <p:cNvPr id="35863" name="Rectangle 38">
            <a:extLst>
              <a:ext uri="{FF2B5EF4-FFF2-40B4-BE49-F238E27FC236}">
                <a16:creationId xmlns:a16="http://schemas.microsoft.com/office/drawing/2014/main" id="{465D8152-F27B-5745-9B19-073F45D9ED9C}"/>
              </a:ext>
            </a:extLst>
          </p:cNvPr>
          <p:cNvSpPr>
            <a:spLocks noChangeAspect="1" noChangeArrowheads="1"/>
          </p:cNvSpPr>
          <p:nvPr/>
        </p:nvSpPr>
        <p:spPr bwMode="auto">
          <a:xfrm>
            <a:off x="5813426" y="4246564"/>
            <a:ext cx="627063" cy="35877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C</a:t>
            </a:r>
          </a:p>
        </p:txBody>
      </p:sp>
      <p:sp>
        <p:nvSpPr>
          <p:cNvPr id="35864" name="Rectangle 39">
            <a:extLst>
              <a:ext uri="{FF2B5EF4-FFF2-40B4-BE49-F238E27FC236}">
                <a16:creationId xmlns:a16="http://schemas.microsoft.com/office/drawing/2014/main" id="{B0062D0B-221A-AB42-8078-AB11EE28C3C0}"/>
              </a:ext>
            </a:extLst>
          </p:cNvPr>
          <p:cNvSpPr>
            <a:spLocks noChangeAspect="1" noChangeArrowheads="1"/>
          </p:cNvSpPr>
          <p:nvPr/>
        </p:nvSpPr>
        <p:spPr bwMode="auto">
          <a:xfrm>
            <a:off x="6440488" y="4246564"/>
            <a:ext cx="627062" cy="35877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D</a:t>
            </a:r>
          </a:p>
        </p:txBody>
      </p:sp>
      <p:sp>
        <p:nvSpPr>
          <p:cNvPr id="35865" name="Rectangle 40">
            <a:extLst>
              <a:ext uri="{FF2B5EF4-FFF2-40B4-BE49-F238E27FC236}">
                <a16:creationId xmlns:a16="http://schemas.microsoft.com/office/drawing/2014/main" id="{DD0F39AF-62EA-8E44-8F0F-EBE7AC9F1176}"/>
              </a:ext>
            </a:extLst>
          </p:cNvPr>
          <p:cNvSpPr>
            <a:spLocks noChangeAspect="1" noChangeArrowheads="1"/>
          </p:cNvSpPr>
          <p:nvPr/>
        </p:nvSpPr>
        <p:spPr bwMode="auto">
          <a:xfrm>
            <a:off x="7067550" y="4246564"/>
            <a:ext cx="628650" cy="35877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E</a:t>
            </a:r>
          </a:p>
        </p:txBody>
      </p:sp>
      <p:sp>
        <p:nvSpPr>
          <p:cNvPr id="35866" name="Rectangle 41">
            <a:extLst>
              <a:ext uri="{FF2B5EF4-FFF2-40B4-BE49-F238E27FC236}">
                <a16:creationId xmlns:a16="http://schemas.microsoft.com/office/drawing/2014/main" id="{298EB069-6F32-904B-A36F-92B848D31180}"/>
              </a:ext>
            </a:extLst>
          </p:cNvPr>
          <p:cNvSpPr>
            <a:spLocks noChangeAspect="1" noChangeArrowheads="1"/>
          </p:cNvSpPr>
          <p:nvPr/>
        </p:nvSpPr>
        <p:spPr bwMode="auto">
          <a:xfrm>
            <a:off x="4557714" y="3886201"/>
            <a:ext cx="3138487" cy="360363"/>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sz="1400" i="1"/>
              <a:t>Songs</a:t>
            </a:r>
            <a:endParaRPr kumimoji="0" lang="en-US" altLang="zh-CN" sz="1400" i="1">
              <a:solidFill>
                <a:schemeClr val="bg1"/>
              </a:solidFill>
            </a:endParaRPr>
          </a:p>
        </p:txBody>
      </p:sp>
      <p:sp>
        <p:nvSpPr>
          <p:cNvPr id="35867" name="Rectangle 2">
            <a:extLst>
              <a:ext uri="{FF2B5EF4-FFF2-40B4-BE49-F238E27FC236}">
                <a16:creationId xmlns:a16="http://schemas.microsoft.com/office/drawing/2014/main" id="{B828E13A-5B50-C344-95B3-F8A4A6265D67}"/>
              </a:ext>
            </a:extLst>
          </p:cNvPr>
          <p:cNvSpPr>
            <a:spLocks noGrp="1" noChangeArrowheads="1"/>
          </p:cNvSpPr>
          <p:nvPr>
            <p:ph type="title"/>
          </p:nvPr>
        </p:nvSpPr>
        <p:spPr/>
        <p:txBody>
          <a:bodyPr/>
          <a:lstStyle/>
          <a:p>
            <a:r>
              <a:rPr lang="en-US" altLang="zh-CN"/>
              <a:t>Counting Inversions</a:t>
            </a:r>
          </a:p>
        </p:txBody>
      </p:sp>
      <p:sp>
        <p:nvSpPr>
          <p:cNvPr id="35868" name="Text Box 47">
            <a:extLst>
              <a:ext uri="{FF2B5EF4-FFF2-40B4-BE49-F238E27FC236}">
                <a16:creationId xmlns:a16="http://schemas.microsoft.com/office/drawing/2014/main" id="{EAB40EBF-9155-D845-869E-CE4E0EB5FBD3}"/>
              </a:ext>
            </a:extLst>
          </p:cNvPr>
          <p:cNvSpPr txBox="1">
            <a:spLocks noChangeArrowheads="1"/>
          </p:cNvSpPr>
          <p:nvPr/>
        </p:nvSpPr>
        <p:spPr bwMode="auto">
          <a:xfrm>
            <a:off x="8012400" y="3751979"/>
            <a:ext cx="1187826" cy="612285"/>
          </a:xfrm>
          <a:prstGeom prst="rect">
            <a:avLst/>
          </a:prstGeom>
          <a:noFill/>
          <a:ln>
            <a:noFill/>
          </a:ln>
          <a:effectLst/>
          <a:extLst>
            <a:ext uri="{909E8E84-426E-40DD-AFC4-6F175D3DCCD1}">
              <a14:hiddenFill xmlns:a14="http://schemas.microsoft.com/office/drawing/2010/main">
                <a:solidFill>
                  <a:srgbClr val="FF9966"/>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nSpc>
                <a:spcPct val="80000"/>
              </a:lnSpc>
              <a:spcBef>
                <a:spcPct val="50000"/>
              </a:spcBef>
            </a:pPr>
            <a:r>
              <a:rPr lang="en-US" altLang="zh-CN" u="sng" dirty="0"/>
              <a:t>Inversions</a:t>
            </a:r>
          </a:p>
          <a:p>
            <a:pPr>
              <a:lnSpc>
                <a:spcPct val="80000"/>
              </a:lnSpc>
              <a:spcBef>
                <a:spcPct val="50000"/>
              </a:spcBef>
            </a:pPr>
            <a:r>
              <a:rPr lang="en-US" altLang="zh-CN" dirty="0"/>
              <a:t>3-2, 4-2</a:t>
            </a:r>
          </a:p>
        </p:txBody>
      </p:sp>
      <p:pic>
        <p:nvPicPr>
          <p:cNvPr id="30" name="Picture 2">
            <a:extLst>
              <a:ext uri="{FF2B5EF4-FFF2-40B4-BE49-F238E27FC236}">
                <a16:creationId xmlns:a16="http://schemas.microsoft.com/office/drawing/2014/main" id="{304A7BBF-9A2D-934D-A021-B4ACBD0504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4">
            <a:extLst>
              <a:ext uri="{FF2B5EF4-FFF2-40B4-BE49-F238E27FC236}">
                <a16:creationId xmlns:a16="http://schemas.microsoft.com/office/drawing/2014/main" id="{6E96CE2C-A083-9C4F-85A3-557A3D3100C9}"/>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3855471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3">
            <a:extLst>
              <a:ext uri="{FF2B5EF4-FFF2-40B4-BE49-F238E27FC236}">
                <a16:creationId xmlns:a16="http://schemas.microsoft.com/office/drawing/2014/main" id="{B76C9B31-4E3D-0A40-9A20-AD4CC5E42DED}"/>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F0FFF160-9736-044C-AC93-41C988B145CB}" type="slidenum">
              <a:rPr lang="en-US" altLang="zh-CN" sz="800"/>
              <a:pPr/>
              <a:t>24</a:t>
            </a:fld>
            <a:endParaRPr lang="en-US" altLang="zh-CN" sz="1400"/>
          </a:p>
        </p:txBody>
      </p:sp>
      <p:sp>
        <p:nvSpPr>
          <p:cNvPr id="37890" name="Rectangle 40">
            <a:extLst>
              <a:ext uri="{FF2B5EF4-FFF2-40B4-BE49-F238E27FC236}">
                <a16:creationId xmlns:a16="http://schemas.microsoft.com/office/drawing/2014/main" id="{6BEB0C81-E69A-2244-9196-AE7AE23727DF}"/>
              </a:ext>
            </a:extLst>
          </p:cNvPr>
          <p:cNvSpPr>
            <a:spLocks noGrp="1" noChangeArrowheads="1"/>
          </p:cNvSpPr>
          <p:nvPr>
            <p:ph type="title"/>
          </p:nvPr>
        </p:nvSpPr>
        <p:spPr/>
        <p:txBody>
          <a:bodyPr/>
          <a:lstStyle/>
          <a:p>
            <a:r>
              <a:rPr lang="en-US" altLang="zh-CN"/>
              <a:t>Counting Inversions:  Divide-and-Conquer</a:t>
            </a:r>
          </a:p>
        </p:txBody>
      </p:sp>
      <p:sp>
        <p:nvSpPr>
          <p:cNvPr id="37891" name="Rectangle 41">
            <a:extLst>
              <a:ext uri="{FF2B5EF4-FFF2-40B4-BE49-F238E27FC236}">
                <a16:creationId xmlns:a16="http://schemas.microsoft.com/office/drawing/2014/main" id="{072537B2-F773-5648-9A2B-046D5E742D78}"/>
              </a:ext>
            </a:extLst>
          </p:cNvPr>
          <p:cNvSpPr>
            <a:spLocks noGrp="1" noChangeArrowheads="1"/>
          </p:cNvSpPr>
          <p:nvPr>
            <p:ph type="body" idx="1"/>
          </p:nvPr>
        </p:nvSpPr>
        <p:spPr/>
        <p:txBody>
          <a:bodyPr/>
          <a:lstStyle/>
          <a:p>
            <a:r>
              <a:rPr lang="en-US" altLang="zh-CN"/>
              <a:t>Divide-and-conquer.</a:t>
            </a:r>
          </a:p>
        </p:txBody>
      </p:sp>
      <p:sp>
        <p:nvSpPr>
          <p:cNvPr id="37892" name="Rectangle 109">
            <a:extLst>
              <a:ext uri="{FF2B5EF4-FFF2-40B4-BE49-F238E27FC236}">
                <a16:creationId xmlns:a16="http://schemas.microsoft.com/office/drawing/2014/main" id="{5A11A530-7BB3-8C4D-8D08-E93EE511770C}"/>
              </a:ext>
            </a:extLst>
          </p:cNvPr>
          <p:cNvSpPr>
            <a:spLocks noChangeAspect="1" noChangeArrowheads="1"/>
          </p:cNvSpPr>
          <p:nvPr/>
        </p:nvSpPr>
        <p:spPr bwMode="auto">
          <a:xfrm>
            <a:off x="3209925" y="3322638"/>
            <a:ext cx="425450" cy="3857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4</a:t>
            </a:r>
          </a:p>
        </p:txBody>
      </p:sp>
      <p:sp>
        <p:nvSpPr>
          <p:cNvPr id="37893" name="Rectangle 110">
            <a:extLst>
              <a:ext uri="{FF2B5EF4-FFF2-40B4-BE49-F238E27FC236}">
                <a16:creationId xmlns:a16="http://schemas.microsoft.com/office/drawing/2014/main" id="{7534F36C-FE2B-0C40-9DA7-F51528656739}"/>
              </a:ext>
            </a:extLst>
          </p:cNvPr>
          <p:cNvSpPr>
            <a:spLocks noChangeAspect="1" noChangeArrowheads="1"/>
          </p:cNvSpPr>
          <p:nvPr/>
        </p:nvSpPr>
        <p:spPr bwMode="auto">
          <a:xfrm>
            <a:off x="3635375" y="3322638"/>
            <a:ext cx="427038" cy="3857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8</a:t>
            </a:r>
          </a:p>
        </p:txBody>
      </p:sp>
      <p:sp>
        <p:nvSpPr>
          <p:cNvPr id="37894" name="Rectangle 111">
            <a:extLst>
              <a:ext uri="{FF2B5EF4-FFF2-40B4-BE49-F238E27FC236}">
                <a16:creationId xmlns:a16="http://schemas.microsoft.com/office/drawing/2014/main" id="{03C2C0BE-E6D2-674E-9296-9FCA0941BA81}"/>
              </a:ext>
            </a:extLst>
          </p:cNvPr>
          <p:cNvSpPr>
            <a:spLocks noChangeAspect="1" noChangeArrowheads="1"/>
          </p:cNvSpPr>
          <p:nvPr/>
        </p:nvSpPr>
        <p:spPr bwMode="auto">
          <a:xfrm>
            <a:off x="4062413" y="3322638"/>
            <a:ext cx="425450" cy="3857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10</a:t>
            </a:r>
          </a:p>
        </p:txBody>
      </p:sp>
      <p:sp>
        <p:nvSpPr>
          <p:cNvPr id="37895" name="Rectangle 112">
            <a:extLst>
              <a:ext uri="{FF2B5EF4-FFF2-40B4-BE49-F238E27FC236}">
                <a16:creationId xmlns:a16="http://schemas.microsoft.com/office/drawing/2014/main" id="{7780F922-D650-A145-A13A-9A722D2F7484}"/>
              </a:ext>
            </a:extLst>
          </p:cNvPr>
          <p:cNvSpPr>
            <a:spLocks noChangeAspect="1" noChangeArrowheads="1"/>
          </p:cNvSpPr>
          <p:nvPr/>
        </p:nvSpPr>
        <p:spPr bwMode="auto">
          <a:xfrm>
            <a:off x="4487864" y="3322638"/>
            <a:ext cx="427037" cy="3857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2</a:t>
            </a:r>
          </a:p>
        </p:txBody>
      </p:sp>
      <p:sp>
        <p:nvSpPr>
          <p:cNvPr id="37896" name="Rectangle 113">
            <a:extLst>
              <a:ext uri="{FF2B5EF4-FFF2-40B4-BE49-F238E27FC236}">
                <a16:creationId xmlns:a16="http://schemas.microsoft.com/office/drawing/2014/main" id="{F0BE1077-10AC-5042-903D-C725C2EBD1D7}"/>
              </a:ext>
            </a:extLst>
          </p:cNvPr>
          <p:cNvSpPr>
            <a:spLocks noChangeAspect="1" noChangeArrowheads="1"/>
          </p:cNvSpPr>
          <p:nvPr/>
        </p:nvSpPr>
        <p:spPr bwMode="auto">
          <a:xfrm>
            <a:off x="2357438" y="3322638"/>
            <a:ext cx="425450" cy="3857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1</a:t>
            </a:r>
          </a:p>
        </p:txBody>
      </p:sp>
      <p:sp>
        <p:nvSpPr>
          <p:cNvPr id="37897" name="Rectangle 114">
            <a:extLst>
              <a:ext uri="{FF2B5EF4-FFF2-40B4-BE49-F238E27FC236}">
                <a16:creationId xmlns:a16="http://schemas.microsoft.com/office/drawing/2014/main" id="{E0B8EAF0-CF77-6E41-9381-B13ACB920E27}"/>
              </a:ext>
            </a:extLst>
          </p:cNvPr>
          <p:cNvSpPr>
            <a:spLocks noChangeAspect="1" noChangeArrowheads="1"/>
          </p:cNvSpPr>
          <p:nvPr/>
        </p:nvSpPr>
        <p:spPr bwMode="auto">
          <a:xfrm>
            <a:off x="2782889" y="3322638"/>
            <a:ext cx="427037" cy="3857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5</a:t>
            </a:r>
          </a:p>
        </p:txBody>
      </p:sp>
      <p:sp>
        <p:nvSpPr>
          <p:cNvPr id="37898" name="Rectangle 115">
            <a:extLst>
              <a:ext uri="{FF2B5EF4-FFF2-40B4-BE49-F238E27FC236}">
                <a16:creationId xmlns:a16="http://schemas.microsoft.com/office/drawing/2014/main" id="{F6432E26-3C17-6843-837F-4C7B6B2610DF}"/>
              </a:ext>
            </a:extLst>
          </p:cNvPr>
          <p:cNvSpPr>
            <a:spLocks noChangeAspect="1" noChangeArrowheads="1"/>
          </p:cNvSpPr>
          <p:nvPr/>
        </p:nvSpPr>
        <p:spPr bwMode="auto">
          <a:xfrm>
            <a:off x="5767389" y="3322638"/>
            <a:ext cx="427037" cy="3857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12</a:t>
            </a:r>
          </a:p>
        </p:txBody>
      </p:sp>
      <p:sp>
        <p:nvSpPr>
          <p:cNvPr id="37899" name="Rectangle 116">
            <a:extLst>
              <a:ext uri="{FF2B5EF4-FFF2-40B4-BE49-F238E27FC236}">
                <a16:creationId xmlns:a16="http://schemas.microsoft.com/office/drawing/2014/main" id="{2F6A0AB5-723D-4C45-98FD-2E365FDFA295}"/>
              </a:ext>
            </a:extLst>
          </p:cNvPr>
          <p:cNvSpPr>
            <a:spLocks noChangeAspect="1" noChangeArrowheads="1"/>
          </p:cNvSpPr>
          <p:nvPr/>
        </p:nvSpPr>
        <p:spPr bwMode="auto">
          <a:xfrm>
            <a:off x="6194425" y="3322638"/>
            <a:ext cx="425450" cy="3857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11</a:t>
            </a:r>
          </a:p>
        </p:txBody>
      </p:sp>
      <p:sp>
        <p:nvSpPr>
          <p:cNvPr id="37900" name="Rectangle 117">
            <a:extLst>
              <a:ext uri="{FF2B5EF4-FFF2-40B4-BE49-F238E27FC236}">
                <a16:creationId xmlns:a16="http://schemas.microsoft.com/office/drawing/2014/main" id="{6E1921AD-9AB4-DF4E-A12D-886A4418B818}"/>
              </a:ext>
            </a:extLst>
          </p:cNvPr>
          <p:cNvSpPr>
            <a:spLocks noChangeAspect="1" noChangeArrowheads="1"/>
          </p:cNvSpPr>
          <p:nvPr/>
        </p:nvSpPr>
        <p:spPr bwMode="auto">
          <a:xfrm>
            <a:off x="6619875" y="3322638"/>
            <a:ext cx="427038" cy="3857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3</a:t>
            </a:r>
          </a:p>
        </p:txBody>
      </p:sp>
      <p:sp>
        <p:nvSpPr>
          <p:cNvPr id="37901" name="Rectangle 118">
            <a:extLst>
              <a:ext uri="{FF2B5EF4-FFF2-40B4-BE49-F238E27FC236}">
                <a16:creationId xmlns:a16="http://schemas.microsoft.com/office/drawing/2014/main" id="{272A2218-3A3D-D444-9B95-454061E91D4E}"/>
              </a:ext>
            </a:extLst>
          </p:cNvPr>
          <p:cNvSpPr>
            <a:spLocks noChangeAspect="1" noChangeArrowheads="1"/>
          </p:cNvSpPr>
          <p:nvPr/>
        </p:nvSpPr>
        <p:spPr bwMode="auto">
          <a:xfrm>
            <a:off x="7046913" y="3322638"/>
            <a:ext cx="425450" cy="3857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7</a:t>
            </a:r>
          </a:p>
        </p:txBody>
      </p:sp>
      <p:sp>
        <p:nvSpPr>
          <p:cNvPr id="37902" name="Rectangle 119">
            <a:extLst>
              <a:ext uri="{FF2B5EF4-FFF2-40B4-BE49-F238E27FC236}">
                <a16:creationId xmlns:a16="http://schemas.microsoft.com/office/drawing/2014/main" id="{00F0C482-C34C-9C4E-9E90-BC68F53EE733}"/>
              </a:ext>
            </a:extLst>
          </p:cNvPr>
          <p:cNvSpPr>
            <a:spLocks noChangeAspect="1" noChangeArrowheads="1"/>
          </p:cNvSpPr>
          <p:nvPr/>
        </p:nvSpPr>
        <p:spPr bwMode="auto">
          <a:xfrm>
            <a:off x="4914900" y="3322638"/>
            <a:ext cx="427038" cy="3857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6</a:t>
            </a:r>
          </a:p>
        </p:txBody>
      </p:sp>
      <p:sp>
        <p:nvSpPr>
          <p:cNvPr id="37903" name="Rectangle 120">
            <a:extLst>
              <a:ext uri="{FF2B5EF4-FFF2-40B4-BE49-F238E27FC236}">
                <a16:creationId xmlns:a16="http://schemas.microsoft.com/office/drawing/2014/main" id="{6148A999-4719-B148-8FBF-BD9814012DE7}"/>
              </a:ext>
            </a:extLst>
          </p:cNvPr>
          <p:cNvSpPr>
            <a:spLocks noChangeAspect="1" noChangeArrowheads="1"/>
          </p:cNvSpPr>
          <p:nvPr/>
        </p:nvSpPr>
        <p:spPr bwMode="auto">
          <a:xfrm>
            <a:off x="5341938" y="3322638"/>
            <a:ext cx="425450" cy="3857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9</a:t>
            </a:r>
          </a:p>
        </p:txBody>
      </p:sp>
      <p:pic>
        <p:nvPicPr>
          <p:cNvPr id="17" name="Picture 2">
            <a:extLst>
              <a:ext uri="{FF2B5EF4-FFF2-40B4-BE49-F238E27FC236}">
                <a16:creationId xmlns:a16="http://schemas.microsoft.com/office/drawing/2014/main" id="{C97C79B9-F8A3-C149-93D7-D0378E37BE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
            <a:extLst>
              <a:ext uri="{FF2B5EF4-FFF2-40B4-BE49-F238E27FC236}">
                <a16:creationId xmlns:a16="http://schemas.microsoft.com/office/drawing/2014/main" id="{B57E5FD5-8641-1347-906D-916C9627EDC5}"/>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721503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3">
            <a:extLst>
              <a:ext uri="{FF2B5EF4-FFF2-40B4-BE49-F238E27FC236}">
                <a16:creationId xmlns:a16="http://schemas.microsoft.com/office/drawing/2014/main" id="{D17DEACF-60E7-584D-A608-CA9AF74F5C31}"/>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3CB628C7-DE8F-7F4E-AA9A-0BADA65D9D9B}" type="slidenum">
              <a:rPr lang="en-US" altLang="zh-CN" sz="800"/>
              <a:pPr/>
              <a:t>25</a:t>
            </a:fld>
            <a:endParaRPr lang="en-US" altLang="zh-CN" sz="1400"/>
          </a:p>
        </p:txBody>
      </p:sp>
      <p:sp>
        <p:nvSpPr>
          <p:cNvPr id="39938" name="Rectangle 26">
            <a:extLst>
              <a:ext uri="{FF2B5EF4-FFF2-40B4-BE49-F238E27FC236}">
                <a16:creationId xmlns:a16="http://schemas.microsoft.com/office/drawing/2014/main" id="{5B0CB111-E73F-924C-9308-2D03E82B0E28}"/>
              </a:ext>
            </a:extLst>
          </p:cNvPr>
          <p:cNvSpPr>
            <a:spLocks noGrp="1" noChangeArrowheads="1"/>
          </p:cNvSpPr>
          <p:nvPr>
            <p:ph type="title"/>
          </p:nvPr>
        </p:nvSpPr>
        <p:spPr/>
        <p:txBody>
          <a:bodyPr/>
          <a:lstStyle/>
          <a:p>
            <a:r>
              <a:rPr lang="en-US" altLang="zh-CN"/>
              <a:t>Counting Inversions:  Divide-and-Conquer</a:t>
            </a:r>
          </a:p>
        </p:txBody>
      </p:sp>
      <p:sp>
        <p:nvSpPr>
          <p:cNvPr id="39939" name="Rectangle 27">
            <a:extLst>
              <a:ext uri="{FF2B5EF4-FFF2-40B4-BE49-F238E27FC236}">
                <a16:creationId xmlns:a16="http://schemas.microsoft.com/office/drawing/2014/main" id="{4D15A5C9-4AED-2743-B5AD-15C919357000}"/>
              </a:ext>
            </a:extLst>
          </p:cNvPr>
          <p:cNvSpPr>
            <a:spLocks noGrp="1" noChangeArrowheads="1"/>
          </p:cNvSpPr>
          <p:nvPr>
            <p:ph type="body" idx="1"/>
          </p:nvPr>
        </p:nvSpPr>
        <p:spPr/>
        <p:txBody>
          <a:bodyPr/>
          <a:lstStyle/>
          <a:p>
            <a:r>
              <a:rPr lang="en-US" altLang="zh-CN"/>
              <a:t>Divide-and-conquer.</a:t>
            </a:r>
          </a:p>
          <a:p>
            <a:pPr lvl="1"/>
            <a:r>
              <a:rPr lang="en-US" altLang="zh-CN">
                <a:solidFill>
                  <a:schemeClr val="accent1"/>
                </a:solidFill>
              </a:rPr>
              <a:t>Divide</a:t>
            </a:r>
            <a:r>
              <a:rPr lang="en-US" altLang="zh-CN"/>
              <a:t>:  separate list into two pieces.</a:t>
            </a:r>
          </a:p>
          <a:p>
            <a:pPr lvl="1"/>
            <a:endParaRPr lang="en-US" altLang="zh-CN"/>
          </a:p>
        </p:txBody>
      </p:sp>
      <p:sp>
        <p:nvSpPr>
          <p:cNvPr id="39940" name="Rectangle 112">
            <a:extLst>
              <a:ext uri="{FF2B5EF4-FFF2-40B4-BE49-F238E27FC236}">
                <a16:creationId xmlns:a16="http://schemas.microsoft.com/office/drawing/2014/main" id="{6797D0A8-EE98-A14D-8AD2-3F3EEE04DEC7}"/>
              </a:ext>
            </a:extLst>
          </p:cNvPr>
          <p:cNvSpPr>
            <a:spLocks noChangeAspect="1" noChangeArrowheads="1"/>
          </p:cNvSpPr>
          <p:nvPr/>
        </p:nvSpPr>
        <p:spPr bwMode="auto">
          <a:xfrm>
            <a:off x="3209925" y="3322638"/>
            <a:ext cx="425450" cy="3857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4</a:t>
            </a:r>
          </a:p>
        </p:txBody>
      </p:sp>
      <p:sp>
        <p:nvSpPr>
          <p:cNvPr id="39941" name="Rectangle 113">
            <a:extLst>
              <a:ext uri="{FF2B5EF4-FFF2-40B4-BE49-F238E27FC236}">
                <a16:creationId xmlns:a16="http://schemas.microsoft.com/office/drawing/2014/main" id="{36523919-64DC-3040-9F5E-A76BBF5C6BEE}"/>
              </a:ext>
            </a:extLst>
          </p:cNvPr>
          <p:cNvSpPr>
            <a:spLocks noChangeAspect="1" noChangeArrowheads="1"/>
          </p:cNvSpPr>
          <p:nvPr/>
        </p:nvSpPr>
        <p:spPr bwMode="auto">
          <a:xfrm>
            <a:off x="3635375" y="3322638"/>
            <a:ext cx="427038" cy="3857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8</a:t>
            </a:r>
          </a:p>
        </p:txBody>
      </p:sp>
      <p:sp>
        <p:nvSpPr>
          <p:cNvPr id="39942" name="Rectangle 114">
            <a:extLst>
              <a:ext uri="{FF2B5EF4-FFF2-40B4-BE49-F238E27FC236}">
                <a16:creationId xmlns:a16="http://schemas.microsoft.com/office/drawing/2014/main" id="{F4459F52-8D6E-AA45-AC8D-24AACBDD9C4E}"/>
              </a:ext>
            </a:extLst>
          </p:cNvPr>
          <p:cNvSpPr>
            <a:spLocks noChangeAspect="1" noChangeArrowheads="1"/>
          </p:cNvSpPr>
          <p:nvPr/>
        </p:nvSpPr>
        <p:spPr bwMode="auto">
          <a:xfrm>
            <a:off x="4062413" y="3322638"/>
            <a:ext cx="425450" cy="3857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10</a:t>
            </a:r>
          </a:p>
        </p:txBody>
      </p:sp>
      <p:sp>
        <p:nvSpPr>
          <p:cNvPr id="39943" name="Rectangle 115">
            <a:extLst>
              <a:ext uri="{FF2B5EF4-FFF2-40B4-BE49-F238E27FC236}">
                <a16:creationId xmlns:a16="http://schemas.microsoft.com/office/drawing/2014/main" id="{1B309A3A-F4EB-AE4B-B111-D4DF1349E3D0}"/>
              </a:ext>
            </a:extLst>
          </p:cNvPr>
          <p:cNvSpPr>
            <a:spLocks noChangeAspect="1" noChangeArrowheads="1"/>
          </p:cNvSpPr>
          <p:nvPr/>
        </p:nvSpPr>
        <p:spPr bwMode="auto">
          <a:xfrm>
            <a:off x="4487864" y="3322638"/>
            <a:ext cx="427037" cy="3857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2</a:t>
            </a:r>
          </a:p>
        </p:txBody>
      </p:sp>
      <p:sp>
        <p:nvSpPr>
          <p:cNvPr id="39944" name="Rectangle 116">
            <a:extLst>
              <a:ext uri="{FF2B5EF4-FFF2-40B4-BE49-F238E27FC236}">
                <a16:creationId xmlns:a16="http://schemas.microsoft.com/office/drawing/2014/main" id="{D5BA77C4-31C8-F746-B91F-A2602D0618D9}"/>
              </a:ext>
            </a:extLst>
          </p:cNvPr>
          <p:cNvSpPr>
            <a:spLocks noChangeAspect="1" noChangeArrowheads="1"/>
          </p:cNvSpPr>
          <p:nvPr/>
        </p:nvSpPr>
        <p:spPr bwMode="auto">
          <a:xfrm>
            <a:off x="2357438" y="3322638"/>
            <a:ext cx="425450" cy="3857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1</a:t>
            </a:r>
          </a:p>
        </p:txBody>
      </p:sp>
      <p:sp>
        <p:nvSpPr>
          <p:cNvPr id="39945" name="Rectangle 117">
            <a:extLst>
              <a:ext uri="{FF2B5EF4-FFF2-40B4-BE49-F238E27FC236}">
                <a16:creationId xmlns:a16="http://schemas.microsoft.com/office/drawing/2014/main" id="{F30FC007-A9F5-0D44-9F56-66DD43E3F040}"/>
              </a:ext>
            </a:extLst>
          </p:cNvPr>
          <p:cNvSpPr>
            <a:spLocks noChangeAspect="1" noChangeArrowheads="1"/>
          </p:cNvSpPr>
          <p:nvPr/>
        </p:nvSpPr>
        <p:spPr bwMode="auto">
          <a:xfrm>
            <a:off x="2782889" y="3322638"/>
            <a:ext cx="427037" cy="3857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5</a:t>
            </a:r>
          </a:p>
        </p:txBody>
      </p:sp>
      <p:sp>
        <p:nvSpPr>
          <p:cNvPr id="39946" name="Rectangle 118">
            <a:extLst>
              <a:ext uri="{FF2B5EF4-FFF2-40B4-BE49-F238E27FC236}">
                <a16:creationId xmlns:a16="http://schemas.microsoft.com/office/drawing/2014/main" id="{B613145D-D008-6D4A-8614-34526850F98F}"/>
              </a:ext>
            </a:extLst>
          </p:cNvPr>
          <p:cNvSpPr>
            <a:spLocks noChangeAspect="1" noChangeArrowheads="1"/>
          </p:cNvSpPr>
          <p:nvPr/>
        </p:nvSpPr>
        <p:spPr bwMode="auto">
          <a:xfrm>
            <a:off x="5767389" y="3322638"/>
            <a:ext cx="427037" cy="3857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12</a:t>
            </a:r>
          </a:p>
        </p:txBody>
      </p:sp>
      <p:sp>
        <p:nvSpPr>
          <p:cNvPr id="39947" name="Rectangle 119">
            <a:extLst>
              <a:ext uri="{FF2B5EF4-FFF2-40B4-BE49-F238E27FC236}">
                <a16:creationId xmlns:a16="http://schemas.microsoft.com/office/drawing/2014/main" id="{C65DFBB1-6356-9A4A-9FCD-721CF15D78C4}"/>
              </a:ext>
            </a:extLst>
          </p:cNvPr>
          <p:cNvSpPr>
            <a:spLocks noChangeAspect="1" noChangeArrowheads="1"/>
          </p:cNvSpPr>
          <p:nvPr/>
        </p:nvSpPr>
        <p:spPr bwMode="auto">
          <a:xfrm>
            <a:off x="6194425" y="3322638"/>
            <a:ext cx="425450" cy="3857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11</a:t>
            </a:r>
          </a:p>
        </p:txBody>
      </p:sp>
      <p:sp>
        <p:nvSpPr>
          <p:cNvPr id="39948" name="Rectangle 120">
            <a:extLst>
              <a:ext uri="{FF2B5EF4-FFF2-40B4-BE49-F238E27FC236}">
                <a16:creationId xmlns:a16="http://schemas.microsoft.com/office/drawing/2014/main" id="{0C6F8A9E-9316-794A-9E91-16A04CC227AE}"/>
              </a:ext>
            </a:extLst>
          </p:cNvPr>
          <p:cNvSpPr>
            <a:spLocks noChangeAspect="1" noChangeArrowheads="1"/>
          </p:cNvSpPr>
          <p:nvPr/>
        </p:nvSpPr>
        <p:spPr bwMode="auto">
          <a:xfrm>
            <a:off x="6619875" y="3322638"/>
            <a:ext cx="427038" cy="3857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3</a:t>
            </a:r>
          </a:p>
        </p:txBody>
      </p:sp>
      <p:sp>
        <p:nvSpPr>
          <p:cNvPr id="39949" name="Rectangle 121">
            <a:extLst>
              <a:ext uri="{FF2B5EF4-FFF2-40B4-BE49-F238E27FC236}">
                <a16:creationId xmlns:a16="http://schemas.microsoft.com/office/drawing/2014/main" id="{95A7B7F3-2512-E74D-ABFA-40778AD4F396}"/>
              </a:ext>
            </a:extLst>
          </p:cNvPr>
          <p:cNvSpPr>
            <a:spLocks noChangeAspect="1" noChangeArrowheads="1"/>
          </p:cNvSpPr>
          <p:nvPr/>
        </p:nvSpPr>
        <p:spPr bwMode="auto">
          <a:xfrm>
            <a:off x="7046913" y="3322638"/>
            <a:ext cx="425450" cy="3857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7</a:t>
            </a:r>
          </a:p>
        </p:txBody>
      </p:sp>
      <p:sp>
        <p:nvSpPr>
          <p:cNvPr id="39950" name="Rectangle 122">
            <a:extLst>
              <a:ext uri="{FF2B5EF4-FFF2-40B4-BE49-F238E27FC236}">
                <a16:creationId xmlns:a16="http://schemas.microsoft.com/office/drawing/2014/main" id="{25EF2A29-FBE8-474D-94B5-CCE604362377}"/>
              </a:ext>
            </a:extLst>
          </p:cNvPr>
          <p:cNvSpPr>
            <a:spLocks noChangeAspect="1" noChangeArrowheads="1"/>
          </p:cNvSpPr>
          <p:nvPr/>
        </p:nvSpPr>
        <p:spPr bwMode="auto">
          <a:xfrm>
            <a:off x="4914900" y="3322638"/>
            <a:ext cx="427038" cy="3857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6</a:t>
            </a:r>
          </a:p>
        </p:txBody>
      </p:sp>
      <p:sp>
        <p:nvSpPr>
          <p:cNvPr id="39951" name="Rectangle 123">
            <a:extLst>
              <a:ext uri="{FF2B5EF4-FFF2-40B4-BE49-F238E27FC236}">
                <a16:creationId xmlns:a16="http://schemas.microsoft.com/office/drawing/2014/main" id="{4FA94921-42A7-2C42-B508-5714A24590BF}"/>
              </a:ext>
            </a:extLst>
          </p:cNvPr>
          <p:cNvSpPr>
            <a:spLocks noChangeAspect="1" noChangeArrowheads="1"/>
          </p:cNvSpPr>
          <p:nvPr/>
        </p:nvSpPr>
        <p:spPr bwMode="auto">
          <a:xfrm>
            <a:off x="5341938" y="3322638"/>
            <a:ext cx="425450" cy="3857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9</a:t>
            </a:r>
          </a:p>
        </p:txBody>
      </p:sp>
      <p:sp>
        <p:nvSpPr>
          <p:cNvPr id="39952" name="Rectangle 124">
            <a:extLst>
              <a:ext uri="{FF2B5EF4-FFF2-40B4-BE49-F238E27FC236}">
                <a16:creationId xmlns:a16="http://schemas.microsoft.com/office/drawing/2014/main" id="{08DF2E29-FF59-C64E-B9C3-0B600828D9C8}"/>
              </a:ext>
            </a:extLst>
          </p:cNvPr>
          <p:cNvSpPr>
            <a:spLocks noChangeAspect="1" noChangeArrowheads="1"/>
          </p:cNvSpPr>
          <p:nvPr/>
        </p:nvSpPr>
        <p:spPr bwMode="auto">
          <a:xfrm>
            <a:off x="3138489" y="4003676"/>
            <a:ext cx="427037" cy="385763"/>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4</a:t>
            </a:r>
          </a:p>
        </p:txBody>
      </p:sp>
      <p:sp>
        <p:nvSpPr>
          <p:cNvPr id="39953" name="Rectangle 125">
            <a:extLst>
              <a:ext uri="{FF2B5EF4-FFF2-40B4-BE49-F238E27FC236}">
                <a16:creationId xmlns:a16="http://schemas.microsoft.com/office/drawing/2014/main" id="{6D07B62A-6447-EE4C-BE0F-8AB8845F241F}"/>
              </a:ext>
            </a:extLst>
          </p:cNvPr>
          <p:cNvSpPr>
            <a:spLocks noChangeAspect="1" noChangeArrowheads="1"/>
          </p:cNvSpPr>
          <p:nvPr/>
        </p:nvSpPr>
        <p:spPr bwMode="auto">
          <a:xfrm>
            <a:off x="3565525" y="4003676"/>
            <a:ext cx="425450" cy="385763"/>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8</a:t>
            </a:r>
          </a:p>
        </p:txBody>
      </p:sp>
      <p:sp>
        <p:nvSpPr>
          <p:cNvPr id="39954" name="Rectangle 126">
            <a:extLst>
              <a:ext uri="{FF2B5EF4-FFF2-40B4-BE49-F238E27FC236}">
                <a16:creationId xmlns:a16="http://schemas.microsoft.com/office/drawing/2014/main" id="{68801C88-E68B-CA4E-B6E2-5B81A3447B6B}"/>
              </a:ext>
            </a:extLst>
          </p:cNvPr>
          <p:cNvSpPr>
            <a:spLocks noChangeAspect="1" noChangeArrowheads="1"/>
          </p:cNvSpPr>
          <p:nvPr/>
        </p:nvSpPr>
        <p:spPr bwMode="auto">
          <a:xfrm>
            <a:off x="3990975" y="4003676"/>
            <a:ext cx="427038" cy="385763"/>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10</a:t>
            </a:r>
          </a:p>
        </p:txBody>
      </p:sp>
      <p:sp>
        <p:nvSpPr>
          <p:cNvPr id="39955" name="Rectangle 127">
            <a:extLst>
              <a:ext uri="{FF2B5EF4-FFF2-40B4-BE49-F238E27FC236}">
                <a16:creationId xmlns:a16="http://schemas.microsoft.com/office/drawing/2014/main" id="{DDE4B679-75E4-4F43-A3B4-FD5A9AF474EE}"/>
              </a:ext>
            </a:extLst>
          </p:cNvPr>
          <p:cNvSpPr>
            <a:spLocks noChangeAspect="1" noChangeArrowheads="1"/>
          </p:cNvSpPr>
          <p:nvPr/>
        </p:nvSpPr>
        <p:spPr bwMode="auto">
          <a:xfrm>
            <a:off x="4418013" y="4003676"/>
            <a:ext cx="425450" cy="385763"/>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2</a:t>
            </a:r>
          </a:p>
        </p:txBody>
      </p:sp>
      <p:sp>
        <p:nvSpPr>
          <p:cNvPr id="39956" name="Rectangle 128">
            <a:extLst>
              <a:ext uri="{FF2B5EF4-FFF2-40B4-BE49-F238E27FC236}">
                <a16:creationId xmlns:a16="http://schemas.microsoft.com/office/drawing/2014/main" id="{8D538C7D-7067-0245-B0A6-5829653EDCE2}"/>
              </a:ext>
            </a:extLst>
          </p:cNvPr>
          <p:cNvSpPr>
            <a:spLocks noChangeAspect="1" noChangeArrowheads="1"/>
          </p:cNvSpPr>
          <p:nvPr/>
        </p:nvSpPr>
        <p:spPr bwMode="auto">
          <a:xfrm>
            <a:off x="2286000" y="4003676"/>
            <a:ext cx="427038" cy="385763"/>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1</a:t>
            </a:r>
          </a:p>
        </p:txBody>
      </p:sp>
      <p:sp>
        <p:nvSpPr>
          <p:cNvPr id="39957" name="Rectangle 129">
            <a:extLst>
              <a:ext uri="{FF2B5EF4-FFF2-40B4-BE49-F238E27FC236}">
                <a16:creationId xmlns:a16="http://schemas.microsoft.com/office/drawing/2014/main" id="{80846363-7346-7548-87D0-0CD0A95FA0F6}"/>
              </a:ext>
            </a:extLst>
          </p:cNvPr>
          <p:cNvSpPr>
            <a:spLocks noChangeAspect="1" noChangeArrowheads="1"/>
          </p:cNvSpPr>
          <p:nvPr/>
        </p:nvSpPr>
        <p:spPr bwMode="auto">
          <a:xfrm>
            <a:off x="2713038" y="4003676"/>
            <a:ext cx="425450" cy="385763"/>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5</a:t>
            </a:r>
          </a:p>
        </p:txBody>
      </p:sp>
      <p:sp>
        <p:nvSpPr>
          <p:cNvPr id="39958" name="Rectangle 130">
            <a:extLst>
              <a:ext uri="{FF2B5EF4-FFF2-40B4-BE49-F238E27FC236}">
                <a16:creationId xmlns:a16="http://schemas.microsoft.com/office/drawing/2014/main" id="{9D8D995C-17C6-CB43-BBEC-98C778FF3A58}"/>
              </a:ext>
            </a:extLst>
          </p:cNvPr>
          <p:cNvSpPr>
            <a:spLocks noChangeAspect="1" noChangeArrowheads="1"/>
          </p:cNvSpPr>
          <p:nvPr/>
        </p:nvSpPr>
        <p:spPr bwMode="auto">
          <a:xfrm>
            <a:off x="5838825" y="4003676"/>
            <a:ext cx="425450" cy="385763"/>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12</a:t>
            </a:r>
          </a:p>
        </p:txBody>
      </p:sp>
      <p:sp>
        <p:nvSpPr>
          <p:cNvPr id="39959" name="Rectangle 131">
            <a:extLst>
              <a:ext uri="{FF2B5EF4-FFF2-40B4-BE49-F238E27FC236}">
                <a16:creationId xmlns:a16="http://schemas.microsoft.com/office/drawing/2014/main" id="{FD1CA185-BCD6-CB41-8D1E-37F1F4876F0F}"/>
              </a:ext>
            </a:extLst>
          </p:cNvPr>
          <p:cNvSpPr>
            <a:spLocks noChangeAspect="1" noChangeArrowheads="1"/>
          </p:cNvSpPr>
          <p:nvPr/>
        </p:nvSpPr>
        <p:spPr bwMode="auto">
          <a:xfrm>
            <a:off x="6264275" y="4003676"/>
            <a:ext cx="427038" cy="385763"/>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11</a:t>
            </a:r>
          </a:p>
        </p:txBody>
      </p:sp>
      <p:sp>
        <p:nvSpPr>
          <p:cNvPr id="39960" name="Rectangle 132">
            <a:extLst>
              <a:ext uri="{FF2B5EF4-FFF2-40B4-BE49-F238E27FC236}">
                <a16:creationId xmlns:a16="http://schemas.microsoft.com/office/drawing/2014/main" id="{9FAB025D-2058-D445-BD15-6FFF3E740242}"/>
              </a:ext>
            </a:extLst>
          </p:cNvPr>
          <p:cNvSpPr>
            <a:spLocks noChangeAspect="1" noChangeArrowheads="1"/>
          </p:cNvSpPr>
          <p:nvPr/>
        </p:nvSpPr>
        <p:spPr bwMode="auto">
          <a:xfrm>
            <a:off x="6691313" y="4003676"/>
            <a:ext cx="425450" cy="385763"/>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3</a:t>
            </a:r>
          </a:p>
        </p:txBody>
      </p:sp>
      <p:sp>
        <p:nvSpPr>
          <p:cNvPr id="39961" name="Rectangle 133">
            <a:extLst>
              <a:ext uri="{FF2B5EF4-FFF2-40B4-BE49-F238E27FC236}">
                <a16:creationId xmlns:a16="http://schemas.microsoft.com/office/drawing/2014/main" id="{8ABA0A79-1E2A-CF43-8E13-6BA8874869E5}"/>
              </a:ext>
            </a:extLst>
          </p:cNvPr>
          <p:cNvSpPr>
            <a:spLocks noChangeAspect="1" noChangeArrowheads="1"/>
          </p:cNvSpPr>
          <p:nvPr/>
        </p:nvSpPr>
        <p:spPr bwMode="auto">
          <a:xfrm>
            <a:off x="7116764" y="4003676"/>
            <a:ext cx="427037" cy="385763"/>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7</a:t>
            </a:r>
          </a:p>
        </p:txBody>
      </p:sp>
      <p:sp>
        <p:nvSpPr>
          <p:cNvPr id="39962" name="Rectangle 134">
            <a:extLst>
              <a:ext uri="{FF2B5EF4-FFF2-40B4-BE49-F238E27FC236}">
                <a16:creationId xmlns:a16="http://schemas.microsoft.com/office/drawing/2014/main" id="{EE8741D7-C6AF-064C-AFD0-F90924D0F883}"/>
              </a:ext>
            </a:extLst>
          </p:cNvPr>
          <p:cNvSpPr>
            <a:spLocks noChangeAspect="1" noChangeArrowheads="1"/>
          </p:cNvSpPr>
          <p:nvPr/>
        </p:nvSpPr>
        <p:spPr bwMode="auto">
          <a:xfrm>
            <a:off x="4986338" y="4003676"/>
            <a:ext cx="425450" cy="385763"/>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6</a:t>
            </a:r>
          </a:p>
        </p:txBody>
      </p:sp>
      <p:sp>
        <p:nvSpPr>
          <p:cNvPr id="39963" name="Rectangle 135">
            <a:extLst>
              <a:ext uri="{FF2B5EF4-FFF2-40B4-BE49-F238E27FC236}">
                <a16:creationId xmlns:a16="http://schemas.microsoft.com/office/drawing/2014/main" id="{937878E0-36D8-C647-8DF9-8F02D3E3633F}"/>
              </a:ext>
            </a:extLst>
          </p:cNvPr>
          <p:cNvSpPr>
            <a:spLocks noChangeAspect="1" noChangeArrowheads="1"/>
          </p:cNvSpPr>
          <p:nvPr/>
        </p:nvSpPr>
        <p:spPr bwMode="auto">
          <a:xfrm>
            <a:off x="5411789" y="4003676"/>
            <a:ext cx="427037" cy="385763"/>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9</a:t>
            </a:r>
          </a:p>
        </p:txBody>
      </p:sp>
      <p:sp>
        <p:nvSpPr>
          <p:cNvPr id="39964" name="Text Box 138">
            <a:extLst>
              <a:ext uri="{FF2B5EF4-FFF2-40B4-BE49-F238E27FC236}">
                <a16:creationId xmlns:a16="http://schemas.microsoft.com/office/drawing/2014/main" id="{A9BD1F95-152F-E64D-9342-AC1D638FCA5D}"/>
              </a:ext>
            </a:extLst>
          </p:cNvPr>
          <p:cNvSpPr txBox="1">
            <a:spLocks noChangeArrowheads="1"/>
          </p:cNvSpPr>
          <p:nvPr/>
        </p:nvSpPr>
        <p:spPr bwMode="auto">
          <a:xfrm>
            <a:off x="8077200" y="3274792"/>
            <a:ext cx="1365250" cy="308419"/>
          </a:xfrm>
          <a:prstGeom prst="rect">
            <a:avLst/>
          </a:prstGeom>
          <a:noFill/>
          <a:ln>
            <a:noFill/>
          </a:ln>
          <a:effectLst/>
          <a:extLst>
            <a:ext uri="{909E8E84-426E-40DD-AFC4-6F175D3DCCD1}">
              <a14:hiddenFill xmlns:a14="http://schemas.microsoft.com/office/drawing/2010/main">
                <a:solidFill>
                  <a:srgbClr val="0033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sz="1400"/>
              <a:t>Divide:  O(1).</a:t>
            </a:r>
          </a:p>
        </p:txBody>
      </p:sp>
      <p:pic>
        <p:nvPicPr>
          <p:cNvPr id="30" name="Picture 2">
            <a:extLst>
              <a:ext uri="{FF2B5EF4-FFF2-40B4-BE49-F238E27FC236}">
                <a16:creationId xmlns:a16="http://schemas.microsoft.com/office/drawing/2014/main" id="{4E52D02A-7352-814C-8A54-174B7176D1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4">
            <a:extLst>
              <a:ext uri="{FF2B5EF4-FFF2-40B4-BE49-F238E27FC236}">
                <a16:creationId xmlns:a16="http://schemas.microsoft.com/office/drawing/2014/main" id="{1FA4B977-F22F-B04A-A3ED-31E662020DC1}"/>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4277747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3">
            <a:extLst>
              <a:ext uri="{FF2B5EF4-FFF2-40B4-BE49-F238E27FC236}">
                <a16:creationId xmlns:a16="http://schemas.microsoft.com/office/drawing/2014/main" id="{322A297D-4573-AA42-AB81-932424462932}"/>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A9A26C2A-51B3-6049-8743-5552A5BF6B5A}" type="slidenum">
              <a:rPr lang="en-US" altLang="zh-CN" sz="800"/>
              <a:pPr/>
              <a:t>26</a:t>
            </a:fld>
            <a:endParaRPr lang="en-US" altLang="zh-CN" sz="1400"/>
          </a:p>
        </p:txBody>
      </p:sp>
      <p:sp>
        <p:nvSpPr>
          <p:cNvPr id="41986" name="Rectangle 26">
            <a:extLst>
              <a:ext uri="{FF2B5EF4-FFF2-40B4-BE49-F238E27FC236}">
                <a16:creationId xmlns:a16="http://schemas.microsoft.com/office/drawing/2014/main" id="{16A502AA-47DA-EC44-8EB3-616DAA89FEF6}"/>
              </a:ext>
            </a:extLst>
          </p:cNvPr>
          <p:cNvSpPr>
            <a:spLocks noGrp="1" noChangeArrowheads="1"/>
          </p:cNvSpPr>
          <p:nvPr>
            <p:ph type="title"/>
          </p:nvPr>
        </p:nvSpPr>
        <p:spPr/>
        <p:txBody>
          <a:bodyPr/>
          <a:lstStyle/>
          <a:p>
            <a:r>
              <a:rPr lang="en-US" altLang="zh-CN"/>
              <a:t>Counting Inversions:  Divide-and-Conquer</a:t>
            </a:r>
          </a:p>
        </p:txBody>
      </p:sp>
      <p:sp>
        <p:nvSpPr>
          <p:cNvPr id="41987" name="Rectangle 27">
            <a:extLst>
              <a:ext uri="{FF2B5EF4-FFF2-40B4-BE49-F238E27FC236}">
                <a16:creationId xmlns:a16="http://schemas.microsoft.com/office/drawing/2014/main" id="{E4C7A7C2-5547-C746-A96C-ECBC19CF614F}"/>
              </a:ext>
            </a:extLst>
          </p:cNvPr>
          <p:cNvSpPr>
            <a:spLocks noGrp="1" noChangeArrowheads="1"/>
          </p:cNvSpPr>
          <p:nvPr>
            <p:ph type="body" idx="1"/>
          </p:nvPr>
        </p:nvSpPr>
        <p:spPr/>
        <p:txBody>
          <a:bodyPr/>
          <a:lstStyle/>
          <a:p>
            <a:r>
              <a:rPr lang="en-US" altLang="zh-CN"/>
              <a:t>Divide-and-conquer.</a:t>
            </a:r>
          </a:p>
          <a:p>
            <a:pPr lvl="1"/>
            <a:r>
              <a:rPr lang="en-US" altLang="zh-CN"/>
              <a:t>Divide:  separate list into two pieces.</a:t>
            </a:r>
          </a:p>
          <a:p>
            <a:pPr lvl="1"/>
            <a:r>
              <a:rPr lang="en-US" altLang="zh-CN">
                <a:solidFill>
                  <a:schemeClr val="accent1"/>
                </a:solidFill>
              </a:rPr>
              <a:t>Conquer</a:t>
            </a:r>
            <a:r>
              <a:rPr lang="en-US" altLang="zh-CN"/>
              <a:t>: recursively count inversions in each half.</a:t>
            </a:r>
          </a:p>
          <a:p>
            <a:pPr lvl="1"/>
            <a:endParaRPr lang="en-US" altLang="zh-CN"/>
          </a:p>
        </p:txBody>
      </p:sp>
      <p:sp>
        <p:nvSpPr>
          <p:cNvPr id="41988" name="Rectangle 88">
            <a:extLst>
              <a:ext uri="{FF2B5EF4-FFF2-40B4-BE49-F238E27FC236}">
                <a16:creationId xmlns:a16="http://schemas.microsoft.com/office/drawing/2014/main" id="{6205CCD0-47E6-214A-B787-99C5FD115F4D}"/>
              </a:ext>
            </a:extLst>
          </p:cNvPr>
          <p:cNvSpPr>
            <a:spLocks noChangeAspect="1" noChangeArrowheads="1"/>
          </p:cNvSpPr>
          <p:nvPr/>
        </p:nvSpPr>
        <p:spPr bwMode="auto">
          <a:xfrm>
            <a:off x="3209925" y="3322638"/>
            <a:ext cx="425450" cy="3857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4</a:t>
            </a:r>
          </a:p>
        </p:txBody>
      </p:sp>
      <p:sp>
        <p:nvSpPr>
          <p:cNvPr id="41989" name="Rectangle 89">
            <a:extLst>
              <a:ext uri="{FF2B5EF4-FFF2-40B4-BE49-F238E27FC236}">
                <a16:creationId xmlns:a16="http://schemas.microsoft.com/office/drawing/2014/main" id="{53A0C5D3-B0DE-6B41-A193-326095D9DB43}"/>
              </a:ext>
            </a:extLst>
          </p:cNvPr>
          <p:cNvSpPr>
            <a:spLocks noChangeAspect="1" noChangeArrowheads="1"/>
          </p:cNvSpPr>
          <p:nvPr/>
        </p:nvSpPr>
        <p:spPr bwMode="auto">
          <a:xfrm>
            <a:off x="3635375" y="3322638"/>
            <a:ext cx="427038" cy="3857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8</a:t>
            </a:r>
          </a:p>
        </p:txBody>
      </p:sp>
      <p:sp>
        <p:nvSpPr>
          <p:cNvPr id="41990" name="Rectangle 90">
            <a:extLst>
              <a:ext uri="{FF2B5EF4-FFF2-40B4-BE49-F238E27FC236}">
                <a16:creationId xmlns:a16="http://schemas.microsoft.com/office/drawing/2014/main" id="{F673F6A9-3979-1E42-B189-3ED99E1A78AC}"/>
              </a:ext>
            </a:extLst>
          </p:cNvPr>
          <p:cNvSpPr>
            <a:spLocks noChangeAspect="1" noChangeArrowheads="1"/>
          </p:cNvSpPr>
          <p:nvPr/>
        </p:nvSpPr>
        <p:spPr bwMode="auto">
          <a:xfrm>
            <a:off x="4062413" y="3322638"/>
            <a:ext cx="425450" cy="3857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10</a:t>
            </a:r>
          </a:p>
        </p:txBody>
      </p:sp>
      <p:sp>
        <p:nvSpPr>
          <p:cNvPr id="41991" name="Rectangle 91">
            <a:extLst>
              <a:ext uri="{FF2B5EF4-FFF2-40B4-BE49-F238E27FC236}">
                <a16:creationId xmlns:a16="http://schemas.microsoft.com/office/drawing/2014/main" id="{61BAAD0D-5DC1-144C-97FA-1638B024E664}"/>
              </a:ext>
            </a:extLst>
          </p:cNvPr>
          <p:cNvSpPr>
            <a:spLocks noChangeAspect="1" noChangeArrowheads="1"/>
          </p:cNvSpPr>
          <p:nvPr/>
        </p:nvSpPr>
        <p:spPr bwMode="auto">
          <a:xfrm>
            <a:off x="4487864" y="3322638"/>
            <a:ext cx="427037" cy="3857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2</a:t>
            </a:r>
          </a:p>
        </p:txBody>
      </p:sp>
      <p:sp>
        <p:nvSpPr>
          <p:cNvPr id="41992" name="Rectangle 92">
            <a:extLst>
              <a:ext uri="{FF2B5EF4-FFF2-40B4-BE49-F238E27FC236}">
                <a16:creationId xmlns:a16="http://schemas.microsoft.com/office/drawing/2014/main" id="{F765E391-B605-1E47-A16E-ABDC36688023}"/>
              </a:ext>
            </a:extLst>
          </p:cNvPr>
          <p:cNvSpPr>
            <a:spLocks noChangeAspect="1" noChangeArrowheads="1"/>
          </p:cNvSpPr>
          <p:nvPr/>
        </p:nvSpPr>
        <p:spPr bwMode="auto">
          <a:xfrm>
            <a:off x="2357438" y="3322638"/>
            <a:ext cx="425450" cy="3857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1</a:t>
            </a:r>
          </a:p>
        </p:txBody>
      </p:sp>
      <p:sp>
        <p:nvSpPr>
          <p:cNvPr id="41993" name="Rectangle 93">
            <a:extLst>
              <a:ext uri="{FF2B5EF4-FFF2-40B4-BE49-F238E27FC236}">
                <a16:creationId xmlns:a16="http://schemas.microsoft.com/office/drawing/2014/main" id="{05BE3AD5-38E5-0642-B60A-103A4313358C}"/>
              </a:ext>
            </a:extLst>
          </p:cNvPr>
          <p:cNvSpPr>
            <a:spLocks noChangeAspect="1" noChangeArrowheads="1"/>
          </p:cNvSpPr>
          <p:nvPr/>
        </p:nvSpPr>
        <p:spPr bwMode="auto">
          <a:xfrm>
            <a:off x="2782889" y="3322638"/>
            <a:ext cx="427037" cy="3857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5</a:t>
            </a:r>
          </a:p>
        </p:txBody>
      </p:sp>
      <p:sp>
        <p:nvSpPr>
          <p:cNvPr id="41994" name="Rectangle 94">
            <a:extLst>
              <a:ext uri="{FF2B5EF4-FFF2-40B4-BE49-F238E27FC236}">
                <a16:creationId xmlns:a16="http://schemas.microsoft.com/office/drawing/2014/main" id="{5F3714EC-08ED-0F48-B8AB-F8BB6DEEC1C2}"/>
              </a:ext>
            </a:extLst>
          </p:cNvPr>
          <p:cNvSpPr>
            <a:spLocks noChangeAspect="1" noChangeArrowheads="1"/>
          </p:cNvSpPr>
          <p:nvPr/>
        </p:nvSpPr>
        <p:spPr bwMode="auto">
          <a:xfrm>
            <a:off x="5767389" y="3322638"/>
            <a:ext cx="427037" cy="3857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12</a:t>
            </a:r>
          </a:p>
        </p:txBody>
      </p:sp>
      <p:sp>
        <p:nvSpPr>
          <p:cNvPr id="41995" name="Rectangle 95">
            <a:extLst>
              <a:ext uri="{FF2B5EF4-FFF2-40B4-BE49-F238E27FC236}">
                <a16:creationId xmlns:a16="http://schemas.microsoft.com/office/drawing/2014/main" id="{922CE909-7F43-2043-9219-D8FA89B24BF3}"/>
              </a:ext>
            </a:extLst>
          </p:cNvPr>
          <p:cNvSpPr>
            <a:spLocks noChangeAspect="1" noChangeArrowheads="1"/>
          </p:cNvSpPr>
          <p:nvPr/>
        </p:nvSpPr>
        <p:spPr bwMode="auto">
          <a:xfrm>
            <a:off x="6194425" y="3322638"/>
            <a:ext cx="425450" cy="3857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11</a:t>
            </a:r>
          </a:p>
        </p:txBody>
      </p:sp>
      <p:sp>
        <p:nvSpPr>
          <p:cNvPr id="41996" name="Rectangle 96">
            <a:extLst>
              <a:ext uri="{FF2B5EF4-FFF2-40B4-BE49-F238E27FC236}">
                <a16:creationId xmlns:a16="http://schemas.microsoft.com/office/drawing/2014/main" id="{C3472769-98B1-0842-B082-5DB2D30E9395}"/>
              </a:ext>
            </a:extLst>
          </p:cNvPr>
          <p:cNvSpPr>
            <a:spLocks noChangeAspect="1" noChangeArrowheads="1"/>
          </p:cNvSpPr>
          <p:nvPr/>
        </p:nvSpPr>
        <p:spPr bwMode="auto">
          <a:xfrm>
            <a:off x="6619875" y="3322638"/>
            <a:ext cx="427038" cy="3857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3</a:t>
            </a:r>
          </a:p>
        </p:txBody>
      </p:sp>
      <p:sp>
        <p:nvSpPr>
          <p:cNvPr id="41997" name="Rectangle 97">
            <a:extLst>
              <a:ext uri="{FF2B5EF4-FFF2-40B4-BE49-F238E27FC236}">
                <a16:creationId xmlns:a16="http://schemas.microsoft.com/office/drawing/2014/main" id="{F7D6531C-5FEF-AE40-A74D-A89E3B6F046F}"/>
              </a:ext>
            </a:extLst>
          </p:cNvPr>
          <p:cNvSpPr>
            <a:spLocks noChangeAspect="1" noChangeArrowheads="1"/>
          </p:cNvSpPr>
          <p:nvPr/>
        </p:nvSpPr>
        <p:spPr bwMode="auto">
          <a:xfrm>
            <a:off x="7046913" y="3322638"/>
            <a:ext cx="425450" cy="3857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7</a:t>
            </a:r>
          </a:p>
        </p:txBody>
      </p:sp>
      <p:sp>
        <p:nvSpPr>
          <p:cNvPr id="41998" name="Rectangle 98">
            <a:extLst>
              <a:ext uri="{FF2B5EF4-FFF2-40B4-BE49-F238E27FC236}">
                <a16:creationId xmlns:a16="http://schemas.microsoft.com/office/drawing/2014/main" id="{88483D98-46CB-6B4A-B2AB-F9F0BA032411}"/>
              </a:ext>
            </a:extLst>
          </p:cNvPr>
          <p:cNvSpPr>
            <a:spLocks noChangeAspect="1" noChangeArrowheads="1"/>
          </p:cNvSpPr>
          <p:nvPr/>
        </p:nvSpPr>
        <p:spPr bwMode="auto">
          <a:xfrm>
            <a:off x="4914900" y="3322638"/>
            <a:ext cx="427038" cy="3857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6</a:t>
            </a:r>
          </a:p>
        </p:txBody>
      </p:sp>
      <p:sp>
        <p:nvSpPr>
          <p:cNvPr id="41999" name="Rectangle 99">
            <a:extLst>
              <a:ext uri="{FF2B5EF4-FFF2-40B4-BE49-F238E27FC236}">
                <a16:creationId xmlns:a16="http://schemas.microsoft.com/office/drawing/2014/main" id="{8637A3DF-F957-194A-BB10-833C8F54D001}"/>
              </a:ext>
            </a:extLst>
          </p:cNvPr>
          <p:cNvSpPr>
            <a:spLocks noChangeAspect="1" noChangeArrowheads="1"/>
          </p:cNvSpPr>
          <p:nvPr/>
        </p:nvSpPr>
        <p:spPr bwMode="auto">
          <a:xfrm>
            <a:off x="5341938" y="3322638"/>
            <a:ext cx="425450" cy="3857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9</a:t>
            </a:r>
          </a:p>
        </p:txBody>
      </p:sp>
      <p:sp>
        <p:nvSpPr>
          <p:cNvPr id="42000" name="Rectangle 100">
            <a:extLst>
              <a:ext uri="{FF2B5EF4-FFF2-40B4-BE49-F238E27FC236}">
                <a16:creationId xmlns:a16="http://schemas.microsoft.com/office/drawing/2014/main" id="{8ED79ED2-AC0C-9B48-B85E-CA52770B7C44}"/>
              </a:ext>
            </a:extLst>
          </p:cNvPr>
          <p:cNvSpPr>
            <a:spLocks noChangeAspect="1" noChangeArrowheads="1"/>
          </p:cNvSpPr>
          <p:nvPr/>
        </p:nvSpPr>
        <p:spPr bwMode="auto">
          <a:xfrm>
            <a:off x="3138489" y="4003676"/>
            <a:ext cx="427037" cy="385763"/>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4</a:t>
            </a:r>
          </a:p>
        </p:txBody>
      </p:sp>
      <p:sp>
        <p:nvSpPr>
          <p:cNvPr id="42001" name="Rectangle 101">
            <a:extLst>
              <a:ext uri="{FF2B5EF4-FFF2-40B4-BE49-F238E27FC236}">
                <a16:creationId xmlns:a16="http://schemas.microsoft.com/office/drawing/2014/main" id="{BD1B6D15-FFDA-AD40-8878-C78D28C0BEAF}"/>
              </a:ext>
            </a:extLst>
          </p:cNvPr>
          <p:cNvSpPr>
            <a:spLocks noChangeAspect="1" noChangeArrowheads="1"/>
          </p:cNvSpPr>
          <p:nvPr/>
        </p:nvSpPr>
        <p:spPr bwMode="auto">
          <a:xfrm>
            <a:off x="3565525" y="4003676"/>
            <a:ext cx="425450" cy="385763"/>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8</a:t>
            </a:r>
          </a:p>
        </p:txBody>
      </p:sp>
      <p:sp>
        <p:nvSpPr>
          <p:cNvPr id="42002" name="Rectangle 102">
            <a:extLst>
              <a:ext uri="{FF2B5EF4-FFF2-40B4-BE49-F238E27FC236}">
                <a16:creationId xmlns:a16="http://schemas.microsoft.com/office/drawing/2014/main" id="{BE41C20D-A050-D147-82C2-8D5EBD6855F4}"/>
              </a:ext>
            </a:extLst>
          </p:cNvPr>
          <p:cNvSpPr>
            <a:spLocks noChangeAspect="1" noChangeArrowheads="1"/>
          </p:cNvSpPr>
          <p:nvPr/>
        </p:nvSpPr>
        <p:spPr bwMode="auto">
          <a:xfrm>
            <a:off x="3990975" y="4003676"/>
            <a:ext cx="427038" cy="385763"/>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10</a:t>
            </a:r>
          </a:p>
        </p:txBody>
      </p:sp>
      <p:sp>
        <p:nvSpPr>
          <p:cNvPr id="42003" name="Rectangle 103">
            <a:extLst>
              <a:ext uri="{FF2B5EF4-FFF2-40B4-BE49-F238E27FC236}">
                <a16:creationId xmlns:a16="http://schemas.microsoft.com/office/drawing/2014/main" id="{987B6035-2C9F-944A-85FD-F7D7D09BDF64}"/>
              </a:ext>
            </a:extLst>
          </p:cNvPr>
          <p:cNvSpPr>
            <a:spLocks noChangeAspect="1" noChangeArrowheads="1"/>
          </p:cNvSpPr>
          <p:nvPr/>
        </p:nvSpPr>
        <p:spPr bwMode="auto">
          <a:xfrm>
            <a:off x="4418013" y="4003676"/>
            <a:ext cx="425450" cy="385763"/>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2</a:t>
            </a:r>
          </a:p>
        </p:txBody>
      </p:sp>
      <p:sp>
        <p:nvSpPr>
          <p:cNvPr id="42004" name="Rectangle 104">
            <a:extLst>
              <a:ext uri="{FF2B5EF4-FFF2-40B4-BE49-F238E27FC236}">
                <a16:creationId xmlns:a16="http://schemas.microsoft.com/office/drawing/2014/main" id="{0F6D391A-B529-FD41-9AC7-B6A5B1068A0A}"/>
              </a:ext>
            </a:extLst>
          </p:cNvPr>
          <p:cNvSpPr>
            <a:spLocks noChangeAspect="1" noChangeArrowheads="1"/>
          </p:cNvSpPr>
          <p:nvPr/>
        </p:nvSpPr>
        <p:spPr bwMode="auto">
          <a:xfrm>
            <a:off x="2286000" y="4003676"/>
            <a:ext cx="427038" cy="385763"/>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1</a:t>
            </a:r>
          </a:p>
        </p:txBody>
      </p:sp>
      <p:sp>
        <p:nvSpPr>
          <p:cNvPr id="42005" name="Rectangle 105">
            <a:extLst>
              <a:ext uri="{FF2B5EF4-FFF2-40B4-BE49-F238E27FC236}">
                <a16:creationId xmlns:a16="http://schemas.microsoft.com/office/drawing/2014/main" id="{DBDD55A7-EB05-0247-B52C-E3EE211B8844}"/>
              </a:ext>
            </a:extLst>
          </p:cNvPr>
          <p:cNvSpPr>
            <a:spLocks noChangeAspect="1" noChangeArrowheads="1"/>
          </p:cNvSpPr>
          <p:nvPr/>
        </p:nvSpPr>
        <p:spPr bwMode="auto">
          <a:xfrm>
            <a:off x="2713038" y="4003676"/>
            <a:ext cx="425450" cy="385763"/>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5</a:t>
            </a:r>
          </a:p>
        </p:txBody>
      </p:sp>
      <p:sp>
        <p:nvSpPr>
          <p:cNvPr id="42006" name="Rectangle 106">
            <a:extLst>
              <a:ext uri="{FF2B5EF4-FFF2-40B4-BE49-F238E27FC236}">
                <a16:creationId xmlns:a16="http://schemas.microsoft.com/office/drawing/2014/main" id="{818174B6-68AF-804E-8549-C947BBFD00A3}"/>
              </a:ext>
            </a:extLst>
          </p:cNvPr>
          <p:cNvSpPr>
            <a:spLocks noChangeAspect="1" noChangeArrowheads="1"/>
          </p:cNvSpPr>
          <p:nvPr/>
        </p:nvSpPr>
        <p:spPr bwMode="auto">
          <a:xfrm>
            <a:off x="5838825" y="4003676"/>
            <a:ext cx="425450" cy="385763"/>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12</a:t>
            </a:r>
          </a:p>
        </p:txBody>
      </p:sp>
      <p:sp>
        <p:nvSpPr>
          <p:cNvPr id="42007" name="Rectangle 107">
            <a:extLst>
              <a:ext uri="{FF2B5EF4-FFF2-40B4-BE49-F238E27FC236}">
                <a16:creationId xmlns:a16="http://schemas.microsoft.com/office/drawing/2014/main" id="{AABEBB18-9BAF-B541-B7EE-D92E45640236}"/>
              </a:ext>
            </a:extLst>
          </p:cNvPr>
          <p:cNvSpPr>
            <a:spLocks noChangeAspect="1" noChangeArrowheads="1"/>
          </p:cNvSpPr>
          <p:nvPr/>
        </p:nvSpPr>
        <p:spPr bwMode="auto">
          <a:xfrm>
            <a:off x="6264275" y="4003676"/>
            <a:ext cx="427038" cy="385763"/>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11</a:t>
            </a:r>
          </a:p>
        </p:txBody>
      </p:sp>
      <p:sp>
        <p:nvSpPr>
          <p:cNvPr id="42008" name="Rectangle 108">
            <a:extLst>
              <a:ext uri="{FF2B5EF4-FFF2-40B4-BE49-F238E27FC236}">
                <a16:creationId xmlns:a16="http://schemas.microsoft.com/office/drawing/2014/main" id="{5BBE7FEB-2B03-914D-8A7E-0B6964DC6AAA}"/>
              </a:ext>
            </a:extLst>
          </p:cNvPr>
          <p:cNvSpPr>
            <a:spLocks noChangeAspect="1" noChangeArrowheads="1"/>
          </p:cNvSpPr>
          <p:nvPr/>
        </p:nvSpPr>
        <p:spPr bwMode="auto">
          <a:xfrm>
            <a:off x="6691313" y="4003676"/>
            <a:ext cx="425450" cy="385763"/>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3</a:t>
            </a:r>
          </a:p>
        </p:txBody>
      </p:sp>
      <p:sp>
        <p:nvSpPr>
          <p:cNvPr id="42009" name="Rectangle 109">
            <a:extLst>
              <a:ext uri="{FF2B5EF4-FFF2-40B4-BE49-F238E27FC236}">
                <a16:creationId xmlns:a16="http://schemas.microsoft.com/office/drawing/2014/main" id="{CC647D8B-4222-344F-8098-40D3E05A40C4}"/>
              </a:ext>
            </a:extLst>
          </p:cNvPr>
          <p:cNvSpPr>
            <a:spLocks noChangeAspect="1" noChangeArrowheads="1"/>
          </p:cNvSpPr>
          <p:nvPr/>
        </p:nvSpPr>
        <p:spPr bwMode="auto">
          <a:xfrm>
            <a:off x="7116764" y="4003676"/>
            <a:ext cx="427037" cy="385763"/>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7</a:t>
            </a:r>
          </a:p>
        </p:txBody>
      </p:sp>
      <p:sp>
        <p:nvSpPr>
          <p:cNvPr id="42010" name="Rectangle 110">
            <a:extLst>
              <a:ext uri="{FF2B5EF4-FFF2-40B4-BE49-F238E27FC236}">
                <a16:creationId xmlns:a16="http://schemas.microsoft.com/office/drawing/2014/main" id="{5428D089-8BF7-924C-9699-821C32D01766}"/>
              </a:ext>
            </a:extLst>
          </p:cNvPr>
          <p:cNvSpPr>
            <a:spLocks noChangeAspect="1" noChangeArrowheads="1"/>
          </p:cNvSpPr>
          <p:nvPr/>
        </p:nvSpPr>
        <p:spPr bwMode="auto">
          <a:xfrm>
            <a:off x="4986338" y="4003676"/>
            <a:ext cx="425450" cy="385763"/>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6</a:t>
            </a:r>
          </a:p>
        </p:txBody>
      </p:sp>
      <p:sp>
        <p:nvSpPr>
          <p:cNvPr id="42011" name="Rectangle 111">
            <a:extLst>
              <a:ext uri="{FF2B5EF4-FFF2-40B4-BE49-F238E27FC236}">
                <a16:creationId xmlns:a16="http://schemas.microsoft.com/office/drawing/2014/main" id="{FF04A562-3907-BE41-91AD-5783287515EF}"/>
              </a:ext>
            </a:extLst>
          </p:cNvPr>
          <p:cNvSpPr>
            <a:spLocks noChangeAspect="1" noChangeArrowheads="1"/>
          </p:cNvSpPr>
          <p:nvPr/>
        </p:nvSpPr>
        <p:spPr bwMode="auto">
          <a:xfrm>
            <a:off x="5411789" y="4003676"/>
            <a:ext cx="427037" cy="385763"/>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9</a:t>
            </a:r>
          </a:p>
        </p:txBody>
      </p:sp>
      <p:sp>
        <p:nvSpPr>
          <p:cNvPr id="42012" name="Text Box 113">
            <a:extLst>
              <a:ext uri="{FF2B5EF4-FFF2-40B4-BE49-F238E27FC236}">
                <a16:creationId xmlns:a16="http://schemas.microsoft.com/office/drawing/2014/main" id="{A76E4A5F-AA3A-9547-8811-9F005973C3E1}"/>
              </a:ext>
            </a:extLst>
          </p:cNvPr>
          <p:cNvSpPr txBox="1">
            <a:spLocks noChangeArrowheads="1"/>
          </p:cNvSpPr>
          <p:nvPr/>
        </p:nvSpPr>
        <p:spPr bwMode="auto">
          <a:xfrm>
            <a:off x="2425560" y="4417792"/>
            <a:ext cx="1998945" cy="308419"/>
          </a:xfrm>
          <a:prstGeom prst="rect">
            <a:avLst/>
          </a:prstGeom>
          <a:noFill/>
          <a:ln>
            <a:noFill/>
          </a:ln>
          <a:effectLst/>
          <a:extLst>
            <a:ext uri="{909E8E84-426E-40DD-AFC4-6F175D3DCCD1}">
              <a14:hiddenFill xmlns:a14="http://schemas.microsoft.com/office/drawing/2010/main">
                <a:solidFill>
                  <a:srgbClr val="0033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t>5 blue-blue inversions</a:t>
            </a:r>
          </a:p>
        </p:txBody>
      </p:sp>
      <p:sp>
        <p:nvSpPr>
          <p:cNvPr id="42013" name="Text Box 114">
            <a:extLst>
              <a:ext uri="{FF2B5EF4-FFF2-40B4-BE49-F238E27FC236}">
                <a16:creationId xmlns:a16="http://schemas.microsoft.com/office/drawing/2014/main" id="{AB0378AE-2592-344F-8BF6-DD398F104BD6}"/>
              </a:ext>
            </a:extLst>
          </p:cNvPr>
          <p:cNvSpPr txBox="1">
            <a:spLocks noChangeArrowheads="1"/>
          </p:cNvSpPr>
          <p:nvPr/>
        </p:nvSpPr>
        <p:spPr bwMode="auto">
          <a:xfrm>
            <a:off x="5196125" y="4417792"/>
            <a:ext cx="2249014" cy="308419"/>
          </a:xfrm>
          <a:prstGeom prst="rect">
            <a:avLst/>
          </a:prstGeom>
          <a:noFill/>
          <a:ln>
            <a:noFill/>
          </a:ln>
          <a:effectLst/>
          <a:extLst>
            <a:ext uri="{909E8E84-426E-40DD-AFC4-6F175D3DCCD1}">
              <a14:hiddenFill xmlns:a14="http://schemas.microsoft.com/office/drawing/2010/main">
                <a:solidFill>
                  <a:srgbClr val="FF9966"/>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t>8 green-green inversions</a:t>
            </a:r>
          </a:p>
        </p:txBody>
      </p:sp>
      <p:sp>
        <p:nvSpPr>
          <p:cNvPr id="42014" name="Text Box 116">
            <a:extLst>
              <a:ext uri="{FF2B5EF4-FFF2-40B4-BE49-F238E27FC236}">
                <a16:creationId xmlns:a16="http://schemas.microsoft.com/office/drawing/2014/main" id="{A3234B80-C60A-4B43-85D9-1BA69339CD41}"/>
              </a:ext>
            </a:extLst>
          </p:cNvPr>
          <p:cNvSpPr txBox="1">
            <a:spLocks noChangeArrowheads="1"/>
          </p:cNvSpPr>
          <p:nvPr/>
        </p:nvSpPr>
        <p:spPr bwMode="auto">
          <a:xfrm>
            <a:off x="8077200" y="3274792"/>
            <a:ext cx="1365250" cy="308419"/>
          </a:xfrm>
          <a:prstGeom prst="rect">
            <a:avLst/>
          </a:prstGeom>
          <a:noFill/>
          <a:ln>
            <a:noFill/>
          </a:ln>
          <a:effectLst/>
          <a:extLst>
            <a:ext uri="{909E8E84-426E-40DD-AFC4-6F175D3DCCD1}">
              <a14:hiddenFill xmlns:a14="http://schemas.microsoft.com/office/drawing/2010/main">
                <a:solidFill>
                  <a:srgbClr val="0033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sz="1400"/>
              <a:t>Divide:  O(1).</a:t>
            </a:r>
          </a:p>
        </p:txBody>
      </p:sp>
      <p:sp>
        <p:nvSpPr>
          <p:cNvPr id="42015" name="Text Box 117">
            <a:extLst>
              <a:ext uri="{FF2B5EF4-FFF2-40B4-BE49-F238E27FC236}">
                <a16:creationId xmlns:a16="http://schemas.microsoft.com/office/drawing/2014/main" id="{9817BA04-3C69-494E-809E-D17D6D7D170F}"/>
              </a:ext>
            </a:extLst>
          </p:cNvPr>
          <p:cNvSpPr txBox="1">
            <a:spLocks noChangeArrowheads="1"/>
          </p:cNvSpPr>
          <p:nvPr/>
        </p:nvSpPr>
        <p:spPr bwMode="auto">
          <a:xfrm>
            <a:off x="8077200" y="4052667"/>
            <a:ext cx="1981200" cy="308419"/>
          </a:xfrm>
          <a:prstGeom prst="rect">
            <a:avLst/>
          </a:prstGeom>
          <a:noFill/>
          <a:ln>
            <a:noFill/>
          </a:ln>
          <a:effectLst/>
          <a:extLst>
            <a:ext uri="{909E8E84-426E-40DD-AFC4-6F175D3DCCD1}">
              <a14:hiddenFill xmlns:a14="http://schemas.microsoft.com/office/drawing/2010/main">
                <a:solidFill>
                  <a:srgbClr val="0033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sz="1400"/>
              <a:t>Conquer:  2T(n / 2)</a:t>
            </a:r>
          </a:p>
        </p:txBody>
      </p:sp>
      <p:sp>
        <p:nvSpPr>
          <p:cNvPr id="42016" name="Text Box 118">
            <a:extLst>
              <a:ext uri="{FF2B5EF4-FFF2-40B4-BE49-F238E27FC236}">
                <a16:creationId xmlns:a16="http://schemas.microsoft.com/office/drawing/2014/main" id="{7E6DA35B-9220-3043-97DC-CE1795E982C1}"/>
              </a:ext>
            </a:extLst>
          </p:cNvPr>
          <p:cNvSpPr txBox="1">
            <a:spLocks noChangeArrowheads="1"/>
          </p:cNvSpPr>
          <p:nvPr/>
        </p:nvSpPr>
        <p:spPr bwMode="auto">
          <a:xfrm>
            <a:off x="2286000" y="4781469"/>
            <a:ext cx="2438400" cy="331951"/>
          </a:xfrm>
          <a:prstGeom prst="rect">
            <a:avLst/>
          </a:prstGeom>
          <a:noFill/>
          <a:ln>
            <a:noFill/>
          </a:ln>
          <a:effectLst/>
          <a:extLst>
            <a:ext uri="{909E8E84-426E-40DD-AFC4-6F175D3DCCD1}">
              <a14:hiddenFill xmlns:a14="http://schemas.microsoft.com/office/drawing/2010/main">
                <a:solidFill>
                  <a:srgbClr val="FF9966"/>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nSpc>
                <a:spcPct val="120000"/>
              </a:lnSpc>
            </a:pPr>
            <a:r>
              <a:rPr lang="en-US" altLang="zh-CN" sz="1400"/>
              <a:t>5-4, 5-2, 4-2, 8-2, 10-2</a:t>
            </a:r>
          </a:p>
        </p:txBody>
      </p:sp>
      <p:sp>
        <p:nvSpPr>
          <p:cNvPr id="42017" name="Text Box 119">
            <a:extLst>
              <a:ext uri="{FF2B5EF4-FFF2-40B4-BE49-F238E27FC236}">
                <a16:creationId xmlns:a16="http://schemas.microsoft.com/office/drawing/2014/main" id="{47FC67D8-1B9F-2D43-B868-F2FAA62B62AA}"/>
              </a:ext>
            </a:extLst>
          </p:cNvPr>
          <p:cNvSpPr txBox="1">
            <a:spLocks noChangeArrowheads="1"/>
          </p:cNvSpPr>
          <p:nvPr/>
        </p:nvSpPr>
        <p:spPr bwMode="auto">
          <a:xfrm>
            <a:off x="4724400" y="4790994"/>
            <a:ext cx="4095750" cy="331951"/>
          </a:xfrm>
          <a:prstGeom prst="rect">
            <a:avLst/>
          </a:prstGeom>
          <a:noFill/>
          <a:ln>
            <a:noFill/>
          </a:ln>
          <a:effectLst/>
          <a:extLst>
            <a:ext uri="{909E8E84-426E-40DD-AFC4-6F175D3DCCD1}">
              <a14:hiddenFill xmlns:a14="http://schemas.microsoft.com/office/drawing/2010/main">
                <a:solidFill>
                  <a:srgbClr val="FF9966"/>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nSpc>
                <a:spcPct val="120000"/>
              </a:lnSpc>
            </a:pPr>
            <a:r>
              <a:rPr lang="en-US" altLang="zh-CN" sz="1400"/>
              <a:t>6-3, 9-3, 9-7, 12-3, 12-7, 12-11, 11-3, 11-7</a:t>
            </a:r>
          </a:p>
        </p:txBody>
      </p:sp>
      <p:pic>
        <p:nvPicPr>
          <p:cNvPr id="35" name="Picture 2">
            <a:extLst>
              <a:ext uri="{FF2B5EF4-FFF2-40B4-BE49-F238E27FC236}">
                <a16:creationId xmlns:a16="http://schemas.microsoft.com/office/drawing/2014/main" id="{599C7557-2E6D-D84A-9CD3-840458B5AA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4">
            <a:extLst>
              <a:ext uri="{FF2B5EF4-FFF2-40B4-BE49-F238E27FC236}">
                <a16:creationId xmlns:a16="http://schemas.microsoft.com/office/drawing/2014/main" id="{4812BA0D-A820-5940-B81F-A6CC8D69543F}"/>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36822031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3">
            <a:extLst>
              <a:ext uri="{FF2B5EF4-FFF2-40B4-BE49-F238E27FC236}">
                <a16:creationId xmlns:a16="http://schemas.microsoft.com/office/drawing/2014/main" id="{1623A239-0995-D34F-86E4-4A0BDDF99EC7}"/>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4C512354-637A-1C49-BD2B-EAD3AF482583}" type="slidenum">
              <a:rPr lang="en-US" altLang="zh-CN" sz="800"/>
              <a:pPr/>
              <a:t>27</a:t>
            </a:fld>
            <a:endParaRPr lang="en-US" altLang="zh-CN" sz="1400"/>
          </a:p>
        </p:txBody>
      </p:sp>
      <p:sp>
        <p:nvSpPr>
          <p:cNvPr id="44034" name="Rectangle 26">
            <a:extLst>
              <a:ext uri="{FF2B5EF4-FFF2-40B4-BE49-F238E27FC236}">
                <a16:creationId xmlns:a16="http://schemas.microsoft.com/office/drawing/2014/main" id="{BA566359-C1CB-8D42-A8E4-73FF02674308}"/>
              </a:ext>
            </a:extLst>
          </p:cNvPr>
          <p:cNvSpPr>
            <a:spLocks noGrp="1" noChangeArrowheads="1"/>
          </p:cNvSpPr>
          <p:nvPr>
            <p:ph type="title"/>
          </p:nvPr>
        </p:nvSpPr>
        <p:spPr/>
        <p:txBody>
          <a:bodyPr/>
          <a:lstStyle/>
          <a:p>
            <a:r>
              <a:rPr lang="en-US" altLang="zh-CN"/>
              <a:t>Counting Inversions:  Divide-and-Conquer</a:t>
            </a:r>
          </a:p>
        </p:txBody>
      </p:sp>
      <p:sp>
        <p:nvSpPr>
          <p:cNvPr id="44035" name="Rectangle 27">
            <a:extLst>
              <a:ext uri="{FF2B5EF4-FFF2-40B4-BE49-F238E27FC236}">
                <a16:creationId xmlns:a16="http://schemas.microsoft.com/office/drawing/2014/main" id="{DADF4E0E-1775-1943-8F43-356EC3460979}"/>
              </a:ext>
            </a:extLst>
          </p:cNvPr>
          <p:cNvSpPr>
            <a:spLocks noGrp="1" noChangeArrowheads="1"/>
          </p:cNvSpPr>
          <p:nvPr>
            <p:ph type="body" idx="1"/>
          </p:nvPr>
        </p:nvSpPr>
        <p:spPr/>
        <p:txBody>
          <a:bodyPr/>
          <a:lstStyle/>
          <a:p>
            <a:r>
              <a:rPr lang="en-US" altLang="zh-CN"/>
              <a:t>Divide-and-conquer.</a:t>
            </a:r>
          </a:p>
          <a:p>
            <a:pPr lvl="1"/>
            <a:r>
              <a:rPr lang="en-US" altLang="zh-CN"/>
              <a:t>Divide:  separate list into two pieces.</a:t>
            </a:r>
          </a:p>
          <a:p>
            <a:pPr lvl="1"/>
            <a:r>
              <a:rPr lang="en-US" altLang="zh-CN"/>
              <a:t>Conquer: recursively count inversions in each half.</a:t>
            </a:r>
          </a:p>
          <a:p>
            <a:pPr lvl="1"/>
            <a:r>
              <a:rPr lang="en-US" altLang="zh-CN">
                <a:solidFill>
                  <a:schemeClr val="accent1"/>
                </a:solidFill>
              </a:rPr>
              <a:t>Combine</a:t>
            </a:r>
            <a:r>
              <a:rPr lang="en-US" altLang="zh-CN"/>
              <a:t>: count inversions where a</a:t>
            </a:r>
            <a:r>
              <a:rPr lang="en-US" altLang="zh-CN" sz="2000" baseline="-25000"/>
              <a:t>i</a:t>
            </a:r>
            <a:r>
              <a:rPr lang="en-US" altLang="zh-CN"/>
              <a:t> and a</a:t>
            </a:r>
            <a:r>
              <a:rPr lang="en-US" altLang="zh-CN" sz="2000" baseline="-25000"/>
              <a:t>j</a:t>
            </a:r>
            <a:r>
              <a:rPr lang="en-US" altLang="zh-CN"/>
              <a:t> are in different halves, and return sum of three quantities.</a:t>
            </a:r>
          </a:p>
          <a:p>
            <a:pPr lvl="1"/>
            <a:endParaRPr lang="en-US" altLang="zh-CN"/>
          </a:p>
        </p:txBody>
      </p:sp>
      <p:sp>
        <p:nvSpPr>
          <p:cNvPr id="44036" name="Rectangle 41">
            <a:extLst>
              <a:ext uri="{FF2B5EF4-FFF2-40B4-BE49-F238E27FC236}">
                <a16:creationId xmlns:a16="http://schemas.microsoft.com/office/drawing/2014/main" id="{B001714D-E239-5F48-B4FB-D45F5A39E0C2}"/>
              </a:ext>
            </a:extLst>
          </p:cNvPr>
          <p:cNvSpPr>
            <a:spLocks noChangeAspect="1" noChangeArrowheads="1"/>
          </p:cNvSpPr>
          <p:nvPr/>
        </p:nvSpPr>
        <p:spPr bwMode="auto">
          <a:xfrm>
            <a:off x="3209925" y="3322638"/>
            <a:ext cx="425450" cy="3857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4</a:t>
            </a:r>
          </a:p>
        </p:txBody>
      </p:sp>
      <p:sp>
        <p:nvSpPr>
          <p:cNvPr id="44037" name="Rectangle 42">
            <a:extLst>
              <a:ext uri="{FF2B5EF4-FFF2-40B4-BE49-F238E27FC236}">
                <a16:creationId xmlns:a16="http://schemas.microsoft.com/office/drawing/2014/main" id="{35B2611D-4871-254F-8145-C8A7CED9B68E}"/>
              </a:ext>
            </a:extLst>
          </p:cNvPr>
          <p:cNvSpPr>
            <a:spLocks noChangeAspect="1" noChangeArrowheads="1"/>
          </p:cNvSpPr>
          <p:nvPr/>
        </p:nvSpPr>
        <p:spPr bwMode="auto">
          <a:xfrm>
            <a:off x="3635375" y="3322638"/>
            <a:ext cx="427038" cy="3857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8</a:t>
            </a:r>
          </a:p>
        </p:txBody>
      </p:sp>
      <p:sp>
        <p:nvSpPr>
          <p:cNvPr id="44038" name="Rectangle 43">
            <a:extLst>
              <a:ext uri="{FF2B5EF4-FFF2-40B4-BE49-F238E27FC236}">
                <a16:creationId xmlns:a16="http://schemas.microsoft.com/office/drawing/2014/main" id="{09181EBD-DD09-AB4E-8931-A07D1B9E51C6}"/>
              </a:ext>
            </a:extLst>
          </p:cNvPr>
          <p:cNvSpPr>
            <a:spLocks noChangeAspect="1" noChangeArrowheads="1"/>
          </p:cNvSpPr>
          <p:nvPr/>
        </p:nvSpPr>
        <p:spPr bwMode="auto">
          <a:xfrm>
            <a:off x="4062413" y="3322638"/>
            <a:ext cx="425450" cy="3857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10</a:t>
            </a:r>
          </a:p>
        </p:txBody>
      </p:sp>
      <p:sp>
        <p:nvSpPr>
          <p:cNvPr id="44039" name="Rectangle 44">
            <a:extLst>
              <a:ext uri="{FF2B5EF4-FFF2-40B4-BE49-F238E27FC236}">
                <a16:creationId xmlns:a16="http://schemas.microsoft.com/office/drawing/2014/main" id="{E92547A5-3DC0-3D42-84D9-36BFB7D57A8C}"/>
              </a:ext>
            </a:extLst>
          </p:cNvPr>
          <p:cNvSpPr>
            <a:spLocks noChangeAspect="1" noChangeArrowheads="1"/>
          </p:cNvSpPr>
          <p:nvPr/>
        </p:nvSpPr>
        <p:spPr bwMode="auto">
          <a:xfrm>
            <a:off x="4487864" y="3322638"/>
            <a:ext cx="427037" cy="3857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2</a:t>
            </a:r>
          </a:p>
        </p:txBody>
      </p:sp>
      <p:sp>
        <p:nvSpPr>
          <p:cNvPr id="44040" name="Rectangle 45">
            <a:extLst>
              <a:ext uri="{FF2B5EF4-FFF2-40B4-BE49-F238E27FC236}">
                <a16:creationId xmlns:a16="http://schemas.microsoft.com/office/drawing/2014/main" id="{1C96CCBD-14DC-0F40-A028-089844E7DCDD}"/>
              </a:ext>
            </a:extLst>
          </p:cNvPr>
          <p:cNvSpPr>
            <a:spLocks noChangeAspect="1" noChangeArrowheads="1"/>
          </p:cNvSpPr>
          <p:nvPr/>
        </p:nvSpPr>
        <p:spPr bwMode="auto">
          <a:xfrm>
            <a:off x="2357438" y="3322638"/>
            <a:ext cx="425450" cy="3857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1</a:t>
            </a:r>
          </a:p>
        </p:txBody>
      </p:sp>
      <p:sp>
        <p:nvSpPr>
          <p:cNvPr id="44041" name="Rectangle 46">
            <a:extLst>
              <a:ext uri="{FF2B5EF4-FFF2-40B4-BE49-F238E27FC236}">
                <a16:creationId xmlns:a16="http://schemas.microsoft.com/office/drawing/2014/main" id="{8BD6D1F0-B084-A343-BF10-5217F48A5B71}"/>
              </a:ext>
            </a:extLst>
          </p:cNvPr>
          <p:cNvSpPr>
            <a:spLocks noChangeAspect="1" noChangeArrowheads="1"/>
          </p:cNvSpPr>
          <p:nvPr/>
        </p:nvSpPr>
        <p:spPr bwMode="auto">
          <a:xfrm>
            <a:off x="2782889" y="3322638"/>
            <a:ext cx="427037" cy="3857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5</a:t>
            </a:r>
          </a:p>
        </p:txBody>
      </p:sp>
      <p:sp>
        <p:nvSpPr>
          <p:cNvPr id="44042" name="Rectangle 47">
            <a:extLst>
              <a:ext uri="{FF2B5EF4-FFF2-40B4-BE49-F238E27FC236}">
                <a16:creationId xmlns:a16="http://schemas.microsoft.com/office/drawing/2014/main" id="{4A8FEF91-B2A5-1240-A84A-2E1595F33074}"/>
              </a:ext>
            </a:extLst>
          </p:cNvPr>
          <p:cNvSpPr>
            <a:spLocks noChangeAspect="1" noChangeArrowheads="1"/>
          </p:cNvSpPr>
          <p:nvPr/>
        </p:nvSpPr>
        <p:spPr bwMode="auto">
          <a:xfrm>
            <a:off x="5767389" y="3322638"/>
            <a:ext cx="427037" cy="3857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12</a:t>
            </a:r>
          </a:p>
        </p:txBody>
      </p:sp>
      <p:sp>
        <p:nvSpPr>
          <p:cNvPr id="44043" name="Rectangle 48">
            <a:extLst>
              <a:ext uri="{FF2B5EF4-FFF2-40B4-BE49-F238E27FC236}">
                <a16:creationId xmlns:a16="http://schemas.microsoft.com/office/drawing/2014/main" id="{D193C902-6E9F-4648-A9F0-5D38D0FE246E}"/>
              </a:ext>
            </a:extLst>
          </p:cNvPr>
          <p:cNvSpPr>
            <a:spLocks noChangeAspect="1" noChangeArrowheads="1"/>
          </p:cNvSpPr>
          <p:nvPr/>
        </p:nvSpPr>
        <p:spPr bwMode="auto">
          <a:xfrm>
            <a:off x="6194425" y="3322638"/>
            <a:ext cx="425450" cy="3857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11</a:t>
            </a:r>
          </a:p>
        </p:txBody>
      </p:sp>
      <p:sp>
        <p:nvSpPr>
          <p:cNvPr id="44044" name="Rectangle 49">
            <a:extLst>
              <a:ext uri="{FF2B5EF4-FFF2-40B4-BE49-F238E27FC236}">
                <a16:creationId xmlns:a16="http://schemas.microsoft.com/office/drawing/2014/main" id="{754B74AD-B317-054A-8042-A2EE85BD6002}"/>
              </a:ext>
            </a:extLst>
          </p:cNvPr>
          <p:cNvSpPr>
            <a:spLocks noChangeAspect="1" noChangeArrowheads="1"/>
          </p:cNvSpPr>
          <p:nvPr/>
        </p:nvSpPr>
        <p:spPr bwMode="auto">
          <a:xfrm>
            <a:off x="6619875" y="3322638"/>
            <a:ext cx="427038" cy="3857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3</a:t>
            </a:r>
          </a:p>
        </p:txBody>
      </p:sp>
      <p:sp>
        <p:nvSpPr>
          <p:cNvPr id="44045" name="Rectangle 50">
            <a:extLst>
              <a:ext uri="{FF2B5EF4-FFF2-40B4-BE49-F238E27FC236}">
                <a16:creationId xmlns:a16="http://schemas.microsoft.com/office/drawing/2014/main" id="{7F7D3177-B7F2-F540-8E02-99909EFCB33D}"/>
              </a:ext>
            </a:extLst>
          </p:cNvPr>
          <p:cNvSpPr>
            <a:spLocks noChangeAspect="1" noChangeArrowheads="1"/>
          </p:cNvSpPr>
          <p:nvPr/>
        </p:nvSpPr>
        <p:spPr bwMode="auto">
          <a:xfrm>
            <a:off x="7046913" y="3322638"/>
            <a:ext cx="425450" cy="3857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7</a:t>
            </a:r>
          </a:p>
        </p:txBody>
      </p:sp>
      <p:sp>
        <p:nvSpPr>
          <p:cNvPr id="44046" name="Rectangle 51">
            <a:extLst>
              <a:ext uri="{FF2B5EF4-FFF2-40B4-BE49-F238E27FC236}">
                <a16:creationId xmlns:a16="http://schemas.microsoft.com/office/drawing/2014/main" id="{DE40D5A5-5771-0F43-BEAB-552606304293}"/>
              </a:ext>
            </a:extLst>
          </p:cNvPr>
          <p:cNvSpPr>
            <a:spLocks noChangeAspect="1" noChangeArrowheads="1"/>
          </p:cNvSpPr>
          <p:nvPr/>
        </p:nvSpPr>
        <p:spPr bwMode="auto">
          <a:xfrm>
            <a:off x="4914900" y="3322638"/>
            <a:ext cx="427038" cy="3857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6</a:t>
            </a:r>
          </a:p>
        </p:txBody>
      </p:sp>
      <p:sp>
        <p:nvSpPr>
          <p:cNvPr id="44047" name="Rectangle 52">
            <a:extLst>
              <a:ext uri="{FF2B5EF4-FFF2-40B4-BE49-F238E27FC236}">
                <a16:creationId xmlns:a16="http://schemas.microsoft.com/office/drawing/2014/main" id="{F3AE9E8F-9BA8-EB44-A9F4-84F202ACD3A2}"/>
              </a:ext>
            </a:extLst>
          </p:cNvPr>
          <p:cNvSpPr>
            <a:spLocks noChangeAspect="1" noChangeArrowheads="1"/>
          </p:cNvSpPr>
          <p:nvPr/>
        </p:nvSpPr>
        <p:spPr bwMode="auto">
          <a:xfrm>
            <a:off x="5341938" y="3322638"/>
            <a:ext cx="425450" cy="385762"/>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9</a:t>
            </a:r>
          </a:p>
        </p:txBody>
      </p:sp>
      <p:sp>
        <p:nvSpPr>
          <p:cNvPr id="44048" name="Rectangle 53">
            <a:extLst>
              <a:ext uri="{FF2B5EF4-FFF2-40B4-BE49-F238E27FC236}">
                <a16:creationId xmlns:a16="http://schemas.microsoft.com/office/drawing/2014/main" id="{02F0D091-FD30-5F49-8CA3-46C2FA330C8D}"/>
              </a:ext>
            </a:extLst>
          </p:cNvPr>
          <p:cNvSpPr>
            <a:spLocks noChangeAspect="1" noChangeArrowheads="1"/>
          </p:cNvSpPr>
          <p:nvPr/>
        </p:nvSpPr>
        <p:spPr bwMode="auto">
          <a:xfrm>
            <a:off x="3138489" y="4003676"/>
            <a:ext cx="427037" cy="385763"/>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4</a:t>
            </a:r>
          </a:p>
        </p:txBody>
      </p:sp>
      <p:sp>
        <p:nvSpPr>
          <p:cNvPr id="44049" name="Rectangle 54">
            <a:extLst>
              <a:ext uri="{FF2B5EF4-FFF2-40B4-BE49-F238E27FC236}">
                <a16:creationId xmlns:a16="http://schemas.microsoft.com/office/drawing/2014/main" id="{D16454BE-A5A0-2949-962A-A879538BBE14}"/>
              </a:ext>
            </a:extLst>
          </p:cNvPr>
          <p:cNvSpPr>
            <a:spLocks noChangeAspect="1" noChangeArrowheads="1"/>
          </p:cNvSpPr>
          <p:nvPr/>
        </p:nvSpPr>
        <p:spPr bwMode="auto">
          <a:xfrm>
            <a:off x="3565525" y="4003676"/>
            <a:ext cx="425450" cy="385763"/>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8</a:t>
            </a:r>
          </a:p>
        </p:txBody>
      </p:sp>
      <p:sp>
        <p:nvSpPr>
          <p:cNvPr id="44050" name="Rectangle 55">
            <a:extLst>
              <a:ext uri="{FF2B5EF4-FFF2-40B4-BE49-F238E27FC236}">
                <a16:creationId xmlns:a16="http://schemas.microsoft.com/office/drawing/2014/main" id="{7449786C-FC18-7A46-BC00-7C631B9E68F0}"/>
              </a:ext>
            </a:extLst>
          </p:cNvPr>
          <p:cNvSpPr>
            <a:spLocks noChangeAspect="1" noChangeArrowheads="1"/>
          </p:cNvSpPr>
          <p:nvPr/>
        </p:nvSpPr>
        <p:spPr bwMode="auto">
          <a:xfrm>
            <a:off x="3990975" y="4003676"/>
            <a:ext cx="427038" cy="385763"/>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10</a:t>
            </a:r>
          </a:p>
        </p:txBody>
      </p:sp>
      <p:sp>
        <p:nvSpPr>
          <p:cNvPr id="44051" name="Rectangle 56">
            <a:extLst>
              <a:ext uri="{FF2B5EF4-FFF2-40B4-BE49-F238E27FC236}">
                <a16:creationId xmlns:a16="http://schemas.microsoft.com/office/drawing/2014/main" id="{67A5499B-4DC5-4F42-A065-E0B82C417D07}"/>
              </a:ext>
            </a:extLst>
          </p:cNvPr>
          <p:cNvSpPr>
            <a:spLocks noChangeAspect="1" noChangeArrowheads="1"/>
          </p:cNvSpPr>
          <p:nvPr/>
        </p:nvSpPr>
        <p:spPr bwMode="auto">
          <a:xfrm>
            <a:off x="4418013" y="4003676"/>
            <a:ext cx="425450" cy="385763"/>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2</a:t>
            </a:r>
          </a:p>
        </p:txBody>
      </p:sp>
      <p:sp>
        <p:nvSpPr>
          <p:cNvPr id="44052" name="Rectangle 57">
            <a:extLst>
              <a:ext uri="{FF2B5EF4-FFF2-40B4-BE49-F238E27FC236}">
                <a16:creationId xmlns:a16="http://schemas.microsoft.com/office/drawing/2014/main" id="{D076B49D-175C-6C48-93F0-C77F2922852C}"/>
              </a:ext>
            </a:extLst>
          </p:cNvPr>
          <p:cNvSpPr>
            <a:spLocks noChangeAspect="1" noChangeArrowheads="1"/>
          </p:cNvSpPr>
          <p:nvPr/>
        </p:nvSpPr>
        <p:spPr bwMode="auto">
          <a:xfrm>
            <a:off x="2286000" y="4003676"/>
            <a:ext cx="427038" cy="385763"/>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1</a:t>
            </a:r>
          </a:p>
        </p:txBody>
      </p:sp>
      <p:sp>
        <p:nvSpPr>
          <p:cNvPr id="44053" name="Rectangle 58">
            <a:extLst>
              <a:ext uri="{FF2B5EF4-FFF2-40B4-BE49-F238E27FC236}">
                <a16:creationId xmlns:a16="http://schemas.microsoft.com/office/drawing/2014/main" id="{6CD0941C-2BE6-724C-832F-36292BDFAD4B}"/>
              </a:ext>
            </a:extLst>
          </p:cNvPr>
          <p:cNvSpPr>
            <a:spLocks noChangeAspect="1" noChangeArrowheads="1"/>
          </p:cNvSpPr>
          <p:nvPr/>
        </p:nvSpPr>
        <p:spPr bwMode="auto">
          <a:xfrm>
            <a:off x="2713038" y="4003676"/>
            <a:ext cx="425450" cy="385763"/>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5</a:t>
            </a:r>
          </a:p>
        </p:txBody>
      </p:sp>
      <p:sp>
        <p:nvSpPr>
          <p:cNvPr id="44054" name="Rectangle 59">
            <a:extLst>
              <a:ext uri="{FF2B5EF4-FFF2-40B4-BE49-F238E27FC236}">
                <a16:creationId xmlns:a16="http://schemas.microsoft.com/office/drawing/2014/main" id="{33779923-D3BE-454B-AFA1-549C9535A954}"/>
              </a:ext>
            </a:extLst>
          </p:cNvPr>
          <p:cNvSpPr>
            <a:spLocks noChangeAspect="1" noChangeArrowheads="1"/>
          </p:cNvSpPr>
          <p:nvPr/>
        </p:nvSpPr>
        <p:spPr bwMode="auto">
          <a:xfrm>
            <a:off x="5838825" y="4003676"/>
            <a:ext cx="425450" cy="385763"/>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12</a:t>
            </a:r>
          </a:p>
        </p:txBody>
      </p:sp>
      <p:sp>
        <p:nvSpPr>
          <p:cNvPr id="44055" name="Rectangle 60">
            <a:extLst>
              <a:ext uri="{FF2B5EF4-FFF2-40B4-BE49-F238E27FC236}">
                <a16:creationId xmlns:a16="http://schemas.microsoft.com/office/drawing/2014/main" id="{A0FC751A-ABE4-B64A-9B73-4EC055FDD1A9}"/>
              </a:ext>
            </a:extLst>
          </p:cNvPr>
          <p:cNvSpPr>
            <a:spLocks noChangeAspect="1" noChangeArrowheads="1"/>
          </p:cNvSpPr>
          <p:nvPr/>
        </p:nvSpPr>
        <p:spPr bwMode="auto">
          <a:xfrm>
            <a:off x="6264275" y="4003676"/>
            <a:ext cx="427038" cy="385763"/>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11</a:t>
            </a:r>
          </a:p>
        </p:txBody>
      </p:sp>
      <p:sp>
        <p:nvSpPr>
          <p:cNvPr id="44056" name="Rectangle 61">
            <a:extLst>
              <a:ext uri="{FF2B5EF4-FFF2-40B4-BE49-F238E27FC236}">
                <a16:creationId xmlns:a16="http://schemas.microsoft.com/office/drawing/2014/main" id="{D9ABA163-A8E2-7740-A1D4-15DFD7494342}"/>
              </a:ext>
            </a:extLst>
          </p:cNvPr>
          <p:cNvSpPr>
            <a:spLocks noChangeAspect="1" noChangeArrowheads="1"/>
          </p:cNvSpPr>
          <p:nvPr/>
        </p:nvSpPr>
        <p:spPr bwMode="auto">
          <a:xfrm>
            <a:off x="6691313" y="4003676"/>
            <a:ext cx="425450" cy="385763"/>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3</a:t>
            </a:r>
          </a:p>
        </p:txBody>
      </p:sp>
      <p:sp>
        <p:nvSpPr>
          <p:cNvPr id="44057" name="Rectangle 62">
            <a:extLst>
              <a:ext uri="{FF2B5EF4-FFF2-40B4-BE49-F238E27FC236}">
                <a16:creationId xmlns:a16="http://schemas.microsoft.com/office/drawing/2014/main" id="{2442FE30-799A-7A4E-ACEA-1E5FB866F14C}"/>
              </a:ext>
            </a:extLst>
          </p:cNvPr>
          <p:cNvSpPr>
            <a:spLocks noChangeAspect="1" noChangeArrowheads="1"/>
          </p:cNvSpPr>
          <p:nvPr/>
        </p:nvSpPr>
        <p:spPr bwMode="auto">
          <a:xfrm>
            <a:off x="7116764" y="4003676"/>
            <a:ext cx="427037" cy="385763"/>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7</a:t>
            </a:r>
          </a:p>
        </p:txBody>
      </p:sp>
      <p:sp>
        <p:nvSpPr>
          <p:cNvPr id="44058" name="Rectangle 63">
            <a:extLst>
              <a:ext uri="{FF2B5EF4-FFF2-40B4-BE49-F238E27FC236}">
                <a16:creationId xmlns:a16="http://schemas.microsoft.com/office/drawing/2014/main" id="{EA7DF95D-4292-4042-A715-F2B73B3BF0EE}"/>
              </a:ext>
            </a:extLst>
          </p:cNvPr>
          <p:cNvSpPr>
            <a:spLocks noChangeAspect="1" noChangeArrowheads="1"/>
          </p:cNvSpPr>
          <p:nvPr/>
        </p:nvSpPr>
        <p:spPr bwMode="auto">
          <a:xfrm>
            <a:off x="4986338" y="4003676"/>
            <a:ext cx="425450" cy="385763"/>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6</a:t>
            </a:r>
          </a:p>
        </p:txBody>
      </p:sp>
      <p:sp>
        <p:nvSpPr>
          <p:cNvPr id="44059" name="Rectangle 64">
            <a:extLst>
              <a:ext uri="{FF2B5EF4-FFF2-40B4-BE49-F238E27FC236}">
                <a16:creationId xmlns:a16="http://schemas.microsoft.com/office/drawing/2014/main" id="{D46D1A2A-B419-2546-A367-D0EDF24F8907}"/>
              </a:ext>
            </a:extLst>
          </p:cNvPr>
          <p:cNvSpPr>
            <a:spLocks noChangeAspect="1" noChangeArrowheads="1"/>
          </p:cNvSpPr>
          <p:nvPr/>
        </p:nvSpPr>
        <p:spPr bwMode="auto">
          <a:xfrm>
            <a:off x="5411789" y="4003676"/>
            <a:ext cx="427037" cy="385763"/>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9</a:t>
            </a:r>
          </a:p>
        </p:txBody>
      </p:sp>
      <p:sp>
        <p:nvSpPr>
          <p:cNvPr id="44060" name="Text Box 66">
            <a:extLst>
              <a:ext uri="{FF2B5EF4-FFF2-40B4-BE49-F238E27FC236}">
                <a16:creationId xmlns:a16="http://schemas.microsoft.com/office/drawing/2014/main" id="{C566304D-C59B-0E42-A982-EADD3EA017FA}"/>
              </a:ext>
            </a:extLst>
          </p:cNvPr>
          <p:cNvSpPr txBox="1">
            <a:spLocks noChangeArrowheads="1"/>
          </p:cNvSpPr>
          <p:nvPr/>
        </p:nvSpPr>
        <p:spPr bwMode="auto">
          <a:xfrm>
            <a:off x="2425560" y="4417792"/>
            <a:ext cx="1998945" cy="308419"/>
          </a:xfrm>
          <a:prstGeom prst="rect">
            <a:avLst/>
          </a:prstGeom>
          <a:noFill/>
          <a:ln>
            <a:noFill/>
          </a:ln>
          <a:effectLst/>
          <a:extLst>
            <a:ext uri="{909E8E84-426E-40DD-AFC4-6F175D3DCCD1}">
              <a14:hiddenFill xmlns:a14="http://schemas.microsoft.com/office/drawing/2010/main">
                <a:solidFill>
                  <a:srgbClr val="0033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t>5 blue-blue inversions</a:t>
            </a:r>
          </a:p>
        </p:txBody>
      </p:sp>
      <p:sp>
        <p:nvSpPr>
          <p:cNvPr id="44061" name="Text Box 67">
            <a:extLst>
              <a:ext uri="{FF2B5EF4-FFF2-40B4-BE49-F238E27FC236}">
                <a16:creationId xmlns:a16="http://schemas.microsoft.com/office/drawing/2014/main" id="{55672740-FAFD-934D-A906-2B33660ECB88}"/>
              </a:ext>
            </a:extLst>
          </p:cNvPr>
          <p:cNvSpPr txBox="1">
            <a:spLocks noChangeArrowheads="1"/>
          </p:cNvSpPr>
          <p:nvPr/>
        </p:nvSpPr>
        <p:spPr bwMode="auto">
          <a:xfrm>
            <a:off x="5196125" y="4417792"/>
            <a:ext cx="2249014" cy="308419"/>
          </a:xfrm>
          <a:prstGeom prst="rect">
            <a:avLst/>
          </a:prstGeom>
          <a:noFill/>
          <a:ln>
            <a:noFill/>
          </a:ln>
          <a:effectLst/>
          <a:extLst>
            <a:ext uri="{909E8E84-426E-40DD-AFC4-6F175D3DCCD1}">
              <a14:hiddenFill xmlns:a14="http://schemas.microsoft.com/office/drawing/2010/main">
                <a:solidFill>
                  <a:srgbClr val="FF9966"/>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400"/>
              <a:t>8 green-green inversions</a:t>
            </a:r>
          </a:p>
        </p:txBody>
      </p:sp>
      <p:sp>
        <p:nvSpPr>
          <p:cNvPr id="44062" name="Text Box 69">
            <a:extLst>
              <a:ext uri="{FF2B5EF4-FFF2-40B4-BE49-F238E27FC236}">
                <a16:creationId xmlns:a16="http://schemas.microsoft.com/office/drawing/2014/main" id="{361B3054-3599-8448-BBD6-4B72C31E6071}"/>
              </a:ext>
            </a:extLst>
          </p:cNvPr>
          <p:cNvSpPr txBox="1">
            <a:spLocks noChangeArrowheads="1"/>
          </p:cNvSpPr>
          <p:nvPr/>
        </p:nvSpPr>
        <p:spPr bwMode="auto">
          <a:xfrm>
            <a:off x="8077200" y="3274792"/>
            <a:ext cx="1365250" cy="308419"/>
          </a:xfrm>
          <a:prstGeom prst="rect">
            <a:avLst/>
          </a:prstGeom>
          <a:noFill/>
          <a:ln>
            <a:noFill/>
          </a:ln>
          <a:effectLst/>
          <a:extLst>
            <a:ext uri="{909E8E84-426E-40DD-AFC4-6F175D3DCCD1}">
              <a14:hiddenFill xmlns:a14="http://schemas.microsoft.com/office/drawing/2010/main">
                <a:solidFill>
                  <a:srgbClr val="0033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sz="1400"/>
              <a:t>Divide:  O(1).</a:t>
            </a:r>
          </a:p>
        </p:txBody>
      </p:sp>
      <p:sp>
        <p:nvSpPr>
          <p:cNvPr id="44063" name="Text Box 70">
            <a:extLst>
              <a:ext uri="{FF2B5EF4-FFF2-40B4-BE49-F238E27FC236}">
                <a16:creationId xmlns:a16="http://schemas.microsoft.com/office/drawing/2014/main" id="{D21F5158-CC13-F14A-BBAC-C42CCA0E44DB}"/>
              </a:ext>
            </a:extLst>
          </p:cNvPr>
          <p:cNvSpPr txBox="1">
            <a:spLocks noChangeArrowheads="1"/>
          </p:cNvSpPr>
          <p:nvPr/>
        </p:nvSpPr>
        <p:spPr bwMode="auto">
          <a:xfrm>
            <a:off x="8077200" y="4052667"/>
            <a:ext cx="1981200" cy="308419"/>
          </a:xfrm>
          <a:prstGeom prst="rect">
            <a:avLst/>
          </a:prstGeom>
          <a:noFill/>
          <a:ln>
            <a:noFill/>
          </a:ln>
          <a:effectLst/>
          <a:extLst>
            <a:ext uri="{909E8E84-426E-40DD-AFC4-6F175D3DCCD1}">
              <a14:hiddenFill xmlns:a14="http://schemas.microsoft.com/office/drawing/2010/main">
                <a:solidFill>
                  <a:srgbClr val="0033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sz="1400"/>
              <a:t>Conquer:  2T(n / 2)</a:t>
            </a:r>
          </a:p>
        </p:txBody>
      </p:sp>
      <p:sp>
        <p:nvSpPr>
          <p:cNvPr id="44064" name="Text Box 72">
            <a:extLst>
              <a:ext uri="{FF2B5EF4-FFF2-40B4-BE49-F238E27FC236}">
                <a16:creationId xmlns:a16="http://schemas.microsoft.com/office/drawing/2014/main" id="{5C1428A5-3354-394C-84AA-A2F58F04FF52}"/>
              </a:ext>
            </a:extLst>
          </p:cNvPr>
          <p:cNvSpPr txBox="1">
            <a:spLocks noChangeArrowheads="1"/>
          </p:cNvSpPr>
          <p:nvPr/>
        </p:nvSpPr>
        <p:spPr bwMode="auto">
          <a:xfrm>
            <a:off x="6492082" y="5344150"/>
            <a:ext cx="1676400" cy="308419"/>
          </a:xfrm>
          <a:prstGeom prst="rect">
            <a:avLst/>
          </a:prstGeom>
          <a:noFill/>
          <a:ln>
            <a:noFill/>
          </a:ln>
          <a:effectLst/>
          <a:extLst>
            <a:ext uri="{909E8E84-426E-40DD-AFC4-6F175D3DCCD1}">
              <a14:hiddenFill xmlns:a14="http://schemas.microsoft.com/office/drawing/2010/main">
                <a:solidFill>
                  <a:srgbClr val="0033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sz="1400" dirty="0">
                <a:solidFill>
                  <a:schemeClr val="accent1"/>
                </a:solidFill>
              </a:rPr>
              <a:t>Combine:  ???</a:t>
            </a:r>
          </a:p>
        </p:txBody>
      </p:sp>
      <p:sp>
        <p:nvSpPr>
          <p:cNvPr id="44065" name="Text Box 73">
            <a:extLst>
              <a:ext uri="{FF2B5EF4-FFF2-40B4-BE49-F238E27FC236}">
                <a16:creationId xmlns:a16="http://schemas.microsoft.com/office/drawing/2014/main" id="{34CCC286-DD51-8A4F-9432-56BD870C11C6}"/>
              </a:ext>
            </a:extLst>
          </p:cNvPr>
          <p:cNvSpPr txBox="1">
            <a:spLocks noChangeArrowheads="1"/>
          </p:cNvSpPr>
          <p:nvPr/>
        </p:nvSpPr>
        <p:spPr bwMode="auto">
          <a:xfrm>
            <a:off x="2428875" y="5037138"/>
            <a:ext cx="5181600" cy="603250"/>
          </a:xfrm>
          <a:prstGeom prst="rect">
            <a:avLst/>
          </a:prstGeom>
          <a:noFill/>
          <a:ln>
            <a:noFill/>
          </a:ln>
          <a:effectLst/>
          <a:extLst>
            <a:ext uri="{909E8E84-426E-40DD-AFC4-6F175D3DCCD1}">
              <a14:hiddenFill xmlns:a14="http://schemas.microsoft.com/office/drawing/2010/main">
                <a:solidFill>
                  <a:srgbClr val="FF9966"/>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nSpc>
                <a:spcPct val="120000"/>
              </a:lnSpc>
            </a:pPr>
            <a:r>
              <a:rPr lang="en-US" altLang="zh-CN" sz="1400"/>
              <a:t>9 blue-green inversions</a:t>
            </a:r>
          </a:p>
          <a:p>
            <a:pPr>
              <a:lnSpc>
                <a:spcPct val="120000"/>
              </a:lnSpc>
            </a:pPr>
            <a:r>
              <a:rPr lang="en-US" altLang="zh-CN" sz="1400"/>
              <a:t>5-3, 4-3, 8-6, 8-3, 8-7, 10-6, 10-9, 10-3, 10-7</a:t>
            </a:r>
          </a:p>
        </p:txBody>
      </p:sp>
      <p:sp>
        <p:nvSpPr>
          <p:cNvPr id="44066" name="Text Box 74">
            <a:extLst>
              <a:ext uri="{FF2B5EF4-FFF2-40B4-BE49-F238E27FC236}">
                <a16:creationId xmlns:a16="http://schemas.microsoft.com/office/drawing/2014/main" id="{999DD0B1-14C0-0441-8E4B-99B458A8BB23}"/>
              </a:ext>
            </a:extLst>
          </p:cNvPr>
          <p:cNvSpPr txBox="1">
            <a:spLocks noChangeArrowheads="1"/>
          </p:cNvSpPr>
          <p:nvPr/>
        </p:nvSpPr>
        <p:spPr bwMode="auto">
          <a:xfrm>
            <a:off x="3048000" y="6057901"/>
            <a:ext cx="2590800" cy="428625"/>
          </a:xfrm>
          <a:prstGeom prst="rect">
            <a:avLst/>
          </a:prstGeom>
          <a:solidFill>
            <a:schemeClr val="accent5">
              <a:lumMod val="20000"/>
              <a:lumOff val="80000"/>
            </a:schemeClr>
          </a:solidFill>
          <a:ln>
            <a:noFill/>
          </a:ln>
          <a:effectLst/>
        </p:spPr>
        <p:txBody>
          <a:bodyPr lIns="92075" tIns="91440" rIns="92075" bIns="91440" anchor="ctr">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a:t>Total = 5 + 8 + 9 = 22.</a:t>
            </a:r>
          </a:p>
        </p:txBody>
      </p:sp>
      <p:pic>
        <p:nvPicPr>
          <p:cNvPr id="36" name="Picture 2">
            <a:extLst>
              <a:ext uri="{FF2B5EF4-FFF2-40B4-BE49-F238E27FC236}">
                <a16:creationId xmlns:a16="http://schemas.microsoft.com/office/drawing/2014/main" id="{44ACD212-6D65-A341-B189-EBDE59EBA7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4">
            <a:extLst>
              <a:ext uri="{FF2B5EF4-FFF2-40B4-BE49-F238E27FC236}">
                <a16:creationId xmlns:a16="http://schemas.microsoft.com/office/drawing/2014/main" id="{41B95E06-ED70-C444-A8C7-5389A37ED0B7}"/>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16814832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3">
            <a:extLst>
              <a:ext uri="{FF2B5EF4-FFF2-40B4-BE49-F238E27FC236}">
                <a16:creationId xmlns:a16="http://schemas.microsoft.com/office/drawing/2014/main" id="{1B266D41-F4D9-C14D-911A-DBCA1AD4A9AD}"/>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BBED4863-B63F-354E-98AB-31D985B78DB3}" type="slidenum">
              <a:rPr lang="en-US" altLang="zh-CN" sz="800"/>
              <a:pPr/>
              <a:t>28</a:t>
            </a:fld>
            <a:endParaRPr lang="en-US" altLang="zh-CN" sz="1400"/>
          </a:p>
        </p:txBody>
      </p:sp>
      <p:sp>
        <p:nvSpPr>
          <p:cNvPr id="46082" name="Text Box 28">
            <a:extLst>
              <a:ext uri="{FF2B5EF4-FFF2-40B4-BE49-F238E27FC236}">
                <a16:creationId xmlns:a16="http://schemas.microsoft.com/office/drawing/2014/main" id="{0A591950-33DC-CE47-A94D-CA6F95DA3FCC}"/>
              </a:ext>
            </a:extLst>
          </p:cNvPr>
          <p:cNvSpPr txBox="1">
            <a:spLocks noChangeArrowheads="1"/>
          </p:cNvSpPr>
          <p:nvPr/>
        </p:nvSpPr>
        <p:spPr bwMode="auto">
          <a:xfrm>
            <a:off x="2362200" y="3976688"/>
            <a:ext cx="5638800" cy="336550"/>
          </a:xfrm>
          <a:prstGeom prst="rect">
            <a:avLst/>
          </a:prstGeom>
          <a:noFill/>
          <a:ln>
            <a:noFill/>
          </a:ln>
          <a:effectLst/>
          <a:extLst>
            <a:ext uri="{909E8E84-426E-40DD-AFC4-6F175D3DCCD1}">
              <a14:hiddenFill xmlns:a14="http://schemas.microsoft.com/office/drawing/2010/main">
                <a:solidFill>
                  <a:srgbClr val="FF9966"/>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a:t>13 blue-green inversions:  </a:t>
            </a:r>
            <a:r>
              <a:rPr kumimoji="0" lang="en-US" altLang="zh-CN"/>
              <a:t>6 + 3 + 2 + 2 + 0 + 0 </a:t>
            </a:r>
            <a:endParaRPr lang="en-US" altLang="zh-CN"/>
          </a:p>
        </p:txBody>
      </p:sp>
      <p:sp>
        <p:nvSpPr>
          <p:cNvPr id="46083" name="Rectangle 29">
            <a:extLst>
              <a:ext uri="{FF2B5EF4-FFF2-40B4-BE49-F238E27FC236}">
                <a16:creationId xmlns:a16="http://schemas.microsoft.com/office/drawing/2014/main" id="{61A39214-89BA-314E-A5E1-780678B4A7E3}"/>
              </a:ext>
            </a:extLst>
          </p:cNvPr>
          <p:cNvSpPr>
            <a:spLocks noGrp="1" noChangeArrowheads="1"/>
          </p:cNvSpPr>
          <p:nvPr>
            <p:ph type="title"/>
          </p:nvPr>
        </p:nvSpPr>
        <p:spPr/>
        <p:txBody>
          <a:bodyPr/>
          <a:lstStyle/>
          <a:p>
            <a:r>
              <a:rPr lang="en-US" altLang="zh-CN"/>
              <a:t>Counting Inversions:  Combine</a:t>
            </a:r>
          </a:p>
        </p:txBody>
      </p:sp>
      <p:sp>
        <p:nvSpPr>
          <p:cNvPr id="46084" name="Rectangle 30">
            <a:extLst>
              <a:ext uri="{FF2B5EF4-FFF2-40B4-BE49-F238E27FC236}">
                <a16:creationId xmlns:a16="http://schemas.microsoft.com/office/drawing/2014/main" id="{EAEA1E2C-0C35-E349-92E0-EE0F96C825AC}"/>
              </a:ext>
            </a:extLst>
          </p:cNvPr>
          <p:cNvSpPr>
            <a:spLocks noGrp="1" noChangeArrowheads="1"/>
          </p:cNvSpPr>
          <p:nvPr>
            <p:ph type="body" idx="1"/>
          </p:nvPr>
        </p:nvSpPr>
        <p:spPr/>
        <p:txBody>
          <a:bodyPr/>
          <a:lstStyle/>
          <a:p>
            <a:pPr>
              <a:lnSpc>
                <a:spcPct val="100000"/>
              </a:lnSpc>
              <a:buClrTx/>
              <a:buSzTx/>
              <a:buFontTx/>
              <a:buNone/>
            </a:pPr>
            <a:r>
              <a:rPr lang="en-US" altLang="zh-CN" dirty="0"/>
              <a:t>Combine:  </a:t>
            </a:r>
            <a:r>
              <a:rPr lang="en-US" altLang="zh-CN" dirty="0">
                <a:solidFill>
                  <a:schemeClr val="tx1"/>
                </a:solidFill>
              </a:rPr>
              <a:t>count blue-green inversions</a:t>
            </a:r>
            <a:r>
              <a:rPr lang="en-US" altLang="zh-CN" dirty="0"/>
              <a:t> </a:t>
            </a:r>
          </a:p>
          <a:p>
            <a:pPr lvl="1"/>
            <a:r>
              <a:rPr lang="en-US" altLang="zh-CN" dirty="0"/>
              <a:t>Assume each half is </a:t>
            </a:r>
            <a:r>
              <a:rPr lang="en-US" altLang="zh-CN" dirty="0">
                <a:solidFill>
                  <a:schemeClr val="accent1"/>
                </a:solidFill>
              </a:rPr>
              <a:t>sorted</a:t>
            </a:r>
            <a:r>
              <a:rPr lang="en-US" altLang="zh-CN" dirty="0"/>
              <a:t>.</a:t>
            </a:r>
          </a:p>
          <a:p>
            <a:pPr lvl="1"/>
            <a:r>
              <a:rPr lang="en-US" altLang="zh-CN" dirty="0"/>
              <a:t>Count inversions where a</a:t>
            </a:r>
            <a:r>
              <a:rPr lang="en-US" altLang="zh-CN" sz="2000" baseline="-25000" dirty="0"/>
              <a:t>i</a:t>
            </a:r>
            <a:r>
              <a:rPr lang="en-US" altLang="zh-CN" dirty="0"/>
              <a:t> and </a:t>
            </a:r>
            <a:r>
              <a:rPr lang="en-US" altLang="zh-CN" dirty="0" err="1"/>
              <a:t>a</a:t>
            </a:r>
            <a:r>
              <a:rPr lang="en-US" altLang="zh-CN" sz="2000" baseline="-25000" dirty="0" err="1"/>
              <a:t>j</a:t>
            </a:r>
            <a:r>
              <a:rPr lang="en-US" altLang="zh-CN" dirty="0"/>
              <a:t> are in different halves. </a:t>
            </a:r>
          </a:p>
          <a:p>
            <a:pPr lvl="1"/>
            <a:r>
              <a:rPr lang="en-US" altLang="zh-CN" dirty="0">
                <a:solidFill>
                  <a:schemeClr val="accent1"/>
                </a:solidFill>
              </a:rPr>
              <a:t>Merge</a:t>
            </a:r>
            <a:r>
              <a:rPr lang="en-US" altLang="zh-CN" dirty="0"/>
              <a:t> two sorted halves into sorted whole.</a:t>
            </a:r>
          </a:p>
          <a:p>
            <a:r>
              <a:rPr lang="en-US" altLang="zh-CN" dirty="0">
                <a:solidFill>
                  <a:schemeClr val="tx1"/>
                </a:solidFill>
              </a:rPr>
              <a:t> </a:t>
            </a:r>
          </a:p>
        </p:txBody>
      </p:sp>
      <p:sp>
        <p:nvSpPr>
          <p:cNvPr id="46085" name="Text Box 31">
            <a:extLst>
              <a:ext uri="{FF2B5EF4-FFF2-40B4-BE49-F238E27FC236}">
                <a16:creationId xmlns:a16="http://schemas.microsoft.com/office/drawing/2014/main" id="{9993C042-268A-E14D-ADC4-BA71331BEC9E}"/>
              </a:ext>
            </a:extLst>
          </p:cNvPr>
          <p:cNvSpPr txBox="1">
            <a:spLocks noChangeArrowheads="1"/>
          </p:cNvSpPr>
          <p:nvPr/>
        </p:nvSpPr>
        <p:spPr bwMode="auto">
          <a:xfrm>
            <a:off x="8534401" y="3978055"/>
            <a:ext cx="1681163" cy="308419"/>
          </a:xfrm>
          <a:prstGeom prst="rect">
            <a:avLst/>
          </a:prstGeom>
          <a:noFill/>
          <a:ln>
            <a:noFill/>
          </a:ln>
          <a:effectLst/>
          <a:extLst>
            <a:ext uri="{909E8E84-426E-40DD-AFC4-6F175D3DCCD1}">
              <a14:hiddenFill xmlns:a14="http://schemas.microsoft.com/office/drawing/2010/main">
                <a:solidFill>
                  <a:srgbClr val="0033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sz="1400"/>
              <a:t>Count:  O(n)</a:t>
            </a:r>
          </a:p>
        </p:txBody>
      </p:sp>
      <p:sp>
        <p:nvSpPr>
          <p:cNvPr id="46086" name="Text Box 32">
            <a:extLst>
              <a:ext uri="{FF2B5EF4-FFF2-40B4-BE49-F238E27FC236}">
                <a16:creationId xmlns:a16="http://schemas.microsoft.com/office/drawing/2014/main" id="{87C490F6-7142-6447-8920-1E0ECBCA5582}"/>
              </a:ext>
            </a:extLst>
          </p:cNvPr>
          <p:cNvSpPr txBox="1">
            <a:spLocks noChangeArrowheads="1"/>
          </p:cNvSpPr>
          <p:nvPr/>
        </p:nvSpPr>
        <p:spPr bwMode="auto">
          <a:xfrm>
            <a:off x="8534401" y="4752755"/>
            <a:ext cx="1681163" cy="308419"/>
          </a:xfrm>
          <a:prstGeom prst="rect">
            <a:avLst/>
          </a:prstGeom>
          <a:noFill/>
          <a:ln>
            <a:noFill/>
          </a:ln>
          <a:effectLst/>
          <a:extLst>
            <a:ext uri="{909E8E84-426E-40DD-AFC4-6F175D3DCCD1}">
              <a14:hiddenFill xmlns:a14="http://schemas.microsoft.com/office/drawing/2010/main">
                <a:solidFill>
                  <a:srgbClr val="0033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sz="1400"/>
              <a:t>Merge:  O(n)</a:t>
            </a:r>
          </a:p>
        </p:txBody>
      </p:sp>
      <p:sp>
        <p:nvSpPr>
          <p:cNvPr id="46087" name="Rectangle 36">
            <a:extLst>
              <a:ext uri="{FF2B5EF4-FFF2-40B4-BE49-F238E27FC236}">
                <a16:creationId xmlns:a16="http://schemas.microsoft.com/office/drawing/2014/main" id="{5ECC455C-2172-5440-976D-799DFE26E7E3}"/>
              </a:ext>
            </a:extLst>
          </p:cNvPr>
          <p:cNvSpPr>
            <a:spLocks noChangeAspect="1" noChangeArrowheads="1"/>
          </p:cNvSpPr>
          <p:nvPr/>
        </p:nvSpPr>
        <p:spPr bwMode="auto">
          <a:xfrm>
            <a:off x="3124200" y="3200400"/>
            <a:ext cx="457200" cy="414338"/>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10</a:t>
            </a:r>
          </a:p>
        </p:txBody>
      </p:sp>
      <p:sp>
        <p:nvSpPr>
          <p:cNvPr id="46088" name="Rectangle 37">
            <a:extLst>
              <a:ext uri="{FF2B5EF4-FFF2-40B4-BE49-F238E27FC236}">
                <a16:creationId xmlns:a16="http://schemas.microsoft.com/office/drawing/2014/main" id="{037F69CD-EBE6-B940-96AD-DB89D1CC111D}"/>
              </a:ext>
            </a:extLst>
          </p:cNvPr>
          <p:cNvSpPr>
            <a:spLocks noChangeAspect="1" noChangeArrowheads="1"/>
          </p:cNvSpPr>
          <p:nvPr/>
        </p:nvSpPr>
        <p:spPr bwMode="auto">
          <a:xfrm>
            <a:off x="3581400" y="3200400"/>
            <a:ext cx="457200" cy="414338"/>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14</a:t>
            </a:r>
          </a:p>
        </p:txBody>
      </p:sp>
      <p:sp>
        <p:nvSpPr>
          <p:cNvPr id="46089" name="Rectangle 38">
            <a:extLst>
              <a:ext uri="{FF2B5EF4-FFF2-40B4-BE49-F238E27FC236}">
                <a16:creationId xmlns:a16="http://schemas.microsoft.com/office/drawing/2014/main" id="{A334715F-8CD8-C64D-A09D-90D74B49D368}"/>
              </a:ext>
            </a:extLst>
          </p:cNvPr>
          <p:cNvSpPr>
            <a:spLocks noChangeAspect="1" noChangeArrowheads="1"/>
          </p:cNvSpPr>
          <p:nvPr/>
        </p:nvSpPr>
        <p:spPr bwMode="auto">
          <a:xfrm>
            <a:off x="4038600" y="3200400"/>
            <a:ext cx="457200" cy="414338"/>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18</a:t>
            </a:r>
          </a:p>
        </p:txBody>
      </p:sp>
      <p:sp>
        <p:nvSpPr>
          <p:cNvPr id="46090" name="Rectangle 39">
            <a:extLst>
              <a:ext uri="{FF2B5EF4-FFF2-40B4-BE49-F238E27FC236}">
                <a16:creationId xmlns:a16="http://schemas.microsoft.com/office/drawing/2014/main" id="{0FB1AD63-985E-2744-9695-6C052C8674C1}"/>
              </a:ext>
            </a:extLst>
          </p:cNvPr>
          <p:cNvSpPr>
            <a:spLocks noChangeAspect="1" noChangeArrowheads="1"/>
          </p:cNvSpPr>
          <p:nvPr/>
        </p:nvSpPr>
        <p:spPr bwMode="auto">
          <a:xfrm>
            <a:off x="4495800" y="3200400"/>
            <a:ext cx="457200" cy="414338"/>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19</a:t>
            </a:r>
          </a:p>
        </p:txBody>
      </p:sp>
      <p:sp>
        <p:nvSpPr>
          <p:cNvPr id="46091" name="Rectangle 40">
            <a:extLst>
              <a:ext uri="{FF2B5EF4-FFF2-40B4-BE49-F238E27FC236}">
                <a16:creationId xmlns:a16="http://schemas.microsoft.com/office/drawing/2014/main" id="{380BB458-E511-1644-AFCC-678FFFE45154}"/>
              </a:ext>
            </a:extLst>
          </p:cNvPr>
          <p:cNvSpPr>
            <a:spLocks noChangeAspect="1" noChangeArrowheads="1"/>
          </p:cNvSpPr>
          <p:nvPr/>
        </p:nvSpPr>
        <p:spPr bwMode="auto">
          <a:xfrm>
            <a:off x="2209800" y="3200400"/>
            <a:ext cx="457200" cy="414338"/>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3</a:t>
            </a:r>
          </a:p>
        </p:txBody>
      </p:sp>
      <p:sp>
        <p:nvSpPr>
          <p:cNvPr id="46092" name="Rectangle 41">
            <a:extLst>
              <a:ext uri="{FF2B5EF4-FFF2-40B4-BE49-F238E27FC236}">
                <a16:creationId xmlns:a16="http://schemas.microsoft.com/office/drawing/2014/main" id="{838358C9-81DF-8E47-BDDE-51CE5D6DE8A3}"/>
              </a:ext>
            </a:extLst>
          </p:cNvPr>
          <p:cNvSpPr>
            <a:spLocks noChangeAspect="1" noChangeArrowheads="1"/>
          </p:cNvSpPr>
          <p:nvPr/>
        </p:nvSpPr>
        <p:spPr bwMode="auto">
          <a:xfrm>
            <a:off x="2667000" y="3200400"/>
            <a:ext cx="457200" cy="414338"/>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7</a:t>
            </a:r>
          </a:p>
        </p:txBody>
      </p:sp>
      <p:sp>
        <p:nvSpPr>
          <p:cNvPr id="46093" name="Rectangle 42">
            <a:extLst>
              <a:ext uri="{FF2B5EF4-FFF2-40B4-BE49-F238E27FC236}">
                <a16:creationId xmlns:a16="http://schemas.microsoft.com/office/drawing/2014/main" id="{E9CE9B10-786B-2242-90B3-30A8DDBB4A14}"/>
              </a:ext>
            </a:extLst>
          </p:cNvPr>
          <p:cNvSpPr>
            <a:spLocks noChangeAspect="1" noChangeArrowheads="1"/>
          </p:cNvSpPr>
          <p:nvPr/>
        </p:nvSpPr>
        <p:spPr bwMode="auto">
          <a:xfrm>
            <a:off x="6324600" y="3200400"/>
            <a:ext cx="457200" cy="414338"/>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16</a:t>
            </a:r>
          </a:p>
        </p:txBody>
      </p:sp>
      <p:sp>
        <p:nvSpPr>
          <p:cNvPr id="46094" name="Rectangle 43">
            <a:extLst>
              <a:ext uri="{FF2B5EF4-FFF2-40B4-BE49-F238E27FC236}">
                <a16:creationId xmlns:a16="http://schemas.microsoft.com/office/drawing/2014/main" id="{1B7CF314-E7B5-4547-8A87-273BE64C8561}"/>
              </a:ext>
            </a:extLst>
          </p:cNvPr>
          <p:cNvSpPr>
            <a:spLocks noChangeAspect="1" noChangeArrowheads="1"/>
          </p:cNvSpPr>
          <p:nvPr/>
        </p:nvSpPr>
        <p:spPr bwMode="auto">
          <a:xfrm>
            <a:off x="6781800" y="3200400"/>
            <a:ext cx="457200" cy="414338"/>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17</a:t>
            </a:r>
          </a:p>
        </p:txBody>
      </p:sp>
      <p:sp>
        <p:nvSpPr>
          <p:cNvPr id="46095" name="Rectangle 44">
            <a:extLst>
              <a:ext uri="{FF2B5EF4-FFF2-40B4-BE49-F238E27FC236}">
                <a16:creationId xmlns:a16="http://schemas.microsoft.com/office/drawing/2014/main" id="{A61AE96C-670E-F440-B5F4-9BFD230162F6}"/>
              </a:ext>
            </a:extLst>
          </p:cNvPr>
          <p:cNvSpPr>
            <a:spLocks noChangeAspect="1" noChangeArrowheads="1"/>
          </p:cNvSpPr>
          <p:nvPr/>
        </p:nvSpPr>
        <p:spPr bwMode="auto">
          <a:xfrm>
            <a:off x="7239000" y="3200400"/>
            <a:ext cx="457200" cy="414338"/>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23</a:t>
            </a:r>
          </a:p>
        </p:txBody>
      </p:sp>
      <p:sp>
        <p:nvSpPr>
          <p:cNvPr id="46096" name="Rectangle 45">
            <a:extLst>
              <a:ext uri="{FF2B5EF4-FFF2-40B4-BE49-F238E27FC236}">
                <a16:creationId xmlns:a16="http://schemas.microsoft.com/office/drawing/2014/main" id="{2B47216E-F29D-D943-B650-82AF5BFD2BF7}"/>
              </a:ext>
            </a:extLst>
          </p:cNvPr>
          <p:cNvSpPr>
            <a:spLocks noChangeAspect="1" noChangeArrowheads="1"/>
          </p:cNvSpPr>
          <p:nvPr/>
        </p:nvSpPr>
        <p:spPr bwMode="auto">
          <a:xfrm>
            <a:off x="7696200" y="3200400"/>
            <a:ext cx="457200" cy="414338"/>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25</a:t>
            </a:r>
          </a:p>
        </p:txBody>
      </p:sp>
      <p:sp>
        <p:nvSpPr>
          <p:cNvPr id="46097" name="Rectangle 46">
            <a:extLst>
              <a:ext uri="{FF2B5EF4-FFF2-40B4-BE49-F238E27FC236}">
                <a16:creationId xmlns:a16="http://schemas.microsoft.com/office/drawing/2014/main" id="{D28D756C-8383-7B4A-82FC-BD857837D560}"/>
              </a:ext>
            </a:extLst>
          </p:cNvPr>
          <p:cNvSpPr>
            <a:spLocks noChangeAspect="1" noChangeArrowheads="1"/>
          </p:cNvSpPr>
          <p:nvPr/>
        </p:nvSpPr>
        <p:spPr bwMode="auto">
          <a:xfrm>
            <a:off x="5410200" y="3200400"/>
            <a:ext cx="457200" cy="414338"/>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2</a:t>
            </a:r>
          </a:p>
        </p:txBody>
      </p:sp>
      <p:sp>
        <p:nvSpPr>
          <p:cNvPr id="46098" name="Rectangle 47">
            <a:extLst>
              <a:ext uri="{FF2B5EF4-FFF2-40B4-BE49-F238E27FC236}">
                <a16:creationId xmlns:a16="http://schemas.microsoft.com/office/drawing/2014/main" id="{1B66722E-6B0E-AC48-943D-14E6521755CC}"/>
              </a:ext>
            </a:extLst>
          </p:cNvPr>
          <p:cNvSpPr>
            <a:spLocks noChangeAspect="1" noChangeArrowheads="1"/>
          </p:cNvSpPr>
          <p:nvPr/>
        </p:nvSpPr>
        <p:spPr bwMode="auto">
          <a:xfrm>
            <a:off x="5867400" y="3200400"/>
            <a:ext cx="457200" cy="414338"/>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solidFill>
                  <a:schemeClr val="bg1"/>
                </a:solidFill>
              </a:rPr>
              <a:t>11</a:t>
            </a:r>
          </a:p>
        </p:txBody>
      </p:sp>
      <p:sp>
        <p:nvSpPr>
          <p:cNvPr id="46099" name="Rectangle 48">
            <a:extLst>
              <a:ext uri="{FF2B5EF4-FFF2-40B4-BE49-F238E27FC236}">
                <a16:creationId xmlns:a16="http://schemas.microsoft.com/office/drawing/2014/main" id="{BDE6292E-02A5-E341-B17E-EB80BA2FA212}"/>
              </a:ext>
            </a:extLst>
          </p:cNvPr>
          <p:cNvSpPr>
            <a:spLocks noChangeAspect="1" noChangeArrowheads="1"/>
          </p:cNvSpPr>
          <p:nvPr/>
        </p:nvSpPr>
        <p:spPr bwMode="auto">
          <a:xfrm>
            <a:off x="3276600" y="4691064"/>
            <a:ext cx="457200" cy="414337"/>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7</a:t>
            </a:r>
          </a:p>
        </p:txBody>
      </p:sp>
      <p:sp>
        <p:nvSpPr>
          <p:cNvPr id="46100" name="Rectangle 49">
            <a:extLst>
              <a:ext uri="{FF2B5EF4-FFF2-40B4-BE49-F238E27FC236}">
                <a16:creationId xmlns:a16="http://schemas.microsoft.com/office/drawing/2014/main" id="{A25CA045-E43D-424F-AA1A-54CCFC7C7951}"/>
              </a:ext>
            </a:extLst>
          </p:cNvPr>
          <p:cNvSpPr>
            <a:spLocks noChangeAspect="1" noChangeArrowheads="1"/>
          </p:cNvSpPr>
          <p:nvPr/>
        </p:nvSpPr>
        <p:spPr bwMode="auto">
          <a:xfrm>
            <a:off x="3733800" y="4691064"/>
            <a:ext cx="457200" cy="414337"/>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10</a:t>
            </a:r>
          </a:p>
        </p:txBody>
      </p:sp>
      <p:sp>
        <p:nvSpPr>
          <p:cNvPr id="46101" name="Rectangle 50">
            <a:extLst>
              <a:ext uri="{FF2B5EF4-FFF2-40B4-BE49-F238E27FC236}">
                <a16:creationId xmlns:a16="http://schemas.microsoft.com/office/drawing/2014/main" id="{B3B2ED12-D645-3B4D-8C0C-E5AA0AD7A8BC}"/>
              </a:ext>
            </a:extLst>
          </p:cNvPr>
          <p:cNvSpPr>
            <a:spLocks noChangeAspect="1" noChangeArrowheads="1"/>
          </p:cNvSpPr>
          <p:nvPr/>
        </p:nvSpPr>
        <p:spPr bwMode="auto">
          <a:xfrm>
            <a:off x="4191000" y="4691064"/>
            <a:ext cx="457200" cy="414337"/>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11</a:t>
            </a:r>
          </a:p>
        </p:txBody>
      </p:sp>
      <p:sp>
        <p:nvSpPr>
          <p:cNvPr id="46102" name="Rectangle 51">
            <a:extLst>
              <a:ext uri="{FF2B5EF4-FFF2-40B4-BE49-F238E27FC236}">
                <a16:creationId xmlns:a16="http://schemas.microsoft.com/office/drawing/2014/main" id="{B1FE5182-E935-5C4E-B32A-98352C6B8912}"/>
              </a:ext>
            </a:extLst>
          </p:cNvPr>
          <p:cNvSpPr>
            <a:spLocks noChangeAspect="1" noChangeArrowheads="1"/>
          </p:cNvSpPr>
          <p:nvPr/>
        </p:nvSpPr>
        <p:spPr bwMode="auto">
          <a:xfrm>
            <a:off x="4648200" y="4691064"/>
            <a:ext cx="457200" cy="414337"/>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14</a:t>
            </a:r>
          </a:p>
        </p:txBody>
      </p:sp>
      <p:sp>
        <p:nvSpPr>
          <p:cNvPr id="46103" name="Rectangle 52">
            <a:extLst>
              <a:ext uri="{FF2B5EF4-FFF2-40B4-BE49-F238E27FC236}">
                <a16:creationId xmlns:a16="http://schemas.microsoft.com/office/drawing/2014/main" id="{F6313AE7-26E0-4340-AC48-B8B719EFD313}"/>
              </a:ext>
            </a:extLst>
          </p:cNvPr>
          <p:cNvSpPr>
            <a:spLocks noChangeAspect="1" noChangeArrowheads="1"/>
          </p:cNvSpPr>
          <p:nvPr/>
        </p:nvSpPr>
        <p:spPr bwMode="auto">
          <a:xfrm>
            <a:off x="2362200" y="4691064"/>
            <a:ext cx="457200" cy="414337"/>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2</a:t>
            </a:r>
          </a:p>
        </p:txBody>
      </p:sp>
      <p:sp>
        <p:nvSpPr>
          <p:cNvPr id="46104" name="Rectangle 53">
            <a:extLst>
              <a:ext uri="{FF2B5EF4-FFF2-40B4-BE49-F238E27FC236}">
                <a16:creationId xmlns:a16="http://schemas.microsoft.com/office/drawing/2014/main" id="{605FBE36-90C9-1349-9D3C-FFDCB2A946ED}"/>
              </a:ext>
            </a:extLst>
          </p:cNvPr>
          <p:cNvSpPr>
            <a:spLocks noChangeAspect="1" noChangeArrowheads="1"/>
          </p:cNvSpPr>
          <p:nvPr/>
        </p:nvSpPr>
        <p:spPr bwMode="auto">
          <a:xfrm>
            <a:off x="2819400" y="4691064"/>
            <a:ext cx="457200" cy="414337"/>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3</a:t>
            </a:r>
          </a:p>
        </p:txBody>
      </p:sp>
      <p:sp>
        <p:nvSpPr>
          <p:cNvPr id="46105" name="Rectangle 54">
            <a:extLst>
              <a:ext uri="{FF2B5EF4-FFF2-40B4-BE49-F238E27FC236}">
                <a16:creationId xmlns:a16="http://schemas.microsoft.com/office/drawing/2014/main" id="{B657D0F6-7EA0-9345-A944-3CA834F93982}"/>
              </a:ext>
            </a:extLst>
          </p:cNvPr>
          <p:cNvSpPr>
            <a:spLocks noChangeAspect="1" noChangeArrowheads="1"/>
          </p:cNvSpPr>
          <p:nvPr/>
        </p:nvSpPr>
        <p:spPr bwMode="auto">
          <a:xfrm>
            <a:off x="6019800" y="4691064"/>
            <a:ext cx="457200" cy="414337"/>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18</a:t>
            </a:r>
          </a:p>
        </p:txBody>
      </p:sp>
      <p:sp>
        <p:nvSpPr>
          <p:cNvPr id="46106" name="Rectangle 55">
            <a:extLst>
              <a:ext uri="{FF2B5EF4-FFF2-40B4-BE49-F238E27FC236}">
                <a16:creationId xmlns:a16="http://schemas.microsoft.com/office/drawing/2014/main" id="{2D486F2E-FABD-6945-9BA5-EB1B764C1AAB}"/>
              </a:ext>
            </a:extLst>
          </p:cNvPr>
          <p:cNvSpPr>
            <a:spLocks noChangeAspect="1" noChangeArrowheads="1"/>
          </p:cNvSpPr>
          <p:nvPr/>
        </p:nvSpPr>
        <p:spPr bwMode="auto">
          <a:xfrm>
            <a:off x="6477000" y="4691064"/>
            <a:ext cx="457200" cy="414337"/>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19</a:t>
            </a:r>
          </a:p>
        </p:txBody>
      </p:sp>
      <p:sp>
        <p:nvSpPr>
          <p:cNvPr id="46107" name="Rectangle 56">
            <a:extLst>
              <a:ext uri="{FF2B5EF4-FFF2-40B4-BE49-F238E27FC236}">
                <a16:creationId xmlns:a16="http://schemas.microsoft.com/office/drawing/2014/main" id="{4E05AEC0-1501-4E44-9E2F-751B5939963F}"/>
              </a:ext>
            </a:extLst>
          </p:cNvPr>
          <p:cNvSpPr>
            <a:spLocks noChangeAspect="1" noChangeArrowheads="1"/>
          </p:cNvSpPr>
          <p:nvPr/>
        </p:nvSpPr>
        <p:spPr bwMode="auto">
          <a:xfrm>
            <a:off x="6934200" y="4691064"/>
            <a:ext cx="457200" cy="414337"/>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23</a:t>
            </a:r>
          </a:p>
        </p:txBody>
      </p:sp>
      <p:sp>
        <p:nvSpPr>
          <p:cNvPr id="46108" name="Rectangle 57">
            <a:extLst>
              <a:ext uri="{FF2B5EF4-FFF2-40B4-BE49-F238E27FC236}">
                <a16:creationId xmlns:a16="http://schemas.microsoft.com/office/drawing/2014/main" id="{B7EC9026-D6C5-334A-A319-A9E141A017BC}"/>
              </a:ext>
            </a:extLst>
          </p:cNvPr>
          <p:cNvSpPr>
            <a:spLocks noChangeAspect="1" noChangeArrowheads="1"/>
          </p:cNvSpPr>
          <p:nvPr/>
        </p:nvSpPr>
        <p:spPr bwMode="auto">
          <a:xfrm>
            <a:off x="7391400" y="4691064"/>
            <a:ext cx="457200" cy="414337"/>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25</a:t>
            </a:r>
          </a:p>
        </p:txBody>
      </p:sp>
      <p:sp>
        <p:nvSpPr>
          <p:cNvPr id="46109" name="Rectangle 58">
            <a:extLst>
              <a:ext uri="{FF2B5EF4-FFF2-40B4-BE49-F238E27FC236}">
                <a16:creationId xmlns:a16="http://schemas.microsoft.com/office/drawing/2014/main" id="{5AAA0B0A-98BE-2945-8CA4-7458E12A8FF7}"/>
              </a:ext>
            </a:extLst>
          </p:cNvPr>
          <p:cNvSpPr>
            <a:spLocks noChangeAspect="1" noChangeArrowheads="1"/>
          </p:cNvSpPr>
          <p:nvPr/>
        </p:nvSpPr>
        <p:spPr bwMode="auto">
          <a:xfrm>
            <a:off x="5105400" y="4691064"/>
            <a:ext cx="457200" cy="414337"/>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16</a:t>
            </a:r>
          </a:p>
        </p:txBody>
      </p:sp>
      <p:sp>
        <p:nvSpPr>
          <p:cNvPr id="46110" name="Rectangle 59">
            <a:extLst>
              <a:ext uri="{FF2B5EF4-FFF2-40B4-BE49-F238E27FC236}">
                <a16:creationId xmlns:a16="http://schemas.microsoft.com/office/drawing/2014/main" id="{DF63D1C2-75AD-EA4B-ACCD-9B9B32BDF671}"/>
              </a:ext>
            </a:extLst>
          </p:cNvPr>
          <p:cNvSpPr>
            <a:spLocks noChangeAspect="1" noChangeArrowheads="1"/>
          </p:cNvSpPr>
          <p:nvPr/>
        </p:nvSpPr>
        <p:spPr bwMode="auto">
          <a:xfrm>
            <a:off x="5562600" y="4691064"/>
            <a:ext cx="457200" cy="414337"/>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a:t>17</a:t>
            </a:r>
          </a:p>
        </p:txBody>
      </p:sp>
      <p:sp>
        <p:nvSpPr>
          <p:cNvPr id="46111" name="AutoShape 60">
            <a:hlinkClick r:id="rId3" action="ppaction://hlinkpres?slideindex=1&amp;slidetitle=Merge%20and%20Count" highlightClick="1"/>
            <a:extLst>
              <a:ext uri="{FF2B5EF4-FFF2-40B4-BE49-F238E27FC236}">
                <a16:creationId xmlns:a16="http://schemas.microsoft.com/office/drawing/2014/main" id="{B43AC557-A30F-E640-B288-E4452F868CAF}"/>
              </a:ext>
            </a:extLst>
          </p:cNvPr>
          <p:cNvSpPr>
            <a:spLocks noChangeArrowheads="1"/>
          </p:cNvSpPr>
          <p:nvPr/>
        </p:nvSpPr>
        <p:spPr bwMode="auto">
          <a:xfrm>
            <a:off x="9372600" y="1392823"/>
            <a:ext cx="457200" cy="338554"/>
          </a:xfrm>
          <a:prstGeom prst="actionButtonForwardNex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endParaRPr lang="zh-CN" altLang="zh-CN"/>
          </a:p>
        </p:txBody>
      </p:sp>
      <p:sp>
        <p:nvSpPr>
          <p:cNvPr id="46112" name="Text Box 63">
            <a:extLst>
              <a:ext uri="{FF2B5EF4-FFF2-40B4-BE49-F238E27FC236}">
                <a16:creationId xmlns:a16="http://schemas.microsoft.com/office/drawing/2014/main" id="{0DE748D6-5AC3-F843-885F-16CDA92EE926}"/>
              </a:ext>
            </a:extLst>
          </p:cNvPr>
          <p:cNvSpPr txBox="1">
            <a:spLocks noChangeArrowheads="1"/>
          </p:cNvSpPr>
          <p:nvPr/>
        </p:nvSpPr>
        <p:spPr bwMode="auto">
          <a:xfrm>
            <a:off x="5514976" y="3576639"/>
            <a:ext cx="271463" cy="274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kumimoji="0" lang="en-US" altLang="zh-CN" sz="1200"/>
              <a:t>6</a:t>
            </a:r>
          </a:p>
        </p:txBody>
      </p:sp>
      <p:sp>
        <p:nvSpPr>
          <p:cNvPr id="46113" name="Text Box 64">
            <a:extLst>
              <a:ext uri="{FF2B5EF4-FFF2-40B4-BE49-F238E27FC236}">
                <a16:creationId xmlns:a16="http://schemas.microsoft.com/office/drawing/2014/main" id="{56A3C9A2-49B3-E04F-8993-B539A6F8F0D1}"/>
              </a:ext>
            </a:extLst>
          </p:cNvPr>
          <p:cNvSpPr txBox="1">
            <a:spLocks noChangeArrowheads="1"/>
          </p:cNvSpPr>
          <p:nvPr/>
        </p:nvSpPr>
        <p:spPr bwMode="auto">
          <a:xfrm>
            <a:off x="5962651" y="3576639"/>
            <a:ext cx="271463" cy="274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kumimoji="0" lang="en-US" altLang="zh-CN" sz="1200"/>
              <a:t>3</a:t>
            </a:r>
          </a:p>
        </p:txBody>
      </p:sp>
      <p:sp>
        <p:nvSpPr>
          <p:cNvPr id="46114" name="Text Box 65">
            <a:extLst>
              <a:ext uri="{FF2B5EF4-FFF2-40B4-BE49-F238E27FC236}">
                <a16:creationId xmlns:a16="http://schemas.microsoft.com/office/drawing/2014/main" id="{416F6047-33AC-1E47-B3A9-A4CF8011E04B}"/>
              </a:ext>
            </a:extLst>
          </p:cNvPr>
          <p:cNvSpPr txBox="1">
            <a:spLocks noChangeArrowheads="1"/>
          </p:cNvSpPr>
          <p:nvPr/>
        </p:nvSpPr>
        <p:spPr bwMode="auto">
          <a:xfrm>
            <a:off x="6419851" y="3576639"/>
            <a:ext cx="271463" cy="274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kumimoji="0" lang="en-US" altLang="zh-CN" sz="1200"/>
              <a:t>2</a:t>
            </a:r>
          </a:p>
        </p:txBody>
      </p:sp>
      <p:sp>
        <p:nvSpPr>
          <p:cNvPr id="46115" name="Text Box 66">
            <a:extLst>
              <a:ext uri="{FF2B5EF4-FFF2-40B4-BE49-F238E27FC236}">
                <a16:creationId xmlns:a16="http://schemas.microsoft.com/office/drawing/2014/main" id="{1CCB407C-99E8-2D48-9538-DB7DB1B96C28}"/>
              </a:ext>
            </a:extLst>
          </p:cNvPr>
          <p:cNvSpPr txBox="1">
            <a:spLocks noChangeArrowheads="1"/>
          </p:cNvSpPr>
          <p:nvPr/>
        </p:nvSpPr>
        <p:spPr bwMode="auto">
          <a:xfrm>
            <a:off x="6905626" y="3576639"/>
            <a:ext cx="271463" cy="274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kumimoji="0" lang="en-US" altLang="zh-CN" sz="1200"/>
              <a:t>2</a:t>
            </a:r>
          </a:p>
        </p:txBody>
      </p:sp>
      <p:sp>
        <p:nvSpPr>
          <p:cNvPr id="46116" name="Text Box 67">
            <a:extLst>
              <a:ext uri="{FF2B5EF4-FFF2-40B4-BE49-F238E27FC236}">
                <a16:creationId xmlns:a16="http://schemas.microsoft.com/office/drawing/2014/main" id="{7B9A2D59-696A-8D4E-9678-18BC286C3474}"/>
              </a:ext>
            </a:extLst>
          </p:cNvPr>
          <p:cNvSpPr txBox="1">
            <a:spLocks noChangeArrowheads="1"/>
          </p:cNvSpPr>
          <p:nvPr/>
        </p:nvSpPr>
        <p:spPr bwMode="auto">
          <a:xfrm>
            <a:off x="7335838" y="3578225"/>
            <a:ext cx="271462" cy="274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kumimoji="0" lang="en-US" altLang="zh-CN" sz="1200"/>
              <a:t>0</a:t>
            </a:r>
          </a:p>
        </p:txBody>
      </p:sp>
      <p:sp>
        <p:nvSpPr>
          <p:cNvPr id="46117" name="Text Box 68">
            <a:extLst>
              <a:ext uri="{FF2B5EF4-FFF2-40B4-BE49-F238E27FC236}">
                <a16:creationId xmlns:a16="http://schemas.microsoft.com/office/drawing/2014/main" id="{16E896A9-F8D3-8A45-A2E8-7750633985DE}"/>
              </a:ext>
            </a:extLst>
          </p:cNvPr>
          <p:cNvSpPr txBox="1">
            <a:spLocks noChangeArrowheads="1"/>
          </p:cNvSpPr>
          <p:nvPr/>
        </p:nvSpPr>
        <p:spPr bwMode="auto">
          <a:xfrm>
            <a:off x="7781926" y="3579814"/>
            <a:ext cx="271463" cy="274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kumimoji="0" lang="en-US" altLang="zh-CN" sz="1200"/>
              <a:t>0</a:t>
            </a:r>
          </a:p>
        </p:txBody>
      </p:sp>
      <p:pic>
        <p:nvPicPr>
          <p:cNvPr id="41" name="Picture 2">
            <a:extLst>
              <a:ext uri="{FF2B5EF4-FFF2-40B4-BE49-F238E27FC236}">
                <a16:creationId xmlns:a16="http://schemas.microsoft.com/office/drawing/2014/main" id="{80D06775-2FBE-8F42-878F-7080274975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
            <a:extLst>
              <a:ext uri="{FF2B5EF4-FFF2-40B4-BE49-F238E27FC236}">
                <a16:creationId xmlns:a16="http://schemas.microsoft.com/office/drawing/2014/main" id="{80C4C080-2C8A-C44F-905A-F7E46A5AD247}"/>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573193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3">
            <a:extLst>
              <a:ext uri="{FF2B5EF4-FFF2-40B4-BE49-F238E27FC236}">
                <a16:creationId xmlns:a16="http://schemas.microsoft.com/office/drawing/2014/main" id="{A3DC6297-D615-D340-8E32-D7BE828729C5}"/>
              </a:ext>
            </a:extLst>
          </p:cNvPr>
          <p:cNvSpPr>
            <a:spLocks noGrp="1"/>
          </p:cNvSpPr>
          <p:nvPr>
            <p:ph type="sldNum" sz="quarter" idx="10"/>
          </p:nvPr>
        </p:nvSpPr>
        <p:spPr/>
        <p:txBody>
          <a:bodyPr/>
          <a:lstStyle/>
          <a:p>
            <a:pPr eaLnBrk="0" fontAlgn="base" hangingPunct="0">
              <a:spcBef>
                <a:spcPct val="0"/>
              </a:spcBef>
              <a:spcAft>
                <a:spcPct val="0"/>
              </a:spcAft>
            </a:pPr>
            <a:fld id="{98BCCFCA-F4E3-9540-A467-202EF339015A}" type="slidenum">
              <a:rPr kumimoji="1" lang="en-US" altLang="zh-CN">
                <a:solidFill>
                  <a:srgbClr val="000000"/>
                </a:solidFill>
                <a:latin typeface="Comic Sans MS" panose="030F0902030302020204" pitchFamily="66" charset="0"/>
              </a:rPr>
              <a:pPr eaLnBrk="0" fontAlgn="base" hangingPunct="0">
                <a:spcBef>
                  <a:spcPct val="0"/>
                </a:spcBef>
                <a:spcAft>
                  <a:spcPct val="0"/>
                </a:spcAft>
              </a:pPr>
              <a:t>29</a:t>
            </a:fld>
            <a:endParaRPr kumimoji="1" lang="en-US" altLang="zh-CN" sz="1400">
              <a:solidFill>
                <a:srgbClr val="000000"/>
              </a:solidFill>
              <a:latin typeface="Comic Sans MS" panose="030F0902030302020204" pitchFamily="66" charset="0"/>
            </a:endParaRPr>
          </a:p>
        </p:txBody>
      </p:sp>
      <p:sp>
        <p:nvSpPr>
          <p:cNvPr id="161838" name="Rectangle 46">
            <a:extLst>
              <a:ext uri="{FF2B5EF4-FFF2-40B4-BE49-F238E27FC236}">
                <a16:creationId xmlns:a16="http://schemas.microsoft.com/office/drawing/2014/main" id="{622DCE8C-C60A-0248-BD53-596F145E280F}"/>
              </a:ext>
            </a:extLst>
          </p:cNvPr>
          <p:cNvSpPr>
            <a:spLocks noChangeAspect="1" noChangeArrowheads="1"/>
          </p:cNvSpPr>
          <p:nvPr/>
        </p:nvSpPr>
        <p:spPr bwMode="auto">
          <a:xfrm>
            <a:off x="3429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10</a:t>
            </a:r>
          </a:p>
        </p:txBody>
      </p:sp>
      <p:sp>
        <p:nvSpPr>
          <p:cNvPr id="161839" name="Rectangle 47">
            <a:extLst>
              <a:ext uri="{FF2B5EF4-FFF2-40B4-BE49-F238E27FC236}">
                <a16:creationId xmlns:a16="http://schemas.microsoft.com/office/drawing/2014/main" id="{B7BDEB87-CD53-BE47-8894-C7C4FF87A659}"/>
              </a:ext>
            </a:extLst>
          </p:cNvPr>
          <p:cNvSpPr>
            <a:spLocks noChangeAspect="1" noChangeArrowheads="1"/>
          </p:cNvSpPr>
          <p:nvPr/>
        </p:nvSpPr>
        <p:spPr bwMode="auto">
          <a:xfrm>
            <a:off x="38862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14</a:t>
            </a:r>
          </a:p>
        </p:txBody>
      </p:sp>
      <p:sp>
        <p:nvSpPr>
          <p:cNvPr id="161840" name="Rectangle 48">
            <a:extLst>
              <a:ext uri="{FF2B5EF4-FFF2-40B4-BE49-F238E27FC236}">
                <a16:creationId xmlns:a16="http://schemas.microsoft.com/office/drawing/2014/main" id="{50D33C10-5368-0F42-9EF8-CEB848C138F9}"/>
              </a:ext>
            </a:extLst>
          </p:cNvPr>
          <p:cNvSpPr>
            <a:spLocks noChangeAspect="1" noChangeArrowheads="1"/>
          </p:cNvSpPr>
          <p:nvPr/>
        </p:nvSpPr>
        <p:spPr bwMode="auto">
          <a:xfrm>
            <a:off x="43434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18</a:t>
            </a:r>
          </a:p>
        </p:txBody>
      </p:sp>
      <p:sp>
        <p:nvSpPr>
          <p:cNvPr id="161841" name="Rectangle 49">
            <a:extLst>
              <a:ext uri="{FF2B5EF4-FFF2-40B4-BE49-F238E27FC236}">
                <a16:creationId xmlns:a16="http://schemas.microsoft.com/office/drawing/2014/main" id="{3E2CC502-8F75-324E-9329-93356CE3400B}"/>
              </a:ext>
            </a:extLst>
          </p:cNvPr>
          <p:cNvSpPr>
            <a:spLocks noChangeAspect="1" noChangeArrowheads="1"/>
          </p:cNvSpPr>
          <p:nvPr/>
        </p:nvSpPr>
        <p:spPr bwMode="auto">
          <a:xfrm>
            <a:off x="4800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19</a:t>
            </a:r>
          </a:p>
        </p:txBody>
      </p:sp>
      <p:sp>
        <p:nvSpPr>
          <p:cNvPr id="161842" name="Rectangle 50">
            <a:extLst>
              <a:ext uri="{FF2B5EF4-FFF2-40B4-BE49-F238E27FC236}">
                <a16:creationId xmlns:a16="http://schemas.microsoft.com/office/drawing/2014/main" id="{3C845807-47E7-5D41-8243-CFBEFE647233}"/>
              </a:ext>
            </a:extLst>
          </p:cNvPr>
          <p:cNvSpPr>
            <a:spLocks noChangeAspect="1" noChangeArrowheads="1"/>
          </p:cNvSpPr>
          <p:nvPr/>
        </p:nvSpPr>
        <p:spPr bwMode="auto">
          <a:xfrm>
            <a:off x="2514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3</a:t>
            </a:r>
          </a:p>
        </p:txBody>
      </p:sp>
      <p:sp>
        <p:nvSpPr>
          <p:cNvPr id="161843" name="Rectangle 51">
            <a:extLst>
              <a:ext uri="{FF2B5EF4-FFF2-40B4-BE49-F238E27FC236}">
                <a16:creationId xmlns:a16="http://schemas.microsoft.com/office/drawing/2014/main" id="{9744FD88-A592-7540-B9BA-8E2D6DABF29F}"/>
              </a:ext>
            </a:extLst>
          </p:cNvPr>
          <p:cNvSpPr>
            <a:spLocks noChangeAspect="1" noChangeArrowheads="1"/>
          </p:cNvSpPr>
          <p:nvPr/>
        </p:nvSpPr>
        <p:spPr bwMode="auto">
          <a:xfrm>
            <a:off x="29718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7</a:t>
            </a:r>
          </a:p>
        </p:txBody>
      </p:sp>
      <p:sp>
        <p:nvSpPr>
          <p:cNvPr id="161844" name="Rectangle 52">
            <a:extLst>
              <a:ext uri="{FF2B5EF4-FFF2-40B4-BE49-F238E27FC236}">
                <a16:creationId xmlns:a16="http://schemas.microsoft.com/office/drawing/2014/main" id="{2FF35BB1-7FAC-384C-9582-32670F5AEE2C}"/>
              </a:ext>
            </a:extLst>
          </p:cNvPr>
          <p:cNvSpPr>
            <a:spLocks noChangeAspect="1" noChangeArrowheads="1"/>
          </p:cNvSpPr>
          <p:nvPr/>
        </p:nvSpPr>
        <p:spPr bwMode="auto">
          <a:xfrm>
            <a:off x="66294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16</a:t>
            </a:r>
          </a:p>
        </p:txBody>
      </p:sp>
      <p:sp>
        <p:nvSpPr>
          <p:cNvPr id="161845" name="Rectangle 53">
            <a:extLst>
              <a:ext uri="{FF2B5EF4-FFF2-40B4-BE49-F238E27FC236}">
                <a16:creationId xmlns:a16="http://schemas.microsoft.com/office/drawing/2014/main" id="{DB9625D0-4EE5-1741-9FCE-0951AAF8B077}"/>
              </a:ext>
            </a:extLst>
          </p:cNvPr>
          <p:cNvSpPr>
            <a:spLocks noChangeAspect="1" noChangeArrowheads="1"/>
          </p:cNvSpPr>
          <p:nvPr/>
        </p:nvSpPr>
        <p:spPr bwMode="auto">
          <a:xfrm>
            <a:off x="7086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17</a:t>
            </a:r>
          </a:p>
        </p:txBody>
      </p:sp>
      <p:sp>
        <p:nvSpPr>
          <p:cNvPr id="161846" name="Rectangle 54">
            <a:extLst>
              <a:ext uri="{FF2B5EF4-FFF2-40B4-BE49-F238E27FC236}">
                <a16:creationId xmlns:a16="http://schemas.microsoft.com/office/drawing/2014/main" id="{D9B8732A-D54F-DC42-BA21-EE2F8C3C9EBC}"/>
              </a:ext>
            </a:extLst>
          </p:cNvPr>
          <p:cNvSpPr>
            <a:spLocks noChangeAspect="1" noChangeArrowheads="1"/>
          </p:cNvSpPr>
          <p:nvPr/>
        </p:nvSpPr>
        <p:spPr bwMode="auto">
          <a:xfrm>
            <a:off x="75438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23</a:t>
            </a:r>
          </a:p>
        </p:txBody>
      </p:sp>
      <p:sp>
        <p:nvSpPr>
          <p:cNvPr id="161847" name="Rectangle 55">
            <a:extLst>
              <a:ext uri="{FF2B5EF4-FFF2-40B4-BE49-F238E27FC236}">
                <a16:creationId xmlns:a16="http://schemas.microsoft.com/office/drawing/2014/main" id="{6488E0FE-956C-3441-844B-3143F9991D0F}"/>
              </a:ext>
            </a:extLst>
          </p:cNvPr>
          <p:cNvSpPr>
            <a:spLocks noChangeAspect="1" noChangeArrowheads="1"/>
          </p:cNvSpPr>
          <p:nvPr/>
        </p:nvSpPr>
        <p:spPr bwMode="auto">
          <a:xfrm>
            <a:off x="8001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25</a:t>
            </a:r>
          </a:p>
        </p:txBody>
      </p:sp>
      <p:sp>
        <p:nvSpPr>
          <p:cNvPr id="161848" name="Rectangle 56">
            <a:extLst>
              <a:ext uri="{FF2B5EF4-FFF2-40B4-BE49-F238E27FC236}">
                <a16:creationId xmlns:a16="http://schemas.microsoft.com/office/drawing/2014/main" id="{2AC69C38-C836-614D-A76F-E9A25FCB0471}"/>
              </a:ext>
            </a:extLst>
          </p:cNvPr>
          <p:cNvSpPr>
            <a:spLocks noChangeAspect="1" noChangeArrowheads="1"/>
          </p:cNvSpPr>
          <p:nvPr/>
        </p:nvSpPr>
        <p:spPr bwMode="auto">
          <a:xfrm>
            <a:off x="5715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a:t>
            </a:r>
          </a:p>
        </p:txBody>
      </p:sp>
      <p:sp>
        <p:nvSpPr>
          <p:cNvPr id="161849" name="Rectangle 57">
            <a:extLst>
              <a:ext uri="{FF2B5EF4-FFF2-40B4-BE49-F238E27FC236}">
                <a16:creationId xmlns:a16="http://schemas.microsoft.com/office/drawing/2014/main" id="{827B4C65-E004-8042-965B-8798E37FD688}"/>
              </a:ext>
            </a:extLst>
          </p:cNvPr>
          <p:cNvSpPr>
            <a:spLocks noChangeAspect="1" noChangeArrowheads="1"/>
          </p:cNvSpPr>
          <p:nvPr/>
        </p:nvSpPr>
        <p:spPr bwMode="auto">
          <a:xfrm>
            <a:off x="61722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11</a:t>
            </a:r>
          </a:p>
        </p:txBody>
      </p:sp>
      <p:sp>
        <p:nvSpPr>
          <p:cNvPr id="161929" name="Rectangle 137">
            <a:extLst>
              <a:ext uri="{FF2B5EF4-FFF2-40B4-BE49-F238E27FC236}">
                <a16:creationId xmlns:a16="http://schemas.microsoft.com/office/drawing/2014/main" id="{B01CE4C9-69BE-4846-89F3-233977F70498}"/>
              </a:ext>
            </a:extLst>
          </p:cNvPr>
          <p:cNvSpPr>
            <a:spLocks noGrp="1" noChangeArrowheads="1"/>
          </p:cNvSpPr>
          <p:nvPr>
            <p:ph type="title"/>
          </p:nvPr>
        </p:nvSpPr>
        <p:spPr/>
        <p:txBody>
          <a:bodyPr/>
          <a:lstStyle/>
          <a:p>
            <a:r>
              <a:rPr lang="en-US" altLang="zh-CN">
                <a:ea typeface="宋体" panose="02010600030101010101" pitchFamily="2" charset="-122"/>
              </a:rPr>
              <a:t>Merge and Count</a:t>
            </a:r>
          </a:p>
        </p:txBody>
      </p:sp>
      <p:sp>
        <p:nvSpPr>
          <p:cNvPr id="161930" name="Rectangle 138">
            <a:extLst>
              <a:ext uri="{FF2B5EF4-FFF2-40B4-BE49-F238E27FC236}">
                <a16:creationId xmlns:a16="http://schemas.microsoft.com/office/drawing/2014/main" id="{05E55AED-8853-6F45-BE7C-69714FBF47D0}"/>
              </a:ext>
            </a:extLst>
          </p:cNvPr>
          <p:cNvSpPr>
            <a:spLocks noGrp="1" noChangeArrowheads="1"/>
          </p:cNvSpPr>
          <p:nvPr>
            <p:ph type="body" idx="1"/>
          </p:nvPr>
        </p:nvSpPr>
        <p:spPr/>
        <p:txBody>
          <a:bodyPr/>
          <a:lstStyle/>
          <a:p>
            <a:r>
              <a:rPr lang="en-US" altLang="zh-CN">
                <a:ea typeface="宋体" panose="02010600030101010101" pitchFamily="2" charset="-122"/>
              </a:rPr>
              <a:t>Merge and count step. </a:t>
            </a:r>
          </a:p>
          <a:p>
            <a:pPr lvl="1"/>
            <a:r>
              <a:rPr lang="en-US" altLang="zh-CN">
                <a:ea typeface="宋体" panose="02010600030101010101" pitchFamily="2" charset="-122"/>
              </a:rPr>
              <a:t>Given two sorted halves, count number of inversions where a</a:t>
            </a:r>
            <a:r>
              <a:rPr lang="en-US" altLang="zh-CN" baseline="-25000">
                <a:ea typeface="宋体" panose="02010600030101010101" pitchFamily="2" charset="-122"/>
              </a:rPr>
              <a:t>i</a:t>
            </a:r>
            <a:r>
              <a:rPr lang="en-US" altLang="zh-CN">
                <a:ea typeface="宋体" panose="02010600030101010101" pitchFamily="2" charset="-122"/>
              </a:rPr>
              <a:t> and a</a:t>
            </a:r>
            <a:r>
              <a:rPr lang="en-US" altLang="zh-CN" baseline="-25000">
                <a:ea typeface="宋体" panose="02010600030101010101" pitchFamily="2" charset="-122"/>
              </a:rPr>
              <a:t>j</a:t>
            </a:r>
            <a:r>
              <a:rPr lang="en-US" altLang="zh-CN">
                <a:ea typeface="宋体" panose="02010600030101010101" pitchFamily="2" charset="-122"/>
              </a:rPr>
              <a:t> are in different halves.</a:t>
            </a:r>
          </a:p>
          <a:p>
            <a:pPr lvl="1"/>
            <a:r>
              <a:rPr lang="en-US" altLang="zh-CN">
                <a:ea typeface="宋体" panose="02010600030101010101" pitchFamily="2" charset="-122"/>
              </a:rPr>
              <a:t>Combine two sorted halves into sorted whole.</a:t>
            </a:r>
          </a:p>
        </p:txBody>
      </p:sp>
      <p:sp>
        <p:nvSpPr>
          <p:cNvPr id="161902" name="Text Box 110">
            <a:extLst>
              <a:ext uri="{FF2B5EF4-FFF2-40B4-BE49-F238E27FC236}">
                <a16:creationId xmlns:a16="http://schemas.microsoft.com/office/drawing/2014/main" id="{21811580-E07E-8444-839B-83D75B1CAF0E}"/>
              </a:ext>
            </a:extLst>
          </p:cNvPr>
          <p:cNvSpPr txBox="1">
            <a:spLocks noChangeArrowheads="1"/>
          </p:cNvSpPr>
          <p:nvPr/>
        </p:nvSpPr>
        <p:spPr bwMode="auto">
          <a:xfrm>
            <a:off x="8543926" y="3962401"/>
            <a:ext cx="1960563"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400">
                <a:solidFill>
                  <a:srgbClr val="000000"/>
                </a:solidFill>
                <a:latin typeface="Comic Sans MS" panose="030F0902030302020204" pitchFamily="66" charset="0"/>
                <a:ea typeface="宋体" panose="02010600030101010101" pitchFamily="2" charset="-122"/>
              </a:rPr>
              <a:t>two sorted halves</a:t>
            </a:r>
          </a:p>
        </p:txBody>
      </p:sp>
      <p:sp>
        <p:nvSpPr>
          <p:cNvPr id="161903" name="Rectangle 111">
            <a:extLst>
              <a:ext uri="{FF2B5EF4-FFF2-40B4-BE49-F238E27FC236}">
                <a16:creationId xmlns:a16="http://schemas.microsoft.com/office/drawing/2014/main" id="{BE28C978-43E8-EF4B-8A03-422CEC3744F7}"/>
              </a:ext>
            </a:extLst>
          </p:cNvPr>
          <p:cNvSpPr>
            <a:spLocks noChangeAspect="1" noChangeArrowheads="1"/>
          </p:cNvSpPr>
          <p:nvPr/>
        </p:nvSpPr>
        <p:spPr bwMode="auto">
          <a:xfrm>
            <a:off x="36576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161904" name="Rectangle 112">
            <a:extLst>
              <a:ext uri="{FF2B5EF4-FFF2-40B4-BE49-F238E27FC236}">
                <a16:creationId xmlns:a16="http://schemas.microsoft.com/office/drawing/2014/main" id="{54EE2E73-7081-EC4C-9946-9B01B6763081}"/>
              </a:ext>
            </a:extLst>
          </p:cNvPr>
          <p:cNvSpPr>
            <a:spLocks noChangeAspect="1" noChangeArrowheads="1"/>
          </p:cNvSpPr>
          <p:nvPr/>
        </p:nvSpPr>
        <p:spPr bwMode="auto">
          <a:xfrm>
            <a:off x="41148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161905" name="Rectangle 113">
            <a:extLst>
              <a:ext uri="{FF2B5EF4-FFF2-40B4-BE49-F238E27FC236}">
                <a16:creationId xmlns:a16="http://schemas.microsoft.com/office/drawing/2014/main" id="{22F252FC-EE3A-8A4E-83B5-83D722B16CE4}"/>
              </a:ext>
            </a:extLst>
          </p:cNvPr>
          <p:cNvSpPr>
            <a:spLocks noChangeAspect="1" noChangeArrowheads="1"/>
          </p:cNvSpPr>
          <p:nvPr/>
        </p:nvSpPr>
        <p:spPr bwMode="auto">
          <a:xfrm>
            <a:off x="45720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161906" name="Rectangle 114">
            <a:extLst>
              <a:ext uri="{FF2B5EF4-FFF2-40B4-BE49-F238E27FC236}">
                <a16:creationId xmlns:a16="http://schemas.microsoft.com/office/drawing/2014/main" id="{0AB304B5-075F-4C4F-A421-B76094F20E73}"/>
              </a:ext>
            </a:extLst>
          </p:cNvPr>
          <p:cNvSpPr>
            <a:spLocks noChangeAspect="1" noChangeArrowheads="1"/>
          </p:cNvSpPr>
          <p:nvPr/>
        </p:nvSpPr>
        <p:spPr bwMode="auto">
          <a:xfrm>
            <a:off x="5029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161907" name="Rectangle 115">
            <a:extLst>
              <a:ext uri="{FF2B5EF4-FFF2-40B4-BE49-F238E27FC236}">
                <a16:creationId xmlns:a16="http://schemas.microsoft.com/office/drawing/2014/main" id="{3F659C4B-0198-9145-BCFA-7726A932466D}"/>
              </a:ext>
            </a:extLst>
          </p:cNvPr>
          <p:cNvSpPr>
            <a:spLocks noChangeAspect="1" noChangeArrowheads="1"/>
          </p:cNvSpPr>
          <p:nvPr/>
        </p:nvSpPr>
        <p:spPr bwMode="auto">
          <a:xfrm>
            <a:off x="2743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161908" name="Rectangle 116">
            <a:extLst>
              <a:ext uri="{FF2B5EF4-FFF2-40B4-BE49-F238E27FC236}">
                <a16:creationId xmlns:a16="http://schemas.microsoft.com/office/drawing/2014/main" id="{E187DB45-5061-B74A-BA82-FC79C5C7729F}"/>
              </a:ext>
            </a:extLst>
          </p:cNvPr>
          <p:cNvSpPr>
            <a:spLocks noChangeAspect="1" noChangeArrowheads="1"/>
          </p:cNvSpPr>
          <p:nvPr/>
        </p:nvSpPr>
        <p:spPr bwMode="auto">
          <a:xfrm>
            <a:off x="3200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161909" name="Rectangle 117">
            <a:extLst>
              <a:ext uri="{FF2B5EF4-FFF2-40B4-BE49-F238E27FC236}">
                <a16:creationId xmlns:a16="http://schemas.microsoft.com/office/drawing/2014/main" id="{4BC16E58-876A-0B42-A02D-BBF8DDE32919}"/>
              </a:ext>
            </a:extLst>
          </p:cNvPr>
          <p:cNvSpPr>
            <a:spLocks noChangeAspect="1" noChangeArrowheads="1"/>
          </p:cNvSpPr>
          <p:nvPr/>
        </p:nvSpPr>
        <p:spPr bwMode="auto">
          <a:xfrm>
            <a:off x="64008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161910" name="Rectangle 118">
            <a:extLst>
              <a:ext uri="{FF2B5EF4-FFF2-40B4-BE49-F238E27FC236}">
                <a16:creationId xmlns:a16="http://schemas.microsoft.com/office/drawing/2014/main" id="{958A6854-BF92-DB41-93B5-655F07222DBD}"/>
              </a:ext>
            </a:extLst>
          </p:cNvPr>
          <p:cNvSpPr>
            <a:spLocks noChangeAspect="1" noChangeArrowheads="1"/>
          </p:cNvSpPr>
          <p:nvPr/>
        </p:nvSpPr>
        <p:spPr bwMode="auto">
          <a:xfrm>
            <a:off x="68580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161911" name="Rectangle 119">
            <a:extLst>
              <a:ext uri="{FF2B5EF4-FFF2-40B4-BE49-F238E27FC236}">
                <a16:creationId xmlns:a16="http://schemas.microsoft.com/office/drawing/2014/main" id="{CFF3D7E2-AB14-EE42-AFD6-F7E068570504}"/>
              </a:ext>
            </a:extLst>
          </p:cNvPr>
          <p:cNvSpPr>
            <a:spLocks noChangeAspect="1" noChangeArrowheads="1"/>
          </p:cNvSpPr>
          <p:nvPr/>
        </p:nvSpPr>
        <p:spPr bwMode="auto">
          <a:xfrm>
            <a:off x="7315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161912" name="Rectangle 120">
            <a:extLst>
              <a:ext uri="{FF2B5EF4-FFF2-40B4-BE49-F238E27FC236}">
                <a16:creationId xmlns:a16="http://schemas.microsoft.com/office/drawing/2014/main" id="{C4B583B7-20A7-7F49-9357-DFC43B912E03}"/>
              </a:ext>
            </a:extLst>
          </p:cNvPr>
          <p:cNvSpPr>
            <a:spLocks noChangeAspect="1" noChangeArrowheads="1"/>
          </p:cNvSpPr>
          <p:nvPr/>
        </p:nvSpPr>
        <p:spPr bwMode="auto">
          <a:xfrm>
            <a:off x="7772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161913" name="Rectangle 121">
            <a:extLst>
              <a:ext uri="{FF2B5EF4-FFF2-40B4-BE49-F238E27FC236}">
                <a16:creationId xmlns:a16="http://schemas.microsoft.com/office/drawing/2014/main" id="{A41C7C88-5E3A-C242-9AC3-3551084DCB0D}"/>
              </a:ext>
            </a:extLst>
          </p:cNvPr>
          <p:cNvSpPr>
            <a:spLocks noChangeAspect="1" noChangeArrowheads="1"/>
          </p:cNvSpPr>
          <p:nvPr/>
        </p:nvSpPr>
        <p:spPr bwMode="auto">
          <a:xfrm>
            <a:off x="5486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161914" name="Rectangle 122">
            <a:extLst>
              <a:ext uri="{FF2B5EF4-FFF2-40B4-BE49-F238E27FC236}">
                <a16:creationId xmlns:a16="http://schemas.microsoft.com/office/drawing/2014/main" id="{393420C3-FC4E-8D45-8E72-7D9C1606F096}"/>
              </a:ext>
            </a:extLst>
          </p:cNvPr>
          <p:cNvSpPr>
            <a:spLocks noChangeAspect="1" noChangeArrowheads="1"/>
          </p:cNvSpPr>
          <p:nvPr/>
        </p:nvSpPr>
        <p:spPr bwMode="auto">
          <a:xfrm>
            <a:off x="59436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161915" name="Text Box 123">
            <a:extLst>
              <a:ext uri="{FF2B5EF4-FFF2-40B4-BE49-F238E27FC236}">
                <a16:creationId xmlns:a16="http://schemas.microsoft.com/office/drawing/2014/main" id="{37D7303A-E76B-AF4B-A54D-9953ECCE2BAC}"/>
              </a:ext>
            </a:extLst>
          </p:cNvPr>
          <p:cNvSpPr txBox="1">
            <a:spLocks noChangeArrowheads="1"/>
          </p:cNvSpPr>
          <p:nvPr/>
        </p:nvSpPr>
        <p:spPr bwMode="auto">
          <a:xfrm>
            <a:off x="8534400" y="4967289"/>
            <a:ext cx="1905000"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400">
                <a:solidFill>
                  <a:srgbClr val="000000"/>
                </a:solidFill>
                <a:latin typeface="Comic Sans MS" panose="030F0902030302020204" pitchFamily="66" charset="0"/>
                <a:ea typeface="宋体" panose="02010600030101010101" pitchFamily="2" charset="-122"/>
              </a:rPr>
              <a:t>auxiliary array</a:t>
            </a:r>
          </a:p>
        </p:txBody>
      </p:sp>
      <p:sp>
        <p:nvSpPr>
          <p:cNvPr id="161924" name="Text Box 132">
            <a:extLst>
              <a:ext uri="{FF2B5EF4-FFF2-40B4-BE49-F238E27FC236}">
                <a16:creationId xmlns:a16="http://schemas.microsoft.com/office/drawing/2014/main" id="{97FCB1AB-1E54-5A4D-B549-BD6F9B625803}"/>
              </a:ext>
            </a:extLst>
          </p:cNvPr>
          <p:cNvSpPr txBox="1">
            <a:spLocks noChangeArrowheads="1"/>
          </p:cNvSpPr>
          <p:nvPr/>
        </p:nvSpPr>
        <p:spPr bwMode="auto">
          <a:xfrm>
            <a:off x="5276850" y="5838826"/>
            <a:ext cx="3346450" cy="430887"/>
          </a:xfrm>
          <a:prstGeom prst="rect">
            <a:avLst/>
          </a:prstGeom>
          <a:solidFill>
            <a:schemeClr val="accent2"/>
          </a:solidFill>
          <a:ln>
            <a:noFill/>
          </a:ln>
          <a:extLst>
            <a:ext uri="{91240B29-F687-4F45-9708-019B960494DF}">
              <a14:hiddenLine xmlns:a14="http://schemas.microsoft.com/office/drawing/2010/main" w="9525">
                <a:solidFill>
                  <a:schemeClr val="tx1"/>
                </a:solidFill>
                <a:miter lim="800000"/>
                <a:headEnd/>
                <a:tailEnd/>
              </a14:hiddenLine>
            </a:ext>
          </a:extLst>
        </p:spPr>
        <p:txBody>
          <a:bodyPr tIns="91440" bIns="91440">
            <a:spAutoFit/>
          </a:bodyPr>
          <a:lstStyle/>
          <a:p>
            <a:pPr eaLnBrk="0" fontAlgn="base" hangingPunct="0">
              <a:spcBef>
                <a:spcPct val="50000"/>
              </a:spcBef>
              <a:spcAft>
                <a:spcPct val="0"/>
              </a:spcAft>
            </a:pPr>
            <a:r>
              <a:rPr lang="en-US" altLang="zh-CN" sz="1600">
                <a:solidFill>
                  <a:srgbClr val="000000"/>
                </a:solidFill>
                <a:latin typeface="Comic Sans MS" panose="030F0902030302020204" pitchFamily="66" charset="0"/>
                <a:ea typeface="宋体" panose="02010600030101010101" pitchFamily="2" charset="-122"/>
              </a:rPr>
              <a:t>Total:  </a:t>
            </a:r>
          </a:p>
        </p:txBody>
      </p:sp>
      <p:sp>
        <p:nvSpPr>
          <p:cNvPr id="161925" name="Line 133">
            <a:extLst>
              <a:ext uri="{FF2B5EF4-FFF2-40B4-BE49-F238E27FC236}">
                <a16:creationId xmlns:a16="http://schemas.microsoft.com/office/drawing/2014/main" id="{CD46D56B-3575-E049-8FC8-D0A61CBEEB6D}"/>
              </a:ext>
            </a:extLst>
          </p:cNvPr>
          <p:cNvSpPr>
            <a:spLocks noChangeShapeType="1"/>
          </p:cNvSpPr>
          <p:nvPr/>
        </p:nvSpPr>
        <p:spPr bwMode="auto">
          <a:xfrm>
            <a:off x="2740025" y="3609975"/>
            <a:ext cx="0" cy="2095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kumimoji="1" lang="zh-CN" altLang="en-US" sz="1600">
              <a:solidFill>
                <a:srgbClr val="000000"/>
              </a:solidFill>
              <a:latin typeface="Comic Sans MS" panose="030F0902030302020204" pitchFamily="66" charset="0"/>
            </a:endParaRPr>
          </a:p>
        </p:txBody>
      </p:sp>
      <p:sp>
        <p:nvSpPr>
          <p:cNvPr id="161927" name="Line 135">
            <a:extLst>
              <a:ext uri="{FF2B5EF4-FFF2-40B4-BE49-F238E27FC236}">
                <a16:creationId xmlns:a16="http://schemas.microsoft.com/office/drawing/2014/main" id="{5DDF43B2-9BCF-134E-A547-D15AFFE3A413}"/>
              </a:ext>
            </a:extLst>
          </p:cNvPr>
          <p:cNvSpPr>
            <a:spLocks noChangeShapeType="1"/>
          </p:cNvSpPr>
          <p:nvPr/>
        </p:nvSpPr>
        <p:spPr bwMode="auto">
          <a:xfrm>
            <a:off x="5935663" y="3609975"/>
            <a:ext cx="0" cy="2095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kumimoji="1" lang="zh-CN" altLang="en-US" sz="1600">
              <a:solidFill>
                <a:srgbClr val="000000"/>
              </a:solidFill>
              <a:latin typeface="Comic Sans MS" panose="030F0902030302020204" pitchFamily="66" charset="0"/>
            </a:endParaRPr>
          </a:p>
        </p:txBody>
      </p:sp>
      <p:sp>
        <p:nvSpPr>
          <p:cNvPr id="161931" name="Text Box 139">
            <a:extLst>
              <a:ext uri="{FF2B5EF4-FFF2-40B4-BE49-F238E27FC236}">
                <a16:creationId xmlns:a16="http://schemas.microsoft.com/office/drawing/2014/main" id="{01ABD2A0-4D7F-2649-BC7F-EE531D89A40E}"/>
              </a:ext>
            </a:extLst>
          </p:cNvPr>
          <p:cNvSpPr txBox="1">
            <a:spLocks noChangeArrowheads="1"/>
          </p:cNvSpPr>
          <p:nvPr/>
        </p:nvSpPr>
        <p:spPr bwMode="auto">
          <a:xfrm>
            <a:off x="1809750" y="3257550"/>
            <a:ext cx="1905000"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600">
                <a:solidFill>
                  <a:srgbClr val="000000"/>
                </a:solidFill>
                <a:latin typeface="Comic Sans MS" panose="030F0902030302020204" pitchFamily="66" charset="0"/>
                <a:ea typeface="宋体" panose="02010600030101010101" pitchFamily="2" charset="-122"/>
              </a:rPr>
              <a:t>i = 6</a:t>
            </a:r>
          </a:p>
        </p:txBody>
      </p:sp>
      <p:pic>
        <p:nvPicPr>
          <p:cNvPr id="35" name="Picture 2">
            <a:extLst>
              <a:ext uri="{FF2B5EF4-FFF2-40B4-BE49-F238E27FC236}">
                <a16:creationId xmlns:a16="http://schemas.microsoft.com/office/drawing/2014/main" id="{9B1B5A25-A9A4-C341-A2E8-8126C52C1D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4">
            <a:extLst>
              <a:ext uri="{FF2B5EF4-FFF2-40B4-BE49-F238E27FC236}">
                <a16:creationId xmlns:a16="http://schemas.microsoft.com/office/drawing/2014/main" id="{DA4B447D-DF19-2744-8ACA-A0991DB5DBC6}"/>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2278224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3">
            <a:extLst>
              <a:ext uri="{FF2B5EF4-FFF2-40B4-BE49-F238E27FC236}">
                <a16:creationId xmlns:a16="http://schemas.microsoft.com/office/drawing/2014/main" id="{E159C16B-06E5-4A40-9290-5D7D8E975932}"/>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FF79040A-ABBB-8041-8BF0-9625E43ED183}" type="slidenum">
              <a:rPr lang="en-US" altLang="zh-CN" sz="800"/>
              <a:pPr/>
              <a:t>3</a:t>
            </a:fld>
            <a:endParaRPr lang="en-US" altLang="zh-CN" sz="1400"/>
          </a:p>
        </p:txBody>
      </p:sp>
      <p:sp>
        <p:nvSpPr>
          <p:cNvPr id="17410" name="Rectangle 2">
            <a:extLst>
              <a:ext uri="{FF2B5EF4-FFF2-40B4-BE49-F238E27FC236}">
                <a16:creationId xmlns:a16="http://schemas.microsoft.com/office/drawing/2014/main" id="{6FF3787E-7D8C-8244-A7E7-45B35B3C3DC2}"/>
              </a:ext>
            </a:extLst>
          </p:cNvPr>
          <p:cNvSpPr>
            <a:spLocks noGrp="1" noChangeArrowheads="1"/>
          </p:cNvSpPr>
          <p:nvPr>
            <p:ph type="title"/>
          </p:nvPr>
        </p:nvSpPr>
        <p:spPr/>
        <p:txBody>
          <a:bodyPr/>
          <a:lstStyle/>
          <a:p>
            <a:r>
              <a:rPr lang="en-US" altLang="zh-CN" dirty="0"/>
              <a:t>Divide-and-Conquer</a:t>
            </a:r>
          </a:p>
        </p:txBody>
      </p:sp>
      <p:sp>
        <p:nvSpPr>
          <p:cNvPr id="17411" name="Rectangle 3">
            <a:extLst>
              <a:ext uri="{FF2B5EF4-FFF2-40B4-BE49-F238E27FC236}">
                <a16:creationId xmlns:a16="http://schemas.microsoft.com/office/drawing/2014/main" id="{7E1ED1FB-97EA-4F4C-A7F4-8550EF89FC8B}"/>
              </a:ext>
            </a:extLst>
          </p:cNvPr>
          <p:cNvSpPr>
            <a:spLocks noGrp="1" noChangeArrowheads="1"/>
          </p:cNvSpPr>
          <p:nvPr>
            <p:ph type="body" idx="1"/>
          </p:nvPr>
        </p:nvSpPr>
        <p:spPr>
          <a:xfrm>
            <a:off x="838200" y="1326995"/>
            <a:ext cx="8501744" cy="4849968"/>
          </a:xfrm>
        </p:spPr>
        <p:txBody>
          <a:bodyPr>
            <a:normAutofit fontScale="92500" lnSpcReduction="10000"/>
          </a:bodyPr>
          <a:lstStyle/>
          <a:p>
            <a:r>
              <a:rPr lang="en-US" altLang="zh-CN" dirty="0"/>
              <a:t>Divide-and-conquer.</a:t>
            </a:r>
          </a:p>
          <a:p>
            <a:pPr lvl="1"/>
            <a:r>
              <a:rPr lang="en-US" altLang="zh-CN" dirty="0"/>
              <a:t>Break up problem into several parts.</a:t>
            </a:r>
          </a:p>
          <a:p>
            <a:pPr lvl="1"/>
            <a:r>
              <a:rPr lang="en-US" altLang="zh-CN" dirty="0"/>
              <a:t>Solve each part recursively.</a:t>
            </a:r>
          </a:p>
          <a:p>
            <a:pPr lvl="1"/>
            <a:r>
              <a:rPr lang="en-US" altLang="zh-CN" dirty="0"/>
              <a:t>Combine solutions to sub-problems into overall solution.</a:t>
            </a:r>
          </a:p>
          <a:p>
            <a:pPr lvl="1"/>
            <a:endParaRPr lang="en-US" altLang="zh-CN" dirty="0"/>
          </a:p>
          <a:p>
            <a:r>
              <a:rPr lang="en-US" altLang="zh-CN" dirty="0"/>
              <a:t>Most common usage.</a:t>
            </a:r>
          </a:p>
          <a:p>
            <a:pPr lvl="1"/>
            <a:r>
              <a:rPr lang="en-US" altLang="zh-CN" dirty="0"/>
              <a:t>Break up problem of size n into </a:t>
            </a:r>
            <a:r>
              <a:rPr lang="en-US" altLang="zh-CN" dirty="0">
                <a:solidFill>
                  <a:srgbClr val="C00000"/>
                </a:solidFill>
              </a:rPr>
              <a:t>two</a:t>
            </a:r>
            <a:r>
              <a:rPr lang="en-US" altLang="zh-CN" dirty="0"/>
              <a:t> equal parts of size ½n.</a:t>
            </a:r>
          </a:p>
          <a:p>
            <a:pPr lvl="1"/>
            <a:r>
              <a:rPr lang="en-US" altLang="zh-CN" dirty="0"/>
              <a:t>Solve two parts recursively.</a:t>
            </a:r>
          </a:p>
          <a:p>
            <a:pPr lvl="1"/>
            <a:r>
              <a:rPr lang="en-US" altLang="zh-CN" dirty="0"/>
              <a:t>Combine two solutions into overall solution in </a:t>
            </a:r>
            <a:r>
              <a:rPr lang="en-US" altLang="zh-CN" dirty="0">
                <a:solidFill>
                  <a:srgbClr val="C00000"/>
                </a:solidFill>
              </a:rPr>
              <a:t>linear time.</a:t>
            </a:r>
          </a:p>
          <a:p>
            <a:endParaRPr lang="en-US" altLang="zh-CN" dirty="0"/>
          </a:p>
          <a:p>
            <a:r>
              <a:rPr lang="en-US" altLang="zh-CN" dirty="0"/>
              <a:t>Consequence.</a:t>
            </a:r>
          </a:p>
          <a:p>
            <a:pPr lvl="1"/>
            <a:r>
              <a:rPr lang="en-US" altLang="zh-CN" dirty="0"/>
              <a:t>Brute force:  n</a:t>
            </a:r>
            <a:r>
              <a:rPr lang="en-US" altLang="zh-CN" sz="2000" baseline="30000" dirty="0"/>
              <a:t>2</a:t>
            </a:r>
            <a:r>
              <a:rPr lang="en-US" altLang="zh-CN" dirty="0"/>
              <a:t>.</a:t>
            </a:r>
          </a:p>
          <a:p>
            <a:pPr lvl="1"/>
            <a:r>
              <a:rPr lang="en-US" altLang="zh-CN" dirty="0"/>
              <a:t>Divide-and-conquer:  n log n.</a:t>
            </a:r>
          </a:p>
        </p:txBody>
      </p:sp>
      <p:sp>
        <p:nvSpPr>
          <p:cNvPr id="2" name="矩形 1">
            <a:extLst>
              <a:ext uri="{FF2B5EF4-FFF2-40B4-BE49-F238E27FC236}">
                <a16:creationId xmlns:a16="http://schemas.microsoft.com/office/drawing/2014/main" id="{37F35267-3D9A-4746-AB9A-786557C3289A}"/>
              </a:ext>
            </a:extLst>
          </p:cNvPr>
          <p:cNvSpPr/>
          <p:nvPr/>
        </p:nvSpPr>
        <p:spPr>
          <a:xfrm>
            <a:off x="9381802" y="264221"/>
            <a:ext cx="1107996" cy="4401205"/>
          </a:xfrm>
          <a:prstGeom prst="rect">
            <a:avLst/>
          </a:prstGeom>
        </p:spPr>
        <p:txBody>
          <a:bodyPr vert="eaVert" wrap="none">
            <a:spAutoFit/>
          </a:bodyPr>
          <a:lstStyle/>
          <a:p>
            <a:r>
              <a:rPr lang="zh-CN" altLang="en-US" sz="3200" dirty="0">
                <a:latin typeface="KaiTi" panose="02010609060101010101" pitchFamily="49" charset="-122"/>
                <a:ea typeface="KaiTi" panose="02010609060101010101" pitchFamily="49" charset="-122"/>
              </a:rPr>
              <a:t>凡治众如治寡 分数是也</a:t>
            </a:r>
            <a:endParaRPr lang="en-US" altLang="zh-CN" sz="3200" dirty="0">
              <a:latin typeface="KaiTi" panose="02010609060101010101" pitchFamily="49" charset="-122"/>
              <a:ea typeface="KaiTi" panose="02010609060101010101" pitchFamily="49" charset="-122"/>
            </a:endParaRPr>
          </a:p>
          <a:p>
            <a:r>
              <a:rPr lang="zh-CN" altLang="en-US" sz="2800" dirty="0">
                <a:latin typeface="KaiTi" panose="02010609060101010101" pitchFamily="49" charset="-122"/>
                <a:ea typeface="KaiTi" panose="02010609060101010101" pitchFamily="49" charset="-122"/>
              </a:rPr>
              <a:t>           孙子兵法</a:t>
            </a:r>
          </a:p>
        </p:txBody>
      </p:sp>
      <p:pic>
        <p:nvPicPr>
          <p:cNvPr id="8" name="Picture 2">
            <a:extLst>
              <a:ext uri="{FF2B5EF4-FFF2-40B4-BE49-F238E27FC236}">
                <a16:creationId xmlns:a16="http://schemas.microsoft.com/office/drawing/2014/main" id="{E3EEBFE5-2D5A-6244-B3EF-C901A49DCC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
            <a:extLst>
              <a:ext uri="{FF2B5EF4-FFF2-40B4-BE49-F238E27FC236}">
                <a16:creationId xmlns:a16="http://schemas.microsoft.com/office/drawing/2014/main" id="{B5A1C736-B4A1-B741-B092-6A46F04F476B}"/>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2808986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灯片编号占位符 3">
            <a:extLst>
              <a:ext uri="{FF2B5EF4-FFF2-40B4-BE49-F238E27FC236}">
                <a16:creationId xmlns:a16="http://schemas.microsoft.com/office/drawing/2014/main" id="{2F956228-9755-F447-A9C7-DC0365C5C543}"/>
              </a:ext>
            </a:extLst>
          </p:cNvPr>
          <p:cNvSpPr>
            <a:spLocks noGrp="1"/>
          </p:cNvSpPr>
          <p:nvPr>
            <p:ph type="sldNum" sz="quarter" idx="10"/>
          </p:nvPr>
        </p:nvSpPr>
        <p:spPr/>
        <p:txBody>
          <a:bodyPr/>
          <a:lstStyle/>
          <a:p>
            <a:pPr eaLnBrk="0" fontAlgn="base" hangingPunct="0">
              <a:spcBef>
                <a:spcPct val="0"/>
              </a:spcBef>
              <a:spcAft>
                <a:spcPct val="0"/>
              </a:spcAft>
            </a:pPr>
            <a:fld id="{AB5B21D4-711B-E943-A3BB-454AC4865421}" type="slidenum">
              <a:rPr kumimoji="1" lang="en-US" altLang="zh-CN">
                <a:solidFill>
                  <a:srgbClr val="000000"/>
                </a:solidFill>
                <a:latin typeface="Comic Sans MS" panose="030F0902030302020204" pitchFamily="66" charset="0"/>
              </a:rPr>
              <a:pPr eaLnBrk="0" fontAlgn="base" hangingPunct="0">
                <a:spcBef>
                  <a:spcPct val="0"/>
                </a:spcBef>
                <a:spcAft>
                  <a:spcPct val="0"/>
                </a:spcAft>
              </a:pPr>
              <a:t>30</a:t>
            </a:fld>
            <a:endParaRPr kumimoji="1" lang="en-US" altLang="zh-CN" sz="1400">
              <a:solidFill>
                <a:srgbClr val="000000"/>
              </a:solidFill>
              <a:latin typeface="Comic Sans MS" panose="030F0902030302020204" pitchFamily="66" charset="0"/>
            </a:endParaRPr>
          </a:p>
        </p:txBody>
      </p:sp>
      <p:sp>
        <p:nvSpPr>
          <p:cNvPr id="221186" name="Rectangle 2">
            <a:extLst>
              <a:ext uri="{FF2B5EF4-FFF2-40B4-BE49-F238E27FC236}">
                <a16:creationId xmlns:a16="http://schemas.microsoft.com/office/drawing/2014/main" id="{9779D627-60D7-D54B-AD28-020D3921479A}"/>
              </a:ext>
            </a:extLst>
          </p:cNvPr>
          <p:cNvSpPr>
            <a:spLocks noChangeAspect="1" noChangeArrowheads="1"/>
          </p:cNvSpPr>
          <p:nvPr/>
        </p:nvSpPr>
        <p:spPr bwMode="auto">
          <a:xfrm>
            <a:off x="3429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10</a:t>
            </a:r>
          </a:p>
        </p:txBody>
      </p:sp>
      <p:sp>
        <p:nvSpPr>
          <p:cNvPr id="221187" name="Rectangle 3">
            <a:extLst>
              <a:ext uri="{FF2B5EF4-FFF2-40B4-BE49-F238E27FC236}">
                <a16:creationId xmlns:a16="http://schemas.microsoft.com/office/drawing/2014/main" id="{CDADD6F2-EE1A-3447-81A5-19BC40045CA5}"/>
              </a:ext>
            </a:extLst>
          </p:cNvPr>
          <p:cNvSpPr>
            <a:spLocks noChangeAspect="1" noChangeArrowheads="1"/>
          </p:cNvSpPr>
          <p:nvPr/>
        </p:nvSpPr>
        <p:spPr bwMode="auto">
          <a:xfrm>
            <a:off x="38862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14</a:t>
            </a:r>
          </a:p>
        </p:txBody>
      </p:sp>
      <p:sp>
        <p:nvSpPr>
          <p:cNvPr id="221188" name="Rectangle 4">
            <a:extLst>
              <a:ext uri="{FF2B5EF4-FFF2-40B4-BE49-F238E27FC236}">
                <a16:creationId xmlns:a16="http://schemas.microsoft.com/office/drawing/2014/main" id="{FE705EF8-66B0-7549-9D35-20427E1EF4B4}"/>
              </a:ext>
            </a:extLst>
          </p:cNvPr>
          <p:cNvSpPr>
            <a:spLocks noChangeAspect="1" noChangeArrowheads="1"/>
          </p:cNvSpPr>
          <p:nvPr/>
        </p:nvSpPr>
        <p:spPr bwMode="auto">
          <a:xfrm>
            <a:off x="43434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18</a:t>
            </a:r>
          </a:p>
        </p:txBody>
      </p:sp>
      <p:sp>
        <p:nvSpPr>
          <p:cNvPr id="221189" name="Rectangle 5">
            <a:extLst>
              <a:ext uri="{FF2B5EF4-FFF2-40B4-BE49-F238E27FC236}">
                <a16:creationId xmlns:a16="http://schemas.microsoft.com/office/drawing/2014/main" id="{782DC3AB-DBF2-C044-8251-BDBE1DBDF502}"/>
              </a:ext>
            </a:extLst>
          </p:cNvPr>
          <p:cNvSpPr>
            <a:spLocks noChangeAspect="1" noChangeArrowheads="1"/>
          </p:cNvSpPr>
          <p:nvPr/>
        </p:nvSpPr>
        <p:spPr bwMode="auto">
          <a:xfrm>
            <a:off x="4800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19</a:t>
            </a:r>
          </a:p>
        </p:txBody>
      </p:sp>
      <p:sp>
        <p:nvSpPr>
          <p:cNvPr id="221190" name="Rectangle 6">
            <a:extLst>
              <a:ext uri="{FF2B5EF4-FFF2-40B4-BE49-F238E27FC236}">
                <a16:creationId xmlns:a16="http://schemas.microsoft.com/office/drawing/2014/main" id="{C4D66A77-F2EE-6944-B4A9-D712265B3A16}"/>
              </a:ext>
            </a:extLst>
          </p:cNvPr>
          <p:cNvSpPr>
            <a:spLocks noChangeAspect="1" noChangeArrowheads="1"/>
          </p:cNvSpPr>
          <p:nvPr/>
        </p:nvSpPr>
        <p:spPr bwMode="auto">
          <a:xfrm>
            <a:off x="2514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3</a:t>
            </a:r>
          </a:p>
        </p:txBody>
      </p:sp>
      <p:sp>
        <p:nvSpPr>
          <p:cNvPr id="221191" name="Rectangle 7">
            <a:extLst>
              <a:ext uri="{FF2B5EF4-FFF2-40B4-BE49-F238E27FC236}">
                <a16:creationId xmlns:a16="http://schemas.microsoft.com/office/drawing/2014/main" id="{BEA8731C-D7F8-6B40-8ADF-06C703F0837F}"/>
              </a:ext>
            </a:extLst>
          </p:cNvPr>
          <p:cNvSpPr>
            <a:spLocks noChangeAspect="1" noChangeArrowheads="1"/>
          </p:cNvSpPr>
          <p:nvPr/>
        </p:nvSpPr>
        <p:spPr bwMode="auto">
          <a:xfrm>
            <a:off x="29718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7</a:t>
            </a:r>
          </a:p>
        </p:txBody>
      </p:sp>
      <p:sp>
        <p:nvSpPr>
          <p:cNvPr id="221192" name="Rectangle 8">
            <a:extLst>
              <a:ext uri="{FF2B5EF4-FFF2-40B4-BE49-F238E27FC236}">
                <a16:creationId xmlns:a16="http://schemas.microsoft.com/office/drawing/2014/main" id="{DA05623B-5CE2-AE4A-8AB9-533A3EEB5235}"/>
              </a:ext>
            </a:extLst>
          </p:cNvPr>
          <p:cNvSpPr>
            <a:spLocks noChangeAspect="1" noChangeArrowheads="1"/>
          </p:cNvSpPr>
          <p:nvPr/>
        </p:nvSpPr>
        <p:spPr bwMode="auto">
          <a:xfrm>
            <a:off x="66294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16</a:t>
            </a:r>
          </a:p>
        </p:txBody>
      </p:sp>
      <p:sp>
        <p:nvSpPr>
          <p:cNvPr id="221193" name="Rectangle 9">
            <a:extLst>
              <a:ext uri="{FF2B5EF4-FFF2-40B4-BE49-F238E27FC236}">
                <a16:creationId xmlns:a16="http://schemas.microsoft.com/office/drawing/2014/main" id="{EC9289D5-789A-014D-BC08-2E08E835BFD4}"/>
              </a:ext>
            </a:extLst>
          </p:cNvPr>
          <p:cNvSpPr>
            <a:spLocks noChangeAspect="1" noChangeArrowheads="1"/>
          </p:cNvSpPr>
          <p:nvPr/>
        </p:nvSpPr>
        <p:spPr bwMode="auto">
          <a:xfrm>
            <a:off x="7086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17</a:t>
            </a:r>
          </a:p>
        </p:txBody>
      </p:sp>
      <p:sp>
        <p:nvSpPr>
          <p:cNvPr id="221194" name="Rectangle 10">
            <a:extLst>
              <a:ext uri="{FF2B5EF4-FFF2-40B4-BE49-F238E27FC236}">
                <a16:creationId xmlns:a16="http://schemas.microsoft.com/office/drawing/2014/main" id="{9218143E-93C2-5842-B9BD-676B38773789}"/>
              </a:ext>
            </a:extLst>
          </p:cNvPr>
          <p:cNvSpPr>
            <a:spLocks noChangeAspect="1" noChangeArrowheads="1"/>
          </p:cNvSpPr>
          <p:nvPr/>
        </p:nvSpPr>
        <p:spPr bwMode="auto">
          <a:xfrm>
            <a:off x="75438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23</a:t>
            </a:r>
          </a:p>
        </p:txBody>
      </p:sp>
      <p:sp>
        <p:nvSpPr>
          <p:cNvPr id="221195" name="Rectangle 11">
            <a:extLst>
              <a:ext uri="{FF2B5EF4-FFF2-40B4-BE49-F238E27FC236}">
                <a16:creationId xmlns:a16="http://schemas.microsoft.com/office/drawing/2014/main" id="{D08DE2FA-6BF8-2940-9731-B304A0913510}"/>
              </a:ext>
            </a:extLst>
          </p:cNvPr>
          <p:cNvSpPr>
            <a:spLocks noChangeAspect="1" noChangeArrowheads="1"/>
          </p:cNvSpPr>
          <p:nvPr/>
        </p:nvSpPr>
        <p:spPr bwMode="auto">
          <a:xfrm>
            <a:off x="8001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25</a:t>
            </a:r>
          </a:p>
        </p:txBody>
      </p:sp>
      <p:sp>
        <p:nvSpPr>
          <p:cNvPr id="221196" name="Rectangle 12">
            <a:extLst>
              <a:ext uri="{FF2B5EF4-FFF2-40B4-BE49-F238E27FC236}">
                <a16:creationId xmlns:a16="http://schemas.microsoft.com/office/drawing/2014/main" id="{AEFBA8C4-EDDA-7B4A-953A-9F6D06C59800}"/>
              </a:ext>
            </a:extLst>
          </p:cNvPr>
          <p:cNvSpPr>
            <a:spLocks noChangeAspect="1" noChangeArrowheads="1"/>
          </p:cNvSpPr>
          <p:nvPr/>
        </p:nvSpPr>
        <p:spPr bwMode="auto">
          <a:xfrm>
            <a:off x="5715000" y="3929064"/>
            <a:ext cx="457200" cy="414337"/>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FFFFFF"/>
                </a:solidFill>
                <a:latin typeface="Comic Sans MS" panose="030F0902030302020204" pitchFamily="66" charset="0"/>
                <a:ea typeface="宋体" panose="02010600030101010101" pitchFamily="2" charset="-122"/>
              </a:rPr>
              <a:t>2</a:t>
            </a:r>
          </a:p>
        </p:txBody>
      </p:sp>
      <p:sp>
        <p:nvSpPr>
          <p:cNvPr id="221197" name="Rectangle 13">
            <a:extLst>
              <a:ext uri="{FF2B5EF4-FFF2-40B4-BE49-F238E27FC236}">
                <a16:creationId xmlns:a16="http://schemas.microsoft.com/office/drawing/2014/main" id="{C79B5377-AA2C-414A-9D0F-DB53C5DC7CDE}"/>
              </a:ext>
            </a:extLst>
          </p:cNvPr>
          <p:cNvSpPr>
            <a:spLocks noChangeAspect="1" noChangeArrowheads="1"/>
          </p:cNvSpPr>
          <p:nvPr/>
        </p:nvSpPr>
        <p:spPr bwMode="auto">
          <a:xfrm>
            <a:off x="61722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11</a:t>
            </a:r>
          </a:p>
        </p:txBody>
      </p:sp>
      <p:sp>
        <p:nvSpPr>
          <p:cNvPr id="221198" name="Rectangle 14">
            <a:extLst>
              <a:ext uri="{FF2B5EF4-FFF2-40B4-BE49-F238E27FC236}">
                <a16:creationId xmlns:a16="http://schemas.microsoft.com/office/drawing/2014/main" id="{4C1DD3FE-4FC5-C249-BF19-7CBFA3C1CF12}"/>
              </a:ext>
            </a:extLst>
          </p:cNvPr>
          <p:cNvSpPr>
            <a:spLocks noGrp="1" noChangeArrowheads="1"/>
          </p:cNvSpPr>
          <p:nvPr>
            <p:ph type="title"/>
          </p:nvPr>
        </p:nvSpPr>
        <p:spPr/>
        <p:txBody>
          <a:bodyPr/>
          <a:lstStyle/>
          <a:p>
            <a:r>
              <a:rPr lang="en-US" altLang="zh-CN">
                <a:ea typeface="宋体" panose="02010600030101010101" pitchFamily="2" charset="-122"/>
              </a:rPr>
              <a:t>Merge and Count</a:t>
            </a:r>
          </a:p>
        </p:txBody>
      </p:sp>
      <p:sp>
        <p:nvSpPr>
          <p:cNvPr id="221199" name="Rectangle 15">
            <a:extLst>
              <a:ext uri="{FF2B5EF4-FFF2-40B4-BE49-F238E27FC236}">
                <a16:creationId xmlns:a16="http://schemas.microsoft.com/office/drawing/2014/main" id="{276B746F-DCE1-6F4B-A77D-10C695441CB0}"/>
              </a:ext>
            </a:extLst>
          </p:cNvPr>
          <p:cNvSpPr>
            <a:spLocks noGrp="1" noChangeArrowheads="1"/>
          </p:cNvSpPr>
          <p:nvPr>
            <p:ph type="body" idx="1"/>
          </p:nvPr>
        </p:nvSpPr>
        <p:spPr/>
        <p:txBody>
          <a:bodyPr/>
          <a:lstStyle/>
          <a:p>
            <a:r>
              <a:rPr lang="en-US" altLang="zh-CN">
                <a:ea typeface="宋体" panose="02010600030101010101" pitchFamily="2" charset="-122"/>
              </a:rPr>
              <a:t>Merge and count step. </a:t>
            </a:r>
          </a:p>
          <a:p>
            <a:pPr lvl="1"/>
            <a:r>
              <a:rPr lang="en-US" altLang="zh-CN">
                <a:ea typeface="宋体" panose="02010600030101010101" pitchFamily="2" charset="-122"/>
              </a:rPr>
              <a:t>Given two sorted halves, count number of inversions where a</a:t>
            </a:r>
            <a:r>
              <a:rPr lang="en-US" altLang="zh-CN" sz="2000" baseline="-25000">
                <a:ea typeface="宋体" panose="02010600030101010101" pitchFamily="2" charset="-122"/>
              </a:rPr>
              <a:t>i</a:t>
            </a:r>
            <a:r>
              <a:rPr lang="en-US" altLang="zh-CN">
                <a:ea typeface="宋体" panose="02010600030101010101" pitchFamily="2" charset="-122"/>
              </a:rPr>
              <a:t> and a</a:t>
            </a:r>
            <a:r>
              <a:rPr lang="en-US" altLang="zh-CN" sz="2000" baseline="-25000">
                <a:ea typeface="宋体" panose="02010600030101010101" pitchFamily="2" charset="-122"/>
              </a:rPr>
              <a:t>j</a:t>
            </a:r>
            <a:r>
              <a:rPr lang="en-US" altLang="zh-CN">
                <a:ea typeface="宋体" panose="02010600030101010101" pitchFamily="2" charset="-122"/>
              </a:rPr>
              <a:t> are in different halves.</a:t>
            </a:r>
          </a:p>
          <a:p>
            <a:pPr lvl="1"/>
            <a:r>
              <a:rPr lang="en-US" altLang="zh-CN">
                <a:ea typeface="宋体" panose="02010600030101010101" pitchFamily="2" charset="-122"/>
              </a:rPr>
              <a:t>Combine two sorted halves into sorted whole.</a:t>
            </a:r>
          </a:p>
        </p:txBody>
      </p:sp>
      <p:sp>
        <p:nvSpPr>
          <p:cNvPr id="221200" name="Text Box 16">
            <a:extLst>
              <a:ext uri="{FF2B5EF4-FFF2-40B4-BE49-F238E27FC236}">
                <a16:creationId xmlns:a16="http://schemas.microsoft.com/office/drawing/2014/main" id="{DF38843D-AAF7-154A-8357-E4D5EC42F1A4}"/>
              </a:ext>
            </a:extLst>
          </p:cNvPr>
          <p:cNvSpPr txBox="1">
            <a:spLocks noChangeArrowheads="1"/>
          </p:cNvSpPr>
          <p:nvPr/>
        </p:nvSpPr>
        <p:spPr bwMode="auto">
          <a:xfrm>
            <a:off x="1809750" y="3257550"/>
            <a:ext cx="1905000"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600">
                <a:solidFill>
                  <a:srgbClr val="000000"/>
                </a:solidFill>
                <a:latin typeface="Comic Sans MS" panose="030F0902030302020204" pitchFamily="66" charset="0"/>
                <a:ea typeface="宋体" panose="02010600030101010101" pitchFamily="2" charset="-122"/>
              </a:rPr>
              <a:t>i = 6</a:t>
            </a:r>
          </a:p>
        </p:txBody>
      </p:sp>
      <p:sp>
        <p:nvSpPr>
          <p:cNvPr id="221201" name="Text Box 17">
            <a:extLst>
              <a:ext uri="{FF2B5EF4-FFF2-40B4-BE49-F238E27FC236}">
                <a16:creationId xmlns:a16="http://schemas.microsoft.com/office/drawing/2014/main" id="{C698AD71-6CF4-EE47-A68E-415490DF3CBA}"/>
              </a:ext>
            </a:extLst>
          </p:cNvPr>
          <p:cNvSpPr txBox="1">
            <a:spLocks noChangeArrowheads="1"/>
          </p:cNvSpPr>
          <p:nvPr/>
        </p:nvSpPr>
        <p:spPr bwMode="auto">
          <a:xfrm>
            <a:off x="8543926" y="3962401"/>
            <a:ext cx="1960563"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400">
                <a:solidFill>
                  <a:srgbClr val="000000"/>
                </a:solidFill>
                <a:latin typeface="Comic Sans MS" panose="030F0902030302020204" pitchFamily="66" charset="0"/>
                <a:ea typeface="宋体" panose="02010600030101010101" pitchFamily="2" charset="-122"/>
              </a:rPr>
              <a:t>two sorted halves</a:t>
            </a:r>
          </a:p>
        </p:txBody>
      </p:sp>
      <p:sp>
        <p:nvSpPr>
          <p:cNvPr id="221202" name="Rectangle 18">
            <a:extLst>
              <a:ext uri="{FF2B5EF4-FFF2-40B4-BE49-F238E27FC236}">
                <a16:creationId xmlns:a16="http://schemas.microsoft.com/office/drawing/2014/main" id="{0D3DDFFC-872F-A24E-A9C6-4795BFB184D1}"/>
              </a:ext>
            </a:extLst>
          </p:cNvPr>
          <p:cNvSpPr>
            <a:spLocks noChangeAspect="1" noChangeArrowheads="1"/>
          </p:cNvSpPr>
          <p:nvPr/>
        </p:nvSpPr>
        <p:spPr bwMode="auto">
          <a:xfrm>
            <a:off x="36576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1203" name="Rectangle 19">
            <a:extLst>
              <a:ext uri="{FF2B5EF4-FFF2-40B4-BE49-F238E27FC236}">
                <a16:creationId xmlns:a16="http://schemas.microsoft.com/office/drawing/2014/main" id="{0F3A1712-C427-DE41-B933-AF47D054460B}"/>
              </a:ext>
            </a:extLst>
          </p:cNvPr>
          <p:cNvSpPr>
            <a:spLocks noChangeAspect="1" noChangeArrowheads="1"/>
          </p:cNvSpPr>
          <p:nvPr/>
        </p:nvSpPr>
        <p:spPr bwMode="auto">
          <a:xfrm>
            <a:off x="41148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1204" name="Rectangle 20">
            <a:extLst>
              <a:ext uri="{FF2B5EF4-FFF2-40B4-BE49-F238E27FC236}">
                <a16:creationId xmlns:a16="http://schemas.microsoft.com/office/drawing/2014/main" id="{15F00F9A-3846-C74C-9EFC-20F3CDF368C4}"/>
              </a:ext>
            </a:extLst>
          </p:cNvPr>
          <p:cNvSpPr>
            <a:spLocks noChangeAspect="1" noChangeArrowheads="1"/>
          </p:cNvSpPr>
          <p:nvPr/>
        </p:nvSpPr>
        <p:spPr bwMode="auto">
          <a:xfrm>
            <a:off x="45720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1205" name="Rectangle 21">
            <a:extLst>
              <a:ext uri="{FF2B5EF4-FFF2-40B4-BE49-F238E27FC236}">
                <a16:creationId xmlns:a16="http://schemas.microsoft.com/office/drawing/2014/main" id="{DF5FC2B3-534B-584A-AE79-317FCE35FD9F}"/>
              </a:ext>
            </a:extLst>
          </p:cNvPr>
          <p:cNvSpPr>
            <a:spLocks noChangeAspect="1" noChangeArrowheads="1"/>
          </p:cNvSpPr>
          <p:nvPr/>
        </p:nvSpPr>
        <p:spPr bwMode="auto">
          <a:xfrm>
            <a:off x="5029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1206" name="Rectangle 22">
            <a:extLst>
              <a:ext uri="{FF2B5EF4-FFF2-40B4-BE49-F238E27FC236}">
                <a16:creationId xmlns:a16="http://schemas.microsoft.com/office/drawing/2014/main" id="{CFC42751-811B-124F-A766-1131A498304E}"/>
              </a:ext>
            </a:extLst>
          </p:cNvPr>
          <p:cNvSpPr>
            <a:spLocks noChangeAspect="1" noChangeArrowheads="1"/>
          </p:cNvSpPr>
          <p:nvPr/>
        </p:nvSpPr>
        <p:spPr bwMode="auto">
          <a:xfrm>
            <a:off x="2743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a:t>
            </a:r>
          </a:p>
        </p:txBody>
      </p:sp>
      <p:sp>
        <p:nvSpPr>
          <p:cNvPr id="221207" name="Rectangle 23">
            <a:extLst>
              <a:ext uri="{FF2B5EF4-FFF2-40B4-BE49-F238E27FC236}">
                <a16:creationId xmlns:a16="http://schemas.microsoft.com/office/drawing/2014/main" id="{28E5E0E8-81F9-534F-BD54-3A39E6803B47}"/>
              </a:ext>
            </a:extLst>
          </p:cNvPr>
          <p:cNvSpPr>
            <a:spLocks noChangeAspect="1" noChangeArrowheads="1"/>
          </p:cNvSpPr>
          <p:nvPr/>
        </p:nvSpPr>
        <p:spPr bwMode="auto">
          <a:xfrm>
            <a:off x="3200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1208" name="Rectangle 24">
            <a:extLst>
              <a:ext uri="{FF2B5EF4-FFF2-40B4-BE49-F238E27FC236}">
                <a16:creationId xmlns:a16="http://schemas.microsoft.com/office/drawing/2014/main" id="{4BB62685-EC79-A642-BBF0-896BE6FD6314}"/>
              </a:ext>
            </a:extLst>
          </p:cNvPr>
          <p:cNvSpPr>
            <a:spLocks noChangeAspect="1" noChangeArrowheads="1"/>
          </p:cNvSpPr>
          <p:nvPr/>
        </p:nvSpPr>
        <p:spPr bwMode="auto">
          <a:xfrm>
            <a:off x="64008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1209" name="Rectangle 25">
            <a:extLst>
              <a:ext uri="{FF2B5EF4-FFF2-40B4-BE49-F238E27FC236}">
                <a16:creationId xmlns:a16="http://schemas.microsoft.com/office/drawing/2014/main" id="{614E0222-5BAD-1148-88C4-0F69292A9313}"/>
              </a:ext>
            </a:extLst>
          </p:cNvPr>
          <p:cNvSpPr>
            <a:spLocks noChangeAspect="1" noChangeArrowheads="1"/>
          </p:cNvSpPr>
          <p:nvPr/>
        </p:nvSpPr>
        <p:spPr bwMode="auto">
          <a:xfrm>
            <a:off x="68580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1210" name="Rectangle 26">
            <a:extLst>
              <a:ext uri="{FF2B5EF4-FFF2-40B4-BE49-F238E27FC236}">
                <a16:creationId xmlns:a16="http://schemas.microsoft.com/office/drawing/2014/main" id="{3E6D79F0-F0AE-AF4D-89C3-D1E97D50E108}"/>
              </a:ext>
            </a:extLst>
          </p:cNvPr>
          <p:cNvSpPr>
            <a:spLocks noChangeAspect="1" noChangeArrowheads="1"/>
          </p:cNvSpPr>
          <p:nvPr/>
        </p:nvSpPr>
        <p:spPr bwMode="auto">
          <a:xfrm>
            <a:off x="7315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1211" name="Rectangle 27">
            <a:extLst>
              <a:ext uri="{FF2B5EF4-FFF2-40B4-BE49-F238E27FC236}">
                <a16:creationId xmlns:a16="http://schemas.microsoft.com/office/drawing/2014/main" id="{41D4AC61-07CD-BD4D-AB7B-59763E3BC83B}"/>
              </a:ext>
            </a:extLst>
          </p:cNvPr>
          <p:cNvSpPr>
            <a:spLocks noChangeAspect="1" noChangeArrowheads="1"/>
          </p:cNvSpPr>
          <p:nvPr/>
        </p:nvSpPr>
        <p:spPr bwMode="auto">
          <a:xfrm>
            <a:off x="7772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1212" name="Rectangle 28">
            <a:extLst>
              <a:ext uri="{FF2B5EF4-FFF2-40B4-BE49-F238E27FC236}">
                <a16:creationId xmlns:a16="http://schemas.microsoft.com/office/drawing/2014/main" id="{87E5B3FF-215E-0B46-B59A-E25058EA027A}"/>
              </a:ext>
            </a:extLst>
          </p:cNvPr>
          <p:cNvSpPr>
            <a:spLocks noChangeAspect="1" noChangeArrowheads="1"/>
          </p:cNvSpPr>
          <p:nvPr/>
        </p:nvSpPr>
        <p:spPr bwMode="auto">
          <a:xfrm>
            <a:off x="5486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1213" name="Rectangle 29">
            <a:extLst>
              <a:ext uri="{FF2B5EF4-FFF2-40B4-BE49-F238E27FC236}">
                <a16:creationId xmlns:a16="http://schemas.microsoft.com/office/drawing/2014/main" id="{9C51F64D-5114-F64A-9BC4-CD84A8382E0C}"/>
              </a:ext>
            </a:extLst>
          </p:cNvPr>
          <p:cNvSpPr>
            <a:spLocks noChangeAspect="1" noChangeArrowheads="1"/>
          </p:cNvSpPr>
          <p:nvPr/>
        </p:nvSpPr>
        <p:spPr bwMode="auto">
          <a:xfrm>
            <a:off x="59436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1214" name="Text Box 30">
            <a:extLst>
              <a:ext uri="{FF2B5EF4-FFF2-40B4-BE49-F238E27FC236}">
                <a16:creationId xmlns:a16="http://schemas.microsoft.com/office/drawing/2014/main" id="{EC732D96-A952-FE4B-A413-5B20564D4AE4}"/>
              </a:ext>
            </a:extLst>
          </p:cNvPr>
          <p:cNvSpPr txBox="1">
            <a:spLocks noChangeArrowheads="1"/>
          </p:cNvSpPr>
          <p:nvPr/>
        </p:nvSpPr>
        <p:spPr bwMode="auto">
          <a:xfrm>
            <a:off x="8534400" y="4967289"/>
            <a:ext cx="1905000"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400">
                <a:solidFill>
                  <a:srgbClr val="000000"/>
                </a:solidFill>
                <a:latin typeface="Comic Sans MS" panose="030F0902030302020204" pitchFamily="66" charset="0"/>
                <a:ea typeface="宋体" panose="02010600030101010101" pitchFamily="2" charset="-122"/>
              </a:rPr>
              <a:t>auxiliary array</a:t>
            </a:r>
          </a:p>
        </p:txBody>
      </p:sp>
      <p:sp>
        <p:nvSpPr>
          <p:cNvPr id="221217" name="Line 33">
            <a:extLst>
              <a:ext uri="{FF2B5EF4-FFF2-40B4-BE49-F238E27FC236}">
                <a16:creationId xmlns:a16="http://schemas.microsoft.com/office/drawing/2014/main" id="{A50F49D6-5A16-EF41-B076-30A379AB041F}"/>
              </a:ext>
            </a:extLst>
          </p:cNvPr>
          <p:cNvSpPr>
            <a:spLocks noChangeShapeType="1"/>
          </p:cNvSpPr>
          <p:nvPr/>
        </p:nvSpPr>
        <p:spPr bwMode="auto">
          <a:xfrm>
            <a:off x="2740025" y="3609975"/>
            <a:ext cx="0" cy="2095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kumimoji="1" lang="zh-CN" altLang="en-US" sz="1600">
              <a:solidFill>
                <a:srgbClr val="000000"/>
              </a:solidFill>
              <a:latin typeface="Comic Sans MS" panose="030F0902030302020204" pitchFamily="66" charset="0"/>
            </a:endParaRPr>
          </a:p>
        </p:txBody>
      </p:sp>
      <p:sp>
        <p:nvSpPr>
          <p:cNvPr id="221219" name="Line 35">
            <a:extLst>
              <a:ext uri="{FF2B5EF4-FFF2-40B4-BE49-F238E27FC236}">
                <a16:creationId xmlns:a16="http://schemas.microsoft.com/office/drawing/2014/main" id="{92DCCF10-2FC0-074A-AAEF-C7E23926755B}"/>
              </a:ext>
            </a:extLst>
          </p:cNvPr>
          <p:cNvSpPr>
            <a:spLocks noChangeShapeType="1"/>
          </p:cNvSpPr>
          <p:nvPr/>
        </p:nvSpPr>
        <p:spPr bwMode="auto">
          <a:xfrm>
            <a:off x="5935663" y="3609975"/>
            <a:ext cx="0" cy="2095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kumimoji="1" lang="zh-CN" altLang="en-US" sz="1600">
              <a:solidFill>
                <a:srgbClr val="000000"/>
              </a:solidFill>
              <a:latin typeface="Comic Sans MS" panose="030F0902030302020204" pitchFamily="66" charset="0"/>
            </a:endParaRPr>
          </a:p>
        </p:txBody>
      </p:sp>
      <p:sp>
        <p:nvSpPr>
          <p:cNvPr id="221222" name="Text Box 38">
            <a:extLst>
              <a:ext uri="{FF2B5EF4-FFF2-40B4-BE49-F238E27FC236}">
                <a16:creationId xmlns:a16="http://schemas.microsoft.com/office/drawing/2014/main" id="{5124E7C9-9E63-204B-95DC-402DF1AE16BB}"/>
              </a:ext>
            </a:extLst>
          </p:cNvPr>
          <p:cNvSpPr txBox="1">
            <a:spLocks noChangeArrowheads="1"/>
          </p:cNvSpPr>
          <p:nvPr/>
        </p:nvSpPr>
        <p:spPr bwMode="auto">
          <a:xfrm>
            <a:off x="5276850" y="5838826"/>
            <a:ext cx="3346450" cy="430887"/>
          </a:xfrm>
          <a:prstGeom prst="rect">
            <a:avLst/>
          </a:prstGeom>
          <a:solidFill>
            <a:schemeClr val="accent2"/>
          </a:solidFill>
          <a:ln>
            <a:noFill/>
          </a:ln>
          <a:extLst>
            <a:ext uri="{91240B29-F687-4F45-9708-019B960494DF}">
              <a14:hiddenLine xmlns:a14="http://schemas.microsoft.com/office/drawing/2010/main" w="9525">
                <a:solidFill>
                  <a:schemeClr val="tx1"/>
                </a:solidFill>
                <a:miter lim="800000"/>
                <a:headEnd/>
                <a:tailEnd/>
              </a14:hiddenLine>
            </a:ext>
          </a:extLst>
        </p:spPr>
        <p:txBody>
          <a:bodyPr tIns="91440" bIns="91440">
            <a:spAutoFit/>
          </a:bodyPr>
          <a:lstStyle/>
          <a:p>
            <a:pPr eaLnBrk="0" fontAlgn="base" hangingPunct="0">
              <a:spcBef>
                <a:spcPct val="50000"/>
              </a:spcBef>
              <a:spcAft>
                <a:spcPct val="0"/>
              </a:spcAft>
            </a:pPr>
            <a:r>
              <a:rPr lang="en-US" altLang="zh-CN" sz="1600">
                <a:solidFill>
                  <a:srgbClr val="000000"/>
                </a:solidFill>
                <a:latin typeface="Comic Sans MS" panose="030F0902030302020204" pitchFamily="66" charset="0"/>
                <a:ea typeface="宋体" panose="02010600030101010101" pitchFamily="2" charset="-122"/>
              </a:rPr>
              <a:t>Total:  6  </a:t>
            </a:r>
          </a:p>
        </p:txBody>
      </p:sp>
      <p:sp>
        <p:nvSpPr>
          <p:cNvPr id="221223" name="Text Box 39">
            <a:extLst>
              <a:ext uri="{FF2B5EF4-FFF2-40B4-BE49-F238E27FC236}">
                <a16:creationId xmlns:a16="http://schemas.microsoft.com/office/drawing/2014/main" id="{03555F73-07B6-564F-B15B-D9640F10898A}"/>
              </a:ext>
            </a:extLst>
          </p:cNvPr>
          <p:cNvSpPr txBox="1">
            <a:spLocks noChangeArrowheads="1"/>
          </p:cNvSpPr>
          <p:nvPr/>
        </p:nvSpPr>
        <p:spPr bwMode="auto">
          <a:xfrm>
            <a:off x="5807076"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6</a:t>
            </a:r>
          </a:p>
        </p:txBody>
      </p:sp>
      <p:pic>
        <p:nvPicPr>
          <p:cNvPr id="36" name="Picture 2">
            <a:extLst>
              <a:ext uri="{FF2B5EF4-FFF2-40B4-BE49-F238E27FC236}">
                <a16:creationId xmlns:a16="http://schemas.microsoft.com/office/drawing/2014/main" id="{0E79EF84-711D-5C45-841A-B9E763B834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4">
            <a:extLst>
              <a:ext uri="{FF2B5EF4-FFF2-40B4-BE49-F238E27FC236}">
                <a16:creationId xmlns:a16="http://schemas.microsoft.com/office/drawing/2014/main" id="{C7AD8EE9-F460-1F4D-B3FF-12B9307E5F99}"/>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34511203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灯片编号占位符 3">
            <a:extLst>
              <a:ext uri="{FF2B5EF4-FFF2-40B4-BE49-F238E27FC236}">
                <a16:creationId xmlns:a16="http://schemas.microsoft.com/office/drawing/2014/main" id="{617E19C7-4CEF-D347-BBA5-C773B95A4E0A}"/>
              </a:ext>
            </a:extLst>
          </p:cNvPr>
          <p:cNvSpPr>
            <a:spLocks noGrp="1"/>
          </p:cNvSpPr>
          <p:nvPr>
            <p:ph type="sldNum" sz="quarter" idx="10"/>
          </p:nvPr>
        </p:nvSpPr>
        <p:spPr/>
        <p:txBody>
          <a:bodyPr/>
          <a:lstStyle/>
          <a:p>
            <a:pPr eaLnBrk="0" fontAlgn="base" hangingPunct="0">
              <a:spcBef>
                <a:spcPct val="0"/>
              </a:spcBef>
              <a:spcAft>
                <a:spcPct val="0"/>
              </a:spcAft>
            </a:pPr>
            <a:fld id="{B250D270-4242-9340-A007-45E45637E14C}" type="slidenum">
              <a:rPr kumimoji="1" lang="en-US" altLang="zh-CN">
                <a:solidFill>
                  <a:srgbClr val="000000"/>
                </a:solidFill>
                <a:latin typeface="Comic Sans MS" panose="030F0902030302020204" pitchFamily="66" charset="0"/>
              </a:rPr>
              <a:pPr eaLnBrk="0" fontAlgn="base" hangingPunct="0">
                <a:spcBef>
                  <a:spcPct val="0"/>
                </a:spcBef>
                <a:spcAft>
                  <a:spcPct val="0"/>
                </a:spcAft>
              </a:pPr>
              <a:t>31</a:t>
            </a:fld>
            <a:endParaRPr kumimoji="1" lang="en-US" altLang="zh-CN" sz="1400">
              <a:solidFill>
                <a:srgbClr val="000000"/>
              </a:solidFill>
              <a:latin typeface="Comic Sans MS" panose="030F0902030302020204" pitchFamily="66" charset="0"/>
            </a:endParaRPr>
          </a:p>
        </p:txBody>
      </p:sp>
      <p:sp>
        <p:nvSpPr>
          <p:cNvPr id="222210" name="Rectangle 2">
            <a:extLst>
              <a:ext uri="{FF2B5EF4-FFF2-40B4-BE49-F238E27FC236}">
                <a16:creationId xmlns:a16="http://schemas.microsoft.com/office/drawing/2014/main" id="{A20D56EC-F870-FB4B-9F4F-CEF7765A202B}"/>
              </a:ext>
            </a:extLst>
          </p:cNvPr>
          <p:cNvSpPr>
            <a:spLocks noChangeAspect="1" noChangeArrowheads="1"/>
          </p:cNvSpPr>
          <p:nvPr/>
        </p:nvSpPr>
        <p:spPr bwMode="auto">
          <a:xfrm>
            <a:off x="3429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10</a:t>
            </a:r>
          </a:p>
        </p:txBody>
      </p:sp>
      <p:sp>
        <p:nvSpPr>
          <p:cNvPr id="222211" name="Rectangle 3">
            <a:extLst>
              <a:ext uri="{FF2B5EF4-FFF2-40B4-BE49-F238E27FC236}">
                <a16:creationId xmlns:a16="http://schemas.microsoft.com/office/drawing/2014/main" id="{83D34333-A45A-8C49-A765-FEC8B9BA09B0}"/>
              </a:ext>
            </a:extLst>
          </p:cNvPr>
          <p:cNvSpPr>
            <a:spLocks noChangeAspect="1" noChangeArrowheads="1"/>
          </p:cNvSpPr>
          <p:nvPr/>
        </p:nvSpPr>
        <p:spPr bwMode="auto">
          <a:xfrm>
            <a:off x="38862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14</a:t>
            </a:r>
          </a:p>
        </p:txBody>
      </p:sp>
      <p:sp>
        <p:nvSpPr>
          <p:cNvPr id="222212" name="Rectangle 4">
            <a:extLst>
              <a:ext uri="{FF2B5EF4-FFF2-40B4-BE49-F238E27FC236}">
                <a16:creationId xmlns:a16="http://schemas.microsoft.com/office/drawing/2014/main" id="{890D77A8-C2BA-3D43-A7F4-CBC9CDA2A749}"/>
              </a:ext>
            </a:extLst>
          </p:cNvPr>
          <p:cNvSpPr>
            <a:spLocks noChangeAspect="1" noChangeArrowheads="1"/>
          </p:cNvSpPr>
          <p:nvPr/>
        </p:nvSpPr>
        <p:spPr bwMode="auto">
          <a:xfrm>
            <a:off x="43434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18</a:t>
            </a:r>
          </a:p>
        </p:txBody>
      </p:sp>
      <p:sp>
        <p:nvSpPr>
          <p:cNvPr id="222213" name="Rectangle 5">
            <a:extLst>
              <a:ext uri="{FF2B5EF4-FFF2-40B4-BE49-F238E27FC236}">
                <a16:creationId xmlns:a16="http://schemas.microsoft.com/office/drawing/2014/main" id="{008DCEDF-DE83-C441-99AE-750DB811382E}"/>
              </a:ext>
            </a:extLst>
          </p:cNvPr>
          <p:cNvSpPr>
            <a:spLocks noChangeAspect="1" noChangeArrowheads="1"/>
          </p:cNvSpPr>
          <p:nvPr/>
        </p:nvSpPr>
        <p:spPr bwMode="auto">
          <a:xfrm>
            <a:off x="4800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19</a:t>
            </a:r>
          </a:p>
        </p:txBody>
      </p:sp>
      <p:sp>
        <p:nvSpPr>
          <p:cNvPr id="222214" name="Rectangle 6">
            <a:extLst>
              <a:ext uri="{FF2B5EF4-FFF2-40B4-BE49-F238E27FC236}">
                <a16:creationId xmlns:a16="http://schemas.microsoft.com/office/drawing/2014/main" id="{4C228910-F364-664A-8632-08CABCA91689}"/>
              </a:ext>
            </a:extLst>
          </p:cNvPr>
          <p:cNvSpPr>
            <a:spLocks noChangeAspect="1" noChangeArrowheads="1"/>
          </p:cNvSpPr>
          <p:nvPr/>
        </p:nvSpPr>
        <p:spPr bwMode="auto">
          <a:xfrm>
            <a:off x="2514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3</a:t>
            </a:r>
          </a:p>
        </p:txBody>
      </p:sp>
      <p:sp>
        <p:nvSpPr>
          <p:cNvPr id="222215" name="Rectangle 7">
            <a:extLst>
              <a:ext uri="{FF2B5EF4-FFF2-40B4-BE49-F238E27FC236}">
                <a16:creationId xmlns:a16="http://schemas.microsoft.com/office/drawing/2014/main" id="{A9180B45-867E-BB4D-A3A3-CEF7DCF64C5D}"/>
              </a:ext>
            </a:extLst>
          </p:cNvPr>
          <p:cNvSpPr>
            <a:spLocks noChangeAspect="1" noChangeArrowheads="1"/>
          </p:cNvSpPr>
          <p:nvPr/>
        </p:nvSpPr>
        <p:spPr bwMode="auto">
          <a:xfrm>
            <a:off x="29718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7</a:t>
            </a:r>
          </a:p>
        </p:txBody>
      </p:sp>
      <p:sp>
        <p:nvSpPr>
          <p:cNvPr id="222216" name="Rectangle 8">
            <a:extLst>
              <a:ext uri="{FF2B5EF4-FFF2-40B4-BE49-F238E27FC236}">
                <a16:creationId xmlns:a16="http://schemas.microsoft.com/office/drawing/2014/main" id="{860D98AF-9EB2-3544-BE84-F51695AC0690}"/>
              </a:ext>
            </a:extLst>
          </p:cNvPr>
          <p:cNvSpPr>
            <a:spLocks noChangeAspect="1" noChangeArrowheads="1"/>
          </p:cNvSpPr>
          <p:nvPr/>
        </p:nvSpPr>
        <p:spPr bwMode="auto">
          <a:xfrm>
            <a:off x="66294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16</a:t>
            </a:r>
          </a:p>
        </p:txBody>
      </p:sp>
      <p:sp>
        <p:nvSpPr>
          <p:cNvPr id="222217" name="Rectangle 9">
            <a:extLst>
              <a:ext uri="{FF2B5EF4-FFF2-40B4-BE49-F238E27FC236}">
                <a16:creationId xmlns:a16="http://schemas.microsoft.com/office/drawing/2014/main" id="{6CF3CC82-76A8-4640-879C-D9D1724C0290}"/>
              </a:ext>
            </a:extLst>
          </p:cNvPr>
          <p:cNvSpPr>
            <a:spLocks noChangeAspect="1" noChangeArrowheads="1"/>
          </p:cNvSpPr>
          <p:nvPr/>
        </p:nvSpPr>
        <p:spPr bwMode="auto">
          <a:xfrm>
            <a:off x="7086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17</a:t>
            </a:r>
          </a:p>
        </p:txBody>
      </p:sp>
      <p:sp>
        <p:nvSpPr>
          <p:cNvPr id="222218" name="Rectangle 10">
            <a:extLst>
              <a:ext uri="{FF2B5EF4-FFF2-40B4-BE49-F238E27FC236}">
                <a16:creationId xmlns:a16="http://schemas.microsoft.com/office/drawing/2014/main" id="{F503CC24-0AF5-4940-A0FC-3FF42F31CBD2}"/>
              </a:ext>
            </a:extLst>
          </p:cNvPr>
          <p:cNvSpPr>
            <a:spLocks noChangeAspect="1" noChangeArrowheads="1"/>
          </p:cNvSpPr>
          <p:nvPr/>
        </p:nvSpPr>
        <p:spPr bwMode="auto">
          <a:xfrm>
            <a:off x="75438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23</a:t>
            </a:r>
          </a:p>
        </p:txBody>
      </p:sp>
      <p:sp>
        <p:nvSpPr>
          <p:cNvPr id="222219" name="Rectangle 11">
            <a:extLst>
              <a:ext uri="{FF2B5EF4-FFF2-40B4-BE49-F238E27FC236}">
                <a16:creationId xmlns:a16="http://schemas.microsoft.com/office/drawing/2014/main" id="{662B1C50-0BE5-C64F-85A1-1879E8427FB5}"/>
              </a:ext>
            </a:extLst>
          </p:cNvPr>
          <p:cNvSpPr>
            <a:spLocks noChangeAspect="1" noChangeArrowheads="1"/>
          </p:cNvSpPr>
          <p:nvPr/>
        </p:nvSpPr>
        <p:spPr bwMode="auto">
          <a:xfrm>
            <a:off x="8001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25</a:t>
            </a:r>
          </a:p>
        </p:txBody>
      </p:sp>
      <p:sp>
        <p:nvSpPr>
          <p:cNvPr id="222220" name="Rectangle 12">
            <a:extLst>
              <a:ext uri="{FF2B5EF4-FFF2-40B4-BE49-F238E27FC236}">
                <a16:creationId xmlns:a16="http://schemas.microsoft.com/office/drawing/2014/main" id="{2AEF7229-6F2D-F64D-930B-FAC882AEB276}"/>
              </a:ext>
            </a:extLst>
          </p:cNvPr>
          <p:cNvSpPr>
            <a:spLocks noChangeAspect="1" noChangeArrowheads="1"/>
          </p:cNvSpPr>
          <p:nvPr/>
        </p:nvSpPr>
        <p:spPr bwMode="auto">
          <a:xfrm>
            <a:off x="5715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a:t>
            </a:r>
          </a:p>
        </p:txBody>
      </p:sp>
      <p:sp>
        <p:nvSpPr>
          <p:cNvPr id="222221" name="Rectangle 13">
            <a:extLst>
              <a:ext uri="{FF2B5EF4-FFF2-40B4-BE49-F238E27FC236}">
                <a16:creationId xmlns:a16="http://schemas.microsoft.com/office/drawing/2014/main" id="{AA83BDB0-E1A4-E44F-A09E-645D3B5F1F9D}"/>
              </a:ext>
            </a:extLst>
          </p:cNvPr>
          <p:cNvSpPr>
            <a:spLocks noChangeAspect="1" noChangeArrowheads="1"/>
          </p:cNvSpPr>
          <p:nvPr/>
        </p:nvSpPr>
        <p:spPr bwMode="auto">
          <a:xfrm>
            <a:off x="61722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11</a:t>
            </a:r>
          </a:p>
        </p:txBody>
      </p:sp>
      <p:sp>
        <p:nvSpPr>
          <p:cNvPr id="222222" name="Rectangle 14">
            <a:extLst>
              <a:ext uri="{FF2B5EF4-FFF2-40B4-BE49-F238E27FC236}">
                <a16:creationId xmlns:a16="http://schemas.microsoft.com/office/drawing/2014/main" id="{B6613DBB-E402-B240-BC34-40D6017C1C82}"/>
              </a:ext>
            </a:extLst>
          </p:cNvPr>
          <p:cNvSpPr>
            <a:spLocks noGrp="1" noChangeArrowheads="1"/>
          </p:cNvSpPr>
          <p:nvPr>
            <p:ph type="title"/>
          </p:nvPr>
        </p:nvSpPr>
        <p:spPr/>
        <p:txBody>
          <a:bodyPr/>
          <a:lstStyle/>
          <a:p>
            <a:r>
              <a:rPr lang="en-US" altLang="zh-CN">
                <a:ea typeface="宋体" panose="02010600030101010101" pitchFamily="2" charset="-122"/>
              </a:rPr>
              <a:t>Merge and Count</a:t>
            </a:r>
          </a:p>
        </p:txBody>
      </p:sp>
      <p:sp>
        <p:nvSpPr>
          <p:cNvPr id="222223" name="Rectangle 15">
            <a:extLst>
              <a:ext uri="{FF2B5EF4-FFF2-40B4-BE49-F238E27FC236}">
                <a16:creationId xmlns:a16="http://schemas.microsoft.com/office/drawing/2014/main" id="{9CA6D761-8C89-8446-BD63-D713370929BB}"/>
              </a:ext>
            </a:extLst>
          </p:cNvPr>
          <p:cNvSpPr>
            <a:spLocks noGrp="1" noChangeArrowheads="1"/>
          </p:cNvSpPr>
          <p:nvPr>
            <p:ph type="body" idx="1"/>
          </p:nvPr>
        </p:nvSpPr>
        <p:spPr/>
        <p:txBody>
          <a:bodyPr/>
          <a:lstStyle/>
          <a:p>
            <a:r>
              <a:rPr lang="en-US" altLang="zh-CN">
                <a:ea typeface="宋体" panose="02010600030101010101" pitchFamily="2" charset="-122"/>
              </a:rPr>
              <a:t>Merge and count step. </a:t>
            </a:r>
          </a:p>
          <a:p>
            <a:pPr lvl="1"/>
            <a:r>
              <a:rPr lang="en-US" altLang="zh-CN">
                <a:ea typeface="宋体" panose="02010600030101010101" pitchFamily="2" charset="-122"/>
              </a:rPr>
              <a:t>Given two sorted halves, count number of inversions where a</a:t>
            </a:r>
            <a:r>
              <a:rPr lang="en-US" altLang="zh-CN" sz="2000" baseline="-25000">
                <a:ea typeface="宋体" panose="02010600030101010101" pitchFamily="2" charset="-122"/>
              </a:rPr>
              <a:t>i</a:t>
            </a:r>
            <a:r>
              <a:rPr lang="en-US" altLang="zh-CN">
                <a:ea typeface="宋体" panose="02010600030101010101" pitchFamily="2" charset="-122"/>
              </a:rPr>
              <a:t> and a</a:t>
            </a:r>
            <a:r>
              <a:rPr lang="en-US" altLang="zh-CN" sz="2000" baseline="-25000">
                <a:ea typeface="宋体" panose="02010600030101010101" pitchFamily="2" charset="-122"/>
              </a:rPr>
              <a:t>j</a:t>
            </a:r>
            <a:r>
              <a:rPr lang="en-US" altLang="zh-CN">
                <a:ea typeface="宋体" panose="02010600030101010101" pitchFamily="2" charset="-122"/>
              </a:rPr>
              <a:t> are in different halves.</a:t>
            </a:r>
          </a:p>
          <a:p>
            <a:pPr lvl="1"/>
            <a:r>
              <a:rPr lang="en-US" altLang="zh-CN">
                <a:ea typeface="宋体" panose="02010600030101010101" pitchFamily="2" charset="-122"/>
              </a:rPr>
              <a:t>Combine two sorted halves into sorted whole.</a:t>
            </a:r>
          </a:p>
        </p:txBody>
      </p:sp>
      <p:sp>
        <p:nvSpPr>
          <p:cNvPr id="222225" name="Text Box 17">
            <a:extLst>
              <a:ext uri="{FF2B5EF4-FFF2-40B4-BE49-F238E27FC236}">
                <a16:creationId xmlns:a16="http://schemas.microsoft.com/office/drawing/2014/main" id="{6055ECEC-5D79-7440-81E2-43FFB489955A}"/>
              </a:ext>
            </a:extLst>
          </p:cNvPr>
          <p:cNvSpPr txBox="1">
            <a:spLocks noChangeArrowheads="1"/>
          </p:cNvSpPr>
          <p:nvPr/>
        </p:nvSpPr>
        <p:spPr bwMode="auto">
          <a:xfrm>
            <a:off x="8543926" y="3962401"/>
            <a:ext cx="1960563"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400">
                <a:solidFill>
                  <a:srgbClr val="000000"/>
                </a:solidFill>
                <a:latin typeface="Comic Sans MS" panose="030F0902030302020204" pitchFamily="66" charset="0"/>
                <a:ea typeface="宋体" panose="02010600030101010101" pitchFamily="2" charset="-122"/>
              </a:rPr>
              <a:t>two sorted halves</a:t>
            </a:r>
          </a:p>
        </p:txBody>
      </p:sp>
      <p:sp>
        <p:nvSpPr>
          <p:cNvPr id="222226" name="Rectangle 18">
            <a:extLst>
              <a:ext uri="{FF2B5EF4-FFF2-40B4-BE49-F238E27FC236}">
                <a16:creationId xmlns:a16="http://schemas.microsoft.com/office/drawing/2014/main" id="{7802AE7C-3317-FF4C-B633-8A8AA076D42B}"/>
              </a:ext>
            </a:extLst>
          </p:cNvPr>
          <p:cNvSpPr>
            <a:spLocks noChangeAspect="1" noChangeArrowheads="1"/>
          </p:cNvSpPr>
          <p:nvPr/>
        </p:nvSpPr>
        <p:spPr bwMode="auto">
          <a:xfrm>
            <a:off x="36576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2227" name="Rectangle 19">
            <a:extLst>
              <a:ext uri="{FF2B5EF4-FFF2-40B4-BE49-F238E27FC236}">
                <a16:creationId xmlns:a16="http://schemas.microsoft.com/office/drawing/2014/main" id="{92399D30-8F7E-794D-BCD3-2F5CF36991A5}"/>
              </a:ext>
            </a:extLst>
          </p:cNvPr>
          <p:cNvSpPr>
            <a:spLocks noChangeAspect="1" noChangeArrowheads="1"/>
          </p:cNvSpPr>
          <p:nvPr/>
        </p:nvSpPr>
        <p:spPr bwMode="auto">
          <a:xfrm>
            <a:off x="41148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2228" name="Rectangle 20">
            <a:extLst>
              <a:ext uri="{FF2B5EF4-FFF2-40B4-BE49-F238E27FC236}">
                <a16:creationId xmlns:a16="http://schemas.microsoft.com/office/drawing/2014/main" id="{B7FF5450-BA9B-DB4A-8CF7-8655559CFC2E}"/>
              </a:ext>
            </a:extLst>
          </p:cNvPr>
          <p:cNvSpPr>
            <a:spLocks noChangeAspect="1" noChangeArrowheads="1"/>
          </p:cNvSpPr>
          <p:nvPr/>
        </p:nvSpPr>
        <p:spPr bwMode="auto">
          <a:xfrm>
            <a:off x="45720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2229" name="Rectangle 21">
            <a:extLst>
              <a:ext uri="{FF2B5EF4-FFF2-40B4-BE49-F238E27FC236}">
                <a16:creationId xmlns:a16="http://schemas.microsoft.com/office/drawing/2014/main" id="{4DDF489E-F664-CF4E-A4A7-739130519FAC}"/>
              </a:ext>
            </a:extLst>
          </p:cNvPr>
          <p:cNvSpPr>
            <a:spLocks noChangeAspect="1" noChangeArrowheads="1"/>
          </p:cNvSpPr>
          <p:nvPr/>
        </p:nvSpPr>
        <p:spPr bwMode="auto">
          <a:xfrm>
            <a:off x="5029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2230" name="Rectangle 22">
            <a:extLst>
              <a:ext uri="{FF2B5EF4-FFF2-40B4-BE49-F238E27FC236}">
                <a16:creationId xmlns:a16="http://schemas.microsoft.com/office/drawing/2014/main" id="{86F6AEED-66EF-8341-9D68-47505A9D0F0D}"/>
              </a:ext>
            </a:extLst>
          </p:cNvPr>
          <p:cNvSpPr>
            <a:spLocks noChangeAspect="1" noChangeArrowheads="1"/>
          </p:cNvSpPr>
          <p:nvPr/>
        </p:nvSpPr>
        <p:spPr bwMode="auto">
          <a:xfrm>
            <a:off x="2743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a:t>
            </a:r>
          </a:p>
        </p:txBody>
      </p:sp>
      <p:sp>
        <p:nvSpPr>
          <p:cNvPr id="222231" name="Rectangle 23">
            <a:extLst>
              <a:ext uri="{FF2B5EF4-FFF2-40B4-BE49-F238E27FC236}">
                <a16:creationId xmlns:a16="http://schemas.microsoft.com/office/drawing/2014/main" id="{F35BF1ED-CBD2-EE44-9CFF-F1736DEED430}"/>
              </a:ext>
            </a:extLst>
          </p:cNvPr>
          <p:cNvSpPr>
            <a:spLocks noChangeAspect="1" noChangeArrowheads="1"/>
          </p:cNvSpPr>
          <p:nvPr/>
        </p:nvSpPr>
        <p:spPr bwMode="auto">
          <a:xfrm>
            <a:off x="3200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2232" name="Rectangle 24">
            <a:extLst>
              <a:ext uri="{FF2B5EF4-FFF2-40B4-BE49-F238E27FC236}">
                <a16:creationId xmlns:a16="http://schemas.microsoft.com/office/drawing/2014/main" id="{75793F74-3722-5D4B-9CA0-8E21795E9532}"/>
              </a:ext>
            </a:extLst>
          </p:cNvPr>
          <p:cNvSpPr>
            <a:spLocks noChangeAspect="1" noChangeArrowheads="1"/>
          </p:cNvSpPr>
          <p:nvPr/>
        </p:nvSpPr>
        <p:spPr bwMode="auto">
          <a:xfrm>
            <a:off x="64008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2233" name="Rectangle 25">
            <a:extLst>
              <a:ext uri="{FF2B5EF4-FFF2-40B4-BE49-F238E27FC236}">
                <a16:creationId xmlns:a16="http://schemas.microsoft.com/office/drawing/2014/main" id="{0AB5C106-C7F9-B545-8DEA-FAB90C97544C}"/>
              </a:ext>
            </a:extLst>
          </p:cNvPr>
          <p:cNvSpPr>
            <a:spLocks noChangeAspect="1" noChangeArrowheads="1"/>
          </p:cNvSpPr>
          <p:nvPr/>
        </p:nvSpPr>
        <p:spPr bwMode="auto">
          <a:xfrm>
            <a:off x="68580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2234" name="Rectangle 26">
            <a:extLst>
              <a:ext uri="{FF2B5EF4-FFF2-40B4-BE49-F238E27FC236}">
                <a16:creationId xmlns:a16="http://schemas.microsoft.com/office/drawing/2014/main" id="{35814AC8-9419-B544-85DE-8BF93C470F2E}"/>
              </a:ext>
            </a:extLst>
          </p:cNvPr>
          <p:cNvSpPr>
            <a:spLocks noChangeAspect="1" noChangeArrowheads="1"/>
          </p:cNvSpPr>
          <p:nvPr/>
        </p:nvSpPr>
        <p:spPr bwMode="auto">
          <a:xfrm>
            <a:off x="7315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2235" name="Rectangle 27">
            <a:extLst>
              <a:ext uri="{FF2B5EF4-FFF2-40B4-BE49-F238E27FC236}">
                <a16:creationId xmlns:a16="http://schemas.microsoft.com/office/drawing/2014/main" id="{6D4D6DBB-9F9E-1942-920C-668E9A83E810}"/>
              </a:ext>
            </a:extLst>
          </p:cNvPr>
          <p:cNvSpPr>
            <a:spLocks noChangeAspect="1" noChangeArrowheads="1"/>
          </p:cNvSpPr>
          <p:nvPr/>
        </p:nvSpPr>
        <p:spPr bwMode="auto">
          <a:xfrm>
            <a:off x="7772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2236" name="Rectangle 28">
            <a:extLst>
              <a:ext uri="{FF2B5EF4-FFF2-40B4-BE49-F238E27FC236}">
                <a16:creationId xmlns:a16="http://schemas.microsoft.com/office/drawing/2014/main" id="{A53A80D5-6A0F-4A4C-9EB3-CF2B72F06EB6}"/>
              </a:ext>
            </a:extLst>
          </p:cNvPr>
          <p:cNvSpPr>
            <a:spLocks noChangeAspect="1" noChangeArrowheads="1"/>
          </p:cNvSpPr>
          <p:nvPr/>
        </p:nvSpPr>
        <p:spPr bwMode="auto">
          <a:xfrm>
            <a:off x="5486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2237" name="Rectangle 29">
            <a:extLst>
              <a:ext uri="{FF2B5EF4-FFF2-40B4-BE49-F238E27FC236}">
                <a16:creationId xmlns:a16="http://schemas.microsoft.com/office/drawing/2014/main" id="{81BB9283-5DB8-DB42-98C2-CB26B34C6A87}"/>
              </a:ext>
            </a:extLst>
          </p:cNvPr>
          <p:cNvSpPr>
            <a:spLocks noChangeAspect="1" noChangeArrowheads="1"/>
          </p:cNvSpPr>
          <p:nvPr/>
        </p:nvSpPr>
        <p:spPr bwMode="auto">
          <a:xfrm>
            <a:off x="59436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2238" name="Text Box 30">
            <a:extLst>
              <a:ext uri="{FF2B5EF4-FFF2-40B4-BE49-F238E27FC236}">
                <a16:creationId xmlns:a16="http://schemas.microsoft.com/office/drawing/2014/main" id="{231F85BC-E9F4-1840-B5AB-D0B256F66CB0}"/>
              </a:ext>
            </a:extLst>
          </p:cNvPr>
          <p:cNvSpPr txBox="1">
            <a:spLocks noChangeArrowheads="1"/>
          </p:cNvSpPr>
          <p:nvPr/>
        </p:nvSpPr>
        <p:spPr bwMode="auto">
          <a:xfrm>
            <a:off x="8534400" y="4967289"/>
            <a:ext cx="1905000"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400">
                <a:solidFill>
                  <a:srgbClr val="000000"/>
                </a:solidFill>
                <a:latin typeface="Comic Sans MS" panose="030F0902030302020204" pitchFamily="66" charset="0"/>
                <a:ea typeface="宋体" panose="02010600030101010101" pitchFamily="2" charset="-122"/>
              </a:rPr>
              <a:t>auxiliary array</a:t>
            </a:r>
          </a:p>
        </p:txBody>
      </p:sp>
      <p:sp>
        <p:nvSpPr>
          <p:cNvPr id="222239" name="Line 31">
            <a:extLst>
              <a:ext uri="{FF2B5EF4-FFF2-40B4-BE49-F238E27FC236}">
                <a16:creationId xmlns:a16="http://schemas.microsoft.com/office/drawing/2014/main" id="{0C22D3B5-ED44-D947-B850-9A494DB93EF2}"/>
              </a:ext>
            </a:extLst>
          </p:cNvPr>
          <p:cNvSpPr>
            <a:spLocks noChangeShapeType="1"/>
          </p:cNvSpPr>
          <p:nvPr/>
        </p:nvSpPr>
        <p:spPr bwMode="auto">
          <a:xfrm>
            <a:off x="2740025" y="3609975"/>
            <a:ext cx="0" cy="2095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kumimoji="1" lang="zh-CN" altLang="en-US" sz="1600">
              <a:solidFill>
                <a:srgbClr val="000000"/>
              </a:solidFill>
              <a:latin typeface="Comic Sans MS" panose="030F0902030302020204" pitchFamily="66" charset="0"/>
            </a:endParaRPr>
          </a:p>
        </p:txBody>
      </p:sp>
      <p:sp>
        <p:nvSpPr>
          <p:cNvPr id="222241" name="Line 33">
            <a:extLst>
              <a:ext uri="{FF2B5EF4-FFF2-40B4-BE49-F238E27FC236}">
                <a16:creationId xmlns:a16="http://schemas.microsoft.com/office/drawing/2014/main" id="{D301FAC4-13E6-D148-A8FD-71599BE8AB2A}"/>
              </a:ext>
            </a:extLst>
          </p:cNvPr>
          <p:cNvSpPr>
            <a:spLocks noChangeShapeType="1"/>
          </p:cNvSpPr>
          <p:nvPr/>
        </p:nvSpPr>
        <p:spPr bwMode="auto">
          <a:xfrm>
            <a:off x="6392863" y="3609975"/>
            <a:ext cx="0" cy="2095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kumimoji="1" lang="zh-CN" altLang="en-US" sz="1600">
              <a:solidFill>
                <a:srgbClr val="000000"/>
              </a:solidFill>
              <a:latin typeface="Comic Sans MS" panose="030F0902030302020204" pitchFamily="66" charset="0"/>
            </a:endParaRPr>
          </a:p>
        </p:txBody>
      </p:sp>
      <p:sp>
        <p:nvSpPr>
          <p:cNvPr id="222243" name="Text Box 35">
            <a:extLst>
              <a:ext uri="{FF2B5EF4-FFF2-40B4-BE49-F238E27FC236}">
                <a16:creationId xmlns:a16="http://schemas.microsoft.com/office/drawing/2014/main" id="{F853EDCF-318C-D645-86E5-C6B89FC4F08F}"/>
              </a:ext>
            </a:extLst>
          </p:cNvPr>
          <p:cNvSpPr txBox="1">
            <a:spLocks noChangeArrowheads="1"/>
          </p:cNvSpPr>
          <p:nvPr/>
        </p:nvSpPr>
        <p:spPr bwMode="auto">
          <a:xfrm>
            <a:off x="1809750" y="3257550"/>
            <a:ext cx="1905000"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600">
                <a:solidFill>
                  <a:srgbClr val="000000"/>
                </a:solidFill>
                <a:latin typeface="Comic Sans MS" panose="030F0902030302020204" pitchFamily="66" charset="0"/>
                <a:ea typeface="宋体" panose="02010600030101010101" pitchFamily="2" charset="-122"/>
              </a:rPr>
              <a:t>i = 6</a:t>
            </a:r>
          </a:p>
        </p:txBody>
      </p:sp>
      <p:sp>
        <p:nvSpPr>
          <p:cNvPr id="222245" name="Text Box 37">
            <a:extLst>
              <a:ext uri="{FF2B5EF4-FFF2-40B4-BE49-F238E27FC236}">
                <a16:creationId xmlns:a16="http://schemas.microsoft.com/office/drawing/2014/main" id="{44FA1E86-9CE4-D246-8B40-720111B904AD}"/>
              </a:ext>
            </a:extLst>
          </p:cNvPr>
          <p:cNvSpPr txBox="1">
            <a:spLocks noChangeArrowheads="1"/>
          </p:cNvSpPr>
          <p:nvPr/>
        </p:nvSpPr>
        <p:spPr bwMode="auto">
          <a:xfrm>
            <a:off x="5276850" y="5838826"/>
            <a:ext cx="3346450" cy="430887"/>
          </a:xfrm>
          <a:prstGeom prst="rect">
            <a:avLst/>
          </a:prstGeom>
          <a:solidFill>
            <a:schemeClr val="accent2"/>
          </a:solidFill>
          <a:ln>
            <a:noFill/>
          </a:ln>
          <a:extLst>
            <a:ext uri="{91240B29-F687-4F45-9708-019B960494DF}">
              <a14:hiddenLine xmlns:a14="http://schemas.microsoft.com/office/drawing/2010/main" w="9525">
                <a:solidFill>
                  <a:schemeClr val="tx1"/>
                </a:solidFill>
                <a:miter lim="800000"/>
                <a:headEnd/>
                <a:tailEnd/>
              </a14:hiddenLine>
            </a:ext>
          </a:extLst>
        </p:spPr>
        <p:txBody>
          <a:bodyPr tIns="91440" bIns="91440">
            <a:spAutoFit/>
          </a:bodyPr>
          <a:lstStyle/>
          <a:p>
            <a:pPr eaLnBrk="0" fontAlgn="base" hangingPunct="0">
              <a:spcBef>
                <a:spcPct val="50000"/>
              </a:spcBef>
              <a:spcAft>
                <a:spcPct val="0"/>
              </a:spcAft>
            </a:pPr>
            <a:r>
              <a:rPr lang="en-US" altLang="zh-CN" sz="1600">
                <a:solidFill>
                  <a:srgbClr val="000000"/>
                </a:solidFill>
                <a:latin typeface="Comic Sans MS" panose="030F0902030302020204" pitchFamily="66" charset="0"/>
                <a:ea typeface="宋体" panose="02010600030101010101" pitchFamily="2" charset="-122"/>
              </a:rPr>
              <a:t>Total:  6  </a:t>
            </a:r>
          </a:p>
        </p:txBody>
      </p:sp>
      <p:sp>
        <p:nvSpPr>
          <p:cNvPr id="222246" name="Text Box 38">
            <a:extLst>
              <a:ext uri="{FF2B5EF4-FFF2-40B4-BE49-F238E27FC236}">
                <a16:creationId xmlns:a16="http://schemas.microsoft.com/office/drawing/2014/main" id="{D2CE1892-9ACB-E040-A9F2-99BC836FBE95}"/>
              </a:ext>
            </a:extLst>
          </p:cNvPr>
          <p:cNvSpPr txBox="1">
            <a:spLocks noChangeArrowheads="1"/>
          </p:cNvSpPr>
          <p:nvPr/>
        </p:nvSpPr>
        <p:spPr bwMode="auto">
          <a:xfrm>
            <a:off x="5807076"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6</a:t>
            </a:r>
          </a:p>
        </p:txBody>
      </p:sp>
      <p:pic>
        <p:nvPicPr>
          <p:cNvPr id="36" name="Picture 2">
            <a:extLst>
              <a:ext uri="{FF2B5EF4-FFF2-40B4-BE49-F238E27FC236}">
                <a16:creationId xmlns:a16="http://schemas.microsoft.com/office/drawing/2014/main" id="{53C860D6-BCDC-374D-A35A-C7CCDA536A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4">
            <a:extLst>
              <a:ext uri="{FF2B5EF4-FFF2-40B4-BE49-F238E27FC236}">
                <a16:creationId xmlns:a16="http://schemas.microsoft.com/office/drawing/2014/main" id="{6A440FC4-EAFA-B941-9B9E-3A2A284D9923}"/>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25835814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灯片编号占位符 3">
            <a:extLst>
              <a:ext uri="{FF2B5EF4-FFF2-40B4-BE49-F238E27FC236}">
                <a16:creationId xmlns:a16="http://schemas.microsoft.com/office/drawing/2014/main" id="{CC26589B-C7FF-DC4C-8ADC-BE2C925DD67E}"/>
              </a:ext>
            </a:extLst>
          </p:cNvPr>
          <p:cNvSpPr>
            <a:spLocks noGrp="1"/>
          </p:cNvSpPr>
          <p:nvPr>
            <p:ph type="sldNum" sz="quarter" idx="10"/>
          </p:nvPr>
        </p:nvSpPr>
        <p:spPr/>
        <p:txBody>
          <a:bodyPr/>
          <a:lstStyle/>
          <a:p>
            <a:pPr eaLnBrk="0" fontAlgn="base" hangingPunct="0">
              <a:spcBef>
                <a:spcPct val="0"/>
              </a:spcBef>
              <a:spcAft>
                <a:spcPct val="0"/>
              </a:spcAft>
            </a:pPr>
            <a:fld id="{BF702A64-3B9B-C044-9F55-A1051C0C758A}" type="slidenum">
              <a:rPr kumimoji="1" lang="en-US" altLang="zh-CN">
                <a:solidFill>
                  <a:srgbClr val="000000"/>
                </a:solidFill>
                <a:latin typeface="Comic Sans MS" panose="030F0902030302020204" pitchFamily="66" charset="0"/>
              </a:rPr>
              <a:pPr eaLnBrk="0" fontAlgn="base" hangingPunct="0">
                <a:spcBef>
                  <a:spcPct val="0"/>
                </a:spcBef>
                <a:spcAft>
                  <a:spcPct val="0"/>
                </a:spcAft>
              </a:pPr>
              <a:t>32</a:t>
            </a:fld>
            <a:endParaRPr kumimoji="1" lang="en-US" altLang="zh-CN" sz="1400">
              <a:solidFill>
                <a:srgbClr val="000000"/>
              </a:solidFill>
              <a:latin typeface="Comic Sans MS" panose="030F0902030302020204" pitchFamily="66" charset="0"/>
            </a:endParaRPr>
          </a:p>
        </p:txBody>
      </p:sp>
      <p:sp>
        <p:nvSpPr>
          <p:cNvPr id="223234" name="Rectangle 2">
            <a:extLst>
              <a:ext uri="{FF2B5EF4-FFF2-40B4-BE49-F238E27FC236}">
                <a16:creationId xmlns:a16="http://schemas.microsoft.com/office/drawing/2014/main" id="{B5F4AA2A-B061-6949-BE75-26FC5C4E2062}"/>
              </a:ext>
            </a:extLst>
          </p:cNvPr>
          <p:cNvSpPr>
            <a:spLocks noChangeAspect="1" noChangeArrowheads="1"/>
          </p:cNvSpPr>
          <p:nvPr/>
        </p:nvSpPr>
        <p:spPr bwMode="auto">
          <a:xfrm>
            <a:off x="3429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10</a:t>
            </a:r>
          </a:p>
        </p:txBody>
      </p:sp>
      <p:sp>
        <p:nvSpPr>
          <p:cNvPr id="223235" name="Rectangle 3">
            <a:extLst>
              <a:ext uri="{FF2B5EF4-FFF2-40B4-BE49-F238E27FC236}">
                <a16:creationId xmlns:a16="http://schemas.microsoft.com/office/drawing/2014/main" id="{B303F862-B1C0-A342-B2E6-5B1A2549D545}"/>
              </a:ext>
            </a:extLst>
          </p:cNvPr>
          <p:cNvSpPr>
            <a:spLocks noChangeAspect="1" noChangeArrowheads="1"/>
          </p:cNvSpPr>
          <p:nvPr/>
        </p:nvSpPr>
        <p:spPr bwMode="auto">
          <a:xfrm>
            <a:off x="38862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14</a:t>
            </a:r>
          </a:p>
        </p:txBody>
      </p:sp>
      <p:sp>
        <p:nvSpPr>
          <p:cNvPr id="223236" name="Rectangle 4">
            <a:extLst>
              <a:ext uri="{FF2B5EF4-FFF2-40B4-BE49-F238E27FC236}">
                <a16:creationId xmlns:a16="http://schemas.microsoft.com/office/drawing/2014/main" id="{E63636DA-040E-8B4F-9BE9-1BBCC6845C5B}"/>
              </a:ext>
            </a:extLst>
          </p:cNvPr>
          <p:cNvSpPr>
            <a:spLocks noChangeAspect="1" noChangeArrowheads="1"/>
          </p:cNvSpPr>
          <p:nvPr/>
        </p:nvSpPr>
        <p:spPr bwMode="auto">
          <a:xfrm>
            <a:off x="43434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18</a:t>
            </a:r>
          </a:p>
        </p:txBody>
      </p:sp>
      <p:sp>
        <p:nvSpPr>
          <p:cNvPr id="223237" name="Rectangle 5">
            <a:extLst>
              <a:ext uri="{FF2B5EF4-FFF2-40B4-BE49-F238E27FC236}">
                <a16:creationId xmlns:a16="http://schemas.microsoft.com/office/drawing/2014/main" id="{20018A3A-9419-B34A-8C44-B40830577160}"/>
              </a:ext>
            </a:extLst>
          </p:cNvPr>
          <p:cNvSpPr>
            <a:spLocks noChangeAspect="1" noChangeArrowheads="1"/>
          </p:cNvSpPr>
          <p:nvPr/>
        </p:nvSpPr>
        <p:spPr bwMode="auto">
          <a:xfrm>
            <a:off x="4800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19</a:t>
            </a:r>
          </a:p>
        </p:txBody>
      </p:sp>
      <p:sp>
        <p:nvSpPr>
          <p:cNvPr id="223238" name="Rectangle 6">
            <a:extLst>
              <a:ext uri="{FF2B5EF4-FFF2-40B4-BE49-F238E27FC236}">
                <a16:creationId xmlns:a16="http://schemas.microsoft.com/office/drawing/2014/main" id="{C793824A-F82D-5840-A1B5-81960C6C4C97}"/>
              </a:ext>
            </a:extLst>
          </p:cNvPr>
          <p:cNvSpPr>
            <a:spLocks noChangeAspect="1" noChangeArrowheads="1"/>
          </p:cNvSpPr>
          <p:nvPr/>
        </p:nvSpPr>
        <p:spPr bwMode="auto">
          <a:xfrm>
            <a:off x="2514600" y="3929064"/>
            <a:ext cx="457200" cy="414337"/>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FFFFFF"/>
                </a:solidFill>
                <a:latin typeface="Comic Sans MS" panose="030F0902030302020204" pitchFamily="66" charset="0"/>
                <a:ea typeface="宋体" panose="02010600030101010101" pitchFamily="2" charset="-122"/>
              </a:rPr>
              <a:t>3</a:t>
            </a:r>
          </a:p>
        </p:txBody>
      </p:sp>
      <p:sp>
        <p:nvSpPr>
          <p:cNvPr id="223239" name="Rectangle 7">
            <a:extLst>
              <a:ext uri="{FF2B5EF4-FFF2-40B4-BE49-F238E27FC236}">
                <a16:creationId xmlns:a16="http://schemas.microsoft.com/office/drawing/2014/main" id="{5084B4D5-C487-704C-8901-A4650AEA2210}"/>
              </a:ext>
            </a:extLst>
          </p:cNvPr>
          <p:cNvSpPr>
            <a:spLocks noChangeAspect="1" noChangeArrowheads="1"/>
          </p:cNvSpPr>
          <p:nvPr/>
        </p:nvSpPr>
        <p:spPr bwMode="auto">
          <a:xfrm>
            <a:off x="29718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7</a:t>
            </a:r>
          </a:p>
        </p:txBody>
      </p:sp>
      <p:sp>
        <p:nvSpPr>
          <p:cNvPr id="223240" name="Rectangle 8">
            <a:extLst>
              <a:ext uri="{FF2B5EF4-FFF2-40B4-BE49-F238E27FC236}">
                <a16:creationId xmlns:a16="http://schemas.microsoft.com/office/drawing/2014/main" id="{18B5E977-B83F-124E-A72A-771C447AB395}"/>
              </a:ext>
            </a:extLst>
          </p:cNvPr>
          <p:cNvSpPr>
            <a:spLocks noChangeAspect="1" noChangeArrowheads="1"/>
          </p:cNvSpPr>
          <p:nvPr/>
        </p:nvSpPr>
        <p:spPr bwMode="auto">
          <a:xfrm>
            <a:off x="66294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16</a:t>
            </a:r>
          </a:p>
        </p:txBody>
      </p:sp>
      <p:sp>
        <p:nvSpPr>
          <p:cNvPr id="223241" name="Rectangle 9">
            <a:extLst>
              <a:ext uri="{FF2B5EF4-FFF2-40B4-BE49-F238E27FC236}">
                <a16:creationId xmlns:a16="http://schemas.microsoft.com/office/drawing/2014/main" id="{2C13734A-A6CB-C34D-B4FC-A808EDB7D1A5}"/>
              </a:ext>
            </a:extLst>
          </p:cNvPr>
          <p:cNvSpPr>
            <a:spLocks noChangeAspect="1" noChangeArrowheads="1"/>
          </p:cNvSpPr>
          <p:nvPr/>
        </p:nvSpPr>
        <p:spPr bwMode="auto">
          <a:xfrm>
            <a:off x="7086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17</a:t>
            </a:r>
          </a:p>
        </p:txBody>
      </p:sp>
      <p:sp>
        <p:nvSpPr>
          <p:cNvPr id="223242" name="Rectangle 10">
            <a:extLst>
              <a:ext uri="{FF2B5EF4-FFF2-40B4-BE49-F238E27FC236}">
                <a16:creationId xmlns:a16="http://schemas.microsoft.com/office/drawing/2014/main" id="{FFC4470B-20BA-964B-8113-FE28E5866879}"/>
              </a:ext>
            </a:extLst>
          </p:cNvPr>
          <p:cNvSpPr>
            <a:spLocks noChangeAspect="1" noChangeArrowheads="1"/>
          </p:cNvSpPr>
          <p:nvPr/>
        </p:nvSpPr>
        <p:spPr bwMode="auto">
          <a:xfrm>
            <a:off x="75438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23</a:t>
            </a:r>
          </a:p>
        </p:txBody>
      </p:sp>
      <p:sp>
        <p:nvSpPr>
          <p:cNvPr id="223243" name="Rectangle 11">
            <a:extLst>
              <a:ext uri="{FF2B5EF4-FFF2-40B4-BE49-F238E27FC236}">
                <a16:creationId xmlns:a16="http://schemas.microsoft.com/office/drawing/2014/main" id="{EA6254CC-D510-DD41-9A2F-7B82A574F136}"/>
              </a:ext>
            </a:extLst>
          </p:cNvPr>
          <p:cNvSpPr>
            <a:spLocks noChangeAspect="1" noChangeArrowheads="1"/>
          </p:cNvSpPr>
          <p:nvPr/>
        </p:nvSpPr>
        <p:spPr bwMode="auto">
          <a:xfrm>
            <a:off x="8001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25</a:t>
            </a:r>
          </a:p>
        </p:txBody>
      </p:sp>
      <p:sp>
        <p:nvSpPr>
          <p:cNvPr id="223244" name="Rectangle 12">
            <a:extLst>
              <a:ext uri="{FF2B5EF4-FFF2-40B4-BE49-F238E27FC236}">
                <a16:creationId xmlns:a16="http://schemas.microsoft.com/office/drawing/2014/main" id="{1B126893-658E-E743-B1EA-5A0227015BF6}"/>
              </a:ext>
            </a:extLst>
          </p:cNvPr>
          <p:cNvSpPr>
            <a:spLocks noChangeAspect="1" noChangeArrowheads="1"/>
          </p:cNvSpPr>
          <p:nvPr/>
        </p:nvSpPr>
        <p:spPr bwMode="auto">
          <a:xfrm>
            <a:off x="5715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a:t>
            </a:r>
          </a:p>
        </p:txBody>
      </p:sp>
      <p:sp>
        <p:nvSpPr>
          <p:cNvPr id="223245" name="Rectangle 13">
            <a:extLst>
              <a:ext uri="{FF2B5EF4-FFF2-40B4-BE49-F238E27FC236}">
                <a16:creationId xmlns:a16="http://schemas.microsoft.com/office/drawing/2014/main" id="{E5D63F9C-CC47-EF4B-9C3B-58CFEC747D67}"/>
              </a:ext>
            </a:extLst>
          </p:cNvPr>
          <p:cNvSpPr>
            <a:spLocks noChangeAspect="1" noChangeArrowheads="1"/>
          </p:cNvSpPr>
          <p:nvPr/>
        </p:nvSpPr>
        <p:spPr bwMode="auto">
          <a:xfrm>
            <a:off x="61722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11</a:t>
            </a:r>
          </a:p>
        </p:txBody>
      </p:sp>
      <p:sp>
        <p:nvSpPr>
          <p:cNvPr id="223246" name="Rectangle 14">
            <a:extLst>
              <a:ext uri="{FF2B5EF4-FFF2-40B4-BE49-F238E27FC236}">
                <a16:creationId xmlns:a16="http://schemas.microsoft.com/office/drawing/2014/main" id="{DAC478F3-683D-4149-AC10-0B2AE3BD739A}"/>
              </a:ext>
            </a:extLst>
          </p:cNvPr>
          <p:cNvSpPr>
            <a:spLocks noGrp="1" noChangeArrowheads="1"/>
          </p:cNvSpPr>
          <p:nvPr>
            <p:ph type="title"/>
          </p:nvPr>
        </p:nvSpPr>
        <p:spPr/>
        <p:txBody>
          <a:bodyPr/>
          <a:lstStyle/>
          <a:p>
            <a:r>
              <a:rPr lang="en-US" altLang="zh-CN">
                <a:ea typeface="宋体" panose="02010600030101010101" pitchFamily="2" charset="-122"/>
              </a:rPr>
              <a:t>Merge and Count</a:t>
            </a:r>
          </a:p>
        </p:txBody>
      </p:sp>
      <p:sp>
        <p:nvSpPr>
          <p:cNvPr id="223247" name="Rectangle 15">
            <a:extLst>
              <a:ext uri="{FF2B5EF4-FFF2-40B4-BE49-F238E27FC236}">
                <a16:creationId xmlns:a16="http://schemas.microsoft.com/office/drawing/2014/main" id="{BE3A2037-C5CE-7145-8E8E-61B361DE3CCF}"/>
              </a:ext>
            </a:extLst>
          </p:cNvPr>
          <p:cNvSpPr>
            <a:spLocks noGrp="1" noChangeArrowheads="1"/>
          </p:cNvSpPr>
          <p:nvPr>
            <p:ph type="body" idx="1"/>
          </p:nvPr>
        </p:nvSpPr>
        <p:spPr/>
        <p:txBody>
          <a:bodyPr/>
          <a:lstStyle/>
          <a:p>
            <a:r>
              <a:rPr lang="en-US" altLang="zh-CN">
                <a:ea typeface="宋体" panose="02010600030101010101" pitchFamily="2" charset="-122"/>
              </a:rPr>
              <a:t>Merge and count step. </a:t>
            </a:r>
          </a:p>
          <a:p>
            <a:pPr lvl="1"/>
            <a:r>
              <a:rPr lang="en-US" altLang="zh-CN">
                <a:ea typeface="宋体" panose="02010600030101010101" pitchFamily="2" charset="-122"/>
              </a:rPr>
              <a:t>Given two sorted halves, count number of inversions where a</a:t>
            </a:r>
            <a:r>
              <a:rPr lang="en-US" altLang="zh-CN" sz="2000" baseline="-25000">
                <a:ea typeface="宋体" panose="02010600030101010101" pitchFamily="2" charset="-122"/>
              </a:rPr>
              <a:t>i</a:t>
            </a:r>
            <a:r>
              <a:rPr lang="en-US" altLang="zh-CN">
                <a:ea typeface="宋体" panose="02010600030101010101" pitchFamily="2" charset="-122"/>
              </a:rPr>
              <a:t> and a</a:t>
            </a:r>
            <a:r>
              <a:rPr lang="en-US" altLang="zh-CN" sz="2000" baseline="-25000">
                <a:ea typeface="宋体" panose="02010600030101010101" pitchFamily="2" charset="-122"/>
              </a:rPr>
              <a:t>j</a:t>
            </a:r>
            <a:r>
              <a:rPr lang="en-US" altLang="zh-CN">
                <a:ea typeface="宋体" panose="02010600030101010101" pitchFamily="2" charset="-122"/>
              </a:rPr>
              <a:t> are in different halves.</a:t>
            </a:r>
          </a:p>
          <a:p>
            <a:pPr lvl="1"/>
            <a:r>
              <a:rPr lang="en-US" altLang="zh-CN">
                <a:ea typeface="宋体" panose="02010600030101010101" pitchFamily="2" charset="-122"/>
              </a:rPr>
              <a:t>Combine two sorted halves into sorted whole.</a:t>
            </a:r>
          </a:p>
        </p:txBody>
      </p:sp>
      <p:sp>
        <p:nvSpPr>
          <p:cNvPr id="223248" name="Text Box 16">
            <a:extLst>
              <a:ext uri="{FF2B5EF4-FFF2-40B4-BE49-F238E27FC236}">
                <a16:creationId xmlns:a16="http://schemas.microsoft.com/office/drawing/2014/main" id="{388CAA4E-AE59-2442-9F1C-043BB665C7E4}"/>
              </a:ext>
            </a:extLst>
          </p:cNvPr>
          <p:cNvSpPr txBox="1">
            <a:spLocks noChangeArrowheads="1"/>
          </p:cNvSpPr>
          <p:nvPr/>
        </p:nvSpPr>
        <p:spPr bwMode="auto">
          <a:xfrm>
            <a:off x="8543926" y="3962401"/>
            <a:ext cx="1960563"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400">
                <a:solidFill>
                  <a:srgbClr val="000000"/>
                </a:solidFill>
                <a:latin typeface="Comic Sans MS" panose="030F0902030302020204" pitchFamily="66" charset="0"/>
                <a:ea typeface="宋体" panose="02010600030101010101" pitchFamily="2" charset="-122"/>
              </a:rPr>
              <a:t>two sorted halves</a:t>
            </a:r>
          </a:p>
        </p:txBody>
      </p:sp>
      <p:sp>
        <p:nvSpPr>
          <p:cNvPr id="223249" name="Rectangle 17">
            <a:extLst>
              <a:ext uri="{FF2B5EF4-FFF2-40B4-BE49-F238E27FC236}">
                <a16:creationId xmlns:a16="http://schemas.microsoft.com/office/drawing/2014/main" id="{7A078534-5321-1D47-B368-638683C627FC}"/>
              </a:ext>
            </a:extLst>
          </p:cNvPr>
          <p:cNvSpPr>
            <a:spLocks noChangeAspect="1" noChangeArrowheads="1"/>
          </p:cNvSpPr>
          <p:nvPr/>
        </p:nvSpPr>
        <p:spPr bwMode="auto">
          <a:xfrm>
            <a:off x="36576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3250" name="Rectangle 18">
            <a:extLst>
              <a:ext uri="{FF2B5EF4-FFF2-40B4-BE49-F238E27FC236}">
                <a16:creationId xmlns:a16="http://schemas.microsoft.com/office/drawing/2014/main" id="{78F573FF-F0E8-D84A-99C4-19E677B47F78}"/>
              </a:ext>
            </a:extLst>
          </p:cNvPr>
          <p:cNvSpPr>
            <a:spLocks noChangeAspect="1" noChangeArrowheads="1"/>
          </p:cNvSpPr>
          <p:nvPr/>
        </p:nvSpPr>
        <p:spPr bwMode="auto">
          <a:xfrm>
            <a:off x="41148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3251" name="Rectangle 19">
            <a:extLst>
              <a:ext uri="{FF2B5EF4-FFF2-40B4-BE49-F238E27FC236}">
                <a16:creationId xmlns:a16="http://schemas.microsoft.com/office/drawing/2014/main" id="{2D9F4F45-BDFC-0B44-B37E-2C9C9AB5B0B6}"/>
              </a:ext>
            </a:extLst>
          </p:cNvPr>
          <p:cNvSpPr>
            <a:spLocks noChangeAspect="1" noChangeArrowheads="1"/>
          </p:cNvSpPr>
          <p:nvPr/>
        </p:nvSpPr>
        <p:spPr bwMode="auto">
          <a:xfrm>
            <a:off x="45720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3252" name="Rectangle 20">
            <a:extLst>
              <a:ext uri="{FF2B5EF4-FFF2-40B4-BE49-F238E27FC236}">
                <a16:creationId xmlns:a16="http://schemas.microsoft.com/office/drawing/2014/main" id="{5E025C3E-9260-084B-96D0-447296EA15DA}"/>
              </a:ext>
            </a:extLst>
          </p:cNvPr>
          <p:cNvSpPr>
            <a:spLocks noChangeAspect="1" noChangeArrowheads="1"/>
          </p:cNvSpPr>
          <p:nvPr/>
        </p:nvSpPr>
        <p:spPr bwMode="auto">
          <a:xfrm>
            <a:off x="5029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3253" name="Rectangle 21">
            <a:extLst>
              <a:ext uri="{FF2B5EF4-FFF2-40B4-BE49-F238E27FC236}">
                <a16:creationId xmlns:a16="http://schemas.microsoft.com/office/drawing/2014/main" id="{46CFF39C-35C7-9D46-AA0D-C2D8561B9C81}"/>
              </a:ext>
            </a:extLst>
          </p:cNvPr>
          <p:cNvSpPr>
            <a:spLocks noChangeAspect="1" noChangeArrowheads="1"/>
          </p:cNvSpPr>
          <p:nvPr/>
        </p:nvSpPr>
        <p:spPr bwMode="auto">
          <a:xfrm>
            <a:off x="2743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a:t>
            </a:r>
          </a:p>
        </p:txBody>
      </p:sp>
      <p:sp>
        <p:nvSpPr>
          <p:cNvPr id="223254" name="Rectangle 22">
            <a:extLst>
              <a:ext uri="{FF2B5EF4-FFF2-40B4-BE49-F238E27FC236}">
                <a16:creationId xmlns:a16="http://schemas.microsoft.com/office/drawing/2014/main" id="{5760F85B-923D-1A41-AC9C-5CF2CC454740}"/>
              </a:ext>
            </a:extLst>
          </p:cNvPr>
          <p:cNvSpPr>
            <a:spLocks noChangeAspect="1" noChangeArrowheads="1"/>
          </p:cNvSpPr>
          <p:nvPr/>
        </p:nvSpPr>
        <p:spPr bwMode="auto">
          <a:xfrm>
            <a:off x="3200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3</a:t>
            </a:r>
          </a:p>
        </p:txBody>
      </p:sp>
      <p:sp>
        <p:nvSpPr>
          <p:cNvPr id="223255" name="Rectangle 23">
            <a:extLst>
              <a:ext uri="{FF2B5EF4-FFF2-40B4-BE49-F238E27FC236}">
                <a16:creationId xmlns:a16="http://schemas.microsoft.com/office/drawing/2014/main" id="{528CCEA5-DC87-3542-8A1A-285B9383CB2A}"/>
              </a:ext>
            </a:extLst>
          </p:cNvPr>
          <p:cNvSpPr>
            <a:spLocks noChangeAspect="1" noChangeArrowheads="1"/>
          </p:cNvSpPr>
          <p:nvPr/>
        </p:nvSpPr>
        <p:spPr bwMode="auto">
          <a:xfrm>
            <a:off x="64008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3256" name="Rectangle 24">
            <a:extLst>
              <a:ext uri="{FF2B5EF4-FFF2-40B4-BE49-F238E27FC236}">
                <a16:creationId xmlns:a16="http://schemas.microsoft.com/office/drawing/2014/main" id="{9F538F9A-08A8-B24B-AFF5-5C8009706408}"/>
              </a:ext>
            </a:extLst>
          </p:cNvPr>
          <p:cNvSpPr>
            <a:spLocks noChangeAspect="1" noChangeArrowheads="1"/>
          </p:cNvSpPr>
          <p:nvPr/>
        </p:nvSpPr>
        <p:spPr bwMode="auto">
          <a:xfrm>
            <a:off x="68580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3257" name="Rectangle 25">
            <a:extLst>
              <a:ext uri="{FF2B5EF4-FFF2-40B4-BE49-F238E27FC236}">
                <a16:creationId xmlns:a16="http://schemas.microsoft.com/office/drawing/2014/main" id="{50573B06-B618-DB47-AF92-ADBEA42156CE}"/>
              </a:ext>
            </a:extLst>
          </p:cNvPr>
          <p:cNvSpPr>
            <a:spLocks noChangeAspect="1" noChangeArrowheads="1"/>
          </p:cNvSpPr>
          <p:nvPr/>
        </p:nvSpPr>
        <p:spPr bwMode="auto">
          <a:xfrm>
            <a:off x="7315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3258" name="Rectangle 26">
            <a:extLst>
              <a:ext uri="{FF2B5EF4-FFF2-40B4-BE49-F238E27FC236}">
                <a16:creationId xmlns:a16="http://schemas.microsoft.com/office/drawing/2014/main" id="{F2E513C4-861F-F242-AE83-93A104EDC4EF}"/>
              </a:ext>
            </a:extLst>
          </p:cNvPr>
          <p:cNvSpPr>
            <a:spLocks noChangeAspect="1" noChangeArrowheads="1"/>
          </p:cNvSpPr>
          <p:nvPr/>
        </p:nvSpPr>
        <p:spPr bwMode="auto">
          <a:xfrm>
            <a:off x="7772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3259" name="Rectangle 27">
            <a:extLst>
              <a:ext uri="{FF2B5EF4-FFF2-40B4-BE49-F238E27FC236}">
                <a16:creationId xmlns:a16="http://schemas.microsoft.com/office/drawing/2014/main" id="{42A463D2-12D6-2646-A3DE-CDCC3D45E920}"/>
              </a:ext>
            </a:extLst>
          </p:cNvPr>
          <p:cNvSpPr>
            <a:spLocks noChangeAspect="1" noChangeArrowheads="1"/>
          </p:cNvSpPr>
          <p:nvPr/>
        </p:nvSpPr>
        <p:spPr bwMode="auto">
          <a:xfrm>
            <a:off x="5486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3260" name="Rectangle 28">
            <a:extLst>
              <a:ext uri="{FF2B5EF4-FFF2-40B4-BE49-F238E27FC236}">
                <a16:creationId xmlns:a16="http://schemas.microsoft.com/office/drawing/2014/main" id="{12486639-D697-494E-B7AE-99CB5D76F844}"/>
              </a:ext>
            </a:extLst>
          </p:cNvPr>
          <p:cNvSpPr>
            <a:spLocks noChangeAspect="1" noChangeArrowheads="1"/>
          </p:cNvSpPr>
          <p:nvPr/>
        </p:nvSpPr>
        <p:spPr bwMode="auto">
          <a:xfrm>
            <a:off x="59436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3261" name="Text Box 29">
            <a:extLst>
              <a:ext uri="{FF2B5EF4-FFF2-40B4-BE49-F238E27FC236}">
                <a16:creationId xmlns:a16="http://schemas.microsoft.com/office/drawing/2014/main" id="{F929378B-27AE-FA44-97F3-4EBE9BDF913D}"/>
              </a:ext>
            </a:extLst>
          </p:cNvPr>
          <p:cNvSpPr txBox="1">
            <a:spLocks noChangeArrowheads="1"/>
          </p:cNvSpPr>
          <p:nvPr/>
        </p:nvSpPr>
        <p:spPr bwMode="auto">
          <a:xfrm>
            <a:off x="8534400" y="4967289"/>
            <a:ext cx="1905000"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400">
                <a:solidFill>
                  <a:srgbClr val="000000"/>
                </a:solidFill>
                <a:latin typeface="Comic Sans MS" panose="030F0902030302020204" pitchFamily="66" charset="0"/>
                <a:ea typeface="宋体" panose="02010600030101010101" pitchFamily="2" charset="-122"/>
              </a:rPr>
              <a:t>auxiliary array</a:t>
            </a:r>
          </a:p>
        </p:txBody>
      </p:sp>
      <p:sp>
        <p:nvSpPr>
          <p:cNvPr id="223262" name="Line 30">
            <a:extLst>
              <a:ext uri="{FF2B5EF4-FFF2-40B4-BE49-F238E27FC236}">
                <a16:creationId xmlns:a16="http://schemas.microsoft.com/office/drawing/2014/main" id="{A8AF6532-86B9-B143-8C7B-83CAA965488E}"/>
              </a:ext>
            </a:extLst>
          </p:cNvPr>
          <p:cNvSpPr>
            <a:spLocks noChangeShapeType="1"/>
          </p:cNvSpPr>
          <p:nvPr/>
        </p:nvSpPr>
        <p:spPr bwMode="auto">
          <a:xfrm>
            <a:off x="2740025" y="3609975"/>
            <a:ext cx="0" cy="2095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kumimoji="1" lang="zh-CN" altLang="en-US" sz="1600">
              <a:solidFill>
                <a:srgbClr val="000000"/>
              </a:solidFill>
              <a:latin typeface="Comic Sans MS" panose="030F0902030302020204" pitchFamily="66" charset="0"/>
            </a:endParaRPr>
          </a:p>
        </p:txBody>
      </p:sp>
      <p:sp>
        <p:nvSpPr>
          <p:cNvPr id="223263" name="Line 31">
            <a:extLst>
              <a:ext uri="{FF2B5EF4-FFF2-40B4-BE49-F238E27FC236}">
                <a16:creationId xmlns:a16="http://schemas.microsoft.com/office/drawing/2014/main" id="{4D29863C-8E28-B64D-8ECC-79502FB0D06A}"/>
              </a:ext>
            </a:extLst>
          </p:cNvPr>
          <p:cNvSpPr>
            <a:spLocks noChangeShapeType="1"/>
          </p:cNvSpPr>
          <p:nvPr/>
        </p:nvSpPr>
        <p:spPr bwMode="auto">
          <a:xfrm>
            <a:off x="6392863" y="3609975"/>
            <a:ext cx="0" cy="2095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kumimoji="1" lang="zh-CN" altLang="en-US" sz="1600">
              <a:solidFill>
                <a:srgbClr val="000000"/>
              </a:solidFill>
              <a:latin typeface="Comic Sans MS" panose="030F0902030302020204" pitchFamily="66" charset="0"/>
            </a:endParaRPr>
          </a:p>
        </p:txBody>
      </p:sp>
      <p:sp>
        <p:nvSpPr>
          <p:cNvPr id="223264" name="Text Box 32">
            <a:extLst>
              <a:ext uri="{FF2B5EF4-FFF2-40B4-BE49-F238E27FC236}">
                <a16:creationId xmlns:a16="http://schemas.microsoft.com/office/drawing/2014/main" id="{C4B421B0-419A-C748-8AD5-E985958532D4}"/>
              </a:ext>
            </a:extLst>
          </p:cNvPr>
          <p:cNvSpPr txBox="1">
            <a:spLocks noChangeArrowheads="1"/>
          </p:cNvSpPr>
          <p:nvPr/>
        </p:nvSpPr>
        <p:spPr bwMode="auto">
          <a:xfrm>
            <a:off x="1809750" y="3257550"/>
            <a:ext cx="1905000"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600">
                <a:solidFill>
                  <a:srgbClr val="000000"/>
                </a:solidFill>
                <a:latin typeface="Comic Sans MS" panose="030F0902030302020204" pitchFamily="66" charset="0"/>
                <a:ea typeface="宋体" panose="02010600030101010101" pitchFamily="2" charset="-122"/>
              </a:rPr>
              <a:t>i = 6</a:t>
            </a:r>
          </a:p>
        </p:txBody>
      </p:sp>
      <p:sp>
        <p:nvSpPr>
          <p:cNvPr id="223266" name="Text Box 34">
            <a:extLst>
              <a:ext uri="{FF2B5EF4-FFF2-40B4-BE49-F238E27FC236}">
                <a16:creationId xmlns:a16="http://schemas.microsoft.com/office/drawing/2014/main" id="{F3C4AEEA-1FB8-8B4B-A70F-043278A31D43}"/>
              </a:ext>
            </a:extLst>
          </p:cNvPr>
          <p:cNvSpPr txBox="1">
            <a:spLocks noChangeArrowheads="1"/>
          </p:cNvSpPr>
          <p:nvPr/>
        </p:nvSpPr>
        <p:spPr bwMode="auto">
          <a:xfrm>
            <a:off x="5276850" y="5838826"/>
            <a:ext cx="3346450" cy="430887"/>
          </a:xfrm>
          <a:prstGeom prst="rect">
            <a:avLst/>
          </a:prstGeom>
          <a:solidFill>
            <a:schemeClr val="accent2"/>
          </a:solidFill>
          <a:ln>
            <a:noFill/>
          </a:ln>
          <a:extLst>
            <a:ext uri="{91240B29-F687-4F45-9708-019B960494DF}">
              <a14:hiddenLine xmlns:a14="http://schemas.microsoft.com/office/drawing/2010/main" w="9525">
                <a:solidFill>
                  <a:schemeClr val="tx1"/>
                </a:solidFill>
                <a:miter lim="800000"/>
                <a:headEnd/>
                <a:tailEnd/>
              </a14:hiddenLine>
            </a:ext>
          </a:extLst>
        </p:spPr>
        <p:txBody>
          <a:bodyPr tIns="91440" bIns="91440">
            <a:spAutoFit/>
          </a:bodyPr>
          <a:lstStyle/>
          <a:p>
            <a:pPr eaLnBrk="0" fontAlgn="base" hangingPunct="0">
              <a:spcBef>
                <a:spcPct val="50000"/>
              </a:spcBef>
              <a:spcAft>
                <a:spcPct val="0"/>
              </a:spcAft>
            </a:pPr>
            <a:r>
              <a:rPr lang="en-US" altLang="zh-CN" sz="1600">
                <a:solidFill>
                  <a:srgbClr val="000000"/>
                </a:solidFill>
                <a:latin typeface="Comic Sans MS" panose="030F0902030302020204" pitchFamily="66" charset="0"/>
                <a:ea typeface="宋体" panose="02010600030101010101" pitchFamily="2" charset="-122"/>
              </a:rPr>
              <a:t>Total:  6   </a:t>
            </a:r>
          </a:p>
        </p:txBody>
      </p:sp>
      <p:sp>
        <p:nvSpPr>
          <p:cNvPr id="223267" name="Text Box 35">
            <a:extLst>
              <a:ext uri="{FF2B5EF4-FFF2-40B4-BE49-F238E27FC236}">
                <a16:creationId xmlns:a16="http://schemas.microsoft.com/office/drawing/2014/main" id="{6F630FDF-AFB8-EC46-BF6A-441706621FB7}"/>
              </a:ext>
            </a:extLst>
          </p:cNvPr>
          <p:cNvSpPr txBox="1">
            <a:spLocks noChangeArrowheads="1"/>
          </p:cNvSpPr>
          <p:nvPr/>
        </p:nvSpPr>
        <p:spPr bwMode="auto">
          <a:xfrm>
            <a:off x="5807076"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6</a:t>
            </a:r>
          </a:p>
        </p:txBody>
      </p:sp>
      <p:pic>
        <p:nvPicPr>
          <p:cNvPr id="36" name="Picture 2">
            <a:extLst>
              <a:ext uri="{FF2B5EF4-FFF2-40B4-BE49-F238E27FC236}">
                <a16:creationId xmlns:a16="http://schemas.microsoft.com/office/drawing/2014/main" id="{A2ACB60B-6D26-454B-B479-B2BE73FDEF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4">
            <a:extLst>
              <a:ext uri="{FF2B5EF4-FFF2-40B4-BE49-F238E27FC236}">
                <a16:creationId xmlns:a16="http://schemas.microsoft.com/office/drawing/2014/main" id="{6C770670-67D7-AE41-A688-B866F3F125C5}"/>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2907471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灯片编号占位符 3">
            <a:extLst>
              <a:ext uri="{FF2B5EF4-FFF2-40B4-BE49-F238E27FC236}">
                <a16:creationId xmlns:a16="http://schemas.microsoft.com/office/drawing/2014/main" id="{87BBA0A8-A199-0F42-826F-5DCFF246A70F}"/>
              </a:ext>
            </a:extLst>
          </p:cNvPr>
          <p:cNvSpPr>
            <a:spLocks noGrp="1"/>
          </p:cNvSpPr>
          <p:nvPr>
            <p:ph type="sldNum" sz="quarter" idx="10"/>
          </p:nvPr>
        </p:nvSpPr>
        <p:spPr/>
        <p:txBody>
          <a:bodyPr/>
          <a:lstStyle/>
          <a:p>
            <a:pPr eaLnBrk="0" fontAlgn="base" hangingPunct="0">
              <a:spcBef>
                <a:spcPct val="0"/>
              </a:spcBef>
              <a:spcAft>
                <a:spcPct val="0"/>
              </a:spcAft>
            </a:pPr>
            <a:fld id="{0577579B-28AE-984B-B47C-314799334D08}" type="slidenum">
              <a:rPr kumimoji="1" lang="en-US" altLang="zh-CN">
                <a:solidFill>
                  <a:srgbClr val="000000"/>
                </a:solidFill>
                <a:latin typeface="Comic Sans MS" panose="030F0902030302020204" pitchFamily="66" charset="0"/>
              </a:rPr>
              <a:pPr eaLnBrk="0" fontAlgn="base" hangingPunct="0">
                <a:spcBef>
                  <a:spcPct val="0"/>
                </a:spcBef>
                <a:spcAft>
                  <a:spcPct val="0"/>
                </a:spcAft>
              </a:pPr>
              <a:t>33</a:t>
            </a:fld>
            <a:endParaRPr kumimoji="1" lang="en-US" altLang="zh-CN" sz="1400">
              <a:solidFill>
                <a:srgbClr val="000000"/>
              </a:solidFill>
              <a:latin typeface="Comic Sans MS" panose="030F0902030302020204" pitchFamily="66" charset="0"/>
            </a:endParaRPr>
          </a:p>
        </p:txBody>
      </p:sp>
      <p:sp>
        <p:nvSpPr>
          <p:cNvPr id="224258" name="Rectangle 2">
            <a:extLst>
              <a:ext uri="{FF2B5EF4-FFF2-40B4-BE49-F238E27FC236}">
                <a16:creationId xmlns:a16="http://schemas.microsoft.com/office/drawing/2014/main" id="{DDB91557-4378-834F-B0AA-5FC7A0EE31C5}"/>
              </a:ext>
            </a:extLst>
          </p:cNvPr>
          <p:cNvSpPr>
            <a:spLocks noChangeAspect="1" noChangeArrowheads="1"/>
          </p:cNvSpPr>
          <p:nvPr/>
        </p:nvSpPr>
        <p:spPr bwMode="auto">
          <a:xfrm>
            <a:off x="3429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10</a:t>
            </a:r>
          </a:p>
        </p:txBody>
      </p:sp>
      <p:sp>
        <p:nvSpPr>
          <p:cNvPr id="224259" name="Rectangle 3">
            <a:extLst>
              <a:ext uri="{FF2B5EF4-FFF2-40B4-BE49-F238E27FC236}">
                <a16:creationId xmlns:a16="http://schemas.microsoft.com/office/drawing/2014/main" id="{991DB935-ACE9-5A4B-8ECC-2C16AB343582}"/>
              </a:ext>
            </a:extLst>
          </p:cNvPr>
          <p:cNvSpPr>
            <a:spLocks noChangeAspect="1" noChangeArrowheads="1"/>
          </p:cNvSpPr>
          <p:nvPr/>
        </p:nvSpPr>
        <p:spPr bwMode="auto">
          <a:xfrm>
            <a:off x="38862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14</a:t>
            </a:r>
          </a:p>
        </p:txBody>
      </p:sp>
      <p:sp>
        <p:nvSpPr>
          <p:cNvPr id="224260" name="Rectangle 4">
            <a:extLst>
              <a:ext uri="{FF2B5EF4-FFF2-40B4-BE49-F238E27FC236}">
                <a16:creationId xmlns:a16="http://schemas.microsoft.com/office/drawing/2014/main" id="{470435D6-9F2F-C744-B98A-4275205C63B4}"/>
              </a:ext>
            </a:extLst>
          </p:cNvPr>
          <p:cNvSpPr>
            <a:spLocks noChangeAspect="1" noChangeArrowheads="1"/>
          </p:cNvSpPr>
          <p:nvPr/>
        </p:nvSpPr>
        <p:spPr bwMode="auto">
          <a:xfrm>
            <a:off x="43434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18</a:t>
            </a:r>
          </a:p>
        </p:txBody>
      </p:sp>
      <p:sp>
        <p:nvSpPr>
          <p:cNvPr id="224261" name="Rectangle 5">
            <a:extLst>
              <a:ext uri="{FF2B5EF4-FFF2-40B4-BE49-F238E27FC236}">
                <a16:creationId xmlns:a16="http://schemas.microsoft.com/office/drawing/2014/main" id="{4CAE7BF0-C710-A54F-A581-66A377F19F86}"/>
              </a:ext>
            </a:extLst>
          </p:cNvPr>
          <p:cNvSpPr>
            <a:spLocks noChangeAspect="1" noChangeArrowheads="1"/>
          </p:cNvSpPr>
          <p:nvPr/>
        </p:nvSpPr>
        <p:spPr bwMode="auto">
          <a:xfrm>
            <a:off x="4800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19</a:t>
            </a:r>
          </a:p>
        </p:txBody>
      </p:sp>
      <p:sp>
        <p:nvSpPr>
          <p:cNvPr id="224262" name="Rectangle 6">
            <a:extLst>
              <a:ext uri="{FF2B5EF4-FFF2-40B4-BE49-F238E27FC236}">
                <a16:creationId xmlns:a16="http://schemas.microsoft.com/office/drawing/2014/main" id="{7B9E6999-F3B8-2D4A-AFF1-1B9263C40896}"/>
              </a:ext>
            </a:extLst>
          </p:cNvPr>
          <p:cNvSpPr>
            <a:spLocks noChangeAspect="1" noChangeArrowheads="1"/>
          </p:cNvSpPr>
          <p:nvPr/>
        </p:nvSpPr>
        <p:spPr bwMode="auto">
          <a:xfrm>
            <a:off x="2514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3</a:t>
            </a:r>
          </a:p>
        </p:txBody>
      </p:sp>
      <p:sp>
        <p:nvSpPr>
          <p:cNvPr id="224263" name="Rectangle 7">
            <a:extLst>
              <a:ext uri="{FF2B5EF4-FFF2-40B4-BE49-F238E27FC236}">
                <a16:creationId xmlns:a16="http://schemas.microsoft.com/office/drawing/2014/main" id="{47DA9962-5FF1-274C-807B-EB8620321B30}"/>
              </a:ext>
            </a:extLst>
          </p:cNvPr>
          <p:cNvSpPr>
            <a:spLocks noChangeAspect="1" noChangeArrowheads="1"/>
          </p:cNvSpPr>
          <p:nvPr/>
        </p:nvSpPr>
        <p:spPr bwMode="auto">
          <a:xfrm>
            <a:off x="29718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7</a:t>
            </a:r>
          </a:p>
        </p:txBody>
      </p:sp>
      <p:sp>
        <p:nvSpPr>
          <p:cNvPr id="224264" name="Rectangle 8">
            <a:extLst>
              <a:ext uri="{FF2B5EF4-FFF2-40B4-BE49-F238E27FC236}">
                <a16:creationId xmlns:a16="http://schemas.microsoft.com/office/drawing/2014/main" id="{034959FA-8F80-6E48-9761-FB4BBD0EE2FC}"/>
              </a:ext>
            </a:extLst>
          </p:cNvPr>
          <p:cNvSpPr>
            <a:spLocks noChangeAspect="1" noChangeArrowheads="1"/>
          </p:cNvSpPr>
          <p:nvPr/>
        </p:nvSpPr>
        <p:spPr bwMode="auto">
          <a:xfrm>
            <a:off x="66294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16</a:t>
            </a:r>
          </a:p>
        </p:txBody>
      </p:sp>
      <p:sp>
        <p:nvSpPr>
          <p:cNvPr id="224265" name="Rectangle 9">
            <a:extLst>
              <a:ext uri="{FF2B5EF4-FFF2-40B4-BE49-F238E27FC236}">
                <a16:creationId xmlns:a16="http://schemas.microsoft.com/office/drawing/2014/main" id="{98C66521-6908-2547-A1DB-0A5BA2BDB73E}"/>
              </a:ext>
            </a:extLst>
          </p:cNvPr>
          <p:cNvSpPr>
            <a:spLocks noChangeAspect="1" noChangeArrowheads="1"/>
          </p:cNvSpPr>
          <p:nvPr/>
        </p:nvSpPr>
        <p:spPr bwMode="auto">
          <a:xfrm>
            <a:off x="7086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17</a:t>
            </a:r>
          </a:p>
        </p:txBody>
      </p:sp>
      <p:sp>
        <p:nvSpPr>
          <p:cNvPr id="224266" name="Rectangle 10">
            <a:extLst>
              <a:ext uri="{FF2B5EF4-FFF2-40B4-BE49-F238E27FC236}">
                <a16:creationId xmlns:a16="http://schemas.microsoft.com/office/drawing/2014/main" id="{21AF0834-EE33-8245-BDC7-A46450418309}"/>
              </a:ext>
            </a:extLst>
          </p:cNvPr>
          <p:cNvSpPr>
            <a:spLocks noChangeAspect="1" noChangeArrowheads="1"/>
          </p:cNvSpPr>
          <p:nvPr/>
        </p:nvSpPr>
        <p:spPr bwMode="auto">
          <a:xfrm>
            <a:off x="75438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23</a:t>
            </a:r>
          </a:p>
        </p:txBody>
      </p:sp>
      <p:sp>
        <p:nvSpPr>
          <p:cNvPr id="224267" name="Rectangle 11">
            <a:extLst>
              <a:ext uri="{FF2B5EF4-FFF2-40B4-BE49-F238E27FC236}">
                <a16:creationId xmlns:a16="http://schemas.microsoft.com/office/drawing/2014/main" id="{059DC7E0-1B7B-0F44-A9DC-D9554FB56B3C}"/>
              </a:ext>
            </a:extLst>
          </p:cNvPr>
          <p:cNvSpPr>
            <a:spLocks noChangeAspect="1" noChangeArrowheads="1"/>
          </p:cNvSpPr>
          <p:nvPr/>
        </p:nvSpPr>
        <p:spPr bwMode="auto">
          <a:xfrm>
            <a:off x="8001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25</a:t>
            </a:r>
          </a:p>
        </p:txBody>
      </p:sp>
      <p:sp>
        <p:nvSpPr>
          <p:cNvPr id="224268" name="Rectangle 12">
            <a:extLst>
              <a:ext uri="{FF2B5EF4-FFF2-40B4-BE49-F238E27FC236}">
                <a16:creationId xmlns:a16="http://schemas.microsoft.com/office/drawing/2014/main" id="{4BC85406-917F-0149-9DA9-2A6E1EAB6432}"/>
              </a:ext>
            </a:extLst>
          </p:cNvPr>
          <p:cNvSpPr>
            <a:spLocks noChangeAspect="1" noChangeArrowheads="1"/>
          </p:cNvSpPr>
          <p:nvPr/>
        </p:nvSpPr>
        <p:spPr bwMode="auto">
          <a:xfrm>
            <a:off x="5715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a:t>
            </a:r>
          </a:p>
        </p:txBody>
      </p:sp>
      <p:sp>
        <p:nvSpPr>
          <p:cNvPr id="224269" name="Rectangle 13">
            <a:extLst>
              <a:ext uri="{FF2B5EF4-FFF2-40B4-BE49-F238E27FC236}">
                <a16:creationId xmlns:a16="http://schemas.microsoft.com/office/drawing/2014/main" id="{76ABFC48-533D-9149-8607-E2553F1B7F45}"/>
              </a:ext>
            </a:extLst>
          </p:cNvPr>
          <p:cNvSpPr>
            <a:spLocks noChangeAspect="1" noChangeArrowheads="1"/>
          </p:cNvSpPr>
          <p:nvPr/>
        </p:nvSpPr>
        <p:spPr bwMode="auto">
          <a:xfrm>
            <a:off x="61722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11</a:t>
            </a:r>
          </a:p>
        </p:txBody>
      </p:sp>
      <p:sp>
        <p:nvSpPr>
          <p:cNvPr id="224270" name="Rectangle 14">
            <a:extLst>
              <a:ext uri="{FF2B5EF4-FFF2-40B4-BE49-F238E27FC236}">
                <a16:creationId xmlns:a16="http://schemas.microsoft.com/office/drawing/2014/main" id="{7C7885DB-C576-2E4C-8471-358C8C798272}"/>
              </a:ext>
            </a:extLst>
          </p:cNvPr>
          <p:cNvSpPr>
            <a:spLocks noGrp="1" noChangeArrowheads="1"/>
          </p:cNvSpPr>
          <p:nvPr>
            <p:ph type="title"/>
          </p:nvPr>
        </p:nvSpPr>
        <p:spPr/>
        <p:txBody>
          <a:bodyPr/>
          <a:lstStyle/>
          <a:p>
            <a:r>
              <a:rPr lang="en-US" altLang="zh-CN">
                <a:ea typeface="宋体" panose="02010600030101010101" pitchFamily="2" charset="-122"/>
              </a:rPr>
              <a:t>Merge and Count</a:t>
            </a:r>
          </a:p>
        </p:txBody>
      </p:sp>
      <p:sp>
        <p:nvSpPr>
          <p:cNvPr id="224271" name="Rectangle 15">
            <a:extLst>
              <a:ext uri="{FF2B5EF4-FFF2-40B4-BE49-F238E27FC236}">
                <a16:creationId xmlns:a16="http://schemas.microsoft.com/office/drawing/2014/main" id="{66DF9290-4D67-E44F-B66F-ACB19B1A5816}"/>
              </a:ext>
            </a:extLst>
          </p:cNvPr>
          <p:cNvSpPr>
            <a:spLocks noGrp="1" noChangeArrowheads="1"/>
          </p:cNvSpPr>
          <p:nvPr>
            <p:ph type="body" idx="1"/>
          </p:nvPr>
        </p:nvSpPr>
        <p:spPr/>
        <p:txBody>
          <a:bodyPr/>
          <a:lstStyle/>
          <a:p>
            <a:r>
              <a:rPr lang="en-US" altLang="zh-CN">
                <a:ea typeface="宋体" panose="02010600030101010101" pitchFamily="2" charset="-122"/>
              </a:rPr>
              <a:t>Merge and count step. </a:t>
            </a:r>
          </a:p>
          <a:p>
            <a:pPr lvl="1"/>
            <a:r>
              <a:rPr lang="en-US" altLang="zh-CN">
                <a:ea typeface="宋体" panose="02010600030101010101" pitchFamily="2" charset="-122"/>
              </a:rPr>
              <a:t>Given two sorted halves, count number of inversions where a</a:t>
            </a:r>
            <a:r>
              <a:rPr lang="en-US" altLang="zh-CN" sz="2000" baseline="-25000">
                <a:ea typeface="宋体" panose="02010600030101010101" pitchFamily="2" charset="-122"/>
              </a:rPr>
              <a:t>i</a:t>
            </a:r>
            <a:r>
              <a:rPr lang="en-US" altLang="zh-CN">
                <a:ea typeface="宋体" panose="02010600030101010101" pitchFamily="2" charset="-122"/>
              </a:rPr>
              <a:t> and a</a:t>
            </a:r>
            <a:r>
              <a:rPr lang="en-US" altLang="zh-CN" sz="2000" baseline="-25000">
                <a:ea typeface="宋体" panose="02010600030101010101" pitchFamily="2" charset="-122"/>
              </a:rPr>
              <a:t>j</a:t>
            </a:r>
            <a:r>
              <a:rPr lang="en-US" altLang="zh-CN">
                <a:ea typeface="宋体" panose="02010600030101010101" pitchFamily="2" charset="-122"/>
              </a:rPr>
              <a:t> are in different halves.</a:t>
            </a:r>
          </a:p>
          <a:p>
            <a:pPr lvl="1"/>
            <a:r>
              <a:rPr lang="en-US" altLang="zh-CN">
                <a:ea typeface="宋体" panose="02010600030101010101" pitchFamily="2" charset="-122"/>
              </a:rPr>
              <a:t>Combine two sorted halves into sorted whole.</a:t>
            </a:r>
          </a:p>
        </p:txBody>
      </p:sp>
      <p:sp>
        <p:nvSpPr>
          <p:cNvPr id="224272" name="Text Box 16">
            <a:extLst>
              <a:ext uri="{FF2B5EF4-FFF2-40B4-BE49-F238E27FC236}">
                <a16:creationId xmlns:a16="http://schemas.microsoft.com/office/drawing/2014/main" id="{1B3E5D6B-AADB-2342-A8DD-2A8D90C580C1}"/>
              </a:ext>
            </a:extLst>
          </p:cNvPr>
          <p:cNvSpPr txBox="1">
            <a:spLocks noChangeArrowheads="1"/>
          </p:cNvSpPr>
          <p:nvPr/>
        </p:nvSpPr>
        <p:spPr bwMode="auto">
          <a:xfrm>
            <a:off x="8543926" y="3962401"/>
            <a:ext cx="1960563"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400">
                <a:solidFill>
                  <a:srgbClr val="000000"/>
                </a:solidFill>
                <a:latin typeface="Comic Sans MS" panose="030F0902030302020204" pitchFamily="66" charset="0"/>
                <a:ea typeface="宋体" panose="02010600030101010101" pitchFamily="2" charset="-122"/>
              </a:rPr>
              <a:t>two sorted halves</a:t>
            </a:r>
          </a:p>
        </p:txBody>
      </p:sp>
      <p:sp>
        <p:nvSpPr>
          <p:cNvPr id="224273" name="Rectangle 17">
            <a:extLst>
              <a:ext uri="{FF2B5EF4-FFF2-40B4-BE49-F238E27FC236}">
                <a16:creationId xmlns:a16="http://schemas.microsoft.com/office/drawing/2014/main" id="{FA31836D-80BF-3D4C-8DB9-6BB278CB00CD}"/>
              </a:ext>
            </a:extLst>
          </p:cNvPr>
          <p:cNvSpPr>
            <a:spLocks noChangeAspect="1" noChangeArrowheads="1"/>
          </p:cNvSpPr>
          <p:nvPr/>
        </p:nvSpPr>
        <p:spPr bwMode="auto">
          <a:xfrm>
            <a:off x="36576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4274" name="Rectangle 18">
            <a:extLst>
              <a:ext uri="{FF2B5EF4-FFF2-40B4-BE49-F238E27FC236}">
                <a16:creationId xmlns:a16="http://schemas.microsoft.com/office/drawing/2014/main" id="{E23D1E6C-7277-9B45-84D3-144ABC68BDD9}"/>
              </a:ext>
            </a:extLst>
          </p:cNvPr>
          <p:cNvSpPr>
            <a:spLocks noChangeAspect="1" noChangeArrowheads="1"/>
          </p:cNvSpPr>
          <p:nvPr/>
        </p:nvSpPr>
        <p:spPr bwMode="auto">
          <a:xfrm>
            <a:off x="41148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4275" name="Rectangle 19">
            <a:extLst>
              <a:ext uri="{FF2B5EF4-FFF2-40B4-BE49-F238E27FC236}">
                <a16:creationId xmlns:a16="http://schemas.microsoft.com/office/drawing/2014/main" id="{EA3178F3-6EDF-C448-BD95-54E158EE600F}"/>
              </a:ext>
            </a:extLst>
          </p:cNvPr>
          <p:cNvSpPr>
            <a:spLocks noChangeAspect="1" noChangeArrowheads="1"/>
          </p:cNvSpPr>
          <p:nvPr/>
        </p:nvSpPr>
        <p:spPr bwMode="auto">
          <a:xfrm>
            <a:off x="45720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4276" name="Rectangle 20">
            <a:extLst>
              <a:ext uri="{FF2B5EF4-FFF2-40B4-BE49-F238E27FC236}">
                <a16:creationId xmlns:a16="http://schemas.microsoft.com/office/drawing/2014/main" id="{D487DAF1-8BF0-514E-B1AC-ECE5B080637D}"/>
              </a:ext>
            </a:extLst>
          </p:cNvPr>
          <p:cNvSpPr>
            <a:spLocks noChangeAspect="1" noChangeArrowheads="1"/>
          </p:cNvSpPr>
          <p:nvPr/>
        </p:nvSpPr>
        <p:spPr bwMode="auto">
          <a:xfrm>
            <a:off x="5029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4277" name="Rectangle 21">
            <a:extLst>
              <a:ext uri="{FF2B5EF4-FFF2-40B4-BE49-F238E27FC236}">
                <a16:creationId xmlns:a16="http://schemas.microsoft.com/office/drawing/2014/main" id="{BC1AECC0-51FC-5E42-8B53-8E0134922A66}"/>
              </a:ext>
            </a:extLst>
          </p:cNvPr>
          <p:cNvSpPr>
            <a:spLocks noChangeAspect="1" noChangeArrowheads="1"/>
          </p:cNvSpPr>
          <p:nvPr/>
        </p:nvSpPr>
        <p:spPr bwMode="auto">
          <a:xfrm>
            <a:off x="2743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a:t>
            </a:r>
          </a:p>
        </p:txBody>
      </p:sp>
      <p:sp>
        <p:nvSpPr>
          <p:cNvPr id="224278" name="Rectangle 22">
            <a:extLst>
              <a:ext uri="{FF2B5EF4-FFF2-40B4-BE49-F238E27FC236}">
                <a16:creationId xmlns:a16="http://schemas.microsoft.com/office/drawing/2014/main" id="{D2EDD084-ACD9-6847-8C35-331C12BD8605}"/>
              </a:ext>
            </a:extLst>
          </p:cNvPr>
          <p:cNvSpPr>
            <a:spLocks noChangeAspect="1" noChangeArrowheads="1"/>
          </p:cNvSpPr>
          <p:nvPr/>
        </p:nvSpPr>
        <p:spPr bwMode="auto">
          <a:xfrm>
            <a:off x="3200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3</a:t>
            </a:r>
          </a:p>
        </p:txBody>
      </p:sp>
      <p:sp>
        <p:nvSpPr>
          <p:cNvPr id="224279" name="Rectangle 23">
            <a:extLst>
              <a:ext uri="{FF2B5EF4-FFF2-40B4-BE49-F238E27FC236}">
                <a16:creationId xmlns:a16="http://schemas.microsoft.com/office/drawing/2014/main" id="{4169D595-E08A-034E-84C3-043ABDFADA7A}"/>
              </a:ext>
            </a:extLst>
          </p:cNvPr>
          <p:cNvSpPr>
            <a:spLocks noChangeAspect="1" noChangeArrowheads="1"/>
          </p:cNvSpPr>
          <p:nvPr/>
        </p:nvSpPr>
        <p:spPr bwMode="auto">
          <a:xfrm>
            <a:off x="64008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4280" name="Rectangle 24">
            <a:extLst>
              <a:ext uri="{FF2B5EF4-FFF2-40B4-BE49-F238E27FC236}">
                <a16:creationId xmlns:a16="http://schemas.microsoft.com/office/drawing/2014/main" id="{B5D91322-4A82-364C-80F6-00A52E4DD62A}"/>
              </a:ext>
            </a:extLst>
          </p:cNvPr>
          <p:cNvSpPr>
            <a:spLocks noChangeAspect="1" noChangeArrowheads="1"/>
          </p:cNvSpPr>
          <p:nvPr/>
        </p:nvSpPr>
        <p:spPr bwMode="auto">
          <a:xfrm>
            <a:off x="68580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4281" name="Rectangle 25">
            <a:extLst>
              <a:ext uri="{FF2B5EF4-FFF2-40B4-BE49-F238E27FC236}">
                <a16:creationId xmlns:a16="http://schemas.microsoft.com/office/drawing/2014/main" id="{B9832878-7DDE-9C49-89FD-9B62ECD8B64E}"/>
              </a:ext>
            </a:extLst>
          </p:cNvPr>
          <p:cNvSpPr>
            <a:spLocks noChangeAspect="1" noChangeArrowheads="1"/>
          </p:cNvSpPr>
          <p:nvPr/>
        </p:nvSpPr>
        <p:spPr bwMode="auto">
          <a:xfrm>
            <a:off x="7315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4282" name="Rectangle 26">
            <a:extLst>
              <a:ext uri="{FF2B5EF4-FFF2-40B4-BE49-F238E27FC236}">
                <a16:creationId xmlns:a16="http://schemas.microsoft.com/office/drawing/2014/main" id="{DB0F56F6-E10C-404B-8328-3439D8E75706}"/>
              </a:ext>
            </a:extLst>
          </p:cNvPr>
          <p:cNvSpPr>
            <a:spLocks noChangeAspect="1" noChangeArrowheads="1"/>
          </p:cNvSpPr>
          <p:nvPr/>
        </p:nvSpPr>
        <p:spPr bwMode="auto">
          <a:xfrm>
            <a:off x="7772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4283" name="Rectangle 27">
            <a:extLst>
              <a:ext uri="{FF2B5EF4-FFF2-40B4-BE49-F238E27FC236}">
                <a16:creationId xmlns:a16="http://schemas.microsoft.com/office/drawing/2014/main" id="{A76B56B3-1449-6F43-A48D-03C3CA41A2C4}"/>
              </a:ext>
            </a:extLst>
          </p:cNvPr>
          <p:cNvSpPr>
            <a:spLocks noChangeAspect="1" noChangeArrowheads="1"/>
          </p:cNvSpPr>
          <p:nvPr/>
        </p:nvSpPr>
        <p:spPr bwMode="auto">
          <a:xfrm>
            <a:off x="5486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4284" name="Rectangle 28">
            <a:extLst>
              <a:ext uri="{FF2B5EF4-FFF2-40B4-BE49-F238E27FC236}">
                <a16:creationId xmlns:a16="http://schemas.microsoft.com/office/drawing/2014/main" id="{01D87397-7EE8-9B4A-A262-2DF22751804A}"/>
              </a:ext>
            </a:extLst>
          </p:cNvPr>
          <p:cNvSpPr>
            <a:spLocks noChangeAspect="1" noChangeArrowheads="1"/>
          </p:cNvSpPr>
          <p:nvPr/>
        </p:nvSpPr>
        <p:spPr bwMode="auto">
          <a:xfrm>
            <a:off x="59436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4285" name="Text Box 29">
            <a:extLst>
              <a:ext uri="{FF2B5EF4-FFF2-40B4-BE49-F238E27FC236}">
                <a16:creationId xmlns:a16="http://schemas.microsoft.com/office/drawing/2014/main" id="{ABE907D2-395F-9640-B034-06DE5E53A6E8}"/>
              </a:ext>
            </a:extLst>
          </p:cNvPr>
          <p:cNvSpPr txBox="1">
            <a:spLocks noChangeArrowheads="1"/>
          </p:cNvSpPr>
          <p:nvPr/>
        </p:nvSpPr>
        <p:spPr bwMode="auto">
          <a:xfrm>
            <a:off x="8534400" y="4967289"/>
            <a:ext cx="1905000"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400">
                <a:solidFill>
                  <a:srgbClr val="000000"/>
                </a:solidFill>
                <a:latin typeface="Comic Sans MS" panose="030F0902030302020204" pitchFamily="66" charset="0"/>
                <a:ea typeface="宋体" panose="02010600030101010101" pitchFamily="2" charset="-122"/>
              </a:rPr>
              <a:t>auxiliary array</a:t>
            </a:r>
          </a:p>
        </p:txBody>
      </p:sp>
      <p:sp>
        <p:nvSpPr>
          <p:cNvPr id="224286" name="Line 30">
            <a:extLst>
              <a:ext uri="{FF2B5EF4-FFF2-40B4-BE49-F238E27FC236}">
                <a16:creationId xmlns:a16="http://schemas.microsoft.com/office/drawing/2014/main" id="{495638EA-3AEA-0C45-96F7-27D9DE14FCB8}"/>
              </a:ext>
            </a:extLst>
          </p:cNvPr>
          <p:cNvSpPr>
            <a:spLocks noChangeShapeType="1"/>
          </p:cNvSpPr>
          <p:nvPr/>
        </p:nvSpPr>
        <p:spPr bwMode="auto">
          <a:xfrm>
            <a:off x="3206750" y="3609975"/>
            <a:ext cx="0" cy="2095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kumimoji="1" lang="zh-CN" altLang="en-US" sz="1600">
              <a:solidFill>
                <a:srgbClr val="000000"/>
              </a:solidFill>
              <a:latin typeface="Comic Sans MS" panose="030F0902030302020204" pitchFamily="66" charset="0"/>
            </a:endParaRPr>
          </a:p>
        </p:txBody>
      </p:sp>
      <p:sp>
        <p:nvSpPr>
          <p:cNvPr id="224287" name="Line 31">
            <a:extLst>
              <a:ext uri="{FF2B5EF4-FFF2-40B4-BE49-F238E27FC236}">
                <a16:creationId xmlns:a16="http://schemas.microsoft.com/office/drawing/2014/main" id="{31D1DC99-4DAA-9D42-A3F3-5D9C68D38BCF}"/>
              </a:ext>
            </a:extLst>
          </p:cNvPr>
          <p:cNvSpPr>
            <a:spLocks noChangeShapeType="1"/>
          </p:cNvSpPr>
          <p:nvPr/>
        </p:nvSpPr>
        <p:spPr bwMode="auto">
          <a:xfrm>
            <a:off x="6392863" y="3609975"/>
            <a:ext cx="0" cy="2095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kumimoji="1" lang="zh-CN" altLang="en-US" sz="1600">
              <a:solidFill>
                <a:srgbClr val="000000"/>
              </a:solidFill>
              <a:latin typeface="Comic Sans MS" panose="030F0902030302020204" pitchFamily="66" charset="0"/>
            </a:endParaRPr>
          </a:p>
        </p:txBody>
      </p:sp>
      <p:sp>
        <p:nvSpPr>
          <p:cNvPr id="224288" name="Text Box 32">
            <a:extLst>
              <a:ext uri="{FF2B5EF4-FFF2-40B4-BE49-F238E27FC236}">
                <a16:creationId xmlns:a16="http://schemas.microsoft.com/office/drawing/2014/main" id="{71629C4B-EACB-C844-828C-741C6E904211}"/>
              </a:ext>
            </a:extLst>
          </p:cNvPr>
          <p:cNvSpPr txBox="1">
            <a:spLocks noChangeArrowheads="1"/>
          </p:cNvSpPr>
          <p:nvPr/>
        </p:nvSpPr>
        <p:spPr bwMode="auto">
          <a:xfrm>
            <a:off x="2276475" y="3257550"/>
            <a:ext cx="1905000"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600">
                <a:solidFill>
                  <a:srgbClr val="000000"/>
                </a:solidFill>
                <a:latin typeface="Comic Sans MS" panose="030F0902030302020204" pitchFamily="66" charset="0"/>
                <a:ea typeface="宋体" panose="02010600030101010101" pitchFamily="2" charset="-122"/>
              </a:rPr>
              <a:t>i = 5</a:t>
            </a:r>
          </a:p>
        </p:txBody>
      </p:sp>
      <p:sp>
        <p:nvSpPr>
          <p:cNvPr id="224289" name="Text Box 33">
            <a:extLst>
              <a:ext uri="{FF2B5EF4-FFF2-40B4-BE49-F238E27FC236}">
                <a16:creationId xmlns:a16="http://schemas.microsoft.com/office/drawing/2014/main" id="{EF66ED2A-D579-9F4A-8934-031739D6789A}"/>
              </a:ext>
            </a:extLst>
          </p:cNvPr>
          <p:cNvSpPr txBox="1">
            <a:spLocks noChangeArrowheads="1"/>
          </p:cNvSpPr>
          <p:nvPr/>
        </p:nvSpPr>
        <p:spPr bwMode="auto">
          <a:xfrm>
            <a:off x="5276850" y="5838826"/>
            <a:ext cx="3346450" cy="430887"/>
          </a:xfrm>
          <a:prstGeom prst="rect">
            <a:avLst/>
          </a:prstGeom>
          <a:solidFill>
            <a:schemeClr val="accent2"/>
          </a:solidFill>
          <a:ln>
            <a:noFill/>
          </a:ln>
          <a:extLst>
            <a:ext uri="{91240B29-F687-4F45-9708-019B960494DF}">
              <a14:hiddenLine xmlns:a14="http://schemas.microsoft.com/office/drawing/2010/main" w="9525">
                <a:solidFill>
                  <a:schemeClr val="tx1"/>
                </a:solidFill>
                <a:miter lim="800000"/>
                <a:headEnd/>
                <a:tailEnd/>
              </a14:hiddenLine>
            </a:ext>
          </a:extLst>
        </p:spPr>
        <p:txBody>
          <a:bodyPr tIns="91440" bIns="91440">
            <a:spAutoFit/>
          </a:bodyPr>
          <a:lstStyle/>
          <a:p>
            <a:pPr eaLnBrk="0" fontAlgn="base" hangingPunct="0">
              <a:spcBef>
                <a:spcPct val="50000"/>
              </a:spcBef>
              <a:spcAft>
                <a:spcPct val="0"/>
              </a:spcAft>
            </a:pPr>
            <a:r>
              <a:rPr lang="en-US" altLang="zh-CN" sz="1600">
                <a:solidFill>
                  <a:srgbClr val="000000"/>
                </a:solidFill>
                <a:latin typeface="Comic Sans MS" panose="030F0902030302020204" pitchFamily="66" charset="0"/>
                <a:ea typeface="宋体" panose="02010600030101010101" pitchFamily="2" charset="-122"/>
              </a:rPr>
              <a:t>Total:  6  </a:t>
            </a:r>
          </a:p>
        </p:txBody>
      </p:sp>
      <p:sp>
        <p:nvSpPr>
          <p:cNvPr id="224290" name="Text Box 34">
            <a:extLst>
              <a:ext uri="{FF2B5EF4-FFF2-40B4-BE49-F238E27FC236}">
                <a16:creationId xmlns:a16="http://schemas.microsoft.com/office/drawing/2014/main" id="{4C3821F3-1047-514E-9358-E6FBDB653877}"/>
              </a:ext>
            </a:extLst>
          </p:cNvPr>
          <p:cNvSpPr txBox="1">
            <a:spLocks noChangeArrowheads="1"/>
          </p:cNvSpPr>
          <p:nvPr/>
        </p:nvSpPr>
        <p:spPr bwMode="auto">
          <a:xfrm>
            <a:off x="5807076"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6</a:t>
            </a:r>
          </a:p>
        </p:txBody>
      </p:sp>
      <p:pic>
        <p:nvPicPr>
          <p:cNvPr id="36" name="Picture 2">
            <a:extLst>
              <a:ext uri="{FF2B5EF4-FFF2-40B4-BE49-F238E27FC236}">
                <a16:creationId xmlns:a16="http://schemas.microsoft.com/office/drawing/2014/main" id="{5143E31E-5B96-5E44-AFEA-E2E4D1EA52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4">
            <a:extLst>
              <a:ext uri="{FF2B5EF4-FFF2-40B4-BE49-F238E27FC236}">
                <a16:creationId xmlns:a16="http://schemas.microsoft.com/office/drawing/2014/main" id="{2C5C3199-5590-2F4E-9CD8-115A414343CE}"/>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24465570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灯片编号占位符 3">
            <a:extLst>
              <a:ext uri="{FF2B5EF4-FFF2-40B4-BE49-F238E27FC236}">
                <a16:creationId xmlns:a16="http://schemas.microsoft.com/office/drawing/2014/main" id="{CF4B7A91-E4D9-984A-89AB-3B19851E68C7}"/>
              </a:ext>
            </a:extLst>
          </p:cNvPr>
          <p:cNvSpPr>
            <a:spLocks noGrp="1"/>
          </p:cNvSpPr>
          <p:nvPr>
            <p:ph type="sldNum" sz="quarter" idx="10"/>
          </p:nvPr>
        </p:nvSpPr>
        <p:spPr/>
        <p:txBody>
          <a:bodyPr/>
          <a:lstStyle/>
          <a:p>
            <a:pPr eaLnBrk="0" fontAlgn="base" hangingPunct="0">
              <a:spcBef>
                <a:spcPct val="0"/>
              </a:spcBef>
              <a:spcAft>
                <a:spcPct val="0"/>
              </a:spcAft>
            </a:pPr>
            <a:fld id="{F208A147-D4F5-7247-9A79-BF74F5E1CCE9}" type="slidenum">
              <a:rPr kumimoji="1" lang="en-US" altLang="zh-CN">
                <a:solidFill>
                  <a:srgbClr val="000000"/>
                </a:solidFill>
                <a:latin typeface="Comic Sans MS" panose="030F0902030302020204" pitchFamily="66" charset="0"/>
              </a:rPr>
              <a:pPr eaLnBrk="0" fontAlgn="base" hangingPunct="0">
                <a:spcBef>
                  <a:spcPct val="0"/>
                </a:spcBef>
                <a:spcAft>
                  <a:spcPct val="0"/>
                </a:spcAft>
              </a:pPr>
              <a:t>34</a:t>
            </a:fld>
            <a:endParaRPr kumimoji="1" lang="en-US" altLang="zh-CN" sz="1400">
              <a:solidFill>
                <a:srgbClr val="000000"/>
              </a:solidFill>
              <a:latin typeface="Comic Sans MS" panose="030F0902030302020204" pitchFamily="66" charset="0"/>
            </a:endParaRPr>
          </a:p>
        </p:txBody>
      </p:sp>
      <p:sp>
        <p:nvSpPr>
          <p:cNvPr id="225282" name="Rectangle 2">
            <a:extLst>
              <a:ext uri="{FF2B5EF4-FFF2-40B4-BE49-F238E27FC236}">
                <a16:creationId xmlns:a16="http://schemas.microsoft.com/office/drawing/2014/main" id="{6D0362F7-6E7D-694A-B04A-FF18E651319E}"/>
              </a:ext>
            </a:extLst>
          </p:cNvPr>
          <p:cNvSpPr>
            <a:spLocks noChangeAspect="1" noChangeArrowheads="1"/>
          </p:cNvSpPr>
          <p:nvPr/>
        </p:nvSpPr>
        <p:spPr bwMode="auto">
          <a:xfrm>
            <a:off x="3429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10</a:t>
            </a:r>
          </a:p>
        </p:txBody>
      </p:sp>
      <p:sp>
        <p:nvSpPr>
          <p:cNvPr id="225283" name="Rectangle 3">
            <a:extLst>
              <a:ext uri="{FF2B5EF4-FFF2-40B4-BE49-F238E27FC236}">
                <a16:creationId xmlns:a16="http://schemas.microsoft.com/office/drawing/2014/main" id="{397B89A2-65CD-0E49-A9FA-8F72EA9BC684}"/>
              </a:ext>
            </a:extLst>
          </p:cNvPr>
          <p:cNvSpPr>
            <a:spLocks noChangeAspect="1" noChangeArrowheads="1"/>
          </p:cNvSpPr>
          <p:nvPr/>
        </p:nvSpPr>
        <p:spPr bwMode="auto">
          <a:xfrm>
            <a:off x="38862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14</a:t>
            </a:r>
          </a:p>
        </p:txBody>
      </p:sp>
      <p:sp>
        <p:nvSpPr>
          <p:cNvPr id="225284" name="Rectangle 4">
            <a:extLst>
              <a:ext uri="{FF2B5EF4-FFF2-40B4-BE49-F238E27FC236}">
                <a16:creationId xmlns:a16="http://schemas.microsoft.com/office/drawing/2014/main" id="{6F85CB39-503E-7442-B34C-4212540675E1}"/>
              </a:ext>
            </a:extLst>
          </p:cNvPr>
          <p:cNvSpPr>
            <a:spLocks noChangeAspect="1" noChangeArrowheads="1"/>
          </p:cNvSpPr>
          <p:nvPr/>
        </p:nvSpPr>
        <p:spPr bwMode="auto">
          <a:xfrm>
            <a:off x="43434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18</a:t>
            </a:r>
          </a:p>
        </p:txBody>
      </p:sp>
      <p:sp>
        <p:nvSpPr>
          <p:cNvPr id="225285" name="Rectangle 5">
            <a:extLst>
              <a:ext uri="{FF2B5EF4-FFF2-40B4-BE49-F238E27FC236}">
                <a16:creationId xmlns:a16="http://schemas.microsoft.com/office/drawing/2014/main" id="{B909411C-BECE-8644-B8A6-6E8051CCBE57}"/>
              </a:ext>
            </a:extLst>
          </p:cNvPr>
          <p:cNvSpPr>
            <a:spLocks noChangeAspect="1" noChangeArrowheads="1"/>
          </p:cNvSpPr>
          <p:nvPr/>
        </p:nvSpPr>
        <p:spPr bwMode="auto">
          <a:xfrm>
            <a:off x="4800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19</a:t>
            </a:r>
          </a:p>
        </p:txBody>
      </p:sp>
      <p:sp>
        <p:nvSpPr>
          <p:cNvPr id="225286" name="Rectangle 6">
            <a:extLst>
              <a:ext uri="{FF2B5EF4-FFF2-40B4-BE49-F238E27FC236}">
                <a16:creationId xmlns:a16="http://schemas.microsoft.com/office/drawing/2014/main" id="{399ACC69-E354-824E-8879-4542CC77AB97}"/>
              </a:ext>
            </a:extLst>
          </p:cNvPr>
          <p:cNvSpPr>
            <a:spLocks noChangeAspect="1" noChangeArrowheads="1"/>
          </p:cNvSpPr>
          <p:nvPr/>
        </p:nvSpPr>
        <p:spPr bwMode="auto">
          <a:xfrm>
            <a:off x="2514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3</a:t>
            </a:r>
          </a:p>
        </p:txBody>
      </p:sp>
      <p:sp>
        <p:nvSpPr>
          <p:cNvPr id="225287" name="Rectangle 7">
            <a:extLst>
              <a:ext uri="{FF2B5EF4-FFF2-40B4-BE49-F238E27FC236}">
                <a16:creationId xmlns:a16="http://schemas.microsoft.com/office/drawing/2014/main" id="{C8C48F43-7AD5-594E-A6C3-4FE49C80FF8E}"/>
              </a:ext>
            </a:extLst>
          </p:cNvPr>
          <p:cNvSpPr>
            <a:spLocks noChangeAspect="1" noChangeArrowheads="1"/>
          </p:cNvSpPr>
          <p:nvPr/>
        </p:nvSpPr>
        <p:spPr bwMode="auto">
          <a:xfrm>
            <a:off x="2971800" y="3929064"/>
            <a:ext cx="457200" cy="414337"/>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FFFFFF"/>
                </a:solidFill>
                <a:latin typeface="Comic Sans MS" panose="030F0902030302020204" pitchFamily="66" charset="0"/>
                <a:ea typeface="宋体" panose="02010600030101010101" pitchFamily="2" charset="-122"/>
              </a:rPr>
              <a:t>7</a:t>
            </a:r>
          </a:p>
        </p:txBody>
      </p:sp>
      <p:sp>
        <p:nvSpPr>
          <p:cNvPr id="225288" name="Rectangle 8">
            <a:extLst>
              <a:ext uri="{FF2B5EF4-FFF2-40B4-BE49-F238E27FC236}">
                <a16:creationId xmlns:a16="http://schemas.microsoft.com/office/drawing/2014/main" id="{CA2C4190-BF21-D641-AC4B-86F2B46061B7}"/>
              </a:ext>
            </a:extLst>
          </p:cNvPr>
          <p:cNvSpPr>
            <a:spLocks noChangeAspect="1" noChangeArrowheads="1"/>
          </p:cNvSpPr>
          <p:nvPr/>
        </p:nvSpPr>
        <p:spPr bwMode="auto">
          <a:xfrm>
            <a:off x="66294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16</a:t>
            </a:r>
          </a:p>
        </p:txBody>
      </p:sp>
      <p:sp>
        <p:nvSpPr>
          <p:cNvPr id="225289" name="Rectangle 9">
            <a:extLst>
              <a:ext uri="{FF2B5EF4-FFF2-40B4-BE49-F238E27FC236}">
                <a16:creationId xmlns:a16="http://schemas.microsoft.com/office/drawing/2014/main" id="{CDD46BAF-DE7C-0A46-BBD8-2DC6C6634C87}"/>
              </a:ext>
            </a:extLst>
          </p:cNvPr>
          <p:cNvSpPr>
            <a:spLocks noChangeAspect="1" noChangeArrowheads="1"/>
          </p:cNvSpPr>
          <p:nvPr/>
        </p:nvSpPr>
        <p:spPr bwMode="auto">
          <a:xfrm>
            <a:off x="7086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17</a:t>
            </a:r>
          </a:p>
        </p:txBody>
      </p:sp>
      <p:sp>
        <p:nvSpPr>
          <p:cNvPr id="225290" name="Rectangle 10">
            <a:extLst>
              <a:ext uri="{FF2B5EF4-FFF2-40B4-BE49-F238E27FC236}">
                <a16:creationId xmlns:a16="http://schemas.microsoft.com/office/drawing/2014/main" id="{C994D654-1013-CF41-8435-11B06A3B68FE}"/>
              </a:ext>
            </a:extLst>
          </p:cNvPr>
          <p:cNvSpPr>
            <a:spLocks noChangeAspect="1" noChangeArrowheads="1"/>
          </p:cNvSpPr>
          <p:nvPr/>
        </p:nvSpPr>
        <p:spPr bwMode="auto">
          <a:xfrm>
            <a:off x="75438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23</a:t>
            </a:r>
          </a:p>
        </p:txBody>
      </p:sp>
      <p:sp>
        <p:nvSpPr>
          <p:cNvPr id="225291" name="Rectangle 11">
            <a:extLst>
              <a:ext uri="{FF2B5EF4-FFF2-40B4-BE49-F238E27FC236}">
                <a16:creationId xmlns:a16="http://schemas.microsoft.com/office/drawing/2014/main" id="{2F08EB07-AFFA-C641-8477-A3E470FADECA}"/>
              </a:ext>
            </a:extLst>
          </p:cNvPr>
          <p:cNvSpPr>
            <a:spLocks noChangeAspect="1" noChangeArrowheads="1"/>
          </p:cNvSpPr>
          <p:nvPr/>
        </p:nvSpPr>
        <p:spPr bwMode="auto">
          <a:xfrm>
            <a:off x="8001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25</a:t>
            </a:r>
          </a:p>
        </p:txBody>
      </p:sp>
      <p:sp>
        <p:nvSpPr>
          <p:cNvPr id="225292" name="Rectangle 12">
            <a:extLst>
              <a:ext uri="{FF2B5EF4-FFF2-40B4-BE49-F238E27FC236}">
                <a16:creationId xmlns:a16="http://schemas.microsoft.com/office/drawing/2014/main" id="{F4F5DE4A-B40E-B048-9A56-E4B018492E89}"/>
              </a:ext>
            </a:extLst>
          </p:cNvPr>
          <p:cNvSpPr>
            <a:spLocks noChangeAspect="1" noChangeArrowheads="1"/>
          </p:cNvSpPr>
          <p:nvPr/>
        </p:nvSpPr>
        <p:spPr bwMode="auto">
          <a:xfrm>
            <a:off x="5715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a:t>
            </a:r>
          </a:p>
        </p:txBody>
      </p:sp>
      <p:sp>
        <p:nvSpPr>
          <p:cNvPr id="225293" name="Rectangle 13">
            <a:extLst>
              <a:ext uri="{FF2B5EF4-FFF2-40B4-BE49-F238E27FC236}">
                <a16:creationId xmlns:a16="http://schemas.microsoft.com/office/drawing/2014/main" id="{D2E97884-7738-6B4A-AE2E-4B8A17FFBA2E}"/>
              </a:ext>
            </a:extLst>
          </p:cNvPr>
          <p:cNvSpPr>
            <a:spLocks noChangeAspect="1" noChangeArrowheads="1"/>
          </p:cNvSpPr>
          <p:nvPr/>
        </p:nvSpPr>
        <p:spPr bwMode="auto">
          <a:xfrm>
            <a:off x="61722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11</a:t>
            </a:r>
          </a:p>
        </p:txBody>
      </p:sp>
      <p:sp>
        <p:nvSpPr>
          <p:cNvPr id="225294" name="Rectangle 14">
            <a:extLst>
              <a:ext uri="{FF2B5EF4-FFF2-40B4-BE49-F238E27FC236}">
                <a16:creationId xmlns:a16="http://schemas.microsoft.com/office/drawing/2014/main" id="{1A01F417-3C55-7640-A466-7CF32FC75740}"/>
              </a:ext>
            </a:extLst>
          </p:cNvPr>
          <p:cNvSpPr>
            <a:spLocks noGrp="1" noChangeArrowheads="1"/>
          </p:cNvSpPr>
          <p:nvPr>
            <p:ph type="title"/>
          </p:nvPr>
        </p:nvSpPr>
        <p:spPr/>
        <p:txBody>
          <a:bodyPr/>
          <a:lstStyle/>
          <a:p>
            <a:r>
              <a:rPr lang="en-US" altLang="zh-CN">
                <a:ea typeface="宋体" panose="02010600030101010101" pitchFamily="2" charset="-122"/>
              </a:rPr>
              <a:t>Merge and Count</a:t>
            </a:r>
          </a:p>
        </p:txBody>
      </p:sp>
      <p:sp>
        <p:nvSpPr>
          <p:cNvPr id="225295" name="Rectangle 15">
            <a:extLst>
              <a:ext uri="{FF2B5EF4-FFF2-40B4-BE49-F238E27FC236}">
                <a16:creationId xmlns:a16="http://schemas.microsoft.com/office/drawing/2014/main" id="{55CDD6E3-9F76-604E-B380-F276EE307A50}"/>
              </a:ext>
            </a:extLst>
          </p:cNvPr>
          <p:cNvSpPr>
            <a:spLocks noGrp="1" noChangeArrowheads="1"/>
          </p:cNvSpPr>
          <p:nvPr>
            <p:ph type="body" idx="1"/>
          </p:nvPr>
        </p:nvSpPr>
        <p:spPr/>
        <p:txBody>
          <a:bodyPr/>
          <a:lstStyle/>
          <a:p>
            <a:r>
              <a:rPr lang="en-US" altLang="zh-CN">
                <a:ea typeface="宋体" panose="02010600030101010101" pitchFamily="2" charset="-122"/>
              </a:rPr>
              <a:t>Merge and count step. </a:t>
            </a:r>
          </a:p>
          <a:p>
            <a:pPr lvl="1"/>
            <a:r>
              <a:rPr lang="en-US" altLang="zh-CN">
                <a:ea typeface="宋体" panose="02010600030101010101" pitchFamily="2" charset="-122"/>
              </a:rPr>
              <a:t>Given two sorted halves, count number of inversions where a</a:t>
            </a:r>
            <a:r>
              <a:rPr lang="en-US" altLang="zh-CN" sz="2000" baseline="-25000">
                <a:ea typeface="宋体" panose="02010600030101010101" pitchFamily="2" charset="-122"/>
              </a:rPr>
              <a:t>i</a:t>
            </a:r>
            <a:r>
              <a:rPr lang="en-US" altLang="zh-CN">
                <a:ea typeface="宋体" panose="02010600030101010101" pitchFamily="2" charset="-122"/>
              </a:rPr>
              <a:t> and a</a:t>
            </a:r>
            <a:r>
              <a:rPr lang="en-US" altLang="zh-CN" sz="2000" baseline="-25000">
                <a:ea typeface="宋体" panose="02010600030101010101" pitchFamily="2" charset="-122"/>
              </a:rPr>
              <a:t>j</a:t>
            </a:r>
            <a:r>
              <a:rPr lang="en-US" altLang="zh-CN">
                <a:ea typeface="宋体" panose="02010600030101010101" pitchFamily="2" charset="-122"/>
              </a:rPr>
              <a:t> are in different halves.</a:t>
            </a:r>
          </a:p>
          <a:p>
            <a:pPr lvl="1"/>
            <a:r>
              <a:rPr lang="en-US" altLang="zh-CN">
                <a:ea typeface="宋体" panose="02010600030101010101" pitchFamily="2" charset="-122"/>
              </a:rPr>
              <a:t>Combine two sorted halves into sorted whole.</a:t>
            </a:r>
          </a:p>
        </p:txBody>
      </p:sp>
      <p:sp>
        <p:nvSpPr>
          <p:cNvPr id="225296" name="Text Box 16">
            <a:extLst>
              <a:ext uri="{FF2B5EF4-FFF2-40B4-BE49-F238E27FC236}">
                <a16:creationId xmlns:a16="http://schemas.microsoft.com/office/drawing/2014/main" id="{84E70221-082D-D342-96A9-06E4B726D0BA}"/>
              </a:ext>
            </a:extLst>
          </p:cNvPr>
          <p:cNvSpPr txBox="1">
            <a:spLocks noChangeArrowheads="1"/>
          </p:cNvSpPr>
          <p:nvPr/>
        </p:nvSpPr>
        <p:spPr bwMode="auto">
          <a:xfrm>
            <a:off x="8543926" y="3962401"/>
            <a:ext cx="1960563"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400">
                <a:solidFill>
                  <a:srgbClr val="000000"/>
                </a:solidFill>
                <a:latin typeface="Comic Sans MS" panose="030F0902030302020204" pitchFamily="66" charset="0"/>
                <a:ea typeface="宋体" panose="02010600030101010101" pitchFamily="2" charset="-122"/>
              </a:rPr>
              <a:t>two sorted halves</a:t>
            </a:r>
          </a:p>
        </p:txBody>
      </p:sp>
      <p:sp>
        <p:nvSpPr>
          <p:cNvPr id="225297" name="Rectangle 17">
            <a:extLst>
              <a:ext uri="{FF2B5EF4-FFF2-40B4-BE49-F238E27FC236}">
                <a16:creationId xmlns:a16="http://schemas.microsoft.com/office/drawing/2014/main" id="{9A36C915-7DF3-374D-9B31-10B9906F930B}"/>
              </a:ext>
            </a:extLst>
          </p:cNvPr>
          <p:cNvSpPr>
            <a:spLocks noChangeAspect="1" noChangeArrowheads="1"/>
          </p:cNvSpPr>
          <p:nvPr/>
        </p:nvSpPr>
        <p:spPr bwMode="auto">
          <a:xfrm>
            <a:off x="36576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7</a:t>
            </a:r>
          </a:p>
        </p:txBody>
      </p:sp>
      <p:sp>
        <p:nvSpPr>
          <p:cNvPr id="225298" name="Rectangle 18">
            <a:extLst>
              <a:ext uri="{FF2B5EF4-FFF2-40B4-BE49-F238E27FC236}">
                <a16:creationId xmlns:a16="http://schemas.microsoft.com/office/drawing/2014/main" id="{AE6EB24F-944A-E64B-9328-89B27DC9EFAA}"/>
              </a:ext>
            </a:extLst>
          </p:cNvPr>
          <p:cNvSpPr>
            <a:spLocks noChangeAspect="1" noChangeArrowheads="1"/>
          </p:cNvSpPr>
          <p:nvPr/>
        </p:nvSpPr>
        <p:spPr bwMode="auto">
          <a:xfrm>
            <a:off x="41148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5299" name="Rectangle 19">
            <a:extLst>
              <a:ext uri="{FF2B5EF4-FFF2-40B4-BE49-F238E27FC236}">
                <a16:creationId xmlns:a16="http://schemas.microsoft.com/office/drawing/2014/main" id="{6129A7FA-B5AE-9840-8BED-72CE6D9093A8}"/>
              </a:ext>
            </a:extLst>
          </p:cNvPr>
          <p:cNvSpPr>
            <a:spLocks noChangeAspect="1" noChangeArrowheads="1"/>
          </p:cNvSpPr>
          <p:nvPr/>
        </p:nvSpPr>
        <p:spPr bwMode="auto">
          <a:xfrm>
            <a:off x="45720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5300" name="Rectangle 20">
            <a:extLst>
              <a:ext uri="{FF2B5EF4-FFF2-40B4-BE49-F238E27FC236}">
                <a16:creationId xmlns:a16="http://schemas.microsoft.com/office/drawing/2014/main" id="{7B2D2D22-AF6F-0E4C-9206-0050BA9FF18F}"/>
              </a:ext>
            </a:extLst>
          </p:cNvPr>
          <p:cNvSpPr>
            <a:spLocks noChangeAspect="1" noChangeArrowheads="1"/>
          </p:cNvSpPr>
          <p:nvPr/>
        </p:nvSpPr>
        <p:spPr bwMode="auto">
          <a:xfrm>
            <a:off x="5029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5301" name="Rectangle 21">
            <a:extLst>
              <a:ext uri="{FF2B5EF4-FFF2-40B4-BE49-F238E27FC236}">
                <a16:creationId xmlns:a16="http://schemas.microsoft.com/office/drawing/2014/main" id="{D86C9A96-7C4F-AD4E-B52E-DFD67F3E4E6F}"/>
              </a:ext>
            </a:extLst>
          </p:cNvPr>
          <p:cNvSpPr>
            <a:spLocks noChangeAspect="1" noChangeArrowheads="1"/>
          </p:cNvSpPr>
          <p:nvPr/>
        </p:nvSpPr>
        <p:spPr bwMode="auto">
          <a:xfrm>
            <a:off x="2743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a:t>
            </a:r>
          </a:p>
        </p:txBody>
      </p:sp>
      <p:sp>
        <p:nvSpPr>
          <p:cNvPr id="225302" name="Rectangle 22">
            <a:extLst>
              <a:ext uri="{FF2B5EF4-FFF2-40B4-BE49-F238E27FC236}">
                <a16:creationId xmlns:a16="http://schemas.microsoft.com/office/drawing/2014/main" id="{2202BF85-8FD6-5E45-A5CD-E4A875251ACC}"/>
              </a:ext>
            </a:extLst>
          </p:cNvPr>
          <p:cNvSpPr>
            <a:spLocks noChangeAspect="1" noChangeArrowheads="1"/>
          </p:cNvSpPr>
          <p:nvPr/>
        </p:nvSpPr>
        <p:spPr bwMode="auto">
          <a:xfrm>
            <a:off x="3200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3</a:t>
            </a:r>
          </a:p>
        </p:txBody>
      </p:sp>
      <p:sp>
        <p:nvSpPr>
          <p:cNvPr id="225303" name="Rectangle 23">
            <a:extLst>
              <a:ext uri="{FF2B5EF4-FFF2-40B4-BE49-F238E27FC236}">
                <a16:creationId xmlns:a16="http://schemas.microsoft.com/office/drawing/2014/main" id="{1754448E-923F-BA46-BAB1-C8BE6F33F51A}"/>
              </a:ext>
            </a:extLst>
          </p:cNvPr>
          <p:cNvSpPr>
            <a:spLocks noChangeAspect="1" noChangeArrowheads="1"/>
          </p:cNvSpPr>
          <p:nvPr/>
        </p:nvSpPr>
        <p:spPr bwMode="auto">
          <a:xfrm>
            <a:off x="64008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5304" name="Rectangle 24">
            <a:extLst>
              <a:ext uri="{FF2B5EF4-FFF2-40B4-BE49-F238E27FC236}">
                <a16:creationId xmlns:a16="http://schemas.microsoft.com/office/drawing/2014/main" id="{D53081FE-E255-A142-BCC4-317512795D57}"/>
              </a:ext>
            </a:extLst>
          </p:cNvPr>
          <p:cNvSpPr>
            <a:spLocks noChangeAspect="1" noChangeArrowheads="1"/>
          </p:cNvSpPr>
          <p:nvPr/>
        </p:nvSpPr>
        <p:spPr bwMode="auto">
          <a:xfrm>
            <a:off x="68580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5305" name="Rectangle 25">
            <a:extLst>
              <a:ext uri="{FF2B5EF4-FFF2-40B4-BE49-F238E27FC236}">
                <a16:creationId xmlns:a16="http://schemas.microsoft.com/office/drawing/2014/main" id="{9FD1F628-FC12-F243-A32A-5EA897487E97}"/>
              </a:ext>
            </a:extLst>
          </p:cNvPr>
          <p:cNvSpPr>
            <a:spLocks noChangeAspect="1" noChangeArrowheads="1"/>
          </p:cNvSpPr>
          <p:nvPr/>
        </p:nvSpPr>
        <p:spPr bwMode="auto">
          <a:xfrm>
            <a:off x="7315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5306" name="Rectangle 26">
            <a:extLst>
              <a:ext uri="{FF2B5EF4-FFF2-40B4-BE49-F238E27FC236}">
                <a16:creationId xmlns:a16="http://schemas.microsoft.com/office/drawing/2014/main" id="{FC3FDA26-2C66-8C4E-A727-121667D15AA7}"/>
              </a:ext>
            </a:extLst>
          </p:cNvPr>
          <p:cNvSpPr>
            <a:spLocks noChangeAspect="1" noChangeArrowheads="1"/>
          </p:cNvSpPr>
          <p:nvPr/>
        </p:nvSpPr>
        <p:spPr bwMode="auto">
          <a:xfrm>
            <a:off x="7772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5307" name="Rectangle 27">
            <a:extLst>
              <a:ext uri="{FF2B5EF4-FFF2-40B4-BE49-F238E27FC236}">
                <a16:creationId xmlns:a16="http://schemas.microsoft.com/office/drawing/2014/main" id="{AE327F36-2188-AD46-99ED-D9164E1196AE}"/>
              </a:ext>
            </a:extLst>
          </p:cNvPr>
          <p:cNvSpPr>
            <a:spLocks noChangeAspect="1" noChangeArrowheads="1"/>
          </p:cNvSpPr>
          <p:nvPr/>
        </p:nvSpPr>
        <p:spPr bwMode="auto">
          <a:xfrm>
            <a:off x="5486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5308" name="Rectangle 28">
            <a:extLst>
              <a:ext uri="{FF2B5EF4-FFF2-40B4-BE49-F238E27FC236}">
                <a16:creationId xmlns:a16="http://schemas.microsoft.com/office/drawing/2014/main" id="{8D3FF087-4790-0C40-91CE-6795F25A3FBA}"/>
              </a:ext>
            </a:extLst>
          </p:cNvPr>
          <p:cNvSpPr>
            <a:spLocks noChangeAspect="1" noChangeArrowheads="1"/>
          </p:cNvSpPr>
          <p:nvPr/>
        </p:nvSpPr>
        <p:spPr bwMode="auto">
          <a:xfrm>
            <a:off x="59436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5309" name="Text Box 29">
            <a:extLst>
              <a:ext uri="{FF2B5EF4-FFF2-40B4-BE49-F238E27FC236}">
                <a16:creationId xmlns:a16="http://schemas.microsoft.com/office/drawing/2014/main" id="{318D673F-1DA1-8542-8CA7-E0BBDC285F3E}"/>
              </a:ext>
            </a:extLst>
          </p:cNvPr>
          <p:cNvSpPr txBox="1">
            <a:spLocks noChangeArrowheads="1"/>
          </p:cNvSpPr>
          <p:nvPr/>
        </p:nvSpPr>
        <p:spPr bwMode="auto">
          <a:xfrm>
            <a:off x="8534400" y="4967289"/>
            <a:ext cx="1905000"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400">
                <a:solidFill>
                  <a:srgbClr val="000000"/>
                </a:solidFill>
                <a:latin typeface="Comic Sans MS" panose="030F0902030302020204" pitchFamily="66" charset="0"/>
                <a:ea typeface="宋体" panose="02010600030101010101" pitchFamily="2" charset="-122"/>
              </a:rPr>
              <a:t>auxiliary array</a:t>
            </a:r>
          </a:p>
        </p:txBody>
      </p:sp>
      <p:sp>
        <p:nvSpPr>
          <p:cNvPr id="225310" name="Line 30">
            <a:extLst>
              <a:ext uri="{FF2B5EF4-FFF2-40B4-BE49-F238E27FC236}">
                <a16:creationId xmlns:a16="http://schemas.microsoft.com/office/drawing/2014/main" id="{819D8B63-8BCF-C041-8BE3-3692745FBB15}"/>
              </a:ext>
            </a:extLst>
          </p:cNvPr>
          <p:cNvSpPr>
            <a:spLocks noChangeShapeType="1"/>
          </p:cNvSpPr>
          <p:nvPr/>
        </p:nvSpPr>
        <p:spPr bwMode="auto">
          <a:xfrm>
            <a:off x="3206750" y="3609975"/>
            <a:ext cx="0" cy="2095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kumimoji="1" lang="zh-CN" altLang="en-US" sz="1600">
              <a:solidFill>
                <a:srgbClr val="000000"/>
              </a:solidFill>
              <a:latin typeface="Comic Sans MS" panose="030F0902030302020204" pitchFamily="66" charset="0"/>
            </a:endParaRPr>
          </a:p>
        </p:txBody>
      </p:sp>
      <p:sp>
        <p:nvSpPr>
          <p:cNvPr id="225311" name="Line 31">
            <a:extLst>
              <a:ext uri="{FF2B5EF4-FFF2-40B4-BE49-F238E27FC236}">
                <a16:creationId xmlns:a16="http://schemas.microsoft.com/office/drawing/2014/main" id="{FCF80919-8145-E745-BCC0-DDF6AF86F45E}"/>
              </a:ext>
            </a:extLst>
          </p:cNvPr>
          <p:cNvSpPr>
            <a:spLocks noChangeShapeType="1"/>
          </p:cNvSpPr>
          <p:nvPr/>
        </p:nvSpPr>
        <p:spPr bwMode="auto">
          <a:xfrm>
            <a:off x="6392863" y="3609975"/>
            <a:ext cx="0" cy="2095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kumimoji="1" lang="zh-CN" altLang="en-US" sz="1600">
              <a:solidFill>
                <a:srgbClr val="000000"/>
              </a:solidFill>
              <a:latin typeface="Comic Sans MS" panose="030F0902030302020204" pitchFamily="66" charset="0"/>
            </a:endParaRPr>
          </a:p>
        </p:txBody>
      </p:sp>
      <p:sp>
        <p:nvSpPr>
          <p:cNvPr id="225312" name="Text Box 32">
            <a:extLst>
              <a:ext uri="{FF2B5EF4-FFF2-40B4-BE49-F238E27FC236}">
                <a16:creationId xmlns:a16="http://schemas.microsoft.com/office/drawing/2014/main" id="{63390F3B-24CA-BF44-B5DE-60C7876E2387}"/>
              </a:ext>
            </a:extLst>
          </p:cNvPr>
          <p:cNvSpPr txBox="1">
            <a:spLocks noChangeArrowheads="1"/>
          </p:cNvSpPr>
          <p:nvPr/>
        </p:nvSpPr>
        <p:spPr bwMode="auto">
          <a:xfrm>
            <a:off x="2276475" y="3257550"/>
            <a:ext cx="1905000"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600">
                <a:solidFill>
                  <a:srgbClr val="000000"/>
                </a:solidFill>
                <a:latin typeface="Comic Sans MS" panose="030F0902030302020204" pitchFamily="66" charset="0"/>
                <a:ea typeface="宋体" panose="02010600030101010101" pitchFamily="2" charset="-122"/>
              </a:rPr>
              <a:t>i = 5</a:t>
            </a:r>
          </a:p>
        </p:txBody>
      </p:sp>
      <p:sp>
        <p:nvSpPr>
          <p:cNvPr id="225313" name="Text Box 33">
            <a:extLst>
              <a:ext uri="{FF2B5EF4-FFF2-40B4-BE49-F238E27FC236}">
                <a16:creationId xmlns:a16="http://schemas.microsoft.com/office/drawing/2014/main" id="{98A00140-3E9B-7D41-BA93-66BC9A0844F0}"/>
              </a:ext>
            </a:extLst>
          </p:cNvPr>
          <p:cNvSpPr txBox="1">
            <a:spLocks noChangeArrowheads="1"/>
          </p:cNvSpPr>
          <p:nvPr/>
        </p:nvSpPr>
        <p:spPr bwMode="auto">
          <a:xfrm>
            <a:off x="5276850" y="5838826"/>
            <a:ext cx="3346450" cy="430887"/>
          </a:xfrm>
          <a:prstGeom prst="rect">
            <a:avLst/>
          </a:prstGeom>
          <a:solidFill>
            <a:schemeClr val="accent2"/>
          </a:solidFill>
          <a:ln>
            <a:noFill/>
          </a:ln>
          <a:extLst>
            <a:ext uri="{91240B29-F687-4F45-9708-019B960494DF}">
              <a14:hiddenLine xmlns:a14="http://schemas.microsoft.com/office/drawing/2010/main" w="9525">
                <a:solidFill>
                  <a:schemeClr val="tx1"/>
                </a:solidFill>
                <a:miter lim="800000"/>
                <a:headEnd/>
                <a:tailEnd/>
              </a14:hiddenLine>
            </a:ext>
          </a:extLst>
        </p:spPr>
        <p:txBody>
          <a:bodyPr tIns="91440" bIns="91440">
            <a:spAutoFit/>
          </a:bodyPr>
          <a:lstStyle/>
          <a:p>
            <a:pPr eaLnBrk="0" fontAlgn="base" hangingPunct="0">
              <a:spcBef>
                <a:spcPct val="50000"/>
              </a:spcBef>
              <a:spcAft>
                <a:spcPct val="0"/>
              </a:spcAft>
            </a:pPr>
            <a:r>
              <a:rPr lang="en-US" altLang="zh-CN" sz="1600">
                <a:solidFill>
                  <a:srgbClr val="000000"/>
                </a:solidFill>
                <a:latin typeface="Comic Sans MS" panose="030F0902030302020204" pitchFamily="66" charset="0"/>
                <a:ea typeface="宋体" panose="02010600030101010101" pitchFamily="2" charset="-122"/>
              </a:rPr>
              <a:t>Total:  6  </a:t>
            </a:r>
          </a:p>
        </p:txBody>
      </p:sp>
      <p:sp>
        <p:nvSpPr>
          <p:cNvPr id="225314" name="Text Box 34">
            <a:extLst>
              <a:ext uri="{FF2B5EF4-FFF2-40B4-BE49-F238E27FC236}">
                <a16:creationId xmlns:a16="http://schemas.microsoft.com/office/drawing/2014/main" id="{AD676B02-08AE-9B4A-8875-7E6FB7F45F4E}"/>
              </a:ext>
            </a:extLst>
          </p:cNvPr>
          <p:cNvSpPr txBox="1">
            <a:spLocks noChangeArrowheads="1"/>
          </p:cNvSpPr>
          <p:nvPr/>
        </p:nvSpPr>
        <p:spPr bwMode="auto">
          <a:xfrm>
            <a:off x="5807076"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6</a:t>
            </a:r>
          </a:p>
        </p:txBody>
      </p:sp>
      <p:pic>
        <p:nvPicPr>
          <p:cNvPr id="36" name="Picture 2">
            <a:extLst>
              <a:ext uri="{FF2B5EF4-FFF2-40B4-BE49-F238E27FC236}">
                <a16:creationId xmlns:a16="http://schemas.microsoft.com/office/drawing/2014/main" id="{0B026B46-C9C2-704E-88B8-1C0BADB5AE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4">
            <a:extLst>
              <a:ext uri="{FF2B5EF4-FFF2-40B4-BE49-F238E27FC236}">
                <a16:creationId xmlns:a16="http://schemas.microsoft.com/office/drawing/2014/main" id="{173CDA02-FF80-B84D-8E60-B7DDA08EB516}"/>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4198648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灯片编号占位符 3">
            <a:extLst>
              <a:ext uri="{FF2B5EF4-FFF2-40B4-BE49-F238E27FC236}">
                <a16:creationId xmlns:a16="http://schemas.microsoft.com/office/drawing/2014/main" id="{618DC4A3-DDD3-6A45-9A4D-23D891C556D0}"/>
              </a:ext>
            </a:extLst>
          </p:cNvPr>
          <p:cNvSpPr>
            <a:spLocks noGrp="1"/>
          </p:cNvSpPr>
          <p:nvPr>
            <p:ph type="sldNum" sz="quarter" idx="10"/>
          </p:nvPr>
        </p:nvSpPr>
        <p:spPr/>
        <p:txBody>
          <a:bodyPr/>
          <a:lstStyle/>
          <a:p>
            <a:pPr eaLnBrk="0" fontAlgn="base" hangingPunct="0">
              <a:spcBef>
                <a:spcPct val="0"/>
              </a:spcBef>
              <a:spcAft>
                <a:spcPct val="0"/>
              </a:spcAft>
            </a:pPr>
            <a:fld id="{02173D25-A02F-1B40-8220-80F32B0B40C3}" type="slidenum">
              <a:rPr kumimoji="1" lang="en-US" altLang="zh-CN">
                <a:solidFill>
                  <a:srgbClr val="000000"/>
                </a:solidFill>
                <a:latin typeface="Comic Sans MS" panose="030F0902030302020204" pitchFamily="66" charset="0"/>
              </a:rPr>
              <a:pPr eaLnBrk="0" fontAlgn="base" hangingPunct="0">
                <a:spcBef>
                  <a:spcPct val="0"/>
                </a:spcBef>
                <a:spcAft>
                  <a:spcPct val="0"/>
                </a:spcAft>
              </a:pPr>
              <a:t>35</a:t>
            </a:fld>
            <a:endParaRPr kumimoji="1" lang="en-US" altLang="zh-CN" sz="1400">
              <a:solidFill>
                <a:srgbClr val="000000"/>
              </a:solidFill>
              <a:latin typeface="Comic Sans MS" panose="030F0902030302020204" pitchFamily="66" charset="0"/>
            </a:endParaRPr>
          </a:p>
        </p:txBody>
      </p:sp>
      <p:sp>
        <p:nvSpPr>
          <p:cNvPr id="226306" name="Rectangle 2">
            <a:extLst>
              <a:ext uri="{FF2B5EF4-FFF2-40B4-BE49-F238E27FC236}">
                <a16:creationId xmlns:a16="http://schemas.microsoft.com/office/drawing/2014/main" id="{698773ED-CC3D-ED46-9EC2-AFA2FD5A58EB}"/>
              </a:ext>
            </a:extLst>
          </p:cNvPr>
          <p:cNvSpPr>
            <a:spLocks noChangeAspect="1" noChangeArrowheads="1"/>
          </p:cNvSpPr>
          <p:nvPr/>
        </p:nvSpPr>
        <p:spPr bwMode="auto">
          <a:xfrm>
            <a:off x="3429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10</a:t>
            </a:r>
          </a:p>
        </p:txBody>
      </p:sp>
      <p:sp>
        <p:nvSpPr>
          <p:cNvPr id="226307" name="Rectangle 3">
            <a:extLst>
              <a:ext uri="{FF2B5EF4-FFF2-40B4-BE49-F238E27FC236}">
                <a16:creationId xmlns:a16="http://schemas.microsoft.com/office/drawing/2014/main" id="{F85599C9-0C1E-4E48-ADE2-BDC7A8AF9DE1}"/>
              </a:ext>
            </a:extLst>
          </p:cNvPr>
          <p:cNvSpPr>
            <a:spLocks noChangeAspect="1" noChangeArrowheads="1"/>
          </p:cNvSpPr>
          <p:nvPr/>
        </p:nvSpPr>
        <p:spPr bwMode="auto">
          <a:xfrm>
            <a:off x="38862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14</a:t>
            </a:r>
          </a:p>
        </p:txBody>
      </p:sp>
      <p:sp>
        <p:nvSpPr>
          <p:cNvPr id="226308" name="Rectangle 4">
            <a:extLst>
              <a:ext uri="{FF2B5EF4-FFF2-40B4-BE49-F238E27FC236}">
                <a16:creationId xmlns:a16="http://schemas.microsoft.com/office/drawing/2014/main" id="{BC3B76CC-4995-C341-B4B2-9F1A6D4E5363}"/>
              </a:ext>
            </a:extLst>
          </p:cNvPr>
          <p:cNvSpPr>
            <a:spLocks noChangeAspect="1" noChangeArrowheads="1"/>
          </p:cNvSpPr>
          <p:nvPr/>
        </p:nvSpPr>
        <p:spPr bwMode="auto">
          <a:xfrm>
            <a:off x="43434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18</a:t>
            </a:r>
          </a:p>
        </p:txBody>
      </p:sp>
      <p:sp>
        <p:nvSpPr>
          <p:cNvPr id="226309" name="Rectangle 5">
            <a:extLst>
              <a:ext uri="{FF2B5EF4-FFF2-40B4-BE49-F238E27FC236}">
                <a16:creationId xmlns:a16="http://schemas.microsoft.com/office/drawing/2014/main" id="{88F260EB-A643-BB45-87F8-6C3CD1858EFB}"/>
              </a:ext>
            </a:extLst>
          </p:cNvPr>
          <p:cNvSpPr>
            <a:spLocks noChangeAspect="1" noChangeArrowheads="1"/>
          </p:cNvSpPr>
          <p:nvPr/>
        </p:nvSpPr>
        <p:spPr bwMode="auto">
          <a:xfrm>
            <a:off x="4800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19</a:t>
            </a:r>
          </a:p>
        </p:txBody>
      </p:sp>
      <p:sp>
        <p:nvSpPr>
          <p:cNvPr id="226310" name="Rectangle 6">
            <a:extLst>
              <a:ext uri="{FF2B5EF4-FFF2-40B4-BE49-F238E27FC236}">
                <a16:creationId xmlns:a16="http://schemas.microsoft.com/office/drawing/2014/main" id="{18FBD723-40AC-844B-AD0B-C5EEE8F89404}"/>
              </a:ext>
            </a:extLst>
          </p:cNvPr>
          <p:cNvSpPr>
            <a:spLocks noChangeAspect="1" noChangeArrowheads="1"/>
          </p:cNvSpPr>
          <p:nvPr/>
        </p:nvSpPr>
        <p:spPr bwMode="auto">
          <a:xfrm>
            <a:off x="2514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3</a:t>
            </a:r>
          </a:p>
        </p:txBody>
      </p:sp>
      <p:sp>
        <p:nvSpPr>
          <p:cNvPr id="226311" name="Rectangle 7">
            <a:extLst>
              <a:ext uri="{FF2B5EF4-FFF2-40B4-BE49-F238E27FC236}">
                <a16:creationId xmlns:a16="http://schemas.microsoft.com/office/drawing/2014/main" id="{88AA1F4E-611A-B74C-A607-30E1636FF6B2}"/>
              </a:ext>
            </a:extLst>
          </p:cNvPr>
          <p:cNvSpPr>
            <a:spLocks noChangeAspect="1" noChangeArrowheads="1"/>
          </p:cNvSpPr>
          <p:nvPr/>
        </p:nvSpPr>
        <p:spPr bwMode="auto">
          <a:xfrm>
            <a:off x="29718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7</a:t>
            </a:r>
          </a:p>
        </p:txBody>
      </p:sp>
      <p:sp>
        <p:nvSpPr>
          <p:cNvPr id="226312" name="Rectangle 8">
            <a:extLst>
              <a:ext uri="{FF2B5EF4-FFF2-40B4-BE49-F238E27FC236}">
                <a16:creationId xmlns:a16="http://schemas.microsoft.com/office/drawing/2014/main" id="{78DEDADD-69FC-6A40-B90F-BE963674A07F}"/>
              </a:ext>
            </a:extLst>
          </p:cNvPr>
          <p:cNvSpPr>
            <a:spLocks noChangeAspect="1" noChangeArrowheads="1"/>
          </p:cNvSpPr>
          <p:nvPr/>
        </p:nvSpPr>
        <p:spPr bwMode="auto">
          <a:xfrm>
            <a:off x="66294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16</a:t>
            </a:r>
          </a:p>
        </p:txBody>
      </p:sp>
      <p:sp>
        <p:nvSpPr>
          <p:cNvPr id="226313" name="Rectangle 9">
            <a:extLst>
              <a:ext uri="{FF2B5EF4-FFF2-40B4-BE49-F238E27FC236}">
                <a16:creationId xmlns:a16="http://schemas.microsoft.com/office/drawing/2014/main" id="{6D25B08A-A7DA-7E45-8419-663E1E5122FB}"/>
              </a:ext>
            </a:extLst>
          </p:cNvPr>
          <p:cNvSpPr>
            <a:spLocks noChangeAspect="1" noChangeArrowheads="1"/>
          </p:cNvSpPr>
          <p:nvPr/>
        </p:nvSpPr>
        <p:spPr bwMode="auto">
          <a:xfrm>
            <a:off x="7086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17</a:t>
            </a:r>
          </a:p>
        </p:txBody>
      </p:sp>
      <p:sp>
        <p:nvSpPr>
          <p:cNvPr id="226314" name="Rectangle 10">
            <a:extLst>
              <a:ext uri="{FF2B5EF4-FFF2-40B4-BE49-F238E27FC236}">
                <a16:creationId xmlns:a16="http://schemas.microsoft.com/office/drawing/2014/main" id="{18725429-C293-7142-A473-6D2D48321205}"/>
              </a:ext>
            </a:extLst>
          </p:cNvPr>
          <p:cNvSpPr>
            <a:spLocks noChangeAspect="1" noChangeArrowheads="1"/>
          </p:cNvSpPr>
          <p:nvPr/>
        </p:nvSpPr>
        <p:spPr bwMode="auto">
          <a:xfrm>
            <a:off x="75438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23</a:t>
            </a:r>
          </a:p>
        </p:txBody>
      </p:sp>
      <p:sp>
        <p:nvSpPr>
          <p:cNvPr id="226315" name="Rectangle 11">
            <a:extLst>
              <a:ext uri="{FF2B5EF4-FFF2-40B4-BE49-F238E27FC236}">
                <a16:creationId xmlns:a16="http://schemas.microsoft.com/office/drawing/2014/main" id="{F1100C06-6BDA-C64E-897C-4A6B04F61997}"/>
              </a:ext>
            </a:extLst>
          </p:cNvPr>
          <p:cNvSpPr>
            <a:spLocks noChangeAspect="1" noChangeArrowheads="1"/>
          </p:cNvSpPr>
          <p:nvPr/>
        </p:nvSpPr>
        <p:spPr bwMode="auto">
          <a:xfrm>
            <a:off x="8001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25</a:t>
            </a:r>
          </a:p>
        </p:txBody>
      </p:sp>
      <p:sp>
        <p:nvSpPr>
          <p:cNvPr id="226316" name="Rectangle 12">
            <a:extLst>
              <a:ext uri="{FF2B5EF4-FFF2-40B4-BE49-F238E27FC236}">
                <a16:creationId xmlns:a16="http://schemas.microsoft.com/office/drawing/2014/main" id="{E7627017-24A0-C843-9B64-EDEB743E52DF}"/>
              </a:ext>
            </a:extLst>
          </p:cNvPr>
          <p:cNvSpPr>
            <a:spLocks noChangeAspect="1" noChangeArrowheads="1"/>
          </p:cNvSpPr>
          <p:nvPr/>
        </p:nvSpPr>
        <p:spPr bwMode="auto">
          <a:xfrm>
            <a:off x="5715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a:t>
            </a:r>
          </a:p>
        </p:txBody>
      </p:sp>
      <p:sp>
        <p:nvSpPr>
          <p:cNvPr id="226317" name="Rectangle 13">
            <a:extLst>
              <a:ext uri="{FF2B5EF4-FFF2-40B4-BE49-F238E27FC236}">
                <a16:creationId xmlns:a16="http://schemas.microsoft.com/office/drawing/2014/main" id="{F29195D1-DB2A-6544-88D5-9568E6308618}"/>
              </a:ext>
            </a:extLst>
          </p:cNvPr>
          <p:cNvSpPr>
            <a:spLocks noChangeAspect="1" noChangeArrowheads="1"/>
          </p:cNvSpPr>
          <p:nvPr/>
        </p:nvSpPr>
        <p:spPr bwMode="auto">
          <a:xfrm>
            <a:off x="61722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11</a:t>
            </a:r>
          </a:p>
        </p:txBody>
      </p:sp>
      <p:sp>
        <p:nvSpPr>
          <p:cNvPr id="226318" name="Rectangle 14">
            <a:extLst>
              <a:ext uri="{FF2B5EF4-FFF2-40B4-BE49-F238E27FC236}">
                <a16:creationId xmlns:a16="http://schemas.microsoft.com/office/drawing/2014/main" id="{04642ED3-7145-2046-9C1C-F962BFD154B2}"/>
              </a:ext>
            </a:extLst>
          </p:cNvPr>
          <p:cNvSpPr>
            <a:spLocks noGrp="1" noChangeArrowheads="1"/>
          </p:cNvSpPr>
          <p:nvPr>
            <p:ph type="title"/>
          </p:nvPr>
        </p:nvSpPr>
        <p:spPr/>
        <p:txBody>
          <a:bodyPr/>
          <a:lstStyle/>
          <a:p>
            <a:r>
              <a:rPr lang="en-US" altLang="zh-CN">
                <a:ea typeface="宋体" panose="02010600030101010101" pitchFamily="2" charset="-122"/>
              </a:rPr>
              <a:t>Merge and Count</a:t>
            </a:r>
          </a:p>
        </p:txBody>
      </p:sp>
      <p:sp>
        <p:nvSpPr>
          <p:cNvPr id="226319" name="Rectangle 15">
            <a:extLst>
              <a:ext uri="{FF2B5EF4-FFF2-40B4-BE49-F238E27FC236}">
                <a16:creationId xmlns:a16="http://schemas.microsoft.com/office/drawing/2014/main" id="{5B1D0CB8-42BD-AE4E-8AED-5A548CE3E86B}"/>
              </a:ext>
            </a:extLst>
          </p:cNvPr>
          <p:cNvSpPr>
            <a:spLocks noGrp="1" noChangeArrowheads="1"/>
          </p:cNvSpPr>
          <p:nvPr>
            <p:ph type="body" idx="1"/>
          </p:nvPr>
        </p:nvSpPr>
        <p:spPr/>
        <p:txBody>
          <a:bodyPr/>
          <a:lstStyle/>
          <a:p>
            <a:r>
              <a:rPr lang="en-US" altLang="zh-CN">
                <a:ea typeface="宋体" panose="02010600030101010101" pitchFamily="2" charset="-122"/>
              </a:rPr>
              <a:t>Merge and count step. </a:t>
            </a:r>
          </a:p>
          <a:p>
            <a:pPr lvl="1"/>
            <a:r>
              <a:rPr lang="en-US" altLang="zh-CN">
                <a:ea typeface="宋体" panose="02010600030101010101" pitchFamily="2" charset="-122"/>
              </a:rPr>
              <a:t>Given two sorted halves, count number of inversions where a</a:t>
            </a:r>
            <a:r>
              <a:rPr lang="en-US" altLang="zh-CN" sz="2000" baseline="-25000">
                <a:ea typeface="宋体" panose="02010600030101010101" pitchFamily="2" charset="-122"/>
              </a:rPr>
              <a:t>i</a:t>
            </a:r>
            <a:r>
              <a:rPr lang="en-US" altLang="zh-CN">
                <a:ea typeface="宋体" panose="02010600030101010101" pitchFamily="2" charset="-122"/>
              </a:rPr>
              <a:t> and a</a:t>
            </a:r>
            <a:r>
              <a:rPr lang="en-US" altLang="zh-CN" sz="2000" baseline="-25000">
                <a:ea typeface="宋体" panose="02010600030101010101" pitchFamily="2" charset="-122"/>
              </a:rPr>
              <a:t>j</a:t>
            </a:r>
            <a:r>
              <a:rPr lang="en-US" altLang="zh-CN">
                <a:ea typeface="宋体" panose="02010600030101010101" pitchFamily="2" charset="-122"/>
              </a:rPr>
              <a:t> are in different halves.</a:t>
            </a:r>
          </a:p>
          <a:p>
            <a:pPr lvl="1"/>
            <a:r>
              <a:rPr lang="en-US" altLang="zh-CN">
                <a:ea typeface="宋体" panose="02010600030101010101" pitchFamily="2" charset="-122"/>
              </a:rPr>
              <a:t>Combine two sorted halves into sorted whole.</a:t>
            </a:r>
          </a:p>
        </p:txBody>
      </p:sp>
      <p:sp>
        <p:nvSpPr>
          <p:cNvPr id="226320" name="Text Box 16">
            <a:extLst>
              <a:ext uri="{FF2B5EF4-FFF2-40B4-BE49-F238E27FC236}">
                <a16:creationId xmlns:a16="http://schemas.microsoft.com/office/drawing/2014/main" id="{68ACC839-8E44-6343-ABF1-D8367AE0F762}"/>
              </a:ext>
            </a:extLst>
          </p:cNvPr>
          <p:cNvSpPr txBox="1">
            <a:spLocks noChangeArrowheads="1"/>
          </p:cNvSpPr>
          <p:nvPr/>
        </p:nvSpPr>
        <p:spPr bwMode="auto">
          <a:xfrm>
            <a:off x="8543926" y="3962401"/>
            <a:ext cx="1960563"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400">
                <a:solidFill>
                  <a:srgbClr val="000000"/>
                </a:solidFill>
                <a:latin typeface="Comic Sans MS" panose="030F0902030302020204" pitchFamily="66" charset="0"/>
                <a:ea typeface="宋体" panose="02010600030101010101" pitchFamily="2" charset="-122"/>
              </a:rPr>
              <a:t>two sorted halves</a:t>
            </a:r>
          </a:p>
        </p:txBody>
      </p:sp>
      <p:sp>
        <p:nvSpPr>
          <p:cNvPr id="226321" name="Rectangle 17">
            <a:extLst>
              <a:ext uri="{FF2B5EF4-FFF2-40B4-BE49-F238E27FC236}">
                <a16:creationId xmlns:a16="http://schemas.microsoft.com/office/drawing/2014/main" id="{6A67899B-E8E8-E945-807C-94D973801908}"/>
              </a:ext>
            </a:extLst>
          </p:cNvPr>
          <p:cNvSpPr>
            <a:spLocks noChangeAspect="1" noChangeArrowheads="1"/>
          </p:cNvSpPr>
          <p:nvPr/>
        </p:nvSpPr>
        <p:spPr bwMode="auto">
          <a:xfrm>
            <a:off x="36576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7</a:t>
            </a:r>
          </a:p>
        </p:txBody>
      </p:sp>
      <p:sp>
        <p:nvSpPr>
          <p:cNvPr id="226322" name="Rectangle 18">
            <a:extLst>
              <a:ext uri="{FF2B5EF4-FFF2-40B4-BE49-F238E27FC236}">
                <a16:creationId xmlns:a16="http://schemas.microsoft.com/office/drawing/2014/main" id="{EDB7B531-D90E-B74F-A52A-BA81F4FFD55F}"/>
              </a:ext>
            </a:extLst>
          </p:cNvPr>
          <p:cNvSpPr>
            <a:spLocks noChangeAspect="1" noChangeArrowheads="1"/>
          </p:cNvSpPr>
          <p:nvPr/>
        </p:nvSpPr>
        <p:spPr bwMode="auto">
          <a:xfrm>
            <a:off x="41148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6323" name="Rectangle 19">
            <a:extLst>
              <a:ext uri="{FF2B5EF4-FFF2-40B4-BE49-F238E27FC236}">
                <a16:creationId xmlns:a16="http://schemas.microsoft.com/office/drawing/2014/main" id="{B24D4A41-621C-9C44-A541-E7A5BF805EC4}"/>
              </a:ext>
            </a:extLst>
          </p:cNvPr>
          <p:cNvSpPr>
            <a:spLocks noChangeAspect="1" noChangeArrowheads="1"/>
          </p:cNvSpPr>
          <p:nvPr/>
        </p:nvSpPr>
        <p:spPr bwMode="auto">
          <a:xfrm>
            <a:off x="45720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6324" name="Rectangle 20">
            <a:extLst>
              <a:ext uri="{FF2B5EF4-FFF2-40B4-BE49-F238E27FC236}">
                <a16:creationId xmlns:a16="http://schemas.microsoft.com/office/drawing/2014/main" id="{55CB7859-9AB0-7E4B-8404-8BBF4A408A48}"/>
              </a:ext>
            </a:extLst>
          </p:cNvPr>
          <p:cNvSpPr>
            <a:spLocks noChangeAspect="1" noChangeArrowheads="1"/>
          </p:cNvSpPr>
          <p:nvPr/>
        </p:nvSpPr>
        <p:spPr bwMode="auto">
          <a:xfrm>
            <a:off x="5029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6325" name="Rectangle 21">
            <a:extLst>
              <a:ext uri="{FF2B5EF4-FFF2-40B4-BE49-F238E27FC236}">
                <a16:creationId xmlns:a16="http://schemas.microsoft.com/office/drawing/2014/main" id="{D7A6898B-2F30-9A4D-B49E-FE6187B14FE6}"/>
              </a:ext>
            </a:extLst>
          </p:cNvPr>
          <p:cNvSpPr>
            <a:spLocks noChangeAspect="1" noChangeArrowheads="1"/>
          </p:cNvSpPr>
          <p:nvPr/>
        </p:nvSpPr>
        <p:spPr bwMode="auto">
          <a:xfrm>
            <a:off x="2743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a:t>
            </a:r>
          </a:p>
        </p:txBody>
      </p:sp>
      <p:sp>
        <p:nvSpPr>
          <p:cNvPr id="226326" name="Rectangle 22">
            <a:extLst>
              <a:ext uri="{FF2B5EF4-FFF2-40B4-BE49-F238E27FC236}">
                <a16:creationId xmlns:a16="http://schemas.microsoft.com/office/drawing/2014/main" id="{F27C3A75-83FF-CF4D-B760-CA3C863EE88F}"/>
              </a:ext>
            </a:extLst>
          </p:cNvPr>
          <p:cNvSpPr>
            <a:spLocks noChangeAspect="1" noChangeArrowheads="1"/>
          </p:cNvSpPr>
          <p:nvPr/>
        </p:nvSpPr>
        <p:spPr bwMode="auto">
          <a:xfrm>
            <a:off x="3200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3</a:t>
            </a:r>
          </a:p>
        </p:txBody>
      </p:sp>
      <p:sp>
        <p:nvSpPr>
          <p:cNvPr id="226327" name="Rectangle 23">
            <a:extLst>
              <a:ext uri="{FF2B5EF4-FFF2-40B4-BE49-F238E27FC236}">
                <a16:creationId xmlns:a16="http://schemas.microsoft.com/office/drawing/2014/main" id="{D7E72F27-DD53-154E-A984-F5D087430818}"/>
              </a:ext>
            </a:extLst>
          </p:cNvPr>
          <p:cNvSpPr>
            <a:spLocks noChangeAspect="1" noChangeArrowheads="1"/>
          </p:cNvSpPr>
          <p:nvPr/>
        </p:nvSpPr>
        <p:spPr bwMode="auto">
          <a:xfrm>
            <a:off x="64008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6328" name="Rectangle 24">
            <a:extLst>
              <a:ext uri="{FF2B5EF4-FFF2-40B4-BE49-F238E27FC236}">
                <a16:creationId xmlns:a16="http://schemas.microsoft.com/office/drawing/2014/main" id="{2124C791-AB57-954B-B90A-BA0446DB7671}"/>
              </a:ext>
            </a:extLst>
          </p:cNvPr>
          <p:cNvSpPr>
            <a:spLocks noChangeAspect="1" noChangeArrowheads="1"/>
          </p:cNvSpPr>
          <p:nvPr/>
        </p:nvSpPr>
        <p:spPr bwMode="auto">
          <a:xfrm>
            <a:off x="68580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6329" name="Rectangle 25">
            <a:extLst>
              <a:ext uri="{FF2B5EF4-FFF2-40B4-BE49-F238E27FC236}">
                <a16:creationId xmlns:a16="http://schemas.microsoft.com/office/drawing/2014/main" id="{0989C226-6912-8A48-B8E8-F7956787B310}"/>
              </a:ext>
            </a:extLst>
          </p:cNvPr>
          <p:cNvSpPr>
            <a:spLocks noChangeAspect="1" noChangeArrowheads="1"/>
          </p:cNvSpPr>
          <p:nvPr/>
        </p:nvSpPr>
        <p:spPr bwMode="auto">
          <a:xfrm>
            <a:off x="7315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6330" name="Rectangle 26">
            <a:extLst>
              <a:ext uri="{FF2B5EF4-FFF2-40B4-BE49-F238E27FC236}">
                <a16:creationId xmlns:a16="http://schemas.microsoft.com/office/drawing/2014/main" id="{7C7352F6-8A34-BD42-8B05-4F2DEA77BD7D}"/>
              </a:ext>
            </a:extLst>
          </p:cNvPr>
          <p:cNvSpPr>
            <a:spLocks noChangeAspect="1" noChangeArrowheads="1"/>
          </p:cNvSpPr>
          <p:nvPr/>
        </p:nvSpPr>
        <p:spPr bwMode="auto">
          <a:xfrm>
            <a:off x="7772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6331" name="Rectangle 27">
            <a:extLst>
              <a:ext uri="{FF2B5EF4-FFF2-40B4-BE49-F238E27FC236}">
                <a16:creationId xmlns:a16="http://schemas.microsoft.com/office/drawing/2014/main" id="{3FFA4865-A5E4-0146-90C1-14EEFD583F3C}"/>
              </a:ext>
            </a:extLst>
          </p:cNvPr>
          <p:cNvSpPr>
            <a:spLocks noChangeAspect="1" noChangeArrowheads="1"/>
          </p:cNvSpPr>
          <p:nvPr/>
        </p:nvSpPr>
        <p:spPr bwMode="auto">
          <a:xfrm>
            <a:off x="5486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6332" name="Rectangle 28">
            <a:extLst>
              <a:ext uri="{FF2B5EF4-FFF2-40B4-BE49-F238E27FC236}">
                <a16:creationId xmlns:a16="http://schemas.microsoft.com/office/drawing/2014/main" id="{47904926-AB51-AD44-AF82-7D13D605D19C}"/>
              </a:ext>
            </a:extLst>
          </p:cNvPr>
          <p:cNvSpPr>
            <a:spLocks noChangeAspect="1" noChangeArrowheads="1"/>
          </p:cNvSpPr>
          <p:nvPr/>
        </p:nvSpPr>
        <p:spPr bwMode="auto">
          <a:xfrm>
            <a:off x="59436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6333" name="Text Box 29">
            <a:extLst>
              <a:ext uri="{FF2B5EF4-FFF2-40B4-BE49-F238E27FC236}">
                <a16:creationId xmlns:a16="http://schemas.microsoft.com/office/drawing/2014/main" id="{265A37DD-23B6-0249-847F-A1996A307607}"/>
              </a:ext>
            </a:extLst>
          </p:cNvPr>
          <p:cNvSpPr txBox="1">
            <a:spLocks noChangeArrowheads="1"/>
          </p:cNvSpPr>
          <p:nvPr/>
        </p:nvSpPr>
        <p:spPr bwMode="auto">
          <a:xfrm>
            <a:off x="8534400" y="4967289"/>
            <a:ext cx="1905000"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400">
                <a:solidFill>
                  <a:srgbClr val="000000"/>
                </a:solidFill>
                <a:latin typeface="Comic Sans MS" panose="030F0902030302020204" pitchFamily="66" charset="0"/>
                <a:ea typeface="宋体" panose="02010600030101010101" pitchFamily="2" charset="-122"/>
              </a:rPr>
              <a:t>auxiliary array</a:t>
            </a:r>
          </a:p>
        </p:txBody>
      </p:sp>
      <p:sp>
        <p:nvSpPr>
          <p:cNvPr id="226334" name="Line 30">
            <a:extLst>
              <a:ext uri="{FF2B5EF4-FFF2-40B4-BE49-F238E27FC236}">
                <a16:creationId xmlns:a16="http://schemas.microsoft.com/office/drawing/2014/main" id="{3E8FB413-57C9-0143-B18E-2D508D04FD59}"/>
              </a:ext>
            </a:extLst>
          </p:cNvPr>
          <p:cNvSpPr>
            <a:spLocks noChangeShapeType="1"/>
          </p:cNvSpPr>
          <p:nvPr/>
        </p:nvSpPr>
        <p:spPr bwMode="auto">
          <a:xfrm>
            <a:off x="3644900" y="3609975"/>
            <a:ext cx="0" cy="2095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kumimoji="1" lang="zh-CN" altLang="en-US" sz="1600">
              <a:solidFill>
                <a:srgbClr val="000000"/>
              </a:solidFill>
              <a:latin typeface="Comic Sans MS" panose="030F0902030302020204" pitchFamily="66" charset="0"/>
            </a:endParaRPr>
          </a:p>
        </p:txBody>
      </p:sp>
      <p:sp>
        <p:nvSpPr>
          <p:cNvPr id="226335" name="Line 31">
            <a:extLst>
              <a:ext uri="{FF2B5EF4-FFF2-40B4-BE49-F238E27FC236}">
                <a16:creationId xmlns:a16="http://schemas.microsoft.com/office/drawing/2014/main" id="{011F356A-5737-8E4D-8406-770A6F6BFBC8}"/>
              </a:ext>
            </a:extLst>
          </p:cNvPr>
          <p:cNvSpPr>
            <a:spLocks noChangeShapeType="1"/>
          </p:cNvSpPr>
          <p:nvPr/>
        </p:nvSpPr>
        <p:spPr bwMode="auto">
          <a:xfrm>
            <a:off x="6392863" y="3609975"/>
            <a:ext cx="0" cy="2095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kumimoji="1" lang="zh-CN" altLang="en-US" sz="1600">
              <a:solidFill>
                <a:srgbClr val="000000"/>
              </a:solidFill>
              <a:latin typeface="Comic Sans MS" panose="030F0902030302020204" pitchFamily="66" charset="0"/>
            </a:endParaRPr>
          </a:p>
        </p:txBody>
      </p:sp>
      <p:sp>
        <p:nvSpPr>
          <p:cNvPr id="226336" name="Text Box 32">
            <a:extLst>
              <a:ext uri="{FF2B5EF4-FFF2-40B4-BE49-F238E27FC236}">
                <a16:creationId xmlns:a16="http://schemas.microsoft.com/office/drawing/2014/main" id="{20924386-9C85-5D4F-986E-11DCDE52052C}"/>
              </a:ext>
            </a:extLst>
          </p:cNvPr>
          <p:cNvSpPr txBox="1">
            <a:spLocks noChangeArrowheads="1"/>
          </p:cNvSpPr>
          <p:nvPr/>
        </p:nvSpPr>
        <p:spPr bwMode="auto">
          <a:xfrm>
            <a:off x="2714625" y="3257550"/>
            <a:ext cx="1905000"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600">
                <a:solidFill>
                  <a:srgbClr val="000000"/>
                </a:solidFill>
                <a:latin typeface="Comic Sans MS" panose="030F0902030302020204" pitchFamily="66" charset="0"/>
                <a:ea typeface="宋体" panose="02010600030101010101" pitchFamily="2" charset="-122"/>
              </a:rPr>
              <a:t>i = 4</a:t>
            </a:r>
          </a:p>
        </p:txBody>
      </p:sp>
      <p:sp>
        <p:nvSpPr>
          <p:cNvPr id="226337" name="Text Box 33">
            <a:extLst>
              <a:ext uri="{FF2B5EF4-FFF2-40B4-BE49-F238E27FC236}">
                <a16:creationId xmlns:a16="http://schemas.microsoft.com/office/drawing/2014/main" id="{03B7D603-2CC1-CD40-91A4-ED4FE8068DC4}"/>
              </a:ext>
            </a:extLst>
          </p:cNvPr>
          <p:cNvSpPr txBox="1">
            <a:spLocks noChangeArrowheads="1"/>
          </p:cNvSpPr>
          <p:nvPr/>
        </p:nvSpPr>
        <p:spPr bwMode="auto">
          <a:xfrm>
            <a:off x="5276850" y="5838826"/>
            <a:ext cx="3346450" cy="430887"/>
          </a:xfrm>
          <a:prstGeom prst="rect">
            <a:avLst/>
          </a:prstGeom>
          <a:solidFill>
            <a:schemeClr val="accent2"/>
          </a:solidFill>
          <a:ln>
            <a:noFill/>
          </a:ln>
          <a:extLst>
            <a:ext uri="{91240B29-F687-4F45-9708-019B960494DF}">
              <a14:hiddenLine xmlns:a14="http://schemas.microsoft.com/office/drawing/2010/main" w="9525">
                <a:solidFill>
                  <a:schemeClr val="tx1"/>
                </a:solidFill>
                <a:miter lim="800000"/>
                <a:headEnd/>
                <a:tailEnd/>
              </a14:hiddenLine>
            </a:ext>
          </a:extLst>
        </p:spPr>
        <p:txBody>
          <a:bodyPr tIns="91440" bIns="91440">
            <a:spAutoFit/>
          </a:bodyPr>
          <a:lstStyle/>
          <a:p>
            <a:pPr eaLnBrk="0" fontAlgn="base" hangingPunct="0">
              <a:spcBef>
                <a:spcPct val="50000"/>
              </a:spcBef>
              <a:spcAft>
                <a:spcPct val="0"/>
              </a:spcAft>
            </a:pPr>
            <a:r>
              <a:rPr lang="en-US" altLang="zh-CN" sz="1600">
                <a:solidFill>
                  <a:srgbClr val="000000"/>
                </a:solidFill>
                <a:latin typeface="Comic Sans MS" panose="030F0902030302020204" pitchFamily="66" charset="0"/>
                <a:ea typeface="宋体" panose="02010600030101010101" pitchFamily="2" charset="-122"/>
              </a:rPr>
              <a:t>Total:  6  </a:t>
            </a:r>
          </a:p>
        </p:txBody>
      </p:sp>
      <p:sp>
        <p:nvSpPr>
          <p:cNvPr id="226338" name="Text Box 34">
            <a:extLst>
              <a:ext uri="{FF2B5EF4-FFF2-40B4-BE49-F238E27FC236}">
                <a16:creationId xmlns:a16="http://schemas.microsoft.com/office/drawing/2014/main" id="{6E774E8D-10C5-0642-B320-137FBB3E381A}"/>
              </a:ext>
            </a:extLst>
          </p:cNvPr>
          <p:cNvSpPr txBox="1">
            <a:spLocks noChangeArrowheads="1"/>
          </p:cNvSpPr>
          <p:nvPr/>
        </p:nvSpPr>
        <p:spPr bwMode="auto">
          <a:xfrm>
            <a:off x="5807076"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6</a:t>
            </a:r>
          </a:p>
        </p:txBody>
      </p:sp>
      <p:pic>
        <p:nvPicPr>
          <p:cNvPr id="36" name="Picture 2">
            <a:extLst>
              <a:ext uri="{FF2B5EF4-FFF2-40B4-BE49-F238E27FC236}">
                <a16:creationId xmlns:a16="http://schemas.microsoft.com/office/drawing/2014/main" id="{B62A5205-2F62-4840-AFFB-D2610C4677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4">
            <a:extLst>
              <a:ext uri="{FF2B5EF4-FFF2-40B4-BE49-F238E27FC236}">
                <a16:creationId xmlns:a16="http://schemas.microsoft.com/office/drawing/2014/main" id="{D3889077-3146-FC48-990D-AC47003AB23D}"/>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42266509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灯片编号占位符 3">
            <a:extLst>
              <a:ext uri="{FF2B5EF4-FFF2-40B4-BE49-F238E27FC236}">
                <a16:creationId xmlns:a16="http://schemas.microsoft.com/office/drawing/2014/main" id="{059DA60A-70E2-4B44-B4EC-8B181A9572AD}"/>
              </a:ext>
            </a:extLst>
          </p:cNvPr>
          <p:cNvSpPr>
            <a:spLocks noGrp="1"/>
          </p:cNvSpPr>
          <p:nvPr>
            <p:ph type="sldNum" sz="quarter" idx="10"/>
          </p:nvPr>
        </p:nvSpPr>
        <p:spPr/>
        <p:txBody>
          <a:bodyPr/>
          <a:lstStyle/>
          <a:p>
            <a:pPr eaLnBrk="0" fontAlgn="base" hangingPunct="0">
              <a:spcBef>
                <a:spcPct val="0"/>
              </a:spcBef>
              <a:spcAft>
                <a:spcPct val="0"/>
              </a:spcAft>
            </a:pPr>
            <a:fld id="{250E8269-72A0-D94F-9C77-3516C9A06134}" type="slidenum">
              <a:rPr kumimoji="1" lang="en-US" altLang="zh-CN">
                <a:solidFill>
                  <a:srgbClr val="000000"/>
                </a:solidFill>
                <a:latin typeface="Comic Sans MS" panose="030F0902030302020204" pitchFamily="66" charset="0"/>
              </a:rPr>
              <a:pPr eaLnBrk="0" fontAlgn="base" hangingPunct="0">
                <a:spcBef>
                  <a:spcPct val="0"/>
                </a:spcBef>
                <a:spcAft>
                  <a:spcPct val="0"/>
                </a:spcAft>
              </a:pPr>
              <a:t>36</a:t>
            </a:fld>
            <a:endParaRPr kumimoji="1" lang="en-US" altLang="zh-CN" sz="1400">
              <a:solidFill>
                <a:srgbClr val="000000"/>
              </a:solidFill>
              <a:latin typeface="Comic Sans MS" panose="030F0902030302020204" pitchFamily="66" charset="0"/>
            </a:endParaRPr>
          </a:p>
        </p:txBody>
      </p:sp>
      <p:sp>
        <p:nvSpPr>
          <p:cNvPr id="227330" name="Rectangle 2">
            <a:extLst>
              <a:ext uri="{FF2B5EF4-FFF2-40B4-BE49-F238E27FC236}">
                <a16:creationId xmlns:a16="http://schemas.microsoft.com/office/drawing/2014/main" id="{BA6DE08B-7289-1940-A8BE-F80EFB253A8D}"/>
              </a:ext>
            </a:extLst>
          </p:cNvPr>
          <p:cNvSpPr>
            <a:spLocks noChangeAspect="1" noChangeArrowheads="1"/>
          </p:cNvSpPr>
          <p:nvPr/>
        </p:nvSpPr>
        <p:spPr bwMode="auto">
          <a:xfrm>
            <a:off x="3429000" y="3929064"/>
            <a:ext cx="457200" cy="414337"/>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FFFFFF"/>
                </a:solidFill>
                <a:latin typeface="Comic Sans MS" panose="030F0902030302020204" pitchFamily="66" charset="0"/>
                <a:ea typeface="宋体" panose="02010600030101010101" pitchFamily="2" charset="-122"/>
              </a:rPr>
              <a:t>10</a:t>
            </a:r>
          </a:p>
        </p:txBody>
      </p:sp>
      <p:sp>
        <p:nvSpPr>
          <p:cNvPr id="227331" name="Rectangle 3">
            <a:extLst>
              <a:ext uri="{FF2B5EF4-FFF2-40B4-BE49-F238E27FC236}">
                <a16:creationId xmlns:a16="http://schemas.microsoft.com/office/drawing/2014/main" id="{6AEB14CC-E4DA-4449-B95A-BFAEF47ED00C}"/>
              </a:ext>
            </a:extLst>
          </p:cNvPr>
          <p:cNvSpPr>
            <a:spLocks noChangeAspect="1" noChangeArrowheads="1"/>
          </p:cNvSpPr>
          <p:nvPr/>
        </p:nvSpPr>
        <p:spPr bwMode="auto">
          <a:xfrm>
            <a:off x="38862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14</a:t>
            </a:r>
          </a:p>
        </p:txBody>
      </p:sp>
      <p:sp>
        <p:nvSpPr>
          <p:cNvPr id="227332" name="Rectangle 4">
            <a:extLst>
              <a:ext uri="{FF2B5EF4-FFF2-40B4-BE49-F238E27FC236}">
                <a16:creationId xmlns:a16="http://schemas.microsoft.com/office/drawing/2014/main" id="{4FF9890A-236E-0748-9B52-EA70BCF8C90E}"/>
              </a:ext>
            </a:extLst>
          </p:cNvPr>
          <p:cNvSpPr>
            <a:spLocks noChangeAspect="1" noChangeArrowheads="1"/>
          </p:cNvSpPr>
          <p:nvPr/>
        </p:nvSpPr>
        <p:spPr bwMode="auto">
          <a:xfrm>
            <a:off x="43434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18</a:t>
            </a:r>
          </a:p>
        </p:txBody>
      </p:sp>
      <p:sp>
        <p:nvSpPr>
          <p:cNvPr id="227333" name="Rectangle 5">
            <a:extLst>
              <a:ext uri="{FF2B5EF4-FFF2-40B4-BE49-F238E27FC236}">
                <a16:creationId xmlns:a16="http://schemas.microsoft.com/office/drawing/2014/main" id="{82528A19-199E-264A-877D-ECC5C322C245}"/>
              </a:ext>
            </a:extLst>
          </p:cNvPr>
          <p:cNvSpPr>
            <a:spLocks noChangeAspect="1" noChangeArrowheads="1"/>
          </p:cNvSpPr>
          <p:nvPr/>
        </p:nvSpPr>
        <p:spPr bwMode="auto">
          <a:xfrm>
            <a:off x="4800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19</a:t>
            </a:r>
          </a:p>
        </p:txBody>
      </p:sp>
      <p:sp>
        <p:nvSpPr>
          <p:cNvPr id="227334" name="Rectangle 6">
            <a:extLst>
              <a:ext uri="{FF2B5EF4-FFF2-40B4-BE49-F238E27FC236}">
                <a16:creationId xmlns:a16="http://schemas.microsoft.com/office/drawing/2014/main" id="{7E4AB427-C947-9343-AD86-3B55DA265119}"/>
              </a:ext>
            </a:extLst>
          </p:cNvPr>
          <p:cNvSpPr>
            <a:spLocks noChangeAspect="1" noChangeArrowheads="1"/>
          </p:cNvSpPr>
          <p:nvPr/>
        </p:nvSpPr>
        <p:spPr bwMode="auto">
          <a:xfrm>
            <a:off x="2514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3</a:t>
            </a:r>
          </a:p>
        </p:txBody>
      </p:sp>
      <p:sp>
        <p:nvSpPr>
          <p:cNvPr id="227335" name="Rectangle 7">
            <a:extLst>
              <a:ext uri="{FF2B5EF4-FFF2-40B4-BE49-F238E27FC236}">
                <a16:creationId xmlns:a16="http://schemas.microsoft.com/office/drawing/2014/main" id="{DBFAF31D-3E22-1C47-B235-B19934052AF8}"/>
              </a:ext>
            </a:extLst>
          </p:cNvPr>
          <p:cNvSpPr>
            <a:spLocks noChangeAspect="1" noChangeArrowheads="1"/>
          </p:cNvSpPr>
          <p:nvPr/>
        </p:nvSpPr>
        <p:spPr bwMode="auto">
          <a:xfrm>
            <a:off x="29718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7</a:t>
            </a:r>
          </a:p>
        </p:txBody>
      </p:sp>
      <p:sp>
        <p:nvSpPr>
          <p:cNvPr id="227336" name="Rectangle 8">
            <a:extLst>
              <a:ext uri="{FF2B5EF4-FFF2-40B4-BE49-F238E27FC236}">
                <a16:creationId xmlns:a16="http://schemas.microsoft.com/office/drawing/2014/main" id="{6974CFBC-1A20-B54E-8AAC-67793B7CC73B}"/>
              </a:ext>
            </a:extLst>
          </p:cNvPr>
          <p:cNvSpPr>
            <a:spLocks noChangeAspect="1" noChangeArrowheads="1"/>
          </p:cNvSpPr>
          <p:nvPr/>
        </p:nvSpPr>
        <p:spPr bwMode="auto">
          <a:xfrm>
            <a:off x="66294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16</a:t>
            </a:r>
          </a:p>
        </p:txBody>
      </p:sp>
      <p:sp>
        <p:nvSpPr>
          <p:cNvPr id="227337" name="Rectangle 9">
            <a:extLst>
              <a:ext uri="{FF2B5EF4-FFF2-40B4-BE49-F238E27FC236}">
                <a16:creationId xmlns:a16="http://schemas.microsoft.com/office/drawing/2014/main" id="{12D2FA80-9161-D846-AFD9-49FFAC3272B6}"/>
              </a:ext>
            </a:extLst>
          </p:cNvPr>
          <p:cNvSpPr>
            <a:spLocks noChangeAspect="1" noChangeArrowheads="1"/>
          </p:cNvSpPr>
          <p:nvPr/>
        </p:nvSpPr>
        <p:spPr bwMode="auto">
          <a:xfrm>
            <a:off x="7086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17</a:t>
            </a:r>
          </a:p>
        </p:txBody>
      </p:sp>
      <p:sp>
        <p:nvSpPr>
          <p:cNvPr id="227338" name="Rectangle 10">
            <a:extLst>
              <a:ext uri="{FF2B5EF4-FFF2-40B4-BE49-F238E27FC236}">
                <a16:creationId xmlns:a16="http://schemas.microsoft.com/office/drawing/2014/main" id="{06B002EB-FBF3-8142-936C-CAE3EA085A2E}"/>
              </a:ext>
            </a:extLst>
          </p:cNvPr>
          <p:cNvSpPr>
            <a:spLocks noChangeAspect="1" noChangeArrowheads="1"/>
          </p:cNvSpPr>
          <p:nvPr/>
        </p:nvSpPr>
        <p:spPr bwMode="auto">
          <a:xfrm>
            <a:off x="75438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23</a:t>
            </a:r>
          </a:p>
        </p:txBody>
      </p:sp>
      <p:sp>
        <p:nvSpPr>
          <p:cNvPr id="227339" name="Rectangle 11">
            <a:extLst>
              <a:ext uri="{FF2B5EF4-FFF2-40B4-BE49-F238E27FC236}">
                <a16:creationId xmlns:a16="http://schemas.microsoft.com/office/drawing/2014/main" id="{D7EA715E-B14E-BA4B-AA7B-861055FDA12A}"/>
              </a:ext>
            </a:extLst>
          </p:cNvPr>
          <p:cNvSpPr>
            <a:spLocks noChangeAspect="1" noChangeArrowheads="1"/>
          </p:cNvSpPr>
          <p:nvPr/>
        </p:nvSpPr>
        <p:spPr bwMode="auto">
          <a:xfrm>
            <a:off x="8001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25</a:t>
            </a:r>
          </a:p>
        </p:txBody>
      </p:sp>
      <p:sp>
        <p:nvSpPr>
          <p:cNvPr id="227340" name="Rectangle 12">
            <a:extLst>
              <a:ext uri="{FF2B5EF4-FFF2-40B4-BE49-F238E27FC236}">
                <a16:creationId xmlns:a16="http://schemas.microsoft.com/office/drawing/2014/main" id="{47648313-7F91-8547-9A4D-76F36DB62FBE}"/>
              </a:ext>
            </a:extLst>
          </p:cNvPr>
          <p:cNvSpPr>
            <a:spLocks noChangeAspect="1" noChangeArrowheads="1"/>
          </p:cNvSpPr>
          <p:nvPr/>
        </p:nvSpPr>
        <p:spPr bwMode="auto">
          <a:xfrm>
            <a:off x="5715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a:t>
            </a:r>
          </a:p>
        </p:txBody>
      </p:sp>
      <p:sp>
        <p:nvSpPr>
          <p:cNvPr id="227341" name="Rectangle 13">
            <a:extLst>
              <a:ext uri="{FF2B5EF4-FFF2-40B4-BE49-F238E27FC236}">
                <a16:creationId xmlns:a16="http://schemas.microsoft.com/office/drawing/2014/main" id="{D43340D8-AA3F-B446-A8AC-25DC6EB89C2A}"/>
              </a:ext>
            </a:extLst>
          </p:cNvPr>
          <p:cNvSpPr>
            <a:spLocks noChangeAspect="1" noChangeArrowheads="1"/>
          </p:cNvSpPr>
          <p:nvPr/>
        </p:nvSpPr>
        <p:spPr bwMode="auto">
          <a:xfrm>
            <a:off x="61722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11</a:t>
            </a:r>
          </a:p>
        </p:txBody>
      </p:sp>
      <p:sp>
        <p:nvSpPr>
          <p:cNvPr id="227342" name="Rectangle 14">
            <a:extLst>
              <a:ext uri="{FF2B5EF4-FFF2-40B4-BE49-F238E27FC236}">
                <a16:creationId xmlns:a16="http://schemas.microsoft.com/office/drawing/2014/main" id="{FA70E852-B171-0745-86A6-508C2A6196D1}"/>
              </a:ext>
            </a:extLst>
          </p:cNvPr>
          <p:cNvSpPr>
            <a:spLocks noGrp="1" noChangeArrowheads="1"/>
          </p:cNvSpPr>
          <p:nvPr>
            <p:ph type="title"/>
          </p:nvPr>
        </p:nvSpPr>
        <p:spPr/>
        <p:txBody>
          <a:bodyPr/>
          <a:lstStyle/>
          <a:p>
            <a:r>
              <a:rPr lang="en-US" altLang="zh-CN">
                <a:ea typeface="宋体" panose="02010600030101010101" pitchFamily="2" charset="-122"/>
              </a:rPr>
              <a:t>Merge and Count</a:t>
            </a:r>
          </a:p>
        </p:txBody>
      </p:sp>
      <p:sp>
        <p:nvSpPr>
          <p:cNvPr id="227343" name="Rectangle 15">
            <a:extLst>
              <a:ext uri="{FF2B5EF4-FFF2-40B4-BE49-F238E27FC236}">
                <a16:creationId xmlns:a16="http://schemas.microsoft.com/office/drawing/2014/main" id="{7EA01055-03B6-1648-A48B-DA32D527828B}"/>
              </a:ext>
            </a:extLst>
          </p:cNvPr>
          <p:cNvSpPr>
            <a:spLocks noGrp="1" noChangeArrowheads="1"/>
          </p:cNvSpPr>
          <p:nvPr>
            <p:ph type="body" idx="1"/>
          </p:nvPr>
        </p:nvSpPr>
        <p:spPr/>
        <p:txBody>
          <a:bodyPr/>
          <a:lstStyle/>
          <a:p>
            <a:r>
              <a:rPr lang="en-US" altLang="zh-CN">
                <a:ea typeface="宋体" panose="02010600030101010101" pitchFamily="2" charset="-122"/>
              </a:rPr>
              <a:t>Merge and count step. </a:t>
            </a:r>
          </a:p>
          <a:p>
            <a:pPr lvl="1"/>
            <a:r>
              <a:rPr lang="en-US" altLang="zh-CN">
                <a:ea typeface="宋体" panose="02010600030101010101" pitchFamily="2" charset="-122"/>
              </a:rPr>
              <a:t>Given two sorted halves, count number of inversions where a</a:t>
            </a:r>
            <a:r>
              <a:rPr lang="en-US" altLang="zh-CN" sz="2000" baseline="-25000">
                <a:ea typeface="宋体" panose="02010600030101010101" pitchFamily="2" charset="-122"/>
              </a:rPr>
              <a:t>i</a:t>
            </a:r>
            <a:r>
              <a:rPr lang="en-US" altLang="zh-CN">
                <a:ea typeface="宋体" panose="02010600030101010101" pitchFamily="2" charset="-122"/>
              </a:rPr>
              <a:t> and a</a:t>
            </a:r>
            <a:r>
              <a:rPr lang="en-US" altLang="zh-CN" sz="2000" baseline="-25000">
                <a:ea typeface="宋体" panose="02010600030101010101" pitchFamily="2" charset="-122"/>
              </a:rPr>
              <a:t>j</a:t>
            </a:r>
            <a:r>
              <a:rPr lang="en-US" altLang="zh-CN">
                <a:ea typeface="宋体" panose="02010600030101010101" pitchFamily="2" charset="-122"/>
              </a:rPr>
              <a:t> are in different halves.</a:t>
            </a:r>
          </a:p>
          <a:p>
            <a:pPr lvl="1"/>
            <a:r>
              <a:rPr lang="en-US" altLang="zh-CN">
                <a:ea typeface="宋体" panose="02010600030101010101" pitchFamily="2" charset="-122"/>
              </a:rPr>
              <a:t>Combine two sorted halves into sorted whole.</a:t>
            </a:r>
          </a:p>
        </p:txBody>
      </p:sp>
      <p:sp>
        <p:nvSpPr>
          <p:cNvPr id="227344" name="Text Box 16">
            <a:extLst>
              <a:ext uri="{FF2B5EF4-FFF2-40B4-BE49-F238E27FC236}">
                <a16:creationId xmlns:a16="http://schemas.microsoft.com/office/drawing/2014/main" id="{B3C37740-BC7F-2A4E-858E-F0EA87E08603}"/>
              </a:ext>
            </a:extLst>
          </p:cNvPr>
          <p:cNvSpPr txBox="1">
            <a:spLocks noChangeArrowheads="1"/>
          </p:cNvSpPr>
          <p:nvPr/>
        </p:nvSpPr>
        <p:spPr bwMode="auto">
          <a:xfrm>
            <a:off x="8543926" y="3962401"/>
            <a:ext cx="1960563"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400">
                <a:solidFill>
                  <a:srgbClr val="000000"/>
                </a:solidFill>
                <a:latin typeface="Comic Sans MS" panose="030F0902030302020204" pitchFamily="66" charset="0"/>
                <a:ea typeface="宋体" panose="02010600030101010101" pitchFamily="2" charset="-122"/>
              </a:rPr>
              <a:t>two sorted halves</a:t>
            </a:r>
          </a:p>
        </p:txBody>
      </p:sp>
      <p:sp>
        <p:nvSpPr>
          <p:cNvPr id="227345" name="Rectangle 17">
            <a:extLst>
              <a:ext uri="{FF2B5EF4-FFF2-40B4-BE49-F238E27FC236}">
                <a16:creationId xmlns:a16="http://schemas.microsoft.com/office/drawing/2014/main" id="{7C07067E-C8F6-A24A-9C79-471DF0C6EB42}"/>
              </a:ext>
            </a:extLst>
          </p:cNvPr>
          <p:cNvSpPr>
            <a:spLocks noChangeAspect="1" noChangeArrowheads="1"/>
          </p:cNvSpPr>
          <p:nvPr/>
        </p:nvSpPr>
        <p:spPr bwMode="auto">
          <a:xfrm>
            <a:off x="36576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7</a:t>
            </a:r>
          </a:p>
        </p:txBody>
      </p:sp>
      <p:sp>
        <p:nvSpPr>
          <p:cNvPr id="227346" name="Rectangle 18">
            <a:extLst>
              <a:ext uri="{FF2B5EF4-FFF2-40B4-BE49-F238E27FC236}">
                <a16:creationId xmlns:a16="http://schemas.microsoft.com/office/drawing/2014/main" id="{4E27438C-DFC6-1A42-8B0B-92F800688B69}"/>
              </a:ext>
            </a:extLst>
          </p:cNvPr>
          <p:cNvSpPr>
            <a:spLocks noChangeAspect="1" noChangeArrowheads="1"/>
          </p:cNvSpPr>
          <p:nvPr/>
        </p:nvSpPr>
        <p:spPr bwMode="auto">
          <a:xfrm>
            <a:off x="41148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10</a:t>
            </a:r>
          </a:p>
        </p:txBody>
      </p:sp>
      <p:sp>
        <p:nvSpPr>
          <p:cNvPr id="227347" name="Rectangle 19">
            <a:extLst>
              <a:ext uri="{FF2B5EF4-FFF2-40B4-BE49-F238E27FC236}">
                <a16:creationId xmlns:a16="http://schemas.microsoft.com/office/drawing/2014/main" id="{F0EB7C83-C45B-714E-882E-66DBED49A11B}"/>
              </a:ext>
            </a:extLst>
          </p:cNvPr>
          <p:cNvSpPr>
            <a:spLocks noChangeAspect="1" noChangeArrowheads="1"/>
          </p:cNvSpPr>
          <p:nvPr/>
        </p:nvSpPr>
        <p:spPr bwMode="auto">
          <a:xfrm>
            <a:off x="45720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7348" name="Rectangle 20">
            <a:extLst>
              <a:ext uri="{FF2B5EF4-FFF2-40B4-BE49-F238E27FC236}">
                <a16:creationId xmlns:a16="http://schemas.microsoft.com/office/drawing/2014/main" id="{8F6AAD8D-4B6D-A045-A251-E379C6CBA6F7}"/>
              </a:ext>
            </a:extLst>
          </p:cNvPr>
          <p:cNvSpPr>
            <a:spLocks noChangeAspect="1" noChangeArrowheads="1"/>
          </p:cNvSpPr>
          <p:nvPr/>
        </p:nvSpPr>
        <p:spPr bwMode="auto">
          <a:xfrm>
            <a:off x="5029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7349" name="Rectangle 21">
            <a:extLst>
              <a:ext uri="{FF2B5EF4-FFF2-40B4-BE49-F238E27FC236}">
                <a16:creationId xmlns:a16="http://schemas.microsoft.com/office/drawing/2014/main" id="{6A0F4162-2EF1-C44C-90E9-4B3CB47F23B6}"/>
              </a:ext>
            </a:extLst>
          </p:cNvPr>
          <p:cNvSpPr>
            <a:spLocks noChangeAspect="1" noChangeArrowheads="1"/>
          </p:cNvSpPr>
          <p:nvPr/>
        </p:nvSpPr>
        <p:spPr bwMode="auto">
          <a:xfrm>
            <a:off x="2743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a:t>
            </a:r>
          </a:p>
        </p:txBody>
      </p:sp>
      <p:sp>
        <p:nvSpPr>
          <p:cNvPr id="227350" name="Rectangle 22">
            <a:extLst>
              <a:ext uri="{FF2B5EF4-FFF2-40B4-BE49-F238E27FC236}">
                <a16:creationId xmlns:a16="http://schemas.microsoft.com/office/drawing/2014/main" id="{4D7AD6A6-F500-7C40-9238-B15E96F1261D}"/>
              </a:ext>
            </a:extLst>
          </p:cNvPr>
          <p:cNvSpPr>
            <a:spLocks noChangeAspect="1" noChangeArrowheads="1"/>
          </p:cNvSpPr>
          <p:nvPr/>
        </p:nvSpPr>
        <p:spPr bwMode="auto">
          <a:xfrm>
            <a:off x="3200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3</a:t>
            </a:r>
          </a:p>
        </p:txBody>
      </p:sp>
      <p:sp>
        <p:nvSpPr>
          <p:cNvPr id="227351" name="Rectangle 23">
            <a:extLst>
              <a:ext uri="{FF2B5EF4-FFF2-40B4-BE49-F238E27FC236}">
                <a16:creationId xmlns:a16="http://schemas.microsoft.com/office/drawing/2014/main" id="{3A961D41-E8F0-B04F-B4FE-332392B98CC4}"/>
              </a:ext>
            </a:extLst>
          </p:cNvPr>
          <p:cNvSpPr>
            <a:spLocks noChangeAspect="1" noChangeArrowheads="1"/>
          </p:cNvSpPr>
          <p:nvPr/>
        </p:nvSpPr>
        <p:spPr bwMode="auto">
          <a:xfrm>
            <a:off x="64008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7352" name="Rectangle 24">
            <a:extLst>
              <a:ext uri="{FF2B5EF4-FFF2-40B4-BE49-F238E27FC236}">
                <a16:creationId xmlns:a16="http://schemas.microsoft.com/office/drawing/2014/main" id="{986E0D31-7DEB-8245-AC97-A2D67C84D105}"/>
              </a:ext>
            </a:extLst>
          </p:cNvPr>
          <p:cNvSpPr>
            <a:spLocks noChangeAspect="1" noChangeArrowheads="1"/>
          </p:cNvSpPr>
          <p:nvPr/>
        </p:nvSpPr>
        <p:spPr bwMode="auto">
          <a:xfrm>
            <a:off x="68580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7353" name="Rectangle 25">
            <a:extLst>
              <a:ext uri="{FF2B5EF4-FFF2-40B4-BE49-F238E27FC236}">
                <a16:creationId xmlns:a16="http://schemas.microsoft.com/office/drawing/2014/main" id="{4E475958-6F44-704A-BB96-79F07B5C2847}"/>
              </a:ext>
            </a:extLst>
          </p:cNvPr>
          <p:cNvSpPr>
            <a:spLocks noChangeAspect="1" noChangeArrowheads="1"/>
          </p:cNvSpPr>
          <p:nvPr/>
        </p:nvSpPr>
        <p:spPr bwMode="auto">
          <a:xfrm>
            <a:off x="7315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7354" name="Rectangle 26">
            <a:extLst>
              <a:ext uri="{FF2B5EF4-FFF2-40B4-BE49-F238E27FC236}">
                <a16:creationId xmlns:a16="http://schemas.microsoft.com/office/drawing/2014/main" id="{8AE6EE3F-AAAA-E748-B726-4C4FD5FD960E}"/>
              </a:ext>
            </a:extLst>
          </p:cNvPr>
          <p:cNvSpPr>
            <a:spLocks noChangeAspect="1" noChangeArrowheads="1"/>
          </p:cNvSpPr>
          <p:nvPr/>
        </p:nvSpPr>
        <p:spPr bwMode="auto">
          <a:xfrm>
            <a:off x="7772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7355" name="Rectangle 27">
            <a:extLst>
              <a:ext uri="{FF2B5EF4-FFF2-40B4-BE49-F238E27FC236}">
                <a16:creationId xmlns:a16="http://schemas.microsoft.com/office/drawing/2014/main" id="{A8E2E113-7C6D-8349-B531-A93C4309007C}"/>
              </a:ext>
            </a:extLst>
          </p:cNvPr>
          <p:cNvSpPr>
            <a:spLocks noChangeAspect="1" noChangeArrowheads="1"/>
          </p:cNvSpPr>
          <p:nvPr/>
        </p:nvSpPr>
        <p:spPr bwMode="auto">
          <a:xfrm>
            <a:off x="5486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7356" name="Rectangle 28">
            <a:extLst>
              <a:ext uri="{FF2B5EF4-FFF2-40B4-BE49-F238E27FC236}">
                <a16:creationId xmlns:a16="http://schemas.microsoft.com/office/drawing/2014/main" id="{F241E778-079C-5948-82EC-0AF67C15FA24}"/>
              </a:ext>
            </a:extLst>
          </p:cNvPr>
          <p:cNvSpPr>
            <a:spLocks noChangeAspect="1" noChangeArrowheads="1"/>
          </p:cNvSpPr>
          <p:nvPr/>
        </p:nvSpPr>
        <p:spPr bwMode="auto">
          <a:xfrm>
            <a:off x="59436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7357" name="Text Box 29">
            <a:extLst>
              <a:ext uri="{FF2B5EF4-FFF2-40B4-BE49-F238E27FC236}">
                <a16:creationId xmlns:a16="http://schemas.microsoft.com/office/drawing/2014/main" id="{3C2FD6C3-9F76-E04A-8830-2AFD46F0C185}"/>
              </a:ext>
            </a:extLst>
          </p:cNvPr>
          <p:cNvSpPr txBox="1">
            <a:spLocks noChangeArrowheads="1"/>
          </p:cNvSpPr>
          <p:nvPr/>
        </p:nvSpPr>
        <p:spPr bwMode="auto">
          <a:xfrm>
            <a:off x="8534400" y="4967289"/>
            <a:ext cx="1905000"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400">
                <a:solidFill>
                  <a:srgbClr val="000000"/>
                </a:solidFill>
                <a:latin typeface="Comic Sans MS" panose="030F0902030302020204" pitchFamily="66" charset="0"/>
                <a:ea typeface="宋体" panose="02010600030101010101" pitchFamily="2" charset="-122"/>
              </a:rPr>
              <a:t>auxiliary array</a:t>
            </a:r>
          </a:p>
        </p:txBody>
      </p:sp>
      <p:sp>
        <p:nvSpPr>
          <p:cNvPr id="227358" name="Line 30">
            <a:extLst>
              <a:ext uri="{FF2B5EF4-FFF2-40B4-BE49-F238E27FC236}">
                <a16:creationId xmlns:a16="http://schemas.microsoft.com/office/drawing/2014/main" id="{173FE3D5-91B4-934D-8040-65A64967E6E0}"/>
              </a:ext>
            </a:extLst>
          </p:cNvPr>
          <p:cNvSpPr>
            <a:spLocks noChangeShapeType="1"/>
          </p:cNvSpPr>
          <p:nvPr/>
        </p:nvSpPr>
        <p:spPr bwMode="auto">
          <a:xfrm>
            <a:off x="3644900" y="3609975"/>
            <a:ext cx="0" cy="2095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kumimoji="1" lang="zh-CN" altLang="en-US" sz="1600">
              <a:solidFill>
                <a:srgbClr val="000000"/>
              </a:solidFill>
              <a:latin typeface="Comic Sans MS" panose="030F0902030302020204" pitchFamily="66" charset="0"/>
            </a:endParaRPr>
          </a:p>
        </p:txBody>
      </p:sp>
      <p:sp>
        <p:nvSpPr>
          <p:cNvPr id="227359" name="Line 31">
            <a:extLst>
              <a:ext uri="{FF2B5EF4-FFF2-40B4-BE49-F238E27FC236}">
                <a16:creationId xmlns:a16="http://schemas.microsoft.com/office/drawing/2014/main" id="{9BF55407-37DF-D045-89D3-4DD072D2A87E}"/>
              </a:ext>
            </a:extLst>
          </p:cNvPr>
          <p:cNvSpPr>
            <a:spLocks noChangeShapeType="1"/>
          </p:cNvSpPr>
          <p:nvPr/>
        </p:nvSpPr>
        <p:spPr bwMode="auto">
          <a:xfrm>
            <a:off x="6392863" y="3609975"/>
            <a:ext cx="0" cy="2095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kumimoji="1" lang="zh-CN" altLang="en-US" sz="1600">
              <a:solidFill>
                <a:srgbClr val="000000"/>
              </a:solidFill>
              <a:latin typeface="Comic Sans MS" panose="030F0902030302020204" pitchFamily="66" charset="0"/>
            </a:endParaRPr>
          </a:p>
        </p:txBody>
      </p:sp>
      <p:sp>
        <p:nvSpPr>
          <p:cNvPr id="227360" name="Text Box 32">
            <a:extLst>
              <a:ext uri="{FF2B5EF4-FFF2-40B4-BE49-F238E27FC236}">
                <a16:creationId xmlns:a16="http://schemas.microsoft.com/office/drawing/2014/main" id="{5F34AB81-C630-5946-8055-41F48140E7A4}"/>
              </a:ext>
            </a:extLst>
          </p:cNvPr>
          <p:cNvSpPr txBox="1">
            <a:spLocks noChangeArrowheads="1"/>
          </p:cNvSpPr>
          <p:nvPr/>
        </p:nvSpPr>
        <p:spPr bwMode="auto">
          <a:xfrm>
            <a:off x="2714625" y="3257550"/>
            <a:ext cx="1905000"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600">
                <a:solidFill>
                  <a:srgbClr val="000000"/>
                </a:solidFill>
                <a:latin typeface="Comic Sans MS" panose="030F0902030302020204" pitchFamily="66" charset="0"/>
                <a:ea typeface="宋体" panose="02010600030101010101" pitchFamily="2" charset="-122"/>
              </a:rPr>
              <a:t>i = 4</a:t>
            </a:r>
          </a:p>
        </p:txBody>
      </p:sp>
      <p:sp>
        <p:nvSpPr>
          <p:cNvPr id="227361" name="Text Box 33">
            <a:extLst>
              <a:ext uri="{FF2B5EF4-FFF2-40B4-BE49-F238E27FC236}">
                <a16:creationId xmlns:a16="http://schemas.microsoft.com/office/drawing/2014/main" id="{4ACC47CB-F6CD-FC47-9B35-8DAF44ACE4E9}"/>
              </a:ext>
            </a:extLst>
          </p:cNvPr>
          <p:cNvSpPr txBox="1">
            <a:spLocks noChangeArrowheads="1"/>
          </p:cNvSpPr>
          <p:nvPr/>
        </p:nvSpPr>
        <p:spPr bwMode="auto">
          <a:xfrm>
            <a:off x="5276850" y="5838826"/>
            <a:ext cx="3346450" cy="430887"/>
          </a:xfrm>
          <a:prstGeom prst="rect">
            <a:avLst/>
          </a:prstGeom>
          <a:solidFill>
            <a:schemeClr val="accent2"/>
          </a:solidFill>
          <a:ln>
            <a:noFill/>
          </a:ln>
          <a:extLst>
            <a:ext uri="{91240B29-F687-4F45-9708-019B960494DF}">
              <a14:hiddenLine xmlns:a14="http://schemas.microsoft.com/office/drawing/2010/main" w="9525">
                <a:solidFill>
                  <a:schemeClr val="tx1"/>
                </a:solidFill>
                <a:miter lim="800000"/>
                <a:headEnd/>
                <a:tailEnd/>
              </a14:hiddenLine>
            </a:ext>
          </a:extLst>
        </p:spPr>
        <p:txBody>
          <a:bodyPr tIns="91440" bIns="91440">
            <a:spAutoFit/>
          </a:bodyPr>
          <a:lstStyle/>
          <a:p>
            <a:pPr eaLnBrk="0" fontAlgn="base" hangingPunct="0">
              <a:spcBef>
                <a:spcPct val="50000"/>
              </a:spcBef>
              <a:spcAft>
                <a:spcPct val="0"/>
              </a:spcAft>
            </a:pPr>
            <a:r>
              <a:rPr lang="en-US" altLang="zh-CN" sz="1600">
                <a:solidFill>
                  <a:srgbClr val="000000"/>
                </a:solidFill>
                <a:latin typeface="Comic Sans MS" panose="030F0902030302020204" pitchFamily="66" charset="0"/>
                <a:ea typeface="宋体" panose="02010600030101010101" pitchFamily="2" charset="-122"/>
              </a:rPr>
              <a:t>Total:  6</a:t>
            </a:r>
          </a:p>
        </p:txBody>
      </p:sp>
      <p:sp>
        <p:nvSpPr>
          <p:cNvPr id="227362" name="Text Box 34">
            <a:extLst>
              <a:ext uri="{FF2B5EF4-FFF2-40B4-BE49-F238E27FC236}">
                <a16:creationId xmlns:a16="http://schemas.microsoft.com/office/drawing/2014/main" id="{F82CB634-A968-794B-AD66-156BA9E59892}"/>
              </a:ext>
            </a:extLst>
          </p:cNvPr>
          <p:cNvSpPr txBox="1">
            <a:spLocks noChangeArrowheads="1"/>
          </p:cNvSpPr>
          <p:nvPr/>
        </p:nvSpPr>
        <p:spPr bwMode="auto">
          <a:xfrm>
            <a:off x="5807076"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6</a:t>
            </a:r>
          </a:p>
        </p:txBody>
      </p:sp>
      <p:pic>
        <p:nvPicPr>
          <p:cNvPr id="36" name="Picture 2">
            <a:extLst>
              <a:ext uri="{FF2B5EF4-FFF2-40B4-BE49-F238E27FC236}">
                <a16:creationId xmlns:a16="http://schemas.microsoft.com/office/drawing/2014/main" id="{4BA7DC34-5639-DA4F-A2A0-42BF46D42B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4">
            <a:extLst>
              <a:ext uri="{FF2B5EF4-FFF2-40B4-BE49-F238E27FC236}">
                <a16:creationId xmlns:a16="http://schemas.microsoft.com/office/drawing/2014/main" id="{B5CA30DE-C736-A548-9C35-6D986A0CA8C7}"/>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19064710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灯片编号占位符 3">
            <a:extLst>
              <a:ext uri="{FF2B5EF4-FFF2-40B4-BE49-F238E27FC236}">
                <a16:creationId xmlns:a16="http://schemas.microsoft.com/office/drawing/2014/main" id="{5915012E-945E-A14B-9EF0-E62D4BF8057B}"/>
              </a:ext>
            </a:extLst>
          </p:cNvPr>
          <p:cNvSpPr>
            <a:spLocks noGrp="1"/>
          </p:cNvSpPr>
          <p:nvPr>
            <p:ph type="sldNum" sz="quarter" idx="10"/>
          </p:nvPr>
        </p:nvSpPr>
        <p:spPr/>
        <p:txBody>
          <a:bodyPr/>
          <a:lstStyle/>
          <a:p>
            <a:pPr eaLnBrk="0" fontAlgn="base" hangingPunct="0">
              <a:spcBef>
                <a:spcPct val="0"/>
              </a:spcBef>
              <a:spcAft>
                <a:spcPct val="0"/>
              </a:spcAft>
            </a:pPr>
            <a:fld id="{BD7683F1-5080-C24A-9011-0ED9255BFC64}" type="slidenum">
              <a:rPr kumimoji="1" lang="en-US" altLang="zh-CN">
                <a:solidFill>
                  <a:srgbClr val="000000"/>
                </a:solidFill>
                <a:latin typeface="Comic Sans MS" panose="030F0902030302020204" pitchFamily="66" charset="0"/>
              </a:rPr>
              <a:pPr eaLnBrk="0" fontAlgn="base" hangingPunct="0">
                <a:spcBef>
                  <a:spcPct val="0"/>
                </a:spcBef>
                <a:spcAft>
                  <a:spcPct val="0"/>
                </a:spcAft>
              </a:pPr>
              <a:t>37</a:t>
            </a:fld>
            <a:endParaRPr kumimoji="1" lang="en-US" altLang="zh-CN" sz="1400">
              <a:solidFill>
                <a:srgbClr val="000000"/>
              </a:solidFill>
              <a:latin typeface="Comic Sans MS" panose="030F0902030302020204" pitchFamily="66" charset="0"/>
            </a:endParaRPr>
          </a:p>
        </p:txBody>
      </p:sp>
      <p:sp>
        <p:nvSpPr>
          <p:cNvPr id="228354" name="Rectangle 2">
            <a:extLst>
              <a:ext uri="{FF2B5EF4-FFF2-40B4-BE49-F238E27FC236}">
                <a16:creationId xmlns:a16="http://schemas.microsoft.com/office/drawing/2014/main" id="{CDE47D0D-6E6A-5F47-9447-7A86A30B60FE}"/>
              </a:ext>
            </a:extLst>
          </p:cNvPr>
          <p:cNvSpPr>
            <a:spLocks noChangeAspect="1" noChangeArrowheads="1"/>
          </p:cNvSpPr>
          <p:nvPr/>
        </p:nvSpPr>
        <p:spPr bwMode="auto">
          <a:xfrm>
            <a:off x="3429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10</a:t>
            </a:r>
          </a:p>
        </p:txBody>
      </p:sp>
      <p:sp>
        <p:nvSpPr>
          <p:cNvPr id="228355" name="Rectangle 3">
            <a:extLst>
              <a:ext uri="{FF2B5EF4-FFF2-40B4-BE49-F238E27FC236}">
                <a16:creationId xmlns:a16="http://schemas.microsoft.com/office/drawing/2014/main" id="{0B2E231B-F751-0541-BB9B-F2AEC4C17398}"/>
              </a:ext>
            </a:extLst>
          </p:cNvPr>
          <p:cNvSpPr>
            <a:spLocks noChangeAspect="1" noChangeArrowheads="1"/>
          </p:cNvSpPr>
          <p:nvPr/>
        </p:nvSpPr>
        <p:spPr bwMode="auto">
          <a:xfrm>
            <a:off x="38862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14</a:t>
            </a:r>
          </a:p>
        </p:txBody>
      </p:sp>
      <p:sp>
        <p:nvSpPr>
          <p:cNvPr id="228356" name="Rectangle 4">
            <a:extLst>
              <a:ext uri="{FF2B5EF4-FFF2-40B4-BE49-F238E27FC236}">
                <a16:creationId xmlns:a16="http://schemas.microsoft.com/office/drawing/2014/main" id="{25504F91-4096-0A4C-A71D-22FBD1FCDA74}"/>
              </a:ext>
            </a:extLst>
          </p:cNvPr>
          <p:cNvSpPr>
            <a:spLocks noChangeAspect="1" noChangeArrowheads="1"/>
          </p:cNvSpPr>
          <p:nvPr/>
        </p:nvSpPr>
        <p:spPr bwMode="auto">
          <a:xfrm>
            <a:off x="43434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18</a:t>
            </a:r>
          </a:p>
        </p:txBody>
      </p:sp>
      <p:sp>
        <p:nvSpPr>
          <p:cNvPr id="228357" name="Rectangle 5">
            <a:extLst>
              <a:ext uri="{FF2B5EF4-FFF2-40B4-BE49-F238E27FC236}">
                <a16:creationId xmlns:a16="http://schemas.microsoft.com/office/drawing/2014/main" id="{5B8F30F7-0F4E-2E44-B977-602ED76878B8}"/>
              </a:ext>
            </a:extLst>
          </p:cNvPr>
          <p:cNvSpPr>
            <a:spLocks noChangeAspect="1" noChangeArrowheads="1"/>
          </p:cNvSpPr>
          <p:nvPr/>
        </p:nvSpPr>
        <p:spPr bwMode="auto">
          <a:xfrm>
            <a:off x="4800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19</a:t>
            </a:r>
          </a:p>
        </p:txBody>
      </p:sp>
      <p:sp>
        <p:nvSpPr>
          <p:cNvPr id="228358" name="Rectangle 6">
            <a:extLst>
              <a:ext uri="{FF2B5EF4-FFF2-40B4-BE49-F238E27FC236}">
                <a16:creationId xmlns:a16="http://schemas.microsoft.com/office/drawing/2014/main" id="{4191B2F2-954C-FB49-849A-D9738CCA2285}"/>
              </a:ext>
            </a:extLst>
          </p:cNvPr>
          <p:cNvSpPr>
            <a:spLocks noChangeAspect="1" noChangeArrowheads="1"/>
          </p:cNvSpPr>
          <p:nvPr/>
        </p:nvSpPr>
        <p:spPr bwMode="auto">
          <a:xfrm>
            <a:off x="2514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3</a:t>
            </a:r>
          </a:p>
        </p:txBody>
      </p:sp>
      <p:sp>
        <p:nvSpPr>
          <p:cNvPr id="228359" name="Rectangle 7">
            <a:extLst>
              <a:ext uri="{FF2B5EF4-FFF2-40B4-BE49-F238E27FC236}">
                <a16:creationId xmlns:a16="http://schemas.microsoft.com/office/drawing/2014/main" id="{E39BB798-1E31-3A46-97A3-4971ED75CF99}"/>
              </a:ext>
            </a:extLst>
          </p:cNvPr>
          <p:cNvSpPr>
            <a:spLocks noChangeAspect="1" noChangeArrowheads="1"/>
          </p:cNvSpPr>
          <p:nvPr/>
        </p:nvSpPr>
        <p:spPr bwMode="auto">
          <a:xfrm>
            <a:off x="29718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7</a:t>
            </a:r>
          </a:p>
        </p:txBody>
      </p:sp>
      <p:sp>
        <p:nvSpPr>
          <p:cNvPr id="228360" name="Rectangle 8">
            <a:extLst>
              <a:ext uri="{FF2B5EF4-FFF2-40B4-BE49-F238E27FC236}">
                <a16:creationId xmlns:a16="http://schemas.microsoft.com/office/drawing/2014/main" id="{9828EB9B-1D20-B042-822C-B269571B9E73}"/>
              </a:ext>
            </a:extLst>
          </p:cNvPr>
          <p:cNvSpPr>
            <a:spLocks noChangeAspect="1" noChangeArrowheads="1"/>
          </p:cNvSpPr>
          <p:nvPr/>
        </p:nvSpPr>
        <p:spPr bwMode="auto">
          <a:xfrm>
            <a:off x="66294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16</a:t>
            </a:r>
          </a:p>
        </p:txBody>
      </p:sp>
      <p:sp>
        <p:nvSpPr>
          <p:cNvPr id="228361" name="Rectangle 9">
            <a:extLst>
              <a:ext uri="{FF2B5EF4-FFF2-40B4-BE49-F238E27FC236}">
                <a16:creationId xmlns:a16="http://schemas.microsoft.com/office/drawing/2014/main" id="{36675E42-0135-684C-A54C-8711FC57B8C9}"/>
              </a:ext>
            </a:extLst>
          </p:cNvPr>
          <p:cNvSpPr>
            <a:spLocks noChangeAspect="1" noChangeArrowheads="1"/>
          </p:cNvSpPr>
          <p:nvPr/>
        </p:nvSpPr>
        <p:spPr bwMode="auto">
          <a:xfrm>
            <a:off x="7086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17</a:t>
            </a:r>
          </a:p>
        </p:txBody>
      </p:sp>
      <p:sp>
        <p:nvSpPr>
          <p:cNvPr id="228362" name="Rectangle 10">
            <a:extLst>
              <a:ext uri="{FF2B5EF4-FFF2-40B4-BE49-F238E27FC236}">
                <a16:creationId xmlns:a16="http://schemas.microsoft.com/office/drawing/2014/main" id="{B96C447B-416F-644B-8723-7EE8A241CA0E}"/>
              </a:ext>
            </a:extLst>
          </p:cNvPr>
          <p:cNvSpPr>
            <a:spLocks noChangeAspect="1" noChangeArrowheads="1"/>
          </p:cNvSpPr>
          <p:nvPr/>
        </p:nvSpPr>
        <p:spPr bwMode="auto">
          <a:xfrm>
            <a:off x="75438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23</a:t>
            </a:r>
          </a:p>
        </p:txBody>
      </p:sp>
      <p:sp>
        <p:nvSpPr>
          <p:cNvPr id="228363" name="Rectangle 11">
            <a:extLst>
              <a:ext uri="{FF2B5EF4-FFF2-40B4-BE49-F238E27FC236}">
                <a16:creationId xmlns:a16="http://schemas.microsoft.com/office/drawing/2014/main" id="{CB09D7BF-DC45-6C49-AF01-9D8C664770A3}"/>
              </a:ext>
            </a:extLst>
          </p:cNvPr>
          <p:cNvSpPr>
            <a:spLocks noChangeAspect="1" noChangeArrowheads="1"/>
          </p:cNvSpPr>
          <p:nvPr/>
        </p:nvSpPr>
        <p:spPr bwMode="auto">
          <a:xfrm>
            <a:off x="8001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25</a:t>
            </a:r>
          </a:p>
        </p:txBody>
      </p:sp>
      <p:sp>
        <p:nvSpPr>
          <p:cNvPr id="228364" name="Rectangle 12">
            <a:extLst>
              <a:ext uri="{FF2B5EF4-FFF2-40B4-BE49-F238E27FC236}">
                <a16:creationId xmlns:a16="http://schemas.microsoft.com/office/drawing/2014/main" id="{8FF723BF-D25F-7B44-89AC-D27A85B8F842}"/>
              </a:ext>
            </a:extLst>
          </p:cNvPr>
          <p:cNvSpPr>
            <a:spLocks noChangeAspect="1" noChangeArrowheads="1"/>
          </p:cNvSpPr>
          <p:nvPr/>
        </p:nvSpPr>
        <p:spPr bwMode="auto">
          <a:xfrm>
            <a:off x="5715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a:t>
            </a:r>
          </a:p>
        </p:txBody>
      </p:sp>
      <p:sp>
        <p:nvSpPr>
          <p:cNvPr id="228365" name="Rectangle 13">
            <a:extLst>
              <a:ext uri="{FF2B5EF4-FFF2-40B4-BE49-F238E27FC236}">
                <a16:creationId xmlns:a16="http://schemas.microsoft.com/office/drawing/2014/main" id="{3F6A99B2-2454-9F45-8606-B6A297D28DCF}"/>
              </a:ext>
            </a:extLst>
          </p:cNvPr>
          <p:cNvSpPr>
            <a:spLocks noChangeAspect="1" noChangeArrowheads="1"/>
          </p:cNvSpPr>
          <p:nvPr/>
        </p:nvSpPr>
        <p:spPr bwMode="auto">
          <a:xfrm>
            <a:off x="61722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11</a:t>
            </a:r>
          </a:p>
        </p:txBody>
      </p:sp>
      <p:sp>
        <p:nvSpPr>
          <p:cNvPr id="228366" name="Rectangle 14">
            <a:extLst>
              <a:ext uri="{FF2B5EF4-FFF2-40B4-BE49-F238E27FC236}">
                <a16:creationId xmlns:a16="http://schemas.microsoft.com/office/drawing/2014/main" id="{36D73FF9-7837-9F45-AC8A-8028614DC68E}"/>
              </a:ext>
            </a:extLst>
          </p:cNvPr>
          <p:cNvSpPr>
            <a:spLocks noGrp="1" noChangeArrowheads="1"/>
          </p:cNvSpPr>
          <p:nvPr>
            <p:ph type="title"/>
          </p:nvPr>
        </p:nvSpPr>
        <p:spPr/>
        <p:txBody>
          <a:bodyPr/>
          <a:lstStyle/>
          <a:p>
            <a:r>
              <a:rPr lang="en-US" altLang="zh-CN">
                <a:ea typeface="宋体" panose="02010600030101010101" pitchFamily="2" charset="-122"/>
              </a:rPr>
              <a:t>Merge and Count</a:t>
            </a:r>
          </a:p>
        </p:txBody>
      </p:sp>
      <p:sp>
        <p:nvSpPr>
          <p:cNvPr id="228367" name="Rectangle 15">
            <a:extLst>
              <a:ext uri="{FF2B5EF4-FFF2-40B4-BE49-F238E27FC236}">
                <a16:creationId xmlns:a16="http://schemas.microsoft.com/office/drawing/2014/main" id="{8DDC90B5-9CD5-A94A-A46C-06ECC87DC763}"/>
              </a:ext>
            </a:extLst>
          </p:cNvPr>
          <p:cNvSpPr>
            <a:spLocks noGrp="1" noChangeArrowheads="1"/>
          </p:cNvSpPr>
          <p:nvPr>
            <p:ph type="body" idx="1"/>
          </p:nvPr>
        </p:nvSpPr>
        <p:spPr/>
        <p:txBody>
          <a:bodyPr/>
          <a:lstStyle/>
          <a:p>
            <a:r>
              <a:rPr lang="en-US" altLang="zh-CN">
                <a:ea typeface="宋体" panose="02010600030101010101" pitchFamily="2" charset="-122"/>
              </a:rPr>
              <a:t>Merge and count step. </a:t>
            </a:r>
          </a:p>
          <a:p>
            <a:pPr lvl="1"/>
            <a:r>
              <a:rPr lang="en-US" altLang="zh-CN">
                <a:ea typeface="宋体" panose="02010600030101010101" pitchFamily="2" charset="-122"/>
              </a:rPr>
              <a:t>Given two sorted halves, count number of inversions where a</a:t>
            </a:r>
            <a:r>
              <a:rPr lang="en-US" altLang="zh-CN" sz="2000" baseline="-25000">
                <a:ea typeface="宋体" panose="02010600030101010101" pitchFamily="2" charset="-122"/>
              </a:rPr>
              <a:t>i</a:t>
            </a:r>
            <a:r>
              <a:rPr lang="en-US" altLang="zh-CN">
                <a:ea typeface="宋体" panose="02010600030101010101" pitchFamily="2" charset="-122"/>
              </a:rPr>
              <a:t> and a</a:t>
            </a:r>
            <a:r>
              <a:rPr lang="en-US" altLang="zh-CN" sz="2000" baseline="-25000">
                <a:ea typeface="宋体" panose="02010600030101010101" pitchFamily="2" charset="-122"/>
              </a:rPr>
              <a:t>j</a:t>
            </a:r>
            <a:r>
              <a:rPr lang="en-US" altLang="zh-CN">
                <a:ea typeface="宋体" panose="02010600030101010101" pitchFamily="2" charset="-122"/>
              </a:rPr>
              <a:t> are in different halves.</a:t>
            </a:r>
          </a:p>
          <a:p>
            <a:pPr lvl="1"/>
            <a:r>
              <a:rPr lang="en-US" altLang="zh-CN">
                <a:ea typeface="宋体" panose="02010600030101010101" pitchFamily="2" charset="-122"/>
              </a:rPr>
              <a:t>Combine two sorted halves into sorted whole.</a:t>
            </a:r>
          </a:p>
        </p:txBody>
      </p:sp>
      <p:sp>
        <p:nvSpPr>
          <p:cNvPr id="228368" name="Text Box 16">
            <a:extLst>
              <a:ext uri="{FF2B5EF4-FFF2-40B4-BE49-F238E27FC236}">
                <a16:creationId xmlns:a16="http://schemas.microsoft.com/office/drawing/2014/main" id="{22318E3F-A9B6-CB40-8C5A-7457FD6F899F}"/>
              </a:ext>
            </a:extLst>
          </p:cNvPr>
          <p:cNvSpPr txBox="1">
            <a:spLocks noChangeArrowheads="1"/>
          </p:cNvSpPr>
          <p:nvPr/>
        </p:nvSpPr>
        <p:spPr bwMode="auto">
          <a:xfrm>
            <a:off x="8543926" y="3962401"/>
            <a:ext cx="1960563"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400">
                <a:solidFill>
                  <a:srgbClr val="000000"/>
                </a:solidFill>
                <a:latin typeface="Comic Sans MS" panose="030F0902030302020204" pitchFamily="66" charset="0"/>
                <a:ea typeface="宋体" panose="02010600030101010101" pitchFamily="2" charset="-122"/>
              </a:rPr>
              <a:t>two sorted halves</a:t>
            </a:r>
          </a:p>
        </p:txBody>
      </p:sp>
      <p:sp>
        <p:nvSpPr>
          <p:cNvPr id="228369" name="Rectangle 17">
            <a:extLst>
              <a:ext uri="{FF2B5EF4-FFF2-40B4-BE49-F238E27FC236}">
                <a16:creationId xmlns:a16="http://schemas.microsoft.com/office/drawing/2014/main" id="{743C9418-6FDF-2743-9FF9-559D7101765B}"/>
              </a:ext>
            </a:extLst>
          </p:cNvPr>
          <p:cNvSpPr>
            <a:spLocks noChangeAspect="1" noChangeArrowheads="1"/>
          </p:cNvSpPr>
          <p:nvPr/>
        </p:nvSpPr>
        <p:spPr bwMode="auto">
          <a:xfrm>
            <a:off x="36576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7</a:t>
            </a:r>
          </a:p>
        </p:txBody>
      </p:sp>
      <p:sp>
        <p:nvSpPr>
          <p:cNvPr id="228370" name="Rectangle 18">
            <a:extLst>
              <a:ext uri="{FF2B5EF4-FFF2-40B4-BE49-F238E27FC236}">
                <a16:creationId xmlns:a16="http://schemas.microsoft.com/office/drawing/2014/main" id="{684FBDFB-8A6A-E148-B35D-E30692B5C0F9}"/>
              </a:ext>
            </a:extLst>
          </p:cNvPr>
          <p:cNvSpPr>
            <a:spLocks noChangeAspect="1" noChangeArrowheads="1"/>
          </p:cNvSpPr>
          <p:nvPr/>
        </p:nvSpPr>
        <p:spPr bwMode="auto">
          <a:xfrm>
            <a:off x="41148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10</a:t>
            </a:r>
          </a:p>
        </p:txBody>
      </p:sp>
      <p:sp>
        <p:nvSpPr>
          <p:cNvPr id="228371" name="Rectangle 19">
            <a:extLst>
              <a:ext uri="{FF2B5EF4-FFF2-40B4-BE49-F238E27FC236}">
                <a16:creationId xmlns:a16="http://schemas.microsoft.com/office/drawing/2014/main" id="{C8CF6294-2551-4E4E-A419-CA56C198FAA3}"/>
              </a:ext>
            </a:extLst>
          </p:cNvPr>
          <p:cNvSpPr>
            <a:spLocks noChangeAspect="1" noChangeArrowheads="1"/>
          </p:cNvSpPr>
          <p:nvPr/>
        </p:nvSpPr>
        <p:spPr bwMode="auto">
          <a:xfrm>
            <a:off x="45720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8372" name="Rectangle 20">
            <a:extLst>
              <a:ext uri="{FF2B5EF4-FFF2-40B4-BE49-F238E27FC236}">
                <a16:creationId xmlns:a16="http://schemas.microsoft.com/office/drawing/2014/main" id="{B64AE279-A527-E94C-8658-A9397A03AB2E}"/>
              </a:ext>
            </a:extLst>
          </p:cNvPr>
          <p:cNvSpPr>
            <a:spLocks noChangeAspect="1" noChangeArrowheads="1"/>
          </p:cNvSpPr>
          <p:nvPr/>
        </p:nvSpPr>
        <p:spPr bwMode="auto">
          <a:xfrm>
            <a:off x="5029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8373" name="Rectangle 21">
            <a:extLst>
              <a:ext uri="{FF2B5EF4-FFF2-40B4-BE49-F238E27FC236}">
                <a16:creationId xmlns:a16="http://schemas.microsoft.com/office/drawing/2014/main" id="{3B72EEF7-EF42-9E49-8B9E-33F0647765C3}"/>
              </a:ext>
            </a:extLst>
          </p:cNvPr>
          <p:cNvSpPr>
            <a:spLocks noChangeAspect="1" noChangeArrowheads="1"/>
          </p:cNvSpPr>
          <p:nvPr/>
        </p:nvSpPr>
        <p:spPr bwMode="auto">
          <a:xfrm>
            <a:off x="2743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a:t>
            </a:r>
          </a:p>
        </p:txBody>
      </p:sp>
      <p:sp>
        <p:nvSpPr>
          <p:cNvPr id="228374" name="Rectangle 22">
            <a:extLst>
              <a:ext uri="{FF2B5EF4-FFF2-40B4-BE49-F238E27FC236}">
                <a16:creationId xmlns:a16="http://schemas.microsoft.com/office/drawing/2014/main" id="{E8B3E554-3DAB-614D-8A50-F11EC754A697}"/>
              </a:ext>
            </a:extLst>
          </p:cNvPr>
          <p:cNvSpPr>
            <a:spLocks noChangeAspect="1" noChangeArrowheads="1"/>
          </p:cNvSpPr>
          <p:nvPr/>
        </p:nvSpPr>
        <p:spPr bwMode="auto">
          <a:xfrm>
            <a:off x="3200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3</a:t>
            </a:r>
          </a:p>
        </p:txBody>
      </p:sp>
      <p:sp>
        <p:nvSpPr>
          <p:cNvPr id="228375" name="Rectangle 23">
            <a:extLst>
              <a:ext uri="{FF2B5EF4-FFF2-40B4-BE49-F238E27FC236}">
                <a16:creationId xmlns:a16="http://schemas.microsoft.com/office/drawing/2014/main" id="{48A3C76B-E2A1-4E49-91FF-6D377E4DA5E6}"/>
              </a:ext>
            </a:extLst>
          </p:cNvPr>
          <p:cNvSpPr>
            <a:spLocks noChangeAspect="1" noChangeArrowheads="1"/>
          </p:cNvSpPr>
          <p:nvPr/>
        </p:nvSpPr>
        <p:spPr bwMode="auto">
          <a:xfrm>
            <a:off x="64008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8376" name="Rectangle 24">
            <a:extLst>
              <a:ext uri="{FF2B5EF4-FFF2-40B4-BE49-F238E27FC236}">
                <a16:creationId xmlns:a16="http://schemas.microsoft.com/office/drawing/2014/main" id="{07918D13-9599-BA46-A4F3-3F44E49B9121}"/>
              </a:ext>
            </a:extLst>
          </p:cNvPr>
          <p:cNvSpPr>
            <a:spLocks noChangeAspect="1" noChangeArrowheads="1"/>
          </p:cNvSpPr>
          <p:nvPr/>
        </p:nvSpPr>
        <p:spPr bwMode="auto">
          <a:xfrm>
            <a:off x="68580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8377" name="Rectangle 25">
            <a:extLst>
              <a:ext uri="{FF2B5EF4-FFF2-40B4-BE49-F238E27FC236}">
                <a16:creationId xmlns:a16="http://schemas.microsoft.com/office/drawing/2014/main" id="{4FB70388-8F98-B141-B411-2EF89F242D1F}"/>
              </a:ext>
            </a:extLst>
          </p:cNvPr>
          <p:cNvSpPr>
            <a:spLocks noChangeAspect="1" noChangeArrowheads="1"/>
          </p:cNvSpPr>
          <p:nvPr/>
        </p:nvSpPr>
        <p:spPr bwMode="auto">
          <a:xfrm>
            <a:off x="7315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8378" name="Rectangle 26">
            <a:extLst>
              <a:ext uri="{FF2B5EF4-FFF2-40B4-BE49-F238E27FC236}">
                <a16:creationId xmlns:a16="http://schemas.microsoft.com/office/drawing/2014/main" id="{C04523AF-DC1A-634F-BD7B-B0ECC40ED75C}"/>
              </a:ext>
            </a:extLst>
          </p:cNvPr>
          <p:cNvSpPr>
            <a:spLocks noChangeAspect="1" noChangeArrowheads="1"/>
          </p:cNvSpPr>
          <p:nvPr/>
        </p:nvSpPr>
        <p:spPr bwMode="auto">
          <a:xfrm>
            <a:off x="7772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8379" name="Rectangle 27">
            <a:extLst>
              <a:ext uri="{FF2B5EF4-FFF2-40B4-BE49-F238E27FC236}">
                <a16:creationId xmlns:a16="http://schemas.microsoft.com/office/drawing/2014/main" id="{87D4AF07-DF30-A642-BA9D-9159941286F0}"/>
              </a:ext>
            </a:extLst>
          </p:cNvPr>
          <p:cNvSpPr>
            <a:spLocks noChangeAspect="1" noChangeArrowheads="1"/>
          </p:cNvSpPr>
          <p:nvPr/>
        </p:nvSpPr>
        <p:spPr bwMode="auto">
          <a:xfrm>
            <a:off x="5486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8380" name="Rectangle 28">
            <a:extLst>
              <a:ext uri="{FF2B5EF4-FFF2-40B4-BE49-F238E27FC236}">
                <a16:creationId xmlns:a16="http://schemas.microsoft.com/office/drawing/2014/main" id="{2E1D130A-11C4-4A4A-B3DA-FFAB5B47A8B3}"/>
              </a:ext>
            </a:extLst>
          </p:cNvPr>
          <p:cNvSpPr>
            <a:spLocks noChangeAspect="1" noChangeArrowheads="1"/>
          </p:cNvSpPr>
          <p:nvPr/>
        </p:nvSpPr>
        <p:spPr bwMode="auto">
          <a:xfrm>
            <a:off x="59436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28381" name="Text Box 29">
            <a:extLst>
              <a:ext uri="{FF2B5EF4-FFF2-40B4-BE49-F238E27FC236}">
                <a16:creationId xmlns:a16="http://schemas.microsoft.com/office/drawing/2014/main" id="{F8D3D70B-76FD-144E-9B53-3F4B536ABEA1}"/>
              </a:ext>
            </a:extLst>
          </p:cNvPr>
          <p:cNvSpPr txBox="1">
            <a:spLocks noChangeArrowheads="1"/>
          </p:cNvSpPr>
          <p:nvPr/>
        </p:nvSpPr>
        <p:spPr bwMode="auto">
          <a:xfrm>
            <a:off x="8534400" y="4967289"/>
            <a:ext cx="1905000"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400">
                <a:solidFill>
                  <a:srgbClr val="000000"/>
                </a:solidFill>
                <a:latin typeface="Comic Sans MS" panose="030F0902030302020204" pitchFamily="66" charset="0"/>
                <a:ea typeface="宋体" panose="02010600030101010101" pitchFamily="2" charset="-122"/>
              </a:rPr>
              <a:t>auxiliary array</a:t>
            </a:r>
          </a:p>
        </p:txBody>
      </p:sp>
      <p:sp>
        <p:nvSpPr>
          <p:cNvPr id="228382" name="Line 30">
            <a:extLst>
              <a:ext uri="{FF2B5EF4-FFF2-40B4-BE49-F238E27FC236}">
                <a16:creationId xmlns:a16="http://schemas.microsoft.com/office/drawing/2014/main" id="{00C5AF2C-DEF9-E245-812D-E3CB164E4A0B}"/>
              </a:ext>
            </a:extLst>
          </p:cNvPr>
          <p:cNvSpPr>
            <a:spLocks noChangeShapeType="1"/>
          </p:cNvSpPr>
          <p:nvPr/>
        </p:nvSpPr>
        <p:spPr bwMode="auto">
          <a:xfrm>
            <a:off x="4111625" y="3609975"/>
            <a:ext cx="0" cy="2095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kumimoji="1" lang="zh-CN" altLang="en-US" sz="1600">
              <a:solidFill>
                <a:srgbClr val="000000"/>
              </a:solidFill>
              <a:latin typeface="Comic Sans MS" panose="030F0902030302020204" pitchFamily="66" charset="0"/>
            </a:endParaRPr>
          </a:p>
        </p:txBody>
      </p:sp>
      <p:sp>
        <p:nvSpPr>
          <p:cNvPr id="228383" name="Line 31">
            <a:extLst>
              <a:ext uri="{FF2B5EF4-FFF2-40B4-BE49-F238E27FC236}">
                <a16:creationId xmlns:a16="http://schemas.microsoft.com/office/drawing/2014/main" id="{10D6DED6-F680-5846-B121-75FED9BB1EF3}"/>
              </a:ext>
            </a:extLst>
          </p:cNvPr>
          <p:cNvSpPr>
            <a:spLocks noChangeShapeType="1"/>
          </p:cNvSpPr>
          <p:nvPr/>
        </p:nvSpPr>
        <p:spPr bwMode="auto">
          <a:xfrm>
            <a:off x="6392863" y="3609975"/>
            <a:ext cx="0" cy="2095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kumimoji="1" lang="zh-CN" altLang="en-US" sz="1600">
              <a:solidFill>
                <a:srgbClr val="000000"/>
              </a:solidFill>
              <a:latin typeface="Comic Sans MS" panose="030F0902030302020204" pitchFamily="66" charset="0"/>
            </a:endParaRPr>
          </a:p>
        </p:txBody>
      </p:sp>
      <p:sp>
        <p:nvSpPr>
          <p:cNvPr id="228384" name="Text Box 32">
            <a:extLst>
              <a:ext uri="{FF2B5EF4-FFF2-40B4-BE49-F238E27FC236}">
                <a16:creationId xmlns:a16="http://schemas.microsoft.com/office/drawing/2014/main" id="{B794E95C-F8F3-F147-80D9-904D3FC353DC}"/>
              </a:ext>
            </a:extLst>
          </p:cNvPr>
          <p:cNvSpPr txBox="1">
            <a:spLocks noChangeArrowheads="1"/>
          </p:cNvSpPr>
          <p:nvPr/>
        </p:nvSpPr>
        <p:spPr bwMode="auto">
          <a:xfrm>
            <a:off x="3181350" y="3257550"/>
            <a:ext cx="1905000"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600">
                <a:solidFill>
                  <a:srgbClr val="000000"/>
                </a:solidFill>
                <a:latin typeface="Comic Sans MS" panose="030F0902030302020204" pitchFamily="66" charset="0"/>
                <a:ea typeface="宋体" panose="02010600030101010101" pitchFamily="2" charset="-122"/>
              </a:rPr>
              <a:t>i = 3</a:t>
            </a:r>
          </a:p>
        </p:txBody>
      </p:sp>
      <p:sp>
        <p:nvSpPr>
          <p:cNvPr id="228385" name="Text Box 33">
            <a:extLst>
              <a:ext uri="{FF2B5EF4-FFF2-40B4-BE49-F238E27FC236}">
                <a16:creationId xmlns:a16="http://schemas.microsoft.com/office/drawing/2014/main" id="{5049BDA5-401F-DE42-81B6-4A46B66163B9}"/>
              </a:ext>
            </a:extLst>
          </p:cNvPr>
          <p:cNvSpPr txBox="1">
            <a:spLocks noChangeArrowheads="1"/>
          </p:cNvSpPr>
          <p:nvPr/>
        </p:nvSpPr>
        <p:spPr bwMode="auto">
          <a:xfrm>
            <a:off x="5276850" y="5838826"/>
            <a:ext cx="3346450" cy="430887"/>
          </a:xfrm>
          <a:prstGeom prst="rect">
            <a:avLst/>
          </a:prstGeom>
          <a:solidFill>
            <a:schemeClr val="accent2"/>
          </a:solidFill>
          <a:ln>
            <a:noFill/>
          </a:ln>
          <a:extLst>
            <a:ext uri="{91240B29-F687-4F45-9708-019B960494DF}">
              <a14:hiddenLine xmlns:a14="http://schemas.microsoft.com/office/drawing/2010/main" w="9525">
                <a:solidFill>
                  <a:schemeClr val="tx1"/>
                </a:solidFill>
                <a:miter lim="800000"/>
                <a:headEnd/>
                <a:tailEnd/>
              </a14:hiddenLine>
            </a:ext>
          </a:extLst>
        </p:spPr>
        <p:txBody>
          <a:bodyPr tIns="91440" bIns="91440">
            <a:spAutoFit/>
          </a:bodyPr>
          <a:lstStyle/>
          <a:p>
            <a:pPr eaLnBrk="0" fontAlgn="base" hangingPunct="0">
              <a:spcBef>
                <a:spcPct val="50000"/>
              </a:spcBef>
              <a:spcAft>
                <a:spcPct val="0"/>
              </a:spcAft>
            </a:pPr>
            <a:r>
              <a:rPr lang="en-US" altLang="zh-CN" sz="1600">
                <a:solidFill>
                  <a:srgbClr val="000000"/>
                </a:solidFill>
                <a:latin typeface="Comic Sans MS" panose="030F0902030302020204" pitchFamily="66" charset="0"/>
                <a:ea typeface="宋体" panose="02010600030101010101" pitchFamily="2" charset="-122"/>
              </a:rPr>
              <a:t>Total:  6</a:t>
            </a:r>
          </a:p>
        </p:txBody>
      </p:sp>
      <p:sp>
        <p:nvSpPr>
          <p:cNvPr id="228386" name="Text Box 34">
            <a:extLst>
              <a:ext uri="{FF2B5EF4-FFF2-40B4-BE49-F238E27FC236}">
                <a16:creationId xmlns:a16="http://schemas.microsoft.com/office/drawing/2014/main" id="{4AA3EC09-FCFB-0B41-8D51-81B73CD94CA8}"/>
              </a:ext>
            </a:extLst>
          </p:cNvPr>
          <p:cNvSpPr txBox="1">
            <a:spLocks noChangeArrowheads="1"/>
          </p:cNvSpPr>
          <p:nvPr/>
        </p:nvSpPr>
        <p:spPr bwMode="auto">
          <a:xfrm>
            <a:off x="5807076"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6</a:t>
            </a:r>
          </a:p>
        </p:txBody>
      </p:sp>
      <p:pic>
        <p:nvPicPr>
          <p:cNvPr id="36" name="Picture 2">
            <a:extLst>
              <a:ext uri="{FF2B5EF4-FFF2-40B4-BE49-F238E27FC236}">
                <a16:creationId xmlns:a16="http://schemas.microsoft.com/office/drawing/2014/main" id="{4E780875-BBB6-A844-BB5C-5C62C79CB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4">
            <a:extLst>
              <a:ext uri="{FF2B5EF4-FFF2-40B4-BE49-F238E27FC236}">
                <a16:creationId xmlns:a16="http://schemas.microsoft.com/office/drawing/2014/main" id="{384DC634-503B-D443-AFF5-AED698706BE7}"/>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42057459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3">
            <a:extLst>
              <a:ext uri="{FF2B5EF4-FFF2-40B4-BE49-F238E27FC236}">
                <a16:creationId xmlns:a16="http://schemas.microsoft.com/office/drawing/2014/main" id="{712AB6D1-7A2A-B141-81A3-671DCA8E6B9E}"/>
              </a:ext>
            </a:extLst>
          </p:cNvPr>
          <p:cNvSpPr>
            <a:spLocks noGrp="1"/>
          </p:cNvSpPr>
          <p:nvPr>
            <p:ph type="sldNum" sz="quarter" idx="10"/>
          </p:nvPr>
        </p:nvSpPr>
        <p:spPr/>
        <p:txBody>
          <a:bodyPr/>
          <a:lstStyle/>
          <a:p>
            <a:pPr eaLnBrk="0" fontAlgn="base" hangingPunct="0">
              <a:spcBef>
                <a:spcPct val="0"/>
              </a:spcBef>
              <a:spcAft>
                <a:spcPct val="0"/>
              </a:spcAft>
            </a:pPr>
            <a:fld id="{FD5F1CEB-C6F3-9D49-89FC-F0ACFB089C37}" type="slidenum">
              <a:rPr kumimoji="1" lang="en-US" altLang="zh-CN">
                <a:solidFill>
                  <a:srgbClr val="000000"/>
                </a:solidFill>
                <a:latin typeface="Comic Sans MS" panose="030F0902030302020204" pitchFamily="66" charset="0"/>
              </a:rPr>
              <a:pPr eaLnBrk="0" fontAlgn="base" hangingPunct="0">
                <a:spcBef>
                  <a:spcPct val="0"/>
                </a:spcBef>
                <a:spcAft>
                  <a:spcPct val="0"/>
                </a:spcAft>
              </a:pPr>
              <a:t>38</a:t>
            </a:fld>
            <a:endParaRPr kumimoji="1" lang="en-US" altLang="zh-CN" sz="1400">
              <a:solidFill>
                <a:srgbClr val="000000"/>
              </a:solidFill>
              <a:latin typeface="Comic Sans MS" panose="030F0902030302020204" pitchFamily="66" charset="0"/>
            </a:endParaRPr>
          </a:p>
        </p:txBody>
      </p:sp>
      <p:sp>
        <p:nvSpPr>
          <p:cNvPr id="230402" name="Rectangle 2">
            <a:extLst>
              <a:ext uri="{FF2B5EF4-FFF2-40B4-BE49-F238E27FC236}">
                <a16:creationId xmlns:a16="http://schemas.microsoft.com/office/drawing/2014/main" id="{4FF3797B-9A15-6F46-BE78-9F9231EE9C1D}"/>
              </a:ext>
            </a:extLst>
          </p:cNvPr>
          <p:cNvSpPr>
            <a:spLocks noChangeAspect="1" noChangeArrowheads="1"/>
          </p:cNvSpPr>
          <p:nvPr/>
        </p:nvSpPr>
        <p:spPr bwMode="auto">
          <a:xfrm>
            <a:off x="3429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10</a:t>
            </a:r>
          </a:p>
        </p:txBody>
      </p:sp>
      <p:sp>
        <p:nvSpPr>
          <p:cNvPr id="230403" name="Rectangle 3">
            <a:extLst>
              <a:ext uri="{FF2B5EF4-FFF2-40B4-BE49-F238E27FC236}">
                <a16:creationId xmlns:a16="http://schemas.microsoft.com/office/drawing/2014/main" id="{8B142D59-C126-2246-B249-5977EED33591}"/>
              </a:ext>
            </a:extLst>
          </p:cNvPr>
          <p:cNvSpPr>
            <a:spLocks noChangeAspect="1" noChangeArrowheads="1"/>
          </p:cNvSpPr>
          <p:nvPr/>
        </p:nvSpPr>
        <p:spPr bwMode="auto">
          <a:xfrm>
            <a:off x="38862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14</a:t>
            </a:r>
          </a:p>
        </p:txBody>
      </p:sp>
      <p:sp>
        <p:nvSpPr>
          <p:cNvPr id="230404" name="Rectangle 4">
            <a:extLst>
              <a:ext uri="{FF2B5EF4-FFF2-40B4-BE49-F238E27FC236}">
                <a16:creationId xmlns:a16="http://schemas.microsoft.com/office/drawing/2014/main" id="{DE91A4F0-9E22-4F43-84A5-651CBB3E0EDE}"/>
              </a:ext>
            </a:extLst>
          </p:cNvPr>
          <p:cNvSpPr>
            <a:spLocks noChangeAspect="1" noChangeArrowheads="1"/>
          </p:cNvSpPr>
          <p:nvPr/>
        </p:nvSpPr>
        <p:spPr bwMode="auto">
          <a:xfrm>
            <a:off x="43434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18</a:t>
            </a:r>
          </a:p>
        </p:txBody>
      </p:sp>
      <p:sp>
        <p:nvSpPr>
          <p:cNvPr id="230405" name="Rectangle 5">
            <a:extLst>
              <a:ext uri="{FF2B5EF4-FFF2-40B4-BE49-F238E27FC236}">
                <a16:creationId xmlns:a16="http://schemas.microsoft.com/office/drawing/2014/main" id="{02819C1D-C347-1044-99F1-F98FDC1E792B}"/>
              </a:ext>
            </a:extLst>
          </p:cNvPr>
          <p:cNvSpPr>
            <a:spLocks noChangeAspect="1" noChangeArrowheads="1"/>
          </p:cNvSpPr>
          <p:nvPr/>
        </p:nvSpPr>
        <p:spPr bwMode="auto">
          <a:xfrm>
            <a:off x="4800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19</a:t>
            </a:r>
          </a:p>
        </p:txBody>
      </p:sp>
      <p:sp>
        <p:nvSpPr>
          <p:cNvPr id="230406" name="Rectangle 6">
            <a:extLst>
              <a:ext uri="{FF2B5EF4-FFF2-40B4-BE49-F238E27FC236}">
                <a16:creationId xmlns:a16="http://schemas.microsoft.com/office/drawing/2014/main" id="{3A02EAE3-D227-0F4D-B258-53BCC2C04571}"/>
              </a:ext>
            </a:extLst>
          </p:cNvPr>
          <p:cNvSpPr>
            <a:spLocks noChangeAspect="1" noChangeArrowheads="1"/>
          </p:cNvSpPr>
          <p:nvPr/>
        </p:nvSpPr>
        <p:spPr bwMode="auto">
          <a:xfrm>
            <a:off x="2514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3</a:t>
            </a:r>
          </a:p>
        </p:txBody>
      </p:sp>
      <p:sp>
        <p:nvSpPr>
          <p:cNvPr id="230407" name="Rectangle 7">
            <a:extLst>
              <a:ext uri="{FF2B5EF4-FFF2-40B4-BE49-F238E27FC236}">
                <a16:creationId xmlns:a16="http://schemas.microsoft.com/office/drawing/2014/main" id="{A8D57C98-EAA2-324F-84E8-7D8CF4A04C90}"/>
              </a:ext>
            </a:extLst>
          </p:cNvPr>
          <p:cNvSpPr>
            <a:spLocks noChangeAspect="1" noChangeArrowheads="1"/>
          </p:cNvSpPr>
          <p:nvPr/>
        </p:nvSpPr>
        <p:spPr bwMode="auto">
          <a:xfrm>
            <a:off x="29718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7</a:t>
            </a:r>
          </a:p>
        </p:txBody>
      </p:sp>
      <p:sp>
        <p:nvSpPr>
          <p:cNvPr id="230408" name="Rectangle 8">
            <a:extLst>
              <a:ext uri="{FF2B5EF4-FFF2-40B4-BE49-F238E27FC236}">
                <a16:creationId xmlns:a16="http://schemas.microsoft.com/office/drawing/2014/main" id="{E4F31F8D-C88F-FD47-B3FE-94DF2E53BE8E}"/>
              </a:ext>
            </a:extLst>
          </p:cNvPr>
          <p:cNvSpPr>
            <a:spLocks noChangeAspect="1" noChangeArrowheads="1"/>
          </p:cNvSpPr>
          <p:nvPr/>
        </p:nvSpPr>
        <p:spPr bwMode="auto">
          <a:xfrm>
            <a:off x="66294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16</a:t>
            </a:r>
          </a:p>
        </p:txBody>
      </p:sp>
      <p:sp>
        <p:nvSpPr>
          <p:cNvPr id="230409" name="Rectangle 9">
            <a:extLst>
              <a:ext uri="{FF2B5EF4-FFF2-40B4-BE49-F238E27FC236}">
                <a16:creationId xmlns:a16="http://schemas.microsoft.com/office/drawing/2014/main" id="{0CCC7854-A50E-B54C-8C61-D5950B523CA6}"/>
              </a:ext>
            </a:extLst>
          </p:cNvPr>
          <p:cNvSpPr>
            <a:spLocks noChangeAspect="1" noChangeArrowheads="1"/>
          </p:cNvSpPr>
          <p:nvPr/>
        </p:nvSpPr>
        <p:spPr bwMode="auto">
          <a:xfrm>
            <a:off x="7086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17</a:t>
            </a:r>
          </a:p>
        </p:txBody>
      </p:sp>
      <p:sp>
        <p:nvSpPr>
          <p:cNvPr id="230410" name="Rectangle 10">
            <a:extLst>
              <a:ext uri="{FF2B5EF4-FFF2-40B4-BE49-F238E27FC236}">
                <a16:creationId xmlns:a16="http://schemas.microsoft.com/office/drawing/2014/main" id="{F8D1BF98-8D7D-6A44-8E5B-F34C49347447}"/>
              </a:ext>
            </a:extLst>
          </p:cNvPr>
          <p:cNvSpPr>
            <a:spLocks noChangeAspect="1" noChangeArrowheads="1"/>
          </p:cNvSpPr>
          <p:nvPr/>
        </p:nvSpPr>
        <p:spPr bwMode="auto">
          <a:xfrm>
            <a:off x="75438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23</a:t>
            </a:r>
          </a:p>
        </p:txBody>
      </p:sp>
      <p:sp>
        <p:nvSpPr>
          <p:cNvPr id="230411" name="Rectangle 11">
            <a:extLst>
              <a:ext uri="{FF2B5EF4-FFF2-40B4-BE49-F238E27FC236}">
                <a16:creationId xmlns:a16="http://schemas.microsoft.com/office/drawing/2014/main" id="{1055D029-6AC9-C94B-898C-6EF20EB25D1E}"/>
              </a:ext>
            </a:extLst>
          </p:cNvPr>
          <p:cNvSpPr>
            <a:spLocks noChangeAspect="1" noChangeArrowheads="1"/>
          </p:cNvSpPr>
          <p:nvPr/>
        </p:nvSpPr>
        <p:spPr bwMode="auto">
          <a:xfrm>
            <a:off x="8001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25</a:t>
            </a:r>
          </a:p>
        </p:txBody>
      </p:sp>
      <p:sp>
        <p:nvSpPr>
          <p:cNvPr id="230412" name="Rectangle 12">
            <a:extLst>
              <a:ext uri="{FF2B5EF4-FFF2-40B4-BE49-F238E27FC236}">
                <a16:creationId xmlns:a16="http://schemas.microsoft.com/office/drawing/2014/main" id="{EC0A1B78-D2A8-1849-A5F1-D5F203C2B549}"/>
              </a:ext>
            </a:extLst>
          </p:cNvPr>
          <p:cNvSpPr>
            <a:spLocks noChangeAspect="1" noChangeArrowheads="1"/>
          </p:cNvSpPr>
          <p:nvPr/>
        </p:nvSpPr>
        <p:spPr bwMode="auto">
          <a:xfrm>
            <a:off x="5715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a:t>
            </a:r>
          </a:p>
        </p:txBody>
      </p:sp>
      <p:sp>
        <p:nvSpPr>
          <p:cNvPr id="230413" name="Rectangle 13">
            <a:extLst>
              <a:ext uri="{FF2B5EF4-FFF2-40B4-BE49-F238E27FC236}">
                <a16:creationId xmlns:a16="http://schemas.microsoft.com/office/drawing/2014/main" id="{528B2233-1E2B-7249-8C74-08DB37406618}"/>
              </a:ext>
            </a:extLst>
          </p:cNvPr>
          <p:cNvSpPr>
            <a:spLocks noChangeAspect="1" noChangeArrowheads="1"/>
          </p:cNvSpPr>
          <p:nvPr/>
        </p:nvSpPr>
        <p:spPr bwMode="auto">
          <a:xfrm>
            <a:off x="6172200" y="3929064"/>
            <a:ext cx="457200" cy="414337"/>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FFFFFF"/>
                </a:solidFill>
                <a:latin typeface="Comic Sans MS" panose="030F0902030302020204" pitchFamily="66" charset="0"/>
                <a:ea typeface="宋体" panose="02010600030101010101" pitchFamily="2" charset="-122"/>
              </a:rPr>
              <a:t>11</a:t>
            </a:r>
          </a:p>
        </p:txBody>
      </p:sp>
      <p:sp>
        <p:nvSpPr>
          <p:cNvPr id="230414" name="Rectangle 14">
            <a:extLst>
              <a:ext uri="{FF2B5EF4-FFF2-40B4-BE49-F238E27FC236}">
                <a16:creationId xmlns:a16="http://schemas.microsoft.com/office/drawing/2014/main" id="{82B72AAD-12DA-594A-A6AB-DEE2F2928C34}"/>
              </a:ext>
            </a:extLst>
          </p:cNvPr>
          <p:cNvSpPr>
            <a:spLocks noGrp="1" noChangeArrowheads="1"/>
          </p:cNvSpPr>
          <p:nvPr>
            <p:ph type="title"/>
          </p:nvPr>
        </p:nvSpPr>
        <p:spPr/>
        <p:txBody>
          <a:bodyPr/>
          <a:lstStyle/>
          <a:p>
            <a:r>
              <a:rPr lang="en-US" altLang="zh-CN">
                <a:ea typeface="宋体" panose="02010600030101010101" pitchFamily="2" charset="-122"/>
              </a:rPr>
              <a:t>Merge and Count</a:t>
            </a:r>
          </a:p>
        </p:txBody>
      </p:sp>
      <p:sp>
        <p:nvSpPr>
          <p:cNvPr id="230415" name="Rectangle 15">
            <a:extLst>
              <a:ext uri="{FF2B5EF4-FFF2-40B4-BE49-F238E27FC236}">
                <a16:creationId xmlns:a16="http://schemas.microsoft.com/office/drawing/2014/main" id="{332924F7-33D6-6248-B9BE-F165F2D2832B}"/>
              </a:ext>
            </a:extLst>
          </p:cNvPr>
          <p:cNvSpPr>
            <a:spLocks noGrp="1" noChangeArrowheads="1"/>
          </p:cNvSpPr>
          <p:nvPr>
            <p:ph type="body" idx="1"/>
          </p:nvPr>
        </p:nvSpPr>
        <p:spPr/>
        <p:txBody>
          <a:bodyPr/>
          <a:lstStyle/>
          <a:p>
            <a:r>
              <a:rPr lang="en-US" altLang="zh-CN">
                <a:ea typeface="宋体" panose="02010600030101010101" pitchFamily="2" charset="-122"/>
              </a:rPr>
              <a:t>Merge and count step. </a:t>
            </a:r>
          </a:p>
          <a:p>
            <a:pPr lvl="1"/>
            <a:r>
              <a:rPr lang="en-US" altLang="zh-CN">
                <a:ea typeface="宋体" panose="02010600030101010101" pitchFamily="2" charset="-122"/>
              </a:rPr>
              <a:t>Given two sorted halves, count number of inversions where a</a:t>
            </a:r>
            <a:r>
              <a:rPr lang="en-US" altLang="zh-CN" sz="2000" baseline="-25000">
                <a:ea typeface="宋体" panose="02010600030101010101" pitchFamily="2" charset="-122"/>
              </a:rPr>
              <a:t>i</a:t>
            </a:r>
            <a:r>
              <a:rPr lang="en-US" altLang="zh-CN">
                <a:ea typeface="宋体" panose="02010600030101010101" pitchFamily="2" charset="-122"/>
              </a:rPr>
              <a:t> and a</a:t>
            </a:r>
            <a:r>
              <a:rPr lang="en-US" altLang="zh-CN" sz="2000" baseline="-25000">
                <a:ea typeface="宋体" panose="02010600030101010101" pitchFamily="2" charset="-122"/>
              </a:rPr>
              <a:t>j</a:t>
            </a:r>
            <a:r>
              <a:rPr lang="en-US" altLang="zh-CN">
                <a:ea typeface="宋体" panose="02010600030101010101" pitchFamily="2" charset="-122"/>
              </a:rPr>
              <a:t> are in different halves.</a:t>
            </a:r>
          </a:p>
          <a:p>
            <a:pPr lvl="1"/>
            <a:r>
              <a:rPr lang="en-US" altLang="zh-CN">
                <a:ea typeface="宋体" panose="02010600030101010101" pitchFamily="2" charset="-122"/>
              </a:rPr>
              <a:t>Combine two sorted halves into sorted whole.</a:t>
            </a:r>
          </a:p>
        </p:txBody>
      </p:sp>
      <p:sp>
        <p:nvSpPr>
          <p:cNvPr id="230416" name="Text Box 16">
            <a:extLst>
              <a:ext uri="{FF2B5EF4-FFF2-40B4-BE49-F238E27FC236}">
                <a16:creationId xmlns:a16="http://schemas.microsoft.com/office/drawing/2014/main" id="{61702988-57A9-384E-92E5-23390898FD38}"/>
              </a:ext>
            </a:extLst>
          </p:cNvPr>
          <p:cNvSpPr txBox="1">
            <a:spLocks noChangeArrowheads="1"/>
          </p:cNvSpPr>
          <p:nvPr/>
        </p:nvSpPr>
        <p:spPr bwMode="auto">
          <a:xfrm>
            <a:off x="8543926" y="3962401"/>
            <a:ext cx="1960563"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400">
                <a:solidFill>
                  <a:srgbClr val="000000"/>
                </a:solidFill>
                <a:latin typeface="Comic Sans MS" panose="030F0902030302020204" pitchFamily="66" charset="0"/>
                <a:ea typeface="宋体" panose="02010600030101010101" pitchFamily="2" charset="-122"/>
              </a:rPr>
              <a:t>two sorted halves</a:t>
            </a:r>
          </a:p>
        </p:txBody>
      </p:sp>
      <p:sp>
        <p:nvSpPr>
          <p:cNvPr id="230417" name="Rectangle 17">
            <a:extLst>
              <a:ext uri="{FF2B5EF4-FFF2-40B4-BE49-F238E27FC236}">
                <a16:creationId xmlns:a16="http://schemas.microsoft.com/office/drawing/2014/main" id="{A397DF99-1DA9-5245-A3DF-CE40FCC22D5E}"/>
              </a:ext>
            </a:extLst>
          </p:cNvPr>
          <p:cNvSpPr>
            <a:spLocks noChangeAspect="1" noChangeArrowheads="1"/>
          </p:cNvSpPr>
          <p:nvPr/>
        </p:nvSpPr>
        <p:spPr bwMode="auto">
          <a:xfrm>
            <a:off x="36576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7</a:t>
            </a:r>
          </a:p>
        </p:txBody>
      </p:sp>
      <p:sp>
        <p:nvSpPr>
          <p:cNvPr id="230418" name="Rectangle 18">
            <a:extLst>
              <a:ext uri="{FF2B5EF4-FFF2-40B4-BE49-F238E27FC236}">
                <a16:creationId xmlns:a16="http://schemas.microsoft.com/office/drawing/2014/main" id="{73E6A6BA-4B04-BB4C-A1D4-F50F600E329D}"/>
              </a:ext>
            </a:extLst>
          </p:cNvPr>
          <p:cNvSpPr>
            <a:spLocks noChangeAspect="1" noChangeArrowheads="1"/>
          </p:cNvSpPr>
          <p:nvPr/>
        </p:nvSpPr>
        <p:spPr bwMode="auto">
          <a:xfrm>
            <a:off x="41148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10</a:t>
            </a:r>
          </a:p>
        </p:txBody>
      </p:sp>
      <p:sp>
        <p:nvSpPr>
          <p:cNvPr id="230419" name="Rectangle 19">
            <a:extLst>
              <a:ext uri="{FF2B5EF4-FFF2-40B4-BE49-F238E27FC236}">
                <a16:creationId xmlns:a16="http://schemas.microsoft.com/office/drawing/2014/main" id="{FAAF0DFE-6466-534B-A076-A2E4C0A29C3D}"/>
              </a:ext>
            </a:extLst>
          </p:cNvPr>
          <p:cNvSpPr>
            <a:spLocks noChangeAspect="1" noChangeArrowheads="1"/>
          </p:cNvSpPr>
          <p:nvPr/>
        </p:nvSpPr>
        <p:spPr bwMode="auto">
          <a:xfrm>
            <a:off x="45720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11</a:t>
            </a:r>
          </a:p>
        </p:txBody>
      </p:sp>
      <p:sp>
        <p:nvSpPr>
          <p:cNvPr id="230420" name="Rectangle 20">
            <a:extLst>
              <a:ext uri="{FF2B5EF4-FFF2-40B4-BE49-F238E27FC236}">
                <a16:creationId xmlns:a16="http://schemas.microsoft.com/office/drawing/2014/main" id="{06137503-869F-2747-B840-0FD53F0E88C2}"/>
              </a:ext>
            </a:extLst>
          </p:cNvPr>
          <p:cNvSpPr>
            <a:spLocks noChangeAspect="1" noChangeArrowheads="1"/>
          </p:cNvSpPr>
          <p:nvPr/>
        </p:nvSpPr>
        <p:spPr bwMode="auto">
          <a:xfrm>
            <a:off x="5029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30421" name="Rectangle 21">
            <a:extLst>
              <a:ext uri="{FF2B5EF4-FFF2-40B4-BE49-F238E27FC236}">
                <a16:creationId xmlns:a16="http://schemas.microsoft.com/office/drawing/2014/main" id="{D384C368-3AA4-B94D-A3CB-D67412A17FE6}"/>
              </a:ext>
            </a:extLst>
          </p:cNvPr>
          <p:cNvSpPr>
            <a:spLocks noChangeAspect="1" noChangeArrowheads="1"/>
          </p:cNvSpPr>
          <p:nvPr/>
        </p:nvSpPr>
        <p:spPr bwMode="auto">
          <a:xfrm>
            <a:off x="2743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a:t>
            </a:r>
          </a:p>
        </p:txBody>
      </p:sp>
      <p:sp>
        <p:nvSpPr>
          <p:cNvPr id="230422" name="Rectangle 22">
            <a:extLst>
              <a:ext uri="{FF2B5EF4-FFF2-40B4-BE49-F238E27FC236}">
                <a16:creationId xmlns:a16="http://schemas.microsoft.com/office/drawing/2014/main" id="{1C191E82-9E00-1B42-BA1F-C36AB6CDB10D}"/>
              </a:ext>
            </a:extLst>
          </p:cNvPr>
          <p:cNvSpPr>
            <a:spLocks noChangeAspect="1" noChangeArrowheads="1"/>
          </p:cNvSpPr>
          <p:nvPr/>
        </p:nvSpPr>
        <p:spPr bwMode="auto">
          <a:xfrm>
            <a:off x="3200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3</a:t>
            </a:r>
          </a:p>
        </p:txBody>
      </p:sp>
      <p:sp>
        <p:nvSpPr>
          <p:cNvPr id="230423" name="Rectangle 23">
            <a:extLst>
              <a:ext uri="{FF2B5EF4-FFF2-40B4-BE49-F238E27FC236}">
                <a16:creationId xmlns:a16="http://schemas.microsoft.com/office/drawing/2014/main" id="{1FB24082-743F-A242-A35B-FAC23AF8324C}"/>
              </a:ext>
            </a:extLst>
          </p:cNvPr>
          <p:cNvSpPr>
            <a:spLocks noChangeAspect="1" noChangeArrowheads="1"/>
          </p:cNvSpPr>
          <p:nvPr/>
        </p:nvSpPr>
        <p:spPr bwMode="auto">
          <a:xfrm>
            <a:off x="64008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30424" name="Rectangle 24">
            <a:extLst>
              <a:ext uri="{FF2B5EF4-FFF2-40B4-BE49-F238E27FC236}">
                <a16:creationId xmlns:a16="http://schemas.microsoft.com/office/drawing/2014/main" id="{9C42F79B-CA41-C14A-BD9C-104056347071}"/>
              </a:ext>
            </a:extLst>
          </p:cNvPr>
          <p:cNvSpPr>
            <a:spLocks noChangeAspect="1" noChangeArrowheads="1"/>
          </p:cNvSpPr>
          <p:nvPr/>
        </p:nvSpPr>
        <p:spPr bwMode="auto">
          <a:xfrm>
            <a:off x="68580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30425" name="Rectangle 25">
            <a:extLst>
              <a:ext uri="{FF2B5EF4-FFF2-40B4-BE49-F238E27FC236}">
                <a16:creationId xmlns:a16="http://schemas.microsoft.com/office/drawing/2014/main" id="{91B8A933-59AF-EA4B-8839-217B3771A75F}"/>
              </a:ext>
            </a:extLst>
          </p:cNvPr>
          <p:cNvSpPr>
            <a:spLocks noChangeAspect="1" noChangeArrowheads="1"/>
          </p:cNvSpPr>
          <p:nvPr/>
        </p:nvSpPr>
        <p:spPr bwMode="auto">
          <a:xfrm>
            <a:off x="7315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30426" name="Rectangle 26">
            <a:extLst>
              <a:ext uri="{FF2B5EF4-FFF2-40B4-BE49-F238E27FC236}">
                <a16:creationId xmlns:a16="http://schemas.microsoft.com/office/drawing/2014/main" id="{59D43A1F-1AF3-094F-B5F4-AF1C1AF4BF8F}"/>
              </a:ext>
            </a:extLst>
          </p:cNvPr>
          <p:cNvSpPr>
            <a:spLocks noChangeAspect="1" noChangeArrowheads="1"/>
          </p:cNvSpPr>
          <p:nvPr/>
        </p:nvSpPr>
        <p:spPr bwMode="auto">
          <a:xfrm>
            <a:off x="7772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30427" name="Rectangle 27">
            <a:extLst>
              <a:ext uri="{FF2B5EF4-FFF2-40B4-BE49-F238E27FC236}">
                <a16:creationId xmlns:a16="http://schemas.microsoft.com/office/drawing/2014/main" id="{03A40E13-6FE0-974D-B711-A2A7BE2884C8}"/>
              </a:ext>
            </a:extLst>
          </p:cNvPr>
          <p:cNvSpPr>
            <a:spLocks noChangeAspect="1" noChangeArrowheads="1"/>
          </p:cNvSpPr>
          <p:nvPr/>
        </p:nvSpPr>
        <p:spPr bwMode="auto">
          <a:xfrm>
            <a:off x="5486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30428" name="Rectangle 28">
            <a:extLst>
              <a:ext uri="{FF2B5EF4-FFF2-40B4-BE49-F238E27FC236}">
                <a16:creationId xmlns:a16="http://schemas.microsoft.com/office/drawing/2014/main" id="{B65DDED3-25BD-1747-B39F-F742BE90C57F}"/>
              </a:ext>
            </a:extLst>
          </p:cNvPr>
          <p:cNvSpPr>
            <a:spLocks noChangeAspect="1" noChangeArrowheads="1"/>
          </p:cNvSpPr>
          <p:nvPr/>
        </p:nvSpPr>
        <p:spPr bwMode="auto">
          <a:xfrm>
            <a:off x="59436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30429" name="Text Box 29">
            <a:extLst>
              <a:ext uri="{FF2B5EF4-FFF2-40B4-BE49-F238E27FC236}">
                <a16:creationId xmlns:a16="http://schemas.microsoft.com/office/drawing/2014/main" id="{519DC474-55F4-B84D-83F5-DA66B7964A3B}"/>
              </a:ext>
            </a:extLst>
          </p:cNvPr>
          <p:cNvSpPr txBox="1">
            <a:spLocks noChangeArrowheads="1"/>
          </p:cNvSpPr>
          <p:nvPr/>
        </p:nvSpPr>
        <p:spPr bwMode="auto">
          <a:xfrm>
            <a:off x="8534400" y="4967289"/>
            <a:ext cx="1905000"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400">
                <a:solidFill>
                  <a:srgbClr val="000000"/>
                </a:solidFill>
                <a:latin typeface="Comic Sans MS" panose="030F0902030302020204" pitchFamily="66" charset="0"/>
                <a:ea typeface="宋体" panose="02010600030101010101" pitchFamily="2" charset="-122"/>
              </a:rPr>
              <a:t>auxiliary array</a:t>
            </a:r>
          </a:p>
        </p:txBody>
      </p:sp>
      <p:sp>
        <p:nvSpPr>
          <p:cNvPr id="230430" name="Line 30">
            <a:extLst>
              <a:ext uri="{FF2B5EF4-FFF2-40B4-BE49-F238E27FC236}">
                <a16:creationId xmlns:a16="http://schemas.microsoft.com/office/drawing/2014/main" id="{649D24A5-D59D-F647-B46C-2BB67EC00E63}"/>
              </a:ext>
            </a:extLst>
          </p:cNvPr>
          <p:cNvSpPr>
            <a:spLocks noChangeShapeType="1"/>
          </p:cNvSpPr>
          <p:nvPr/>
        </p:nvSpPr>
        <p:spPr bwMode="auto">
          <a:xfrm>
            <a:off x="4111625" y="3609975"/>
            <a:ext cx="0" cy="2095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kumimoji="1" lang="zh-CN" altLang="en-US" sz="1600">
              <a:solidFill>
                <a:srgbClr val="000000"/>
              </a:solidFill>
              <a:latin typeface="Comic Sans MS" panose="030F0902030302020204" pitchFamily="66" charset="0"/>
            </a:endParaRPr>
          </a:p>
        </p:txBody>
      </p:sp>
      <p:sp>
        <p:nvSpPr>
          <p:cNvPr id="230431" name="Line 31">
            <a:extLst>
              <a:ext uri="{FF2B5EF4-FFF2-40B4-BE49-F238E27FC236}">
                <a16:creationId xmlns:a16="http://schemas.microsoft.com/office/drawing/2014/main" id="{767ABA72-955A-F84D-B6A4-DE5A9A1967B3}"/>
              </a:ext>
            </a:extLst>
          </p:cNvPr>
          <p:cNvSpPr>
            <a:spLocks noChangeShapeType="1"/>
          </p:cNvSpPr>
          <p:nvPr/>
        </p:nvSpPr>
        <p:spPr bwMode="auto">
          <a:xfrm>
            <a:off x="6392863" y="3609975"/>
            <a:ext cx="0" cy="2095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kumimoji="1" lang="zh-CN" altLang="en-US" sz="1600">
              <a:solidFill>
                <a:srgbClr val="000000"/>
              </a:solidFill>
              <a:latin typeface="Comic Sans MS" panose="030F0902030302020204" pitchFamily="66" charset="0"/>
            </a:endParaRPr>
          </a:p>
        </p:txBody>
      </p:sp>
      <p:sp>
        <p:nvSpPr>
          <p:cNvPr id="230432" name="Text Box 32">
            <a:extLst>
              <a:ext uri="{FF2B5EF4-FFF2-40B4-BE49-F238E27FC236}">
                <a16:creationId xmlns:a16="http://schemas.microsoft.com/office/drawing/2014/main" id="{A32A9120-CD4B-5149-AA28-78E0F1C3D192}"/>
              </a:ext>
            </a:extLst>
          </p:cNvPr>
          <p:cNvSpPr txBox="1">
            <a:spLocks noChangeArrowheads="1"/>
          </p:cNvSpPr>
          <p:nvPr/>
        </p:nvSpPr>
        <p:spPr bwMode="auto">
          <a:xfrm>
            <a:off x="3181350" y="3257550"/>
            <a:ext cx="1905000"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600">
                <a:solidFill>
                  <a:srgbClr val="000000"/>
                </a:solidFill>
                <a:latin typeface="Comic Sans MS" panose="030F0902030302020204" pitchFamily="66" charset="0"/>
                <a:ea typeface="宋体" panose="02010600030101010101" pitchFamily="2" charset="-122"/>
              </a:rPr>
              <a:t>i = 3</a:t>
            </a:r>
          </a:p>
        </p:txBody>
      </p:sp>
      <p:sp>
        <p:nvSpPr>
          <p:cNvPr id="230433" name="Text Box 33">
            <a:extLst>
              <a:ext uri="{FF2B5EF4-FFF2-40B4-BE49-F238E27FC236}">
                <a16:creationId xmlns:a16="http://schemas.microsoft.com/office/drawing/2014/main" id="{C57A1FF2-031D-D041-AC66-56800C3EE7ED}"/>
              </a:ext>
            </a:extLst>
          </p:cNvPr>
          <p:cNvSpPr txBox="1">
            <a:spLocks noChangeArrowheads="1"/>
          </p:cNvSpPr>
          <p:nvPr/>
        </p:nvSpPr>
        <p:spPr bwMode="auto">
          <a:xfrm>
            <a:off x="5276850" y="5838826"/>
            <a:ext cx="3346450" cy="430887"/>
          </a:xfrm>
          <a:prstGeom prst="rect">
            <a:avLst/>
          </a:prstGeom>
          <a:solidFill>
            <a:schemeClr val="accent2"/>
          </a:solidFill>
          <a:ln>
            <a:noFill/>
          </a:ln>
          <a:extLst>
            <a:ext uri="{91240B29-F687-4F45-9708-019B960494DF}">
              <a14:hiddenLine xmlns:a14="http://schemas.microsoft.com/office/drawing/2010/main" w="9525">
                <a:solidFill>
                  <a:schemeClr val="tx1"/>
                </a:solidFill>
                <a:miter lim="800000"/>
                <a:headEnd/>
                <a:tailEnd/>
              </a14:hiddenLine>
            </a:ext>
          </a:extLst>
        </p:spPr>
        <p:txBody>
          <a:bodyPr tIns="91440" bIns="91440">
            <a:spAutoFit/>
          </a:bodyPr>
          <a:lstStyle/>
          <a:p>
            <a:pPr eaLnBrk="0" fontAlgn="base" hangingPunct="0">
              <a:spcBef>
                <a:spcPct val="50000"/>
              </a:spcBef>
              <a:spcAft>
                <a:spcPct val="0"/>
              </a:spcAft>
            </a:pPr>
            <a:r>
              <a:rPr lang="en-US" altLang="zh-CN" sz="1600">
                <a:solidFill>
                  <a:srgbClr val="000000"/>
                </a:solidFill>
                <a:latin typeface="Comic Sans MS" panose="030F0902030302020204" pitchFamily="66" charset="0"/>
                <a:ea typeface="宋体" panose="02010600030101010101" pitchFamily="2" charset="-122"/>
              </a:rPr>
              <a:t>Total:  6 + 3</a:t>
            </a:r>
          </a:p>
        </p:txBody>
      </p:sp>
      <p:sp>
        <p:nvSpPr>
          <p:cNvPr id="230434" name="Text Box 34">
            <a:extLst>
              <a:ext uri="{FF2B5EF4-FFF2-40B4-BE49-F238E27FC236}">
                <a16:creationId xmlns:a16="http://schemas.microsoft.com/office/drawing/2014/main" id="{CBF9A703-5F4C-244A-AFCB-A65C44A4C80E}"/>
              </a:ext>
            </a:extLst>
          </p:cNvPr>
          <p:cNvSpPr txBox="1">
            <a:spLocks noChangeArrowheads="1"/>
          </p:cNvSpPr>
          <p:nvPr/>
        </p:nvSpPr>
        <p:spPr bwMode="auto">
          <a:xfrm>
            <a:off x="5807076"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6</a:t>
            </a:r>
          </a:p>
        </p:txBody>
      </p:sp>
      <p:sp>
        <p:nvSpPr>
          <p:cNvPr id="230435" name="Text Box 35">
            <a:extLst>
              <a:ext uri="{FF2B5EF4-FFF2-40B4-BE49-F238E27FC236}">
                <a16:creationId xmlns:a16="http://schemas.microsoft.com/office/drawing/2014/main" id="{9412F516-7EDB-224D-B5F4-A4C42A42E724}"/>
              </a:ext>
            </a:extLst>
          </p:cNvPr>
          <p:cNvSpPr txBox="1">
            <a:spLocks noChangeArrowheads="1"/>
          </p:cNvSpPr>
          <p:nvPr/>
        </p:nvSpPr>
        <p:spPr bwMode="auto">
          <a:xfrm>
            <a:off x="6254751"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3</a:t>
            </a:r>
          </a:p>
        </p:txBody>
      </p:sp>
      <p:pic>
        <p:nvPicPr>
          <p:cNvPr id="37" name="Picture 2">
            <a:extLst>
              <a:ext uri="{FF2B5EF4-FFF2-40B4-BE49-F238E27FC236}">
                <a16:creationId xmlns:a16="http://schemas.microsoft.com/office/drawing/2014/main" id="{1DA370E7-372E-0946-A3C5-29BEF2DF9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4">
            <a:extLst>
              <a:ext uri="{FF2B5EF4-FFF2-40B4-BE49-F238E27FC236}">
                <a16:creationId xmlns:a16="http://schemas.microsoft.com/office/drawing/2014/main" id="{E6A6956A-3F99-2848-AB08-F8363FBE8E44}"/>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21615773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3">
            <a:extLst>
              <a:ext uri="{FF2B5EF4-FFF2-40B4-BE49-F238E27FC236}">
                <a16:creationId xmlns:a16="http://schemas.microsoft.com/office/drawing/2014/main" id="{1BBA89EB-F2B2-7A4E-A2FF-8CDCAD694E23}"/>
              </a:ext>
            </a:extLst>
          </p:cNvPr>
          <p:cNvSpPr>
            <a:spLocks noGrp="1"/>
          </p:cNvSpPr>
          <p:nvPr>
            <p:ph type="sldNum" sz="quarter" idx="10"/>
          </p:nvPr>
        </p:nvSpPr>
        <p:spPr/>
        <p:txBody>
          <a:bodyPr/>
          <a:lstStyle/>
          <a:p>
            <a:pPr eaLnBrk="0" fontAlgn="base" hangingPunct="0">
              <a:spcBef>
                <a:spcPct val="0"/>
              </a:spcBef>
              <a:spcAft>
                <a:spcPct val="0"/>
              </a:spcAft>
            </a:pPr>
            <a:fld id="{1F3AF8AD-8D41-4A4A-BB9F-4E39C40335B2}" type="slidenum">
              <a:rPr kumimoji="1" lang="en-US" altLang="zh-CN">
                <a:solidFill>
                  <a:srgbClr val="000000"/>
                </a:solidFill>
                <a:latin typeface="Comic Sans MS" panose="030F0902030302020204" pitchFamily="66" charset="0"/>
              </a:rPr>
              <a:pPr eaLnBrk="0" fontAlgn="base" hangingPunct="0">
                <a:spcBef>
                  <a:spcPct val="0"/>
                </a:spcBef>
                <a:spcAft>
                  <a:spcPct val="0"/>
                </a:spcAft>
              </a:pPr>
              <a:t>39</a:t>
            </a:fld>
            <a:endParaRPr kumimoji="1" lang="en-US" altLang="zh-CN" sz="1400">
              <a:solidFill>
                <a:srgbClr val="000000"/>
              </a:solidFill>
              <a:latin typeface="Comic Sans MS" panose="030F0902030302020204" pitchFamily="66" charset="0"/>
            </a:endParaRPr>
          </a:p>
        </p:txBody>
      </p:sp>
      <p:sp>
        <p:nvSpPr>
          <p:cNvPr id="231426" name="Rectangle 2">
            <a:extLst>
              <a:ext uri="{FF2B5EF4-FFF2-40B4-BE49-F238E27FC236}">
                <a16:creationId xmlns:a16="http://schemas.microsoft.com/office/drawing/2014/main" id="{911EACE7-C9DB-164E-9513-5EE5C6372F36}"/>
              </a:ext>
            </a:extLst>
          </p:cNvPr>
          <p:cNvSpPr>
            <a:spLocks noChangeAspect="1" noChangeArrowheads="1"/>
          </p:cNvSpPr>
          <p:nvPr/>
        </p:nvSpPr>
        <p:spPr bwMode="auto">
          <a:xfrm>
            <a:off x="3429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10</a:t>
            </a:r>
          </a:p>
        </p:txBody>
      </p:sp>
      <p:sp>
        <p:nvSpPr>
          <p:cNvPr id="231427" name="Rectangle 3">
            <a:extLst>
              <a:ext uri="{FF2B5EF4-FFF2-40B4-BE49-F238E27FC236}">
                <a16:creationId xmlns:a16="http://schemas.microsoft.com/office/drawing/2014/main" id="{4A4A4835-4D85-844E-AF16-5E1160D4542C}"/>
              </a:ext>
            </a:extLst>
          </p:cNvPr>
          <p:cNvSpPr>
            <a:spLocks noChangeAspect="1" noChangeArrowheads="1"/>
          </p:cNvSpPr>
          <p:nvPr/>
        </p:nvSpPr>
        <p:spPr bwMode="auto">
          <a:xfrm>
            <a:off x="38862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14</a:t>
            </a:r>
          </a:p>
        </p:txBody>
      </p:sp>
      <p:sp>
        <p:nvSpPr>
          <p:cNvPr id="231428" name="Rectangle 4">
            <a:extLst>
              <a:ext uri="{FF2B5EF4-FFF2-40B4-BE49-F238E27FC236}">
                <a16:creationId xmlns:a16="http://schemas.microsoft.com/office/drawing/2014/main" id="{7D9F2F13-2FBE-8D4A-B4F2-D93EE0B812A1}"/>
              </a:ext>
            </a:extLst>
          </p:cNvPr>
          <p:cNvSpPr>
            <a:spLocks noChangeAspect="1" noChangeArrowheads="1"/>
          </p:cNvSpPr>
          <p:nvPr/>
        </p:nvSpPr>
        <p:spPr bwMode="auto">
          <a:xfrm>
            <a:off x="43434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18</a:t>
            </a:r>
          </a:p>
        </p:txBody>
      </p:sp>
      <p:sp>
        <p:nvSpPr>
          <p:cNvPr id="231429" name="Rectangle 5">
            <a:extLst>
              <a:ext uri="{FF2B5EF4-FFF2-40B4-BE49-F238E27FC236}">
                <a16:creationId xmlns:a16="http://schemas.microsoft.com/office/drawing/2014/main" id="{AE5BC202-D15F-5541-89DA-0CC64E460E7D}"/>
              </a:ext>
            </a:extLst>
          </p:cNvPr>
          <p:cNvSpPr>
            <a:spLocks noChangeAspect="1" noChangeArrowheads="1"/>
          </p:cNvSpPr>
          <p:nvPr/>
        </p:nvSpPr>
        <p:spPr bwMode="auto">
          <a:xfrm>
            <a:off x="4800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19</a:t>
            </a:r>
          </a:p>
        </p:txBody>
      </p:sp>
      <p:sp>
        <p:nvSpPr>
          <p:cNvPr id="231430" name="Rectangle 6">
            <a:extLst>
              <a:ext uri="{FF2B5EF4-FFF2-40B4-BE49-F238E27FC236}">
                <a16:creationId xmlns:a16="http://schemas.microsoft.com/office/drawing/2014/main" id="{8B4D57ED-5318-344E-98E7-3029DC909600}"/>
              </a:ext>
            </a:extLst>
          </p:cNvPr>
          <p:cNvSpPr>
            <a:spLocks noChangeAspect="1" noChangeArrowheads="1"/>
          </p:cNvSpPr>
          <p:nvPr/>
        </p:nvSpPr>
        <p:spPr bwMode="auto">
          <a:xfrm>
            <a:off x="2514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3</a:t>
            </a:r>
          </a:p>
        </p:txBody>
      </p:sp>
      <p:sp>
        <p:nvSpPr>
          <p:cNvPr id="231431" name="Rectangle 7">
            <a:extLst>
              <a:ext uri="{FF2B5EF4-FFF2-40B4-BE49-F238E27FC236}">
                <a16:creationId xmlns:a16="http://schemas.microsoft.com/office/drawing/2014/main" id="{36ACD85C-A00C-974F-A394-989B60D9B3D5}"/>
              </a:ext>
            </a:extLst>
          </p:cNvPr>
          <p:cNvSpPr>
            <a:spLocks noChangeAspect="1" noChangeArrowheads="1"/>
          </p:cNvSpPr>
          <p:nvPr/>
        </p:nvSpPr>
        <p:spPr bwMode="auto">
          <a:xfrm>
            <a:off x="29718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7</a:t>
            </a:r>
          </a:p>
        </p:txBody>
      </p:sp>
      <p:sp>
        <p:nvSpPr>
          <p:cNvPr id="231432" name="Rectangle 8">
            <a:extLst>
              <a:ext uri="{FF2B5EF4-FFF2-40B4-BE49-F238E27FC236}">
                <a16:creationId xmlns:a16="http://schemas.microsoft.com/office/drawing/2014/main" id="{6D527670-4F8F-B343-A900-FE0777E21D02}"/>
              </a:ext>
            </a:extLst>
          </p:cNvPr>
          <p:cNvSpPr>
            <a:spLocks noChangeAspect="1" noChangeArrowheads="1"/>
          </p:cNvSpPr>
          <p:nvPr/>
        </p:nvSpPr>
        <p:spPr bwMode="auto">
          <a:xfrm>
            <a:off x="66294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16</a:t>
            </a:r>
          </a:p>
        </p:txBody>
      </p:sp>
      <p:sp>
        <p:nvSpPr>
          <p:cNvPr id="231433" name="Rectangle 9">
            <a:extLst>
              <a:ext uri="{FF2B5EF4-FFF2-40B4-BE49-F238E27FC236}">
                <a16:creationId xmlns:a16="http://schemas.microsoft.com/office/drawing/2014/main" id="{178604FF-4CF5-1F48-902C-C2D87C2C3C62}"/>
              </a:ext>
            </a:extLst>
          </p:cNvPr>
          <p:cNvSpPr>
            <a:spLocks noChangeAspect="1" noChangeArrowheads="1"/>
          </p:cNvSpPr>
          <p:nvPr/>
        </p:nvSpPr>
        <p:spPr bwMode="auto">
          <a:xfrm>
            <a:off x="7086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17</a:t>
            </a:r>
          </a:p>
        </p:txBody>
      </p:sp>
      <p:sp>
        <p:nvSpPr>
          <p:cNvPr id="231434" name="Rectangle 10">
            <a:extLst>
              <a:ext uri="{FF2B5EF4-FFF2-40B4-BE49-F238E27FC236}">
                <a16:creationId xmlns:a16="http://schemas.microsoft.com/office/drawing/2014/main" id="{609B8B00-8023-E849-A6F1-3AD677E8E751}"/>
              </a:ext>
            </a:extLst>
          </p:cNvPr>
          <p:cNvSpPr>
            <a:spLocks noChangeAspect="1" noChangeArrowheads="1"/>
          </p:cNvSpPr>
          <p:nvPr/>
        </p:nvSpPr>
        <p:spPr bwMode="auto">
          <a:xfrm>
            <a:off x="75438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23</a:t>
            </a:r>
          </a:p>
        </p:txBody>
      </p:sp>
      <p:sp>
        <p:nvSpPr>
          <p:cNvPr id="231435" name="Rectangle 11">
            <a:extLst>
              <a:ext uri="{FF2B5EF4-FFF2-40B4-BE49-F238E27FC236}">
                <a16:creationId xmlns:a16="http://schemas.microsoft.com/office/drawing/2014/main" id="{3DFF7576-447C-5247-81A3-2338206A81A3}"/>
              </a:ext>
            </a:extLst>
          </p:cNvPr>
          <p:cNvSpPr>
            <a:spLocks noChangeAspect="1" noChangeArrowheads="1"/>
          </p:cNvSpPr>
          <p:nvPr/>
        </p:nvSpPr>
        <p:spPr bwMode="auto">
          <a:xfrm>
            <a:off x="8001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25</a:t>
            </a:r>
          </a:p>
        </p:txBody>
      </p:sp>
      <p:sp>
        <p:nvSpPr>
          <p:cNvPr id="231436" name="Rectangle 12">
            <a:extLst>
              <a:ext uri="{FF2B5EF4-FFF2-40B4-BE49-F238E27FC236}">
                <a16:creationId xmlns:a16="http://schemas.microsoft.com/office/drawing/2014/main" id="{36C87620-E90B-2D4F-8E9D-2FD30896BED4}"/>
              </a:ext>
            </a:extLst>
          </p:cNvPr>
          <p:cNvSpPr>
            <a:spLocks noChangeAspect="1" noChangeArrowheads="1"/>
          </p:cNvSpPr>
          <p:nvPr/>
        </p:nvSpPr>
        <p:spPr bwMode="auto">
          <a:xfrm>
            <a:off x="5715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a:t>
            </a:r>
          </a:p>
        </p:txBody>
      </p:sp>
      <p:sp>
        <p:nvSpPr>
          <p:cNvPr id="231437" name="Rectangle 13">
            <a:extLst>
              <a:ext uri="{FF2B5EF4-FFF2-40B4-BE49-F238E27FC236}">
                <a16:creationId xmlns:a16="http://schemas.microsoft.com/office/drawing/2014/main" id="{DD404170-48FF-C94F-8E9B-068436AEB247}"/>
              </a:ext>
            </a:extLst>
          </p:cNvPr>
          <p:cNvSpPr>
            <a:spLocks noChangeAspect="1" noChangeArrowheads="1"/>
          </p:cNvSpPr>
          <p:nvPr/>
        </p:nvSpPr>
        <p:spPr bwMode="auto">
          <a:xfrm>
            <a:off x="61722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11</a:t>
            </a:r>
          </a:p>
        </p:txBody>
      </p:sp>
      <p:sp>
        <p:nvSpPr>
          <p:cNvPr id="231438" name="Rectangle 14">
            <a:extLst>
              <a:ext uri="{FF2B5EF4-FFF2-40B4-BE49-F238E27FC236}">
                <a16:creationId xmlns:a16="http://schemas.microsoft.com/office/drawing/2014/main" id="{DD27718F-A4E0-D143-B7B8-920468350444}"/>
              </a:ext>
            </a:extLst>
          </p:cNvPr>
          <p:cNvSpPr>
            <a:spLocks noGrp="1" noChangeArrowheads="1"/>
          </p:cNvSpPr>
          <p:nvPr>
            <p:ph type="title"/>
          </p:nvPr>
        </p:nvSpPr>
        <p:spPr/>
        <p:txBody>
          <a:bodyPr/>
          <a:lstStyle/>
          <a:p>
            <a:r>
              <a:rPr lang="en-US" altLang="zh-CN">
                <a:ea typeface="宋体" panose="02010600030101010101" pitchFamily="2" charset="-122"/>
              </a:rPr>
              <a:t>Merge and Count</a:t>
            </a:r>
          </a:p>
        </p:txBody>
      </p:sp>
      <p:sp>
        <p:nvSpPr>
          <p:cNvPr id="231439" name="Rectangle 15">
            <a:extLst>
              <a:ext uri="{FF2B5EF4-FFF2-40B4-BE49-F238E27FC236}">
                <a16:creationId xmlns:a16="http://schemas.microsoft.com/office/drawing/2014/main" id="{3E0865D6-1941-BD48-97CF-E4D14C23328D}"/>
              </a:ext>
            </a:extLst>
          </p:cNvPr>
          <p:cNvSpPr>
            <a:spLocks noGrp="1" noChangeArrowheads="1"/>
          </p:cNvSpPr>
          <p:nvPr>
            <p:ph type="body" idx="1"/>
          </p:nvPr>
        </p:nvSpPr>
        <p:spPr/>
        <p:txBody>
          <a:bodyPr/>
          <a:lstStyle/>
          <a:p>
            <a:r>
              <a:rPr lang="en-US" altLang="zh-CN">
                <a:ea typeface="宋体" panose="02010600030101010101" pitchFamily="2" charset="-122"/>
              </a:rPr>
              <a:t>Merge and count step. </a:t>
            </a:r>
          </a:p>
          <a:p>
            <a:pPr lvl="1"/>
            <a:r>
              <a:rPr lang="en-US" altLang="zh-CN">
                <a:ea typeface="宋体" panose="02010600030101010101" pitchFamily="2" charset="-122"/>
              </a:rPr>
              <a:t>Given two sorted halves, count number of inversions where a</a:t>
            </a:r>
            <a:r>
              <a:rPr lang="en-US" altLang="zh-CN" sz="2000" baseline="-25000">
                <a:ea typeface="宋体" panose="02010600030101010101" pitchFamily="2" charset="-122"/>
              </a:rPr>
              <a:t>i</a:t>
            </a:r>
            <a:r>
              <a:rPr lang="en-US" altLang="zh-CN">
                <a:ea typeface="宋体" panose="02010600030101010101" pitchFamily="2" charset="-122"/>
              </a:rPr>
              <a:t> and a</a:t>
            </a:r>
            <a:r>
              <a:rPr lang="en-US" altLang="zh-CN" sz="2000" baseline="-25000">
                <a:ea typeface="宋体" panose="02010600030101010101" pitchFamily="2" charset="-122"/>
              </a:rPr>
              <a:t>j</a:t>
            </a:r>
            <a:r>
              <a:rPr lang="en-US" altLang="zh-CN">
                <a:ea typeface="宋体" panose="02010600030101010101" pitchFamily="2" charset="-122"/>
              </a:rPr>
              <a:t> are in different halves.</a:t>
            </a:r>
          </a:p>
          <a:p>
            <a:pPr lvl="1"/>
            <a:r>
              <a:rPr lang="en-US" altLang="zh-CN">
                <a:ea typeface="宋体" panose="02010600030101010101" pitchFamily="2" charset="-122"/>
              </a:rPr>
              <a:t>Combine two sorted halves into sorted whole.</a:t>
            </a:r>
          </a:p>
        </p:txBody>
      </p:sp>
      <p:sp>
        <p:nvSpPr>
          <p:cNvPr id="231440" name="Text Box 16">
            <a:extLst>
              <a:ext uri="{FF2B5EF4-FFF2-40B4-BE49-F238E27FC236}">
                <a16:creationId xmlns:a16="http://schemas.microsoft.com/office/drawing/2014/main" id="{B6DB9411-6DF7-0248-807A-8B5B78D14398}"/>
              </a:ext>
            </a:extLst>
          </p:cNvPr>
          <p:cNvSpPr txBox="1">
            <a:spLocks noChangeArrowheads="1"/>
          </p:cNvSpPr>
          <p:nvPr/>
        </p:nvSpPr>
        <p:spPr bwMode="auto">
          <a:xfrm>
            <a:off x="8543926" y="3962401"/>
            <a:ext cx="1960563"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400">
                <a:solidFill>
                  <a:srgbClr val="000000"/>
                </a:solidFill>
                <a:latin typeface="Comic Sans MS" panose="030F0902030302020204" pitchFamily="66" charset="0"/>
                <a:ea typeface="宋体" panose="02010600030101010101" pitchFamily="2" charset="-122"/>
              </a:rPr>
              <a:t>two sorted halves</a:t>
            </a:r>
          </a:p>
        </p:txBody>
      </p:sp>
      <p:sp>
        <p:nvSpPr>
          <p:cNvPr id="231441" name="Rectangle 17">
            <a:extLst>
              <a:ext uri="{FF2B5EF4-FFF2-40B4-BE49-F238E27FC236}">
                <a16:creationId xmlns:a16="http://schemas.microsoft.com/office/drawing/2014/main" id="{8D3A97C5-9558-474D-BE51-1DB5DEDB4074}"/>
              </a:ext>
            </a:extLst>
          </p:cNvPr>
          <p:cNvSpPr>
            <a:spLocks noChangeAspect="1" noChangeArrowheads="1"/>
          </p:cNvSpPr>
          <p:nvPr/>
        </p:nvSpPr>
        <p:spPr bwMode="auto">
          <a:xfrm>
            <a:off x="36576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7</a:t>
            </a:r>
          </a:p>
        </p:txBody>
      </p:sp>
      <p:sp>
        <p:nvSpPr>
          <p:cNvPr id="231442" name="Rectangle 18">
            <a:extLst>
              <a:ext uri="{FF2B5EF4-FFF2-40B4-BE49-F238E27FC236}">
                <a16:creationId xmlns:a16="http://schemas.microsoft.com/office/drawing/2014/main" id="{7A9470D9-8C26-A247-B074-7860AE6F0F01}"/>
              </a:ext>
            </a:extLst>
          </p:cNvPr>
          <p:cNvSpPr>
            <a:spLocks noChangeAspect="1" noChangeArrowheads="1"/>
          </p:cNvSpPr>
          <p:nvPr/>
        </p:nvSpPr>
        <p:spPr bwMode="auto">
          <a:xfrm>
            <a:off x="41148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10</a:t>
            </a:r>
          </a:p>
        </p:txBody>
      </p:sp>
      <p:sp>
        <p:nvSpPr>
          <p:cNvPr id="231443" name="Rectangle 19">
            <a:extLst>
              <a:ext uri="{FF2B5EF4-FFF2-40B4-BE49-F238E27FC236}">
                <a16:creationId xmlns:a16="http://schemas.microsoft.com/office/drawing/2014/main" id="{73829B15-7B8C-F84C-BCBE-6232C06431BC}"/>
              </a:ext>
            </a:extLst>
          </p:cNvPr>
          <p:cNvSpPr>
            <a:spLocks noChangeAspect="1" noChangeArrowheads="1"/>
          </p:cNvSpPr>
          <p:nvPr/>
        </p:nvSpPr>
        <p:spPr bwMode="auto">
          <a:xfrm>
            <a:off x="45720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11</a:t>
            </a:r>
          </a:p>
        </p:txBody>
      </p:sp>
      <p:sp>
        <p:nvSpPr>
          <p:cNvPr id="231444" name="Rectangle 20">
            <a:extLst>
              <a:ext uri="{FF2B5EF4-FFF2-40B4-BE49-F238E27FC236}">
                <a16:creationId xmlns:a16="http://schemas.microsoft.com/office/drawing/2014/main" id="{9E3F58CD-65DE-1841-9A98-A879A130232A}"/>
              </a:ext>
            </a:extLst>
          </p:cNvPr>
          <p:cNvSpPr>
            <a:spLocks noChangeAspect="1" noChangeArrowheads="1"/>
          </p:cNvSpPr>
          <p:nvPr/>
        </p:nvSpPr>
        <p:spPr bwMode="auto">
          <a:xfrm>
            <a:off x="5029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31445" name="Rectangle 21">
            <a:extLst>
              <a:ext uri="{FF2B5EF4-FFF2-40B4-BE49-F238E27FC236}">
                <a16:creationId xmlns:a16="http://schemas.microsoft.com/office/drawing/2014/main" id="{1D0D64A2-2A7A-F541-9834-4DB378CF72E2}"/>
              </a:ext>
            </a:extLst>
          </p:cNvPr>
          <p:cNvSpPr>
            <a:spLocks noChangeAspect="1" noChangeArrowheads="1"/>
          </p:cNvSpPr>
          <p:nvPr/>
        </p:nvSpPr>
        <p:spPr bwMode="auto">
          <a:xfrm>
            <a:off x="2743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a:t>
            </a:r>
          </a:p>
        </p:txBody>
      </p:sp>
      <p:sp>
        <p:nvSpPr>
          <p:cNvPr id="231446" name="Rectangle 22">
            <a:extLst>
              <a:ext uri="{FF2B5EF4-FFF2-40B4-BE49-F238E27FC236}">
                <a16:creationId xmlns:a16="http://schemas.microsoft.com/office/drawing/2014/main" id="{8A17386B-AA9C-2C4E-9053-8E7A5213F7C4}"/>
              </a:ext>
            </a:extLst>
          </p:cNvPr>
          <p:cNvSpPr>
            <a:spLocks noChangeAspect="1" noChangeArrowheads="1"/>
          </p:cNvSpPr>
          <p:nvPr/>
        </p:nvSpPr>
        <p:spPr bwMode="auto">
          <a:xfrm>
            <a:off x="3200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3</a:t>
            </a:r>
          </a:p>
        </p:txBody>
      </p:sp>
      <p:sp>
        <p:nvSpPr>
          <p:cNvPr id="231447" name="Rectangle 23">
            <a:extLst>
              <a:ext uri="{FF2B5EF4-FFF2-40B4-BE49-F238E27FC236}">
                <a16:creationId xmlns:a16="http://schemas.microsoft.com/office/drawing/2014/main" id="{11EEA7B1-4F28-5948-8078-3D66204CBFB6}"/>
              </a:ext>
            </a:extLst>
          </p:cNvPr>
          <p:cNvSpPr>
            <a:spLocks noChangeAspect="1" noChangeArrowheads="1"/>
          </p:cNvSpPr>
          <p:nvPr/>
        </p:nvSpPr>
        <p:spPr bwMode="auto">
          <a:xfrm>
            <a:off x="64008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31448" name="Rectangle 24">
            <a:extLst>
              <a:ext uri="{FF2B5EF4-FFF2-40B4-BE49-F238E27FC236}">
                <a16:creationId xmlns:a16="http://schemas.microsoft.com/office/drawing/2014/main" id="{244A59FA-1CDA-0849-81A8-EA6606F54627}"/>
              </a:ext>
            </a:extLst>
          </p:cNvPr>
          <p:cNvSpPr>
            <a:spLocks noChangeAspect="1" noChangeArrowheads="1"/>
          </p:cNvSpPr>
          <p:nvPr/>
        </p:nvSpPr>
        <p:spPr bwMode="auto">
          <a:xfrm>
            <a:off x="68580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31449" name="Rectangle 25">
            <a:extLst>
              <a:ext uri="{FF2B5EF4-FFF2-40B4-BE49-F238E27FC236}">
                <a16:creationId xmlns:a16="http://schemas.microsoft.com/office/drawing/2014/main" id="{66D3DB1B-EB74-2744-9985-1BD7BFB8D019}"/>
              </a:ext>
            </a:extLst>
          </p:cNvPr>
          <p:cNvSpPr>
            <a:spLocks noChangeAspect="1" noChangeArrowheads="1"/>
          </p:cNvSpPr>
          <p:nvPr/>
        </p:nvSpPr>
        <p:spPr bwMode="auto">
          <a:xfrm>
            <a:off x="7315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31450" name="Rectangle 26">
            <a:extLst>
              <a:ext uri="{FF2B5EF4-FFF2-40B4-BE49-F238E27FC236}">
                <a16:creationId xmlns:a16="http://schemas.microsoft.com/office/drawing/2014/main" id="{6142B6D3-587D-3B48-83E0-8FBD9252F942}"/>
              </a:ext>
            </a:extLst>
          </p:cNvPr>
          <p:cNvSpPr>
            <a:spLocks noChangeAspect="1" noChangeArrowheads="1"/>
          </p:cNvSpPr>
          <p:nvPr/>
        </p:nvSpPr>
        <p:spPr bwMode="auto">
          <a:xfrm>
            <a:off x="7772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31451" name="Rectangle 27">
            <a:extLst>
              <a:ext uri="{FF2B5EF4-FFF2-40B4-BE49-F238E27FC236}">
                <a16:creationId xmlns:a16="http://schemas.microsoft.com/office/drawing/2014/main" id="{D40A6D1C-1F28-5D41-8F83-7A617A29C2E4}"/>
              </a:ext>
            </a:extLst>
          </p:cNvPr>
          <p:cNvSpPr>
            <a:spLocks noChangeAspect="1" noChangeArrowheads="1"/>
          </p:cNvSpPr>
          <p:nvPr/>
        </p:nvSpPr>
        <p:spPr bwMode="auto">
          <a:xfrm>
            <a:off x="5486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31452" name="Rectangle 28">
            <a:extLst>
              <a:ext uri="{FF2B5EF4-FFF2-40B4-BE49-F238E27FC236}">
                <a16:creationId xmlns:a16="http://schemas.microsoft.com/office/drawing/2014/main" id="{B201CB17-CF02-E543-9FDD-C396BBF03990}"/>
              </a:ext>
            </a:extLst>
          </p:cNvPr>
          <p:cNvSpPr>
            <a:spLocks noChangeAspect="1" noChangeArrowheads="1"/>
          </p:cNvSpPr>
          <p:nvPr/>
        </p:nvSpPr>
        <p:spPr bwMode="auto">
          <a:xfrm>
            <a:off x="59436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31453" name="Text Box 29">
            <a:extLst>
              <a:ext uri="{FF2B5EF4-FFF2-40B4-BE49-F238E27FC236}">
                <a16:creationId xmlns:a16="http://schemas.microsoft.com/office/drawing/2014/main" id="{439421ED-D4B5-C14B-98AF-FE0D1F402348}"/>
              </a:ext>
            </a:extLst>
          </p:cNvPr>
          <p:cNvSpPr txBox="1">
            <a:spLocks noChangeArrowheads="1"/>
          </p:cNvSpPr>
          <p:nvPr/>
        </p:nvSpPr>
        <p:spPr bwMode="auto">
          <a:xfrm>
            <a:off x="8534400" y="4967289"/>
            <a:ext cx="1905000"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400">
                <a:solidFill>
                  <a:srgbClr val="000000"/>
                </a:solidFill>
                <a:latin typeface="Comic Sans MS" panose="030F0902030302020204" pitchFamily="66" charset="0"/>
                <a:ea typeface="宋体" panose="02010600030101010101" pitchFamily="2" charset="-122"/>
              </a:rPr>
              <a:t>auxiliary array</a:t>
            </a:r>
          </a:p>
        </p:txBody>
      </p:sp>
      <p:sp>
        <p:nvSpPr>
          <p:cNvPr id="231454" name="Line 30">
            <a:extLst>
              <a:ext uri="{FF2B5EF4-FFF2-40B4-BE49-F238E27FC236}">
                <a16:creationId xmlns:a16="http://schemas.microsoft.com/office/drawing/2014/main" id="{3AAD8893-4776-0D4F-AA85-47CE5E99ED5D}"/>
              </a:ext>
            </a:extLst>
          </p:cNvPr>
          <p:cNvSpPr>
            <a:spLocks noChangeShapeType="1"/>
          </p:cNvSpPr>
          <p:nvPr/>
        </p:nvSpPr>
        <p:spPr bwMode="auto">
          <a:xfrm>
            <a:off x="4111625" y="3609975"/>
            <a:ext cx="0" cy="2095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kumimoji="1" lang="zh-CN" altLang="en-US" sz="1600">
              <a:solidFill>
                <a:srgbClr val="000000"/>
              </a:solidFill>
              <a:latin typeface="Comic Sans MS" panose="030F0902030302020204" pitchFamily="66" charset="0"/>
            </a:endParaRPr>
          </a:p>
        </p:txBody>
      </p:sp>
      <p:sp>
        <p:nvSpPr>
          <p:cNvPr id="231455" name="Line 31">
            <a:extLst>
              <a:ext uri="{FF2B5EF4-FFF2-40B4-BE49-F238E27FC236}">
                <a16:creationId xmlns:a16="http://schemas.microsoft.com/office/drawing/2014/main" id="{DCB07AEC-6B70-C44C-8C8B-06B881A89819}"/>
              </a:ext>
            </a:extLst>
          </p:cNvPr>
          <p:cNvSpPr>
            <a:spLocks noChangeShapeType="1"/>
          </p:cNvSpPr>
          <p:nvPr/>
        </p:nvSpPr>
        <p:spPr bwMode="auto">
          <a:xfrm>
            <a:off x="6850063" y="3609975"/>
            <a:ext cx="0" cy="2095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kumimoji="1" lang="zh-CN" altLang="en-US" sz="1600">
              <a:solidFill>
                <a:srgbClr val="000000"/>
              </a:solidFill>
              <a:latin typeface="Comic Sans MS" panose="030F0902030302020204" pitchFamily="66" charset="0"/>
            </a:endParaRPr>
          </a:p>
        </p:txBody>
      </p:sp>
      <p:sp>
        <p:nvSpPr>
          <p:cNvPr id="231456" name="Text Box 32">
            <a:extLst>
              <a:ext uri="{FF2B5EF4-FFF2-40B4-BE49-F238E27FC236}">
                <a16:creationId xmlns:a16="http://schemas.microsoft.com/office/drawing/2014/main" id="{9744C170-9A13-8743-AAD2-1C4E75BDD5FD}"/>
              </a:ext>
            </a:extLst>
          </p:cNvPr>
          <p:cNvSpPr txBox="1">
            <a:spLocks noChangeArrowheads="1"/>
          </p:cNvSpPr>
          <p:nvPr/>
        </p:nvSpPr>
        <p:spPr bwMode="auto">
          <a:xfrm>
            <a:off x="3181350" y="3257550"/>
            <a:ext cx="1905000"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600">
                <a:solidFill>
                  <a:srgbClr val="000000"/>
                </a:solidFill>
                <a:latin typeface="Comic Sans MS" panose="030F0902030302020204" pitchFamily="66" charset="0"/>
                <a:ea typeface="宋体" panose="02010600030101010101" pitchFamily="2" charset="-122"/>
              </a:rPr>
              <a:t>i = 3</a:t>
            </a:r>
          </a:p>
        </p:txBody>
      </p:sp>
      <p:sp>
        <p:nvSpPr>
          <p:cNvPr id="231458" name="Text Box 34">
            <a:extLst>
              <a:ext uri="{FF2B5EF4-FFF2-40B4-BE49-F238E27FC236}">
                <a16:creationId xmlns:a16="http://schemas.microsoft.com/office/drawing/2014/main" id="{6FBF28C5-9B83-5A44-851B-0C05D71A198F}"/>
              </a:ext>
            </a:extLst>
          </p:cNvPr>
          <p:cNvSpPr txBox="1">
            <a:spLocks noChangeArrowheads="1"/>
          </p:cNvSpPr>
          <p:nvPr/>
        </p:nvSpPr>
        <p:spPr bwMode="auto">
          <a:xfrm>
            <a:off x="5276850" y="5838826"/>
            <a:ext cx="3346450" cy="430887"/>
          </a:xfrm>
          <a:prstGeom prst="rect">
            <a:avLst/>
          </a:prstGeom>
          <a:solidFill>
            <a:schemeClr val="accent2"/>
          </a:solidFill>
          <a:ln>
            <a:noFill/>
          </a:ln>
          <a:extLst>
            <a:ext uri="{91240B29-F687-4F45-9708-019B960494DF}">
              <a14:hiddenLine xmlns:a14="http://schemas.microsoft.com/office/drawing/2010/main" w="9525">
                <a:solidFill>
                  <a:schemeClr val="tx1"/>
                </a:solidFill>
                <a:miter lim="800000"/>
                <a:headEnd/>
                <a:tailEnd/>
              </a14:hiddenLine>
            </a:ext>
          </a:extLst>
        </p:spPr>
        <p:txBody>
          <a:bodyPr tIns="91440" bIns="91440">
            <a:spAutoFit/>
          </a:bodyPr>
          <a:lstStyle/>
          <a:p>
            <a:pPr eaLnBrk="0" fontAlgn="base" hangingPunct="0">
              <a:spcBef>
                <a:spcPct val="50000"/>
              </a:spcBef>
              <a:spcAft>
                <a:spcPct val="0"/>
              </a:spcAft>
            </a:pPr>
            <a:r>
              <a:rPr lang="en-US" altLang="zh-CN" sz="1600">
                <a:solidFill>
                  <a:srgbClr val="000000"/>
                </a:solidFill>
                <a:latin typeface="Comic Sans MS" panose="030F0902030302020204" pitchFamily="66" charset="0"/>
                <a:ea typeface="宋体" panose="02010600030101010101" pitchFamily="2" charset="-122"/>
              </a:rPr>
              <a:t>Total:  6 + 3</a:t>
            </a:r>
          </a:p>
        </p:txBody>
      </p:sp>
      <p:sp>
        <p:nvSpPr>
          <p:cNvPr id="231459" name="Text Box 35">
            <a:extLst>
              <a:ext uri="{FF2B5EF4-FFF2-40B4-BE49-F238E27FC236}">
                <a16:creationId xmlns:a16="http://schemas.microsoft.com/office/drawing/2014/main" id="{F952AA6B-8371-4346-8154-16C19A7A4F47}"/>
              </a:ext>
            </a:extLst>
          </p:cNvPr>
          <p:cNvSpPr txBox="1">
            <a:spLocks noChangeArrowheads="1"/>
          </p:cNvSpPr>
          <p:nvPr/>
        </p:nvSpPr>
        <p:spPr bwMode="auto">
          <a:xfrm>
            <a:off x="5807076"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6</a:t>
            </a:r>
          </a:p>
        </p:txBody>
      </p:sp>
      <p:sp>
        <p:nvSpPr>
          <p:cNvPr id="231460" name="Text Box 36">
            <a:extLst>
              <a:ext uri="{FF2B5EF4-FFF2-40B4-BE49-F238E27FC236}">
                <a16:creationId xmlns:a16="http://schemas.microsoft.com/office/drawing/2014/main" id="{D100E2BE-951F-7741-B028-E14E565F6BA9}"/>
              </a:ext>
            </a:extLst>
          </p:cNvPr>
          <p:cNvSpPr txBox="1">
            <a:spLocks noChangeArrowheads="1"/>
          </p:cNvSpPr>
          <p:nvPr/>
        </p:nvSpPr>
        <p:spPr bwMode="auto">
          <a:xfrm>
            <a:off x="6254751"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3</a:t>
            </a:r>
          </a:p>
        </p:txBody>
      </p:sp>
      <p:pic>
        <p:nvPicPr>
          <p:cNvPr id="37" name="Picture 2">
            <a:extLst>
              <a:ext uri="{FF2B5EF4-FFF2-40B4-BE49-F238E27FC236}">
                <a16:creationId xmlns:a16="http://schemas.microsoft.com/office/drawing/2014/main" id="{97BDB72D-3E1F-3242-9FDB-07641C72FD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4">
            <a:extLst>
              <a:ext uri="{FF2B5EF4-FFF2-40B4-BE49-F238E27FC236}">
                <a16:creationId xmlns:a16="http://schemas.microsoft.com/office/drawing/2014/main" id="{E9371979-D698-F347-9B83-52F5B1CD6883}"/>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2805466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48046D80-0509-B14C-92F6-8037F8844A09}"/>
              </a:ext>
            </a:extLst>
          </p:cNvPr>
          <p:cNvSpPr>
            <a:spLocks noGrp="1" noChangeArrowheads="1"/>
          </p:cNvSpPr>
          <p:nvPr>
            <p:ph type="ctrTitle"/>
          </p:nvPr>
        </p:nvSpPr>
        <p:spPr>
          <a:noFill/>
        </p:spPr>
        <p:txBody>
          <a:bodyPr/>
          <a:lstStyle/>
          <a:p>
            <a:r>
              <a:rPr lang="en-US" altLang="zh-CN" dirty="0"/>
              <a:t>1.  </a:t>
            </a:r>
            <a:r>
              <a:rPr lang="en-US" altLang="zh-CN" dirty="0" err="1"/>
              <a:t>Mergesort</a:t>
            </a:r>
            <a:endParaRPr lang="en-US" altLang="zh-CN" dirty="0"/>
          </a:p>
        </p:txBody>
      </p:sp>
      <p:pic>
        <p:nvPicPr>
          <p:cNvPr id="5" name="Picture 2">
            <a:extLst>
              <a:ext uri="{FF2B5EF4-FFF2-40B4-BE49-F238E27FC236}">
                <a16:creationId xmlns:a16="http://schemas.microsoft.com/office/drawing/2014/main" id="{AD73E37F-1BA3-0B44-9677-27BB974588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a:extLst>
              <a:ext uri="{FF2B5EF4-FFF2-40B4-BE49-F238E27FC236}">
                <a16:creationId xmlns:a16="http://schemas.microsoft.com/office/drawing/2014/main" id="{CAC47373-A143-0147-9AAE-EAC60550C8C3}"/>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27585717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3">
            <a:extLst>
              <a:ext uri="{FF2B5EF4-FFF2-40B4-BE49-F238E27FC236}">
                <a16:creationId xmlns:a16="http://schemas.microsoft.com/office/drawing/2014/main" id="{A91BBF67-AB19-5B4F-82B9-29765B350B88}"/>
              </a:ext>
            </a:extLst>
          </p:cNvPr>
          <p:cNvSpPr>
            <a:spLocks noGrp="1"/>
          </p:cNvSpPr>
          <p:nvPr>
            <p:ph type="sldNum" sz="quarter" idx="10"/>
          </p:nvPr>
        </p:nvSpPr>
        <p:spPr/>
        <p:txBody>
          <a:bodyPr/>
          <a:lstStyle/>
          <a:p>
            <a:pPr eaLnBrk="0" fontAlgn="base" hangingPunct="0">
              <a:spcBef>
                <a:spcPct val="0"/>
              </a:spcBef>
              <a:spcAft>
                <a:spcPct val="0"/>
              </a:spcAft>
            </a:pPr>
            <a:fld id="{DDCE5BD0-5467-C540-9A56-41DA9B587193}" type="slidenum">
              <a:rPr kumimoji="1" lang="en-US" altLang="zh-CN">
                <a:solidFill>
                  <a:srgbClr val="000000"/>
                </a:solidFill>
                <a:latin typeface="Comic Sans MS" panose="030F0902030302020204" pitchFamily="66" charset="0"/>
              </a:rPr>
              <a:pPr eaLnBrk="0" fontAlgn="base" hangingPunct="0">
                <a:spcBef>
                  <a:spcPct val="0"/>
                </a:spcBef>
                <a:spcAft>
                  <a:spcPct val="0"/>
                </a:spcAft>
              </a:pPr>
              <a:t>40</a:t>
            </a:fld>
            <a:endParaRPr kumimoji="1" lang="en-US" altLang="zh-CN" sz="1400">
              <a:solidFill>
                <a:srgbClr val="000000"/>
              </a:solidFill>
              <a:latin typeface="Comic Sans MS" panose="030F0902030302020204" pitchFamily="66" charset="0"/>
            </a:endParaRPr>
          </a:p>
        </p:txBody>
      </p:sp>
      <p:sp>
        <p:nvSpPr>
          <p:cNvPr id="232450" name="Rectangle 2">
            <a:extLst>
              <a:ext uri="{FF2B5EF4-FFF2-40B4-BE49-F238E27FC236}">
                <a16:creationId xmlns:a16="http://schemas.microsoft.com/office/drawing/2014/main" id="{C61AB651-E48D-7E49-B44E-401E35B01A09}"/>
              </a:ext>
            </a:extLst>
          </p:cNvPr>
          <p:cNvSpPr>
            <a:spLocks noChangeAspect="1" noChangeArrowheads="1"/>
          </p:cNvSpPr>
          <p:nvPr/>
        </p:nvSpPr>
        <p:spPr bwMode="auto">
          <a:xfrm>
            <a:off x="3429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10</a:t>
            </a:r>
          </a:p>
        </p:txBody>
      </p:sp>
      <p:sp>
        <p:nvSpPr>
          <p:cNvPr id="232451" name="Rectangle 3">
            <a:extLst>
              <a:ext uri="{FF2B5EF4-FFF2-40B4-BE49-F238E27FC236}">
                <a16:creationId xmlns:a16="http://schemas.microsoft.com/office/drawing/2014/main" id="{90721A0F-7F74-9F4D-8BEE-B634BF26FD5B}"/>
              </a:ext>
            </a:extLst>
          </p:cNvPr>
          <p:cNvSpPr>
            <a:spLocks noChangeAspect="1" noChangeArrowheads="1"/>
          </p:cNvSpPr>
          <p:nvPr/>
        </p:nvSpPr>
        <p:spPr bwMode="auto">
          <a:xfrm>
            <a:off x="3886200" y="3929064"/>
            <a:ext cx="457200" cy="414337"/>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FFFFFF"/>
                </a:solidFill>
                <a:latin typeface="Comic Sans MS" panose="030F0902030302020204" pitchFamily="66" charset="0"/>
                <a:ea typeface="宋体" panose="02010600030101010101" pitchFamily="2" charset="-122"/>
              </a:rPr>
              <a:t>14</a:t>
            </a:r>
          </a:p>
        </p:txBody>
      </p:sp>
      <p:sp>
        <p:nvSpPr>
          <p:cNvPr id="232452" name="Rectangle 4">
            <a:extLst>
              <a:ext uri="{FF2B5EF4-FFF2-40B4-BE49-F238E27FC236}">
                <a16:creationId xmlns:a16="http://schemas.microsoft.com/office/drawing/2014/main" id="{078766B0-989F-3D4E-8FBD-9750233DD4B7}"/>
              </a:ext>
            </a:extLst>
          </p:cNvPr>
          <p:cNvSpPr>
            <a:spLocks noChangeAspect="1" noChangeArrowheads="1"/>
          </p:cNvSpPr>
          <p:nvPr/>
        </p:nvSpPr>
        <p:spPr bwMode="auto">
          <a:xfrm>
            <a:off x="43434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18</a:t>
            </a:r>
          </a:p>
        </p:txBody>
      </p:sp>
      <p:sp>
        <p:nvSpPr>
          <p:cNvPr id="232453" name="Rectangle 5">
            <a:extLst>
              <a:ext uri="{FF2B5EF4-FFF2-40B4-BE49-F238E27FC236}">
                <a16:creationId xmlns:a16="http://schemas.microsoft.com/office/drawing/2014/main" id="{24EAF068-4143-4047-9356-887DE0D6C64B}"/>
              </a:ext>
            </a:extLst>
          </p:cNvPr>
          <p:cNvSpPr>
            <a:spLocks noChangeAspect="1" noChangeArrowheads="1"/>
          </p:cNvSpPr>
          <p:nvPr/>
        </p:nvSpPr>
        <p:spPr bwMode="auto">
          <a:xfrm>
            <a:off x="4800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19</a:t>
            </a:r>
          </a:p>
        </p:txBody>
      </p:sp>
      <p:sp>
        <p:nvSpPr>
          <p:cNvPr id="232454" name="Rectangle 6">
            <a:extLst>
              <a:ext uri="{FF2B5EF4-FFF2-40B4-BE49-F238E27FC236}">
                <a16:creationId xmlns:a16="http://schemas.microsoft.com/office/drawing/2014/main" id="{DFC581A7-462E-9D42-BDC5-BE4EC3F78781}"/>
              </a:ext>
            </a:extLst>
          </p:cNvPr>
          <p:cNvSpPr>
            <a:spLocks noChangeAspect="1" noChangeArrowheads="1"/>
          </p:cNvSpPr>
          <p:nvPr/>
        </p:nvSpPr>
        <p:spPr bwMode="auto">
          <a:xfrm>
            <a:off x="2514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3</a:t>
            </a:r>
          </a:p>
        </p:txBody>
      </p:sp>
      <p:sp>
        <p:nvSpPr>
          <p:cNvPr id="232455" name="Rectangle 7">
            <a:extLst>
              <a:ext uri="{FF2B5EF4-FFF2-40B4-BE49-F238E27FC236}">
                <a16:creationId xmlns:a16="http://schemas.microsoft.com/office/drawing/2014/main" id="{345D4479-83F5-E040-83C5-627A7155E0A5}"/>
              </a:ext>
            </a:extLst>
          </p:cNvPr>
          <p:cNvSpPr>
            <a:spLocks noChangeAspect="1" noChangeArrowheads="1"/>
          </p:cNvSpPr>
          <p:nvPr/>
        </p:nvSpPr>
        <p:spPr bwMode="auto">
          <a:xfrm>
            <a:off x="29718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7</a:t>
            </a:r>
          </a:p>
        </p:txBody>
      </p:sp>
      <p:sp>
        <p:nvSpPr>
          <p:cNvPr id="232456" name="Rectangle 8">
            <a:extLst>
              <a:ext uri="{FF2B5EF4-FFF2-40B4-BE49-F238E27FC236}">
                <a16:creationId xmlns:a16="http://schemas.microsoft.com/office/drawing/2014/main" id="{832D0784-AF3B-D44B-A15C-205B3E3C5267}"/>
              </a:ext>
            </a:extLst>
          </p:cNvPr>
          <p:cNvSpPr>
            <a:spLocks noChangeAspect="1" noChangeArrowheads="1"/>
          </p:cNvSpPr>
          <p:nvPr/>
        </p:nvSpPr>
        <p:spPr bwMode="auto">
          <a:xfrm>
            <a:off x="66294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16</a:t>
            </a:r>
          </a:p>
        </p:txBody>
      </p:sp>
      <p:sp>
        <p:nvSpPr>
          <p:cNvPr id="232457" name="Rectangle 9">
            <a:extLst>
              <a:ext uri="{FF2B5EF4-FFF2-40B4-BE49-F238E27FC236}">
                <a16:creationId xmlns:a16="http://schemas.microsoft.com/office/drawing/2014/main" id="{852CB59C-3D0B-124A-BA13-98C1119A476A}"/>
              </a:ext>
            </a:extLst>
          </p:cNvPr>
          <p:cNvSpPr>
            <a:spLocks noChangeAspect="1" noChangeArrowheads="1"/>
          </p:cNvSpPr>
          <p:nvPr/>
        </p:nvSpPr>
        <p:spPr bwMode="auto">
          <a:xfrm>
            <a:off x="7086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17</a:t>
            </a:r>
          </a:p>
        </p:txBody>
      </p:sp>
      <p:sp>
        <p:nvSpPr>
          <p:cNvPr id="232458" name="Rectangle 10">
            <a:extLst>
              <a:ext uri="{FF2B5EF4-FFF2-40B4-BE49-F238E27FC236}">
                <a16:creationId xmlns:a16="http://schemas.microsoft.com/office/drawing/2014/main" id="{39AA1042-0BB4-FF42-8D3E-7000E43E58B4}"/>
              </a:ext>
            </a:extLst>
          </p:cNvPr>
          <p:cNvSpPr>
            <a:spLocks noChangeAspect="1" noChangeArrowheads="1"/>
          </p:cNvSpPr>
          <p:nvPr/>
        </p:nvSpPr>
        <p:spPr bwMode="auto">
          <a:xfrm>
            <a:off x="75438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23</a:t>
            </a:r>
          </a:p>
        </p:txBody>
      </p:sp>
      <p:sp>
        <p:nvSpPr>
          <p:cNvPr id="232459" name="Rectangle 11">
            <a:extLst>
              <a:ext uri="{FF2B5EF4-FFF2-40B4-BE49-F238E27FC236}">
                <a16:creationId xmlns:a16="http://schemas.microsoft.com/office/drawing/2014/main" id="{FE7FCA30-C803-DE4A-A590-51211AAF7717}"/>
              </a:ext>
            </a:extLst>
          </p:cNvPr>
          <p:cNvSpPr>
            <a:spLocks noChangeAspect="1" noChangeArrowheads="1"/>
          </p:cNvSpPr>
          <p:nvPr/>
        </p:nvSpPr>
        <p:spPr bwMode="auto">
          <a:xfrm>
            <a:off x="8001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25</a:t>
            </a:r>
          </a:p>
        </p:txBody>
      </p:sp>
      <p:sp>
        <p:nvSpPr>
          <p:cNvPr id="232460" name="Rectangle 12">
            <a:extLst>
              <a:ext uri="{FF2B5EF4-FFF2-40B4-BE49-F238E27FC236}">
                <a16:creationId xmlns:a16="http://schemas.microsoft.com/office/drawing/2014/main" id="{D24BDB1D-D098-B342-B5DC-C76B53BC3B71}"/>
              </a:ext>
            </a:extLst>
          </p:cNvPr>
          <p:cNvSpPr>
            <a:spLocks noChangeAspect="1" noChangeArrowheads="1"/>
          </p:cNvSpPr>
          <p:nvPr/>
        </p:nvSpPr>
        <p:spPr bwMode="auto">
          <a:xfrm>
            <a:off x="5715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a:t>
            </a:r>
          </a:p>
        </p:txBody>
      </p:sp>
      <p:sp>
        <p:nvSpPr>
          <p:cNvPr id="232461" name="Rectangle 13">
            <a:extLst>
              <a:ext uri="{FF2B5EF4-FFF2-40B4-BE49-F238E27FC236}">
                <a16:creationId xmlns:a16="http://schemas.microsoft.com/office/drawing/2014/main" id="{9EB700CA-4731-4F4D-B550-9789C304A655}"/>
              </a:ext>
            </a:extLst>
          </p:cNvPr>
          <p:cNvSpPr>
            <a:spLocks noChangeAspect="1" noChangeArrowheads="1"/>
          </p:cNvSpPr>
          <p:nvPr/>
        </p:nvSpPr>
        <p:spPr bwMode="auto">
          <a:xfrm>
            <a:off x="61722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11</a:t>
            </a:r>
          </a:p>
        </p:txBody>
      </p:sp>
      <p:sp>
        <p:nvSpPr>
          <p:cNvPr id="232462" name="Rectangle 14">
            <a:extLst>
              <a:ext uri="{FF2B5EF4-FFF2-40B4-BE49-F238E27FC236}">
                <a16:creationId xmlns:a16="http://schemas.microsoft.com/office/drawing/2014/main" id="{1B0814AF-C532-5A44-ADCF-9FCDCBC49A12}"/>
              </a:ext>
            </a:extLst>
          </p:cNvPr>
          <p:cNvSpPr>
            <a:spLocks noGrp="1" noChangeArrowheads="1"/>
          </p:cNvSpPr>
          <p:nvPr>
            <p:ph type="title"/>
          </p:nvPr>
        </p:nvSpPr>
        <p:spPr/>
        <p:txBody>
          <a:bodyPr/>
          <a:lstStyle/>
          <a:p>
            <a:r>
              <a:rPr lang="en-US" altLang="zh-CN">
                <a:ea typeface="宋体" panose="02010600030101010101" pitchFamily="2" charset="-122"/>
              </a:rPr>
              <a:t>Merge and Count</a:t>
            </a:r>
          </a:p>
        </p:txBody>
      </p:sp>
      <p:sp>
        <p:nvSpPr>
          <p:cNvPr id="232463" name="Rectangle 15">
            <a:extLst>
              <a:ext uri="{FF2B5EF4-FFF2-40B4-BE49-F238E27FC236}">
                <a16:creationId xmlns:a16="http://schemas.microsoft.com/office/drawing/2014/main" id="{383F57D5-03EA-4448-9115-26226FBC0370}"/>
              </a:ext>
            </a:extLst>
          </p:cNvPr>
          <p:cNvSpPr>
            <a:spLocks noGrp="1" noChangeArrowheads="1"/>
          </p:cNvSpPr>
          <p:nvPr>
            <p:ph type="body" idx="1"/>
          </p:nvPr>
        </p:nvSpPr>
        <p:spPr/>
        <p:txBody>
          <a:bodyPr/>
          <a:lstStyle/>
          <a:p>
            <a:r>
              <a:rPr lang="en-US" altLang="zh-CN">
                <a:ea typeface="宋体" panose="02010600030101010101" pitchFamily="2" charset="-122"/>
              </a:rPr>
              <a:t>Merge and count step. </a:t>
            </a:r>
          </a:p>
          <a:p>
            <a:pPr lvl="1"/>
            <a:r>
              <a:rPr lang="en-US" altLang="zh-CN">
                <a:ea typeface="宋体" panose="02010600030101010101" pitchFamily="2" charset="-122"/>
              </a:rPr>
              <a:t>Given two sorted halves, count number of inversions where a</a:t>
            </a:r>
            <a:r>
              <a:rPr lang="en-US" altLang="zh-CN" sz="2000" baseline="-25000">
                <a:ea typeface="宋体" panose="02010600030101010101" pitchFamily="2" charset="-122"/>
              </a:rPr>
              <a:t>i</a:t>
            </a:r>
            <a:r>
              <a:rPr lang="en-US" altLang="zh-CN">
                <a:ea typeface="宋体" panose="02010600030101010101" pitchFamily="2" charset="-122"/>
              </a:rPr>
              <a:t> and a</a:t>
            </a:r>
            <a:r>
              <a:rPr lang="en-US" altLang="zh-CN" sz="2000" baseline="-25000">
                <a:ea typeface="宋体" panose="02010600030101010101" pitchFamily="2" charset="-122"/>
              </a:rPr>
              <a:t>j</a:t>
            </a:r>
            <a:r>
              <a:rPr lang="en-US" altLang="zh-CN">
                <a:ea typeface="宋体" panose="02010600030101010101" pitchFamily="2" charset="-122"/>
              </a:rPr>
              <a:t> are in different halves.</a:t>
            </a:r>
          </a:p>
          <a:p>
            <a:pPr lvl="1"/>
            <a:r>
              <a:rPr lang="en-US" altLang="zh-CN">
                <a:ea typeface="宋体" panose="02010600030101010101" pitchFamily="2" charset="-122"/>
              </a:rPr>
              <a:t>Combine two sorted halves into sorted whole.</a:t>
            </a:r>
          </a:p>
        </p:txBody>
      </p:sp>
      <p:sp>
        <p:nvSpPr>
          <p:cNvPr id="232464" name="Text Box 16">
            <a:extLst>
              <a:ext uri="{FF2B5EF4-FFF2-40B4-BE49-F238E27FC236}">
                <a16:creationId xmlns:a16="http://schemas.microsoft.com/office/drawing/2014/main" id="{AC4697A7-38CE-7543-8F4B-CC4B087C3462}"/>
              </a:ext>
            </a:extLst>
          </p:cNvPr>
          <p:cNvSpPr txBox="1">
            <a:spLocks noChangeArrowheads="1"/>
          </p:cNvSpPr>
          <p:nvPr/>
        </p:nvSpPr>
        <p:spPr bwMode="auto">
          <a:xfrm>
            <a:off x="8543926" y="3962401"/>
            <a:ext cx="1960563"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400">
                <a:solidFill>
                  <a:srgbClr val="000000"/>
                </a:solidFill>
                <a:latin typeface="Comic Sans MS" panose="030F0902030302020204" pitchFamily="66" charset="0"/>
                <a:ea typeface="宋体" panose="02010600030101010101" pitchFamily="2" charset="-122"/>
              </a:rPr>
              <a:t>two sorted halves</a:t>
            </a:r>
          </a:p>
        </p:txBody>
      </p:sp>
      <p:sp>
        <p:nvSpPr>
          <p:cNvPr id="232465" name="Rectangle 17">
            <a:extLst>
              <a:ext uri="{FF2B5EF4-FFF2-40B4-BE49-F238E27FC236}">
                <a16:creationId xmlns:a16="http://schemas.microsoft.com/office/drawing/2014/main" id="{69B51CF6-E5B9-3D4F-A132-972E146C1377}"/>
              </a:ext>
            </a:extLst>
          </p:cNvPr>
          <p:cNvSpPr>
            <a:spLocks noChangeAspect="1" noChangeArrowheads="1"/>
          </p:cNvSpPr>
          <p:nvPr/>
        </p:nvSpPr>
        <p:spPr bwMode="auto">
          <a:xfrm>
            <a:off x="36576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7</a:t>
            </a:r>
          </a:p>
        </p:txBody>
      </p:sp>
      <p:sp>
        <p:nvSpPr>
          <p:cNvPr id="232466" name="Rectangle 18">
            <a:extLst>
              <a:ext uri="{FF2B5EF4-FFF2-40B4-BE49-F238E27FC236}">
                <a16:creationId xmlns:a16="http://schemas.microsoft.com/office/drawing/2014/main" id="{7C0897BD-52F8-D841-AE27-882BADF3FC83}"/>
              </a:ext>
            </a:extLst>
          </p:cNvPr>
          <p:cNvSpPr>
            <a:spLocks noChangeAspect="1" noChangeArrowheads="1"/>
          </p:cNvSpPr>
          <p:nvPr/>
        </p:nvSpPr>
        <p:spPr bwMode="auto">
          <a:xfrm>
            <a:off x="41148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10</a:t>
            </a:r>
          </a:p>
        </p:txBody>
      </p:sp>
      <p:sp>
        <p:nvSpPr>
          <p:cNvPr id="232467" name="Rectangle 19">
            <a:extLst>
              <a:ext uri="{FF2B5EF4-FFF2-40B4-BE49-F238E27FC236}">
                <a16:creationId xmlns:a16="http://schemas.microsoft.com/office/drawing/2014/main" id="{24DB656C-C5AA-7540-BE38-2889C5B07EC4}"/>
              </a:ext>
            </a:extLst>
          </p:cNvPr>
          <p:cNvSpPr>
            <a:spLocks noChangeAspect="1" noChangeArrowheads="1"/>
          </p:cNvSpPr>
          <p:nvPr/>
        </p:nvSpPr>
        <p:spPr bwMode="auto">
          <a:xfrm>
            <a:off x="45720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11</a:t>
            </a:r>
          </a:p>
        </p:txBody>
      </p:sp>
      <p:sp>
        <p:nvSpPr>
          <p:cNvPr id="232468" name="Rectangle 20">
            <a:extLst>
              <a:ext uri="{FF2B5EF4-FFF2-40B4-BE49-F238E27FC236}">
                <a16:creationId xmlns:a16="http://schemas.microsoft.com/office/drawing/2014/main" id="{B3367C3C-E8A4-4E42-84BE-248D1C78140D}"/>
              </a:ext>
            </a:extLst>
          </p:cNvPr>
          <p:cNvSpPr>
            <a:spLocks noChangeAspect="1" noChangeArrowheads="1"/>
          </p:cNvSpPr>
          <p:nvPr/>
        </p:nvSpPr>
        <p:spPr bwMode="auto">
          <a:xfrm>
            <a:off x="5029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14</a:t>
            </a:r>
          </a:p>
        </p:txBody>
      </p:sp>
      <p:sp>
        <p:nvSpPr>
          <p:cNvPr id="232469" name="Rectangle 21">
            <a:extLst>
              <a:ext uri="{FF2B5EF4-FFF2-40B4-BE49-F238E27FC236}">
                <a16:creationId xmlns:a16="http://schemas.microsoft.com/office/drawing/2014/main" id="{9A2ED5B9-1B3C-2646-8F62-5B507ED9EFA3}"/>
              </a:ext>
            </a:extLst>
          </p:cNvPr>
          <p:cNvSpPr>
            <a:spLocks noChangeAspect="1" noChangeArrowheads="1"/>
          </p:cNvSpPr>
          <p:nvPr/>
        </p:nvSpPr>
        <p:spPr bwMode="auto">
          <a:xfrm>
            <a:off x="2743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a:t>
            </a:r>
          </a:p>
        </p:txBody>
      </p:sp>
      <p:sp>
        <p:nvSpPr>
          <p:cNvPr id="232470" name="Rectangle 22">
            <a:extLst>
              <a:ext uri="{FF2B5EF4-FFF2-40B4-BE49-F238E27FC236}">
                <a16:creationId xmlns:a16="http://schemas.microsoft.com/office/drawing/2014/main" id="{CE07C0D9-BB85-E545-BF61-CC1357CB8DFF}"/>
              </a:ext>
            </a:extLst>
          </p:cNvPr>
          <p:cNvSpPr>
            <a:spLocks noChangeAspect="1" noChangeArrowheads="1"/>
          </p:cNvSpPr>
          <p:nvPr/>
        </p:nvSpPr>
        <p:spPr bwMode="auto">
          <a:xfrm>
            <a:off x="3200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3</a:t>
            </a:r>
          </a:p>
        </p:txBody>
      </p:sp>
      <p:sp>
        <p:nvSpPr>
          <p:cNvPr id="232471" name="Rectangle 23">
            <a:extLst>
              <a:ext uri="{FF2B5EF4-FFF2-40B4-BE49-F238E27FC236}">
                <a16:creationId xmlns:a16="http://schemas.microsoft.com/office/drawing/2014/main" id="{54B1D25D-1838-DF42-B136-8D0A7DEF2866}"/>
              </a:ext>
            </a:extLst>
          </p:cNvPr>
          <p:cNvSpPr>
            <a:spLocks noChangeAspect="1" noChangeArrowheads="1"/>
          </p:cNvSpPr>
          <p:nvPr/>
        </p:nvSpPr>
        <p:spPr bwMode="auto">
          <a:xfrm>
            <a:off x="64008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32472" name="Rectangle 24">
            <a:extLst>
              <a:ext uri="{FF2B5EF4-FFF2-40B4-BE49-F238E27FC236}">
                <a16:creationId xmlns:a16="http://schemas.microsoft.com/office/drawing/2014/main" id="{FCAB5409-9904-DD47-A8D2-25BA4DD0A4F0}"/>
              </a:ext>
            </a:extLst>
          </p:cNvPr>
          <p:cNvSpPr>
            <a:spLocks noChangeAspect="1" noChangeArrowheads="1"/>
          </p:cNvSpPr>
          <p:nvPr/>
        </p:nvSpPr>
        <p:spPr bwMode="auto">
          <a:xfrm>
            <a:off x="68580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32473" name="Rectangle 25">
            <a:extLst>
              <a:ext uri="{FF2B5EF4-FFF2-40B4-BE49-F238E27FC236}">
                <a16:creationId xmlns:a16="http://schemas.microsoft.com/office/drawing/2014/main" id="{FC6F15BD-BA3C-DC48-BD20-597723B7022C}"/>
              </a:ext>
            </a:extLst>
          </p:cNvPr>
          <p:cNvSpPr>
            <a:spLocks noChangeAspect="1" noChangeArrowheads="1"/>
          </p:cNvSpPr>
          <p:nvPr/>
        </p:nvSpPr>
        <p:spPr bwMode="auto">
          <a:xfrm>
            <a:off x="7315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32474" name="Rectangle 26">
            <a:extLst>
              <a:ext uri="{FF2B5EF4-FFF2-40B4-BE49-F238E27FC236}">
                <a16:creationId xmlns:a16="http://schemas.microsoft.com/office/drawing/2014/main" id="{1A3497A1-D7A3-CA4A-B465-B64C394997D3}"/>
              </a:ext>
            </a:extLst>
          </p:cNvPr>
          <p:cNvSpPr>
            <a:spLocks noChangeAspect="1" noChangeArrowheads="1"/>
          </p:cNvSpPr>
          <p:nvPr/>
        </p:nvSpPr>
        <p:spPr bwMode="auto">
          <a:xfrm>
            <a:off x="7772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32475" name="Rectangle 27">
            <a:extLst>
              <a:ext uri="{FF2B5EF4-FFF2-40B4-BE49-F238E27FC236}">
                <a16:creationId xmlns:a16="http://schemas.microsoft.com/office/drawing/2014/main" id="{D883CC7C-B05E-654A-8EF7-5358A0CB844B}"/>
              </a:ext>
            </a:extLst>
          </p:cNvPr>
          <p:cNvSpPr>
            <a:spLocks noChangeAspect="1" noChangeArrowheads="1"/>
          </p:cNvSpPr>
          <p:nvPr/>
        </p:nvSpPr>
        <p:spPr bwMode="auto">
          <a:xfrm>
            <a:off x="5486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32476" name="Rectangle 28">
            <a:extLst>
              <a:ext uri="{FF2B5EF4-FFF2-40B4-BE49-F238E27FC236}">
                <a16:creationId xmlns:a16="http://schemas.microsoft.com/office/drawing/2014/main" id="{DBE67BE7-3948-4947-A294-260D37F0CBBB}"/>
              </a:ext>
            </a:extLst>
          </p:cNvPr>
          <p:cNvSpPr>
            <a:spLocks noChangeAspect="1" noChangeArrowheads="1"/>
          </p:cNvSpPr>
          <p:nvPr/>
        </p:nvSpPr>
        <p:spPr bwMode="auto">
          <a:xfrm>
            <a:off x="59436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32477" name="Text Box 29">
            <a:extLst>
              <a:ext uri="{FF2B5EF4-FFF2-40B4-BE49-F238E27FC236}">
                <a16:creationId xmlns:a16="http://schemas.microsoft.com/office/drawing/2014/main" id="{373FA2B1-887A-C548-A14D-CF2F9070BF39}"/>
              </a:ext>
            </a:extLst>
          </p:cNvPr>
          <p:cNvSpPr txBox="1">
            <a:spLocks noChangeArrowheads="1"/>
          </p:cNvSpPr>
          <p:nvPr/>
        </p:nvSpPr>
        <p:spPr bwMode="auto">
          <a:xfrm>
            <a:off x="8534400" y="4967289"/>
            <a:ext cx="1905000"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400">
                <a:solidFill>
                  <a:srgbClr val="000000"/>
                </a:solidFill>
                <a:latin typeface="Comic Sans MS" panose="030F0902030302020204" pitchFamily="66" charset="0"/>
                <a:ea typeface="宋体" panose="02010600030101010101" pitchFamily="2" charset="-122"/>
              </a:rPr>
              <a:t>auxiliary array</a:t>
            </a:r>
          </a:p>
        </p:txBody>
      </p:sp>
      <p:sp>
        <p:nvSpPr>
          <p:cNvPr id="232478" name="Line 30">
            <a:extLst>
              <a:ext uri="{FF2B5EF4-FFF2-40B4-BE49-F238E27FC236}">
                <a16:creationId xmlns:a16="http://schemas.microsoft.com/office/drawing/2014/main" id="{7511D2D3-1305-B244-9AB9-AD120CCCCDF6}"/>
              </a:ext>
            </a:extLst>
          </p:cNvPr>
          <p:cNvSpPr>
            <a:spLocks noChangeShapeType="1"/>
          </p:cNvSpPr>
          <p:nvPr/>
        </p:nvSpPr>
        <p:spPr bwMode="auto">
          <a:xfrm>
            <a:off x="4111625" y="3609975"/>
            <a:ext cx="0" cy="2095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kumimoji="1" lang="zh-CN" altLang="en-US" sz="1600">
              <a:solidFill>
                <a:srgbClr val="000000"/>
              </a:solidFill>
              <a:latin typeface="Comic Sans MS" panose="030F0902030302020204" pitchFamily="66" charset="0"/>
            </a:endParaRPr>
          </a:p>
        </p:txBody>
      </p:sp>
      <p:sp>
        <p:nvSpPr>
          <p:cNvPr id="232479" name="Line 31">
            <a:extLst>
              <a:ext uri="{FF2B5EF4-FFF2-40B4-BE49-F238E27FC236}">
                <a16:creationId xmlns:a16="http://schemas.microsoft.com/office/drawing/2014/main" id="{E50B5F52-43C8-5E4C-815C-2A93E2B61097}"/>
              </a:ext>
            </a:extLst>
          </p:cNvPr>
          <p:cNvSpPr>
            <a:spLocks noChangeShapeType="1"/>
          </p:cNvSpPr>
          <p:nvPr/>
        </p:nvSpPr>
        <p:spPr bwMode="auto">
          <a:xfrm>
            <a:off x="6850063" y="3609975"/>
            <a:ext cx="0" cy="2095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kumimoji="1" lang="zh-CN" altLang="en-US" sz="1600">
              <a:solidFill>
                <a:srgbClr val="000000"/>
              </a:solidFill>
              <a:latin typeface="Comic Sans MS" panose="030F0902030302020204" pitchFamily="66" charset="0"/>
            </a:endParaRPr>
          </a:p>
        </p:txBody>
      </p:sp>
      <p:sp>
        <p:nvSpPr>
          <p:cNvPr id="232480" name="Text Box 32">
            <a:extLst>
              <a:ext uri="{FF2B5EF4-FFF2-40B4-BE49-F238E27FC236}">
                <a16:creationId xmlns:a16="http://schemas.microsoft.com/office/drawing/2014/main" id="{ED70E72E-378C-4245-9BDD-B5FC6B89636F}"/>
              </a:ext>
            </a:extLst>
          </p:cNvPr>
          <p:cNvSpPr txBox="1">
            <a:spLocks noChangeArrowheads="1"/>
          </p:cNvSpPr>
          <p:nvPr/>
        </p:nvSpPr>
        <p:spPr bwMode="auto">
          <a:xfrm>
            <a:off x="3181350" y="3257550"/>
            <a:ext cx="1905000"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600">
                <a:solidFill>
                  <a:srgbClr val="000000"/>
                </a:solidFill>
                <a:latin typeface="Comic Sans MS" panose="030F0902030302020204" pitchFamily="66" charset="0"/>
                <a:ea typeface="宋体" panose="02010600030101010101" pitchFamily="2" charset="-122"/>
              </a:rPr>
              <a:t>i = 3</a:t>
            </a:r>
          </a:p>
        </p:txBody>
      </p:sp>
      <p:sp>
        <p:nvSpPr>
          <p:cNvPr id="232481" name="Text Box 33">
            <a:extLst>
              <a:ext uri="{FF2B5EF4-FFF2-40B4-BE49-F238E27FC236}">
                <a16:creationId xmlns:a16="http://schemas.microsoft.com/office/drawing/2014/main" id="{F0662D4C-AE69-1443-AE32-F871B1D5C9B8}"/>
              </a:ext>
            </a:extLst>
          </p:cNvPr>
          <p:cNvSpPr txBox="1">
            <a:spLocks noChangeArrowheads="1"/>
          </p:cNvSpPr>
          <p:nvPr/>
        </p:nvSpPr>
        <p:spPr bwMode="auto">
          <a:xfrm>
            <a:off x="5276850" y="5838826"/>
            <a:ext cx="3346450" cy="430887"/>
          </a:xfrm>
          <a:prstGeom prst="rect">
            <a:avLst/>
          </a:prstGeom>
          <a:solidFill>
            <a:schemeClr val="accent2"/>
          </a:solidFill>
          <a:ln>
            <a:noFill/>
          </a:ln>
          <a:extLst>
            <a:ext uri="{91240B29-F687-4F45-9708-019B960494DF}">
              <a14:hiddenLine xmlns:a14="http://schemas.microsoft.com/office/drawing/2010/main" w="9525">
                <a:solidFill>
                  <a:schemeClr val="tx1"/>
                </a:solidFill>
                <a:miter lim="800000"/>
                <a:headEnd/>
                <a:tailEnd/>
              </a14:hiddenLine>
            </a:ext>
          </a:extLst>
        </p:spPr>
        <p:txBody>
          <a:bodyPr tIns="91440" bIns="91440">
            <a:spAutoFit/>
          </a:bodyPr>
          <a:lstStyle/>
          <a:p>
            <a:pPr eaLnBrk="0" fontAlgn="base" hangingPunct="0">
              <a:spcBef>
                <a:spcPct val="50000"/>
              </a:spcBef>
              <a:spcAft>
                <a:spcPct val="0"/>
              </a:spcAft>
            </a:pPr>
            <a:r>
              <a:rPr lang="en-US" altLang="zh-CN" sz="1600">
                <a:solidFill>
                  <a:srgbClr val="000000"/>
                </a:solidFill>
                <a:latin typeface="Comic Sans MS" panose="030F0902030302020204" pitchFamily="66" charset="0"/>
                <a:ea typeface="宋体" panose="02010600030101010101" pitchFamily="2" charset="-122"/>
              </a:rPr>
              <a:t>Total:  6 + 3</a:t>
            </a:r>
          </a:p>
        </p:txBody>
      </p:sp>
      <p:sp>
        <p:nvSpPr>
          <p:cNvPr id="232482" name="Text Box 34">
            <a:extLst>
              <a:ext uri="{FF2B5EF4-FFF2-40B4-BE49-F238E27FC236}">
                <a16:creationId xmlns:a16="http://schemas.microsoft.com/office/drawing/2014/main" id="{8B55474C-D26A-F149-B44A-6EF775ABB153}"/>
              </a:ext>
            </a:extLst>
          </p:cNvPr>
          <p:cNvSpPr txBox="1">
            <a:spLocks noChangeArrowheads="1"/>
          </p:cNvSpPr>
          <p:nvPr/>
        </p:nvSpPr>
        <p:spPr bwMode="auto">
          <a:xfrm>
            <a:off x="5807076"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6</a:t>
            </a:r>
          </a:p>
        </p:txBody>
      </p:sp>
      <p:sp>
        <p:nvSpPr>
          <p:cNvPr id="232483" name="Text Box 35">
            <a:extLst>
              <a:ext uri="{FF2B5EF4-FFF2-40B4-BE49-F238E27FC236}">
                <a16:creationId xmlns:a16="http://schemas.microsoft.com/office/drawing/2014/main" id="{E104074F-0209-8B4A-BD35-3760EB3F49AE}"/>
              </a:ext>
            </a:extLst>
          </p:cNvPr>
          <p:cNvSpPr txBox="1">
            <a:spLocks noChangeArrowheads="1"/>
          </p:cNvSpPr>
          <p:nvPr/>
        </p:nvSpPr>
        <p:spPr bwMode="auto">
          <a:xfrm>
            <a:off x="6254751"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3</a:t>
            </a:r>
          </a:p>
        </p:txBody>
      </p:sp>
      <p:pic>
        <p:nvPicPr>
          <p:cNvPr id="37" name="Picture 2">
            <a:extLst>
              <a:ext uri="{FF2B5EF4-FFF2-40B4-BE49-F238E27FC236}">
                <a16:creationId xmlns:a16="http://schemas.microsoft.com/office/drawing/2014/main" id="{5F5D8C2A-C084-C943-AF5B-314EBBD2F0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4">
            <a:extLst>
              <a:ext uri="{FF2B5EF4-FFF2-40B4-BE49-F238E27FC236}">
                <a16:creationId xmlns:a16="http://schemas.microsoft.com/office/drawing/2014/main" id="{706E0D9C-1298-4743-964B-D527715705A9}"/>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19528795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3">
            <a:extLst>
              <a:ext uri="{FF2B5EF4-FFF2-40B4-BE49-F238E27FC236}">
                <a16:creationId xmlns:a16="http://schemas.microsoft.com/office/drawing/2014/main" id="{2119DB7D-B36C-E24F-959C-7B4AD49947C4}"/>
              </a:ext>
            </a:extLst>
          </p:cNvPr>
          <p:cNvSpPr>
            <a:spLocks noGrp="1"/>
          </p:cNvSpPr>
          <p:nvPr>
            <p:ph type="sldNum" sz="quarter" idx="10"/>
          </p:nvPr>
        </p:nvSpPr>
        <p:spPr/>
        <p:txBody>
          <a:bodyPr/>
          <a:lstStyle/>
          <a:p>
            <a:pPr eaLnBrk="0" fontAlgn="base" hangingPunct="0">
              <a:spcBef>
                <a:spcPct val="0"/>
              </a:spcBef>
              <a:spcAft>
                <a:spcPct val="0"/>
              </a:spcAft>
            </a:pPr>
            <a:fld id="{6DA6E3F9-06BC-8C4B-BDC4-1E07CF468ACD}" type="slidenum">
              <a:rPr kumimoji="1" lang="en-US" altLang="zh-CN">
                <a:solidFill>
                  <a:srgbClr val="000000"/>
                </a:solidFill>
                <a:latin typeface="Comic Sans MS" panose="030F0902030302020204" pitchFamily="66" charset="0"/>
              </a:rPr>
              <a:pPr eaLnBrk="0" fontAlgn="base" hangingPunct="0">
                <a:spcBef>
                  <a:spcPct val="0"/>
                </a:spcBef>
                <a:spcAft>
                  <a:spcPct val="0"/>
                </a:spcAft>
              </a:pPr>
              <a:t>41</a:t>
            </a:fld>
            <a:endParaRPr kumimoji="1" lang="en-US" altLang="zh-CN" sz="1400">
              <a:solidFill>
                <a:srgbClr val="000000"/>
              </a:solidFill>
              <a:latin typeface="Comic Sans MS" panose="030F0902030302020204" pitchFamily="66" charset="0"/>
            </a:endParaRPr>
          </a:p>
        </p:txBody>
      </p:sp>
      <p:sp>
        <p:nvSpPr>
          <p:cNvPr id="233474" name="Rectangle 2">
            <a:extLst>
              <a:ext uri="{FF2B5EF4-FFF2-40B4-BE49-F238E27FC236}">
                <a16:creationId xmlns:a16="http://schemas.microsoft.com/office/drawing/2014/main" id="{54F80F47-74F2-164C-8ECE-471F1B238C0D}"/>
              </a:ext>
            </a:extLst>
          </p:cNvPr>
          <p:cNvSpPr>
            <a:spLocks noChangeAspect="1" noChangeArrowheads="1"/>
          </p:cNvSpPr>
          <p:nvPr/>
        </p:nvSpPr>
        <p:spPr bwMode="auto">
          <a:xfrm>
            <a:off x="3429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10</a:t>
            </a:r>
          </a:p>
        </p:txBody>
      </p:sp>
      <p:sp>
        <p:nvSpPr>
          <p:cNvPr id="233475" name="Rectangle 3">
            <a:extLst>
              <a:ext uri="{FF2B5EF4-FFF2-40B4-BE49-F238E27FC236}">
                <a16:creationId xmlns:a16="http://schemas.microsoft.com/office/drawing/2014/main" id="{23941408-73A3-884E-9485-901996E75A19}"/>
              </a:ext>
            </a:extLst>
          </p:cNvPr>
          <p:cNvSpPr>
            <a:spLocks noChangeAspect="1" noChangeArrowheads="1"/>
          </p:cNvSpPr>
          <p:nvPr/>
        </p:nvSpPr>
        <p:spPr bwMode="auto">
          <a:xfrm>
            <a:off x="38862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14</a:t>
            </a:r>
          </a:p>
        </p:txBody>
      </p:sp>
      <p:sp>
        <p:nvSpPr>
          <p:cNvPr id="233476" name="Rectangle 4">
            <a:extLst>
              <a:ext uri="{FF2B5EF4-FFF2-40B4-BE49-F238E27FC236}">
                <a16:creationId xmlns:a16="http://schemas.microsoft.com/office/drawing/2014/main" id="{1A7780E0-A7BE-4E46-B3C3-3834C6CB72F2}"/>
              </a:ext>
            </a:extLst>
          </p:cNvPr>
          <p:cNvSpPr>
            <a:spLocks noChangeAspect="1" noChangeArrowheads="1"/>
          </p:cNvSpPr>
          <p:nvPr/>
        </p:nvSpPr>
        <p:spPr bwMode="auto">
          <a:xfrm>
            <a:off x="43434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18</a:t>
            </a:r>
          </a:p>
        </p:txBody>
      </p:sp>
      <p:sp>
        <p:nvSpPr>
          <p:cNvPr id="233477" name="Rectangle 5">
            <a:extLst>
              <a:ext uri="{FF2B5EF4-FFF2-40B4-BE49-F238E27FC236}">
                <a16:creationId xmlns:a16="http://schemas.microsoft.com/office/drawing/2014/main" id="{C172DA60-A2CC-0E4D-8337-F57FB2DA2AD1}"/>
              </a:ext>
            </a:extLst>
          </p:cNvPr>
          <p:cNvSpPr>
            <a:spLocks noChangeAspect="1" noChangeArrowheads="1"/>
          </p:cNvSpPr>
          <p:nvPr/>
        </p:nvSpPr>
        <p:spPr bwMode="auto">
          <a:xfrm>
            <a:off x="4800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19</a:t>
            </a:r>
          </a:p>
        </p:txBody>
      </p:sp>
      <p:sp>
        <p:nvSpPr>
          <p:cNvPr id="233478" name="Rectangle 6">
            <a:extLst>
              <a:ext uri="{FF2B5EF4-FFF2-40B4-BE49-F238E27FC236}">
                <a16:creationId xmlns:a16="http://schemas.microsoft.com/office/drawing/2014/main" id="{7C3A5CAF-4F5C-4246-AB05-F1D8054A8AE3}"/>
              </a:ext>
            </a:extLst>
          </p:cNvPr>
          <p:cNvSpPr>
            <a:spLocks noChangeAspect="1" noChangeArrowheads="1"/>
          </p:cNvSpPr>
          <p:nvPr/>
        </p:nvSpPr>
        <p:spPr bwMode="auto">
          <a:xfrm>
            <a:off x="2514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3</a:t>
            </a:r>
          </a:p>
        </p:txBody>
      </p:sp>
      <p:sp>
        <p:nvSpPr>
          <p:cNvPr id="233479" name="Rectangle 7">
            <a:extLst>
              <a:ext uri="{FF2B5EF4-FFF2-40B4-BE49-F238E27FC236}">
                <a16:creationId xmlns:a16="http://schemas.microsoft.com/office/drawing/2014/main" id="{FB613524-04B9-3C4B-B010-1D85932B4FB7}"/>
              </a:ext>
            </a:extLst>
          </p:cNvPr>
          <p:cNvSpPr>
            <a:spLocks noChangeAspect="1" noChangeArrowheads="1"/>
          </p:cNvSpPr>
          <p:nvPr/>
        </p:nvSpPr>
        <p:spPr bwMode="auto">
          <a:xfrm>
            <a:off x="29718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7</a:t>
            </a:r>
          </a:p>
        </p:txBody>
      </p:sp>
      <p:sp>
        <p:nvSpPr>
          <p:cNvPr id="233480" name="Rectangle 8">
            <a:extLst>
              <a:ext uri="{FF2B5EF4-FFF2-40B4-BE49-F238E27FC236}">
                <a16:creationId xmlns:a16="http://schemas.microsoft.com/office/drawing/2014/main" id="{7403F7B9-F8B9-6D44-8FC9-CF4B15245D53}"/>
              </a:ext>
            </a:extLst>
          </p:cNvPr>
          <p:cNvSpPr>
            <a:spLocks noChangeAspect="1" noChangeArrowheads="1"/>
          </p:cNvSpPr>
          <p:nvPr/>
        </p:nvSpPr>
        <p:spPr bwMode="auto">
          <a:xfrm>
            <a:off x="66294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16</a:t>
            </a:r>
          </a:p>
        </p:txBody>
      </p:sp>
      <p:sp>
        <p:nvSpPr>
          <p:cNvPr id="233481" name="Rectangle 9">
            <a:extLst>
              <a:ext uri="{FF2B5EF4-FFF2-40B4-BE49-F238E27FC236}">
                <a16:creationId xmlns:a16="http://schemas.microsoft.com/office/drawing/2014/main" id="{960F900B-E042-E948-A250-4FAFB5E21E17}"/>
              </a:ext>
            </a:extLst>
          </p:cNvPr>
          <p:cNvSpPr>
            <a:spLocks noChangeAspect="1" noChangeArrowheads="1"/>
          </p:cNvSpPr>
          <p:nvPr/>
        </p:nvSpPr>
        <p:spPr bwMode="auto">
          <a:xfrm>
            <a:off x="7086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17</a:t>
            </a:r>
          </a:p>
        </p:txBody>
      </p:sp>
      <p:sp>
        <p:nvSpPr>
          <p:cNvPr id="233482" name="Rectangle 10">
            <a:extLst>
              <a:ext uri="{FF2B5EF4-FFF2-40B4-BE49-F238E27FC236}">
                <a16:creationId xmlns:a16="http://schemas.microsoft.com/office/drawing/2014/main" id="{50F2CB83-F806-AB49-B7DB-7A59485EF4D5}"/>
              </a:ext>
            </a:extLst>
          </p:cNvPr>
          <p:cNvSpPr>
            <a:spLocks noChangeAspect="1" noChangeArrowheads="1"/>
          </p:cNvSpPr>
          <p:nvPr/>
        </p:nvSpPr>
        <p:spPr bwMode="auto">
          <a:xfrm>
            <a:off x="75438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23</a:t>
            </a:r>
          </a:p>
        </p:txBody>
      </p:sp>
      <p:sp>
        <p:nvSpPr>
          <p:cNvPr id="233483" name="Rectangle 11">
            <a:extLst>
              <a:ext uri="{FF2B5EF4-FFF2-40B4-BE49-F238E27FC236}">
                <a16:creationId xmlns:a16="http://schemas.microsoft.com/office/drawing/2014/main" id="{73D81198-F4E3-A247-8CAD-4A18AEF03B55}"/>
              </a:ext>
            </a:extLst>
          </p:cNvPr>
          <p:cNvSpPr>
            <a:spLocks noChangeAspect="1" noChangeArrowheads="1"/>
          </p:cNvSpPr>
          <p:nvPr/>
        </p:nvSpPr>
        <p:spPr bwMode="auto">
          <a:xfrm>
            <a:off x="8001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25</a:t>
            </a:r>
          </a:p>
        </p:txBody>
      </p:sp>
      <p:sp>
        <p:nvSpPr>
          <p:cNvPr id="233484" name="Rectangle 12">
            <a:extLst>
              <a:ext uri="{FF2B5EF4-FFF2-40B4-BE49-F238E27FC236}">
                <a16:creationId xmlns:a16="http://schemas.microsoft.com/office/drawing/2014/main" id="{F3CE72D8-6DC4-3D4A-A4D5-5425ACDACE09}"/>
              </a:ext>
            </a:extLst>
          </p:cNvPr>
          <p:cNvSpPr>
            <a:spLocks noChangeAspect="1" noChangeArrowheads="1"/>
          </p:cNvSpPr>
          <p:nvPr/>
        </p:nvSpPr>
        <p:spPr bwMode="auto">
          <a:xfrm>
            <a:off x="5715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a:t>
            </a:r>
          </a:p>
        </p:txBody>
      </p:sp>
      <p:sp>
        <p:nvSpPr>
          <p:cNvPr id="233485" name="Rectangle 13">
            <a:extLst>
              <a:ext uri="{FF2B5EF4-FFF2-40B4-BE49-F238E27FC236}">
                <a16:creationId xmlns:a16="http://schemas.microsoft.com/office/drawing/2014/main" id="{6809F4E7-1959-DC48-B982-5011E384A552}"/>
              </a:ext>
            </a:extLst>
          </p:cNvPr>
          <p:cNvSpPr>
            <a:spLocks noChangeAspect="1" noChangeArrowheads="1"/>
          </p:cNvSpPr>
          <p:nvPr/>
        </p:nvSpPr>
        <p:spPr bwMode="auto">
          <a:xfrm>
            <a:off x="61722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11</a:t>
            </a:r>
          </a:p>
        </p:txBody>
      </p:sp>
      <p:sp>
        <p:nvSpPr>
          <p:cNvPr id="233486" name="Rectangle 14">
            <a:extLst>
              <a:ext uri="{FF2B5EF4-FFF2-40B4-BE49-F238E27FC236}">
                <a16:creationId xmlns:a16="http://schemas.microsoft.com/office/drawing/2014/main" id="{E980D59A-4A8F-D440-A7A0-82081ACF3F40}"/>
              </a:ext>
            </a:extLst>
          </p:cNvPr>
          <p:cNvSpPr>
            <a:spLocks noGrp="1" noChangeArrowheads="1"/>
          </p:cNvSpPr>
          <p:nvPr>
            <p:ph type="title"/>
          </p:nvPr>
        </p:nvSpPr>
        <p:spPr/>
        <p:txBody>
          <a:bodyPr/>
          <a:lstStyle/>
          <a:p>
            <a:r>
              <a:rPr lang="en-US" altLang="zh-CN">
                <a:ea typeface="宋体" panose="02010600030101010101" pitchFamily="2" charset="-122"/>
              </a:rPr>
              <a:t>Merge and Count</a:t>
            </a:r>
          </a:p>
        </p:txBody>
      </p:sp>
      <p:sp>
        <p:nvSpPr>
          <p:cNvPr id="233487" name="Rectangle 15">
            <a:extLst>
              <a:ext uri="{FF2B5EF4-FFF2-40B4-BE49-F238E27FC236}">
                <a16:creationId xmlns:a16="http://schemas.microsoft.com/office/drawing/2014/main" id="{FA484325-AA92-1643-9DC4-802758808BC3}"/>
              </a:ext>
            </a:extLst>
          </p:cNvPr>
          <p:cNvSpPr>
            <a:spLocks noGrp="1" noChangeArrowheads="1"/>
          </p:cNvSpPr>
          <p:nvPr>
            <p:ph type="body" idx="1"/>
          </p:nvPr>
        </p:nvSpPr>
        <p:spPr/>
        <p:txBody>
          <a:bodyPr/>
          <a:lstStyle/>
          <a:p>
            <a:r>
              <a:rPr lang="en-US" altLang="zh-CN">
                <a:ea typeface="宋体" panose="02010600030101010101" pitchFamily="2" charset="-122"/>
              </a:rPr>
              <a:t>Merge and count step. </a:t>
            </a:r>
          </a:p>
          <a:p>
            <a:pPr lvl="1"/>
            <a:r>
              <a:rPr lang="en-US" altLang="zh-CN">
                <a:ea typeface="宋体" panose="02010600030101010101" pitchFamily="2" charset="-122"/>
              </a:rPr>
              <a:t>Given two sorted halves, count number of inversions where a</a:t>
            </a:r>
            <a:r>
              <a:rPr lang="en-US" altLang="zh-CN" sz="2000" baseline="-25000">
                <a:ea typeface="宋体" panose="02010600030101010101" pitchFamily="2" charset="-122"/>
              </a:rPr>
              <a:t>i</a:t>
            </a:r>
            <a:r>
              <a:rPr lang="en-US" altLang="zh-CN">
                <a:ea typeface="宋体" panose="02010600030101010101" pitchFamily="2" charset="-122"/>
              </a:rPr>
              <a:t> and a</a:t>
            </a:r>
            <a:r>
              <a:rPr lang="en-US" altLang="zh-CN" sz="2000" baseline="-25000">
                <a:ea typeface="宋体" panose="02010600030101010101" pitchFamily="2" charset="-122"/>
              </a:rPr>
              <a:t>j</a:t>
            </a:r>
            <a:r>
              <a:rPr lang="en-US" altLang="zh-CN">
                <a:ea typeface="宋体" panose="02010600030101010101" pitchFamily="2" charset="-122"/>
              </a:rPr>
              <a:t> are in different halves.</a:t>
            </a:r>
          </a:p>
          <a:p>
            <a:pPr lvl="1"/>
            <a:r>
              <a:rPr lang="en-US" altLang="zh-CN">
                <a:ea typeface="宋体" panose="02010600030101010101" pitchFamily="2" charset="-122"/>
              </a:rPr>
              <a:t>Combine two sorted halves into sorted whole.</a:t>
            </a:r>
          </a:p>
        </p:txBody>
      </p:sp>
      <p:sp>
        <p:nvSpPr>
          <p:cNvPr id="233488" name="Text Box 16">
            <a:extLst>
              <a:ext uri="{FF2B5EF4-FFF2-40B4-BE49-F238E27FC236}">
                <a16:creationId xmlns:a16="http://schemas.microsoft.com/office/drawing/2014/main" id="{C3682BBE-1A63-064A-ABC4-BF94FDD9F709}"/>
              </a:ext>
            </a:extLst>
          </p:cNvPr>
          <p:cNvSpPr txBox="1">
            <a:spLocks noChangeArrowheads="1"/>
          </p:cNvSpPr>
          <p:nvPr/>
        </p:nvSpPr>
        <p:spPr bwMode="auto">
          <a:xfrm>
            <a:off x="8543926" y="3962401"/>
            <a:ext cx="1960563"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400">
                <a:solidFill>
                  <a:srgbClr val="000000"/>
                </a:solidFill>
                <a:latin typeface="Comic Sans MS" panose="030F0902030302020204" pitchFamily="66" charset="0"/>
                <a:ea typeface="宋体" panose="02010600030101010101" pitchFamily="2" charset="-122"/>
              </a:rPr>
              <a:t>two sorted halves</a:t>
            </a:r>
          </a:p>
        </p:txBody>
      </p:sp>
      <p:sp>
        <p:nvSpPr>
          <p:cNvPr id="233489" name="Rectangle 17">
            <a:extLst>
              <a:ext uri="{FF2B5EF4-FFF2-40B4-BE49-F238E27FC236}">
                <a16:creationId xmlns:a16="http://schemas.microsoft.com/office/drawing/2014/main" id="{FF9F4704-D767-8146-9B24-09A5DD49D2F5}"/>
              </a:ext>
            </a:extLst>
          </p:cNvPr>
          <p:cNvSpPr>
            <a:spLocks noChangeAspect="1" noChangeArrowheads="1"/>
          </p:cNvSpPr>
          <p:nvPr/>
        </p:nvSpPr>
        <p:spPr bwMode="auto">
          <a:xfrm>
            <a:off x="36576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7</a:t>
            </a:r>
          </a:p>
        </p:txBody>
      </p:sp>
      <p:sp>
        <p:nvSpPr>
          <p:cNvPr id="233490" name="Rectangle 18">
            <a:extLst>
              <a:ext uri="{FF2B5EF4-FFF2-40B4-BE49-F238E27FC236}">
                <a16:creationId xmlns:a16="http://schemas.microsoft.com/office/drawing/2014/main" id="{02F33770-453A-AE4B-AF52-63B3B1CA0853}"/>
              </a:ext>
            </a:extLst>
          </p:cNvPr>
          <p:cNvSpPr>
            <a:spLocks noChangeAspect="1" noChangeArrowheads="1"/>
          </p:cNvSpPr>
          <p:nvPr/>
        </p:nvSpPr>
        <p:spPr bwMode="auto">
          <a:xfrm>
            <a:off x="41148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10</a:t>
            </a:r>
          </a:p>
        </p:txBody>
      </p:sp>
      <p:sp>
        <p:nvSpPr>
          <p:cNvPr id="233491" name="Rectangle 19">
            <a:extLst>
              <a:ext uri="{FF2B5EF4-FFF2-40B4-BE49-F238E27FC236}">
                <a16:creationId xmlns:a16="http://schemas.microsoft.com/office/drawing/2014/main" id="{180231C7-85E0-934F-A82C-84DEE167E9C6}"/>
              </a:ext>
            </a:extLst>
          </p:cNvPr>
          <p:cNvSpPr>
            <a:spLocks noChangeAspect="1" noChangeArrowheads="1"/>
          </p:cNvSpPr>
          <p:nvPr/>
        </p:nvSpPr>
        <p:spPr bwMode="auto">
          <a:xfrm>
            <a:off x="45720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11</a:t>
            </a:r>
          </a:p>
        </p:txBody>
      </p:sp>
      <p:sp>
        <p:nvSpPr>
          <p:cNvPr id="233492" name="Rectangle 20">
            <a:extLst>
              <a:ext uri="{FF2B5EF4-FFF2-40B4-BE49-F238E27FC236}">
                <a16:creationId xmlns:a16="http://schemas.microsoft.com/office/drawing/2014/main" id="{6E54ECF9-CDEB-2148-A9C1-155504D8B172}"/>
              </a:ext>
            </a:extLst>
          </p:cNvPr>
          <p:cNvSpPr>
            <a:spLocks noChangeAspect="1" noChangeArrowheads="1"/>
          </p:cNvSpPr>
          <p:nvPr/>
        </p:nvSpPr>
        <p:spPr bwMode="auto">
          <a:xfrm>
            <a:off x="5029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14</a:t>
            </a:r>
          </a:p>
        </p:txBody>
      </p:sp>
      <p:sp>
        <p:nvSpPr>
          <p:cNvPr id="233493" name="Rectangle 21">
            <a:extLst>
              <a:ext uri="{FF2B5EF4-FFF2-40B4-BE49-F238E27FC236}">
                <a16:creationId xmlns:a16="http://schemas.microsoft.com/office/drawing/2014/main" id="{70CBDB68-D7D5-964F-A004-F37673E23CAF}"/>
              </a:ext>
            </a:extLst>
          </p:cNvPr>
          <p:cNvSpPr>
            <a:spLocks noChangeAspect="1" noChangeArrowheads="1"/>
          </p:cNvSpPr>
          <p:nvPr/>
        </p:nvSpPr>
        <p:spPr bwMode="auto">
          <a:xfrm>
            <a:off x="2743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a:t>
            </a:r>
          </a:p>
        </p:txBody>
      </p:sp>
      <p:sp>
        <p:nvSpPr>
          <p:cNvPr id="233494" name="Rectangle 22">
            <a:extLst>
              <a:ext uri="{FF2B5EF4-FFF2-40B4-BE49-F238E27FC236}">
                <a16:creationId xmlns:a16="http://schemas.microsoft.com/office/drawing/2014/main" id="{73BE07BB-1839-F244-8E3E-4EE13803D9C4}"/>
              </a:ext>
            </a:extLst>
          </p:cNvPr>
          <p:cNvSpPr>
            <a:spLocks noChangeAspect="1" noChangeArrowheads="1"/>
          </p:cNvSpPr>
          <p:nvPr/>
        </p:nvSpPr>
        <p:spPr bwMode="auto">
          <a:xfrm>
            <a:off x="3200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3</a:t>
            </a:r>
          </a:p>
        </p:txBody>
      </p:sp>
      <p:sp>
        <p:nvSpPr>
          <p:cNvPr id="233495" name="Rectangle 23">
            <a:extLst>
              <a:ext uri="{FF2B5EF4-FFF2-40B4-BE49-F238E27FC236}">
                <a16:creationId xmlns:a16="http://schemas.microsoft.com/office/drawing/2014/main" id="{10FE479D-8772-A849-837C-5A4576043A62}"/>
              </a:ext>
            </a:extLst>
          </p:cNvPr>
          <p:cNvSpPr>
            <a:spLocks noChangeAspect="1" noChangeArrowheads="1"/>
          </p:cNvSpPr>
          <p:nvPr/>
        </p:nvSpPr>
        <p:spPr bwMode="auto">
          <a:xfrm>
            <a:off x="64008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33496" name="Rectangle 24">
            <a:extLst>
              <a:ext uri="{FF2B5EF4-FFF2-40B4-BE49-F238E27FC236}">
                <a16:creationId xmlns:a16="http://schemas.microsoft.com/office/drawing/2014/main" id="{3085F4DA-480A-8749-AB0E-BCF7BED31752}"/>
              </a:ext>
            </a:extLst>
          </p:cNvPr>
          <p:cNvSpPr>
            <a:spLocks noChangeAspect="1" noChangeArrowheads="1"/>
          </p:cNvSpPr>
          <p:nvPr/>
        </p:nvSpPr>
        <p:spPr bwMode="auto">
          <a:xfrm>
            <a:off x="68580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33497" name="Rectangle 25">
            <a:extLst>
              <a:ext uri="{FF2B5EF4-FFF2-40B4-BE49-F238E27FC236}">
                <a16:creationId xmlns:a16="http://schemas.microsoft.com/office/drawing/2014/main" id="{9AA19534-F0B9-D347-BD40-CEE5198D5BAE}"/>
              </a:ext>
            </a:extLst>
          </p:cNvPr>
          <p:cNvSpPr>
            <a:spLocks noChangeAspect="1" noChangeArrowheads="1"/>
          </p:cNvSpPr>
          <p:nvPr/>
        </p:nvSpPr>
        <p:spPr bwMode="auto">
          <a:xfrm>
            <a:off x="7315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33498" name="Rectangle 26">
            <a:extLst>
              <a:ext uri="{FF2B5EF4-FFF2-40B4-BE49-F238E27FC236}">
                <a16:creationId xmlns:a16="http://schemas.microsoft.com/office/drawing/2014/main" id="{37F66E28-DAEB-DE4F-9772-54C391E86A53}"/>
              </a:ext>
            </a:extLst>
          </p:cNvPr>
          <p:cNvSpPr>
            <a:spLocks noChangeAspect="1" noChangeArrowheads="1"/>
          </p:cNvSpPr>
          <p:nvPr/>
        </p:nvSpPr>
        <p:spPr bwMode="auto">
          <a:xfrm>
            <a:off x="7772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33499" name="Rectangle 27">
            <a:extLst>
              <a:ext uri="{FF2B5EF4-FFF2-40B4-BE49-F238E27FC236}">
                <a16:creationId xmlns:a16="http://schemas.microsoft.com/office/drawing/2014/main" id="{3D0D916D-DC83-444A-8C4C-4138A268F120}"/>
              </a:ext>
            </a:extLst>
          </p:cNvPr>
          <p:cNvSpPr>
            <a:spLocks noChangeAspect="1" noChangeArrowheads="1"/>
          </p:cNvSpPr>
          <p:nvPr/>
        </p:nvSpPr>
        <p:spPr bwMode="auto">
          <a:xfrm>
            <a:off x="5486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33500" name="Rectangle 28">
            <a:extLst>
              <a:ext uri="{FF2B5EF4-FFF2-40B4-BE49-F238E27FC236}">
                <a16:creationId xmlns:a16="http://schemas.microsoft.com/office/drawing/2014/main" id="{EBCBBC58-92CE-2E49-9BA4-E7ADA19F488C}"/>
              </a:ext>
            </a:extLst>
          </p:cNvPr>
          <p:cNvSpPr>
            <a:spLocks noChangeAspect="1" noChangeArrowheads="1"/>
          </p:cNvSpPr>
          <p:nvPr/>
        </p:nvSpPr>
        <p:spPr bwMode="auto">
          <a:xfrm>
            <a:off x="59436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33501" name="Text Box 29">
            <a:extLst>
              <a:ext uri="{FF2B5EF4-FFF2-40B4-BE49-F238E27FC236}">
                <a16:creationId xmlns:a16="http://schemas.microsoft.com/office/drawing/2014/main" id="{69D3B0C8-7DDB-1946-97F9-B801E37AF66E}"/>
              </a:ext>
            </a:extLst>
          </p:cNvPr>
          <p:cNvSpPr txBox="1">
            <a:spLocks noChangeArrowheads="1"/>
          </p:cNvSpPr>
          <p:nvPr/>
        </p:nvSpPr>
        <p:spPr bwMode="auto">
          <a:xfrm>
            <a:off x="8534400" y="4967289"/>
            <a:ext cx="1905000"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400">
                <a:solidFill>
                  <a:srgbClr val="000000"/>
                </a:solidFill>
                <a:latin typeface="Comic Sans MS" panose="030F0902030302020204" pitchFamily="66" charset="0"/>
                <a:ea typeface="宋体" panose="02010600030101010101" pitchFamily="2" charset="-122"/>
              </a:rPr>
              <a:t>auxiliary array</a:t>
            </a:r>
          </a:p>
        </p:txBody>
      </p:sp>
      <p:sp>
        <p:nvSpPr>
          <p:cNvPr id="233502" name="Line 30">
            <a:extLst>
              <a:ext uri="{FF2B5EF4-FFF2-40B4-BE49-F238E27FC236}">
                <a16:creationId xmlns:a16="http://schemas.microsoft.com/office/drawing/2014/main" id="{8ADB9A5B-4317-2742-BC2C-C312ED67A612}"/>
              </a:ext>
            </a:extLst>
          </p:cNvPr>
          <p:cNvSpPr>
            <a:spLocks noChangeShapeType="1"/>
          </p:cNvSpPr>
          <p:nvPr/>
        </p:nvSpPr>
        <p:spPr bwMode="auto">
          <a:xfrm>
            <a:off x="4559300" y="3609975"/>
            <a:ext cx="0" cy="2095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kumimoji="1" lang="zh-CN" altLang="en-US" sz="1600">
              <a:solidFill>
                <a:srgbClr val="000000"/>
              </a:solidFill>
              <a:latin typeface="Comic Sans MS" panose="030F0902030302020204" pitchFamily="66" charset="0"/>
            </a:endParaRPr>
          </a:p>
        </p:txBody>
      </p:sp>
      <p:sp>
        <p:nvSpPr>
          <p:cNvPr id="233503" name="Line 31">
            <a:extLst>
              <a:ext uri="{FF2B5EF4-FFF2-40B4-BE49-F238E27FC236}">
                <a16:creationId xmlns:a16="http://schemas.microsoft.com/office/drawing/2014/main" id="{BCCDEE9C-2FAD-FC40-8D7C-D1E15FA1F8C5}"/>
              </a:ext>
            </a:extLst>
          </p:cNvPr>
          <p:cNvSpPr>
            <a:spLocks noChangeShapeType="1"/>
          </p:cNvSpPr>
          <p:nvPr/>
        </p:nvSpPr>
        <p:spPr bwMode="auto">
          <a:xfrm>
            <a:off x="6850063" y="3609975"/>
            <a:ext cx="0" cy="2095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kumimoji="1" lang="zh-CN" altLang="en-US" sz="1600">
              <a:solidFill>
                <a:srgbClr val="000000"/>
              </a:solidFill>
              <a:latin typeface="Comic Sans MS" panose="030F0902030302020204" pitchFamily="66" charset="0"/>
            </a:endParaRPr>
          </a:p>
        </p:txBody>
      </p:sp>
      <p:sp>
        <p:nvSpPr>
          <p:cNvPr id="233504" name="Text Box 32">
            <a:extLst>
              <a:ext uri="{FF2B5EF4-FFF2-40B4-BE49-F238E27FC236}">
                <a16:creationId xmlns:a16="http://schemas.microsoft.com/office/drawing/2014/main" id="{A906F1DF-10F4-9C44-A16A-5332AC5526F8}"/>
              </a:ext>
            </a:extLst>
          </p:cNvPr>
          <p:cNvSpPr txBox="1">
            <a:spLocks noChangeArrowheads="1"/>
          </p:cNvSpPr>
          <p:nvPr/>
        </p:nvSpPr>
        <p:spPr bwMode="auto">
          <a:xfrm>
            <a:off x="3629025" y="3257550"/>
            <a:ext cx="1905000"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600">
                <a:solidFill>
                  <a:srgbClr val="000000"/>
                </a:solidFill>
                <a:latin typeface="Comic Sans MS" panose="030F0902030302020204" pitchFamily="66" charset="0"/>
                <a:ea typeface="宋体" panose="02010600030101010101" pitchFamily="2" charset="-122"/>
              </a:rPr>
              <a:t>i = 2</a:t>
            </a:r>
          </a:p>
        </p:txBody>
      </p:sp>
      <p:sp>
        <p:nvSpPr>
          <p:cNvPr id="233505" name="Text Box 33">
            <a:extLst>
              <a:ext uri="{FF2B5EF4-FFF2-40B4-BE49-F238E27FC236}">
                <a16:creationId xmlns:a16="http://schemas.microsoft.com/office/drawing/2014/main" id="{E2DC1B48-B241-754F-8AC4-14EC25AF8550}"/>
              </a:ext>
            </a:extLst>
          </p:cNvPr>
          <p:cNvSpPr txBox="1">
            <a:spLocks noChangeArrowheads="1"/>
          </p:cNvSpPr>
          <p:nvPr/>
        </p:nvSpPr>
        <p:spPr bwMode="auto">
          <a:xfrm>
            <a:off x="5276850" y="5838826"/>
            <a:ext cx="3346450" cy="430887"/>
          </a:xfrm>
          <a:prstGeom prst="rect">
            <a:avLst/>
          </a:prstGeom>
          <a:solidFill>
            <a:schemeClr val="accent2"/>
          </a:solidFill>
          <a:ln>
            <a:noFill/>
          </a:ln>
          <a:extLst>
            <a:ext uri="{91240B29-F687-4F45-9708-019B960494DF}">
              <a14:hiddenLine xmlns:a14="http://schemas.microsoft.com/office/drawing/2010/main" w="9525">
                <a:solidFill>
                  <a:schemeClr val="tx1"/>
                </a:solidFill>
                <a:miter lim="800000"/>
                <a:headEnd/>
                <a:tailEnd/>
              </a14:hiddenLine>
            </a:ext>
          </a:extLst>
        </p:spPr>
        <p:txBody>
          <a:bodyPr tIns="91440" bIns="91440">
            <a:spAutoFit/>
          </a:bodyPr>
          <a:lstStyle/>
          <a:p>
            <a:pPr eaLnBrk="0" fontAlgn="base" hangingPunct="0">
              <a:spcBef>
                <a:spcPct val="50000"/>
              </a:spcBef>
              <a:spcAft>
                <a:spcPct val="0"/>
              </a:spcAft>
            </a:pPr>
            <a:r>
              <a:rPr lang="en-US" altLang="zh-CN" sz="1600">
                <a:solidFill>
                  <a:srgbClr val="000000"/>
                </a:solidFill>
                <a:latin typeface="Comic Sans MS" panose="030F0902030302020204" pitchFamily="66" charset="0"/>
                <a:ea typeface="宋体" panose="02010600030101010101" pitchFamily="2" charset="-122"/>
              </a:rPr>
              <a:t>Total:  6 + 3</a:t>
            </a:r>
          </a:p>
        </p:txBody>
      </p:sp>
      <p:sp>
        <p:nvSpPr>
          <p:cNvPr id="233506" name="Text Box 34">
            <a:extLst>
              <a:ext uri="{FF2B5EF4-FFF2-40B4-BE49-F238E27FC236}">
                <a16:creationId xmlns:a16="http://schemas.microsoft.com/office/drawing/2014/main" id="{52AD158B-E9C8-1648-8E8B-064B1D1E067F}"/>
              </a:ext>
            </a:extLst>
          </p:cNvPr>
          <p:cNvSpPr txBox="1">
            <a:spLocks noChangeArrowheads="1"/>
          </p:cNvSpPr>
          <p:nvPr/>
        </p:nvSpPr>
        <p:spPr bwMode="auto">
          <a:xfrm>
            <a:off x="5807076"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6</a:t>
            </a:r>
          </a:p>
        </p:txBody>
      </p:sp>
      <p:sp>
        <p:nvSpPr>
          <p:cNvPr id="233507" name="Text Box 35">
            <a:extLst>
              <a:ext uri="{FF2B5EF4-FFF2-40B4-BE49-F238E27FC236}">
                <a16:creationId xmlns:a16="http://schemas.microsoft.com/office/drawing/2014/main" id="{D1FB0374-ACA6-0C43-B835-CE2782B9E11E}"/>
              </a:ext>
            </a:extLst>
          </p:cNvPr>
          <p:cNvSpPr txBox="1">
            <a:spLocks noChangeArrowheads="1"/>
          </p:cNvSpPr>
          <p:nvPr/>
        </p:nvSpPr>
        <p:spPr bwMode="auto">
          <a:xfrm>
            <a:off x="6254751"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3</a:t>
            </a:r>
          </a:p>
        </p:txBody>
      </p:sp>
      <p:pic>
        <p:nvPicPr>
          <p:cNvPr id="37" name="Picture 2">
            <a:extLst>
              <a:ext uri="{FF2B5EF4-FFF2-40B4-BE49-F238E27FC236}">
                <a16:creationId xmlns:a16="http://schemas.microsoft.com/office/drawing/2014/main" id="{4FF55331-A7EB-7F4A-ADAC-8D8E83568B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4">
            <a:extLst>
              <a:ext uri="{FF2B5EF4-FFF2-40B4-BE49-F238E27FC236}">
                <a16:creationId xmlns:a16="http://schemas.microsoft.com/office/drawing/2014/main" id="{D066ADF0-FF1F-EF46-96AF-26F40A08AF1F}"/>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18197359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3">
            <a:extLst>
              <a:ext uri="{FF2B5EF4-FFF2-40B4-BE49-F238E27FC236}">
                <a16:creationId xmlns:a16="http://schemas.microsoft.com/office/drawing/2014/main" id="{79F611D9-5BA4-0444-A8B6-7B887FF0EFD8}"/>
              </a:ext>
            </a:extLst>
          </p:cNvPr>
          <p:cNvSpPr>
            <a:spLocks noGrp="1"/>
          </p:cNvSpPr>
          <p:nvPr>
            <p:ph type="sldNum" sz="quarter" idx="10"/>
          </p:nvPr>
        </p:nvSpPr>
        <p:spPr/>
        <p:txBody>
          <a:bodyPr/>
          <a:lstStyle/>
          <a:p>
            <a:pPr eaLnBrk="0" fontAlgn="base" hangingPunct="0">
              <a:spcBef>
                <a:spcPct val="0"/>
              </a:spcBef>
              <a:spcAft>
                <a:spcPct val="0"/>
              </a:spcAft>
            </a:pPr>
            <a:fld id="{3F755CD2-7CD7-1047-B247-113A57937259}" type="slidenum">
              <a:rPr kumimoji="1" lang="en-US" altLang="zh-CN">
                <a:solidFill>
                  <a:srgbClr val="000000"/>
                </a:solidFill>
                <a:latin typeface="Comic Sans MS" panose="030F0902030302020204" pitchFamily="66" charset="0"/>
              </a:rPr>
              <a:pPr eaLnBrk="0" fontAlgn="base" hangingPunct="0">
                <a:spcBef>
                  <a:spcPct val="0"/>
                </a:spcBef>
                <a:spcAft>
                  <a:spcPct val="0"/>
                </a:spcAft>
              </a:pPr>
              <a:t>42</a:t>
            </a:fld>
            <a:endParaRPr kumimoji="1" lang="en-US" altLang="zh-CN" sz="1400">
              <a:solidFill>
                <a:srgbClr val="000000"/>
              </a:solidFill>
              <a:latin typeface="Comic Sans MS" panose="030F0902030302020204" pitchFamily="66" charset="0"/>
            </a:endParaRPr>
          </a:p>
        </p:txBody>
      </p:sp>
      <p:sp>
        <p:nvSpPr>
          <p:cNvPr id="234498" name="Rectangle 2">
            <a:extLst>
              <a:ext uri="{FF2B5EF4-FFF2-40B4-BE49-F238E27FC236}">
                <a16:creationId xmlns:a16="http://schemas.microsoft.com/office/drawing/2014/main" id="{AAE669EB-7F55-3246-A470-A1A0E6201C61}"/>
              </a:ext>
            </a:extLst>
          </p:cNvPr>
          <p:cNvSpPr>
            <a:spLocks noChangeAspect="1" noChangeArrowheads="1"/>
          </p:cNvSpPr>
          <p:nvPr/>
        </p:nvSpPr>
        <p:spPr bwMode="auto">
          <a:xfrm>
            <a:off x="3429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10</a:t>
            </a:r>
          </a:p>
        </p:txBody>
      </p:sp>
      <p:sp>
        <p:nvSpPr>
          <p:cNvPr id="234499" name="Rectangle 3">
            <a:extLst>
              <a:ext uri="{FF2B5EF4-FFF2-40B4-BE49-F238E27FC236}">
                <a16:creationId xmlns:a16="http://schemas.microsoft.com/office/drawing/2014/main" id="{88AADB30-2AC9-BF43-AA83-18B2EB9E3034}"/>
              </a:ext>
            </a:extLst>
          </p:cNvPr>
          <p:cNvSpPr>
            <a:spLocks noChangeAspect="1" noChangeArrowheads="1"/>
          </p:cNvSpPr>
          <p:nvPr/>
        </p:nvSpPr>
        <p:spPr bwMode="auto">
          <a:xfrm>
            <a:off x="38862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14</a:t>
            </a:r>
          </a:p>
        </p:txBody>
      </p:sp>
      <p:sp>
        <p:nvSpPr>
          <p:cNvPr id="234500" name="Rectangle 4">
            <a:extLst>
              <a:ext uri="{FF2B5EF4-FFF2-40B4-BE49-F238E27FC236}">
                <a16:creationId xmlns:a16="http://schemas.microsoft.com/office/drawing/2014/main" id="{B77549F1-D9DF-BB47-AED1-90A6462734A7}"/>
              </a:ext>
            </a:extLst>
          </p:cNvPr>
          <p:cNvSpPr>
            <a:spLocks noChangeAspect="1" noChangeArrowheads="1"/>
          </p:cNvSpPr>
          <p:nvPr/>
        </p:nvSpPr>
        <p:spPr bwMode="auto">
          <a:xfrm>
            <a:off x="43434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18</a:t>
            </a:r>
          </a:p>
        </p:txBody>
      </p:sp>
      <p:sp>
        <p:nvSpPr>
          <p:cNvPr id="234501" name="Rectangle 5">
            <a:extLst>
              <a:ext uri="{FF2B5EF4-FFF2-40B4-BE49-F238E27FC236}">
                <a16:creationId xmlns:a16="http://schemas.microsoft.com/office/drawing/2014/main" id="{2F719EF1-F7C4-C24D-9B2E-4714886A6AF6}"/>
              </a:ext>
            </a:extLst>
          </p:cNvPr>
          <p:cNvSpPr>
            <a:spLocks noChangeAspect="1" noChangeArrowheads="1"/>
          </p:cNvSpPr>
          <p:nvPr/>
        </p:nvSpPr>
        <p:spPr bwMode="auto">
          <a:xfrm>
            <a:off x="4800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19</a:t>
            </a:r>
          </a:p>
        </p:txBody>
      </p:sp>
      <p:sp>
        <p:nvSpPr>
          <p:cNvPr id="234502" name="Rectangle 6">
            <a:extLst>
              <a:ext uri="{FF2B5EF4-FFF2-40B4-BE49-F238E27FC236}">
                <a16:creationId xmlns:a16="http://schemas.microsoft.com/office/drawing/2014/main" id="{78D4C16B-F9B9-1643-8496-769FD68CFFC8}"/>
              </a:ext>
            </a:extLst>
          </p:cNvPr>
          <p:cNvSpPr>
            <a:spLocks noChangeAspect="1" noChangeArrowheads="1"/>
          </p:cNvSpPr>
          <p:nvPr/>
        </p:nvSpPr>
        <p:spPr bwMode="auto">
          <a:xfrm>
            <a:off x="2514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3</a:t>
            </a:r>
          </a:p>
        </p:txBody>
      </p:sp>
      <p:sp>
        <p:nvSpPr>
          <p:cNvPr id="234503" name="Rectangle 7">
            <a:extLst>
              <a:ext uri="{FF2B5EF4-FFF2-40B4-BE49-F238E27FC236}">
                <a16:creationId xmlns:a16="http://schemas.microsoft.com/office/drawing/2014/main" id="{15314013-8C4A-2B46-B078-DF5B5482BE5F}"/>
              </a:ext>
            </a:extLst>
          </p:cNvPr>
          <p:cNvSpPr>
            <a:spLocks noChangeAspect="1" noChangeArrowheads="1"/>
          </p:cNvSpPr>
          <p:nvPr/>
        </p:nvSpPr>
        <p:spPr bwMode="auto">
          <a:xfrm>
            <a:off x="29718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7</a:t>
            </a:r>
          </a:p>
        </p:txBody>
      </p:sp>
      <p:sp>
        <p:nvSpPr>
          <p:cNvPr id="234504" name="Rectangle 8">
            <a:extLst>
              <a:ext uri="{FF2B5EF4-FFF2-40B4-BE49-F238E27FC236}">
                <a16:creationId xmlns:a16="http://schemas.microsoft.com/office/drawing/2014/main" id="{954937DF-D646-B244-9DB9-D8BCCD2C39AA}"/>
              </a:ext>
            </a:extLst>
          </p:cNvPr>
          <p:cNvSpPr>
            <a:spLocks noChangeAspect="1" noChangeArrowheads="1"/>
          </p:cNvSpPr>
          <p:nvPr/>
        </p:nvSpPr>
        <p:spPr bwMode="auto">
          <a:xfrm>
            <a:off x="6629400" y="3929064"/>
            <a:ext cx="457200" cy="414337"/>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FFFFFF"/>
                </a:solidFill>
                <a:latin typeface="Comic Sans MS" panose="030F0902030302020204" pitchFamily="66" charset="0"/>
                <a:ea typeface="宋体" panose="02010600030101010101" pitchFamily="2" charset="-122"/>
              </a:rPr>
              <a:t>16</a:t>
            </a:r>
          </a:p>
        </p:txBody>
      </p:sp>
      <p:sp>
        <p:nvSpPr>
          <p:cNvPr id="234505" name="Rectangle 9">
            <a:extLst>
              <a:ext uri="{FF2B5EF4-FFF2-40B4-BE49-F238E27FC236}">
                <a16:creationId xmlns:a16="http://schemas.microsoft.com/office/drawing/2014/main" id="{843D3A78-82AC-5F4B-BE0E-519D145C6061}"/>
              </a:ext>
            </a:extLst>
          </p:cNvPr>
          <p:cNvSpPr>
            <a:spLocks noChangeAspect="1" noChangeArrowheads="1"/>
          </p:cNvSpPr>
          <p:nvPr/>
        </p:nvSpPr>
        <p:spPr bwMode="auto">
          <a:xfrm>
            <a:off x="7086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17</a:t>
            </a:r>
          </a:p>
        </p:txBody>
      </p:sp>
      <p:sp>
        <p:nvSpPr>
          <p:cNvPr id="234506" name="Rectangle 10">
            <a:extLst>
              <a:ext uri="{FF2B5EF4-FFF2-40B4-BE49-F238E27FC236}">
                <a16:creationId xmlns:a16="http://schemas.microsoft.com/office/drawing/2014/main" id="{DA30B129-BE36-584A-946A-8AD41FB54166}"/>
              </a:ext>
            </a:extLst>
          </p:cNvPr>
          <p:cNvSpPr>
            <a:spLocks noChangeAspect="1" noChangeArrowheads="1"/>
          </p:cNvSpPr>
          <p:nvPr/>
        </p:nvSpPr>
        <p:spPr bwMode="auto">
          <a:xfrm>
            <a:off x="75438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23</a:t>
            </a:r>
          </a:p>
        </p:txBody>
      </p:sp>
      <p:sp>
        <p:nvSpPr>
          <p:cNvPr id="234507" name="Rectangle 11">
            <a:extLst>
              <a:ext uri="{FF2B5EF4-FFF2-40B4-BE49-F238E27FC236}">
                <a16:creationId xmlns:a16="http://schemas.microsoft.com/office/drawing/2014/main" id="{AD8E1477-CC11-FF4B-9FAA-D18F91FAD6D6}"/>
              </a:ext>
            </a:extLst>
          </p:cNvPr>
          <p:cNvSpPr>
            <a:spLocks noChangeAspect="1" noChangeArrowheads="1"/>
          </p:cNvSpPr>
          <p:nvPr/>
        </p:nvSpPr>
        <p:spPr bwMode="auto">
          <a:xfrm>
            <a:off x="8001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25</a:t>
            </a:r>
          </a:p>
        </p:txBody>
      </p:sp>
      <p:sp>
        <p:nvSpPr>
          <p:cNvPr id="234508" name="Rectangle 12">
            <a:extLst>
              <a:ext uri="{FF2B5EF4-FFF2-40B4-BE49-F238E27FC236}">
                <a16:creationId xmlns:a16="http://schemas.microsoft.com/office/drawing/2014/main" id="{A23407ED-B141-E643-BEF8-E26D3FA2D211}"/>
              </a:ext>
            </a:extLst>
          </p:cNvPr>
          <p:cNvSpPr>
            <a:spLocks noChangeAspect="1" noChangeArrowheads="1"/>
          </p:cNvSpPr>
          <p:nvPr/>
        </p:nvSpPr>
        <p:spPr bwMode="auto">
          <a:xfrm>
            <a:off x="5715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a:t>
            </a:r>
          </a:p>
        </p:txBody>
      </p:sp>
      <p:sp>
        <p:nvSpPr>
          <p:cNvPr id="234509" name="Rectangle 13">
            <a:extLst>
              <a:ext uri="{FF2B5EF4-FFF2-40B4-BE49-F238E27FC236}">
                <a16:creationId xmlns:a16="http://schemas.microsoft.com/office/drawing/2014/main" id="{29BDEFF3-FE02-3341-9311-6A42C6967DDA}"/>
              </a:ext>
            </a:extLst>
          </p:cNvPr>
          <p:cNvSpPr>
            <a:spLocks noChangeAspect="1" noChangeArrowheads="1"/>
          </p:cNvSpPr>
          <p:nvPr/>
        </p:nvSpPr>
        <p:spPr bwMode="auto">
          <a:xfrm>
            <a:off x="61722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11</a:t>
            </a:r>
          </a:p>
        </p:txBody>
      </p:sp>
      <p:sp>
        <p:nvSpPr>
          <p:cNvPr id="234510" name="Rectangle 14">
            <a:extLst>
              <a:ext uri="{FF2B5EF4-FFF2-40B4-BE49-F238E27FC236}">
                <a16:creationId xmlns:a16="http://schemas.microsoft.com/office/drawing/2014/main" id="{67594AA1-903A-2846-B6CC-37A1A468F98D}"/>
              </a:ext>
            </a:extLst>
          </p:cNvPr>
          <p:cNvSpPr>
            <a:spLocks noGrp="1" noChangeArrowheads="1"/>
          </p:cNvSpPr>
          <p:nvPr>
            <p:ph type="title"/>
          </p:nvPr>
        </p:nvSpPr>
        <p:spPr/>
        <p:txBody>
          <a:bodyPr/>
          <a:lstStyle/>
          <a:p>
            <a:r>
              <a:rPr lang="en-US" altLang="zh-CN">
                <a:ea typeface="宋体" panose="02010600030101010101" pitchFamily="2" charset="-122"/>
              </a:rPr>
              <a:t>Merge and Count</a:t>
            </a:r>
          </a:p>
        </p:txBody>
      </p:sp>
      <p:sp>
        <p:nvSpPr>
          <p:cNvPr id="234511" name="Rectangle 15">
            <a:extLst>
              <a:ext uri="{FF2B5EF4-FFF2-40B4-BE49-F238E27FC236}">
                <a16:creationId xmlns:a16="http://schemas.microsoft.com/office/drawing/2014/main" id="{012DD10F-D978-0046-8BF3-6ECC203FD0BF}"/>
              </a:ext>
            </a:extLst>
          </p:cNvPr>
          <p:cNvSpPr>
            <a:spLocks noGrp="1" noChangeArrowheads="1"/>
          </p:cNvSpPr>
          <p:nvPr>
            <p:ph type="body" idx="1"/>
          </p:nvPr>
        </p:nvSpPr>
        <p:spPr/>
        <p:txBody>
          <a:bodyPr/>
          <a:lstStyle/>
          <a:p>
            <a:r>
              <a:rPr lang="en-US" altLang="zh-CN">
                <a:ea typeface="宋体" panose="02010600030101010101" pitchFamily="2" charset="-122"/>
              </a:rPr>
              <a:t>Merge and count step. </a:t>
            </a:r>
          </a:p>
          <a:p>
            <a:pPr lvl="1"/>
            <a:r>
              <a:rPr lang="en-US" altLang="zh-CN">
                <a:ea typeface="宋体" panose="02010600030101010101" pitchFamily="2" charset="-122"/>
              </a:rPr>
              <a:t>Given two sorted halves, count number of inversions where a</a:t>
            </a:r>
            <a:r>
              <a:rPr lang="en-US" altLang="zh-CN" sz="2000" baseline="-25000">
                <a:ea typeface="宋体" panose="02010600030101010101" pitchFamily="2" charset="-122"/>
              </a:rPr>
              <a:t>i</a:t>
            </a:r>
            <a:r>
              <a:rPr lang="en-US" altLang="zh-CN">
                <a:ea typeface="宋体" panose="02010600030101010101" pitchFamily="2" charset="-122"/>
              </a:rPr>
              <a:t> and a</a:t>
            </a:r>
            <a:r>
              <a:rPr lang="en-US" altLang="zh-CN" sz="2000" baseline="-25000">
                <a:ea typeface="宋体" panose="02010600030101010101" pitchFamily="2" charset="-122"/>
              </a:rPr>
              <a:t>j</a:t>
            </a:r>
            <a:r>
              <a:rPr lang="en-US" altLang="zh-CN">
                <a:ea typeface="宋体" panose="02010600030101010101" pitchFamily="2" charset="-122"/>
              </a:rPr>
              <a:t> are in different halves.</a:t>
            </a:r>
          </a:p>
          <a:p>
            <a:pPr lvl="1"/>
            <a:r>
              <a:rPr lang="en-US" altLang="zh-CN">
                <a:ea typeface="宋体" panose="02010600030101010101" pitchFamily="2" charset="-122"/>
              </a:rPr>
              <a:t>Combine two sorted halves into sorted whole.</a:t>
            </a:r>
          </a:p>
        </p:txBody>
      </p:sp>
      <p:sp>
        <p:nvSpPr>
          <p:cNvPr id="234512" name="Text Box 16">
            <a:extLst>
              <a:ext uri="{FF2B5EF4-FFF2-40B4-BE49-F238E27FC236}">
                <a16:creationId xmlns:a16="http://schemas.microsoft.com/office/drawing/2014/main" id="{90408ECA-601E-D142-9803-64168644ACF2}"/>
              </a:ext>
            </a:extLst>
          </p:cNvPr>
          <p:cNvSpPr txBox="1">
            <a:spLocks noChangeArrowheads="1"/>
          </p:cNvSpPr>
          <p:nvPr/>
        </p:nvSpPr>
        <p:spPr bwMode="auto">
          <a:xfrm>
            <a:off x="8543926" y="3962401"/>
            <a:ext cx="1960563"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400">
                <a:solidFill>
                  <a:srgbClr val="000000"/>
                </a:solidFill>
                <a:latin typeface="Comic Sans MS" panose="030F0902030302020204" pitchFamily="66" charset="0"/>
                <a:ea typeface="宋体" panose="02010600030101010101" pitchFamily="2" charset="-122"/>
              </a:rPr>
              <a:t>two sorted halves</a:t>
            </a:r>
          </a:p>
        </p:txBody>
      </p:sp>
      <p:sp>
        <p:nvSpPr>
          <p:cNvPr id="234513" name="Rectangle 17">
            <a:extLst>
              <a:ext uri="{FF2B5EF4-FFF2-40B4-BE49-F238E27FC236}">
                <a16:creationId xmlns:a16="http://schemas.microsoft.com/office/drawing/2014/main" id="{F285C4EE-4A5C-C741-A74E-41266126D625}"/>
              </a:ext>
            </a:extLst>
          </p:cNvPr>
          <p:cNvSpPr>
            <a:spLocks noChangeAspect="1" noChangeArrowheads="1"/>
          </p:cNvSpPr>
          <p:nvPr/>
        </p:nvSpPr>
        <p:spPr bwMode="auto">
          <a:xfrm>
            <a:off x="36576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7</a:t>
            </a:r>
          </a:p>
        </p:txBody>
      </p:sp>
      <p:sp>
        <p:nvSpPr>
          <p:cNvPr id="234514" name="Rectangle 18">
            <a:extLst>
              <a:ext uri="{FF2B5EF4-FFF2-40B4-BE49-F238E27FC236}">
                <a16:creationId xmlns:a16="http://schemas.microsoft.com/office/drawing/2014/main" id="{A1200D09-134D-9745-8BFF-6B8C54940ECA}"/>
              </a:ext>
            </a:extLst>
          </p:cNvPr>
          <p:cNvSpPr>
            <a:spLocks noChangeAspect="1" noChangeArrowheads="1"/>
          </p:cNvSpPr>
          <p:nvPr/>
        </p:nvSpPr>
        <p:spPr bwMode="auto">
          <a:xfrm>
            <a:off x="41148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10</a:t>
            </a:r>
          </a:p>
        </p:txBody>
      </p:sp>
      <p:sp>
        <p:nvSpPr>
          <p:cNvPr id="234515" name="Rectangle 19">
            <a:extLst>
              <a:ext uri="{FF2B5EF4-FFF2-40B4-BE49-F238E27FC236}">
                <a16:creationId xmlns:a16="http://schemas.microsoft.com/office/drawing/2014/main" id="{C500A346-4D75-4E46-BA37-F986AA77226D}"/>
              </a:ext>
            </a:extLst>
          </p:cNvPr>
          <p:cNvSpPr>
            <a:spLocks noChangeAspect="1" noChangeArrowheads="1"/>
          </p:cNvSpPr>
          <p:nvPr/>
        </p:nvSpPr>
        <p:spPr bwMode="auto">
          <a:xfrm>
            <a:off x="45720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11</a:t>
            </a:r>
          </a:p>
        </p:txBody>
      </p:sp>
      <p:sp>
        <p:nvSpPr>
          <p:cNvPr id="234516" name="Rectangle 20">
            <a:extLst>
              <a:ext uri="{FF2B5EF4-FFF2-40B4-BE49-F238E27FC236}">
                <a16:creationId xmlns:a16="http://schemas.microsoft.com/office/drawing/2014/main" id="{A775C39C-0CC4-144D-AAFE-8D94752F3EC1}"/>
              </a:ext>
            </a:extLst>
          </p:cNvPr>
          <p:cNvSpPr>
            <a:spLocks noChangeAspect="1" noChangeArrowheads="1"/>
          </p:cNvSpPr>
          <p:nvPr/>
        </p:nvSpPr>
        <p:spPr bwMode="auto">
          <a:xfrm>
            <a:off x="5029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14</a:t>
            </a:r>
          </a:p>
        </p:txBody>
      </p:sp>
      <p:sp>
        <p:nvSpPr>
          <p:cNvPr id="234517" name="Rectangle 21">
            <a:extLst>
              <a:ext uri="{FF2B5EF4-FFF2-40B4-BE49-F238E27FC236}">
                <a16:creationId xmlns:a16="http://schemas.microsoft.com/office/drawing/2014/main" id="{0D584198-C544-544E-8586-BA277F44E2A4}"/>
              </a:ext>
            </a:extLst>
          </p:cNvPr>
          <p:cNvSpPr>
            <a:spLocks noChangeAspect="1" noChangeArrowheads="1"/>
          </p:cNvSpPr>
          <p:nvPr/>
        </p:nvSpPr>
        <p:spPr bwMode="auto">
          <a:xfrm>
            <a:off x="2743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a:t>
            </a:r>
          </a:p>
        </p:txBody>
      </p:sp>
      <p:sp>
        <p:nvSpPr>
          <p:cNvPr id="234518" name="Rectangle 22">
            <a:extLst>
              <a:ext uri="{FF2B5EF4-FFF2-40B4-BE49-F238E27FC236}">
                <a16:creationId xmlns:a16="http://schemas.microsoft.com/office/drawing/2014/main" id="{B97F06EE-63F9-3B44-A942-1AB5AFB02ECF}"/>
              </a:ext>
            </a:extLst>
          </p:cNvPr>
          <p:cNvSpPr>
            <a:spLocks noChangeAspect="1" noChangeArrowheads="1"/>
          </p:cNvSpPr>
          <p:nvPr/>
        </p:nvSpPr>
        <p:spPr bwMode="auto">
          <a:xfrm>
            <a:off x="3200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3</a:t>
            </a:r>
          </a:p>
        </p:txBody>
      </p:sp>
      <p:sp>
        <p:nvSpPr>
          <p:cNvPr id="234519" name="Rectangle 23">
            <a:extLst>
              <a:ext uri="{FF2B5EF4-FFF2-40B4-BE49-F238E27FC236}">
                <a16:creationId xmlns:a16="http://schemas.microsoft.com/office/drawing/2014/main" id="{5AD244AC-8435-AB46-8514-9772DFDE5883}"/>
              </a:ext>
            </a:extLst>
          </p:cNvPr>
          <p:cNvSpPr>
            <a:spLocks noChangeAspect="1" noChangeArrowheads="1"/>
          </p:cNvSpPr>
          <p:nvPr/>
        </p:nvSpPr>
        <p:spPr bwMode="auto">
          <a:xfrm>
            <a:off x="64008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34520" name="Rectangle 24">
            <a:extLst>
              <a:ext uri="{FF2B5EF4-FFF2-40B4-BE49-F238E27FC236}">
                <a16:creationId xmlns:a16="http://schemas.microsoft.com/office/drawing/2014/main" id="{B7F42CCD-9336-6A4B-B25F-217F0A9F6036}"/>
              </a:ext>
            </a:extLst>
          </p:cNvPr>
          <p:cNvSpPr>
            <a:spLocks noChangeAspect="1" noChangeArrowheads="1"/>
          </p:cNvSpPr>
          <p:nvPr/>
        </p:nvSpPr>
        <p:spPr bwMode="auto">
          <a:xfrm>
            <a:off x="68580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34521" name="Rectangle 25">
            <a:extLst>
              <a:ext uri="{FF2B5EF4-FFF2-40B4-BE49-F238E27FC236}">
                <a16:creationId xmlns:a16="http://schemas.microsoft.com/office/drawing/2014/main" id="{9063AFEE-08FE-224A-872E-9A9FFF5B5305}"/>
              </a:ext>
            </a:extLst>
          </p:cNvPr>
          <p:cNvSpPr>
            <a:spLocks noChangeAspect="1" noChangeArrowheads="1"/>
          </p:cNvSpPr>
          <p:nvPr/>
        </p:nvSpPr>
        <p:spPr bwMode="auto">
          <a:xfrm>
            <a:off x="7315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34522" name="Rectangle 26">
            <a:extLst>
              <a:ext uri="{FF2B5EF4-FFF2-40B4-BE49-F238E27FC236}">
                <a16:creationId xmlns:a16="http://schemas.microsoft.com/office/drawing/2014/main" id="{309B2CC1-F79F-224F-8C7E-BDF5EC4F3B71}"/>
              </a:ext>
            </a:extLst>
          </p:cNvPr>
          <p:cNvSpPr>
            <a:spLocks noChangeAspect="1" noChangeArrowheads="1"/>
          </p:cNvSpPr>
          <p:nvPr/>
        </p:nvSpPr>
        <p:spPr bwMode="auto">
          <a:xfrm>
            <a:off x="7772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34523" name="Rectangle 27">
            <a:extLst>
              <a:ext uri="{FF2B5EF4-FFF2-40B4-BE49-F238E27FC236}">
                <a16:creationId xmlns:a16="http://schemas.microsoft.com/office/drawing/2014/main" id="{32D54222-F8EE-8442-9A2C-32EE79616E8D}"/>
              </a:ext>
            </a:extLst>
          </p:cNvPr>
          <p:cNvSpPr>
            <a:spLocks noChangeAspect="1" noChangeArrowheads="1"/>
          </p:cNvSpPr>
          <p:nvPr/>
        </p:nvSpPr>
        <p:spPr bwMode="auto">
          <a:xfrm>
            <a:off x="5486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16</a:t>
            </a:r>
          </a:p>
        </p:txBody>
      </p:sp>
      <p:sp>
        <p:nvSpPr>
          <p:cNvPr id="234524" name="Rectangle 28">
            <a:extLst>
              <a:ext uri="{FF2B5EF4-FFF2-40B4-BE49-F238E27FC236}">
                <a16:creationId xmlns:a16="http://schemas.microsoft.com/office/drawing/2014/main" id="{371CD3C8-06CA-7243-B6D8-FC2D9BECFE38}"/>
              </a:ext>
            </a:extLst>
          </p:cNvPr>
          <p:cNvSpPr>
            <a:spLocks noChangeAspect="1" noChangeArrowheads="1"/>
          </p:cNvSpPr>
          <p:nvPr/>
        </p:nvSpPr>
        <p:spPr bwMode="auto">
          <a:xfrm>
            <a:off x="59436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34525" name="Text Box 29">
            <a:extLst>
              <a:ext uri="{FF2B5EF4-FFF2-40B4-BE49-F238E27FC236}">
                <a16:creationId xmlns:a16="http://schemas.microsoft.com/office/drawing/2014/main" id="{B7FE5F35-942E-0F48-9C88-F02C19F4AC00}"/>
              </a:ext>
            </a:extLst>
          </p:cNvPr>
          <p:cNvSpPr txBox="1">
            <a:spLocks noChangeArrowheads="1"/>
          </p:cNvSpPr>
          <p:nvPr/>
        </p:nvSpPr>
        <p:spPr bwMode="auto">
          <a:xfrm>
            <a:off x="8534400" y="4967289"/>
            <a:ext cx="1905000"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400">
                <a:solidFill>
                  <a:srgbClr val="000000"/>
                </a:solidFill>
                <a:latin typeface="Comic Sans MS" panose="030F0902030302020204" pitchFamily="66" charset="0"/>
                <a:ea typeface="宋体" panose="02010600030101010101" pitchFamily="2" charset="-122"/>
              </a:rPr>
              <a:t>auxiliary array</a:t>
            </a:r>
          </a:p>
        </p:txBody>
      </p:sp>
      <p:sp>
        <p:nvSpPr>
          <p:cNvPr id="234526" name="Line 30">
            <a:extLst>
              <a:ext uri="{FF2B5EF4-FFF2-40B4-BE49-F238E27FC236}">
                <a16:creationId xmlns:a16="http://schemas.microsoft.com/office/drawing/2014/main" id="{0C563706-D8F0-E94A-9D0A-4692DE3C83DF}"/>
              </a:ext>
            </a:extLst>
          </p:cNvPr>
          <p:cNvSpPr>
            <a:spLocks noChangeShapeType="1"/>
          </p:cNvSpPr>
          <p:nvPr/>
        </p:nvSpPr>
        <p:spPr bwMode="auto">
          <a:xfrm>
            <a:off x="4559300" y="3609975"/>
            <a:ext cx="0" cy="2095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kumimoji="1" lang="zh-CN" altLang="en-US" sz="1600">
              <a:solidFill>
                <a:srgbClr val="000000"/>
              </a:solidFill>
              <a:latin typeface="Comic Sans MS" panose="030F0902030302020204" pitchFamily="66" charset="0"/>
            </a:endParaRPr>
          </a:p>
        </p:txBody>
      </p:sp>
      <p:sp>
        <p:nvSpPr>
          <p:cNvPr id="234527" name="Line 31">
            <a:extLst>
              <a:ext uri="{FF2B5EF4-FFF2-40B4-BE49-F238E27FC236}">
                <a16:creationId xmlns:a16="http://schemas.microsoft.com/office/drawing/2014/main" id="{6922489B-1CC6-DD4C-BE09-96F9CC6800D8}"/>
              </a:ext>
            </a:extLst>
          </p:cNvPr>
          <p:cNvSpPr>
            <a:spLocks noChangeShapeType="1"/>
          </p:cNvSpPr>
          <p:nvPr/>
        </p:nvSpPr>
        <p:spPr bwMode="auto">
          <a:xfrm>
            <a:off x="6850063" y="3609975"/>
            <a:ext cx="0" cy="2095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kumimoji="1" lang="zh-CN" altLang="en-US" sz="1600">
              <a:solidFill>
                <a:srgbClr val="000000"/>
              </a:solidFill>
              <a:latin typeface="Comic Sans MS" panose="030F0902030302020204" pitchFamily="66" charset="0"/>
            </a:endParaRPr>
          </a:p>
        </p:txBody>
      </p:sp>
      <p:sp>
        <p:nvSpPr>
          <p:cNvPr id="234528" name="Text Box 32">
            <a:extLst>
              <a:ext uri="{FF2B5EF4-FFF2-40B4-BE49-F238E27FC236}">
                <a16:creationId xmlns:a16="http://schemas.microsoft.com/office/drawing/2014/main" id="{C11EEFD9-5640-6841-B43C-75C1A4CE9C10}"/>
              </a:ext>
            </a:extLst>
          </p:cNvPr>
          <p:cNvSpPr txBox="1">
            <a:spLocks noChangeArrowheads="1"/>
          </p:cNvSpPr>
          <p:nvPr/>
        </p:nvSpPr>
        <p:spPr bwMode="auto">
          <a:xfrm>
            <a:off x="3629025" y="3257550"/>
            <a:ext cx="1905000"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600">
                <a:solidFill>
                  <a:srgbClr val="000000"/>
                </a:solidFill>
                <a:latin typeface="Comic Sans MS" panose="030F0902030302020204" pitchFamily="66" charset="0"/>
                <a:ea typeface="宋体" panose="02010600030101010101" pitchFamily="2" charset="-122"/>
              </a:rPr>
              <a:t>i = 2</a:t>
            </a:r>
          </a:p>
        </p:txBody>
      </p:sp>
      <p:sp>
        <p:nvSpPr>
          <p:cNvPr id="234529" name="Text Box 33">
            <a:extLst>
              <a:ext uri="{FF2B5EF4-FFF2-40B4-BE49-F238E27FC236}">
                <a16:creationId xmlns:a16="http://schemas.microsoft.com/office/drawing/2014/main" id="{13CA40EE-7076-184C-8BC8-363B6FFD660D}"/>
              </a:ext>
            </a:extLst>
          </p:cNvPr>
          <p:cNvSpPr txBox="1">
            <a:spLocks noChangeArrowheads="1"/>
          </p:cNvSpPr>
          <p:nvPr/>
        </p:nvSpPr>
        <p:spPr bwMode="auto">
          <a:xfrm>
            <a:off x="5276850" y="5838826"/>
            <a:ext cx="3346450" cy="430887"/>
          </a:xfrm>
          <a:prstGeom prst="rect">
            <a:avLst/>
          </a:prstGeom>
          <a:solidFill>
            <a:schemeClr val="accent2"/>
          </a:solidFill>
          <a:ln>
            <a:noFill/>
          </a:ln>
          <a:extLst>
            <a:ext uri="{91240B29-F687-4F45-9708-019B960494DF}">
              <a14:hiddenLine xmlns:a14="http://schemas.microsoft.com/office/drawing/2010/main" w="9525">
                <a:solidFill>
                  <a:schemeClr val="tx1"/>
                </a:solidFill>
                <a:miter lim="800000"/>
                <a:headEnd/>
                <a:tailEnd/>
              </a14:hiddenLine>
            </a:ext>
          </a:extLst>
        </p:spPr>
        <p:txBody>
          <a:bodyPr tIns="91440" bIns="91440">
            <a:spAutoFit/>
          </a:bodyPr>
          <a:lstStyle/>
          <a:p>
            <a:pPr eaLnBrk="0" fontAlgn="base" hangingPunct="0">
              <a:spcBef>
                <a:spcPct val="50000"/>
              </a:spcBef>
              <a:spcAft>
                <a:spcPct val="0"/>
              </a:spcAft>
            </a:pPr>
            <a:r>
              <a:rPr lang="en-US" altLang="zh-CN" sz="1600">
                <a:solidFill>
                  <a:srgbClr val="000000"/>
                </a:solidFill>
                <a:latin typeface="Comic Sans MS" panose="030F0902030302020204" pitchFamily="66" charset="0"/>
                <a:ea typeface="宋体" panose="02010600030101010101" pitchFamily="2" charset="-122"/>
              </a:rPr>
              <a:t>Total:  6 + 3 + 2</a:t>
            </a:r>
          </a:p>
        </p:txBody>
      </p:sp>
      <p:sp>
        <p:nvSpPr>
          <p:cNvPr id="234530" name="Text Box 34">
            <a:extLst>
              <a:ext uri="{FF2B5EF4-FFF2-40B4-BE49-F238E27FC236}">
                <a16:creationId xmlns:a16="http://schemas.microsoft.com/office/drawing/2014/main" id="{EBCFE9CF-67FA-984B-868D-0AA79271E8F8}"/>
              </a:ext>
            </a:extLst>
          </p:cNvPr>
          <p:cNvSpPr txBox="1">
            <a:spLocks noChangeArrowheads="1"/>
          </p:cNvSpPr>
          <p:nvPr/>
        </p:nvSpPr>
        <p:spPr bwMode="auto">
          <a:xfrm>
            <a:off x="5807076"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6</a:t>
            </a:r>
          </a:p>
        </p:txBody>
      </p:sp>
      <p:sp>
        <p:nvSpPr>
          <p:cNvPr id="234531" name="Text Box 35">
            <a:extLst>
              <a:ext uri="{FF2B5EF4-FFF2-40B4-BE49-F238E27FC236}">
                <a16:creationId xmlns:a16="http://schemas.microsoft.com/office/drawing/2014/main" id="{40771C7E-E827-2340-85D8-4D337283EB32}"/>
              </a:ext>
            </a:extLst>
          </p:cNvPr>
          <p:cNvSpPr txBox="1">
            <a:spLocks noChangeArrowheads="1"/>
          </p:cNvSpPr>
          <p:nvPr/>
        </p:nvSpPr>
        <p:spPr bwMode="auto">
          <a:xfrm>
            <a:off x="6254751"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3</a:t>
            </a:r>
          </a:p>
        </p:txBody>
      </p:sp>
      <p:sp>
        <p:nvSpPr>
          <p:cNvPr id="234532" name="Text Box 36">
            <a:extLst>
              <a:ext uri="{FF2B5EF4-FFF2-40B4-BE49-F238E27FC236}">
                <a16:creationId xmlns:a16="http://schemas.microsoft.com/office/drawing/2014/main" id="{8290E4B8-EA65-D141-BD20-99238EE7092C}"/>
              </a:ext>
            </a:extLst>
          </p:cNvPr>
          <p:cNvSpPr txBox="1">
            <a:spLocks noChangeArrowheads="1"/>
          </p:cNvSpPr>
          <p:nvPr/>
        </p:nvSpPr>
        <p:spPr bwMode="auto">
          <a:xfrm>
            <a:off x="6711951"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2</a:t>
            </a:r>
          </a:p>
        </p:txBody>
      </p:sp>
      <p:pic>
        <p:nvPicPr>
          <p:cNvPr id="38" name="Picture 2">
            <a:extLst>
              <a:ext uri="{FF2B5EF4-FFF2-40B4-BE49-F238E27FC236}">
                <a16:creationId xmlns:a16="http://schemas.microsoft.com/office/drawing/2014/main" id="{7219DEB3-BE69-2E47-8C1C-B38AE802A8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4">
            <a:extLst>
              <a:ext uri="{FF2B5EF4-FFF2-40B4-BE49-F238E27FC236}">
                <a16:creationId xmlns:a16="http://schemas.microsoft.com/office/drawing/2014/main" id="{E6804F0B-0685-EB46-B487-FC92422BC698}"/>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7898806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3">
            <a:extLst>
              <a:ext uri="{FF2B5EF4-FFF2-40B4-BE49-F238E27FC236}">
                <a16:creationId xmlns:a16="http://schemas.microsoft.com/office/drawing/2014/main" id="{552F86A8-3802-7547-B2D3-DE956C5B4B1C}"/>
              </a:ext>
            </a:extLst>
          </p:cNvPr>
          <p:cNvSpPr>
            <a:spLocks noGrp="1"/>
          </p:cNvSpPr>
          <p:nvPr>
            <p:ph type="sldNum" sz="quarter" idx="10"/>
          </p:nvPr>
        </p:nvSpPr>
        <p:spPr/>
        <p:txBody>
          <a:bodyPr/>
          <a:lstStyle/>
          <a:p>
            <a:pPr eaLnBrk="0" fontAlgn="base" hangingPunct="0">
              <a:spcBef>
                <a:spcPct val="0"/>
              </a:spcBef>
              <a:spcAft>
                <a:spcPct val="0"/>
              </a:spcAft>
            </a:pPr>
            <a:fld id="{F4922BA0-78F5-D646-83A9-555B99FC6C9A}" type="slidenum">
              <a:rPr kumimoji="1" lang="en-US" altLang="zh-CN">
                <a:solidFill>
                  <a:srgbClr val="000000"/>
                </a:solidFill>
                <a:latin typeface="Comic Sans MS" panose="030F0902030302020204" pitchFamily="66" charset="0"/>
              </a:rPr>
              <a:pPr eaLnBrk="0" fontAlgn="base" hangingPunct="0">
                <a:spcBef>
                  <a:spcPct val="0"/>
                </a:spcBef>
                <a:spcAft>
                  <a:spcPct val="0"/>
                </a:spcAft>
              </a:pPr>
              <a:t>43</a:t>
            </a:fld>
            <a:endParaRPr kumimoji="1" lang="en-US" altLang="zh-CN" sz="1400">
              <a:solidFill>
                <a:srgbClr val="000000"/>
              </a:solidFill>
              <a:latin typeface="Comic Sans MS" panose="030F0902030302020204" pitchFamily="66" charset="0"/>
            </a:endParaRPr>
          </a:p>
        </p:txBody>
      </p:sp>
      <p:sp>
        <p:nvSpPr>
          <p:cNvPr id="235522" name="Rectangle 2">
            <a:extLst>
              <a:ext uri="{FF2B5EF4-FFF2-40B4-BE49-F238E27FC236}">
                <a16:creationId xmlns:a16="http://schemas.microsoft.com/office/drawing/2014/main" id="{A4293492-7E5B-CB4F-A496-862D0ACBFA63}"/>
              </a:ext>
            </a:extLst>
          </p:cNvPr>
          <p:cNvSpPr>
            <a:spLocks noChangeAspect="1" noChangeArrowheads="1"/>
          </p:cNvSpPr>
          <p:nvPr/>
        </p:nvSpPr>
        <p:spPr bwMode="auto">
          <a:xfrm>
            <a:off x="3429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10</a:t>
            </a:r>
          </a:p>
        </p:txBody>
      </p:sp>
      <p:sp>
        <p:nvSpPr>
          <p:cNvPr id="235523" name="Rectangle 3">
            <a:extLst>
              <a:ext uri="{FF2B5EF4-FFF2-40B4-BE49-F238E27FC236}">
                <a16:creationId xmlns:a16="http://schemas.microsoft.com/office/drawing/2014/main" id="{42A277FB-FFBE-CB42-BFEA-9B46EFE0CBFE}"/>
              </a:ext>
            </a:extLst>
          </p:cNvPr>
          <p:cNvSpPr>
            <a:spLocks noChangeAspect="1" noChangeArrowheads="1"/>
          </p:cNvSpPr>
          <p:nvPr/>
        </p:nvSpPr>
        <p:spPr bwMode="auto">
          <a:xfrm>
            <a:off x="38862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14</a:t>
            </a:r>
          </a:p>
        </p:txBody>
      </p:sp>
      <p:sp>
        <p:nvSpPr>
          <p:cNvPr id="235524" name="Rectangle 4">
            <a:extLst>
              <a:ext uri="{FF2B5EF4-FFF2-40B4-BE49-F238E27FC236}">
                <a16:creationId xmlns:a16="http://schemas.microsoft.com/office/drawing/2014/main" id="{C8D81FE2-6093-4349-A50D-8BB2C8814E40}"/>
              </a:ext>
            </a:extLst>
          </p:cNvPr>
          <p:cNvSpPr>
            <a:spLocks noChangeAspect="1" noChangeArrowheads="1"/>
          </p:cNvSpPr>
          <p:nvPr/>
        </p:nvSpPr>
        <p:spPr bwMode="auto">
          <a:xfrm>
            <a:off x="43434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18</a:t>
            </a:r>
          </a:p>
        </p:txBody>
      </p:sp>
      <p:sp>
        <p:nvSpPr>
          <p:cNvPr id="235525" name="Rectangle 5">
            <a:extLst>
              <a:ext uri="{FF2B5EF4-FFF2-40B4-BE49-F238E27FC236}">
                <a16:creationId xmlns:a16="http://schemas.microsoft.com/office/drawing/2014/main" id="{C4435FBE-7266-5246-90BE-3121BD7FE9F7}"/>
              </a:ext>
            </a:extLst>
          </p:cNvPr>
          <p:cNvSpPr>
            <a:spLocks noChangeAspect="1" noChangeArrowheads="1"/>
          </p:cNvSpPr>
          <p:nvPr/>
        </p:nvSpPr>
        <p:spPr bwMode="auto">
          <a:xfrm>
            <a:off x="4800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19</a:t>
            </a:r>
          </a:p>
        </p:txBody>
      </p:sp>
      <p:sp>
        <p:nvSpPr>
          <p:cNvPr id="235526" name="Rectangle 6">
            <a:extLst>
              <a:ext uri="{FF2B5EF4-FFF2-40B4-BE49-F238E27FC236}">
                <a16:creationId xmlns:a16="http://schemas.microsoft.com/office/drawing/2014/main" id="{521EF875-37AE-0243-A8BA-CC59D59CBD1B}"/>
              </a:ext>
            </a:extLst>
          </p:cNvPr>
          <p:cNvSpPr>
            <a:spLocks noChangeAspect="1" noChangeArrowheads="1"/>
          </p:cNvSpPr>
          <p:nvPr/>
        </p:nvSpPr>
        <p:spPr bwMode="auto">
          <a:xfrm>
            <a:off x="2514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3</a:t>
            </a:r>
          </a:p>
        </p:txBody>
      </p:sp>
      <p:sp>
        <p:nvSpPr>
          <p:cNvPr id="235527" name="Rectangle 7">
            <a:extLst>
              <a:ext uri="{FF2B5EF4-FFF2-40B4-BE49-F238E27FC236}">
                <a16:creationId xmlns:a16="http://schemas.microsoft.com/office/drawing/2014/main" id="{BF5EBCD3-3D61-CF46-AE07-C4478CAE87E7}"/>
              </a:ext>
            </a:extLst>
          </p:cNvPr>
          <p:cNvSpPr>
            <a:spLocks noChangeAspect="1" noChangeArrowheads="1"/>
          </p:cNvSpPr>
          <p:nvPr/>
        </p:nvSpPr>
        <p:spPr bwMode="auto">
          <a:xfrm>
            <a:off x="29718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7</a:t>
            </a:r>
          </a:p>
        </p:txBody>
      </p:sp>
      <p:sp>
        <p:nvSpPr>
          <p:cNvPr id="235528" name="Rectangle 8">
            <a:extLst>
              <a:ext uri="{FF2B5EF4-FFF2-40B4-BE49-F238E27FC236}">
                <a16:creationId xmlns:a16="http://schemas.microsoft.com/office/drawing/2014/main" id="{27ED9FEA-3513-A741-AFA2-676779E4701D}"/>
              </a:ext>
            </a:extLst>
          </p:cNvPr>
          <p:cNvSpPr>
            <a:spLocks noChangeAspect="1" noChangeArrowheads="1"/>
          </p:cNvSpPr>
          <p:nvPr/>
        </p:nvSpPr>
        <p:spPr bwMode="auto">
          <a:xfrm>
            <a:off x="66294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16</a:t>
            </a:r>
          </a:p>
        </p:txBody>
      </p:sp>
      <p:sp>
        <p:nvSpPr>
          <p:cNvPr id="235529" name="Rectangle 9">
            <a:extLst>
              <a:ext uri="{FF2B5EF4-FFF2-40B4-BE49-F238E27FC236}">
                <a16:creationId xmlns:a16="http://schemas.microsoft.com/office/drawing/2014/main" id="{239C77F3-D61A-0646-A0D5-770E4AB2FF8C}"/>
              </a:ext>
            </a:extLst>
          </p:cNvPr>
          <p:cNvSpPr>
            <a:spLocks noChangeAspect="1" noChangeArrowheads="1"/>
          </p:cNvSpPr>
          <p:nvPr/>
        </p:nvSpPr>
        <p:spPr bwMode="auto">
          <a:xfrm>
            <a:off x="7086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17</a:t>
            </a:r>
          </a:p>
        </p:txBody>
      </p:sp>
      <p:sp>
        <p:nvSpPr>
          <p:cNvPr id="235530" name="Rectangle 10">
            <a:extLst>
              <a:ext uri="{FF2B5EF4-FFF2-40B4-BE49-F238E27FC236}">
                <a16:creationId xmlns:a16="http://schemas.microsoft.com/office/drawing/2014/main" id="{A4048E14-0025-D145-8B73-C2DFFAE111A9}"/>
              </a:ext>
            </a:extLst>
          </p:cNvPr>
          <p:cNvSpPr>
            <a:spLocks noChangeAspect="1" noChangeArrowheads="1"/>
          </p:cNvSpPr>
          <p:nvPr/>
        </p:nvSpPr>
        <p:spPr bwMode="auto">
          <a:xfrm>
            <a:off x="75438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23</a:t>
            </a:r>
          </a:p>
        </p:txBody>
      </p:sp>
      <p:sp>
        <p:nvSpPr>
          <p:cNvPr id="235531" name="Rectangle 11">
            <a:extLst>
              <a:ext uri="{FF2B5EF4-FFF2-40B4-BE49-F238E27FC236}">
                <a16:creationId xmlns:a16="http://schemas.microsoft.com/office/drawing/2014/main" id="{D9561CF6-829F-5947-9995-8BF423A54017}"/>
              </a:ext>
            </a:extLst>
          </p:cNvPr>
          <p:cNvSpPr>
            <a:spLocks noChangeAspect="1" noChangeArrowheads="1"/>
          </p:cNvSpPr>
          <p:nvPr/>
        </p:nvSpPr>
        <p:spPr bwMode="auto">
          <a:xfrm>
            <a:off x="8001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25</a:t>
            </a:r>
          </a:p>
        </p:txBody>
      </p:sp>
      <p:sp>
        <p:nvSpPr>
          <p:cNvPr id="235532" name="Rectangle 12">
            <a:extLst>
              <a:ext uri="{FF2B5EF4-FFF2-40B4-BE49-F238E27FC236}">
                <a16:creationId xmlns:a16="http://schemas.microsoft.com/office/drawing/2014/main" id="{E7F95D7A-BABD-CA45-AC9D-66EE6AFAD6E3}"/>
              </a:ext>
            </a:extLst>
          </p:cNvPr>
          <p:cNvSpPr>
            <a:spLocks noChangeAspect="1" noChangeArrowheads="1"/>
          </p:cNvSpPr>
          <p:nvPr/>
        </p:nvSpPr>
        <p:spPr bwMode="auto">
          <a:xfrm>
            <a:off x="5715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a:t>
            </a:r>
          </a:p>
        </p:txBody>
      </p:sp>
      <p:sp>
        <p:nvSpPr>
          <p:cNvPr id="235533" name="Rectangle 13">
            <a:extLst>
              <a:ext uri="{FF2B5EF4-FFF2-40B4-BE49-F238E27FC236}">
                <a16:creationId xmlns:a16="http://schemas.microsoft.com/office/drawing/2014/main" id="{AAB1B200-F81B-BF46-AFDD-416F95F03C9F}"/>
              </a:ext>
            </a:extLst>
          </p:cNvPr>
          <p:cNvSpPr>
            <a:spLocks noChangeAspect="1" noChangeArrowheads="1"/>
          </p:cNvSpPr>
          <p:nvPr/>
        </p:nvSpPr>
        <p:spPr bwMode="auto">
          <a:xfrm>
            <a:off x="61722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11</a:t>
            </a:r>
          </a:p>
        </p:txBody>
      </p:sp>
      <p:sp>
        <p:nvSpPr>
          <p:cNvPr id="235534" name="Rectangle 14">
            <a:extLst>
              <a:ext uri="{FF2B5EF4-FFF2-40B4-BE49-F238E27FC236}">
                <a16:creationId xmlns:a16="http://schemas.microsoft.com/office/drawing/2014/main" id="{B979B30C-613C-134C-A91C-63B0C8F1E29D}"/>
              </a:ext>
            </a:extLst>
          </p:cNvPr>
          <p:cNvSpPr>
            <a:spLocks noGrp="1" noChangeArrowheads="1"/>
          </p:cNvSpPr>
          <p:nvPr>
            <p:ph type="title"/>
          </p:nvPr>
        </p:nvSpPr>
        <p:spPr/>
        <p:txBody>
          <a:bodyPr/>
          <a:lstStyle/>
          <a:p>
            <a:r>
              <a:rPr lang="en-US" altLang="zh-CN">
                <a:ea typeface="宋体" panose="02010600030101010101" pitchFamily="2" charset="-122"/>
              </a:rPr>
              <a:t>Merge and Count</a:t>
            </a:r>
          </a:p>
        </p:txBody>
      </p:sp>
      <p:sp>
        <p:nvSpPr>
          <p:cNvPr id="235535" name="Rectangle 15">
            <a:extLst>
              <a:ext uri="{FF2B5EF4-FFF2-40B4-BE49-F238E27FC236}">
                <a16:creationId xmlns:a16="http://schemas.microsoft.com/office/drawing/2014/main" id="{E9952305-FF2C-3349-81F1-EDC91FDF79ED}"/>
              </a:ext>
            </a:extLst>
          </p:cNvPr>
          <p:cNvSpPr>
            <a:spLocks noGrp="1" noChangeArrowheads="1"/>
          </p:cNvSpPr>
          <p:nvPr>
            <p:ph type="body" idx="1"/>
          </p:nvPr>
        </p:nvSpPr>
        <p:spPr/>
        <p:txBody>
          <a:bodyPr/>
          <a:lstStyle/>
          <a:p>
            <a:r>
              <a:rPr lang="en-US" altLang="zh-CN">
                <a:ea typeface="宋体" panose="02010600030101010101" pitchFamily="2" charset="-122"/>
              </a:rPr>
              <a:t>Merge and count step. </a:t>
            </a:r>
          </a:p>
          <a:p>
            <a:pPr lvl="1"/>
            <a:r>
              <a:rPr lang="en-US" altLang="zh-CN">
                <a:ea typeface="宋体" panose="02010600030101010101" pitchFamily="2" charset="-122"/>
              </a:rPr>
              <a:t>Given two sorted halves, count number of inversions where a</a:t>
            </a:r>
            <a:r>
              <a:rPr lang="en-US" altLang="zh-CN" sz="2000" baseline="-25000">
                <a:ea typeface="宋体" panose="02010600030101010101" pitchFamily="2" charset="-122"/>
              </a:rPr>
              <a:t>i</a:t>
            </a:r>
            <a:r>
              <a:rPr lang="en-US" altLang="zh-CN">
                <a:ea typeface="宋体" panose="02010600030101010101" pitchFamily="2" charset="-122"/>
              </a:rPr>
              <a:t> and a</a:t>
            </a:r>
            <a:r>
              <a:rPr lang="en-US" altLang="zh-CN" sz="2000" baseline="-25000">
                <a:ea typeface="宋体" panose="02010600030101010101" pitchFamily="2" charset="-122"/>
              </a:rPr>
              <a:t>j</a:t>
            </a:r>
            <a:r>
              <a:rPr lang="en-US" altLang="zh-CN">
                <a:ea typeface="宋体" panose="02010600030101010101" pitchFamily="2" charset="-122"/>
              </a:rPr>
              <a:t> are in different halves.</a:t>
            </a:r>
          </a:p>
          <a:p>
            <a:pPr lvl="1"/>
            <a:r>
              <a:rPr lang="en-US" altLang="zh-CN">
                <a:ea typeface="宋体" panose="02010600030101010101" pitchFamily="2" charset="-122"/>
              </a:rPr>
              <a:t>Combine two sorted halves into sorted whole.</a:t>
            </a:r>
          </a:p>
        </p:txBody>
      </p:sp>
      <p:sp>
        <p:nvSpPr>
          <p:cNvPr id="235536" name="Text Box 16">
            <a:extLst>
              <a:ext uri="{FF2B5EF4-FFF2-40B4-BE49-F238E27FC236}">
                <a16:creationId xmlns:a16="http://schemas.microsoft.com/office/drawing/2014/main" id="{FB3EE4C0-FAEC-594D-9218-6B79FCE8DA15}"/>
              </a:ext>
            </a:extLst>
          </p:cNvPr>
          <p:cNvSpPr txBox="1">
            <a:spLocks noChangeArrowheads="1"/>
          </p:cNvSpPr>
          <p:nvPr/>
        </p:nvSpPr>
        <p:spPr bwMode="auto">
          <a:xfrm>
            <a:off x="8543926" y="3962401"/>
            <a:ext cx="1960563"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400">
                <a:solidFill>
                  <a:srgbClr val="000000"/>
                </a:solidFill>
                <a:latin typeface="Comic Sans MS" panose="030F0902030302020204" pitchFamily="66" charset="0"/>
                <a:ea typeface="宋体" panose="02010600030101010101" pitchFamily="2" charset="-122"/>
              </a:rPr>
              <a:t>two sorted halves</a:t>
            </a:r>
          </a:p>
        </p:txBody>
      </p:sp>
      <p:sp>
        <p:nvSpPr>
          <p:cNvPr id="235537" name="Rectangle 17">
            <a:extLst>
              <a:ext uri="{FF2B5EF4-FFF2-40B4-BE49-F238E27FC236}">
                <a16:creationId xmlns:a16="http://schemas.microsoft.com/office/drawing/2014/main" id="{18EF3C89-6C17-DB47-86CB-734AC5A0CF88}"/>
              </a:ext>
            </a:extLst>
          </p:cNvPr>
          <p:cNvSpPr>
            <a:spLocks noChangeAspect="1" noChangeArrowheads="1"/>
          </p:cNvSpPr>
          <p:nvPr/>
        </p:nvSpPr>
        <p:spPr bwMode="auto">
          <a:xfrm>
            <a:off x="36576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7</a:t>
            </a:r>
          </a:p>
        </p:txBody>
      </p:sp>
      <p:sp>
        <p:nvSpPr>
          <p:cNvPr id="235538" name="Rectangle 18">
            <a:extLst>
              <a:ext uri="{FF2B5EF4-FFF2-40B4-BE49-F238E27FC236}">
                <a16:creationId xmlns:a16="http://schemas.microsoft.com/office/drawing/2014/main" id="{46B7F5D9-9F19-6F43-BB59-C581409400E6}"/>
              </a:ext>
            </a:extLst>
          </p:cNvPr>
          <p:cNvSpPr>
            <a:spLocks noChangeAspect="1" noChangeArrowheads="1"/>
          </p:cNvSpPr>
          <p:nvPr/>
        </p:nvSpPr>
        <p:spPr bwMode="auto">
          <a:xfrm>
            <a:off x="41148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10</a:t>
            </a:r>
          </a:p>
        </p:txBody>
      </p:sp>
      <p:sp>
        <p:nvSpPr>
          <p:cNvPr id="235539" name="Rectangle 19">
            <a:extLst>
              <a:ext uri="{FF2B5EF4-FFF2-40B4-BE49-F238E27FC236}">
                <a16:creationId xmlns:a16="http://schemas.microsoft.com/office/drawing/2014/main" id="{AA9FC0B1-F179-384E-950C-6B220AEC759C}"/>
              </a:ext>
            </a:extLst>
          </p:cNvPr>
          <p:cNvSpPr>
            <a:spLocks noChangeAspect="1" noChangeArrowheads="1"/>
          </p:cNvSpPr>
          <p:nvPr/>
        </p:nvSpPr>
        <p:spPr bwMode="auto">
          <a:xfrm>
            <a:off x="45720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11</a:t>
            </a:r>
          </a:p>
        </p:txBody>
      </p:sp>
      <p:sp>
        <p:nvSpPr>
          <p:cNvPr id="235540" name="Rectangle 20">
            <a:extLst>
              <a:ext uri="{FF2B5EF4-FFF2-40B4-BE49-F238E27FC236}">
                <a16:creationId xmlns:a16="http://schemas.microsoft.com/office/drawing/2014/main" id="{F04B1EE5-EC32-DB47-A2EA-95F967EA1901}"/>
              </a:ext>
            </a:extLst>
          </p:cNvPr>
          <p:cNvSpPr>
            <a:spLocks noChangeAspect="1" noChangeArrowheads="1"/>
          </p:cNvSpPr>
          <p:nvPr/>
        </p:nvSpPr>
        <p:spPr bwMode="auto">
          <a:xfrm>
            <a:off x="5029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14</a:t>
            </a:r>
          </a:p>
        </p:txBody>
      </p:sp>
      <p:sp>
        <p:nvSpPr>
          <p:cNvPr id="235541" name="Rectangle 21">
            <a:extLst>
              <a:ext uri="{FF2B5EF4-FFF2-40B4-BE49-F238E27FC236}">
                <a16:creationId xmlns:a16="http://schemas.microsoft.com/office/drawing/2014/main" id="{3BDC092F-5F29-9A45-825B-9E6937AA7EB3}"/>
              </a:ext>
            </a:extLst>
          </p:cNvPr>
          <p:cNvSpPr>
            <a:spLocks noChangeAspect="1" noChangeArrowheads="1"/>
          </p:cNvSpPr>
          <p:nvPr/>
        </p:nvSpPr>
        <p:spPr bwMode="auto">
          <a:xfrm>
            <a:off x="2743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a:t>
            </a:r>
          </a:p>
        </p:txBody>
      </p:sp>
      <p:sp>
        <p:nvSpPr>
          <p:cNvPr id="235542" name="Rectangle 22">
            <a:extLst>
              <a:ext uri="{FF2B5EF4-FFF2-40B4-BE49-F238E27FC236}">
                <a16:creationId xmlns:a16="http://schemas.microsoft.com/office/drawing/2014/main" id="{52726B17-4CD8-5243-B023-EB58716DB609}"/>
              </a:ext>
            </a:extLst>
          </p:cNvPr>
          <p:cNvSpPr>
            <a:spLocks noChangeAspect="1" noChangeArrowheads="1"/>
          </p:cNvSpPr>
          <p:nvPr/>
        </p:nvSpPr>
        <p:spPr bwMode="auto">
          <a:xfrm>
            <a:off x="3200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3</a:t>
            </a:r>
          </a:p>
        </p:txBody>
      </p:sp>
      <p:sp>
        <p:nvSpPr>
          <p:cNvPr id="235543" name="Rectangle 23">
            <a:extLst>
              <a:ext uri="{FF2B5EF4-FFF2-40B4-BE49-F238E27FC236}">
                <a16:creationId xmlns:a16="http://schemas.microsoft.com/office/drawing/2014/main" id="{049562EB-D6EA-8F4A-9E71-EA9FF32B87BA}"/>
              </a:ext>
            </a:extLst>
          </p:cNvPr>
          <p:cNvSpPr>
            <a:spLocks noChangeAspect="1" noChangeArrowheads="1"/>
          </p:cNvSpPr>
          <p:nvPr/>
        </p:nvSpPr>
        <p:spPr bwMode="auto">
          <a:xfrm>
            <a:off x="64008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35544" name="Rectangle 24">
            <a:extLst>
              <a:ext uri="{FF2B5EF4-FFF2-40B4-BE49-F238E27FC236}">
                <a16:creationId xmlns:a16="http://schemas.microsoft.com/office/drawing/2014/main" id="{DA327D77-87BA-4E44-9594-1264C04127C5}"/>
              </a:ext>
            </a:extLst>
          </p:cNvPr>
          <p:cNvSpPr>
            <a:spLocks noChangeAspect="1" noChangeArrowheads="1"/>
          </p:cNvSpPr>
          <p:nvPr/>
        </p:nvSpPr>
        <p:spPr bwMode="auto">
          <a:xfrm>
            <a:off x="68580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35545" name="Rectangle 25">
            <a:extLst>
              <a:ext uri="{FF2B5EF4-FFF2-40B4-BE49-F238E27FC236}">
                <a16:creationId xmlns:a16="http://schemas.microsoft.com/office/drawing/2014/main" id="{46430429-0B12-4F47-8AD1-C14D950D8A05}"/>
              </a:ext>
            </a:extLst>
          </p:cNvPr>
          <p:cNvSpPr>
            <a:spLocks noChangeAspect="1" noChangeArrowheads="1"/>
          </p:cNvSpPr>
          <p:nvPr/>
        </p:nvSpPr>
        <p:spPr bwMode="auto">
          <a:xfrm>
            <a:off x="7315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35546" name="Rectangle 26">
            <a:extLst>
              <a:ext uri="{FF2B5EF4-FFF2-40B4-BE49-F238E27FC236}">
                <a16:creationId xmlns:a16="http://schemas.microsoft.com/office/drawing/2014/main" id="{07CF6748-AF59-AD44-B3D9-FE5568312B6C}"/>
              </a:ext>
            </a:extLst>
          </p:cNvPr>
          <p:cNvSpPr>
            <a:spLocks noChangeAspect="1" noChangeArrowheads="1"/>
          </p:cNvSpPr>
          <p:nvPr/>
        </p:nvSpPr>
        <p:spPr bwMode="auto">
          <a:xfrm>
            <a:off x="7772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35547" name="Rectangle 27">
            <a:extLst>
              <a:ext uri="{FF2B5EF4-FFF2-40B4-BE49-F238E27FC236}">
                <a16:creationId xmlns:a16="http://schemas.microsoft.com/office/drawing/2014/main" id="{32158700-7B23-4845-8346-1EC6BE34AAF5}"/>
              </a:ext>
            </a:extLst>
          </p:cNvPr>
          <p:cNvSpPr>
            <a:spLocks noChangeAspect="1" noChangeArrowheads="1"/>
          </p:cNvSpPr>
          <p:nvPr/>
        </p:nvSpPr>
        <p:spPr bwMode="auto">
          <a:xfrm>
            <a:off x="5486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16</a:t>
            </a:r>
          </a:p>
        </p:txBody>
      </p:sp>
      <p:sp>
        <p:nvSpPr>
          <p:cNvPr id="235548" name="Rectangle 28">
            <a:extLst>
              <a:ext uri="{FF2B5EF4-FFF2-40B4-BE49-F238E27FC236}">
                <a16:creationId xmlns:a16="http://schemas.microsoft.com/office/drawing/2014/main" id="{957BDFAD-AD26-9A4B-BA29-7C47D2479B62}"/>
              </a:ext>
            </a:extLst>
          </p:cNvPr>
          <p:cNvSpPr>
            <a:spLocks noChangeAspect="1" noChangeArrowheads="1"/>
          </p:cNvSpPr>
          <p:nvPr/>
        </p:nvSpPr>
        <p:spPr bwMode="auto">
          <a:xfrm>
            <a:off x="59436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35549" name="Text Box 29">
            <a:extLst>
              <a:ext uri="{FF2B5EF4-FFF2-40B4-BE49-F238E27FC236}">
                <a16:creationId xmlns:a16="http://schemas.microsoft.com/office/drawing/2014/main" id="{1FDC56A7-1204-0A45-97ED-8C3F0002AA28}"/>
              </a:ext>
            </a:extLst>
          </p:cNvPr>
          <p:cNvSpPr txBox="1">
            <a:spLocks noChangeArrowheads="1"/>
          </p:cNvSpPr>
          <p:nvPr/>
        </p:nvSpPr>
        <p:spPr bwMode="auto">
          <a:xfrm>
            <a:off x="8534400" y="4967289"/>
            <a:ext cx="1905000"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400">
                <a:solidFill>
                  <a:srgbClr val="000000"/>
                </a:solidFill>
                <a:latin typeface="Comic Sans MS" panose="030F0902030302020204" pitchFamily="66" charset="0"/>
                <a:ea typeface="宋体" panose="02010600030101010101" pitchFamily="2" charset="-122"/>
              </a:rPr>
              <a:t>auxiliary array</a:t>
            </a:r>
          </a:p>
        </p:txBody>
      </p:sp>
      <p:sp>
        <p:nvSpPr>
          <p:cNvPr id="235550" name="Line 30">
            <a:extLst>
              <a:ext uri="{FF2B5EF4-FFF2-40B4-BE49-F238E27FC236}">
                <a16:creationId xmlns:a16="http://schemas.microsoft.com/office/drawing/2014/main" id="{AE9A6BD2-89D1-C746-834D-E38BFBC74B99}"/>
              </a:ext>
            </a:extLst>
          </p:cNvPr>
          <p:cNvSpPr>
            <a:spLocks noChangeShapeType="1"/>
          </p:cNvSpPr>
          <p:nvPr/>
        </p:nvSpPr>
        <p:spPr bwMode="auto">
          <a:xfrm>
            <a:off x="4559300" y="3609975"/>
            <a:ext cx="0" cy="2095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kumimoji="1" lang="zh-CN" altLang="en-US" sz="1600">
              <a:solidFill>
                <a:srgbClr val="000000"/>
              </a:solidFill>
              <a:latin typeface="Comic Sans MS" panose="030F0902030302020204" pitchFamily="66" charset="0"/>
            </a:endParaRPr>
          </a:p>
        </p:txBody>
      </p:sp>
      <p:sp>
        <p:nvSpPr>
          <p:cNvPr id="235551" name="Line 31">
            <a:extLst>
              <a:ext uri="{FF2B5EF4-FFF2-40B4-BE49-F238E27FC236}">
                <a16:creationId xmlns:a16="http://schemas.microsoft.com/office/drawing/2014/main" id="{FFA1399B-0878-7A44-9A4A-0ED461274166}"/>
              </a:ext>
            </a:extLst>
          </p:cNvPr>
          <p:cNvSpPr>
            <a:spLocks noChangeShapeType="1"/>
          </p:cNvSpPr>
          <p:nvPr/>
        </p:nvSpPr>
        <p:spPr bwMode="auto">
          <a:xfrm>
            <a:off x="7307263" y="3609975"/>
            <a:ext cx="0" cy="2095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kumimoji="1" lang="zh-CN" altLang="en-US" sz="1600">
              <a:solidFill>
                <a:srgbClr val="000000"/>
              </a:solidFill>
              <a:latin typeface="Comic Sans MS" panose="030F0902030302020204" pitchFamily="66" charset="0"/>
            </a:endParaRPr>
          </a:p>
        </p:txBody>
      </p:sp>
      <p:sp>
        <p:nvSpPr>
          <p:cNvPr id="235552" name="Text Box 32">
            <a:extLst>
              <a:ext uri="{FF2B5EF4-FFF2-40B4-BE49-F238E27FC236}">
                <a16:creationId xmlns:a16="http://schemas.microsoft.com/office/drawing/2014/main" id="{F6D8A49D-FED7-1042-AFFE-A960C7DE10ED}"/>
              </a:ext>
            </a:extLst>
          </p:cNvPr>
          <p:cNvSpPr txBox="1">
            <a:spLocks noChangeArrowheads="1"/>
          </p:cNvSpPr>
          <p:nvPr/>
        </p:nvSpPr>
        <p:spPr bwMode="auto">
          <a:xfrm>
            <a:off x="3629025" y="3257550"/>
            <a:ext cx="1905000"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600">
                <a:solidFill>
                  <a:srgbClr val="000000"/>
                </a:solidFill>
                <a:latin typeface="Comic Sans MS" panose="030F0902030302020204" pitchFamily="66" charset="0"/>
                <a:ea typeface="宋体" panose="02010600030101010101" pitchFamily="2" charset="-122"/>
              </a:rPr>
              <a:t>i = 2</a:t>
            </a:r>
          </a:p>
        </p:txBody>
      </p:sp>
      <p:sp>
        <p:nvSpPr>
          <p:cNvPr id="235553" name="Text Box 33">
            <a:extLst>
              <a:ext uri="{FF2B5EF4-FFF2-40B4-BE49-F238E27FC236}">
                <a16:creationId xmlns:a16="http://schemas.microsoft.com/office/drawing/2014/main" id="{DE692793-AD15-EC45-91E9-77EDA78473E2}"/>
              </a:ext>
            </a:extLst>
          </p:cNvPr>
          <p:cNvSpPr txBox="1">
            <a:spLocks noChangeArrowheads="1"/>
          </p:cNvSpPr>
          <p:nvPr/>
        </p:nvSpPr>
        <p:spPr bwMode="auto">
          <a:xfrm>
            <a:off x="5276850" y="5838826"/>
            <a:ext cx="3346450" cy="430887"/>
          </a:xfrm>
          <a:prstGeom prst="rect">
            <a:avLst/>
          </a:prstGeom>
          <a:solidFill>
            <a:schemeClr val="accent2"/>
          </a:solidFill>
          <a:ln>
            <a:noFill/>
          </a:ln>
          <a:extLst>
            <a:ext uri="{91240B29-F687-4F45-9708-019B960494DF}">
              <a14:hiddenLine xmlns:a14="http://schemas.microsoft.com/office/drawing/2010/main" w="9525">
                <a:solidFill>
                  <a:schemeClr val="tx1"/>
                </a:solidFill>
                <a:miter lim="800000"/>
                <a:headEnd/>
                <a:tailEnd/>
              </a14:hiddenLine>
            </a:ext>
          </a:extLst>
        </p:spPr>
        <p:txBody>
          <a:bodyPr tIns="91440" bIns="91440">
            <a:spAutoFit/>
          </a:bodyPr>
          <a:lstStyle/>
          <a:p>
            <a:pPr eaLnBrk="0" fontAlgn="base" hangingPunct="0">
              <a:spcBef>
                <a:spcPct val="50000"/>
              </a:spcBef>
              <a:spcAft>
                <a:spcPct val="0"/>
              </a:spcAft>
            </a:pPr>
            <a:r>
              <a:rPr lang="en-US" altLang="zh-CN" sz="1600">
                <a:solidFill>
                  <a:srgbClr val="000000"/>
                </a:solidFill>
                <a:latin typeface="Comic Sans MS" panose="030F0902030302020204" pitchFamily="66" charset="0"/>
                <a:ea typeface="宋体" panose="02010600030101010101" pitchFamily="2" charset="-122"/>
              </a:rPr>
              <a:t>Total:  6 + 3 + 2</a:t>
            </a:r>
          </a:p>
        </p:txBody>
      </p:sp>
      <p:sp>
        <p:nvSpPr>
          <p:cNvPr id="235554" name="Text Box 34">
            <a:extLst>
              <a:ext uri="{FF2B5EF4-FFF2-40B4-BE49-F238E27FC236}">
                <a16:creationId xmlns:a16="http://schemas.microsoft.com/office/drawing/2014/main" id="{30EB075F-0DEC-6644-A4FC-13E79A7D98FB}"/>
              </a:ext>
            </a:extLst>
          </p:cNvPr>
          <p:cNvSpPr txBox="1">
            <a:spLocks noChangeArrowheads="1"/>
          </p:cNvSpPr>
          <p:nvPr/>
        </p:nvSpPr>
        <p:spPr bwMode="auto">
          <a:xfrm>
            <a:off x="5807076"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6</a:t>
            </a:r>
          </a:p>
        </p:txBody>
      </p:sp>
      <p:sp>
        <p:nvSpPr>
          <p:cNvPr id="235555" name="Text Box 35">
            <a:extLst>
              <a:ext uri="{FF2B5EF4-FFF2-40B4-BE49-F238E27FC236}">
                <a16:creationId xmlns:a16="http://schemas.microsoft.com/office/drawing/2014/main" id="{AB44B190-86CF-464F-8FF1-1CF94D1D120A}"/>
              </a:ext>
            </a:extLst>
          </p:cNvPr>
          <p:cNvSpPr txBox="1">
            <a:spLocks noChangeArrowheads="1"/>
          </p:cNvSpPr>
          <p:nvPr/>
        </p:nvSpPr>
        <p:spPr bwMode="auto">
          <a:xfrm>
            <a:off x="6254751"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3</a:t>
            </a:r>
          </a:p>
        </p:txBody>
      </p:sp>
      <p:sp>
        <p:nvSpPr>
          <p:cNvPr id="235556" name="Text Box 36">
            <a:extLst>
              <a:ext uri="{FF2B5EF4-FFF2-40B4-BE49-F238E27FC236}">
                <a16:creationId xmlns:a16="http://schemas.microsoft.com/office/drawing/2014/main" id="{376703DF-333A-A045-ACD9-01A0AD808D1D}"/>
              </a:ext>
            </a:extLst>
          </p:cNvPr>
          <p:cNvSpPr txBox="1">
            <a:spLocks noChangeArrowheads="1"/>
          </p:cNvSpPr>
          <p:nvPr/>
        </p:nvSpPr>
        <p:spPr bwMode="auto">
          <a:xfrm>
            <a:off x="6711951"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2</a:t>
            </a:r>
          </a:p>
        </p:txBody>
      </p:sp>
      <p:pic>
        <p:nvPicPr>
          <p:cNvPr id="38" name="Picture 2">
            <a:extLst>
              <a:ext uri="{FF2B5EF4-FFF2-40B4-BE49-F238E27FC236}">
                <a16:creationId xmlns:a16="http://schemas.microsoft.com/office/drawing/2014/main" id="{56E42F10-6AE7-AA43-8C49-E149A978FF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4">
            <a:extLst>
              <a:ext uri="{FF2B5EF4-FFF2-40B4-BE49-F238E27FC236}">
                <a16:creationId xmlns:a16="http://schemas.microsoft.com/office/drawing/2014/main" id="{AA6A27B3-55E1-0246-9DEF-5C64CD20FFE7}"/>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12685360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3">
            <a:extLst>
              <a:ext uri="{FF2B5EF4-FFF2-40B4-BE49-F238E27FC236}">
                <a16:creationId xmlns:a16="http://schemas.microsoft.com/office/drawing/2014/main" id="{9375DAFC-5EBE-2B40-865F-CAC74701FAD5}"/>
              </a:ext>
            </a:extLst>
          </p:cNvPr>
          <p:cNvSpPr>
            <a:spLocks noGrp="1"/>
          </p:cNvSpPr>
          <p:nvPr>
            <p:ph type="sldNum" sz="quarter" idx="10"/>
          </p:nvPr>
        </p:nvSpPr>
        <p:spPr/>
        <p:txBody>
          <a:bodyPr/>
          <a:lstStyle/>
          <a:p>
            <a:pPr eaLnBrk="0" fontAlgn="base" hangingPunct="0">
              <a:spcBef>
                <a:spcPct val="0"/>
              </a:spcBef>
              <a:spcAft>
                <a:spcPct val="0"/>
              </a:spcAft>
            </a:pPr>
            <a:fld id="{75538878-CB0E-9B4B-B77E-B61A92D52929}" type="slidenum">
              <a:rPr kumimoji="1" lang="en-US" altLang="zh-CN">
                <a:solidFill>
                  <a:srgbClr val="000000"/>
                </a:solidFill>
                <a:latin typeface="Comic Sans MS" panose="030F0902030302020204" pitchFamily="66" charset="0"/>
              </a:rPr>
              <a:pPr eaLnBrk="0" fontAlgn="base" hangingPunct="0">
                <a:spcBef>
                  <a:spcPct val="0"/>
                </a:spcBef>
                <a:spcAft>
                  <a:spcPct val="0"/>
                </a:spcAft>
              </a:pPr>
              <a:t>44</a:t>
            </a:fld>
            <a:endParaRPr kumimoji="1" lang="en-US" altLang="zh-CN" sz="1400">
              <a:solidFill>
                <a:srgbClr val="000000"/>
              </a:solidFill>
              <a:latin typeface="Comic Sans MS" panose="030F0902030302020204" pitchFamily="66" charset="0"/>
            </a:endParaRPr>
          </a:p>
        </p:txBody>
      </p:sp>
      <p:sp>
        <p:nvSpPr>
          <p:cNvPr id="236546" name="Rectangle 2">
            <a:extLst>
              <a:ext uri="{FF2B5EF4-FFF2-40B4-BE49-F238E27FC236}">
                <a16:creationId xmlns:a16="http://schemas.microsoft.com/office/drawing/2014/main" id="{B14C7007-0142-184B-8FF5-CBD2219C9A76}"/>
              </a:ext>
            </a:extLst>
          </p:cNvPr>
          <p:cNvSpPr>
            <a:spLocks noChangeAspect="1" noChangeArrowheads="1"/>
          </p:cNvSpPr>
          <p:nvPr/>
        </p:nvSpPr>
        <p:spPr bwMode="auto">
          <a:xfrm>
            <a:off x="3429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10</a:t>
            </a:r>
          </a:p>
        </p:txBody>
      </p:sp>
      <p:sp>
        <p:nvSpPr>
          <p:cNvPr id="236547" name="Rectangle 3">
            <a:extLst>
              <a:ext uri="{FF2B5EF4-FFF2-40B4-BE49-F238E27FC236}">
                <a16:creationId xmlns:a16="http://schemas.microsoft.com/office/drawing/2014/main" id="{1297656D-491E-8042-9F86-773A1B1AFBD6}"/>
              </a:ext>
            </a:extLst>
          </p:cNvPr>
          <p:cNvSpPr>
            <a:spLocks noChangeAspect="1" noChangeArrowheads="1"/>
          </p:cNvSpPr>
          <p:nvPr/>
        </p:nvSpPr>
        <p:spPr bwMode="auto">
          <a:xfrm>
            <a:off x="38862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14</a:t>
            </a:r>
          </a:p>
        </p:txBody>
      </p:sp>
      <p:sp>
        <p:nvSpPr>
          <p:cNvPr id="236548" name="Rectangle 4">
            <a:extLst>
              <a:ext uri="{FF2B5EF4-FFF2-40B4-BE49-F238E27FC236}">
                <a16:creationId xmlns:a16="http://schemas.microsoft.com/office/drawing/2014/main" id="{BB0477A6-617F-CF44-81E3-BE6A6D873573}"/>
              </a:ext>
            </a:extLst>
          </p:cNvPr>
          <p:cNvSpPr>
            <a:spLocks noChangeAspect="1" noChangeArrowheads="1"/>
          </p:cNvSpPr>
          <p:nvPr/>
        </p:nvSpPr>
        <p:spPr bwMode="auto">
          <a:xfrm>
            <a:off x="43434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18</a:t>
            </a:r>
          </a:p>
        </p:txBody>
      </p:sp>
      <p:sp>
        <p:nvSpPr>
          <p:cNvPr id="236549" name="Rectangle 5">
            <a:extLst>
              <a:ext uri="{FF2B5EF4-FFF2-40B4-BE49-F238E27FC236}">
                <a16:creationId xmlns:a16="http://schemas.microsoft.com/office/drawing/2014/main" id="{08E73385-A774-C14A-9EF3-680AFE623710}"/>
              </a:ext>
            </a:extLst>
          </p:cNvPr>
          <p:cNvSpPr>
            <a:spLocks noChangeAspect="1" noChangeArrowheads="1"/>
          </p:cNvSpPr>
          <p:nvPr/>
        </p:nvSpPr>
        <p:spPr bwMode="auto">
          <a:xfrm>
            <a:off x="4800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19</a:t>
            </a:r>
          </a:p>
        </p:txBody>
      </p:sp>
      <p:sp>
        <p:nvSpPr>
          <p:cNvPr id="236550" name="Rectangle 6">
            <a:extLst>
              <a:ext uri="{FF2B5EF4-FFF2-40B4-BE49-F238E27FC236}">
                <a16:creationId xmlns:a16="http://schemas.microsoft.com/office/drawing/2014/main" id="{786DFEB0-66F3-A84D-9793-B8F1E01DC747}"/>
              </a:ext>
            </a:extLst>
          </p:cNvPr>
          <p:cNvSpPr>
            <a:spLocks noChangeAspect="1" noChangeArrowheads="1"/>
          </p:cNvSpPr>
          <p:nvPr/>
        </p:nvSpPr>
        <p:spPr bwMode="auto">
          <a:xfrm>
            <a:off x="2514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3</a:t>
            </a:r>
          </a:p>
        </p:txBody>
      </p:sp>
      <p:sp>
        <p:nvSpPr>
          <p:cNvPr id="236551" name="Rectangle 7">
            <a:extLst>
              <a:ext uri="{FF2B5EF4-FFF2-40B4-BE49-F238E27FC236}">
                <a16:creationId xmlns:a16="http://schemas.microsoft.com/office/drawing/2014/main" id="{0250F1B4-94F5-574E-BCF5-8E92896300E0}"/>
              </a:ext>
            </a:extLst>
          </p:cNvPr>
          <p:cNvSpPr>
            <a:spLocks noChangeAspect="1" noChangeArrowheads="1"/>
          </p:cNvSpPr>
          <p:nvPr/>
        </p:nvSpPr>
        <p:spPr bwMode="auto">
          <a:xfrm>
            <a:off x="29718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7</a:t>
            </a:r>
          </a:p>
        </p:txBody>
      </p:sp>
      <p:sp>
        <p:nvSpPr>
          <p:cNvPr id="236552" name="Rectangle 8">
            <a:extLst>
              <a:ext uri="{FF2B5EF4-FFF2-40B4-BE49-F238E27FC236}">
                <a16:creationId xmlns:a16="http://schemas.microsoft.com/office/drawing/2014/main" id="{AD9C7BD0-9D7C-E148-B5D6-C6A8159ED166}"/>
              </a:ext>
            </a:extLst>
          </p:cNvPr>
          <p:cNvSpPr>
            <a:spLocks noChangeAspect="1" noChangeArrowheads="1"/>
          </p:cNvSpPr>
          <p:nvPr/>
        </p:nvSpPr>
        <p:spPr bwMode="auto">
          <a:xfrm>
            <a:off x="66294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16</a:t>
            </a:r>
          </a:p>
        </p:txBody>
      </p:sp>
      <p:sp>
        <p:nvSpPr>
          <p:cNvPr id="236553" name="Rectangle 9">
            <a:extLst>
              <a:ext uri="{FF2B5EF4-FFF2-40B4-BE49-F238E27FC236}">
                <a16:creationId xmlns:a16="http://schemas.microsoft.com/office/drawing/2014/main" id="{BCA54118-7499-664A-A6F6-8D91F86C98B4}"/>
              </a:ext>
            </a:extLst>
          </p:cNvPr>
          <p:cNvSpPr>
            <a:spLocks noChangeAspect="1" noChangeArrowheads="1"/>
          </p:cNvSpPr>
          <p:nvPr/>
        </p:nvSpPr>
        <p:spPr bwMode="auto">
          <a:xfrm>
            <a:off x="7086600" y="3929064"/>
            <a:ext cx="457200" cy="414337"/>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FFFFFF"/>
                </a:solidFill>
                <a:latin typeface="Comic Sans MS" panose="030F0902030302020204" pitchFamily="66" charset="0"/>
                <a:ea typeface="宋体" panose="02010600030101010101" pitchFamily="2" charset="-122"/>
              </a:rPr>
              <a:t>17</a:t>
            </a:r>
          </a:p>
        </p:txBody>
      </p:sp>
      <p:sp>
        <p:nvSpPr>
          <p:cNvPr id="236554" name="Rectangle 10">
            <a:extLst>
              <a:ext uri="{FF2B5EF4-FFF2-40B4-BE49-F238E27FC236}">
                <a16:creationId xmlns:a16="http://schemas.microsoft.com/office/drawing/2014/main" id="{5BC579F3-33A7-B144-9828-4805DD14F2CE}"/>
              </a:ext>
            </a:extLst>
          </p:cNvPr>
          <p:cNvSpPr>
            <a:spLocks noChangeAspect="1" noChangeArrowheads="1"/>
          </p:cNvSpPr>
          <p:nvPr/>
        </p:nvSpPr>
        <p:spPr bwMode="auto">
          <a:xfrm>
            <a:off x="75438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23</a:t>
            </a:r>
          </a:p>
        </p:txBody>
      </p:sp>
      <p:sp>
        <p:nvSpPr>
          <p:cNvPr id="236555" name="Rectangle 11">
            <a:extLst>
              <a:ext uri="{FF2B5EF4-FFF2-40B4-BE49-F238E27FC236}">
                <a16:creationId xmlns:a16="http://schemas.microsoft.com/office/drawing/2014/main" id="{18891BFC-7939-AE4D-ADB1-20EA6677D1BE}"/>
              </a:ext>
            </a:extLst>
          </p:cNvPr>
          <p:cNvSpPr>
            <a:spLocks noChangeAspect="1" noChangeArrowheads="1"/>
          </p:cNvSpPr>
          <p:nvPr/>
        </p:nvSpPr>
        <p:spPr bwMode="auto">
          <a:xfrm>
            <a:off x="8001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25</a:t>
            </a:r>
          </a:p>
        </p:txBody>
      </p:sp>
      <p:sp>
        <p:nvSpPr>
          <p:cNvPr id="236556" name="Rectangle 12">
            <a:extLst>
              <a:ext uri="{FF2B5EF4-FFF2-40B4-BE49-F238E27FC236}">
                <a16:creationId xmlns:a16="http://schemas.microsoft.com/office/drawing/2014/main" id="{E91D23C7-9377-E042-99D0-E78F412F09DA}"/>
              </a:ext>
            </a:extLst>
          </p:cNvPr>
          <p:cNvSpPr>
            <a:spLocks noChangeAspect="1" noChangeArrowheads="1"/>
          </p:cNvSpPr>
          <p:nvPr/>
        </p:nvSpPr>
        <p:spPr bwMode="auto">
          <a:xfrm>
            <a:off x="5715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a:t>
            </a:r>
          </a:p>
        </p:txBody>
      </p:sp>
      <p:sp>
        <p:nvSpPr>
          <p:cNvPr id="236557" name="Rectangle 13">
            <a:extLst>
              <a:ext uri="{FF2B5EF4-FFF2-40B4-BE49-F238E27FC236}">
                <a16:creationId xmlns:a16="http://schemas.microsoft.com/office/drawing/2014/main" id="{67C0B94D-B236-E54B-85C0-DDA69BBA5DED}"/>
              </a:ext>
            </a:extLst>
          </p:cNvPr>
          <p:cNvSpPr>
            <a:spLocks noChangeAspect="1" noChangeArrowheads="1"/>
          </p:cNvSpPr>
          <p:nvPr/>
        </p:nvSpPr>
        <p:spPr bwMode="auto">
          <a:xfrm>
            <a:off x="61722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11</a:t>
            </a:r>
          </a:p>
        </p:txBody>
      </p:sp>
      <p:sp>
        <p:nvSpPr>
          <p:cNvPr id="236558" name="Rectangle 14">
            <a:extLst>
              <a:ext uri="{FF2B5EF4-FFF2-40B4-BE49-F238E27FC236}">
                <a16:creationId xmlns:a16="http://schemas.microsoft.com/office/drawing/2014/main" id="{367B5097-9C0A-814C-8FAB-21AE5D1391D6}"/>
              </a:ext>
            </a:extLst>
          </p:cNvPr>
          <p:cNvSpPr>
            <a:spLocks noGrp="1" noChangeArrowheads="1"/>
          </p:cNvSpPr>
          <p:nvPr>
            <p:ph type="title"/>
          </p:nvPr>
        </p:nvSpPr>
        <p:spPr/>
        <p:txBody>
          <a:bodyPr/>
          <a:lstStyle/>
          <a:p>
            <a:r>
              <a:rPr lang="en-US" altLang="zh-CN">
                <a:ea typeface="宋体" panose="02010600030101010101" pitchFamily="2" charset="-122"/>
              </a:rPr>
              <a:t>Merge and Count</a:t>
            </a:r>
          </a:p>
        </p:txBody>
      </p:sp>
      <p:sp>
        <p:nvSpPr>
          <p:cNvPr id="236559" name="Rectangle 15">
            <a:extLst>
              <a:ext uri="{FF2B5EF4-FFF2-40B4-BE49-F238E27FC236}">
                <a16:creationId xmlns:a16="http://schemas.microsoft.com/office/drawing/2014/main" id="{2CF91773-2F22-C64E-89C8-84E0C231F3E6}"/>
              </a:ext>
            </a:extLst>
          </p:cNvPr>
          <p:cNvSpPr>
            <a:spLocks noGrp="1" noChangeArrowheads="1"/>
          </p:cNvSpPr>
          <p:nvPr>
            <p:ph type="body" idx="1"/>
          </p:nvPr>
        </p:nvSpPr>
        <p:spPr/>
        <p:txBody>
          <a:bodyPr/>
          <a:lstStyle/>
          <a:p>
            <a:r>
              <a:rPr lang="en-US" altLang="zh-CN">
                <a:ea typeface="宋体" panose="02010600030101010101" pitchFamily="2" charset="-122"/>
              </a:rPr>
              <a:t>Merge and count step. </a:t>
            </a:r>
          </a:p>
          <a:p>
            <a:pPr lvl="1"/>
            <a:r>
              <a:rPr lang="en-US" altLang="zh-CN">
                <a:ea typeface="宋体" panose="02010600030101010101" pitchFamily="2" charset="-122"/>
              </a:rPr>
              <a:t>Given two sorted halves, count number of inversions where a</a:t>
            </a:r>
            <a:r>
              <a:rPr lang="en-US" altLang="zh-CN" sz="2000" baseline="-25000">
                <a:ea typeface="宋体" panose="02010600030101010101" pitchFamily="2" charset="-122"/>
              </a:rPr>
              <a:t>i</a:t>
            </a:r>
            <a:r>
              <a:rPr lang="en-US" altLang="zh-CN">
                <a:ea typeface="宋体" panose="02010600030101010101" pitchFamily="2" charset="-122"/>
              </a:rPr>
              <a:t> and a</a:t>
            </a:r>
            <a:r>
              <a:rPr lang="en-US" altLang="zh-CN" sz="2000" baseline="-25000">
                <a:ea typeface="宋体" panose="02010600030101010101" pitchFamily="2" charset="-122"/>
              </a:rPr>
              <a:t>j</a:t>
            </a:r>
            <a:r>
              <a:rPr lang="en-US" altLang="zh-CN">
                <a:ea typeface="宋体" panose="02010600030101010101" pitchFamily="2" charset="-122"/>
              </a:rPr>
              <a:t> are in different halves.</a:t>
            </a:r>
          </a:p>
          <a:p>
            <a:pPr lvl="1"/>
            <a:r>
              <a:rPr lang="en-US" altLang="zh-CN">
                <a:ea typeface="宋体" panose="02010600030101010101" pitchFamily="2" charset="-122"/>
              </a:rPr>
              <a:t>Combine two sorted halves into sorted whole.</a:t>
            </a:r>
          </a:p>
        </p:txBody>
      </p:sp>
      <p:sp>
        <p:nvSpPr>
          <p:cNvPr id="236560" name="Text Box 16">
            <a:extLst>
              <a:ext uri="{FF2B5EF4-FFF2-40B4-BE49-F238E27FC236}">
                <a16:creationId xmlns:a16="http://schemas.microsoft.com/office/drawing/2014/main" id="{44103952-EB74-9A4B-9075-1FDEDEFDC8BD}"/>
              </a:ext>
            </a:extLst>
          </p:cNvPr>
          <p:cNvSpPr txBox="1">
            <a:spLocks noChangeArrowheads="1"/>
          </p:cNvSpPr>
          <p:nvPr/>
        </p:nvSpPr>
        <p:spPr bwMode="auto">
          <a:xfrm>
            <a:off x="8543926" y="3962401"/>
            <a:ext cx="1960563"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400">
                <a:solidFill>
                  <a:srgbClr val="000000"/>
                </a:solidFill>
                <a:latin typeface="Comic Sans MS" panose="030F0902030302020204" pitchFamily="66" charset="0"/>
                <a:ea typeface="宋体" panose="02010600030101010101" pitchFamily="2" charset="-122"/>
              </a:rPr>
              <a:t>two sorted halves</a:t>
            </a:r>
          </a:p>
        </p:txBody>
      </p:sp>
      <p:sp>
        <p:nvSpPr>
          <p:cNvPr id="236561" name="Rectangle 17">
            <a:extLst>
              <a:ext uri="{FF2B5EF4-FFF2-40B4-BE49-F238E27FC236}">
                <a16:creationId xmlns:a16="http://schemas.microsoft.com/office/drawing/2014/main" id="{40FB2FBC-2769-374C-BCC0-5DD5DFD05693}"/>
              </a:ext>
            </a:extLst>
          </p:cNvPr>
          <p:cNvSpPr>
            <a:spLocks noChangeAspect="1" noChangeArrowheads="1"/>
          </p:cNvSpPr>
          <p:nvPr/>
        </p:nvSpPr>
        <p:spPr bwMode="auto">
          <a:xfrm>
            <a:off x="36576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7</a:t>
            </a:r>
          </a:p>
        </p:txBody>
      </p:sp>
      <p:sp>
        <p:nvSpPr>
          <p:cNvPr id="236562" name="Rectangle 18">
            <a:extLst>
              <a:ext uri="{FF2B5EF4-FFF2-40B4-BE49-F238E27FC236}">
                <a16:creationId xmlns:a16="http://schemas.microsoft.com/office/drawing/2014/main" id="{C702D62C-EF94-FC4C-A75D-7D0046D75D1C}"/>
              </a:ext>
            </a:extLst>
          </p:cNvPr>
          <p:cNvSpPr>
            <a:spLocks noChangeAspect="1" noChangeArrowheads="1"/>
          </p:cNvSpPr>
          <p:nvPr/>
        </p:nvSpPr>
        <p:spPr bwMode="auto">
          <a:xfrm>
            <a:off x="41148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10</a:t>
            </a:r>
          </a:p>
        </p:txBody>
      </p:sp>
      <p:sp>
        <p:nvSpPr>
          <p:cNvPr id="236563" name="Rectangle 19">
            <a:extLst>
              <a:ext uri="{FF2B5EF4-FFF2-40B4-BE49-F238E27FC236}">
                <a16:creationId xmlns:a16="http://schemas.microsoft.com/office/drawing/2014/main" id="{D971FD57-B40A-2F47-A444-8313B9ABEDB0}"/>
              </a:ext>
            </a:extLst>
          </p:cNvPr>
          <p:cNvSpPr>
            <a:spLocks noChangeAspect="1" noChangeArrowheads="1"/>
          </p:cNvSpPr>
          <p:nvPr/>
        </p:nvSpPr>
        <p:spPr bwMode="auto">
          <a:xfrm>
            <a:off x="45720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11</a:t>
            </a:r>
          </a:p>
        </p:txBody>
      </p:sp>
      <p:sp>
        <p:nvSpPr>
          <p:cNvPr id="236564" name="Rectangle 20">
            <a:extLst>
              <a:ext uri="{FF2B5EF4-FFF2-40B4-BE49-F238E27FC236}">
                <a16:creationId xmlns:a16="http://schemas.microsoft.com/office/drawing/2014/main" id="{3F5DCC13-8F19-9A43-AB29-F570D6079D5B}"/>
              </a:ext>
            </a:extLst>
          </p:cNvPr>
          <p:cNvSpPr>
            <a:spLocks noChangeAspect="1" noChangeArrowheads="1"/>
          </p:cNvSpPr>
          <p:nvPr/>
        </p:nvSpPr>
        <p:spPr bwMode="auto">
          <a:xfrm>
            <a:off x="5029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14</a:t>
            </a:r>
          </a:p>
        </p:txBody>
      </p:sp>
      <p:sp>
        <p:nvSpPr>
          <p:cNvPr id="236565" name="Rectangle 21">
            <a:extLst>
              <a:ext uri="{FF2B5EF4-FFF2-40B4-BE49-F238E27FC236}">
                <a16:creationId xmlns:a16="http://schemas.microsoft.com/office/drawing/2014/main" id="{0EFF63AB-2322-3B46-9ED1-68B46790A9CF}"/>
              </a:ext>
            </a:extLst>
          </p:cNvPr>
          <p:cNvSpPr>
            <a:spLocks noChangeAspect="1" noChangeArrowheads="1"/>
          </p:cNvSpPr>
          <p:nvPr/>
        </p:nvSpPr>
        <p:spPr bwMode="auto">
          <a:xfrm>
            <a:off x="2743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a:t>
            </a:r>
          </a:p>
        </p:txBody>
      </p:sp>
      <p:sp>
        <p:nvSpPr>
          <p:cNvPr id="236566" name="Rectangle 22">
            <a:extLst>
              <a:ext uri="{FF2B5EF4-FFF2-40B4-BE49-F238E27FC236}">
                <a16:creationId xmlns:a16="http://schemas.microsoft.com/office/drawing/2014/main" id="{447C80E8-9963-A142-BB24-5D3F68CD0EB5}"/>
              </a:ext>
            </a:extLst>
          </p:cNvPr>
          <p:cNvSpPr>
            <a:spLocks noChangeAspect="1" noChangeArrowheads="1"/>
          </p:cNvSpPr>
          <p:nvPr/>
        </p:nvSpPr>
        <p:spPr bwMode="auto">
          <a:xfrm>
            <a:off x="3200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3</a:t>
            </a:r>
          </a:p>
        </p:txBody>
      </p:sp>
      <p:sp>
        <p:nvSpPr>
          <p:cNvPr id="236567" name="Rectangle 23">
            <a:extLst>
              <a:ext uri="{FF2B5EF4-FFF2-40B4-BE49-F238E27FC236}">
                <a16:creationId xmlns:a16="http://schemas.microsoft.com/office/drawing/2014/main" id="{A7A9586D-F378-7040-81DF-59B5E571894E}"/>
              </a:ext>
            </a:extLst>
          </p:cNvPr>
          <p:cNvSpPr>
            <a:spLocks noChangeAspect="1" noChangeArrowheads="1"/>
          </p:cNvSpPr>
          <p:nvPr/>
        </p:nvSpPr>
        <p:spPr bwMode="auto">
          <a:xfrm>
            <a:off x="64008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36568" name="Rectangle 24">
            <a:extLst>
              <a:ext uri="{FF2B5EF4-FFF2-40B4-BE49-F238E27FC236}">
                <a16:creationId xmlns:a16="http://schemas.microsoft.com/office/drawing/2014/main" id="{EFC33A0F-7D57-CC4F-A7CF-B5E378EEF6D0}"/>
              </a:ext>
            </a:extLst>
          </p:cNvPr>
          <p:cNvSpPr>
            <a:spLocks noChangeAspect="1" noChangeArrowheads="1"/>
          </p:cNvSpPr>
          <p:nvPr/>
        </p:nvSpPr>
        <p:spPr bwMode="auto">
          <a:xfrm>
            <a:off x="68580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36569" name="Rectangle 25">
            <a:extLst>
              <a:ext uri="{FF2B5EF4-FFF2-40B4-BE49-F238E27FC236}">
                <a16:creationId xmlns:a16="http://schemas.microsoft.com/office/drawing/2014/main" id="{56EA59F2-7A16-0B4B-AA5E-0D4829E69080}"/>
              </a:ext>
            </a:extLst>
          </p:cNvPr>
          <p:cNvSpPr>
            <a:spLocks noChangeAspect="1" noChangeArrowheads="1"/>
          </p:cNvSpPr>
          <p:nvPr/>
        </p:nvSpPr>
        <p:spPr bwMode="auto">
          <a:xfrm>
            <a:off x="7315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36570" name="Rectangle 26">
            <a:extLst>
              <a:ext uri="{FF2B5EF4-FFF2-40B4-BE49-F238E27FC236}">
                <a16:creationId xmlns:a16="http://schemas.microsoft.com/office/drawing/2014/main" id="{135A7006-E374-284B-996C-1E90744BD418}"/>
              </a:ext>
            </a:extLst>
          </p:cNvPr>
          <p:cNvSpPr>
            <a:spLocks noChangeAspect="1" noChangeArrowheads="1"/>
          </p:cNvSpPr>
          <p:nvPr/>
        </p:nvSpPr>
        <p:spPr bwMode="auto">
          <a:xfrm>
            <a:off x="7772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36571" name="Rectangle 27">
            <a:extLst>
              <a:ext uri="{FF2B5EF4-FFF2-40B4-BE49-F238E27FC236}">
                <a16:creationId xmlns:a16="http://schemas.microsoft.com/office/drawing/2014/main" id="{0D7EFDB6-3B12-3740-9BA3-26AE91CAEADF}"/>
              </a:ext>
            </a:extLst>
          </p:cNvPr>
          <p:cNvSpPr>
            <a:spLocks noChangeAspect="1" noChangeArrowheads="1"/>
          </p:cNvSpPr>
          <p:nvPr/>
        </p:nvSpPr>
        <p:spPr bwMode="auto">
          <a:xfrm>
            <a:off x="5486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16</a:t>
            </a:r>
          </a:p>
        </p:txBody>
      </p:sp>
      <p:sp>
        <p:nvSpPr>
          <p:cNvPr id="236572" name="Rectangle 28">
            <a:extLst>
              <a:ext uri="{FF2B5EF4-FFF2-40B4-BE49-F238E27FC236}">
                <a16:creationId xmlns:a16="http://schemas.microsoft.com/office/drawing/2014/main" id="{A5889CF0-7352-D545-86F1-87C8BACA965B}"/>
              </a:ext>
            </a:extLst>
          </p:cNvPr>
          <p:cNvSpPr>
            <a:spLocks noChangeAspect="1" noChangeArrowheads="1"/>
          </p:cNvSpPr>
          <p:nvPr/>
        </p:nvSpPr>
        <p:spPr bwMode="auto">
          <a:xfrm>
            <a:off x="59436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17</a:t>
            </a:r>
          </a:p>
        </p:txBody>
      </p:sp>
      <p:sp>
        <p:nvSpPr>
          <p:cNvPr id="236573" name="Text Box 29">
            <a:extLst>
              <a:ext uri="{FF2B5EF4-FFF2-40B4-BE49-F238E27FC236}">
                <a16:creationId xmlns:a16="http://schemas.microsoft.com/office/drawing/2014/main" id="{ADCF4AE2-5D7A-EB44-A7D1-1A36A720EF1F}"/>
              </a:ext>
            </a:extLst>
          </p:cNvPr>
          <p:cNvSpPr txBox="1">
            <a:spLocks noChangeArrowheads="1"/>
          </p:cNvSpPr>
          <p:nvPr/>
        </p:nvSpPr>
        <p:spPr bwMode="auto">
          <a:xfrm>
            <a:off x="8534400" y="4967289"/>
            <a:ext cx="1905000"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400">
                <a:solidFill>
                  <a:srgbClr val="000000"/>
                </a:solidFill>
                <a:latin typeface="Comic Sans MS" panose="030F0902030302020204" pitchFamily="66" charset="0"/>
                <a:ea typeface="宋体" panose="02010600030101010101" pitchFamily="2" charset="-122"/>
              </a:rPr>
              <a:t>auxiliary array</a:t>
            </a:r>
          </a:p>
        </p:txBody>
      </p:sp>
      <p:sp>
        <p:nvSpPr>
          <p:cNvPr id="236574" name="Line 30">
            <a:extLst>
              <a:ext uri="{FF2B5EF4-FFF2-40B4-BE49-F238E27FC236}">
                <a16:creationId xmlns:a16="http://schemas.microsoft.com/office/drawing/2014/main" id="{EE59DEF9-1766-7B46-BABC-965D4662044D}"/>
              </a:ext>
            </a:extLst>
          </p:cNvPr>
          <p:cNvSpPr>
            <a:spLocks noChangeShapeType="1"/>
          </p:cNvSpPr>
          <p:nvPr/>
        </p:nvSpPr>
        <p:spPr bwMode="auto">
          <a:xfrm>
            <a:off x="4559300" y="3609975"/>
            <a:ext cx="0" cy="2095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kumimoji="1" lang="zh-CN" altLang="en-US" sz="1600">
              <a:solidFill>
                <a:srgbClr val="000000"/>
              </a:solidFill>
              <a:latin typeface="Comic Sans MS" panose="030F0902030302020204" pitchFamily="66" charset="0"/>
            </a:endParaRPr>
          </a:p>
        </p:txBody>
      </p:sp>
      <p:sp>
        <p:nvSpPr>
          <p:cNvPr id="236575" name="Line 31">
            <a:extLst>
              <a:ext uri="{FF2B5EF4-FFF2-40B4-BE49-F238E27FC236}">
                <a16:creationId xmlns:a16="http://schemas.microsoft.com/office/drawing/2014/main" id="{EB4F32A3-C113-3049-9E4B-231790A9F0FA}"/>
              </a:ext>
            </a:extLst>
          </p:cNvPr>
          <p:cNvSpPr>
            <a:spLocks noChangeShapeType="1"/>
          </p:cNvSpPr>
          <p:nvPr/>
        </p:nvSpPr>
        <p:spPr bwMode="auto">
          <a:xfrm>
            <a:off x="7307263" y="3609975"/>
            <a:ext cx="0" cy="2095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kumimoji="1" lang="zh-CN" altLang="en-US" sz="1600">
              <a:solidFill>
                <a:srgbClr val="000000"/>
              </a:solidFill>
              <a:latin typeface="Comic Sans MS" panose="030F0902030302020204" pitchFamily="66" charset="0"/>
            </a:endParaRPr>
          </a:p>
        </p:txBody>
      </p:sp>
      <p:sp>
        <p:nvSpPr>
          <p:cNvPr id="236576" name="Text Box 32">
            <a:extLst>
              <a:ext uri="{FF2B5EF4-FFF2-40B4-BE49-F238E27FC236}">
                <a16:creationId xmlns:a16="http://schemas.microsoft.com/office/drawing/2014/main" id="{C9188ADB-0B4B-9D41-969C-3C279434A5C0}"/>
              </a:ext>
            </a:extLst>
          </p:cNvPr>
          <p:cNvSpPr txBox="1">
            <a:spLocks noChangeArrowheads="1"/>
          </p:cNvSpPr>
          <p:nvPr/>
        </p:nvSpPr>
        <p:spPr bwMode="auto">
          <a:xfrm>
            <a:off x="3629025" y="3257550"/>
            <a:ext cx="1905000"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600">
                <a:solidFill>
                  <a:srgbClr val="000000"/>
                </a:solidFill>
                <a:latin typeface="Comic Sans MS" panose="030F0902030302020204" pitchFamily="66" charset="0"/>
                <a:ea typeface="宋体" panose="02010600030101010101" pitchFamily="2" charset="-122"/>
              </a:rPr>
              <a:t>i = 2</a:t>
            </a:r>
          </a:p>
        </p:txBody>
      </p:sp>
      <p:sp>
        <p:nvSpPr>
          <p:cNvPr id="236577" name="Text Box 33">
            <a:extLst>
              <a:ext uri="{FF2B5EF4-FFF2-40B4-BE49-F238E27FC236}">
                <a16:creationId xmlns:a16="http://schemas.microsoft.com/office/drawing/2014/main" id="{C919907F-4533-A344-9D18-2D4F46CB7ECA}"/>
              </a:ext>
            </a:extLst>
          </p:cNvPr>
          <p:cNvSpPr txBox="1">
            <a:spLocks noChangeArrowheads="1"/>
          </p:cNvSpPr>
          <p:nvPr/>
        </p:nvSpPr>
        <p:spPr bwMode="auto">
          <a:xfrm>
            <a:off x="5276850" y="5838826"/>
            <a:ext cx="3346450" cy="430887"/>
          </a:xfrm>
          <a:prstGeom prst="rect">
            <a:avLst/>
          </a:prstGeom>
          <a:solidFill>
            <a:schemeClr val="accent2"/>
          </a:solidFill>
          <a:ln>
            <a:noFill/>
          </a:ln>
          <a:extLst>
            <a:ext uri="{91240B29-F687-4F45-9708-019B960494DF}">
              <a14:hiddenLine xmlns:a14="http://schemas.microsoft.com/office/drawing/2010/main" w="9525">
                <a:solidFill>
                  <a:schemeClr val="tx1"/>
                </a:solidFill>
                <a:miter lim="800000"/>
                <a:headEnd/>
                <a:tailEnd/>
              </a14:hiddenLine>
            </a:ext>
          </a:extLst>
        </p:spPr>
        <p:txBody>
          <a:bodyPr tIns="91440" bIns="91440">
            <a:spAutoFit/>
          </a:bodyPr>
          <a:lstStyle/>
          <a:p>
            <a:pPr eaLnBrk="0" fontAlgn="base" hangingPunct="0">
              <a:spcBef>
                <a:spcPct val="50000"/>
              </a:spcBef>
              <a:spcAft>
                <a:spcPct val="0"/>
              </a:spcAft>
            </a:pPr>
            <a:r>
              <a:rPr lang="en-US" altLang="zh-CN" sz="1600">
                <a:solidFill>
                  <a:srgbClr val="000000"/>
                </a:solidFill>
                <a:latin typeface="Comic Sans MS" panose="030F0902030302020204" pitchFamily="66" charset="0"/>
                <a:ea typeface="宋体" panose="02010600030101010101" pitchFamily="2" charset="-122"/>
              </a:rPr>
              <a:t>Total:  6 + 3 + 2 + 2</a:t>
            </a:r>
          </a:p>
        </p:txBody>
      </p:sp>
      <p:sp>
        <p:nvSpPr>
          <p:cNvPr id="236578" name="Text Box 34">
            <a:extLst>
              <a:ext uri="{FF2B5EF4-FFF2-40B4-BE49-F238E27FC236}">
                <a16:creationId xmlns:a16="http://schemas.microsoft.com/office/drawing/2014/main" id="{55DBEC1C-3DAA-4E4A-9892-452561BA4C24}"/>
              </a:ext>
            </a:extLst>
          </p:cNvPr>
          <p:cNvSpPr txBox="1">
            <a:spLocks noChangeArrowheads="1"/>
          </p:cNvSpPr>
          <p:nvPr/>
        </p:nvSpPr>
        <p:spPr bwMode="auto">
          <a:xfrm>
            <a:off x="5807076"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6</a:t>
            </a:r>
          </a:p>
        </p:txBody>
      </p:sp>
      <p:sp>
        <p:nvSpPr>
          <p:cNvPr id="236579" name="Text Box 35">
            <a:extLst>
              <a:ext uri="{FF2B5EF4-FFF2-40B4-BE49-F238E27FC236}">
                <a16:creationId xmlns:a16="http://schemas.microsoft.com/office/drawing/2014/main" id="{031DE036-0735-9D4A-8D24-8876C5031D5F}"/>
              </a:ext>
            </a:extLst>
          </p:cNvPr>
          <p:cNvSpPr txBox="1">
            <a:spLocks noChangeArrowheads="1"/>
          </p:cNvSpPr>
          <p:nvPr/>
        </p:nvSpPr>
        <p:spPr bwMode="auto">
          <a:xfrm>
            <a:off x="6254751"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3</a:t>
            </a:r>
          </a:p>
        </p:txBody>
      </p:sp>
      <p:sp>
        <p:nvSpPr>
          <p:cNvPr id="236580" name="Text Box 36">
            <a:extLst>
              <a:ext uri="{FF2B5EF4-FFF2-40B4-BE49-F238E27FC236}">
                <a16:creationId xmlns:a16="http://schemas.microsoft.com/office/drawing/2014/main" id="{16592695-2BA4-B44C-BACB-37C49B80511F}"/>
              </a:ext>
            </a:extLst>
          </p:cNvPr>
          <p:cNvSpPr txBox="1">
            <a:spLocks noChangeArrowheads="1"/>
          </p:cNvSpPr>
          <p:nvPr/>
        </p:nvSpPr>
        <p:spPr bwMode="auto">
          <a:xfrm>
            <a:off x="6711951"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2</a:t>
            </a:r>
          </a:p>
        </p:txBody>
      </p:sp>
      <p:sp>
        <p:nvSpPr>
          <p:cNvPr id="236581" name="Text Box 37">
            <a:extLst>
              <a:ext uri="{FF2B5EF4-FFF2-40B4-BE49-F238E27FC236}">
                <a16:creationId xmlns:a16="http://schemas.microsoft.com/office/drawing/2014/main" id="{20797010-A72C-8B43-801D-02FB21615EB2}"/>
              </a:ext>
            </a:extLst>
          </p:cNvPr>
          <p:cNvSpPr txBox="1">
            <a:spLocks noChangeArrowheads="1"/>
          </p:cNvSpPr>
          <p:nvPr/>
        </p:nvSpPr>
        <p:spPr bwMode="auto">
          <a:xfrm>
            <a:off x="7197726"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2</a:t>
            </a:r>
          </a:p>
        </p:txBody>
      </p:sp>
      <p:pic>
        <p:nvPicPr>
          <p:cNvPr id="39" name="Picture 2">
            <a:extLst>
              <a:ext uri="{FF2B5EF4-FFF2-40B4-BE49-F238E27FC236}">
                <a16:creationId xmlns:a16="http://schemas.microsoft.com/office/drawing/2014/main" id="{D68490B8-CAD0-F843-A756-FD0C52CB6D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4">
            <a:extLst>
              <a:ext uri="{FF2B5EF4-FFF2-40B4-BE49-F238E27FC236}">
                <a16:creationId xmlns:a16="http://schemas.microsoft.com/office/drawing/2014/main" id="{B9FFDDC5-3A6B-DA43-B101-D879B4D8FE90}"/>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13125943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3">
            <a:extLst>
              <a:ext uri="{FF2B5EF4-FFF2-40B4-BE49-F238E27FC236}">
                <a16:creationId xmlns:a16="http://schemas.microsoft.com/office/drawing/2014/main" id="{F9338C82-E5BD-404D-9FFF-E8A3CEE85941}"/>
              </a:ext>
            </a:extLst>
          </p:cNvPr>
          <p:cNvSpPr>
            <a:spLocks noGrp="1"/>
          </p:cNvSpPr>
          <p:nvPr>
            <p:ph type="sldNum" sz="quarter" idx="10"/>
          </p:nvPr>
        </p:nvSpPr>
        <p:spPr/>
        <p:txBody>
          <a:bodyPr/>
          <a:lstStyle/>
          <a:p>
            <a:pPr eaLnBrk="0" fontAlgn="base" hangingPunct="0">
              <a:spcBef>
                <a:spcPct val="0"/>
              </a:spcBef>
              <a:spcAft>
                <a:spcPct val="0"/>
              </a:spcAft>
            </a:pPr>
            <a:fld id="{5DDF76E0-4A36-124C-87CB-06373E946A9F}" type="slidenum">
              <a:rPr kumimoji="1" lang="en-US" altLang="zh-CN">
                <a:solidFill>
                  <a:srgbClr val="000000"/>
                </a:solidFill>
                <a:latin typeface="Comic Sans MS" panose="030F0902030302020204" pitchFamily="66" charset="0"/>
              </a:rPr>
              <a:pPr eaLnBrk="0" fontAlgn="base" hangingPunct="0">
                <a:spcBef>
                  <a:spcPct val="0"/>
                </a:spcBef>
                <a:spcAft>
                  <a:spcPct val="0"/>
                </a:spcAft>
              </a:pPr>
              <a:t>45</a:t>
            </a:fld>
            <a:endParaRPr kumimoji="1" lang="en-US" altLang="zh-CN" sz="1400">
              <a:solidFill>
                <a:srgbClr val="000000"/>
              </a:solidFill>
              <a:latin typeface="Comic Sans MS" panose="030F0902030302020204" pitchFamily="66" charset="0"/>
            </a:endParaRPr>
          </a:p>
        </p:txBody>
      </p:sp>
      <p:sp>
        <p:nvSpPr>
          <p:cNvPr id="237570" name="Rectangle 2">
            <a:extLst>
              <a:ext uri="{FF2B5EF4-FFF2-40B4-BE49-F238E27FC236}">
                <a16:creationId xmlns:a16="http://schemas.microsoft.com/office/drawing/2014/main" id="{A1277722-0304-6B49-B009-8A55330E467E}"/>
              </a:ext>
            </a:extLst>
          </p:cNvPr>
          <p:cNvSpPr>
            <a:spLocks noChangeAspect="1" noChangeArrowheads="1"/>
          </p:cNvSpPr>
          <p:nvPr/>
        </p:nvSpPr>
        <p:spPr bwMode="auto">
          <a:xfrm>
            <a:off x="3429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10</a:t>
            </a:r>
          </a:p>
        </p:txBody>
      </p:sp>
      <p:sp>
        <p:nvSpPr>
          <p:cNvPr id="237571" name="Rectangle 3">
            <a:extLst>
              <a:ext uri="{FF2B5EF4-FFF2-40B4-BE49-F238E27FC236}">
                <a16:creationId xmlns:a16="http://schemas.microsoft.com/office/drawing/2014/main" id="{3FD19003-8F04-3D47-B0EA-983AC8090DE5}"/>
              </a:ext>
            </a:extLst>
          </p:cNvPr>
          <p:cNvSpPr>
            <a:spLocks noChangeAspect="1" noChangeArrowheads="1"/>
          </p:cNvSpPr>
          <p:nvPr/>
        </p:nvSpPr>
        <p:spPr bwMode="auto">
          <a:xfrm>
            <a:off x="38862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14</a:t>
            </a:r>
          </a:p>
        </p:txBody>
      </p:sp>
      <p:sp>
        <p:nvSpPr>
          <p:cNvPr id="237572" name="Rectangle 4">
            <a:extLst>
              <a:ext uri="{FF2B5EF4-FFF2-40B4-BE49-F238E27FC236}">
                <a16:creationId xmlns:a16="http://schemas.microsoft.com/office/drawing/2014/main" id="{090F4826-942A-654A-B8CE-8AE63BCAFD1E}"/>
              </a:ext>
            </a:extLst>
          </p:cNvPr>
          <p:cNvSpPr>
            <a:spLocks noChangeAspect="1" noChangeArrowheads="1"/>
          </p:cNvSpPr>
          <p:nvPr/>
        </p:nvSpPr>
        <p:spPr bwMode="auto">
          <a:xfrm>
            <a:off x="43434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18</a:t>
            </a:r>
          </a:p>
        </p:txBody>
      </p:sp>
      <p:sp>
        <p:nvSpPr>
          <p:cNvPr id="237573" name="Rectangle 5">
            <a:extLst>
              <a:ext uri="{FF2B5EF4-FFF2-40B4-BE49-F238E27FC236}">
                <a16:creationId xmlns:a16="http://schemas.microsoft.com/office/drawing/2014/main" id="{26E57707-0184-074E-8D9B-D1D796F96306}"/>
              </a:ext>
            </a:extLst>
          </p:cNvPr>
          <p:cNvSpPr>
            <a:spLocks noChangeAspect="1" noChangeArrowheads="1"/>
          </p:cNvSpPr>
          <p:nvPr/>
        </p:nvSpPr>
        <p:spPr bwMode="auto">
          <a:xfrm>
            <a:off x="4800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19</a:t>
            </a:r>
          </a:p>
        </p:txBody>
      </p:sp>
      <p:sp>
        <p:nvSpPr>
          <p:cNvPr id="237574" name="Rectangle 6">
            <a:extLst>
              <a:ext uri="{FF2B5EF4-FFF2-40B4-BE49-F238E27FC236}">
                <a16:creationId xmlns:a16="http://schemas.microsoft.com/office/drawing/2014/main" id="{F96E592F-91E2-3C46-865B-1798F3E0724E}"/>
              </a:ext>
            </a:extLst>
          </p:cNvPr>
          <p:cNvSpPr>
            <a:spLocks noChangeAspect="1" noChangeArrowheads="1"/>
          </p:cNvSpPr>
          <p:nvPr/>
        </p:nvSpPr>
        <p:spPr bwMode="auto">
          <a:xfrm>
            <a:off x="2514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3</a:t>
            </a:r>
          </a:p>
        </p:txBody>
      </p:sp>
      <p:sp>
        <p:nvSpPr>
          <p:cNvPr id="237575" name="Rectangle 7">
            <a:extLst>
              <a:ext uri="{FF2B5EF4-FFF2-40B4-BE49-F238E27FC236}">
                <a16:creationId xmlns:a16="http://schemas.microsoft.com/office/drawing/2014/main" id="{F58C8B6D-0148-A740-B59F-033AA3E1F9EB}"/>
              </a:ext>
            </a:extLst>
          </p:cNvPr>
          <p:cNvSpPr>
            <a:spLocks noChangeAspect="1" noChangeArrowheads="1"/>
          </p:cNvSpPr>
          <p:nvPr/>
        </p:nvSpPr>
        <p:spPr bwMode="auto">
          <a:xfrm>
            <a:off x="29718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7</a:t>
            </a:r>
          </a:p>
        </p:txBody>
      </p:sp>
      <p:sp>
        <p:nvSpPr>
          <p:cNvPr id="237576" name="Rectangle 8">
            <a:extLst>
              <a:ext uri="{FF2B5EF4-FFF2-40B4-BE49-F238E27FC236}">
                <a16:creationId xmlns:a16="http://schemas.microsoft.com/office/drawing/2014/main" id="{D5CCE335-E26E-A94F-A59A-DBD76397618C}"/>
              </a:ext>
            </a:extLst>
          </p:cNvPr>
          <p:cNvSpPr>
            <a:spLocks noChangeAspect="1" noChangeArrowheads="1"/>
          </p:cNvSpPr>
          <p:nvPr/>
        </p:nvSpPr>
        <p:spPr bwMode="auto">
          <a:xfrm>
            <a:off x="66294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16</a:t>
            </a:r>
          </a:p>
        </p:txBody>
      </p:sp>
      <p:sp>
        <p:nvSpPr>
          <p:cNvPr id="237577" name="Rectangle 9">
            <a:extLst>
              <a:ext uri="{FF2B5EF4-FFF2-40B4-BE49-F238E27FC236}">
                <a16:creationId xmlns:a16="http://schemas.microsoft.com/office/drawing/2014/main" id="{1057E948-EF94-C743-B8E4-1DF4E050C8A5}"/>
              </a:ext>
            </a:extLst>
          </p:cNvPr>
          <p:cNvSpPr>
            <a:spLocks noChangeAspect="1" noChangeArrowheads="1"/>
          </p:cNvSpPr>
          <p:nvPr/>
        </p:nvSpPr>
        <p:spPr bwMode="auto">
          <a:xfrm>
            <a:off x="7086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17</a:t>
            </a:r>
          </a:p>
        </p:txBody>
      </p:sp>
      <p:sp>
        <p:nvSpPr>
          <p:cNvPr id="237578" name="Rectangle 10">
            <a:extLst>
              <a:ext uri="{FF2B5EF4-FFF2-40B4-BE49-F238E27FC236}">
                <a16:creationId xmlns:a16="http://schemas.microsoft.com/office/drawing/2014/main" id="{980F2A88-ECA6-6544-B0F2-EFFB55DA4517}"/>
              </a:ext>
            </a:extLst>
          </p:cNvPr>
          <p:cNvSpPr>
            <a:spLocks noChangeAspect="1" noChangeArrowheads="1"/>
          </p:cNvSpPr>
          <p:nvPr/>
        </p:nvSpPr>
        <p:spPr bwMode="auto">
          <a:xfrm>
            <a:off x="75438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23</a:t>
            </a:r>
          </a:p>
        </p:txBody>
      </p:sp>
      <p:sp>
        <p:nvSpPr>
          <p:cNvPr id="237579" name="Rectangle 11">
            <a:extLst>
              <a:ext uri="{FF2B5EF4-FFF2-40B4-BE49-F238E27FC236}">
                <a16:creationId xmlns:a16="http://schemas.microsoft.com/office/drawing/2014/main" id="{4D6D927F-E3EC-064D-8911-E1994BB6FF6B}"/>
              </a:ext>
            </a:extLst>
          </p:cNvPr>
          <p:cNvSpPr>
            <a:spLocks noChangeAspect="1" noChangeArrowheads="1"/>
          </p:cNvSpPr>
          <p:nvPr/>
        </p:nvSpPr>
        <p:spPr bwMode="auto">
          <a:xfrm>
            <a:off x="8001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25</a:t>
            </a:r>
          </a:p>
        </p:txBody>
      </p:sp>
      <p:sp>
        <p:nvSpPr>
          <p:cNvPr id="237580" name="Rectangle 12">
            <a:extLst>
              <a:ext uri="{FF2B5EF4-FFF2-40B4-BE49-F238E27FC236}">
                <a16:creationId xmlns:a16="http://schemas.microsoft.com/office/drawing/2014/main" id="{CE207628-CBCE-734D-AFEA-9EECD0FF3DB3}"/>
              </a:ext>
            </a:extLst>
          </p:cNvPr>
          <p:cNvSpPr>
            <a:spLocks noChangeAspect="1" noChangeArrowheads="1"/>
          </p:cNvSpPr>
          <p:nvPr/>
        </p:nvSpPr>
        <p:spPr bwMode="auto">
          <a:xfrm>
            <a:off x="5715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a:t>
            </a:r>
          </a:p>
        </p:txBody>
      </p:sp>
      <p:sp>
        <p:nvSpPr>
          <p:cNvPr id="237581" name="Rectangle 13">
            <a:extLst>
              <a:ext uri="{FF2B5EF4-FFF2-40B4-BE49-F238E27FC236}">
                <a16:creationId xmlns:a16="http://schemas.microsoft.com/office/drawing/2014/main" id="{B73294E8-21C9-784E-B74B-C7B5B757D1FA}"/>
              </a:ext>
            </a:extLst>
          </p:cNvPr>
          <p:cNvSpPr>
            <a:spLocks noChangeAspect="1" noChangeArrowheads="1"/>
          </p:cNvSpPr>
          <p:nvPr/>
        </p:nvSpPr>
        <p:spPr bwMode="auto">
          <a:xfrm>
            <a:off x="61722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11</a:t>
            </a:r>
          </a:p>
        </p:txBody>
      </p:sp>
      <p:sp>
        <p:nvSpPr>
          <p:cNvPr id="237582" name="Rectangle 14">
            <a:extLst>
              <a:ext uri="{FF2B5EF4-FFF2-40B4-BE49-F238E27FC236}">
                <a16:creationId xmlns:a16="http://schemas.microsoft.com/office/drawing/2014/main" id="{4AA58AC5-C4E5-0641-B77A-2E7B22B35C69}"/>
              </a:ext>
            </a:extLst>
          </p:cNvPr>
          <p:cNvSpPr>
            <a:spLocks noGrp="1" noChangeArrowheads="1"/>
          </p:cNvSpPr>
          <p:nvPr>
            <p:ph type="title"/>
          </p:nvPr>
        </p:nvSpPr>
        <p:spPr/>
        <p:txBody>
          <a:bodyPr/>
          <a:lstStyle/>
          <a:p>
            <a:r>
              <a:rPr lang="en-US" altLang="zh-CN">
                <a:ea typeface="宋体" panose="02010600030101010101" pitchFamily="2" charset="-122"/>
              </a:rPr>
              <a:t>Merge and Count</a:t>
            </a:r>
          </a:p>
        </p:txBody>
      </p:sp>
      <p:sp>
        <p:nvSpPr>
          <p:cNvPr id="237583" name="Rectangle 15">
            <a:extLst>
              <a:ext uri="{FF2B5EF4-FFF2-40B4-BE49-F238E27FC236}">
                <a16:creationId xmlns:a16="http://schemas.microsoft.com/office/drawing/2014/main" id="{FD35483B-4BF7-4548-9A4F-DDB8F7AF011E}"/>
              </a:ext>
            </a:extLst>
          </p:cNvPr>
          <p:cNvSpPr>
            <a:spLocks noGrp="1" noChangeArrowheads="1"/>
          </p:cNvSpPr>
          <p:nvPr>
            <p:ph type="body" idx="1"/>
          </p:nvPr>
        </p:nvSpPr>
        <p:spPr/>
        <p:txBody>
          <a:bodyPr/>
          <a:lstStyle/>
          <a:p>
            <a:r>
              <a:rPr lang="en-US" altLang="zh-CN">
                <a:ea typeface="宋体" panose="02010600030101010101" pitchFamily="2" charset="-122"/>
              </a:rPr>
              <a:t>Merge and count step. </a:t>
            </a:r>
          </a:p>
          <a:p>
            <a:pPr lvl="1"/>
            <a:r>
              <a:rPr lang="en-US" altLang="zh-CN">
                <a:ea typeface="宋体" panose="02010600030101010101" pitchFamily="2" charset="-122"/>
              </a:rPr>
              <a:t>Given two sorted halves, count number of inversions where a</a:t>
            </a:r>
            <a:r>
              <a:rPr lang="en-US" altLang="zh-CN" sz="2000" baseline="-25000">
                <a:ea typeface="宋体" panose="02010600030101010101" pitchFamily="2" charset="-122"/>
              </a:rPr>
              <a:t>i</a:t>
            </a:r>
            <a:r>
              <a:rPr lang="en-US" altLang="zh-CN">
                <a:ea typeface="宋体" panose="02010600030101010101" pitchFamily="2" charset="-122"/>
              </a:rPr>
              <a:t> and a</a:t>
            </a:r>
            <a:r>
              <a:rPr lang="en-US" altLang="zh-CN" sz="2000" baseline="-25000">
                <a:ea typeface="宋体" panose="02010600030101010101" pitchFamily="2" charset="-122"/>
              </a:rPr>
              <a:t>j</a:t>
            </a:r>
            <a:r>
              <a:rPr lang="en-US" altLang="zh-CN">
                <a:ea typeface="宋体" panose="02010600030101010101" pitchFamily="2" charset="-122"/>
              </a:rPr>
              <a:t> are in different halves.</a:t>
            </a:r>
          </a:p>
          <a:p>
            <a:pPr lvl="1"/>
            <a:r>
              <a:rPr lang="en-US" altLang="zh-CN">
                <a:ea typeface="宋体" panose="02010600030101010101" pitchFamily="2" charset="-122"/>
              </a:rPr>
              <a:t>Combine two sorted halves into sorted whole.</a:t>
            </a:r>
          </a:p>
        </p:txBody>
      </p:sp>
      <p:sp>
        <p:nvSpPr>
          <p:cNvPr id="237584" name="Text Box 16">
            <a:extLst>
              <a:ext uri="{FF2B5EF4-FFF2-40B4-BE49-F238E27FC236}">
                <a16:creationId xmlns:a16="http://schemas.microsoft.com/office/drawing/2014/main" id="{3ED55384-2789-4249-A127-E32CF5D381A4}"/>
              </a:ext>
            </a:extLst>
          </p:cNvPr>
          <p:cNvSpPr txBox="1">
            <a:spLocks noChangeArrowheads="1"/>
          </p:cNvSpPr>
          <p:nvPr/>
        </p:nvSpPr>
        <p:spPr bwMode="auto">
          <a:xfrm>
            <a:off x="8543926" y="3962401"/>
            <a:ext cx="1960563"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400">
                <a:solidFill>
                  <a:srgbClr val="000000"/>
                </a:solidFill>
                <a:latin typeface="Comic Sans MS" panose="030F0902030302020204" pitchFamily="66" charset="0"/>
                <a:ea typeface="宋体" panose="02010600030101010101" pitchFamily="2" charset="-122"/>
              </a:rPr>
              <a:t>two sorted halves</a:t>
            </a:r>
          </a:p>
        </p:txBody>
      </p:sp>
      <p:sp>
        <p:nvSpPr>
          <p:cNvPr id="237585" name="Rectangle 17">
            <a:extLst>
              <a:ext uri="{FF2B5EF4-FFF2-40B4-BE49-F238E27FC236}">
                <a16:creationId xmlns:a16="http://schemas.microsoft.com/office/drawing/2014/main" id="{18C61153-7103-D244-A127-6EA24B482696}"/>
              </a:ext>
            </a:extLst>
          </p:cNvPr>
          <p:cNvSpPr>
            <a:spLocks noChangeAspect="1" noChangeArrowheads="1"/>
          </p:cNvSpPr>
          <p:nvPr/>
        </p:nvSpPr>
        <p:spPr bwMode="auto">
          <a:xfrm>
            <a:off x="36576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7</a:t>
            </a:r>
          </a:p>
        </p:txBody>
      </p:sp>
      <p:sp>
        <p:nvSpPr>
          <p:cNvPr id="237586" name="Rectangle 18">
            <a:extLst>
              <a:ext uri="{FF2B5EF4-FFF2-40B4-BE49-F238E27FC236}">
                <a16:creationId xmlns:a16="http://schemas.microsoft.com/office/drawing/2014/main" id="{0FE019ED-EC8B-5A43-AC4F-E6389E618631}"/>
              </a:ext>
            </a:extLst>
          </p:cNvPr>
          <p:cNvSpPr>
            <a:spLocks noChangeAspect="1" noChangeArrowheads="1"/>
          </p:cNvSpPr>
          <p:nvPr/>
        </p:nvSpPr>
        <p:spPr bwMode="auto">
          <a:xfrm>
            <a:off x="41148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10</a:t>
            </a:r>
          </a:p>
        </p:txBody>
      </p:sp>
      <p:sp>
        <p:nvSpPr>
          <p:cNvPr id="237587" name="Rectangle 19">
            <a:extLst>
              <a:ext uri="{FF2B5EF4-FFF2-40B4-BE49-F238E27FC236}">
                <a16:creationId xmlns:a16="http://schemas.microsoft.com/office/drawing/2014/main" id="{9C38C908-8C28-8F4A-B4D1-E4A84BEBC795}"/>
              </a:ext>
            </a:extLst>
          </p:cNvPr>
          <p:cNvSpPr>
            <a:spLocks noChangeAspect="1" noChangeArrowheads="1"/>
          </p:cNvSpPr>
          <p:nvPr/>
        </p:nvSpPr>
        <p:spPr bwMode="auto">
          <a:xfrm>
            <a:off x="45720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11</a:t>
            </a:r>
          </a:p>
        </p:txBody>
      </p:sp>
      <p:sp>
        <p:nvSpPr>
          <p:cNvPr id="237588" name="Rectangle 20">
            <a:extLst>
              <a:ext uri="{FF2B5EF4-FFF2-40B4-BE49-F238E27FC236}">
                <a16:creationId xmlns:a16="http://schemas.microsoft.com/office/drawing/2014/main" id="{56F94A63-B472-D34F-8EBB-7809289DFD9C}"/>
              </a:ext>
            </a:extLst>
          </p:cNvPr>
          <p:cNvSpPr>
            <a:spLocks noChangeAspect="1" noChangeArrowheads="1"/>
          </p:cNvSpPr>
          <p:nvPr/>
        </p:nvSpPr>
        <p:spPr bwMode="auto">
          <a:xfrm>
            <a:off x="5029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14</a:t>
            </a:r>
          </a:p>
        </p:txBody>
      </p:sp>
      <p:sp>
        <p:nvSpPr>
          <p:cNvPr id="237589" name="Rectangle 21">
            <a:extLst>
              <a:ext uri="{FF2B5EF4-FFF2-40B4-BE49-F238E27FC236}">
                <a16:creationId xmlns:a16="http://schemas.microsoft.com/office/drawing/2014/main" id="{E11EC8E7-522E-A441-AA1C-0DBD65967F53}"/>
              </a:ext>
            </a:extLst>
          </p:cNvPr>
          <p:cNvSpPr>
            <a:spLocks noChangeAspect="1" noChangeArrowheads="1"/>
          </p:cNvSpPr>
          <p:nvPr/>
        </p:nvSpPr>
        <p:spPr bwMode="auto">
          <a:xfrm>
            <a:off x="2743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a:t>
            </a:r>
          </a:p>
        </p:txBody>
      </p:sp>
      <p:sp>
        <p:nvSpPr>
          <p:cNvPr id="237590" name="Rectangle 22">
            <a:extLst>
              <a:ext uri="{FF2B5EF4-FFF2-40B4-BE49-F238E27FC236}">
                <a16:creationId xmlns:a16="http://schemas.microsoft.com/office/drawing/2014/main" id="{A1DD885D-2D68-914E-B1CE-E64DE312778E}"/>
              </a:ext>
            </a:extLst>
          </p:cNvPr>
          <p:cNvSpPr>
            <a:spLocks noChangeAspect="1" noChangeArrowheads="1"/>
          </p:cNvSpPr>
          <p:nvPr/>
        </p:nvSpPr>
        <p:spPr bwMode="auto">
          <a:xfrm>
            <a:off x="3200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3</a:t>
            </a:r>
          </a:p>
        </p:txBody>
      </p:sp>
      <p:sp>
        <p:nvSpPr>
          <p:cNvPr id="237591" name="Rectangle 23">
            <a:extLst>
              <a:ext uri="{FF2B5EF4-FFF2-40B4-BE49-F238E27FC236}">
                <a16:creationId xmlns:a16="http://schemas.microsoft.com/office/drawing/2014/main" id="{AB5ACD1B-00BF-2D42-AFAF-96AE02E82992}"/>
              </a:ext>
            </a:extLst>
          </p:cNvPr>
          <p:cNvSpPr>
            <a:spLocks noChangeAspect="1" noChangeArrowheads="1"/>
          </p:cNvSpPr>
          <p:nvPr/>
        </p:nvSpPr>
        <p:spPr bwMode="auto">
          <a:xfrm>
            <a:off x="64008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37592" name="Rectangle 24">
            <a:extLst>
              <a:ext uri="{FF2B5EF4-FFF2-40B4-BE49-F238E27FC236}">
                <a16:creationId xmlns:a16="http://schemas.microsoft.com/office/drawing/2014/main" id="{D0778A96-C288-0C46-9FA1-2A393A97305B}"/>
              </a:ext>
            </a:extLst>
          </p:cNvPr>
          <p:cNvSpPr>
            <a:spLocks noChangeAspect="1" noChangeArrowheads="1"/>
          </p:cNvSpPr>
          <p:nvPr/>
        </p:nvSpPr>
        <p:spPr bwMode="auto">
          <a:xfrm>
            <a:off x="68580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37593" name="Rectangle 25">
            <a:extLst>
              <a:ext uri="{FF2B5EF4-FFF2-40B4-BE49-F238E27FC236}">
                <a16:creationId xmlns:a16="http://schemas.microsoft.com/office/drawing/2014/main" id="{A31D4B8B-6F03-3447-98AA-487F4C63F05C}"/>
              </a:ext>
            </a:extLst>
          </p:cNvPr>
          <p:cNvSpPr>
            <a:spLocks noChangeAspect="1" noChangeArrowheads="1"/>
          </p:cNvSpPr>
          <p:nvPr/>
        </p:nvSpPr>
        <p:spPr bwMode="auto">
          <a:xfrm>
            <a:off x="7315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37594" name="Rectangle 26">
            <a:extLst>
              <a:ext uri="{FF2B5EF4-FFF2-40B4-BE49-F238E27FC236}">
                <a16:creationId xmlns:a16="http://schemas.microsoft.com/office/drawing/2014/main" id="{EB505C4D-428D-CE4B-83E5-56AE8CDF2523}"/>
              </a:ext>
            </a:extLst>
          </p:cNvPr>
          <p:cNvSpPr>
            <a:spLocks noChangeAspect="1" noChangeArrowheads="1"/>
          </p:cNvSpPr>
          <p:nvPr/>
        </p:nvSpPr>
        <p:spPr bwMode="auto">
          <a:xfrm>
            <a:off x="7772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37595" name="Rectangle 27">
            <a:extLst>
              <a:ext uri="{FF2B5EF4-FFF2-40B4-BE49-F238E27FC236}">
                <a16:creationId xmlns:a16="http://schemas.microsoft.com/office/drawing/2014/main" id="{844E5945-05C5-9446-B3CA-21B3F445D4BC}"/>
              </a:ext>
            </a:extLst>
          </p:cNvPr>
          <p:cNvSpPr>
            <a:spLocks noChangeAspect="1" noChangeArrowheads="1"/>
          </p:cNvSpPr>
          <p:nvPr/>
        </p:nvSpPr>
        <p:spPr bwMode="auto">
          <a:xfrm>
            <a:off x="5486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16</a:t>
            </a:r>
          </a:p>
        </p:txBody>
      </p:sp>
      <p:sp>
        <p:nvSpPr>
          <p:cNvPr id="237596" name="Rectangle 28">
            <a:extLst>
              <a:ext uri="{FF2B5EF4-FFF2-40B4-BE49-F238E27FC236}">
                <a16:creationId xmlns:a16="http://schemas.microsoft.com/office/drawing/2014/main" id="{6F1DCC67-B648-EA4A-BC6E-EECCA8E05F77}"/>
              </a:ext>
            </a:extLst>
          </p:cNvPr>
          <p:cNvSpPr>
            <a:spLocks noChangeAspect="1" noChangeArrowheads="1"/>
          </p:cNvSpPr>
          <p:nvPr/>
        </p:nvSpPr>
        <p:spPr bwMode="auto">
          <a:xfrm>
            <a:off x="59436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17</a:t>
            </a:r>
          </a:p>
        </p:txBody>
      </p:sp>
      <p:sp>
        <p:nvSpPr>
          <p:cNvPr id="237597" name="Text Box 29">
            <a:extLst>
              <a:ext uri="{FF2B5EF4-FFF2-40B4-BE49-F238E27FC236}">
                <a16:creationId xmlns:a16="http://schemas.microsoft.com/office/drawing/2014/main" id="{8DFA069E-CC0E-C24A-8CE0-CCC88AA74088}"/>
              </a:ext>
            </a:extLst>
          </p:cNvPr>
          <p:cNvSpPr txBox="1">
            <a:spLocks noChangeArrowheads="1"/>
          </p:cNvSpPr>
          <p:nvPr/>
        </p:nvSpPr>
        <p:spPr bwMode="auto">
          <a:xfrm>
            <a:off x="8534400" y="4967289"/>
            <a:ext cx="1905000"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400">
                <a:solidFill>
                  <a:srgbClr val="000000"/>
                </a:solidFill>
                <a:latin typeface="Comic Sans MS" panose="030F0902030302020204" pitchFamily="66" charset="0"/>
                <a:ea typeface="宋体" panose="02010600030101010101" pitchFamily="2" charset="-122"/>
              </a:rPr>
              <a:t>auxiliary array</a:t>
            </a:r>
          </a:p>
        </p:txBody>
      </p:sp>
      <p:sp>
        <p:nvSpPr>
          <p:cNvPr id="237598" name="Line 30">
            <a:extLst>
              <a:ext uri="{FF2B5EF4-FFF2-40B4-BE49-F238E27FC236}">
                <a16:creationId xmlns:a16="http://schemas.microsoft.com/office/drawing/2014/main" id="{F2895DD4-1746-EE40-BC26-58A9B36B00C7}"/>
              </a:ext>
            </a:extLst>
          </p:cNvPr>
          <p:cNvSpPr>
            <a:spLocks noChangeShapeType="1"/>
          </p:cNvSpPr>
          <p:nvPr/>
        </p:nvSpPr>
        <p:spPr bwMode="auto">
          <a:xfrm>
            <a:off x="4559300" y="3609975"/>
            <a:ext cx="0" cy="2095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kumimoji="1" lang="zh-CN" altLang="en-US" sz="1600">
              <a:solidFill>
                <a:srgbClr val="000000"/>
              </a:solidFill>
              <a:latin typeface="Comic Sans MS" panose="030F0902030302020204" pitchFamily="66" charset="0"/>
            </a:endParaRPr>
          </a:p>
        </p:txBody>
      </p:sp>
      <p:sp>
        <p:nvSpPr>
          <p:cNvPr id="237599" name="Line 31">
            <a:extLst>
              <a:ext uri="{FF2B5EF4-FFF2-40B4-BE49-F238E27FC236}">
                <a16:creationId xmlns:a16="http://schemas.microsoft.com/office/drawing/2014/main" id="{11BB9D73-3587-BD4D-9227-86D307E2EE82}"/>
              </a:ext>
            </a:extLst>
          </p:cNvPr>
          <p:cNvSpPr>
            <a:spLocks noChangeShapeType="1"/>
          </p:cNvSpPr>
          <p:nvPr/>
        </p:nvSpPr>
        <p:spPr bwMode="auto">
          <a:xfrm>
            <a:off x="7764463" y="3609975"/>
            <a:ext cx="0" cy="2095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kumimoji="1" lang="zh-CN" altLang="en-US" sz="1600">
              <a:solidFill>
                <a:srgbClr val="000000"/>
              </a:solidFill>
              <a:latin typeface="Comic Sans MS" panose="030F0902030302020204" pitchFamily="66" charset="0"/>
            </a:endParaRPr>
          </a:p>
        </p:txBody>
      </p:sp>
      <p:sp>
        <p:nvSpPr>
          <p:cNvPr id="237600" name="Text Box 32">
            <a:extLst>
              <a:ext uri="{FF2B5EF4-FFF2-40B4-BE49-F238E27FC236}">
                <a16:creationId xmlns:a16="http://schemas.microsoft.com/office/drawing/2014/main" id="{D1AD7C6A-AE7C-DB45-B16D-44EA56BC8331}"/>
              </a:ext>
            </a:extLst>
          </p:cNvPr>
          <p:cNvSpPr txBox="1">
            <a:spLocks noChangeArrowheads="1"/>
          </p:cNvSpPr>
          <p:nvPr/>
        </p:nvSpPr>
        <p:spPr bwMode="auto">
          <a:xfrm>
            <a:off x="3629025" y="3257550"/>
            <a:ext cx="1905000"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600">
                <a:solidFill>
                  <a:srgbClr val="000000"/>
                </a:solidFill>
                <a:latin typeface="Comic Sans MS" panose="030F0902030302020204" pitchFamily="66" charset="0"/>
                <a:ea typeface="宋体" panose="02010600030101010101" pitchFamily="2" charset="-122"/>
              </a:rPr>
              <a:t>i = 2</a:t>
            </a:r>
          </a:p>
        </p:txBody>
      </p:sp>
      <p:sp>
        <p:nvSpPr>
          <p:cNvPr id="237601" name="Text Box 33">
            <a:extLst>
              <a:ext uri="{FF2B5EF4-FFF2-40B4-BE49-F238E27FC236}">
                <a16:creationId xmlns:a16="http://schemas.microsoft.com/office/drawing/2014/main" id="{09ED7CC4-BD49-C84A-AF47-F296F6B531A9}"/>
              </a:ext>
            </a:extLst>
          </p:cNvPr>
          <p:cNvSpPr txBox="1">
            <a:spLocks noChangeArrowheads="1"/>
          </p:cNvSpPr>
          <p:nvPr/>
        </p:nvSpPr>
        <p:spPr bwMode="auto">
          <a:xfrm>
            <a:off x="5276850" y="5838826"/>
            <a:ext cx="3346450" cy="430887"/>
          </a:xfrm>
          <a:prstGeom prst="rect">
            <a:avLst/>
          </a:prstGeom>
          <a:solidFill>
            <a:schemeClr val="accent2"/>
          </a:solidFill>
          <a:ln>
            <a:noFill/>
          </a:ln>
          <a:extLst>
            <a:ext uri="{91240B29-F687-4F45-9708-019B960494DF}">
              <a14:hiddenLine xmlns:a14="http://schemas.microsoft.com/office/drawing/2010/main" w="9525">
                <a:solidFill>
                  <a:schemeClr val="tx1"/>
                </a:solidFill>
                <a:miter lim="800000"/>
                <a:headEnd/>
                <a:tailEnd/>
              </a14:hiddenLine>
            </a:ext>
          </a:extLst>
        </p:spPr>
        <p:txBody>
          <a:bodyPr tIns="91440" bIns="91440">
            <a:spAutoFit/>
          </a:bodyPr>
          <a:lstStyle/>
          <a:p>
            <a:pPr eaLnBrk="0" fontAlgn="base" hangingPunct="0">
              <a:spcBef>
                <a:spcPct val="50000"/>
              </a:spcBef>
              <a:spcAft>
                <a:spcPct val="0"/>
              </a:spcAft>
            </a:pPr>
            <a:r>
              <a:rPr lang="en-US" altLang="zh-CN" sz="1600">
                <a:solidFill>
                  <a:srgbClr val="000000"/>
                </a:solidFill>
                <a:latin typeface="Comic Sans MS" panose="030F0902030302020204" pitchFamily="66" charset="0"/>
                <a:ea typeface="宋体" panose="02010600030101010101" pitchFamily="2" charset="-122"/>
              </a:rPr>
              <a:t>Total:  6 + 3 + 2 + 2</a:t>
            </a:r>
          </a:p>
        </p:txBody>
      </p:sp>
      <p:sp>
        <p:nvSpPr>
          <p:cNvPr id="237602" name="Text Box 34">
            <a:extLst>
              <a:ext uri="{FF2B5EF4-FFF2-40B4-BE49-F238E27FC236}">
                <a16:creationId xmlns:a16="http://schemas.microsoft.com/office/drawing/2014/main" id="{7C2F5834-BE5A-D24A-AB0A-F5E2DF3B093D}"/>
              </a:ext>
            </a:extLst>
          </p:cNvPr>
          <p:cNvSpPr txBox="1">
            <a:spLocks noChangeArrowheads="1"/>
          </p:cNvSpPr>
          <p:nvPr/>
        </p:nvSpPr>
        <p:spPr bwMode="auto">
          <a:xfrm>
            <a:off x="5807076"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6</a:t>
            </a:r>
          </a:p>
        </p:txBody>
      </p:sp>
      <p:sp>
        <p:nvSpPr>
          <p:cNvPr id="237603" name="Text Box 35">
            <a:extLst>
              <a:ext uri="{FF2B5EF4-FFF2-40B4-BE49-F238E27FC236}">
                <a16:creationId xmlns:a16="http://schemas.microsoft.com/office/drawing/2014/main" id="{60DAC322-FAC7-E749-ADF4-F3DFBE1DAFE3}"/>
              </a:ext>
            </a:extLst>
          </p:cNvPr>
          <p:cNvSpPr txBox="1">
            <a:spLocks noChangeArrowheads="1"/>
          </p:cNvSpPr>
          <p:nvPr/>
        </p:nvSpPr>
        <p:spPr bwMode="auto">
          <a:xfrm>
            <a:off x="6254751"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3</a:t>
            </a:r>
          </a:p>
        </p:txBody>
      </p:sp>
      <p:sp>
        <p:nvSpPr>
          <p:cNvPr id="237604" name="Text Box 36">
            <a:extLst>
              <a:ext uri="{FF2B5EF4-FFF2-40B4-BE49-F238E27FC236}">
                <a16:creationId xmlns:a16="http://schemas.microsoft.com/office/drawing/2014/main" id="{2157141C-3992-BB4F-B48A-0DED3A42E1C8}"/>
              </a:ext>
            </a:extLst>
          </p:cNvPr>
          <p:cNvSpPr txBox="1">
            <a:spLocks noChangeArrowheads="1"/>
          </p:cNvSpPr>
          <p:nvPr/>
        </p:nvSpPr>
        <p:spPr bwMode="auto">
          <a:xfrm>
            <a:off x="6711951"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2</a:t>
            </a:r>
          </a:p>
        </p:txBody>
      </p:sp>
      <p:sp>
        <p:nvSpPr>
          <p:cNvPr id="237605" name="Text Box 37">
            <a:extLst>
              <a:ext uri="{FF2B5EF4-FFF2-40B4-BE49-F238E27FC236}">
                <a16:creationId xmlns:a16="http://schemas.microsoft.com/office/drawing/2014/main" id="{A623FE9F-20ED-9340-85D5-F9452FCC3B44}"/>
              </a:ext>
            </a:extLst>
          </p:cNvPr>
          <p:cNvSpPr txBox="1">
            <a:spLocks noChangeArrowheads="1"/>
          </p:cNvSpPr>
          <p:nvPr/>
        </p:nvSpPr>
        <p:spPr bwMode="auto">
          <a:xfrm>
            <a:off x="7197726"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2</a:t>
            </a:r>
          </a:p>
        </p:txBody>
      </p:sp>
      <p:pic>
        <p:nvPicPr>
          <p:cNvPr id="39" name="Picture 2">
            <a:extLst>
              <a:ext uri="{FF2B5EF4-FFF2-40B4-BE49-F238E27FC236}">
                <a16:creationId xmlns:a16="http://schemas.microsoft.com/office/drawing/2014/main" id="{18084D62-5CC3-714F-813E-71A9B9E4EF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4">
            <a:extLst>
              <a:ext uri="{FF2B5EF4-FFF2-40B4-BE49-F238E27FC236}">
                <a16:creationId xmlns:a16="http://schemas.microsoft.com/office/drawing/2014/main" id="{145BDF4F-B7E7-E246-AEC3-C7CEA0673C44}"/>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9327669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3">
            <a:extLst>
              <a:ext uri="{FF2B5EF4-FFF2-40B4-BE49-F238E27FC236}">
                <a16:creationId xmlns:a16="http://schemas.microsoft.com/office/drawing/2014/main" id="{7D3B96C0-4713-564B-A5C4-46F5F8EF967C}"/>
              </a:ext>
            </a:extLst>
          </p:cNvPr>
          <p:cNvSpPr>
            <a:spLocks noGrp="1"/>
          </p:cNvSpPr>
          <p:nvPr>
            <p:ph type="sldNum" sz="quarter" idx="10"/>
          </p:nvPr>
        </p:nvSpPr>
        <p:spPr/>
        <p:txBody>
          <a:bodyPr/>
          <a:lstStyle/>
          <a:p>
            <a:pPr eaLnBrk="0" fontAlgn="base" hangingPunct="0">
              <a:spcBef>
                <a:spcPct val="0"/>
              </a:spcBef>
              <a:spcAft>
                <a:spcPct val="0"/>
              </a:spcAft>
            </a:pPr>
            <a:fld id="{5B300E5B-9BF3-0548-A9D7-F8BC7A9703D2}" type="slidenum">
              <a:rPr kumimoji="1" lang="en-US" altLang="zh-CN">
                <a:solidFill>
                  <a:srgbClr val="000000"/>
                </a:solidFill>
                <a:latin typeface="Comic Sans MS" panose="030F0902030302020204" pitchFamily="66" charset="0"/>
              </a:rPr>
              <a:pPr eaLnBrk="0" fontAlgn="base" hangingPunct="0">
                <a:spcBef>
                  <a:spcPct val="0"/>
                </a:spcBef>
                <a:spcAft>
                  <a:spcPct val="0"/>
                </a:spcAft>
              </a:pPr>
              <a:t>46</a:t>
            </a:fld>
            <a:endParaRPr kumimoji="1" lang="en-US" altLang="zh-CN" sz="1400">
              <a:solidFill>
                <a:srgbClr val="000000"/>
              </a:solidFill>
              <a:latin typeface="Comic Sans MS" panose="030F0902030302020204" pitchFamily="66" charset="0"/>
            </a:endParaRPr>
          </a:p>
        </p:txBody>
      </p:sp>
      <p:sp>
        <p:nvSpPr>
          <p:cNvPr id="238594" name="Rectangle 2">
            <a:extLst>
              <a:ext uri="{FF2B5EF4-FFF2-40B4-BE49-F238E27FC236}">
                <a16:creationId xmlns:a16="http://schemas.microsoft.com/office/drawing/2014/main" id="{7AD6923A-A06E-F64F-BB28-0CA93ED3DEFA}"/>
              </a:ext>
            </a:extLst>
          </p:cNvPr>
          <p:cNvSpPr>
            <a:spLocks noChangeAspect="1" noChangeArrowheads="1"/>
          </p:cNvSpPr>
          <p:nvPr/>
        </p:nvSpPr>
        <p:spPr bwMode="auto">
          <a:xfrm>
            <a:off x="3429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10</a:t>
            </a:r>
          </a:p>
        </p:txBody>
      </p:sp>
      <p:sp>
        <p:nvSpPr>
          <p:cNvPr id="238595" name="Rectangle 3">
            <a:extLst>
              <a:ext uri="{FF2B5EF4-FFF2-40B4-BE49-F238E27FC236}">
                <a16:creationId xmlns:a16="http://schemas.microsoft.com/office/drawing/2014/main" id="{CFC2DE03-E257-EC46-BE55-A24498531763}"/>
              </a:ext>
            </a:extLst>
          </p:cNvPr>
          <p:cNvSpPr>
            <a:spLocks noChangeAspect="1" noChangeArrowheads="1"/>
          </p:cNvSpPr>
          <p:nvPr/>
        </p:nvSpPr>
        <p:spPr bwMode="auto">
          <a:xfrm>
            <a:off x="38862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14</a:t>
            </a:r>
          </a:p>
        </p:txBody>
      </p:sp>
      <p:sp>
        <p:nvSpPr>
          <p:cNvPr id="238596" name="Rectangle 4">
            <a:extLst>
              <a:ext uri="{FF2B5EF4-FFF2-40B4-BE49-F238E27FC236}">
                <a16:creationId xmlns:a16="http://schemas.microsoft.com/office/drawing/2014/main" id="{BBE29B32-F748-2E48-B8CF-7E6BAC256C3C}"/>
              </a:ext>
            </a:extLst>
          </p:cNvPr>
          <p:cNvSpPr>
            <a:spLocks noChangeAspect="1" noChangeArrowheads="1"/>
          </p:cNvSpPr>
          <p:nvPr/>
        </p:nvSpPr>
        <p:spPr bwMode="auto">
          <a:xfrm>
            <a:off x="4343400" y="3929064"/>
            <a:ext cx="457200" cy="414337"/>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FFFFFF"/>
                </a:solidFill>
                <a:latin typeface="Comic Sans MS" panose="030F0902030302020204" pitchFamily="66" charset="0"/>
                <a:ea typeface="宋体" panose="02010600030101010101" pitchFamily="2" charset="-122"/>
              </a:rPr>
              <a:t>18</a:t>
            </a:r>
          </a:p>
        </p:txBody>
      </p:sp>
      <p:sp>
        <p:nvSpPr>
          <p:cNvPr id="238597" name="Rectangle 5">
            <a:extLst>
              <a:ext uri="{FF2B5EF4-FFF2-40B4-BE49-F238E27FC236}">
                <a16:creationId xmlns:a16="http://schemas.microsoft.com/office/drawing/2014/main" id="{E04EDB60-7E88-934F-A6C5-C60084474B2F}"/>
              </a:ext>
            </a:extLst>
          </p:cNvPr>
          <p:cNvSpPr>
            <a:spLocks noChangeAspect="1" noChangeArrowheads="1"/>
          </p:cNvSpPr>
          <p:nvPr/>
        </p:nvSpPr>
        <p:spPr bwMode="auto">
          <a:xfrm>
            <a:off x="4800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19</a:t>
            </a:r>
          </a:p>
        </p:txBody>
      </p:sp>
      <p:sp>
        <p:nvSpPr>
          <p:cNvPr id="238598" name="Rectangle 6">
            <a:extLst>
              <a:ext uri="{FF2B5EF4-FFF2-40B4-BE49-F238E27FC236}">
                <a16:creationId xmlns:a16="http://schemas.microsoft.com/office/drawing/2014/main" id="{E4C408DC-732A-C043-A88B-BD02C1C855AC}"/>
              </a:ext>
            </a:extLst>
          </p:cNvPr>
          <p:cNvSpPr>
            <a:spLocks noChangeAspect="1" noChangeArrowheads="1"/>
          </p:cNvSpPr>
          <p:nvPr/>
        </p:nvSpPr>
        <p:spPr bwMode="auto">
          <a:xfrm>
            <a:off x="2514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3</a:t>
            </a:r>
          </a:p>
        </p:txBody>
      </p:sp>
      <p:sp>
        <p:nvSpPr>
          <p:cNvPr id="238599" name="Rectangle 7">
            <a:extLst>
              <a:ext uri="{FF2B5EF4-FFF2-40B4-BE49-F238E27FC236}">
                <a16:creationId xmlns:a16="http://schemas.microsoft.com/office/drawing/2014/main" id="{E5BAC76B-030B-4D49-9D9F-8DFF802687DA}"/>
              </a:ext>
            </a:extLst>
          </p:cNvPr>
          <p:cNvSpPr>
            <a:spLocks noChangeAspect="1" noChangeArrowheads="1"/>
          </p:cNvSpPr>
          <p:nvPr/>
        </p:nvSpPr>
        <p:spPr bwMode="auto">
          <a:xfrm>
            <a:off x="29718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7</a:t>
            </a:r>
          </a:p>
        </p:txBody>
      </p:sp>
      <p:sp>
        <p:nvSpPr>
          <p:cNvPr id="238600" name="Rectangle 8">
            <a:extLst>
              <a:ext uri="{FF2B5EF4-FFF2-40B4-BE49-F238E27FC236}">
                <a16:creationId xmlns:a16="http://schemas.microsoft.com/office/drawing/2014/main" id="{1ECE44FB-6342-C64D-90E4-D3167C2DC831}"/>
              </a:ext>
            </a:extLst>
          </p:cNvPr>
          <p:cNvSpPr>
            <a:spLocks noChangeAspect="1" noChangeArrowheads="1"/>
          </p:cNvSpPr>
          <p:nvPr/>
        </p:nvSpPr>
        <p:spPr bwMode="auto">
          <a:xfrm>
            <a:off x="66294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16</a:t>
            </a:r>
          </a:p>
        </p:txBody>
      </p:sp>
      <p:sp>
        <p:nvSpPr>
          <p:cNvPr id="238601" name="Rectangle 9">
            <a:extLst>
              <a:ext uri="{FF2B5EF4-FFF2-40B4-BE49-F238E27FC236}">
                <a16:creationId xmlns:a16="http://schemas.microsoft.com/office/drawing/2014/main" id="{477ED967-2CDB-3B48-800F-B3667EE3EF6F}"/>
              </a:ext>
            </a:extLst>
          </p:cNvPr>
          <p:cNvSpPr>
            <a:spLocks noChangeAspect="1" noChangeArrowheads="1"/>
          </p:cNvSpPr>
          <p:nvPr/>
        </p:nvSpPr>
        <p:spPr bwMode="auto">
          <a:xfrm>
            <a:off x="7086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17</a:t>
            </a:r>
          </a:p>
        </p:txBody>
      </p:sp>
      <p:sp>
        <p:nvSpPr>
          <p:cNvPr id="238602" name="Rectangle 10">
            <a:extLst>
              <a:ext uri="{FF2B5EF4-FFF2-40B4-BE49-F238E27FC236}">
                <a16:creationId xmlns:a16="http://schemas.microsoft.com/office/drawing/2014/main" id="{9FCB7FE3-5416-4D43-B11A-FF89DBFFCF63}"/>
              </a:ext>
            </a:extLst>
          </p:cNvPr>
          <p:cNvSpPr>
            <a:spLocks noChangeAspect="1" noChangeArrowheads="1"/>
          </p:cNvSpPr>
          <p:nvPr/>
        </p:nvSpPr>
        <p:spPr bwMode="auto">
          <a:xfrm>
            <a:off x="75438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23</a:t>
            </a:r>
          </a:p>
        </p:txBody>
      </p:sp>
      <p:sp>
        <p:nvSpPr>
          <p:cNvPr id="238603" name="Rectangle 11">
            <a:extLst>
              <a:ext uri="{FF2B5EF4-FFF2-40B4-BE49-F238E27FC236}">
                <a16:creationId xmlns:a16="http://schemas.microsoft.com/office/drawing/2014/main" id="{4B6E9AF5-5633-C84C-BFAC-3D16C5272FFC}"/>
              </a:ext>
            </a:extLst>
          </p:cNvPr>
          <p:cNvSpPr>
            <a:spLocks noChangeAspect="1" noChangeArrowheads="1"/>
          </p:cNvSpPr>
          <p:nvPr/>
        </p:nvSpPr>
        <p:spPr bwMode="auto">
          <a:xfrm>
            <a:off x="8001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25</a:t>
            </a:r>
          </a:p>
        </p:txBody>
      </p:sp>
      <p:sp>
        <p:nvSpPr>
          <p:cNvPr id="238604" name="Rectangle 12">
            <a:extLst>
              <a:ext uri="{FF2B5EF4-FFF2-40B4-BE49-F238E27FC236}">
                <a16:creationId xmlns:a16="http://schemas.microsoft.com/office/drawing/2014/main" id="{3ADBA1F7-B582-FD4C-B161-DB15D52CB254}"/>
              </a:ext>
            </a:extLst>
          </p:cNvPr>
          <p:cNvSpPr>
            <a:spLocks noChangeAspect="1" noChangeArrowheads="1"/>
          </p:cNvSpPr>
          <p:nvPr/>
        </p:nvSpPr>
        <p:spPr bwMode="auto">
          <a:xfrm>
            <a:off x="5715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a:t>
            </a:r>
          </a:p>
        </p:txBody>
      </p:sp>
      <p:sp>
        <p:nvSpPr>
          <p:cNvPr id="238605" name="Rectangle 13">
            <a:extLst>
              <a:ext uri="{FF2B5EF4-FFF2-40B4-BE49-F238E27FC236}">
                <a16:creationId xmlns:a16="http://schemas.microsoft.com/office/drawing/2014/main" id="{0A12B829-0007-A047-BAC6-D441CFDE3E5C}"/>
              </a:ext>
            </a:extLst>
          </p:cNvPr>
          <p:cNvSpPr>
            <a:spLocks noChangeAspect="1" noChangeArrowheads="1"/>
          </p:cNvSpPr>
          <p:nvPr/>
        </p:nvSpPr>
        <p:spPr bwMode="auto">
          <a:xfrm>
            <a:off x="61722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11</a:t>
            </a:r>
          </a:p>
        </p:txBody>
      </p:sp>
      <p:sp>
        <p:nvSpPr>
          <p:cNvPr id="238606" name="Rectangle 14">
            <a:extLst>
              <a:ext uri="{FF2B5EF4-FFF2-40B4-BE49-F238E27FC236}">
                <a16:creationId xmlns:a16="http://schemas.microsoft.com/office/drawing/2014/main" id="{DEFAF258-26DF-1342-9A4D-7899FBD5CE94}"/>
              </a:ext>
            </a:extLst>
          </p:cNvPr>
          <p:cNvSpPr>
            <a:spLocks noGrp="1" noChangeArrowheads="1"/>
          </p:cNvSpPr>
          <p:nvPr>
            <p:ph type="title"/>
          </p:nvPr>
        </p:nvSpPr>
        <p:spPr/>
        <p:txBody>
          <a:bodyPr/>
          <a:lstStyle/>
          <a:p>
            <a:r>
              <a:rPr lang="en-US" altLang="zh-CN">
                <a:ea typeface="宋体" panose="02010600030101010101" pitchFamily="2" charset="-122"/>
              </a:rPr>
              <a:t>Merge and Count</a:t>
            </a:r>
          </a:p>
        </p:txBody>
      </p:sp>
      <p:sp>
        <p:nvSpPr>
          <p:cNvPr id="238607" name="Rectangle 15">
            <a:extLst>
              <a:ext uri="{FF2B5EF4-FFF2-40B4-BE49-F238E27FC236}">
                <a16:creationId xmlns:a16="http://schemas.microsoft.com/office/drawing/2014/main" id="{7E5D6FCB-B374-D14F-B407-6FE83D6D9C36}"/>
              </a:ext>
            </a:extLst>
          </p:cNvPr>
          <p:cNvSpPr>
            <a:spLocks noGrp="1" noChangeArrowheads="1"/>
          </p:cNvSpPr>
          <p:nvPr>
            <p:ph type="body" idx="1"/>
          </p:nvPr>
        </p:nvSpPr>
        <p:spPr/>
        <p:txBody>
          <a:bodyPr/>
          <a:lstStyle/>
          <a:p>
            <a:r>
              <a:rPr lang="en-US" altLang="zh-CN">
                <a:ea typeface="宋体" panose="02010600030101010101" pitchFamily="2" charset="-122"/>
              </a:rPr>
              <a:t>Merge and count step. </a:t>
            </a:r>
          </a:p>
          <a:p>
            <a:pPr lvl="1"/>
            <a:r>
              <a:rPr lang="en-US" altLang="zh-CN">
                <a:ea typeface="宋体" panose="02010600030101010101" pitchFamily="2" charset="-122"/>
              </a:rPr>
              <a:t>Given two sorted halves, count number of inversions where a</a:t>
            </a:r>
            <a:r>
              <a:rPr lang="en-US" altLang="zh-CN" sz="2000" baseline="-25000">
                <a:ea typeface="宋体" panose="02010600030101010101" pitchFamily="2" charset="-122"/>
              </a:rPr>
              <a:t>i</a:t>
            </a:r>
            <a:r>
              <a:rPr lang="en-US" altLang="zh-CN">
                <a:ea typeface="宋体" panose="02010600030101010101" pitchFamily="2" charset="-122"/>
              </a:rPr>
              <a:t> and a</a:t>
            </a:r>
            <a:r>
              <a:rPr lang="en-US" altLang="zh-CN" sz="2000" baseline="-25000">
                <a:ea typeface="宋体" panose="02010600030101010101" pitchFamily="2" charset="-122"/>
              </a:rPr>
              <a:t>j</a:t>
            </a:r>
            <a:r>
              <a:rPr lang="en-US" altLang="zh-CN">
                <a:ea typeface="宋体" panose="02010600030101010101" pitchFamily="2" charset="-122"/>
              </a:rPr>
              <a:t> are in different halves.</a:t>
            </a:r>
          </a:p>
          <a:p>
            <a:pPr lvl="1"/>
            <a:r>
              <a:rPr lang="en-US" altLang="zh-CN">
                <a:ea typeface="宋体" panose="02010600030101010101" pitchFamily="2" charset="-122"/>
              </a:rPr>
              <a:t>Combine two sorted halves into sorted whole.</a:t>
            </a:r>
          </a:p>
        </p:txBody>
      </p:sp>
      <p:sp>
        <p:nvSpPr>
          <p:cNvPr id="238608" name="Text Box 16">
            <a:extLst>
              <a:ext uri="{FF2B5EF4-FFF2-40B4-BE49-F238E27FC236}">
                <a16:creationId xmlns:a16="http://schemas.microsoft.com/office/drawing/2014/main" id="{69FF8FC1-1918-894D-AD2E-8D1C184640A5}"/>
              </a:ext>
            </a:extLst>
          </p:cNvPr>
          <p:cNvSpPr txBox="1">
            <a:spLocks noChangeArrowheads="1"/>
          </p:cNvSpPr>
          <p:nvPr/>
        </p:nvSpPr>
        <p:spPr bwMode="auto">
          <a:xfrm>
            <a:off x="8543926" y="3962401"/>
            <a:ext cx="1960563"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400">
                <a:solidFill>
                  <a:srgbClr val="000000"/>
                </a:solidFill>
                <a:latin typeface="Comic Sans MS" panose="030F0902030302020204" pitchFamily="66" charset="0"/>
                <a:ea typeface="宋体" panose="02010600030101010101" pitchFamily="2" charset="-122"/>
              </a:rPr>
              <a:t>two sorted halves</a:t>
            </a:r>
          </a:p>
        </p:txBody>
      </p:sp>
      <p:sp>
        <p:nvSpPr>
          <p:cNvPr id="238609" name="Rectangle 17">
            <a:extLst>
              <a:ext uri="{FF2B5EF4-FFF2-40B4-BE49-F238E27FC236}">
                <a16:creationId xmlns:a16="http://schemas.microsoft.com/office/drawing/2014/main" id="{517C2DD8-3346-9D4D-9696-282AFC484012}"/>
              </a:ext>
            </a:extLst>
          </p:cNvPr>
          <p:cNvSpPr>
            <a:spLocks noChangeAspect="1" noChangeArrowheads="1"/>
          </p:cNvSpPr>
          <p:nvPr/>
        </p:nvSpPr>
        <p:spPr bwMode="auto">
          <a:xfrm>
            <a:off x="36576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7</a:t>
            </a:r>
          </a:p>
        </p:txBody>
      </p:sp>
      <p:sp>
        <p:nvSpPr>
          <p:cNvPr id="238610" name="Rectangle 18">
            <a:extLst>
              <a:ext uri="{FF2B5EF4-FFF2-40B4-BE49-F238E27FC236}">
                <a16:creationId xmlns:a16="http://schemas.microsoft.com/office/drawing/2014/main" id="{230C49E2-5030-7D4C-9A07-1B6180E5C8E1}"/>
              </a:ext>
            </a:extLst>
          </p:cNvPr>
          <p:cNvSpPr>
            <a:spLocks noChangeAspect="1" noChangeArrowheads="1"/>
          </p:cNvSpPr>
          <p:nvPr/>
        </p:nvSpPr>
        <p:spPr bwMode="auto">
          <a:xfrm>
            <a:off x="41148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10</a:t>
            </a:r>
          </a:p>
        </p:txBody>
      </p:sp>
      <p:sp>
        <p:nvSpPr>
          <p:cNvPr id="238611" name="Rectangle 19">
            <a:extLst>
              <a:ext uri="{FF2B5EF4-FFF2-40B4-BE49-F238E27FC236}">
                <a16:creationId xmlns:a16="http://schemas.microsoft.com/office/drawing/2014/main" id="{3787E938-F166-F042-9F4B-CF8D6BA416A9}"/>
              </a:ext>
            </a:extLst>
          </p:cNvPr>
          <p:cNvSpPr>
            <a:spLocks noChangeAspect="1" noChangeArrowheads="1"/>
          </p:cNvSpPr>
          <p:nvPr/>
        </p:nvSpPr>
        <p:spPr bwMode="auto">
          <a:xfrm>
            <a:off x="45720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11</a:t>
            </a:r>
          </a:p>
        </p:txBody>
      </p:sp>
      <p:sp>
        <p:nvSpPr>
          <p:cNvPr id="238612" name="Rectangle 20">
            <a:extLst>
              <a:ext uri="{FF2B5EF4-FFF2-40B4-BE49-F238E27FC236}">
                <a16:creationId xmlns:a16="http://schemas.microsoft.com/office/drawing/2014/main" id="{9AD5FD91-30E7-C64C-A7DE-85B00E33325C}"/>
              </a:ext>
            </a:extLst>
          </p:cNvPr>
          <p:cNvSpPr>
            <a:spLocks noChangeAspect="1" noChangeArrowheads="1"/>
          </p:cNvSpPr>
          <p:nvPr/>
        </p:nvSpPr>
        <p:spPr bwMode="auto">
          <a:xfrm>
            <a:off x="5029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14</a:t>
            </a:r>
          </a:p>
        </p:txBody>
      </p:sp>
      <p:sp>
        <p:nvSpPr>
          <p:cNvPr id="238613" name="Rectangle 21">
            <a:extLst>
              <a:ext uri="{FF2B5EF4-FFF2-40B4-BE49-F238E27FC236}">
                <a16:creationId xmlns:a16="http://schemas.microsoft.com/office/drawing/2014/main" id="{54AE9227-CF36-6742-A9D6-1760791B586D}"/>
              </a:ext>
            </a:extLst>
          </p:cNvPr>
          <p:cNvSpPr>
            <a:spLocks noChangeAspect="1" noChangeArrowheads="1"/>
          </p:cNvSpPr>
          <p:nvPr/>
        </p:nvSpPr>
        <p:spPr bwMode="auto">
          <a:xfrm>
            <a:off x="2743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a:t>
            </a:r>
          </a:p>
        </p:txBody>
      </p:sp>
      <p:sp>
        <p:nvSpPr>
          <p:cNvPr id="238614" name="Rectangle 22">
            <a:extLst>
              <a:ext uri="{FF2B5EF4-FFF2-40B4-BE49-F238E27FC236}">
                <a16:creationId xmlns:a16="http://schemas.microsoft.com/office/drawing/2014/main" id="{68D542BB-420B-5C40-84FC-B36C14B74724}"/>
              </a:ext>
            </a:extLst>
          </p:cNvPr>
          <p:cNvSpPr>
            <a:spLocks noChangeAspect="1" noChangeArrowheads="1"/>
          </p:cNvSpPr>
          <p:nvPr/>
        </p:nvSpPr>
        <p:spPr bwMode="auto">
          <a:xfrm>
            <a:off x="3200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3</a:t>
            </a:r>
          </a:p>
        </p:txBody>
      </p:sp>
      <p:sp>
        <p:nvSpPr>
          <p:cNvPr id="238615" name="Rectangle 23">
            <a:extLst>
              <a:ext uri="{FF2B5EF4-FFF2-40B4-BE49-F238E27FC236}">
                <a16:creationId xmlns:a16="http://schemas.microsoft.com/office/drawing/2014/main" id="{E0B43C39-0B9C-574F-9F15-1DF75F7CE1B2}"/>
              </a:ext>
            </a:extLst>
          </p:cNvPr>
          <p:cNvSpPr>
            <a:spLocks noChangeAspect="1" noChangeArrowheads="1"/>
          </p:cNvSpPr>
          <p:nvPr/>
        </p:nvSpPr>
        <p:spPr bwMode="auto">
          <a:xfrm>
            <a:off x="64008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18</a:t>
            </a:r>
          </a:p>
        </p:txBody>
      </p:sp>
      <p:sp>
        <p:nvSpPr>
          <p:cNvPr id="238616" name="Rectangle 24">
            <a:extLst>
              <a:ext uri="{FF2B5EF4-FFF2-40B4-BE49-F238E27FC236}">
                <a16:creationId xmlns:a16="http://schemas.microsoft.com/office/drawing/2014/main" id="{5AAA6308-37FB-EF4F-9F7A-9461A9A411AE}"/>
              </a:ext>
            </a:extLst>
          </p:cNvPr>
          <p:cNvSpPr>
            <a:spLocks noChangeAspect="1" noChangeArrowheads="1"/>
          </p:cNvSpPr>
          <p:nvPr/>
        </p:nvSpPr>
        <p:spPr bwMode="auto">
          <a:xfrm>
            <a:off x="68580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38617" name="Rectangle 25">
            <a:extLst>
              <a:ext uri="{FF2B5EF4-FFF2-40B4-BE49-F238E27FC236}">
                <a16:creationId xmlns:a16="http://schemas.microsoft.com/office/drawing/2014/main" id="{DA4FDBB7-391C-F147-A504-1C4F417F3277}"/>
              </a:ext>
            </a:extLst>
          </p:cNvPr>
          <p:cNvSpPr>
            <a:spLocks noChangeAspect="1" noChangeArrowheads="1"/>
          </p:cNvSpPr>
          <p:nvPr/>
        </p:nvSpPr>
        <p:spPr bwMode="auto">
          <a:xfrm>
            <a:off x="7315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38618" name="Rectangle 26">
            <a:extLst>
              <a:ext uri="{FF2B5EF4-FFF2-40B4-BE49-F238E27FC236}">
                <a16:creationId xmlns:a16="http://schemas.microsoft.com/office/drawing/2014/main" id="{4B66112B-81BE-C949-A89D-2C81BD424B0D}"/>
              </a:ext>
            </a:extLst>
          </p:cNvPr>
          <p:cNvSpPr>
            <a:spLocks noChangeAspect="1" noChangeArrowheads="1"/>
          </p:cNvSpPr>
          <p:nvPr/>
        </p:nvSpPr>
        <p:spPr bwMode="auto">
          <a:xfrm>
            <a:off x="7772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38619" name="Rectangle 27">
            <a:extLst>
              <a:ext uri="{FF2B5EF4-FFF2-40B4-BE49-F238E27FC236}">
                <a16:creationId xmlns:a16="http://schemas.microsoft.com/office/drawing/2014/main" id="{A6C3675A-55FC-F146-AF7E-ED8273F1A7C1}"/>
              </a:ext>
            </a:extLst>
          </p:cNvPr>
          <p:cNvSpPr>
            <a:spLocks noChangeAspect="1" noChangeArrowheads="1"/>
          </p:cNvSpPr>
          <p:nvPr/>
        </p:nvSpPr>
        <p:spPr bwMode="auto">
          <a:xfrm>
            <a:off x="5486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16</a:t>
            </a:r>
          </a:p>
        </p:txBody>
      </p:sp>
      <p:sp>
        <p:nvSpPr>
          <p:cNvPr id="238620" name="Rectangle 28">
            <a:extLst>
              <a:ext uri="{FF2B5EF4-FFF2-40B4-BE49-F238E27FC236}">
                <a16:creationId xmlns:a16="http://schemas.microsoft.com/office/drawing/2014/main" id="{6E8D065A-A42F-254E-A7E1-4450ABD83D0E}"/>
              </a:ext>
            </a:extLst>
          </p:cNvPr>
          <p:cNvSpPr>
            <a:spLocks noChangeAspect="1" noChangeArrowheads="1"/>
          </p:cNvSpPr>
          <p:nvPr/>
        </p:nvSpPr>
        <p:spPr bwMode="auto">
          <a:xfrm>
            <a:off x="59436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17</a:t>
            </a:r>
          </a:p>
        </p:txBody>
      </p:sp>
      <p:sp>
        <p:nvSpPr>
          <p:cNvPr id="238621" name="Text Box 29">
            <a:extLst>
              <a:ext uri="{FF2B5EF4-FFF2-40B4-BE49-F238E27FC236}">
                <a16:creationId xmlns:a16="http://schemas.microsoft.com/office/drawing/2014/main" id="{FC876464-6306-A84E-A282-2240EFF5A910}"/>
              </a:ext>
            </a:extLst>
          </p:cNvPr>
          <p:cNvSpPr txBox="1">
            <a:spLocks noChangeArrowheads="1"/>
          </p:cNvSpPr>
          <p:nvPr/>
        </p:nvSpPr>
        <p:spPr bwMode="auto">
          <a:xfrm>
            <a:off x="8534400" y="4967289"/>
            <a:ext cx="1905000"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400">
                <a:solidFill>
                  <a:srgbClr val="000000"/>
                </a:solidFill>
                <a:latin typeface="Comic Sans MS" panose="030F0902030302020204" pitchFamily="66" charset="0"/>
                <a:ea typeface="宋体" panose="02010600030101010101" pitchFamily="2" charset="-122"/>
              </a:rPr>
              <a:t>auxiliary array</a:t>
            </a:r>
          </a:p>
        </p:txBody>
      </p:sp>
      <p:sp>
        <p:nvSpPr>
          <p:cNvPr id="238622" name="Line 30">
            <a:extLst>
              <a:ext uri="{FF2B5EF4-FFF2-40B4-BE49-F238E27FC236}">
                <a16:creationId xmlns:a16="http://schemas.microsoft.com/office/drawing/2014/main" id="{BC13C468-B006-EC4E-B8CF-D6B2DE79BBC8}"/>
              </a:ext>
            </a:extLst>
          </p:cNvPr>
          <p:cNvSpPr>
            <a:spLocks noChangeShapeType="1"/>
          </p:cNvSpPr>
          <p:nvPr/>
        </p:nvSpPr>
        <p:spPr bwMode="auto">
          <a:xfrm>
            <a:off x="4559300" y="3609975"/>
            <a:ext cx="0" cy="2095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kumimoji="1" lang="zh-CN" altLang="en-US" sz="1600">
              <a:solidFill>
                <a:srgbClr val="000000"/>
              </a:solidFill>
              <a:latin typeface="Comic Sans MS" panose="030F0902030302020204" pitchFamily="66" charset="0"/>
            </a:endParaRPr>
          </a:p>
        </p:txBody>
      </p:sp>
      <p:sp>
        <p:nvSpPr>
          <p:cNvPr id="238623" name="Line 31">
            <a:extLst>
              <a:ext uri="{FF2B5EF4-FFF2-40B4-BE49-F238E27FC236}">
                <a16:creationId xmlns:a16="http://schemas.microsoft.com/office/drawing/2014/main" id="{20D4AF5D-7AF6-F740-A741-64CC5FD57F80}"/>
              </a:ext>
            </a:extLst>
          </p:cNvPr>
          <p:cNvSpPr>
            <a:spLocks noChangeShapeType="1"/>
          </p:cNvSpPr>
          <p:nvPr/>
        </p:nvSpPr>
        <p:spPr bwMode="auto">
          <a:xfrm>
            <a:off x="7764463" y="3609975"/>
            <a:ext cx="0" cy="2095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kumimoji="1" lang="zh-CN" altLang="en-US" sz="1600">
              <a:solidFill>
                <a:srgbClr val="000000"/>
              </a:solidFill>
              <a:latin typeface="Comic Sans MS" panose="030F0902030302020204" pitchFamily="66" charset="0"/>
            </a:endParaRPr>
          </a:p>
        </p:txBody>
      </p:sp>
      <p:sp>
        <p:nvSpPr>
          <p:cNvPr id="238624" name="Text Box 32">
            <a:extLst>
              <a:ext uri="{FF2B5EF4-FFF2-40B4-BE49-F238E27FC236}">
                <a16:creationId xmlns:a16="http://schemas.microsoft.com/office/drawing/2014/main" id="{EB2D1E24-86A8-C449-83C8-216B78EF3C23}"/>
              </a:ext>
            </a:extLst>
          </p:cNvPr>
          <p:cNvSpPr txBox="1">
            <a:spLocks noChangeArrowheads="1"/>
          </p:cNvSpPr>
          <p:nvPr/>
        </p:nvSpPr>
        <p:spPr bwMode="auto">
          <a:xfrm>
            <a:off x="3629025" y="3257550"/>
            <a:ext cx="1905000"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600">
                <a:solidFill>
                  <a:srgbClr val="000000"/>
                </a:solidFill>
                <a:latin typeface="Comic Sans MS" panose="030F0902030302020204" pitchFamily="66" charset="0"/>
                <a:ea typeface="宋体" panose="02010600030101010101" pitchFamily="2" charset="-122"/>
              </a:rPr>
              <a:t>i = 2</a:t>
            </a:r>
          </a:p>
        </p:txBody>
      </p:sp>
      <p:sp>
        <p:nvSpPr>
          <p:cNvPr id="238625" name="Text Box 33">
            <a:extLst>
              <a:ext uri="{FF2B5EF4-FFF2-40B4-BE49-F238E27FC236}">
                <a16:creationId xmlns:a16="http://schemas.microsoft.com/office/drawing/2014/main" id="{1318D898-B94E-F74D-B5C4-387BD6A30142}"/>
              </a:ext>
            </a:extLst>
          </p:cNvPr>
          <p:cNvSpPr txBox="1">
            <a:spLocks noChangeArrowheads="1"/>
          </p:cNvSpPr>
          <p:nvPr/>
        </p:nvSpPr>
        <p:spPr bwMode="auto">
          <a:xfrm>
            <a:off x="5276850" y="5838826"/>
            <a:ext cx="3346450" cy="430887"/>
          </a:xfrm>
          <a:prstGeom prst="rect">
            <a:avLst/>
          </a:prstGeom>
          <a:solidFill>
            <a:schemeClr val="accent2"/>
          </a:solidFill>
          <a:ln>
            <a:noFill/>
          </a:ln>
          <a:extLst>
            <a:ext uri="{91240B29-F687-4F45-9708-019B960494DF}">
              <a14:hiddenLine xmlns:a14="http://schemas.microsoft.com/office/drawing/2010/main" w="9525">
                <a:solidFill>
                  <a:schemeClr val="tx1"/>
                </a:solidFill>
                <a:miter lim="800000"/>
                <a:headEnd/>
                <a:tailEnd/>
              </a14:hiddenLine>
            </a:ext>
          </a:extLst>
        </p:spPr>
        <p:txBody>
          <a:bodyPr tIns="91440" bIns="91440">
            <a:spAutoFit/>
          </a:bodyPr>
          <a:lstStyle/>
          <a:p>
            <a:pPr eaLnBrk="0" fontAlgn="base" hangingPunct="0">
              <a:spcBef>
                <a:spcPct val="50000"/>
              </a:spcBef>
              <a:spcAft>
                <a:spcPct val="0"/>
              </a:spcAft>
            </a:pPr>
            <a:r>
              <a:rPr lang="en-US" altLang="zh-CN" sz="1600">
                <a:solidFill>
                  <a:srgbClr val="000000"/>
                </a:solidFill>
                <a:latin typeface="Comic Sans MS" panose="030F0902030302020204" pitchFamily="66" charset="0"/>
                <a:ea typeface="宋体" panose="02010600030101010101" pitchFamily="2" charset="-122"/>
              </a:rPr>
              <a:t>Total:  6 + 3 + 2 + 2</a:t>
            </a:r>
          </a:p>
        </p:txBody>
      </p:sp>
      <p:sp>
        <p:nvSpPr>
          <p:cNvPr id="238626" name="Text Box 34">
            <a:extLst>
              <a:ext uri="{FF2B5EF4-FFF2-40B4-BE49-F238E27FC236}">
                <a16:creationId xmlns:a16="http://schemas.microsoft.com/office/drawing/2014/main" id="{8CC07AFF-861E-BE41-BAAD-DB043BF5F539}"/>
              </a:ext>
            </a:extLst>
          </p:cNvPr>
          <p:cNvSpPr txBox="1">
            <a:spLocks noChangeArrowheads="1"/>
          </p:cNvSpPr>
          <p:nvPr/>
        </p:nvSpPr>
        <p:spPr bwMode="auto">
          <a:xfrm>
            <a:off x="5807076"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6</a:t>
            </a:r>
          </a:p>
        </p:txBody>
      </p:sp>
      <p:sp>
        <p:nvSpPr>
          <p:cNvPr id="238627" name="Text Box 35">
            <a:extLst>
              <a:ext uri="{FF2B5EF4-FFF2-40B4-BE49-F238E27FC236}">
                <a16:creationId xmlns:a16="http://schemas.microsoft.com/office/drawing/2014/main" id="{9D8309AC-947A-794B-9664-605920CF8E2E}"/>
              </a:ext>
            </a:extLst>
          </p:cNvPr>
          <p:cNvSpPr txBox="1">
            <a:spLocks noChangeArrowheads="1"/>
          </p:cNvSpPr>
          <p:nvPr/>
        </p:nvSpPr>
        <p:spPr bwMode="auto">
          <a:xfrm>
            <a:off x="6254751"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3</a:t>
            </a:r>
          </a:p>
        </p:txBody>
      </p:sp>
      <p:sp>
        <p:nvSpPr>
          <p:cNvPr id="238628" name="Text Box 36">
            <a:extLst>
              <a:ext uri="{FF2B5EF4-FFF2-40B4-BE49-F238E27FC236}">
                <a16:creationId xmlns:a16="http://schemas.microsoft.com/office/drawing/2014/main" id="{EEC91905-6E65-5542-82EF-36AE6440A7AE}"/>
              </a:ext>
            </a:extLst>
          </p:cNvPr>
          <p:cNvSpPr txBox="1">
            <a:spLocks noChangeArrowheads="1"/>
          </p:cNvSpPr>
          <p:nvPr/>
        </p:nvSpPr>
        <p:spPr bwMode="auto">
          <a:xfrm>
            <a:off x="6711951"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2</a:t>
            </a:r>
          </a:p>
        </p:txBody>
      </p:sp>
      <p:sp>
        <p:nvSpPr>
          <p:cNvPr id="238629" name="Text Box 37">
            <a:extLst>
              <a:ext uri="{FF2B5EF4-FFF2-40B4-BE49-F238E27FC236}">
                <a16:creationId xmlns:a16="http://schemas.microsoft.com/office/drawing/2014/main" id="{B4B894E8-BEE8-6545-A3A0-EAE050D81315}"/>
              </a:ext>
            </a:extLst>
          </p:cNvPr>
          <p:cNvSpPr txBox="1">
            <a:spLocks noChangeArrowheads="1"/>
          </p:cNvSpPr>
          <p:nvPr/>
        </p:nvSpPr>
        <p:spPr bwMode="auto">
          <a:xfrm>
            <a:off x="7197726"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2</a:t>
            </a:r>
          </a:p>
        </p:txBody>
      </p:sp>
      <p:pic>
        <p:nvPicPr>
          <p:cNvPr id="39" name="Picture 2">
            <a:extLst>
              <a:ext uri="{FF2B5EF4-FFF2-40B4-BE49-F238E27FC236}">
                <a16:creationId xmlns:a16="http://schemas.microsoft.com/office/drawing/2014/main" id="{83A477B4-1D47-EF41-AD05-2C5C5D7AD6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4">
            <a:extLst>
              <a:ext uri="{FF2B5EF4-FFF2-40B4-BE49-F238E27FC236}">
                <a16:creationId xmlns:a16="http://schemas.microsoft.com/office/drawing/2014/main" id="{E479CD46-0961-514E-94AF-BC37EFE07491}"/>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24581201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3">
            <a:extLst>
              <a:ext uri="{FF2B5EF4-FFF2-40B4-BE49-F238E27FC236}">
                <a16:creationId xmlns:a16="http://schemas.microsoft.com/office/drawing/2014/main" id="{96C5F9D7-2BE1-FF44-BA09-ABB6883C4B58}"/>
              </a:ext>
            </a:extLst>
          </p:cNvPr>
          <p:cNvSpPr>
            <a:spLocks noGrp="1"/>
          </p:cNvSpPr>
          <p:nvPr>
            <p:ph type="sldNum" sz="quarter" idx="10"/>
          </p:nvPr>
        </p:nvSpPr>
        <p:spPr/>
        <p:txBody>
          <a:bodyPr/>
          <a:lstStyle/>
          <a:p>
            <a:pPr eaLnBrk="0" fontAlgn="base" hangingPunct="0">
              <a:spcBef>
                <a:spcPct val="0"/>
              </a:spcBef>
              <a:spcAft>
                <a:spcPct val="0"/>
              </a:spcAft>
            </a:pPr>
            <a:fld id="{4FF844CC-E3EA-4C42-8850-85DEEB02888E}" type="slidenum">
              <a:rPr kumimoji="1" lang="en-US" altLang="zh-CN">
                <a:solidFill>
                  <a:srgbClr val="000000"/>
                </a:solidFill>
                <a:latin typeface="Comic Sans MS" panose="030F0902030302020204" pitchFamily="66" charset="0"/>
              </a:rPr>
              <a:pPr eaLnBrk="0" fontAlgn="base" hangingPunct="0">
                <a:spcBef>
                  <a:spcPct val="0"/>
                </a:spcBef>
                <a:spcAft>
                  <a:spcPct val="0"/>
                </a:spcAft>
              </a:pPr>
              <a:t>47</a:t>
            </a:fld>
            <a:endParaRPr kumimoji="1" lang="en-US" altLang="zh-CN" sz="1400">
              <a:solidFill>
                <a:srgbClr val="000000"/>
              </a:solidFill>
              <a:latin typeface="Comic Sans MS" panose="030F0902030302020204" pitchFamily="66" charset="0"/>
            </a:endParaRPr>
          </a:p>
        </p:txBody>
      </p:sp>
      <p:sp>
        <p:nvSpPr>
          <p:cNvPr id="239618" name="Rectangle 2">
            <a:extLst>
              <a:ext uri="{FF2B5EF4-FFF2-40B4-BE49-F238E27FC236}">
                <a16:creationId xmlns:a16="http://schemas.microsoft.com/office/drawing/2014/main" id="{72162CFF-EAB2-7149-94C3-E54925C89FD3}"/>
              </a:ext>
            </a:extLst>
          </p:cNvPr>
          <p:cNvSpPr>
            <a:spLocks noChangeAspect="1" noChangeArrowheads="1"/>
          </p:cNvSpPr>
          <p:nvPr/>
        </p:nvSpPr>
        <p:spPr bwMode="auto">
          <a:xfrm>
            <a:off x="3429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10</a:t>
            </a:r>
          </a:p>
        </p:txBody>
      </p:sp>
      <p:sp>
        <p:nvSpPr>
          <p:cNvPr id="239619" name="Rectangle 3">
            <a:extLst>
              <a:ext uri="{FF2B5EF4-FFF2-40B4-BE49-F238E27FC236}">
                <a16:creationId xmlns:a16="http://schemas.microsoft.com/office/drawing/2014/main" id="{4F9470B4-3E51-634F-A953-D1E26BE0ACFC}"/>
              </a:ext>
            </a:extLst>
          </p:cNvPr>
          <p:cNvSpPr>
            <a:spLocks noChangeAspect="1" noChangeArrowheads="1"/>
          </p:cNvSpPr>
          <p:nvPr/>
        </p:nvSpPr>
        <p:spPr bwMode="auto">
          <a:xfrm>
            <a:off x="38862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14</a:t>
            </a:r>
          </a:p>
        </p:txBody>
      </p:sp>
      <p:sp>
        <p:nvSpPr>
          <p:cNvPr id="239620" name="Rectangle 4">
            <a:extLst>
              <a:ext uri="{FF2B5EF4-FFF2-40B4-BE49-F238E27FC236}">
                <a16:creationId xmlns:a16="http://schemas.microsoft.com/office/drawing/2014/main" id="{CBA02E43-158F-A44E-AAA5-D211A773C576}"/>
              </a:ext>
            </a:extLst>
          </p:cNvPr>
          <p:cNvSpPr>
            <a:spLocks noChangeAspect="1" noChangeArrowheads="1"/>
          </p:cNvSpPr>
          <p:nvPr/>
        </p:nvSpPr>
        <p:spPr bwMode="auto">
          <a:xfrm>
            <a:off x="43434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18</a:t>
            </a:r>
          </a:p>
        </p:txBody>
      </p:sp>
      <p:sp>
        <p:nvSpPr>
          <p:cNvPr id="239621" name="Rectangle 5">
            <a:extLst>
              <a:ext uri="{FF2B5EF4-FFF2-40B4-BE49-F238E27FC236}">
                <a16:creationId xmlns:a16="http://schemas.microsoft.com/office/drawing/2014/main" id="{A1D0EF05-5FE9-A247-9404-A410C3708389}"/>
              </a:ext>
            </a:extLst>
          </p:cNvPr>
          <p:cNvSpPr>
            <a:spLocks noChangeAspect="1" noChangeArrowheads="1"/>
          </p:cNvSpPr>
          <p:nvPr/>
        </p:nvSpPr>
        <p:spPr bwMode="auto">
          <a:xfrm>
            <a:off x="4800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19</a:t>
            </a:r>
          </a:p>
        </p:txBody>
      </p:sp>
      <p:sp>
        <p:nvSpPr>
          <p:cNvPr id="239622" name="Rectangle 6">
            <a:extLst>
              <a:ext uri="{FF2B5EF4-FFF2-40B4-BE49-F238E27FC236}">
                <a16:creationId xmlns:a16="http://schemas.microsoft.com/office/drawing/2014/main" id="{AA5F8BFE-E99C-114D-81FF-9960D4D2AD13}"/>
              </a:ext>
            </a:extLst>
          </p:cNvPr>
          <p:cNvSpPr>
            <a:spLocks noChangeAspect="1" noChangeArrowheads="1"/>
          </p:cNvSpPr>
          <p:nvPr/>
        </p:nvSpPr>
        <p:spPr bwMode="auto">
          <a:xfrm>
            <a:off x="2514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3</a:t>
            </a:r>
          </a:p>
        </p:txBody>
      </p:sp>
      <p:sp>
        <p:nvSpPr>
          <p:cNvPr id="239623" name="Rectangle 7">
            <a:extLst>
              <a:ext uri="{FF2B5EF4-FFF2-40B4-BE49-F238E27FC236}">
                <a16:creationId xmlns:a16="http://schemas.microsoft.com/office/drawing/2014/main" id="{D5FC8B10-94B1-BE4E-8C29-F6AD81033F57}"/>
              </a:ext>
            </a:extLst>
          </p:cNvPr>
          <p:cNvSpPr>
            <a:spLocks noChangeAspect="1" noChangeArrowheads="1"/>
          </p:cNvSpPr>
          <p:nvPr/>
        </p:nvSpPr>
        <p:spPr bwMode="auto">
          <a:xfrm>
            <a:off x="29718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7</a:t>
            </a:r>
          </a:p>
        </p:txBody>
      </p:sp>
      <p:sp>
        <p:nvSpPr>
          <p:cNvPr id="239624" name="Rectangle 8">
            <a:extLst>
              <a:ext uri="{FF2B5EF4-FFF2-40B4-BE49-F238E27FC236}">
                <a16:creationId xmlns:a16="http://schemas.microsoft.com/office/drawing/2014/main" id="{76B570BF-7E50-9B44-B538-B2EAA1E6B806}"/>
              </a:ext>
            </a:extLst>
          </p:cNvPr>
          <p:cNvSpPr>
            <a:spLocks noChangeAspect="1" noChangeArrowheads="1"/>
          </p:cNvSpPr>
          <p:nvPr/>
        </p:nvSpPr>
        <p:spPr bwMode="auto">
          <a:xfrm>
            <a:off x="66294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16</a:t>
            </a:r>
          </a:p>
        </p:txBody>
      </p:sp>
      <p:sp>
        <p:nvSpPr>
          <p:cNvPr id="239625" name="Rectangle 9">
            <a:extLst>
              <a:ext uri="{FF2B5EF4-FFF2-40B4-BE49-F238E27FC236}">
                <a16:creationId xmlns:a16="http://schemas.microsoft.com/office/drawing/2014/main" id="{E40383A4-B37A-D647-8F50-9A31F2ABDE01}"/>
              </a:ext>
            </a:extLst>
          </p:cNvPr>
          <p:cNvSpPr>
            <a:spLocks noChangeAspect="1" noChangeArrowheads="1"/>
          </p:cNvSpPr>
          <p:nvPr/>
        </p:nvSpPr>
        <p:spPr bwMode="auto">
          <a:xfrm>
            <a:off x="7086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17</a:t>
            </a:r>
          </a:p>
        </p:txBody>
      </p:sp>
      <p:sp>
        <p:nvSpPr>
          <p:cNvPr id="239626" name="Rectangle 10">
            <a:extLst>
              <a:ext uri="{FF2B5EF4-FFF2-40B4-BE49-F238E27FC236}">
                <a16:creationId xmlns:a16="http://schemas.microsoft.com/office/drawing/2014/main" id="{D044E6D9-72E0-8E49-9075-3EBC6BFCE987}"/>
              </a:ext>
            </a:extLst>
          </p:cNvPr>
          <p:cNvSpPr>
            <a:spLocks noChangeAspect="1" noChangeArrowheads="1"/>
          </p:cNvSpPr>
          <p:nvPr/>
        </p:nvSpPr>
        <p:spPr bwMode="auto">
          <a:xfrm>
            <a:off x="75438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23</a:t>
            </a:r>
          </a:p>
        </p:txBody>
      </p:sp>
      <p:sp>
        <p:nvSpPr>
          <p:cNvPr id="239627" name="Rectangle 11">
            <a:extLst>
              <a:ext uri="{FF2B5EF4-FFF2-40B4-BE49-F238E27FC236}">
                <a16:creationId xmlns:a16="http://schemas.microsoft.com/office/drawing/2014/main" id="{F0DAF10C-C0BB-DA4F-9A76-CB636F5D8B94}"/>
              </a:ext>
            </a:extLst>
          </p:cNvPr>
          <p:cNvSpPr>
            <a:spLocks noChangeAspect="1" noChangeArrowheads="1"/>
          </p:cNvSpPr>
          <p:nvPr/>
        </p:nvSpPr>
        <p:spPr bwMode="auto">
          <a:xfrm>
            <a:off x="8001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25</a:t>
            </a:r>
          </a:p>
        </p:txBody>
      </p:sp>
      <p:sp>
        <p:nvSpPr>
          <p:cNvPr id="239628" name="Rectangle 12">
            <a:extLst>
              <a:ext uri="{FF2B5EF4-FFF2-40B4-BE49-F238E27FC236}">
                <a16:creationId xmlns:a16="http://schemas.microsoft.com/office/drawing/2014/main" id="{46685453-40F3-BF43-96B2-84A2886FBDA2}"/>
              </a:ext>
            </a:extLst>
          </p:cNvPr>
          <p:cNvSpPr>
            <a:spLocks noChangeAspect="1" noChangeArrowheads="1"/>
          </p:cNvSpPr>
          <p:nvPr/>
        </p:nvSpPr>
        <p:spPr bwMode="auto">
          <a:xfrm>
            <a:off x="5715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a:t>
            </a:r>
          </a:p>
        </p:txBody>
      </p:sp>
      <p:sp>
        <p:nvSpPr>
          <p:cNvPr id="239629" name="Rectangle 13">
            <a:extLst>
              <a:ext uri="{FF2B5EF4-FFF2-40B4-BE49-F238E27FC236}">
                <a16:creationId xmlns:a16="http://schemas.microsoft.com/office/drawing/2014/main" id="{7E5E3BE0-CDAA-3A4E-800B-85CE0D7962E8}"/>
              </a:ext>
            </a:extLst>
          </p:cNvPr>
          <p:cNvSpPr>
            <a:spLocks noChangeAspect="1" noChangeArrowheads="1"/>
          </p:cNvSpPr>
          <p:nvPr/>
        </p:nvSpPr>
        <p:spPr bwMode="auto">
          <a:xfrm>
            <a:off x="61722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11</a:t>
            </a:r>
          </a:p>
        </p:txBody>
      </p:sp>
      <p:sp>
        <p:nvSpPr>
          <p:cNvPr id="239630" name="Rectangle 14">
            <a:extLst>
              <a:ext uri="{FF2B5EF4-FFF2-40B4-BE49-F238E27FC236}">
                <a16:creationId xmlns:a16="http://schemas.microsoft.com/office/drawing/2014/main" id="{91976F80-0F9C-5D4B-BAC6-069EC618B438}"/>
              </a:ext>
            </a:extLst>
          </p:cNvPr>
          <p:cNvSpPr>
            <a:spLocks noGrp="1" noChangeArrowheads="1"/>
          </p:cNvSpPr>
          <p:nvPr>
            <p:ph type="title"/>
          </p:nvPr>
        </p:nvSpPr>
        <p:spPr/>
        <p:txBody>
          <a:bodyPr/>
          <a:lstStyle/>
          <a:p>
            <a:r>
              <a:rPr lang="en-US" altLang="zh-CN">
                <a:ea typeface="宋体" panose="02010600030101010101" pitchFamily="2" charset="-122"/>
              </a:rPr>
              <a:t>Merge and Count</a:t>
            </a:r>
          </a:p>
        </p:txBody>
      </p:sp>
      <p:sp>
        <p:nvSpPr>
          <p:cNvPr id="239631" name="Rectangle 15">
            <a:extLst>
              <a:ext uri="{FF2B5EF4-FFF2-40B4-BE49-F238E27FC236}">
                <a16:creationId xmlns:a16="http://schemas.microsoft.com/office/drawing/2014/main" id="{AD9F4D8D-189A-8C4E-8A85-56FB4E19BC28}"/>
              </a:ext>
            </a:extLst>
          </p:cNvPr>
          <p:cNvSpPr>
            <a:spLocks noGrp="1" noChangeArrowheads="1"/>
          </p:cNvSpPr>
          <p:nvPr>
            <p:ph type="body" idx="1"/>
          </p:nvPr>
        </p:nvSpPr>
        <p:spPr/>
        <p:txBody>
          <a:bodyPr/>
          <a:lstStyle/>
          <a:p>
            <a:r>
              <a:rPr lang="en-US" altLang="zh-CN">
                <a:ea typeface="宋体" panose="02010600030101010101" pitchFamily="2" charset="-122"/>
              </a:rPr>
              <a:t>Merge and count step. </a:t>
            </a:r>
          </a:p>
          <a:p>
            <a:pPr lvl="1"/>
            <a:r>
              <a:rPr lang="en-US" altLang="zh-CN">
                <a:ea typeface="宋体" panose="02010600030101010101" pitchFamily="2" charset="-122"/>
              </a:rPr>
              <a:t>Given two sorted halves, count number of inversions where a</a:t>
            </a:r>
            <a:r>
              <a:rPr lang="en-US" altLang="zh-CN" sz="2000" baseline="-25000">
                <a:ea typeface="宋体" panose="02010600030101010101" pitchFamily="2" charset="-122"/>
              </a:rPr>
              <a:t>i</a:t>
            </a:r>
            <a:r>
              <a:rPr lang="en-US" altLang="zh-CN">
                <a:ea typeface="宋体" panose="02010600030101010101" pitchFamily="2" charset="-122"/>
              </a:rPr>
              <a:t> and a</a:t>
            </a:r>
            <a:r>
              <a:rPr lang="en-US" altLang="zh-CN" sz="2000" baseline="-25000">
                <a:ea typeface="宋体" panose="02010600030101010101" pitchFamily="2" charset="-122"/>
              </a:rPr>
              <a:t>j</a:t>
            </a:r>
            <a:r>
              <a:rPr lang="en-US" altLang="zh-CN">
                <a:ea typeface="宋体" panose="02010600030101010101" pitchFamily="2" charset="-122"/>
              </a:rPr>
              <a:t> are in different halves.</a:t>
            </a:r>
          </a:p>
          <a:p>
            <a:pPr lvl="1"/>
            <a:r>
              <a:rPr lang="en-US" altLang="zh-CN">
                <a:ea typeface="宋体" panose="02010600030101010101" pitchFamily="2" charset="-122"/>
              </a:rPr>
              <a:t>Combine two sorted halves into sorted whole.</a:t>
            </a:r>
          </a:p>
        </p:txBody>
      </p:sp>
      <p:sp>
        <p:nvSpPr>
          <p:cNvPr id="239632" name="Text Box 16">
            <a:extLst>
              <a:ext uri="{FF2B5EF4-FFF2-40B4-BE49-F238E27FC236}">
                <a16:creationId xmlns:a16="http://schemas.microsoft.com/office/drawing/2014/main" id="{F1F742D4-D382-1D43-B9BC-D91BAD3AAFEB}"/>
              </a:ext>
            </a:extLst>
          </p:cNvPr>
          <p:cNvSpPr txBox="1">
            <a:spLocks noChangeArrowheads="1"/>
          </p:cNvSpPr>
          <p:nvPr/>
        </p:nvSpPr>
        <p:spPr bwMode="auto">
          <a:xfrm>
            <a:off x="8543926" y="3962401"/>
            <a:ext cx="1960563"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400">
                <a:solidFill>
                  <a:srgbClr val="000000"/>
                </a:solidFill>
                <a:latin typeface="Comic Sans MS" panose="030F0902030302020204" pitchFamily="66" charset="0"/>
                <a:ea typeface="宋体" panose="02010600030101010101" pitchFamily="2" charset="-122"/>
              </a:rPr>
              <a:t>two sorted halves</a:t>
            </a:r>
          </a:p>
        </p:txBody>
      </p:sp>
      <p:sp>
        <p:nvSpPr>
          <p:cNvPr id="239633" name="Rectangle 17">
            <a:extLst>
              <a:ext uri="{FF2B5EF4-FFF2-40B4-BE49-F238E27FC236}">
                <a16:creationId xmlns:a16="http://schemas.microsoft.com/office/drawing/2014/main" id="{76D1F99C-B7F5-A144-99CD-BC4E71965C99}"/>
              </a:ext>
            </a:extLst>
          </p:cNvPr>
          <p:cNvSpPr>
            <a:spLocks noChangeAspect="1" noChangeArrowheads="1"/>
          </p:cNvSpPr>
          <p:nvPr/>
        </p:nvSpPr>
        <p:spPr bwMode="auto">
          <a:xfrm>
            <a:off x="36576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7</a:t>
            </a:r>
          </a:p>
        </p:txBody>
      </p:sp>
      <p:sp>
        <p:nvSpPr>
          <p:cNvPr id="239634" name="Rectangle 18">
            <a:extLst>
              <a:ext uri="{FF2B5EF4-FFF2-40B4-BE49-F238E27FC236}">
                <a16:creationId xmlns:a16="http://schemas.microsoft.com/office/drawing/2014/main" id="{B206AD05-B5F6-124D-9BED-404D20B36B43}"/>
              </a:ext>
            </a:extLst>
          </p:cNvPr>
          <p:cNvSpPr>
            <a:spLocks noChangeAspect="1" noChangeArrowheads="1"/>
          </p:cNvSpPr>
          <p:nvPr/>
        </p:nvSpPr>
        <p:spPr bwMode="auto">
          <a:xfrm>
            <a:off x="41148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10</a:t>
            </a:r>
          </a:p>
        </p:txBody>
      </p:sp>
      <p:sp>
        <p:nvSpPr>
          <p:cNvPr id="239635" name="Rectangle 19">
            <a:extLst>
              <a:ext uri="{FF2B5EF4-FFF2-40B4-BE49-F238E27FC236}">
                <a16:creationId xmlns:a16="http://schemas.microsoft.com/office/drawing/2014/main" id="{46CD448D-69A4-284C-BB0A-D0D9BBF81B9D}"/>
              </a:ext>
            </a:extLst>
          </p:cNvPr>
          <p:cNvSpPr>
            <a:spLocks noChangeAspect="1" noChangeArrowheads="1"/>
          </p:cNvSpPr>
          <p:nvPr/>
        </p:nvSpPr>
        <p:spPr bwMode="auto">
          <a:xfrm>
            <a:off x="45720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11</a:t>
            </a:r>
          </a:p>
        </p:txBody>
      </p:sp>
      <p:sp>
        <p:nvSpPr>
          <p:cNvPr id="239636" name="Rectangle 20">
            <a:extLst>
              <a:ext uri="{FF2B5EF4-FFF2-40B4-BE49-F238E27FC236}">
                <a16:creationId xmlns:a16="http://schemas.microsoft.com/office/drawing/2014/main" id="{EC548079-CF25-D145-9295-8FE61632E1AB}"/>
              </a:ext>
            </a:extLst>
          </p:cNvPr>
          <p:cNvSpPr>
            <a:spLocks noChangeAspect="1" noChangeArrowheads="1"/>
          </p:cNvSpPr>
          <p:nvPr/>
        </p:nvSpPr>
        <p:spPr bwMode="auto">
          <a:xfrm>
            <a:off x="5029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14</a:t>
            </a:r>
          </a:p>
        </p:txBody>
      </p:sp>
      <p:sp>
        <p:nvSpPr>
          <p:cNvPr id="239637" name="Rectangle 21">
            <a:extLst>
              <a:ext uri="{FF2B5EF4-FFF2-40B4-BE49-F238E27FC236}">
                <a16:creationId xmlns:a16="http://schemas.microsoft.com/office/drawing/2014/main" id="{54FD6C82-3605-1B43-AD8C-CA17B3FE914E}"/>
              </a:ext>
            </a:extLst>
          </p:cNvPr>
          <p:cNvSpPr>
            <a:spLocks noChangeAspect="1" noChangeArrowheads="1"/>
          </p:cNvSpPr>
          <p:nvPr/>
        </p:nvSpPr>
        <p:spPr bwMode="auto">
          <a:xfrm>
            <a:off x="2743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a:t>
            </a:r>
          </a:p>
        </p:txBody>
      </p:sp>
      <p:sp>
        <p:nvSpPr>
          <p:cNvPr id="239638" name="Rectangle 22">
            <a:extLst>
              <a:ext uri="{FF2B5EF4-FFF2-40B4-BE49-F238E27FC236}">
                <a16:creationId xmlns:a16="http://schemas.microsoft.com/office/drawing/2014/main" id="{60A33A00-8B0E-B84D-9CC4-1A953E9F7798}"/>
              </a:ext>
            </a:extLst>
          </p:cNvPr>
          <p:cNvSpPr>
            <a:spLocks noChangeAspect="1" noChangeArrowheads="1"/>
          </p:cNvSpPr>
          <p:nvPr/>
        </p:nvSpPr>
        <p:spPr bwMode="auto">
          <a:xfrm>
            <a:off x="3200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3</a:t>
            </a:r>
          </a:p>
        </p:txBody>
      </p:sp>
      <p:sp>
        <p:nvSpPr>
          <p:cNvPr id="239639" name="Rectangle 23">
            <a:extLst>
              <a:ext uri="{FF2B5EF4-FFF2-40B4-BE49-F238E27FC236}">
                <a16:creationId xmlns:a16="http://schemas.microsoft.com/office/drawing/2014/main" id="{D044C1E0-D75D-7C4E-96BA-6093D36EF026}"/>
              </a:ext>
            </a:extLst>
          </p:cNvPr>
          <p:cNvSpPr>
            <a:spLocks noChangeAspect="1" noChangeArrowheads="1"/>
          </p:cNvSpPr>
          <p:nvPr/>
        </p:nvSpPr>
        <p:spPr bwMode="auto">
          <a:xfrm>
            <a:off x="64008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18</a:t>
            </a:r>
          </a:p>
        </p:txBody>
      </p:sp>
      <p:sp>
        <p:nvSpPr>
          <p:cNvPr id="239640" name="Rectangle 24">
            <a:extLst>
              <a:ext uri="{FF2B5EF4-FFF2-40B4-BE49-F238E27FC236}">
                <a16:creationId xmlns:a16="http://schemas.microsoft.com/office/drawing/2014/main" id="{B0B32929-27CB-3748-B7E1-392FECB21D9A}"/>
              </a:ext>
            </a:extLst>
          </p:cNvPr>
          <p:cNvSpPr>
            <a:spLocks noChangeAspect="1" noChangeArrowheads="1"/>
          </p:cNvSpPr>
          <p:nvPr/>
        </p:nvSpPr>
        <p:spPr bwMode="auto">
          <a:xfrm>
            <a:off x="68580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39641" name="Rectangle 25">
            <a:extLst>
              <a:ext uri="{FF2B5EF4-FFF2-40B4-BE49-F238E27FC236}">
                <a16:creationId xmlns:a16="http://schemas.microsoft.com/office/drawing/2014/main" id="{C44C0BA7-5EC3-A44C-B77F-441AA4C454CD}"/>
              </a:ext>
            </a:extLst>
          </p:cNvPr>
          <p:cNvSpPr>
            <a:spLocks noChangeAspect="1" noChangeArrowheads="1"/>
          </p:cNvSpPr>
          <p:nvPr/>
        </p:nvSpPr>
        <p:spPr bwMode="auto">
          <a:xfrm>
            <a:off x="7315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39642" name="Rectangle 26">
            <a:extLst>
              <a:ext uri="{FF2B5EF4-FFF2-40B4-BE49-F238E27FC236}">
                <a16:creationId xmlns:a16="http://schemas.microsoft.com/office/drawing/2014/main" id="{6CAB7D96-E06A-2243-A0D0-EEAA6EA34F42}"/>
              </a:ext>
            </a:extLst>
          </p:cNvPr>
          <p:cNvSpPr>
            <a:spLocks noChangeAspect="1" noChangeArrowheads="1"/>
          </p:cNvSpPr>
          <p:nvPr/>
        </p:nvSpPr>
        <p:spPr bwMode="auto">
          <a:xfrm>
            <a:off x="7772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39643" name="Rectangle 27">
            <a:extLst>
              <a:ext uri="{FF2B5EF4-FFF2-40B4-BE49-F238E27FC236}">
                <a16:creationId xmlns:a16="http://schemas.microsoft.com/office/drawing/2014/main" id="{5292AA2A-03C3-1B43-B2C8-ABC95D917C00}"/>
              </a:ext>
            </a:extLst>
          </p:cNvPr>
          <p:cNvSpPr>
            <a:spLocks noChangeAspect="1" noChangeArrowheads="1"/>
          </p:cNvSpPr>
          <p:nvPr/>
        </p:nvSpPr>
        <p:spPr bwMode="auto">
          <a:xfrm>
            <a:off x="5486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16</a:t>
            </a:r>
          </a:p>
        </p:txBody>
      </p:sp>
      <p:sp>
        <p:nvSpPr>
          <p:cNvPr id="239644" name="Rectangle 28">
            <a:extLst>
              <a:ext uri="{FF2B5EF4-FFF2-40B4-BE49-F238E27FC236}">
                <a16:creationId xmlns:a16="http://schemas.microsoft.com/office/drawing/2014/main" id="{532DA17E-95C9-F14A-BA9B-B5E13FACB29E}"/>
              </a:ext>
            </a:extLst>
          </p:cNvPr>
          <p:cNvSpPr>
            <a:spLocks noChangeAspect="1" noChangeArrowheads="1"/>
          </p:cNvSpPr>
          <p:nvPr/>
        </p:nvSpPr>
        <p:spPr bwMode="auto">
          <a:xfrm>
            <a:off x="59436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17</a:t>
            </a:r>
          </a:p>
        </p:txBody>
      </p:sp>
      <p:sp>
        <p:nvSpPr>
          <p:cNvPr id="239645" name="Text Box 29">
            <a:extLst>
              <a:ext uri="{FF2B5EF4-FFF2-40B4-BE49-F238E27FC236}">
                <a16:creationId xmlns:a16="http://schemas.microsoft.com/office/drawing/2014/main" id="{B30E9610-1EF2-DD4D-ACE5-5A7B214FCD97}"/>
              </a:ext>
            </a:extLst>
          </p:cNvPr>
          <p:cNvSpPr txBox="1">
            <a:spLocks noChangeArrowheads="1"/>
          </p:cNvSpPr>
          <p:nvPr/>
        </p:nvSpPr>
        <p:spPr bwMode="auto">
          <a:xfrm>
            <a:off x="8534400" y="4967289"/>
            <a:ext cx="1905000"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400">
                <a:solidFill>
                  <a:srgbClr val="000000"/>
                </a:solidFill>
                <a:latin typeface="Comic Sans MS" panose="030F0902030302020204" pitchFamily="66" charset="0"/>
                <a:ea typeface="宋体" panose="02010600030101010101" pitchFamily="2" charset="-122"/>
              </a:rPr>
              <a:t>auxiliary array</a:t>
            </a:r>
          </a:p>
        </p:txBody>
      </p:sp>
      <p:sp>
        <p:nvSpPr>
          <p:cNvPr id="239646" name="Line 30">
            <a:extLst>
              <a:ext uri="{FF2B5EF4-FFF2-40B4-BE49-F238E27FC236}">
                <a16:creationId xmlns:a16="http://schemas.microsoft.com/office/drawing/2014/main" id="{9CCFE48D-74B1-9642-80B2-63D3475FFA5B}"/>
              </a:ext>
            </a:extLst>
          </p:cNvPr>
          <p:cNvSpPr>
            <a:spLocks noChangeShapeType="1"/>
          </p:cNvSpPr>
          <p:nvPr/>
        </p:nvSpPr>
        <p:spPr bwMode="auto">
          <a:xfrm>
            <a:off x="5026025" y="3609975"/>
            <a:ext cx="0" cy="2095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kumimoji="1" lang="zh-CN" altLang="en-US" sz="1600">
              <a:solidFill>
                <a:srgbClr val="000000"/>
              </a:solidFill>
              <a:latin typeface="Comic Sans MS" panose="030F0902030302020204" pitchFamily="66" charset="0"/>
            </a:endParaRPr>
          </a:p>
        </p:txBody>
      </p:sp>
      <p:sp>
        <p:nvSpPr>
          <p:cNvPr id="239647" name="Line 31">
            <a:extLst>
              <a:ext uri="{FF2B5EF4-FFF2-40B4-BE49-F238E27FC236}">
                <a16:creationId xmlns:a16="http://schemas.microsoft.com/office/drawing/2014/main" id="{56E4E68C-B53A-0C43-9A85-FFD027B6E89D}"/>
              </a:ext>
            </a:extLst>
          </p:cNvPr>
          <p:cNvSpPr>
            <a:spLocks noChangeShapeType="1"/>
          </p:cNvSpPr>
          <p:nvPr/>
        </p:nvSpPr>
        <p:spPr bwMode="auto">
          <a:xfrm>
            <a:off x="7764463" y="3609975"/>
            <a:ext cx="0" cy="2095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kumimoji="1" lang="zh-CN" altLang="en-US" sz="1600">
              <a:solidFill>
                <a:srgbClr val="000000"/>
              </a:solidFill>
              <a:latin typeface="Comic Sans MS" panose="030F0902030302020204" pitchFamily="66" charset="0"/>
            </a:endParaRPr>
          </a:p>
        </p:txBody>
      </p:sp>
      <p:sp>
        <p:nvSpPr>
          <p:cNvPr id="239648" name="Text Box 32">
            <a:extLst>
              <a:ext uri="{FF2B5EF4-FFF2-40B4-BE49-F238E27FC236}">
                <a16:creationId xmlns:a16="http://schemas.microsoft.com/office/drawing/2014/main" id="{899F4083-E607-4C4B-AC8C-72444C46D66C}"/>
              </a:ext>
            </a:extLst>
          </p:cNvPr>
          <p:cNvSpPr txBox="1">
            <a:spLocks noChangeArrowheads="1"/>
          </p:cNvSpPr>
          <p:nvPr/>
        </p:nvSpPr>
        <p:spPr bwMode="auto">
          <a:xfrm>
            <a:off x="4095750" y="3257550"/>
            <a:ext cx="1905000"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600">
                <a:solidFill>
                  <a:srgbClr val="000000"/>
                </a:solidFill>
                <a:latin typeface="Comic Sans MS" panose="030F0902030302020204" pitchFamily="66" charset="0"/>
                <a:ea typeface="宋体" panose="02010600030101010101" pitchFamily="2" charset="-122"/>
              </a:rPr>
              <a:t>i = 1</a:t>
            </a:r>
          </a:p>
        </p:txBody>
      </p:sp>
      <p:sp>
        <p:nvSpPr>
          <p:cNvPr id="239649" name="Text Box 33">
            <a:extLst>
              <a:ext uri="{FF2B5EF4-FFF2-40B4-BE49-F238E27FC236}">
                <a16:creationId xmlns:a16="http://schemas.microsoft.com/office/drawing/2014/main" id="{E1428065-38F6-944E-B64E-9C94DDB2D757}"/>
              </a:ext>
            </a:extLst>
          </p:cNvPr>
          <p:cNvSpPr txBox="1">
            <a:spLocks noChangeArrowheads="1"/>
          </p:cNvSpPr>
          <p:nvPr/>
        </p:nvSpPr>
        <p:spPr bwMode="auto">
          <a:xfrm>
            <a:off x="5276850" y="5838826"/>
            <a:ext cx="3346450" cy="430887"/>
          </a:xfrm>
          <a:prstGeom prst="rect">
            <a:avLst/>
          </a:prstGeom>
          <a:solidFill>
            <a:schemeClr val="accent2"/>
          </a:solidFill>
          <a:ln>
            <a:noFill/>
          </a:ln>
          <a:extLst>
            <a:ext uri="{91240B29-F687-4F45-9708-019B960494DF}">
              <a14:hiddenLine xmlns:a14="http://schemas.microsoft.com/office/drawing/2010/main" w="9525">
                <a:solidFill>
                  <a:schemeClr val="tx1"/>
                </a:solidFill>
                <a:miter lim="800000"/>
                <a:headEnd/>
                <a:tailEnd/>
              </a14:hiddenLine>
            </a:ext>
          </a:extLst>
        </p:spPr>
        <p:txBody>
          <a:bodyPr tIns="91440" bIns="91440">
            <a:spAutoFit/>
          </a:bodyPr>
          <a:lstStyle/>
          <a:p>
            <a:pPr eaLnBrk="0" fontAlgn="base" hangingPunct="0">
              <a:spcBef>
                <a:spcPct val="50000"/>
              </a:spcBef>
              <a:spcAft>
                <a:spcPct val="0"/>
              </a:spcAft>
            </a:pPr>
            <a:r>
              <a:rPr lang="en-US" altLang="zh-CN" sz="1600">
                <a:solidFill>
                  <a:srgbClr val="000000"/>
                </a:solidFill>
                <a:latin typeface="Comic Sans MS" panose="030F0902030302020204" pitchFamily="66" charset="0"/>
                <a:ea typeface="宋体" panose="02010600030101010101" pitchFamily="2" charset="-122"/>
              </a:rPr>
              <a:t>Total:  6 + 3 + 2 + 2</a:t>
            </a:r>
          </a:p>
        </p:txBody>
      </p:sp>
      <p:sp>
        <p:nvSpPr>
          <p:cNvPr id="239650" name="Text Box 34">
            <a:extLst>
              <a:ext uri="{FF2B5EF4-FFF2-40B4-BE49-F238E27FC236}">
                <a16:creationId xmlns:a16="http://schemas.microsoft.com/office/drawing/2014/main" id="{870B3F2E-EF0E-3240-8C0C-E6FFAB2DC91B}"/>
              </a:ext>
            </a:extLst>
          </p:cNvPr>
          <p:cNvSpPr txBox="1">
            <a:spLocks noChangeArrowheads="1"/>
          </p:cNvSpPr>
          <p:nvPr/>
        </p:nvSpPr>
        <p:spPr bwMode="auto">
          <a:xfrm>
            <a:off x="5807076"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6</a:t>
            </a:r>
          </a:p>
        </p:txBody>
      </p:sp>
      <p:sp>
        <p:nvSpPr>
          <p:cNvPr id="239651" name="Text Box 35">
            <a:extLst>
              <a:ext uri="{FF2B5EF4-FFF2-40B4-BE49-F238E27FC236}">
                <a16:creationId xmlns:a16="http://schemas.microsoft.com/office/drawing/2014/main" id="{33F9A1CF-3441-8A48-85C7-94A4236BFAFB}"/>
              </a:ext>
            </a:extLst>
          </p:cNvPr>
          <p:cNvSpPr txBox="1">
            <a:spLocks noChangeArrowheads="1"/>
          </p:cNvSpPr>
          <p:nvPr/>
        </p:nvSpPr>
        <p:spPr bwMode="auto">
          <a:xfrm>
            <a:off x="6254751"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3</a:t>
            </a:r>
          </a:p>
        </p:txBody>
      </p:sp>
      <p:sp>
        <p:nvSpPr>
          <p:cNvPr id="239652" name="Text Box 36">
            <a:extLst>
              <a:ext uri="{FF2B5EF4-FFF2-40B4-BE49-F238E27FC236}">
                <a16:creationId xmlns:a16="http://schemas.microsoft.com/office/drawing/2014/main" id="{979F4479-4840-E34A-993C-9186DB8349DE}"/>
              </a:ext>
            </a:extLst>
          </p:cNvPr>
          <p:cNvSpPr txBox="1">
            <a:spLocks noChangeArrowheads="1"/>
          </p:cNvSpPr>
          <p:nvPr/>
        </p:nvSpPr>
        <p:spPr bwMode="auto">
          <a:xfrm>
            <a:off x="6711951"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2</a:t>
            </a:r>
          </a:p>
        </p:txBody>
      </p:sp>
      <p:sp>
        <p:nvSpPr>
          <p:cNvPr id="239653" name="Text Box 37">
            <a:extLst>
              <a:ext uri="{FF2B5EF4-FFF2-40B4-BE49-F238E27FC236}">
                <a16:creationId xmlns:a16="http://schemas.microsoft.com/office/drawing/2014/main" id="{C3581A7A-7BDF-964A-A4A3-8493FECF881F}"/>
              </a:ext>
            </a:extLst>
          </p:cNvPr>
          <p:cNvSpPr txBox="1">
            <a:spLocks noChangeArrowheads="1"/>
          </p:cNvSpPr>
          <p:nvPr/>
        </p:nvSpPr>
        <p:spPr bwMode="auto">
          <a:xfrm>
            <a:off x="7197726"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2</a:t>
            </a:r>
          </a:p>
        </p:txBody>
      </p:sp>
      <p:pic>
        <p:nvPicPr>
          <p:cNvPr id="39" name="Picture 2">
            <a:extLst>
              <a:ext uri="{FF2B5EF4-FFF2-40B4-BE49-F238E27FC236}">
                <a16:creationId xmlns:a16="http://schemas.microsoft.com/office/drawing/2014/main" id="{1AD80F3E-6A6A-FD45-B353-2190EE4B06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4">
            <a:extLst>
              <a:ext uri="{FF2B5EF4-FFF2-40B4-BE49-F238E27FC236}">
                <a16:creationId xmlns:a16="http://schemas.microsoft.com/office/drawing/2014/main" id="{4E27890A-E1D9-0744-ADBD-E2AC74C051E5}"/>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35863539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3">
            <a:extLst>
              <a:ext uri="{FF2B5EF4-FFF2-40B4-BE49-F238E27FC236}">
                <a16:creationId xmlns:a16="http://schemas.microsoft.com/office/drawing/2014/main" id="{248B8701-362E-F843-89DE-89B6FDEB0BB6}"/>
              </a:ext>
            </a:extLst>
          </p:cNvPr>
          <p:cNvSpPr>
            <a:spLocks noGrp="1"/>
          </p:cNvSpPr>
          <p:nvPr>
            <p:ph type="sldNum" sz="quarter" idx="10"/>
          </p:nvPr>
        </p:nvSpPr>
        <p:spPr/>
        <p:txBody>
          <a:bodyPr/>
          <a:lstStyle/>
          <a:p>
            <a:pPr eaLnBrk="0" fontAlgn="base" hangingPunct="0">
              <a:spcBef>
                <a:spcPct val="0"/>
              </a:spcBef>
              <a:spcAft>
                <a:spcPct val="0"/>
              </a:spcAft>
            </a:pPr>
            <a:fld id="{FFABB219-96F4-AB44-95F1-418337C49085}" type="slidenum">
              <a:rPr kumimoji="1" lang="en-US" altLang="zh-CN">
                <a:solidFill>
                  <a:srgbClr val="000000"/>
                </a:solidFill>
                <a:latin typeface="Comic Sans MS" panose="030F0902030302020204" pitchFamily="66" charset="0"/>
              </a:rPr>
              <a:pPr eaLnBrk="0" fontAlgn="base" hangingPunct="0">
                <a:spcBef>
                  <a:spcPct val="0"/>
                </a:spcBef>
                <a:spcAft>
                  <a:spcPct val="0"/>
                </a:spcAft>
              </a:pPr>
              <a:t>48</a:t>
            </a:fld>
            <a:endParaRPr kumimoji="1" lang="en-US" altLang="zh-CN" sz="1400">
              <a:solidFill>
                <a:srgbClr val="000000"/>
              </a:solidFill>
              <a:latin typeface="Comic Sans MS" panose="030F0902030302020204" pitchFamily="66" charset="0"/>
            </a:endParaRPr>
          </a:p>
        </p:txBody>
      </p:sp>
      <p:sp>
        <p:nvSpPr>
          <p:cNvPr id="240642" name="Rectangle 2">
            <a:extLst>
              <a:ext uri="{FF2B5EF4-FFF2-40B4-BE49-F238E27FC236}">
                <a16:creationId xmlns:a16="http://schemas.microsoft.com/office/drawing/2014/main" id="{ABDEFD5A-0146-3946-AD1C-630D762A3FE6}"/>
              </a:ext>
            </a:extLst>
          </p:cNvPr>
          <p:cNvSpPr>
            <a:spLocks noChangeAspect="1" noChangeArrowheads="1"/>
          </p:cNvSpPr>
          <p:nvPr/>
        </p:nvSpPr>
        <p:spPr bwMode="auto">
          <a:xfrm>
            <a:off x="3429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10</a:t>
            </a:r>
          </a:p>
        </p:txBody>
      </p:sp>
      <p:sp>
        <p:nvSpPr>
          <p:cNvPr id="240643" name="Rectangle 3">
            <a:extLst>
              <a:ext uri="{FF2B5EF4-FFF2-40B4-BE49-F238E27FC236}">
                <a16:creationId xmlns:a16="http://schemas.microsoft.com/office/drawing/2014/main" id="{F21D6865-0FC8-C04A-9215-6513ADD3946C}"/>
              </a:ext>
            </a:extLst>
          </p:cNvPr>
          <p:cNvSpPr>
            <a:spLocks noChangeAspect="1" noChangeArrowheads="1"/>
          </p:cNvSpPr>
          <p:nvPr/>
        </p:nvSpPr>
        <p:spPr bwMode="auto">
          <a:xfrm>
            <a:off x="38862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14</a:t>
            </a:r>
          </a:p>
        </p:txBody>
      </p:sp>
      <p:sp>
        <p:nvSpPr>
          <p:cNvPr id="240644" name="Rectangle 4">
            <a:extLst>
              <a:ext uri="{FF2B5EF4-FFF2-40B4-BE49-F238E27FC236}">
                <a16:creationId xmlns:a16="http://schemas.microsoft.com/office/drawing/2014/main" id="{DE0E5A1F-FAEC-9D4A-8DD9-75D8FCABD30F}"/>
              </a:ext>
            </a:extLst>
          </p:cNvPr>
          <p:cNvSpPr>
            <a:spLocks noChangeAspect="1" noChangeArrowheads="1"/>
          </p:cNvSpPr>
          <p:nvPr/>
        </p:nvSpPr>
        <p:spPr bwMode="auto">
          <a:xfrm>
            <a:off x="43434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18</a:t>
            </a:r>
          </a:p>
        </p:txBody>
      </p:sp>
      <p:sp>
        <p:nvSpPr>
          <p:cNvPr id="240645" name="Rectangle 5">
            <a:extLst>
              <a:ext uri="{FF2B5EF4-FFF2-40B4-BE49-F238E27FC236}">
                <a16:creationId xmlns:a16="http://schemas.microsoft.com/office/drawing/2014/main" id="{6B00FB1D-30E0-B343-B249-20D4EA1908F1}"/>
              </a:ext>
            </a:extLst>
          </p:cNvPr>
          <p:cNvSpPr>
            <a:spLocks noChangeAspect="1" noChangeArrowheads="1"/>
          </p:cNvSpPr>
          <p:nvPr/>
        </p:nvSpPr>
        <p:spPr bwMode="auto">
          <a:xfrm>
            <a:off x="4800600" y="3929064"/>
            <a:ext cx="457200" cy="414337"/>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FFFFFF"/>
                </a:solidFill>
                <a:latin typeface="Comic Sans MS" panose="030F0902030302020204" pitchFamily="66" charset="0"/>
                <a:ea typeface="宋体" panose="02010600030101010101" pitchFamily="2" charset="-122"/>
              </a:rPr>
              <a:t>19</a:t>
            </a:r>
          </a:p>
        </p:txBody>
      </p:sp>
      <p:sp>
        <p:nvSpPr>
          <p:cNvPr id="240646" name="Rectangle 6">
            <a:extLst>
              <a:ext uri="{FF2B5EF4-FFF2-40B4-BE49-F238E27FC236}">
                <a16:creationId xmlns:a16="http://schemas.microsoft.com/office/drawing/2014/main" id="{2E73DB35-DA8A-4E4F-BD2F-412B36881912}"/>
              </a:ext>
            </a:extLst>
          </p:cNvPr>
          <p:cNvSpPr>
            <a:spLocks noChangeAspect="1" noChangeArrowheads="1"/>
          </p:cNvSpPr>
          <p:nvPr/>
        </p:nvSpPr>
        <p:spPr bwMode="auto">
          <a:xfrm>
            <a:off x="2514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3</a:t>
            </a:r>
          </a:p>
        </p:txBody>
      </p:sp>
      <p:sp>
        <p:nvSpPr>
          <p:cNvPr id="240647" name="Rectangle 7">
            <a:extLst>
              <a:ext uri="{FF2B5EF4-FFF2-40B4-BE49-F238E27FC236}">
                <a16:creationId xmlns:a16="http://schemas.microsoft.com/office/drawing/2014/main" id="{885E34D2-93F8-C44B-994B-53858C38E692}"/>
              </a:ext>
            </a:extLst>
          </p:cNvPr>
          <p:cNvSpPr>
            <a:spLocks noChangeAspect="1" noChangeArrowheads="1"/>
          </p:cNvSpPr>
          <p:nvPr/>
        </p:nvSpPr>
        <p:spPr bwMode="auto">
          <a:xfrm>
            <a:off x="29718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7</a:t>
            </a:r>
          </a:p>
        </p:txBody>
      </p:sp>
      <p:sp>
        <p:nvSpPr>
          <p:cNvPr id="240648" name="Rectangle 8">
            <a:extLst>
              <a:ext uri="{FF2B5EF4-FFF2-40B4-BE49-F238E27FC236}">
                <a16:creationId xmlns:a16="http://schemas.microsoft.com/office/drawing/2014/main" id="{3E64E661-B2ED-0643-9E12-70D7B92C72F0}"/>
              </a:ext>
            </a:extLst>
          </p:cNvPr>
          <p:cNvSpPr>
            <a:spLocks noChangeAspect="1" noChangeArrowheads="1"/>
          </p:cNvSpPr>
          <p:nvPr/>
        </p:nvSpPr>
        <p:spPr bwMode="auto">
          <a:xfrm>
            <a:off x="66294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16</a:t>
            </a:r>
          </a:p>
        </p:txBody>
      </p:sp>
      <p:sp>
        <p:nvSpPr>
          <p:cNvPr id="240649" name="Rectangle 9">
            <a:extLst>
              <a:ext uri="{FF2B5EF4-FFF2-40B4-BE49-F238E27FC236}">
                <a16:creationId xmlns:a16="http://schemas.microsoft.com/office/drawing/2014/main" id="{C955A21F-F563-2045-8BCE-9A1C723AEC35}"/>
              </a:ext>
            </a:extLst>
          </p:cNvPr>
          <p:cNvSpPr>
            <a:spLocks noChangeAspect="1" noChangeArrowheads="1"/>
          </p:cNvSpPr>
          <p:nvPr/>
        </p:nvSpPr>
        <p:spPr bwMode="auto">
          <a:xfrm>
            <a:off x="7086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17</a:t>
            </a:r>
          </a:p>
        </p:txBody>
      </p:sp>
      <p:sp>
        <p:nvSpPr>
          <p:cNvPr id="240650" name="Rectangle 10">
            <a:extLst>
              <a:ext uri="{FF2B5EF4-FFF2-40B4-BE49-F238E27FC236}">
                <a16:creationId xmlns:a16="http://schemas.microsoft.com/office/drawing/2014/main" id="{F366CF02-FDD9-804F-9037-8914A9124E46}"/>
              </a:ext>
            </a:extLst>
          </p:cNvPr>
          <p:cNvSpPr>
            <a:spLocks noChangeAspect="1" noChangeArrowheads="1"/>
          </p:cNvSpPr>
          <p:nvPr/>
        </p:nvSpPr>
        <p:spPr bwMode="auto">
          <a:xfrm>
            <a:off x="75438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23</a:t>
            </a:r>
          </a:p>
        </p:txBody>
      </p:sp>
      <p:sp>
        <p:nvSpPr>
          <p:cNvPr id="240651" name="Rectangle 11">
            <a:extLst>
              <a:ext uri="{FF2B5EF4-FFF2-40B4-BE49-F238E27FC236}">
                <a16:creationId xmlns:a16="http://schemas.microsoft.com/office/drawing/2014/main" id="{C59C5350-CFB3-714A-AB3D-B45DC419D39C}"/>
              </a:ext>
            </a:extLst>
          </p:cNvPr>
          <p:cNvSpPr>
            <a:spLocks noChangeAspect="1" noChangeArrowheads="1"/>
          </p:cNvSpPr>
          <p:nvPr/>
        </p:nvSpPr>
        <p:spPr bwMode="auto">
          <a:xfrm>
            <a:off x="8001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25</a:t>
            </a:r>
          </a:p>
        </p:txBody>
      </p:sp>
      <p:sp>
        <p:nvSpPr>
          <p:cNvPr id="240652" name="Rectangle 12">
            <a:extLst>
              <a:ext uri="{FF2B5EF4-FFF2-40B4-BE49-F238E27FC236}">
                <a16:creationId xmlns:a16="http://schemas.microsoft.com/office/drawing/2014/main" id="{BCFF9C9A-330E-6B4D-8DCB-E11B5E95CB5D}"/>
              </a:ext>
            </a:extLst>
          </p:cNvPr>
          <p:cNvSpPr>
            <a:spLocks noChangeAspect="1" noChangeArrowheads="1"/>
          </p:cNvSpPr>
          <p:nvPr/>
        </p:nvSpPr>
        <p:spPr bwMode="auto">
          <a:xfrm>
            <a:off x="5715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a:t>
            </a:r>
          </a:p>
        </p:txBody>
      </p:sp>
      <p:sp>
        <p:nvSpPr>
          <p:cNvPr id="240653" name="Rectangle 13">
            <a:extLst>
              <a:ext uri="{FF2B5EF4-FFF2-40B4-BE49-F238E27FC236}">
                <a16:creationId xmlns:a16="http://schemas.microsoft.com/office/drawing/2014/main" id="{FFD0D65A-AF16-034E-AE1A-D7FEDC1EDF6B}"/>
              </a:ext>
            </a:extLst>
          </p:cNvPr>
          <p:cNvSpPr>
            <a:spLocks noChangeAspect="1" noChangeArrowheads="1"/>
          </p:cNvSpPr>
          <p:nvPr/>
        </p:nvSpPr>
        <p:spPr bwMode="auto">
          <a:xfrm>
            <a:off x="61722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11</a:t>
            </a:r>
          </a:p>
        </p:txBody>
      </p:sp>
      <p:sp>
        <p:nvSpPr>
          <p:cNvPr id="240654" name="Rectangle 14">
            <a:extLst>
              <a:ext uri="{FF2B5EF4-FFF2-40B4-BE49-F238E27FC236}">
                <a16:creationId xmlns:a16="http://schemas.microsoft.com/office/drawing/2014/main" id="{817B948F-987A-BD4F-A6AA-D27E0FA06CD5}"/>
              </a:ext>
            </a:extLst>
          </p:cNvPr>
          <p:cNvSpPr>
            <a:spLocks noGrp="1" noChangeArrowheads="1"/>
          </p:cNvSpPr>
          <p:nvPr>
            <p:ph type="title"/>
          </p:nvPr>
        </p:nvSpPr>
        <p:spPr/>
        <p:txBody>
          <a:bodyPr/>
          <a:lstStyle/>
          <a:p>
            <a:r>
              <a:rPr lang="en-US" altLang="zh-CN">
                <a:ea typeface="宋体" panose="02010600030101010101" pitchFamily="2" charset="-122"/>
              </a:rPr>
              <a:t>Merge and Count</a:t>
            </a:r>
          </a:p>
        </p:txBody>
      </p:sp>
      <p:sp>
        <p:nvSpPr>
          <p:cNvPr id="240655" name="Rectangle 15">
            <a:extLst>
              <a:ext uri="{FF2B5EF4-FFF2-40B4-BE49-F238E27FC236}">
                <a16:creationId xmlns:a16="http://schemas.microsoft.com/office/drawing/2014/main" id="{23A454B0-A6EA-894D-86F7-CBDC3324A133}"/>
              </a:ext>
            </a:extLst>
          </p:cNvPr>
          <p:cNvSpPr>
            <a:spLocks noGrp="1" noChangeArrowheads="1"/>
          </p:cNvSpPr>
          <p:nvPr>
            <p:ph type="body" idx="1"/>
          </p:nvPr>
        </p:nvSpPr>
        <p:spPr/>
        <p:txBody>
          <a:bodyPr/>
          <a:lstStyle/>
          <a:p>
            <a:r>
              <a:rPr lang="en-US" altLang="zh-CN">
                <a:ea typeface="宋体" panose="02010600030101010101" pitchFamily="2" charset="-122"/>
              </a:rPr>
              <a:t>Merge and count step. </a:t>
            </a:r>
          </a:p>
          <a:p>
            <a:pPr lvl="1"/>
            <a:r>
              <a:rPr lang="en-US" altLang="zh-CN">
                <a:ea typeface="宋体" panose="02010600030101010101" pitchFamily="2" charset="-122"/>
              </a:rPr>
              <a:t>Given two sorted halves, count number of inversions where a</a:t>
            </a:r>
            <a:r>
              <a:rPr lang="en-US" altLang="zh-CN" sz="2000" baseline="-25000">
                <a:ea typeface="宋体" panose="02010600030101010101" pitchFamily="2" charset="-122"/>
              </a:rPr>
              <a:t>i</a:t>
            </a:r>
            <a:r>
              <a:rPr lang="en-US" altLang="zh-CN">
                <a:ea typeface="宋体" panose="02010600030101010101" pitchFamily="2" charset="-122"/>
              </a:rPr>
              <a:t> and a</a:t>
            </a:r>
            <a:r>
              <a:rPr lang="en-US" altLang="zh-CN" sz="2000" baseline="-25000">
                <a:ea typeface="宋体" panose="02010600030101010101" pitchFamily="2" charset="-122"/>
              </a:rPr>
              <a:t>j</a:t>
            </a:r>
            <a:r>
              <a:rPr lang="en-US" altLang="zh-CN">
                <a:ea typeface="宋体" panose="02010600030101010101" pitchFamily="2" charset="-122"/>
              </a:rPr>
              <a:t> are in different halves.</a:t>
            </a:r>
          </a:p>
          <a:p>
            <a:pPr lvl="1"/>
            <a:r>
              <a:rPr lang="en-US" altLang="zh-CN">
                <a:ea typeface="宋体" panose="02010600030101010101" pitchFamily="2" charset="-122"/>
              </a:rPr>
              <a:t>Combine two sorted halves into sorted whole.</a:t>
            </a:r>
          </a:p>
        </p:txBody>
      </p:sp>
      <p:sp>
        <p:nvSpPr>
          <p:cNvPr id="240656" name="Text Box 16">
            <a:extLst>
              <a:ext uri="{FF2B5EF4-FFF2-40B4-BE49-F238E27FC236}">
                <a16:creationId xmlns:a16="http://schemas.microsoft.com/office/drawing/2014/main" id="{0552AC8D-7F3C-DC4D-A8C4-AFFEBD7BBEF1}"/>
              </a:ext>
            </a:extLst>
          </p:cNvPr>
          <p:cNvSpPr txBox="1">
            <a:spLocks noChangeArrowheads="1"/>
          </p:cNvSpPr>
          <p:nvPr/>
        </p:nvSpPr>
        <p:spPr bwMode="auto">
          <a:xfrm>
            <a:off x="8543926" y="3962401"/>
            <a:ext cx="1960563"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400">
                <a:solidFill>
                  <a:srgbClr val="000000"/>
                </a:solidFill>
                <a:latin typeface="Comic Sans MS" panose="030F0902030302020204" pitchFamily="66" charset="0"/>
                <a:ea typeface="宋体" panose="02010600030101010101" pitchFamily="2" charset="-122"/>
              </a:rPr>
              <a:t>two sorted halves</a:t>
            </a:r>
          </a:p>
        </p:txBody>
      </p:sp>
      <p:sp>
        <p:nvSpPr>
          <p:cNvPr id="240657" name="Rectangle 17">
            <a:extLst>
              <a:ext uri="{FF2B5EF4-FFF2-40B4-BE49-F238E27FC236}">
                <a16:creationId xmlns:a16="http://schemas.microsoft.com/office/drawing/2014/main" id="{A606C003-15C5-C04C-ACE0-EB0013411908}"/>
              </a:ext>
            </a:extLst>
          </p:cNvPr>
          <p:cNvSpPr>
            <a:spLocks noChangeAspect="1" noChangeArrowheads="1"/>
          </p:cNvSpPr>
          <p:nvPr/>
        </p:nvSpPr>
        <p:spPr bwMode="auto">
          <a:xfrm>
            <a:off x="36576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7</a:t>
            </a:r>
          </a:p>
        </p:txBody>
      </p:sp>
      <p:sp>
        <p:nvSpPr>
          <p:cNvPr id="240658" name="Rectangle 18">
            <a:extLst>
              <a:ext uri="{FF2B5EF4-FFF2-40B4-BE49-F238E27FC236}">
                <a16:creationId xmlns:a16="http://schemas.microsoft.com/office/drawing/2014/main" id="{E2CA7B8E-DF77-1F47-AF76-3B08360D8137}"/>
              </a:ext>
            </a:extLst>
          </p:cNvPr>
          <p:cNvSpPr>
            <a:spLocks noChangeAspect="1" noChangeArrowheads="1"/>
          </p:cNvSpPr>
          <p:nvPr/>
        </p:nvSpPr>
        <p:spPr bwMode="auto">
          <a:xfrm>
            <a:off x="41148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10</a:t>
            </a:r>
          </a:p>
        </p:txBody>
      </p:sp>
      <p:sp>
        <p:nvSpPr>
          <p:cNvPr id="240659" name="Rectangle 19">
            <a:extLst>
              <a:ext uri="{FF2B5EF4-FFF2-40B4-BE49-F238E27FC236}">
                <a16:creationId xmlns:a16="http://schemas.microsoft.com/office/drawing/2014/main" id="{E7B95133-2231-C04F-A686-12814D337293}"/>
              </a:ext>
            </a:extLst>
          </p:cNvPr>
          <p:cNvSpPr>
            <a:spLocks noChangeAspect="1" noChangeArrowheads="1"/>
          </p:cNvSpPr>
          <p:nvPr/>
        </p:nvSpPr>
        <p:spPr bwMode="auto">
          <a:xfrm>
            <a:off x="45720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11</a:t>
            </a:r>
          </a:p>
        </p:txBody>
      </p:sp>
      <p:sp>
        <p:nvSpPr>
          <p:cNvPr id="240660" name="Rectangle 20">
            <a:extLst>
              <a:ext uri="{FF2B5EF4-FFF2-40B4-BE49-F238E27FC236}">
                <a16:creationId xmlns:a16="http://schemas.microsoft.com/office/drawing/2014/main" id="{6AC24E81-C306-6645-8695-EF53284C9396}"/>
              </a:ext>
            </a:extLst>
          </p:cNvPr>
          <p:cNvSpPr>
            <a:spLocks noChangeAspect="1" noChangeArrowheads="1"/>
          </p:cNvSpPr>
          <p:nvPr/>
        </p:nvSpPr>
        <p:spPr bwMode="auto">
          <a:xfrm>
            <a:off x="5029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14</a:t>
            </a:r>
          </a:p>
        </p:txBody>
      </p:sp>
      <p:sp>
        <p:nvSpPr>
          <p:cNvPr id="240661" name="Rectangle 21">
            <a:extLst>
              <a:ext uri="{FF2B5EF4-FFF2-40B4-BE49-F238E27FC236}">
                <a16:creationId xmlns:a16="http://schemas.microsoft.com/office/drawing/2014/main" id="{59439D07-6ED9-D048-9F7F-21CF0DA92836}"/>
              </a:ext>
            </a:extLst>
          </p:cNvPr>
          <p:cNvSpPr>
            <a:spLocks noChangeAspect="1" noChangeArrowheads="1"/>
          </p:cNvSpPr>
          <p:nvPr/>
        </p:nvSpPr>
        <p:spPr bwMode="auto">
          <a:xfrm>
            <a:off x="2743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a:t>
            </a:r>
          </a:p>
        </p:txBody>
      </p:sp>
      <p:sp>
        <p:nvSpPr>
          <p:cNvPr id="240662" name="Rectangle 22">
            <a:extLst>
              <a:ext uri="{FF2B5EF4-FFF2-40B4-BE49-F238E27FC236}">
                <a16:creationId xmlns:a16="http://schemas.microsoft.com/office/drawing/2014/main" id="{31B6BB31-552D-E540-ADEB-3BC750DB193F}"/>
              </a:ext>
            </a:extLst>
          </p:cNvPr>
          <p:cNvSpPr>
            <a:spLocks noChangeAspect="1" noChangeArrowheads="1"/>
          </p:cNvSpPr>
          <p:nvPr/>
        </p:nvSpPr>
        <p:spPr bwMode="auto">
          <a:xfrm>
            <a:off x="3200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3</a:t>
            </a:r>
          </a:p>
        </p:txBody>
      </p:sp>
      <p:sp>
        <p:nvSpPr>
          <p:cNvPr id="240663" name="Rectangle 23">
            <a:extLst>
              <a:ext uri="{FF2B5EF4-FFF2-40B4-BE49-F238E27FC236}">
                <a16:creationId xmlns:a16="http://schemas.microsoft.com/office/drawing/2014/main" id="{AC61650B-AF7A-124C-AF58-FF10DA61F6B0}"/>
              </a:ext>
            </a:extLst>
          </p:cNvPr>
          <p:cNvSpPr>
            <a:spLocks noChangeAspect="1" noChangeArrowheads="1"/>
          </p:cNvSpPr>
          <p:nvPr/>
        </p:nvSpPr>
        <p:spPr bwMode="auto">
          <a:xfrm>
            <a:off x="64008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18</a:t>
            </a:r>
          </a:p>
        </p:txBody>
      </p:sp>
      <p:sp>
        <p:nvSpPr>
          <p:cNvPr id="240664" name="Rectangle 24">
            <a:extLst>
              <a:ext uri="{FF2B5EF4-FFF2-40B4-BE49-F238E27FC236}">
                <a16:creationId xmlns:a16="http://schemas.microsoft.com/office/drawing/2014/main" id="{034FA9EE-5422-C24A-9658-64B5CE6D0A63}"/>
              </a:ext>
            </a:extLst>
          </p:cNvPr>
          <p:cNvSpPr>
            <a:spLocks noChangeAspect="1" noChangeArrowheads="1"/>
          </p:cNvSpPr>
          <p:nvPr/>
        </p:nvSpPr>
        <p:spPr bwMode="auto">
          <a:xfrm>
            <a:off x="68580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19</a:t>
            </a:r>
          </a:p>
        </p:txBody>
      </p:sp>
      <p:sp>
        <p:nvSpPr>
          <p:cNvPr id="240665" name="Rectangle 25">
            <a:extLst>
              <a:ext uri="{FF2B5EF4-FFF2-40B4-BE49-F238E27FC236}">
                <a16:creationId xmlns:a16="http://schemas.microsoft.com/office/drawing/2014/main" id="{E07A0CF8-5035-EB45-A317-477B83F6548A}"/>
              </a:ext>
            </a:extLst>
          </p:cNvPr>
          <p:cNvSpPr>
            <a:spLocks noChangeAspect="1" noChangeArrowheads="1"/>
          </p:cNvSpPr>
          <p:nvPr/>
        </p:nvSpPr>
        <p:spPr bwMode="auto">
          <a:xfrm>
            <a:off x="7315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40666" name="Rectangle 26">
            <a:extLst>
              <a:ext uri="{FF2B5EF4-FFF2-40B4-BE49-F238E27FC236}">
                <a16:creationId xmlns:a16="http://schemas.microsoft.com/office/drawing/2014/main" id="{47247EEC-6AD8-7748-B5F6-E00F613ECDFD}"/>
              </a:ext>
            </a:extLst>
          </p:cNvPr>
          <p:cNvSpPr>
            <a:spLocks noChangeAspect="1" noChangeArrowheads="1"/>
          </p:cNvSpPr>
          <p:nvPr/>
        </p:nvSpPr>
        <p:spPr bwMode="auto">
          <a:xfrm>
            <a:off x="7772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40667" name="Rectangle 27">
            <a:extLst>
              <a:ext uri="{FF2B5EF4-FFF2-40B4-BE49-F238E27FC236}">
                <a16:creationId xmlns:a16="http://schemas.microsoft.com/office/drawing/2014/main" id="{BA982B49-7F44-F146-8610-662504C7C05C}"/>
              </a:ext>
            </a:extLst>
          </p:cNvPr>
          <p:cNvSpPr>
            <a:spLocks noChangeAspect="1" noChangeArrowheads="1"/>
          </p:cNvSpPr>
          <p:nvPr/>
        </p:nvSpPr>
        <p:spPr bwMode="auto">
          <a:xfrm>
            <a:off x="5486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16</a:t>
            </a:r>
          </a:p>
        </p:txBody>
      </p:sp>
      <p:sp>
        <p:nvSpPr>
          <p:cNvPr id="240668" name="Rectangle 28">
            <a:extLst>
              <a:ext uri="{FF2B5EF4-FFF2-40B4-BE49-F238E27FC236}">
                <a16:creationId xmlns:a16="http://schemas.microsoft.com/office/drawing/2014/main" id="{320FC988-C103-C14F-8C46-077D9B3457DA}"/>
              </a:ext>
            </a:extLst>
          </p:cNvPr>
          <p:cNvSpPr>
            <a:spLocks noChangeAspect="1" noChangeArrowheads="1"/>
          </p:cNvSpPr>
          <p:nvPr/>
        </p:nvSpPr>
        <p:spPr bwMode="auto">
          <a:xfrm>
            <a:off x="59436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17</a:t>
            </a:r>
          </a:p>
        </p:txBody>
      </p:sp>
      <p:sp>
        <p:nvSpPr>
          <p:cNvPr id="240669" name="Text Box 29">
            <a:extLst>
              <a:ext uri="{FF2B5EF4-FFF2-40B4-BE49-F238E27FC236}">
                <a16:creationId xmlns:a16="http://schemas.microsoft.com/office/drawing/2014/main" id="{5EFA98EA-43BD-9D46-9204-5D8966BA103C}"/>
              </a:ext>
            </a:extLst>
          </p:cNvPr>
          <p:cNvSpPr txBox="1">
            <a:spLocks noChangeArrowheads="1"/>
          </p:cNvSpPr>
          <p:nvPr/>
        </p:nvSpPr>
        <p:spPr bwMode="auto">
          <a:xfrm>
            <a:off x="8534400" y="4967289"/>
            <a:ext cx="1905000"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400">
                <a:solidFill>
                  <a:srgbClr val="000000"/>
                </a:solidFill>
                <a:latin typeface="Comic Sans MS" panose="030F0902030302020204" pitchFamily="66" charset="0"/>
                <a:ea typeface="宋体" panose="02010600030101010101" pitchFamily="2" charset="-122"/>
              </a:rPr>
              <a:t>auxiliary array</a:t>
            </a:r>
          </a:p>
        </p:txBody>
      </p:sp>
      <p:sp>
        <p:nvSpPr>
          <p:cNvPr id="240670" name="Line 30">
            <a:extLst>
              <a:ext uri="{FF2B5EF4-FFF2-40B4-BE49-F238E27FC236}">
                <a16:creationId xmlns:a16="http://schemas.microsoft.com/office/drawing/2014/main" id="{9601927E-3155-004B-92A8-7BA2BA972B94}"/>
              </a:ext>
            </a:extLst>
          </p:cNvPr>
          <p:cNvSpPr>
            <a:spLocks noChangeShapeType="1"/>
          </p:cNvSpPr>
          <p:nvPr/>
        </p:nvSpPr>
        <p:spPr bwMode="auto">
          <a:xfrm>
            <a:off x="5026025" y="3609975"/>
            <a:ext cx="0" cy="2095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kumimoji="1" lang="zh-CN" altLang="en-US" sz="1600">
              <a:solidFill>
                <a:srgbClr val="000000"/>
              </a:solidFill>
              <a:latin typeface="Comic Sans MS" panose="030F0902030302020204" pitchFamily="66" charset="0"/>
            </a:endParaRPr>
          </a:p>
        </p:txBody>
      </p:sp>
      <p:sp>
        <p:nvSpPr>
          <p:cNvPr id="240671" name="Line 31">
            <a:extLst>
              <a:ext uri="{FF2B5EF4-FFF2-40B4-BE49-F238E27FC236}">
                <a16:creationId xmlns:a16="http://schemas.microsoft.com/office/drawing/2014/main" id="{86154268-BA71-3F48-A341-878C589FF3CE}"/>
              </a:ext>
            </a:extLst>
          </p:cNvPr>
          <p:cNvSpPr>
            <a:spLocks noChangeShapeType="1"/>
          </p:cNvSpPr>
          <p:nvPr/>
        </p:nvSpPr>
        <p:spPr bwMode="auto">
          <a:xfrm>
            <a:off x="7764463" y="3609975"/>
            <a:ext cx="0" cy="2095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kumimoji="1" lang="zh-CN" altLang="en-US" sz="1600">
              <a:solidFill>
                <a:srgbClr val="000000"/>
              </a:solidFill>
              <a:latin typeface="Comic Sans MS" panose="030F0902030302020204" pitchFamily="66" charset="0"/>
            </a:endParaRPr>
          </a:p>
        </p:txBody>
      </p:sp>
      <p:sp>
        <p:nvSpPr>
          <p:cNvPr id="240672" name="Text Box 32">
            <a:extLst>
              <a:ext uri="{FF2B5EF4-FFF2-40B4-BE49-F238E27FC236}">
                <a16:creationId xmlns:a16="http://schemas.microsoft.com/office/drawing/2014/main" id="{275D59FE-17EA-6042-AA2D-8F1E54B789EA}"/>
              </a:ext>
            </a:extLst>
          </p:cNvPr>
          <p:cNvSpPr txBox="1">
            <a:spLocks noChangeArrowheads="1"/>
          </p:cNvSpPr>
          <p:nvPr/>
        </p:nvSpPr>
        <p:spPr bwMode="auto">
          <a:xfrm>
            <a:off x="4095750" y="3257550"/>
            <a:ext cx="1905000"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600">
                <a:solidFill>
                  <a:srgbClr val="000000"/>
                </a:solidFill>
                <a:latin typeface="Comic Sans MS" panose="030F0902030302020204" pitchFamily="66" charset="0"/>
                <a:ea typeface="宋体" panose="02010600030101010101" pitchFamily="2" charset="-122"/>
              </a:rPr>
              <a:t>i = 1</a:t>
            </a:r>
          </a:p>
        </p:txBody>
      </p:sp>
      <p:sp>
        <p:nvSpPr>
          <p:cNvPr id="240673" name="Text Box 33">
            <a:extLst>
              <a:ext uri="{FF2B5EF4-FFF2-40B4-BE49-F238E27FC236}">
                <a16:creationId xmlns:a16="http://schemas.microsoft.com/office/drawing/2014/main" id="{F9C396AB-C93C-E94A-A0D2-21006ED47394}"/>
              </a:ext>
            </a:extLst>
          </p:cNvPr>
          <p:cNvSpPr txBox="1">
            <a:spLocks noChangeArrowheads="1"/>
          </p:cNvSpPr>
          <p:nvPr/>
        </p:nvSpPr>
        <p:spPr bwMode="auto">
          <a:xfrm>
            <a:off x="5276850" y="5838826"/>
            <a:ext cx="3346450" cy="430887"/>
          </a:xfrm>
          <a:prstGeom prst="rect">
            <a:avLst/>
          </a:prstGeom>
          <a:solidFill>
            <a:schemeClr val="accent2"/>
          </a:solidFill>
          <a:ln>
            <a:noFill/>
          </a:ln>
          <a:extLst>
            <a:ext uri="{91240B29-F687-4F45-9708-019B960494DF}">
              <a14:hiddenLine xmlns:a14="http://schemas.microsoft.com/office/drawing/2010/main" w="9525">
                <a:solidFill>
                  <a:schemeClr val="tx1"/>
                </a:solidFill>
                <a:miter lim="800000"/>
                <a:headEnd/>
                <a:tailEnd/>
              </a14:hiddenLine>
            </a:ext>
          </a:extLst>
        </p:spPr>
        <p:txBody>
          <a:bodyPr tIns="91440" bIns="91440">
            <a:spAutoFit/>
          </a:bodyPr>
          <a:lstStyle/>
          <a:p>
            <a:pPr eaLnBrk="0" fontAlgn="base" hangingPunct="0">
              <a:spcBef>
                <a:spcPct val="50000"/>
              </a:spcBef>
              <a:spcAft>
                <a:spcPct val="0"/>
              </a:spcAft>
            </a:pPr>
            <a:r>
              <a:rPr lang="en-US" altLang="zh-CN" sz="1600">
                <a:solidFill>
                  <a:srgbClr val="000000"/>
                </a:solidFill>
                <a:latin typeface="Comic Sans MS" panose="030F0902030302020204" pitchFamily="66" charset="0"/>
                <a:ea typeface="宋体" panose="02010600030101010101" pitchFamily="2" charset="-122"/>
              </a:rPr>
              <a:t>Total:  6 + 3 + 2 + 2</a:t>
            </a:r>
          </a:p>
        </p:txBody>
      </p:sp>
      <p:sp>
        <p:nvSpPr>
          <p:cNvPr id="240674" name="Text Box 34">
            <a:extLst>
              <a:ext uri="{FF2B5EF4-FFF2-40B4-BE49-F238E27FC236}">
                <a16:creationId xmlns:a16="http://schemas.microsoft.com/office/drawing/2014/main" id="{97FA0A51-D900-FF40-B620-53E0E22543AC}"/>
              </a:ext>
            </a:extLst>
          </p:cNvPr>
          <p:cNvSpPr txBox="1">
            <a:spLocks noChangeArrowheads="1"/>
          </p:cNvSpPr>
          <p:nvPr/>
        </p:nvSpPr>
        <p:spPr bwMode="auto">
          <a:xfrm>
            <a:off x="5807076"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6</a:t>
            </a:r>
          </a:p>
        </p:txBody>
      </p:sp>
      <p:sp>
        <p:nvSpPr>
          <p:cNvPr id="240675" name="Text Box 35">
            <a:extLst>
              <a:ext uri="{FF2B5EF4-FFF2-40B4-BE49-F238E27FC236}">
                <a16:creationId xmlns:a16="http://schemas.microsoft.com/office/drawing/2014/main" id="{BA9F13CE-EA2A-7F45-A753-8155997C80ED}"/>
              </a:ext>
            </a:extLst>
          </p:cNvPr>
          <p:cNvSpPr txBox="1">
            <a:spLocks noChangeArrowheads="1"/>
          </p:cNvSpPr>
          <p:nvPr/>
        </p:nvSpPr>
        <p:spPr bwMode="auto">
          <a:xfrm>
            <a:off x="6254751"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3</a:t>
            </a:r>
          </a:p>
        </p:txBody>
      </p:sp>
      <p:sp>
        <p:nvSpPr>
          <p:cNvPr id="240676" name="Text Box 36">
            <a:extLst>
              <a:ext uri="{FF2B5EF4-FFF2-40B4-BE49-F238E27FC236}">
                <a16:creationId xmlns:a16="http://schemas.microsoft.com/office/drawing/2014/main" id="{779A4143-4C12-A142-801A-E27F1C3FB784}"/>
              </a:ext>
            </a:extLst>
          </p:cNvPr>
          <p:cNvSpPr txBox="1">
            <a:spLocks noChangeArrowheads="1"/>
          </p:cNvSpPr>
          <p:nvPr/>
        </p:nvSpPr>
        <p:spPr bwMode="auto">
          <a:xfrm>
            <a:off x="6711951"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2</a:t>
            </a:r>
          </a:p>
        </p:txBody>
      </p:sp>
      <p:sp>
        <p:nvSpPr>
          <p:cNvPr id="240677" name="Text Box 37">
            <a:extLst>
              <a:ext uri="{FF2B5EF4-FFF2-40B4-BE49-F238E27FC236}">
                <a16:creationId xmlns:a16="http://schemas.microsoft.com/office/drawing/2014/main" id="{C4BF780B-FAB7-7348-8F0B-DCD7BABBCF4A}"/>
              </a:ext>
            </a:extLst>
          </p:cNvPr>
          <p:cNvSpPr txBox="1">
            <a:spLocks noChangeArrowheads="1"/>
          </p:cNvSpPr>
          <p:nvPr/>
        </p:nvSpPr>
        <p:spPr bwMode="auto">
          <a:xfrm>
            <a:off x="7197726"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2</a:t>
            </a:r>
          </a:p>
        </p:txBody>
      </p:sp>
      <p:pic>
        <p:nvPicPr>
          <p:cNvPr id="39" name="Picture 2">
            <a:extLst>
              <a:ext uri="{FF2B5EF4-FFF2-40B4-BE49-F238E27FC236}">
                <a16:creationId xmlns:a16="http://schemas.microsoft.com/office/drawing/2014/main" id="{0AD7E15F-1E40-A54F-BC58-53F6615BFC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4">
            <a:extLst>
              <a:ext uri="{FF2B5EF4-FFF2-40B4-BE49-F238E27FC236}">
                <a16:creationId xmlns:a16="http://schemas.microsoft.com/office/drawing/2014/main" id="{4F96C271-7CFC-BD43-AB3D-A97BFB0B8039}"/>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6347113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3">
            <a:extLst>
              <a:ext uri="{FF2B5EF4-FFF2-40B4-BE49-F238E27FC236}">
                <a16:creationId xmlns:a16="http://schemas.microsoft.com/office/drawing/2014/main" id="{0EC3D03C-EE49-794F-B853-6337429AF59A}"/>
              </a:ext>
            </a:extLst>
          </p:cNvPr>
          <p:cNvSpPr>
            <a:spLocks noGrp="1"/>
          </p:cNvSpPr>
          <p:nvPr>
            <p:ph type="sldNum" sz="quarter" idx="10"/>
          </p:nvPr>
        </p:nvSpPr>
        <p:spPr/>
        <p:txBody>
          <a:bodyPr/>
          <a:lstStyle/>
          <a:p>
            <a:pPr eaLnBrk="0" fontAlgn="base" hangingPunct="0">
              <a:spcBef>
                <a:spcPct val="0"/>
              </a:spcBef>
              <a:spcAft>
                <a:spcPct val="0"/>
              </a:spcAft>
            </a:pPr>
            <a:fld id="{C5E1DF40-7F29-4045-AAB7-09301F5F41CE}" type="slidenum">
              <a:rPr kumimoji="1" lang="en-US" altLang="zh-CN">
                <a:solidFill>
                  <a:srgbClr val="000000"/>
                </a:solidFill>
                <a:latin typeface="Comic Sans MS" panose="030F0902030302020204" pitchFamily="66" charset="0"/>
              </a:rPr>
              <a:pPr eaLnBrk="0" fontAlgn="base" hangingPunct="0">
                <a:spcBef>
                  <a:spcPct val="0"/>
                </a:spcBef>
                <a:spcAft>
                  <a:spcPct val="0"/>
                </a:spcAft>
              </a:pPr>
              <a:t>49</a:t>
            </a:fld>
            <a:endParaRPr kumimoji="1" lang="en-US" altLang="zh-CN" sz="1400">
              <a:solidFill>
                <a:srgbClr val="000000"/>
              </a:solidFill>
              <a:latin typeface="Comic Sans MS" panose="030F0902030302020204" pitchFamily="66" charset="0"/>
            </a:endParaRPr>
          </a:p>
        </p:txBody>
      </p:sp>
      <p:sp>
        <p:nvSpPr>
          <p:cNvPr id="241666" name="Rectangle 2">
            <a:extLst>
              <a:ext uri="{FF2B5EF4-FFF2-40B4-BE49-F238E27FC236}">
                <a16:creationId xmlns:a16="http://schemas.microsoft.com/office/drawing/2014/main" id="{24CE9614-58E6-E240-A01B-7B4C92907B44}"/>
              </a:ext>
            </a:extLst>
          </p:cNvPr>
          <p:cNvSpPr>
            <a:spLocks noChangeAspect="1" noChangeArrowheads="1"/>
          </p:cNvSpPr>
          <p:nvPr/>
        </p:nvSpPr>
        <p:spPr bwMode="auto">
          <a:xfrm>
            <a:off x="3429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10</a:t>
            </a:r>
          </a:p>
        </p:txBody>
      </p:sp>
      <p:sp>
        <p:nvSpPr>
          <p:cNvPr id="241667" name="Rectangle 3">
            <a:extLst>
              <a:ext uri="{FF2B5EF4-FFF2-40B4-BE49-F238E27FC236}">
                <a16:creationId xmlns:a16="http://schemas.microsoft.com/office/drawing/2014/main" id="{23FC284E-9D5E-7447-BE04-A6FA4645FB68}"/>
              </a:ext>
            </a:extLst>
          </p:cNvPr>
          <p:cNvSpPr>
            <a:spLocks noChangeAspect="1" noChangeArrowheads="1"/>
          </p:cNvSpPr>
          <p:nvPr/>
        </p:nvSpPr>
        <p:spPr bwMode="auto">
          <a:xfrm>
            <a:off x="38862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14</a:t>
            </a:r>
          </a:p>
        </p:txBody>
      </p:sp>
      <p:sp>
        <p:nvSpPr>
          <p:cNvPr id="241668" name="Rectangle 4">
            <a:extLst>
              <a:ext uri="{FF2B5EF4-FFF2-40B4-BE49-F238E27FC236}">
                <a16:creationId xmlns:a16="http://schemas.microsoft.com/office/drawing/2014/main" id="{FCEED607-BA30-E641-B9D1-C66099388345}"/>
              </a:ext>
            </a:extLst>
          </p:cNvPr>
          <p:cNvSpPr>
            <a:spLocks noChangeAspect="1" noChangeArrowheads="1"/>
          </p:cNvSpPr>
          <p:nvPr/>
        </p:nvSpPr>
        <p:spPr bwMode="auto">
          <a:xfrm>
            <a:off x="43434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18</a:t>
            </a:r>
          </a:p>
        </p:txBody>
      </p:sp>
      <p:sp>
        <p:nvSpPr>
          <p:cNvPr id="241669" name="Rectangle 5">
            <a:extLst>
              <a:ext uri="{FF2B5EF4-FFF2-40B4-BE49-F238E27FC236}">
                <a16:creationId xmlns:a16="http://schemas.microsoft.com/office/drawing/2014/main" id="{49C8BCAF-8C4D-D941-AA23-7D08230CBA26}"/>
              </a:ext>
            </a:extLst>
          </p:cNvPr>
          <p:cNvSpPr>
            <a:spLocks noChangeAspect="1" noChangeArrowheads="1"/>
          </p:cNvSpPr>
          <p:nvPr/>
        </p:nvSpPr>
        <p:spPr bwMode="auto">
          <a:xfrm>
            <a:off x="4800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19</a:t>
            </a:r>
          </a:p>
        </p:txBody>
      </p:sp>
      <p:sp>
        <p:nvSpPr>
          <p:cNvPr id="241670" name="Rectangle 6">
            <a:extLst>
              <a:ext uri="{FF2B5EF4-FFF2-40B4-BE49-F238E27FC236}">
                <a16:creationId xmlns:a16="http://schemas.microsoft.com/office/drawing/2014/main" id="{867FC51C-2A61-0A4D-AEE8-C9A09C7C0E9C}"/>
              </a:ext>
            </a:extLst>
          </p:cNvPr>
          <p:cNvSpPr>
            <a:spLocks noChangeAspect="1" noChangeArrowheads="1"/>
          </p:cNvSpPr>
          <p:nvPr/>
        </p:nvSpPr>
        <p:spPr bwMode="auto">
          <a:xfrm>
            <a:off x="2514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3</a:t>
            </a:r>
          </a:p>
        </p:txBody>
      </p:sp>
      <p:sp>
        <p:nvSpPr>
          <p:cNvPr id="241671" name="Rectangle 7">
            <a:extLst>
              <a:ext uri="{FF2B5EF4-FFF2-40B4-BE49-F238E27FC236}">
                <a16:creationId xmlns:a16="http://schemas.microsoft.com/office/drawing/2014/main" id="{D1D35F3F-0E7B-5944-B0A0-2F9650824796}"/>
              </a:ext>
            </a:extLst>
          </p:cNvPr>
          <p:cNvSpPr>
            <a:spLocks noChangeAspect="1" noChangeArrowheads="1"/>
          </p:cNvSpPr>
          <p:nvPr/>
        </p:nvSpPr>
        <p:spPr bwMode="auto">
          <a:xfrm>
            <a:off x="29718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7</a:t>
            </a:r>
          </a:p>
        </p:txBody>
      </p:sp>
      <p:sp>
        <p:nvSpPr>
          <p:cNvPr id="241672" name="Rectangle 8">
            <a:extLst>
              <a:ext uri="{FF2B5EF4-FFF2-40B4-BE49-F238E27FC236}">
                <a16:creationId xmlns:a16="http://schemas.microsoft.com/office/drawing/2014/main" id="{2E7B99BB-28ED-2243-8116-449735197534}"/>
              </a:ext>
            </a:extLst>
          </p:cNvPr>
          <p:cNvSpPr>
            <a:spLocks noChangeAspect="1" noChangeArrowheads="1"/>
          </p:cNvSpPr>
          <p:nvPr/>
        </p:nvSpPr>
        <p:spPr bwMode="auto">
          <a:xfrm>
            <a:off x="66294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16</a:t>
            </a:r>
          </a:p>
        </p:txBody>
      </p:sp>
      <p:sp>
        <p:nvSpPr>
          <p:cNvPr id="241673" name="Rectangle 9">
            <a:extLst>
              <a:ext uri="{FF2B5EF4-FFF2-40B4-BE49-F238E27FC236}">
                <a16:creationId xmlns:a16="http://schemas.microsoft.com/office/drawing/2014/main" id="{8F795794-0E6B-4641-9A79-0DCCD0378C4C}"/>
              </a:ext>
            </a:extLst>
          </p:cNvPr>
          <p:cNvSpPr>
            <a:spLocks noChangeAspect="1" noChangeArrowheads="1"/>
          </p:cNvSpPr>
          <p:nvPr/>
        </p:nvSpPr>
        <p:spPr bwMode="auto">
          <a:xfrm>
            <a:off x="7086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17</a:t>
            </a:r>
          </a:p>
        </p:txBody>
      </p:sp>
      <p:sp>
        <p:nvSpPr>
          <p:cNvPr id="241674" name="Rectangle 10">
            <a:extLst>
              <a:ext uri="{FF2B5EF4-FFF2-40B4-BE49-F238E27FC236}">
                <a16:creationId xmlns:a16="http://schemas.microsoft.com/office/drawing/2014/main" id="{2E709537-8BC7-1048-AC60-86E20539C11A}"/>
              </a:ext>
            </a:extLst>
          </p:cNvPr>
          <p:cNvSpPr>
            <a:spLocks noChangeAspect="1" noChangeArrowheads="1"/>
          </p:cNvSpPr>
          <p:nvPr/>
        </p:nvSpPr>
        <p:spPr bwMode="auto">
          <a:xfrm>
            <a:off x="75438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23</a:t>
            </a:r>
          </a:p>
        </p:txBody>
      </p:sp>
      <p:sp>
        <p:nvSpPr>
          <p:cNvPr id="241675" name="Rectangle 11">
            <a:extLst>
              <a:ext uri="{FF2B5EF4-FFF2-40B4-BE49-F238E27FC236}">
                <a16:creationId xmlns:a16="http://schemas.microsoft.com/office/drawing/2014/main" id="{F4FC6429-28E6-D847-8EE1-EEB48A2C7586}"/>
              </a:ext>
            </a:extLst>
          </p:cNvPr>
          <p:cNvSpPr>
            <a:spLocks noChangeAspect="1" noChangeArrowheads="1"/>
          </p:cNvSpPr>
          <p:nvPr/>
        </p:nvSpPr>
        <p:spPr bwMode="auto">
          <a:xfrm>
            <a:off x="8001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25</a:t>
            </a:r>
          </a:p>
        </p:txBody>
      </p:sp>
      <p:sp>
        <p:nvSpPr>
          <p:cNvPr id="241676" name="Rectangle 12">
            <a:extLst>
              <a:ext uri="{FF2B5EF4-FFF2-40B4-BE49-F238E27FC236}">
                <a16:creationId xmlns:a16="http://schemas.microsoft.com/office/drawing/2014/main" id="{38793A56-8C0A-3840-BC79-2EBC4776A3EF}"/>
              </a:ext>
            </a:extLst>
          </p:cNvPr>
          <p:cNvSpPr>
            <a:spLocks noChangeAspect="1" noChangeArrowheads="1"/>
          </p:cNvSpPr>
          <p:nvPr/>
        </p:nvSpPr>
        <p:spPr bwMode="auto">
          <a:xfrm>
            <a:off x="5715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a:t>
            </a:r>
          </a:p>
        </p:txBody>
      </p:sp>
      <p:sp>
        <p:nvSpPr>
          <p:cNvPr id="241677" name="Rectangle 13">
            <a:extLst>
              <a:ext uri="{FF2B5EF4-FFF2-40B4-BE49-F238E27FC236}">
                <a16:creationId xmlns:a16="http://schemas.microsoft.com/office/drawing/2014/main" id="{40B4F27D-87E8-2544-AA65-CD4EFC104491}"/>
              </a:ext>
            </a:extLst>
          </p:cNvPr>
          <p:cNvSpPr>
            <a:spLocks noChangeAspect="1" noChangeArrowheads="1"/>
          </p:cNvSpPr>
          <p:nvPr/>
        </p:nvSpPr>
        <p:spPr bwMode="auto">
          <a:xfrm>
            <a:off x="61722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11</a:t>
            </a:r>
          </a:p>
        </p:txBody>
      </p:sp>
      <p:sp>
        <p:nvSpPr>
          <p:cNvPr id="241678" name="Rectangle 14">
            <a:extLst>
              <a:ext uri="{FF2B5EF4-FFF2-40B4-BE49-F238E27FC236}">
                <a16:creationId xmlns:a16="http://schemas.microsoft.com/office/drawing/2014/main" id="{8AE0CAA4-6667-5149-B873-6A0B636B28A4}"/>
              </a:ext>
            </a:extLst>
          </p:cNvPr>
          <p:cNvSpPr>
            <a:spLocks noGrp="1" noChangeArrowheads="1"/>
          </p:cNvSpPr>
          <p:nvPr>
            <p:ph type="title"/>
          </p:nvPr>
        </p:nvSpPr>
        <p:spPr/>
        <p:txBody>
          <a:bodyPr/>
          <a:lstStyle/>
          <a:p>
            <a:r>
              <a:rPr lang="en-US" altLang="zh-CN">
                <a:ea typeface="宋体" panose="02010600030101010101" pitchFamily="2" charset="-122"/>
              </a:rPr>
              <a:t>Merge and Count</a:t>
            </a:r>
          </a:p>
        </p:txBody>
      </p:sp>
      <p:sp>
        <p:nvSpPr>
          <p:cNvPr id="241679" name="Rectangle 15">
            <a:extLst>
              <a:ext uri="{FF2B5EF4-FFF2-40B4-BE49-F238E27FC236}">
                <a16:creationId xmlns:a16="http://schemas.microsoft.com/office/drawing/2014/main" id="{83A6B312-1718-A041-9C90-8CEB64377E80}"/>
              </a:ext>
            </a:extLst>
          </p:cNvPr>
          <p:cNvSpPr>
            <a:spLocks noGrp="1" noChangeArrowheads="1"/>
          </p:cNvSpPr>
          <p:nvPr>
            <p:ph type="body" idx="1"/>
          </p:nvPr>
        </p:nvSpPr>
        <p:spPr/>
        <p:txBody>
          <a:bodyPr/>
          <a:lstStyle/>
          <a:p>
            <a:r>
              <a:rPr lang="en-US" altLang="zh-CN">
                <a:ea typeface="宋体" panose="02010600030101010101" pitchFamily="2" charset="-122"/>
              </a:rPr>
              <a:t>Merge and count step. </a:t>
            </a:r>
          </a:p>
          <a:p>
            <a:pPr lvl="1"/>
            <a:r>
              <a:rPr lang="en-US" altLang="zh-CN">
                <a:ea typeface="宋体" panose="02010600030101010101" pitchFamily="2" charset="-122"/>
              </a:rPr>
              <a:t>Given two sorted halves, count number of inversions where a</a:t>
            </a:r>
            <a:r>
              <a:rPr lang="en-US" altLang="zh-CN" sz="2000" baseline="-25000">
                <a:ea typeface="宋体" panose="02010600030101010101" pitchFamily="2" charset="-122"/>
              </a:rPr>
              <a:t>i</a:t>
            </a:r>
            <a:r>
              <a:rPr lang="en-US" altLang="zh-CN">
                <a:ea typeface="宋体" panose="02010600030101010101" pitchFamily="2" charset="-122"/>
              </a:rPr>
              <a:t> and a</a:t>
            </a:r>
            <a:r>
              <a:rPr lang="en-US" altLang="zh-CN" sz="2000" baseline="-25000">
                <a:ea typeface="宋体" panose="02010600030101010101" pitchFamily="2" charset="-122"/>
              </a:rPr>
              <a:t>j</a:t>
            </a:r>
            <a:r>
              <a:rPr lang="en-US" altLang="zh-CN">
                <a:ea typeface="宋体" panose="02010600030101010101" pitchFamily="2" charset="-122"/>
              </a:rPr>
              <a:t> are in different halves.</a:t>
            </a:r>
          </a:p>
          <a:p>
            <a:pPr lvl="1"/>
            <a:r>
              <a:rPr lang="en-US" altLang="zh-CN">
                <a:ea typeface="宋体" panose="02010600030101010101" pitchFamily="2" charset="-122"/>
              </a:rPr>
              <a:t>Combine two sorted halves into sorted whole.</a:t>
            </a:r>
          </a:p>
        </p:txBody>
      </p:sp>
      <p:sp>
        <p:nvSpPr>
          <p:cNvPr id="241680" name="Text Box 16">
            <a:extLst>
              <a:ext uri="{FF2B5EF4-FFF2-40B4-BE49-F238E27FC236}">
                <a16:creationId xmlns:a16="http://schemas.microsoft.com/office/drawing/2014/main" id="{491E5DF7-C3CB-234C-A460-A31DCCB1B8F0}"/>
              </a:ext>
            </a:extLst>
          </p:cNvPr>
          <p:cNvSpPr txBox="1">
            <a:spLocks noChangeArrowheads="1"/>
          </p:cNvSpPr>
          <p:nvPr/>
        </p:nvSpPr>
        <p:spPr bwMode="auto">
          <a:xfrm>
            <a:off x="8543926" y="3962401"/>
            <a:ext cx="1960563"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400">
                <a:solidFill>
                  <a:srgbClr val="000000"/>
                </a:solidFill>
                <a:latin typeface="Comic Sans MS" panose="030F0902030302020204" pitchFamily="66" charset="0"/>
                <a:ea typeface="宋体" panose="02010600030101010101" pitchFamily="2" charset="-122"/>
              </a:rPr>
              <a:t>two sorted halves</a:t>
            </a:r>
          </a:p>
        </p:txBody>
      </p:sp>
      <p:sp>
        <p:nvSpPr>
          <p:cNvPr id="241681" name="Rectangle 17">
            <a:extLst>
              <a:ext uri="{FF2B5EF4-FFF2-40B4-BE49-F238E27FC236}">
                <a16:creationId xmlns:a16="http://schemas.microsoft.com/office/drawing/2014/main" id="{2EA8675D-6B88-CC49-80A6-2694EB4C6374}"/>
              </a:ext>
            </a:extLst>
          </p:cNvPr>
          <p:cNvSpPr>
            <a:spLocks noChangeAspect="1" noChangeArrowheads="1"/>
          </p:cNvSpPr>
          <p:nvPr/>
        </p:nvSpPr>
        <p:spPr bwMode="auto">
          <a:xfrm>
            <a:off x="36576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7</a:t>
            </a:r>
          </a:p>
        </p:txBody>
      </p:sp>
      <p:sp>
        <p:nvSpPr>
          <p:cNvPr id="241682" name="Rectangle 18">
            <a:extLst>
              <a:ext uri="{FF2B5EF4-FFF2-40B4-BE49-F238E27FC236}">
                <a16:creationId xmlns:a16="http://schemas.microsoft.com/office/drawing/2014/main" id="{7B953199-9160-FA4B-A590-59036B6BE469}"/>
              </a:ext>
            </a:extLst>
          </p:cNvPr>
          <p:cNvSpPr>
            <a:spLocks noChangeAspect="1" noChangeArrowheads="1"/>
          </p:cNvSpPr>
          <p:nvPr/>
        </p:nvSpPr>
        <p:spPr bwMode="auto">
          <a:xfrm>
            <a:off x="41148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10</a:t>
            </a:r>
          </a:p>
        </p:txBody>
      </p:sp>
      <p:sp>
        <p:nvSpPr>
          <p:cNvPr id="241683" name="Rectangle 19">
            <a:extLst>
              <a:ext uri="{FF2B5EF4-FFF2-40B4-BE49-F238E27FC236}">
                <a16:creationId xmlns:a16="http://schemas.microsoft.com/office/drawing/2014/main" id="{31755E36-F807-7E40-8541-F14DB48281CE}"/>
              </a:ext>
            </a:extLst>
          </p:cNvPr>
          <p:cNvSpPr>
            <a:spLocks noChangeAspect="1" noChangeArrowheads="1"/>
          </p:cNvSpPr>
          <p:nvPr/>
        </p:nvSpPr>
        <p:spPr bwMode="auto">
          <a:xfrm>
            <a:off x="45720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11</a:t>
            </a:r>
          </a:p>
        </p:txBody>
      </p:sp>
      <p:sp>
        <p:nvSpPr>
          <p:cNvPr id="241684" name="Rectangle 20">
            <a:extLst>
              <a:ext uri="{FF2B5EF4-FFF2-40B4-BE49-F238E27FC236}">
                <a16:creationId xmlns:a16="http://schemas.microsoft.com/office/drawing/2014/main" id="{AFB11B1D-9B12-A643-8464-15B3BFC0F9D1}"/>
              </a:ext>
            </a:extLst>
          </p:cNvPr>
          <p:cNvSpPr>
            <a:spLocks noChangeAspect="1" noChangeArrowheads="1"/>
          </p:cNvSpPr>
          <p:nvPr/>
        </p:nvSpPr>
        <p:spPr bwMode="auto">
          <a:xfrm>
            <a:off x="5029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14</a:t>
            </a:r>
          </a:p>
        </p:txBody>
      </p:sp>
      <p:sp>
        <p:nvSpPr>
          <p:cNvPr id="241685" name="Rectangle 21">
            <a:extLst>
              <a:ext uri="{FF2B5EF4-FFF2-40B4-BE49-F238E27FC236}">
                <a16:creationId xmlns:a16="http://schemas.microsoft.com/office/drawing/2014/main" id="{6F477C3C-B699-F544-B812-59262A0C7091}"/>
              </a:ext>
            </a:extLst>
          </p:cNvPr>
          <p:cNvSpPr>
            <a:spLocks noChangeAspect="1" noChangeArrowheads="1"/>
          </p:cNvSpPr>
          <p:nvPr/>
        </p:nvSpPr>
        <p:spPr bwMode="auto">
          <a:xfrm>
            <a:off x="2743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a:t>
            </a:r>
          </a:p>
        </p:txBody>
      </p:sp>
      <p:sp>
        <p:nvSpPr>
          <p:cNvPr id="241686" name="Rectangle 22">
            <a:extLst>
              <a:ext uri="{FF2B5EF4-FFF2-40B4-BE49-F238E27FC236}">
                <a16:creationId xmlns:a16="http://schemas.microsoft.com/office/drawing/2014/main" id="{EB12265E-868B-C348-810B-A26A5FD53808}"/>
              </a:ext>
            </a:extLst>
          </p:cNvPr>
          <p:cNvSpPr>
            <a:spLocks noChangeAspect="1" noChangeArrowheads="1"/>
          </p:cNvSpPr>
          <p:nvPr/>
        </p:nvSpPr>
        <p:spPr bwMode="auto">
          <a:xfrm>
            <a:off x="3200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3</a:t>
            </a:r>
          </a:p>
        </p:txBody>
      </p:sp>
      <p:sp>
        <p:nvSpPr>
          <p:cNvPr id="241687" name="Rectangle 23">
            <a:extLst>
              <a:ext uri="{FF2B5EF4-FFF2-40B4-BE49-F238E27FC236}">
                <a16:creationId xmlns:a16="http://schemas.microsoft.com/office/drawing/2014/main" id="{2E2318A2-B504-C748-865A-0C7AF56BD322}"/>
              </a:ext>
            </a:extLst>
          </p:cNvPr>
          <p:cNvSpPr>
            <a:spLocks noChangeAspect="1" noChangeArrowheads="1"/>
          </p:cNvSpPr>
          <p:nvPr/>
        </p:nvSpPr>
        <p:spPr bwMode="auto">
          <a:xfrm>
            <a:off x="64008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18</a:t>
            </a:r>
          </a:p>
        </p:txBody>
      </p:sp>
      <p:sp>
        <p:nvSpPr>
          <p:cNvPr id="241688" name="Rectangle 24">
            <a:extLst>
              <a:ext uri="{FF2B5EF4-FFF2-40B4-BE49-F238E27FC236}">
                <a16:creationId xmlns:a16="http://schemas.microsoft.com/office/drawing/2014/main" id="{2BB17C0F-9576-A344-AD74-FAED2A8A1C13}"/>
              </a:ext>
            </a:extLst>
          </p:cNvPr>
          <p:cNvSpPr>
            <a:spLocks noChangeAspect="1" noChangeArrowheads="1"/>
          </p:cNvSpPr>
          <p:nvPr/>
        </p:nvSpPr>
        <p:spPr bwMode="auto">
          <a:xfrm>
            <a:off x="68580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19</a:t>
            </a:r>
          </a:p>
        </p:txBody>
      </p:sp>
      <p:sp>
        <p:nvSpPr>
          <p:cNvPr id="241689" name="Rectangle 25">
            <a:extLst>
              <a:ext uri="{FF2B5EF4-FFF2-40B4-BE49-F238E27FC236}">
                <a16:creationId xmlns:a16="http://schemas.microsoft.com/office/drawing/2014/main" id="{315875A8-7DB3-7A49-A5D1-C33A5BD8D127}"/>
              </a:ext>
            </a:extLst>
          </p:cNvPr>
          <p:cNvSpPr>
            <a:spLocks noChangeAspect="1" noChangeArrowheads="1"/>
          </p:cNvSpPr>
          <p:nvPr/>
        </p:nvSpPr>
        <p:spPr bwMode="auto">
          <a:xfrm>
            <a:off x="7315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41690" name="Rectangle 26">
            <a:extLst>
              <a:ext uri="{FF2B5EF4-FFF2-40B4-BE49-F238E27FC236}">
                <a16:creationId xmlns:a16="http://schemas.microsoft.com/office/drawing/2014/main" id="{386D4370-1BDE-B84C-8004-65CACEDDA927}"/>
              </a:ext>
            </a:extLst>
          </p:cNvPr>
          <p:cNvSpPr>
            <a:spLocks noChangeAspect="1" noChangeArrowheads="1"/>
          </p:cNvSpPr>
          <p:nvPr/>
        </p:nvSpPr>
        <p:spPr bwMode="auto">
          <a:xfrm>
            <a:off x="7772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41691" name="Rectangle 27">
            <a:extLst>
              <a:ext uri="{FF2B5EF4-FFF2-40B4-BE49-F238E27FC236}">
                <a16:creationId xmlns:a16="http://schemas.microsoft.com/office/drawing/2014/main" id="{5193D1B0-68BD-8442-891E-71F0552E9D44}"/>
              </a:ext>
            </a:extLst>
          </p:cNvPr>
          <p:cNvSpPr>
            <a:spLocks noChangeAspect="1" noChangeArrowheads="1"/>
          </p:cNvSpPr>
          <p:nvPr/>
        </p:nvSpPr>
        <p:spPr bwMode="auto">
          <a:xfrm>
            <a:off x="5486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16</a:t>
            </a:r>
          </a:p>
        </p:txBody>
      </p:sp>
      <p:sp>
        <p:nvSpPr>
          <p:cNvPr id="241692" name="Rectangle 28">
            <a:extLst>
              <a:ext uri="{FF2B5EF4-FFF2-40B4-BE49-F238E27FC236}">
                <a16:creationId xmlns:a16="http://schemas.microsoft.com/office/drawing/2014/main" id="{719DA219-10B9-A843-9F7E-F5E45C9FCF99}"/>
              </a:ext>
            </a:extLst>
          </p:cNvPr>
          <p:cNvSpPr>
            <a:spLocks noChangeAspect="1" noChangeArrowheads="1"/>
          </p:cNvSpPr>
          <p:nvPr/>
        </p:nvSpPr>
        <p:spPr bwMode="auto">
          <a:xfrm>
            <a:off x="59436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17</a:t>
            </a:r>
          </a:p>
        </p:txBody>
      </p:sp>
      <p:sp>
        <p:nvSpPr>
          <p:cNvPr id="241693" name="Text Box 29">
            <a:extLst>
              <a:ext uri="{FF2B5EF4-FFF2-40B4-BE49-F238E27FC236}">
                <a16:creationId xmlns:a16="http://schemas.microsoft.com/office/drawing/2014/main" id="{34FCBFB9-8D39-FF42-B4A7-B1315F99A02D}"/>
              </a:ext>
            </a:extLst>
          </p:cNvPr>
          <p:cNvSpPr txBox="1">
            <a:spLocks noChangeArrowheads="1"/>
          </p:cNvSpPr>
          <p:nvPr/>
        </p:nvSpPr>
        <p:spPr bwMode="auto">
          <a:xfrm>
            <a:off x="8534400" y="4967289"/>
            <a:ext cx="1905000"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400">
                <a:solidFill>
                  <a:srgbClr val="000000"/>
                </a:solidFill>
                <a:latin typeface="Comic Sans MS" panose="030F0902030302020204" pitchFamily="66" charset="0"/>
                <a:ea typeface="宋体" panose="02010600030101010101" pitchFamily="2" charset="-122"/>
              </a:rPr>
              <a:t>auxiliary array</a:t>
            </a:r>
          </a:p>
        </p:txBody>
      </p:sp>
      <p:sp>
        <p:nvSpPr>
          <p:cNvPr id="241694" name="Line 30">
            <a:extLst>
              <a:ext uri="{FF2B5EF4-FFF2-40B4-BE49-F238E27FC236}">
                <a16:creationId xmlns:a16="http://schemas.microsoft.com/office/drawing/2014/main" id="{B145E9CB-8227-7A4E-959C-69E33EC5C6C3}"/>
              </a:ext>
            </a:extLst>
          </p:cNvPr>
          <p:cNvSpPr>
            <a:spLocks noChangeShapeType="1"/>
          </p:cNvSpPr>
          <p:nvPr/>
        </p:nvSpPr>
        <p:spPr bwMode="auto">
          <a:xfrm>
            <a:off x="5368925" y="3609975"/>
            <a:ext cx="0" cy="2095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kumimoji="1" lang="zh-CN" altLang="en-US" sz="1600">
              <a:solidFill>
                <a:srgbClr val="000000"/>
              </a:solidFill>
              <a:latin typeface="Comic Sans MS" panose="030F0902030302020204" pitchFamily="66" charset="0"/>
            </a:endParaRPr>
          </a:p>
        </p:txBody>
      </p:sp>
      <p:sp>
        <p:nvSpPr>
          <p:cNvPr id="241695" name="Line 31">
            <a:extLst>
              <a:ext uri="{FF2B5EF4-FFF2-40B4-BE49-F238E27FC236}">
                <a16:creationId xmlns:a16="http://schemas.microsoft.com/office/drawing/2014/main" id="{0FBF6A52-EFD0-3E48-A97C-EDCB54EB3CCE}"/>
              </a:ext>
            </a:extLst>
          </p:cNvPr>
          <p:cNvSpPr>
            <a:spLocks noChangeShapeType="1"/>
          </p:cNvSpPr>
          <p:nvPr/>
        </p:nvSpPr>
        <p:spPr bwMode="auto">
          <a:xfrm>
            <a:off x="7764463" y="3609975"/>
            <a:ext cx="0" cy="2095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kumimoji="1" lang="zh-CN" altLang="en-US" sz="1600">
              <a:solidFill>
                <a:srgbClr val="000000"/>
              </a:solidFill>
              <a:latin typeface="Comic Sans MS" panose="030F0902030302020204" pitchFamily="66" charset="0"/>
            </a:endParaRPr>
          </a:p>
        </p:txBody>
      </p:sp>
      <p:sp>
        <p:nvSpPr>
          <p:cNvPr id="241696" name="Text Box 32">
            <a:extLst>
              <a:ext uri="{FF2B5EF4-FFF2-40B4-BE49-F238E27FC236}">
                <a16:creationId xmlns:a16="http://schemas.microsoft.com/office/drawing/2014/main" id="{855B646C-75DF-D84B-9563-B807772D9E8F}"/>
              </a:ext>
            </a:extLst>
          </p:cNvPr>
          <p:cNvSpPr txBox="1">
            <a:spLocks noChangeArrowheads="1"/>
          </p:cNvSpPr>
          <p:nvPr/>
        </p:nvSpPr>
        <p:spPr bwMode="auto">
          <a:xfrm>
            <a:off x="4438650" y="3257550"/>
            <a:ext cx="1905000"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600">
                <a:solidFill>
                  <a:srgbClr val="000000"/>
                </a:solidFill>
                <a:latin typeface="Comic Sans MS" panose="030F0902030302020204" pitchFamily="66" charset="0"/>
                <a:ea typeface="宋体" panose="02010600030101010101" pitchFamily="2" charset="-122"/>
              </a:rPr>
              <a:t>i = 0</a:t>
            </a:r>
          </a:p>
        </p:txBody>
      </p:sp>
      <p:sp>
        <p:nvSpPr>
          <p:cNvPr id="241697" name="Text Box 33">
            <a:extLst>
              <a:ext uri="{FF2B5EF4-FFF2-40B4-BE49-F238E27FC236}">
                <a16:creationId xmlns:a16="http://schemas.microsoft.com/office/drawing/2014/main" id="{E09D3058-FFBE-E546-8914-22B1E34B08A9}"/>
              </a:ext>
            </a:extLst>
          </p:cNvPr>
          <p:cNvSpPr txBox="1">
            <a:spLocks noChangeArrowheads="1"/>
          </p:cNvSpPr>
          <p:nvPr/>
        </p:nvSpPr>
        <p:spPr bwMode="auto">
          <a:xfrm>
            <a:off x="5276850" y="5838826"/>
            <a:ext cx="3346450" cy="430887"/>
          </a:xfrm>
          <a:prstGeom prst="rect">
            <a:avLst/>
          </a:prstGeom>
          <a:solidFill>
            <a:schemeClr val="accent2"/>
          </a:solidFill>
          <a:ln>
            <a:noFill/>
          </a:ln>
          <a:extLst>
            <a:ext uri="{91240B29-F687-4F45-9708-019B960494DF}">
              <a14:hiddenLine xmlns:a14="http://schemas.microsoft.com/office/drawing/2010/main" w="9525">
                <a:solidFill>
                  <a:schemeClr val="tx1"/>
                </a:solidFill>
                <a:miter lim="800000"/>
                <a:headEnd/>
                <a:tailEnd/>
              </a14:hiddenLine>
            </a:ext>
          </a:extLst>
        </p:spPr>
        <p:txBody>
          <a:bodyPr tIns="91440" bIns="91440">
            <a:spAutoFit/>
          </a:bodyPr>
          <a:lstStyle/>
          <a:p>
            <a:pPr eaLnBrk="0" fontAlgn="base" hangingPunct="0">
              <a:spcBef>
                <a:spcPct val="50000"/>
              </a:spcBef>
              <a:spcAft>
                <a:spcPct val="0"/>
              </a:spcAft>
            </a:pPr>
            <a:r>
              <a:rPr lang="en-US" altLang="zh-CN" sz="1600">
                <a:solidFill>
                  <a:srgbClr val="000000"/>
                </a:solidFill>
                <a:latin typeface="Comic Sans MS" panose="030F0902030302020204" pitchFamily="66" charset="0"/>
                <a:ea typeface="宋体" panose="02010600030101010101" pitchFamily="2" charset="-122"/>
              </a:rPr>
              <a:t>Total:  6 + 3 + 2 + 2</a:t>
            </a:r>
          </a:p>
        </p:txBody>
      </p:sp>
      <p:sp>
        <p:nvSpPr>
          <p:cNvPr id="241698" name="Text Box 34">
            <a:extLst>
              <a:ext uri="{FF2B5EF4-FFF2-40B4-BE49-F238E27FC236}">
                <a16:creationId xmlns:a16="http://schemas.microsoft.com/office/drawing/2014/main" id="{08994629-FC77-944E-A962-0D9E42A170A7}"/>
              </a:ext>
            </a:extLst>
          </p:cNvPr>
          <p:cNvSpPr txBox="1">
            <a:spLocks noChangeArrowheads="1"/>
          </p:cNvSpPr>
          <p:nvPr/>
        </p:nvSpPr>
        <p:spPr bwMode="auto">
          <a:xfrm>
            <a:off x="2606675" y="3254375"/>
            <a:ext cx="2349500"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600">
                <a:solidFill>
                  <a:srgbClr val="003399"/>
                </a:solidFill>
                <a:latin typeface="Comic Sans MS" panose="030F0902030302020204" pitchFamily="66" charset="0"/>
                <a:ea typeface="宋体" panose="02010600030101010101" pitchFamily="2" charset="-122"/>
              </a:rPr>
              <a:t>first half exhausted</a:t>
            </a:r>
          </a:p>
        </p:txBody>
      </p:sp>
      <p:sp>
        <p:nvSpPr>
          <p:cNvPr id="241699" name="Text Box 35">
            <a:extLst>
              <a:ext uri="{FF2B5EF4-FFF2-40B4-BE49-F238E27FC236}">
                <a16:creationId xmlns:a16="http://schemas.microsoft.com/office/drawing/2014/main" id="{871D1519-7E29-6C4D-9F52-6C0F07914F54}"/>
              </a:ext>
            </a:extLst>
          </p:cNvPr>
          <p:cNvSpPr txBox="1">
            <a:spLocks noChangeArrowheads="1"/>
          </p:cNvSpPr>
          <p:nvPr/>
        </p:nvSpPr>
        <p:spPr bwMode="auto">
          <a:xfrm>
            <a:off x="5807076"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6</a:t>
            </a:r>
          </a:p>
        </p:txBody>
      </p:sp>
      <p:sp>
        <p:nvSpPr>
          <p:cNvPr id="241700" name="Text Box 36">
            <a:extLst>
              <a:ext uri="{FF2B5EF4-FFF2-40B4-BE49-F238E27FC236}">
                <a16:creationId xmlns:a16="http://schemas.microsoft.com/office/drawing/2014/main" id="{ECD9545E-08D2-0845-A0FD-18AF03198BDD}"/>
              </a:ext>
            </a:extLst>
          </p:cNvPr>
          <p:cNvSpPr txBox="1">
            <a:spLocks noChangeArrowheads="1"/>
          </p:cNvSpPr>
          <p:nvPr/>
        </p:nvSpPr>
        <p:spPr bwMode="auto">
          <a:xfrm>
            <a:off x="6254751"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3</a:t>
            </a:r>
          </a:p>
        </p:txBody>
      </p:sp>
      <p:sp>
        <p:nvSpPr>
          <p:cNvPr id="241701" name="Text Box 37">
            <a:extLst>
              <a:ext uri="{FF2B5EF4-FFF2-40B4-BE49-F238E27FC236}">
                <a16:creationId xmlns:a16="http://schemas.microsoft.com/office/drawing/2014/main" id="{C8FD8A6F-58BE-D94E-9765-705742486123}"/>
              </a:ext>
            </a:extLst>
          </p:cNvPr>
          <p:cNvSpPr txBox="1">
            <a:spLocks noChangeArrowheads="1"/>
          </p:cNvSpPr>
          <p:nvPr/>
        </p:nvSpPr>
        <p:spPr bwMode="auto">
          <a:xfrm>
            <a:off x="6711951"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2</a:t>
            </a:r>
          </a:p>
        </p:txBody>
      </p:sp>
      <p:sp>
        <p:nvSpPr>
          <p:cNvPr id="241702" name="Text Box 38">
            <a:extLst>
              <a:ext uri="{FF2B5EF4-FFF2-40B4-BE49-F238E27FC236}">
                <a16:creationId xmlns:a16="http://schemas.microsoft.com/office/drawing/2014/main" id="{C8FB7676-ADC7-DB4B-A2A8-26C54F07F28E}"/>
              </a:ext>
            </a:extLst>
          </p:cNvPr>
          <p:cNvSpPr txBox="1">
            <a:spLocks noChangeArrowheads="1"/>
          </p:cNvSpPr>
          <p:nvPr/>
        </p:nvSpPr>
        <p:spPr bwMode="auto">
          <a:xfrm>
            <a:off x="7197726"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2</a:t>
            </a:r>
          </a:p>
        </p:txBody>
      </p:sp>
      <p:pic>
        <p:nvPicPr>
          <p:cNvPr id="40" name="Picture 2">
            <a:extLst>
              <a:ext uri="{FF2B5EF4-FFF2-40B4-BE49-F238E27FC236}">
                <a16:creationId xmlns:a16="http://schemas.microsoft.com/office/drawing/2014/main" id="{DCB9EF5A-391D-204D-A0FC-1885FBAE57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
            <a:extLst>
              <a:ext uri="{FF2B5EF4-FFF2-40B4-BE49-F238E27FC236}">
                <a16:creationId xmlns:a16="http://schemas.microsoft.com/office/drawing/2014/main" id="{6FB1BC65-6ED8-9C4E-8CEE-7C7BC64E9B19}"/>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2545514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0" name="Rectangle 6">
            <a:extLst>
              <a:ext uri="{FF2B5EF4-FFF2-40B4-BE49-F238E27FC236}">
                <a16:creationId xmlns:a16="http://schemas.microsoft.com/office/drawing/2014/main" id="{B7298330-6064-2641-B92B-2E9FF70F2DBD}"/>
              </a:ext>
            </a:extLst>
          </p:cNvPr>
          <p:cNvSpPr>
            <a:spLocks noGrp="1" noChangeArrowheads="1"/>
          </p:cNvSpPr>
          <p:nvPr>
            <p:ph type="body" idx="1"/>
          </p:nvPr>
        </p:nvSpPr>
        <p:spPr>
          <a:xfrm>
            <a:off x="1154842" y="1097852"/>
            <a:ext cx="8580121" cy="5623623"/>
          </a:xfrm>
        </p:spPr>
        <p:txBody>
          <a:bodyPr>
            <a:noAutofit/>
          </a:bodyPr>
          <a:lstStyle/>
          <a:p>
            <a:r>
              <a:rPr lang="en-US" altLang="zh-CN" sz="2400" dirty="0">
                <a:solidFill>
                  <a:srgbClr val="0000CC"/>
                </a:solidFill>
              </a:rPr>
              <a:t>Sorting</a:t>
            </a:r>
            <a:r>
              <a:rPr lang="en-US" altLang="zh-CN" sz="2400" dirty="0"/>
              <a:t>.  </a:t>
            </a:r>
            <a:r>
              <a:rPr lang="en-US" altLang="zh-CN" sz="2400" dirty="0">
                <a:solidFill>
                  <a:schemeClr val="tx1"/>
                </a:solidFill>
              </a:rPr>
              <a:t>Given n elements, rearrange in ascending order.</a:t>
            </a:r>
            <a:endParaRPr kumimoji="0" lang="en-US" altLang="zh-CN" sz="2400" dirty="0"/>
          </a:p>
          <a:p>
            <a:r>
              <a:rPr kumimoji="0" lang="en-US" altLang="zh-CN" sz="2400" dirty="0">
                <a:solidFill>
                  <a:srgbClr val="0000CC"/>
                </a:solidFill>
              </a:rPr>
              <a:t>Applications</a:t>
            </a:r>
            <a:r>
              <a:rPr kumimoji="0" lang="en-US" altLang="zh-CN" sz="2400" dirty="0"/>
              <a:t>.</a:t>
            </a:r>
          </a:p>
          <a:p>
            <a:pPr lvl="1">
              <a:lnSpc>
                <a:spcPct val="100000"/>
              </a:lnSpc>
            </a:pPr>
            <a:r>
              <a:rPr lang="en-US" altLang="zh-CN" sz="1800" dirty="0"/>
              <a:t>Sort a list of names.</a:t>
            </a:r>
          </a:p>
          <a:p>
            <a:pPr lvl="1">
              <a:lnSpc>
                <a:spcPct val="100000"/>
              </a:lnSpc>
            </a:pPr>
            <a:r>
              <a:rPr lang="en-US" altLang="zh-CN" sz="1800" dirty="0"/>
              <a:t>Organize an MP3 library.</a:t>
            </a:r>
          </a:p>
          <a:p>
            <a:pPr lvl="1">
              <a:lnSpc>
                <a:spcPct val="100000"/>
              </a:lnSpc>
            </a:pPr>
            <a:r>
              <a:rPr lang="en-US" altLang="zh-CN" sz="1800" dirty="0"/>
              <a:t>Display Google PageRank results.</a:t>
            </a:r>
          </a:p>
          <a:p>
            <a:pPr lvl="1">
              <a:lnSpc>
                <a:spcPct val="100000"/>
              </a:lnSpc>
            </a:pPr>
            <a:r>
              <a:rPr lang="en-US" altLang="zh-CN" sz="1800" dirty="0"/>
              <a:t>List RSS news items in reverse chronological order.</a:t>
            </a:r>
          </a:p>
          <a:p>
            <a:pPr lvl="1">
              <a:lnSpc>
                <a:spcPct val="100000"/>
              </a:lnSpc>
            </a:pPr>
            <a:endParaRPr lang="en-US" altLang="zh-CN" sz="1800" dirty="0"/>
          </a:p>
          <a:p>
            <a:pPr lvl="1">
              <a:lnSpc>
                <a:spcPct val="100000"/>
              </a:lnSpc>
            </a:pPr>
            <a:r>
              <a:rPr lang="en-US" altLang="zh-CN" sz="1800" dirty="0"/>
              <a:t>Find the median. </a:t>
            </a:r>
          </a:p>
          <a:p>
            <a:pPr lvl="1">
              <a:lnSpc>
                <a:spcPct val="100000"/>
              </a:lnSpc>
            </a:pPr>
            <a:r>
              <a:rPr lang="en-US" altLang="zh-CN" sz="1800" dirty="0"/>
              <a:t>Find the closest pair.</a:t>
            </a:r>
          </a:p>
          <a:p>
            <a:pPr lvl="1">
              <a:lnSpc>
                <a:spcPct val="100000"/>
              </a:lnSpc>
            </a:pPr>
            <a:r>
              <a:rPr lang="en-US" altLang="zh-CN" sz="1800" dirty="0"/>
              <a:t>Binary search in a database.</a:t>
            </a:r>
          </a:p>
          <a:p>
            <a:pPr lvl="1">
              <a:lnSpc>
                <a:spcPct val="100000"/>
              </a:lnSpc>
            </a:pPr>
            <a:r>
              <a:rPr lang="en-US" altLang="zh-CN" sz="1800" dirty="0"/>
              <a:t>Identify statistical outliers.</a:t>
            </a:r>
          </a:p>
          <a:p>
            <a:pPr lvl="1">
              <a:lnSpc>
                <a:spcPct val="100000"/>
              </a:lnSpc>
            </a:pPr>
            <a:r>
              <a:rPr lang="en-US" altLang="zh-CN" sz="1800" dirty="0"/>
              <a:t>Find duplicates in a mailing list.</a:t>
            </a:r>
          </a:p>
          <a:p>
            <a:pPr lvl="1">
              <a:lnSpc>
                <a:spcPct val="100000"/>
              </a:lnSpc>
            </a:pPr>
            <a:endParaRPr lang="en-US" altLang="zh-CN" sz="1800" dirty="0"/>
          </a:p>
        </p:txBody>
      </p:sp>
      <p:sp>
        <p:nvSpPr>
          <p:cNvPr id="21505" name="Slide Number Placeholder 3">
            <a:extLst>
              <a:ext uri="{FF2B5EF4-FFF2-40B4-BE49-F238E27FC236}">
                <a16:creationId xmlns:a16="http://schemas.microsoft.com/office/drawing/2014/main" id="{724A112D-8CA1-054D-8DF7-A8FB7B06DA29}"/>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92CA181A-9D10-2C43-8CAF-EFBBF85006B3}" type="slidenum">
              <a:rPr lang="en-US" altLang="zh-CN" sz="800"/>
              <a:pPr/>
              <a:t>5</a:t>
            </a:fld>
            <a:endParaRPr lang="en-US" altLang="zh-CN" sz="1400"/>
          </a:p>
        </p:txBody>
      </p:sp>
      <p:sp>
        <p:nvSpPr>
          <p:cNvPr id="21506" name="Text Box 2">
            <a:extLst>
              <a:ext uri="{FF2B5EF4-FFF2-40B4-BE49-F238E27FC236}">
                <a16:creationId xmlns:a16="http://schemas.microsoft.com/office/drawing/2014/main" id="{B494F8A9-1C83-184B-AE34-D8E0F62285AC}"/>
              </a:ext>
            </a:extLst>
          </p:cNvPr>
          <p:cNvSpPr txBox="1">
            <a:spLocks noChangeArrowheads="1"/>
          </p:cNvSpPr>
          <p:nvPr/>
        </p:nvSpPr>
        <p:spPr bwMode="auto">
          <a:xfrm>
            <a:off x="4403841" y="2124182"/>
            <a:ext cx="223043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defTabSz="1019175">
              <a:defRPr kumimoji="1" sz="1600">
                <a:solidFill>
                  <a:schemeClr val="tx1"/>
                </a:solidFill>
                <a:latin typeface="Comic Sans MS" panose="030F0902030302020204" pitchFamily="66" charset="0"/>
              </a:defRPr>
            </a:lvl1pPr>
            <a:lvl2pPr marL="742950" indent="-285750" defTabSz="1019175">
              <a:defRPr kumimoji="1" sz="1600">
                <a:solidFill>
                  <a:schemeClr val="tx1"/>
                </a:solidFill>
                <a:latin typeface="Comic Sans MS" panose="030F0902030302020204" pitchFamily="66" charset="0"/>
              </a:defRPr>
            </a:lvl2pPr>
            <a:lvl3pPr marL="1143000" indent="-228600" defTabSz="1019175">
              <a:defRPr kumimoji="1" sz="1600">
                <a:solidFill>
                  <a:schemeClr val="tx1"/>
                </a:solidFill>
                <a:latin typeface="Comic Sans MS" panose="030F0902030302020204" pitchFamily="66" charset="0"/>
              </a:defRPr>
            </a:lvl3pPr>
            <a:lvl4pPr marL="1600200" indent="-228600" defTabSz="1019175">
              <a:defRPr kumimoji="1" sz="1600">
                <a:solidFill>
                  <a:schemeClr val="tx1"/>
                </a:solidFill>
                <a:latin typeface="Comic Sans MS" panose="030F0902030302020204" pitchFamily="66" charset="0"/>
              </a:defRPr>
            </a:lvl4pPr>
            <a:lvl5pPr marL="2057400" indent="-228600" defTabSz="1019175">
              <a:defRPr kumimoji="1" sz="1600">
                <a:solidFill>
                  <a:schemeClr val="tx1"/>
                </a:solidFill>
                <a:latin typeface="Comic Sans MS" panose="030F0902030302020204" pitchFamily="66" charset="0"/>
              </a:defRPr>
            </a:lvl5pPr>
            <a:lvl6pPr marL="25146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dirty="0">
                <a:solidFill>
                  <a:schemeClr val="hlink"/>
                </a:solidFill>
              </a:rPr>
              <a:t>obvious applications</a:t>
            </a:r>
          </a:p>
        </p:txBody>
      </p:sp>
      <p:sp>
        <p:nvSpPr>
          <p:cNvPr id="21507" name="Text Box 3">
            <a:extLst>
              <a:ext uri="{FF2B5EF4-FFF2-40B4-BE49-F238E27FC236}">
                <a16:creationId xmlns:a16="http://schemas.microsoft.com/office/drawing/2014/main" id="{CF8DD591-3BBE-3B43-B296-7C4EF41BF220}"/>
              </a:ext>
            </a:extLst>
          </p:cNvPr>
          <p:cNvSpPr txBox="1">
            <a:spLocks noChangeArrowheads="1"/>
          </p:cNvSpPr>
          <p:nvPr/>
        </p:nvSpPr>
        <p:spPr bwMode="auto">
          <a:xfrm>
            <a:off x="4185560" y="3794804"/>
            <a:ext cx="26670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defTabSz="1019175">
              <a:defRPr kumimoji="1" sz="1600">
                <a:solidFill>
                  <a:schemeClr val="tx1"/>
                </a:solidFill>
                <a:latin typeface="Comic Sans MS" panose="030F0902030302020204" pitchFamily="66" charset="0"/>
              </a:defRPr>
            </a:lvl1pPr>
            <a:lvl2pPr marL="742950" indent="-285750" defTabSz="1019175">
              <a:defRPr kumimoji="1" sz="1600">
                <a:solidFill>
                  <a:schemeClr val="tx1"/>
                </a:solidFill>
                <a:latin typeface="Comic Sans MS" panose="030F0902030302020204" pitchFamily="66" charset="0"/>
              </a:defRPr>
            </a:lvl2pPr>
            <a:lvl3pPr marL="1143000" indent="-228600" defTabSz="1019175">
              <a:defRPr kumimoji="1" sz="1600">
                <a:solidFill>
                  <a:schemeClr val="tx1"/>
                </a:solidFill>
                <a:latin typeface="Comic Sans MS" panose="030F0902030302020204" pitchFamily="66" charset="0"/>
              </a:defRPr>
            </a:lvl3pPr>
            <a:lvl4pPr marL="1600200" indent="-228600" defTabSz="1019175">
              <a:defRPr kumimoji="1" sz="1600">
                <a:solidFill>
                  <a:schemeClr val="tx1"/>
                </a:solidFill>
                <a:latin typeface="Comic Sans MS" panose="030F0902030302020204" pitchFamily="66" charset="0"/>
              </a:defRPr>
            </a:lvl4pPr>
            <a:lvl5pPr marL="2057400" indent="-228600" defTabSz="1019175">
              <a:defRPr kumimoji="1" sz="1600">
                <a:solidFill>
                  <a:schemeClr val="tx1"/>
                </a:solidFill>
                <a:latin typeface="Comic Sans MS" panose="030F0902030302020204" pitchFamily="66" charset="0"/>
              </a:defRPr>
            </a:lvl5pPr>
            <a:lvl6pPr marL="25146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dirty="0">
                <a:solidFill>
                  <a:schemeClr val="hlink"/>
                </a:solidFill>
              </a:rPr>
              <a:t>problems become easy once items are in sorted order</a:t>
            </a:r>
          </a:p>
        </p:txBody>
      </p:sp>
      <p:sp>
        <p:nvSpPr>
          <p:cNvPr id="21508" name="Text Box 4">
            <a:extLst>
              <a:ext uri="{FF2B5EF4-FFF2-40B4-BE49-F238E27FC236}">
                <a16:creationId xmlns:a16="http://schemas.microsoft.com/office/drawing/2014/main" id="{FAF6C89E-8318-9C41-839A-F3D7E0D9CE23}"/>
              </a:ext>
            </a:extLst>
          </p:cNvPr>
          <p:cNvSpPr txBox="1">
            <a:spLocks noChangeArrowheads="1"/>
          </p:cNvSpPr>
          <p:nvPr/>
        </p:nvSpPr>
        <p:spPr bwMode="auto">
          <a:xfrm>
            <a:off x="9741494" y="1877961"/>
            <a:ext cx="266700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defTabSz="1019175">
              <a:defRPr kumimoji="1" sz="1600">
                <a:solidFill>
                  <a:schemeClr val="tx1"/>
                </a:solidFill>
                <a:latin typeface="Comic Sans MS" panose="030F0902030302020204" pitchFamily="66" charset="0"/>
              </a:defRPr>
            </a:lvl1pPr>
            <a:lvl2pPr marL="742950" indent="-285750" defTabSz="1019175">
              <a:defRPr kumimoji="1" sz="1600">
                <a:solidFill>
                  <a:schemeClr val="tx1"/>
                </a:solidFill>
                <a:latin typeface="Comic Sans MS" panose="030F0902030302020204" pitchFamily="66" charset="0"/>
              </a:defRPr>
            </a:lvl2pPr>
            <a:lvl3pPr marL="1143000" indent="-228600" defTabSz="1019175">
              <a:defRPr kumimoji="1" sz="1600">
                <a:solidFill>
                  <a:schemeClr val="tx1"/>
                </a:solidFill>
                <a:latin typeface="Comic Sans MS" panose="030F0902030302020204" pitchFamily="66" charset="0"/>
              </a:defRPr>
            </a:lvl3pPr>
            <a:lvl4pPr marL="1600200" indent="-228600" defTabSz="1019175">
              <a:defRPr kumimoji="1" sz="1600">
                <a:solidFill>
                  <a:schemeClr val="tx1"/>
                </a:solidFill>
                <a:latin typeface="Comic Sans MS" panose="030F0902030302020204" pitchFamily="66" charset="0"/>
              </a:defRPr>
            </a:lvl4pPr>
            <a:lvl5pPr marL="2057400" indent="-228600" defTabSz="1019175">
              <a:defRPr kumimoji="1" sz="1600">
                <a:solidFill>
                  <a:schemeClr val="tx1"/>
                </a:solidFill>
                <a:latin typeface="Comic Sans MS" panose="030F0902030302020204" pitchFamily="66" charset="0"/>
              </a:defRPr>
            </a:lvl5pPr>
            <a:lvl6pPr marL="25146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dirty="0">
                <a:solidFill>
                  <a:schemeClr val="hlink"/>
                </a:solidFill>
              </a:rPr>
              <a:t>non-obvious applications</a:t>
            </a:r>
          </a:p>
        </p:txBody>
      </p:sp>
      <p:sp>
        <p:nvSpPr>
          <p:cNvPr id="21509" name="Rectangle 5">
            <a:extLst>
              <a:ext uri="{FF2B5EF4-FFF2-40B4-BE49-F238E27FC236}">
                <a16:creationId xmlns:a16="http://schemas.microsoft.com/office/drawing/2014/main" id="{2C88E516-7AAB-5F43-8882-E7CD5C25FFC5}"/>
              </a:ext>
            </a:extLst>
          </p:cNvPr>
          <p:cNvSpPr>
            <a:spLocks noGrp="1" noChangeArrowheads="1"/>
          </p:cNvSpPr>
          <p:nvPr>
            <p:ph type="title"/>
          </p:nvPr>
        </p:nvSpPr>
        <p:spPr/>
        <p:txBody>
          <a:bodyPr/>
          <a:lstStyle/>
          <a:p>
            <a:r>
              <a:rPr kumimoji="0" lang="en-US" altLang="zh-CN"/>
              <a:t>Sorting</a:t>
            </a:r>
          </a:p>
        </p:txBody>
      </p:sp>
      <p:sp>
        <p:nvSpPr>
          <p:cNvPr id="2" name="矩形 1">
            <a:extLst>
              <a:ext uri="{FF2B5EF4-FFF2-40B4-BE49-F238E27FC236}">
                <a16:creationId xmlns:a16="http://schemas.microsoft.com/office/drawing/2014/main" id="{5F53EDC1-3514-2049-840C-0908E179F507}"/>
              </a:ext>
            </a:extLst>
          </p:cNvPr>
          <p:cNvSpPr/>
          <p:nvPr/>
        </p:nvSpPr>
        <p:spPr>
          <a:xfrm>
            <a:off x="6929057" y="1715705"/>
            <a:ext cx="4963022" cy="2351926"/>
          </a:xfrm>
          <a:prstGeom prst="rect">
            <a:avLst/>
          </a:prstGeom>
        </p:spPr>
        <p:txBody>
          <a:bodyPr wrap="square">
            <a:spAutoFit/>
          </a:bodyPr>
          <a:lstStyle/>
          <a:p>
            <a:pPr marL="914400" lvl="1" indent="-457200">
              <a:spcBef>
                <a:spcPts val="500"/>
              </a:spcBef>
              <a:buFont typeface="Wingdings" panose="05000000000000000000" pitchFamily="2" charset="2"/>
              <a:buChar char="Ø"/>
            </a:pPr>
            <a:r>
              <a:rPr lang="en-US" altLang="zh-CN" dirty="0">
                <a:solidFill>
                  <a:prstClr val="black"/>
                </a:solidFill>
              </a:rPr>
              <a:t>Data compression.</a:t>
            </a:r>
          </a:p>
          <a:p>
            <a:pPr marL="914400" lvl="1" indent="-457200">
              <a:spcBef>
                <a:spcPts val="500"/>
              </a:spcBef>
              <a:buFont typeface="Wingdings" panose="05000000000000000000" pitchFamily="2" charset="2"/>
              <a:buChar char="Ø"/>
            </a:pPr>
            <a:r>
              <a:rPr lang="en-US" altLang="zh-CN" dirty="0">
                <a:solidFill>
                  <a:prstClr val="black"/>
                </a:solidFill>
              </a:rPr>
              <a:t>Computer graphics. </a:t>
            </a:r>
          </a:p>
          <a:p>
            <a:pPr marL="914400" lvl="1" indent="-457200">
              <a:spcBef>
                <a:spcPts val="500"/>
              </a:spcBef>
              <a:buFont typeface="Wingdings" panose="05000000000000000000" pitchFamily="2" charset="2"/>
              <a:buChar char="Ø"/>
            </a:pPr>
            <a:r>
              <a:rPr lang="en-US" altLang="zh-CN" dirty="0">
                <a:solidFill>
                  <a:prstClr val="black"/>
                </a:solidFill>
              </a:rPr>
              <a:t>Computational biology.</a:t>
            </a:r>
          </a:p>
          <a:p>
            <a:pPr marL="914400" lvl="1" indent="-457200">
              <a:spcBef>
                <a:spcPts val="500"/>
              </a:spcBef>
              <a:buFont typeface="Wingdings" panose="05000000000000000000" pitchFamily="2" charset="2"/>
              <a:buChar char="Ø"/>
            </a:pPr>
            <a:r>
              <a:rPr lang="en-US" altLang="zh-CN" dirty="0">
                <a:solidFill>
                  <a:prstClr val="black"/>
                </a:solidFill>
              </a:rPr>
              <a:t>Supply chain management.</a:t>
            </a:r>
          </a:p>
          <a:p>
            <a:pPr marL="914400" lvl="1" indent="-457200">
              <a:spcBef>
                <a:spcPts val="500"/>
              </a:spcBef>
              <a:buFont typeface="Wingdings" panose="05000000000000000000" pitchFamily="2" charset="2"/>
              <a:buChar char="Ø"/>
            </a:pPr>
            <a:r>
              <a:rPr lang="en-US" altLang="zh-CN" dirty="0">
                <a:solidFill>
                  <a:prstClr val="black"/>
                </a:solidFill>
              </a:rPr>
              <a:t>Book recommendations on Amazon.</a:t>
            </a:r>
          </a:p>
          <a:p>
            <a:pPr marL="914400" lvl="1" indent="-457200">
              <a:spcBef>
                <a:spcPts val="500"/>
              </a:spcBef>
              <a:buFont typeface="Wingdings" panose="05000000000000000000" pitchFamily="2" charset="2"/>
              <a:buChar char="Ø"/>
            </a:pPr>
            <a:r>
              <a:rPr lang="en-US" altLang="zh-CN" dirty="0">
                <a:solidFill>
                  <a:prstClr val="black"/>
                </a:solidFill>
              </a:rPr>
              <a:t>Load balancing on a parallel computer.</a:t>
            </a:r>
            <a:br>
              <a:rPr lang="en-US" altLang="zh-CN" dirty="0">
                <a:solidFill>
                  <a:prstClr val="black"/>
                </a:solidFill>
              </a:rPr>
            </a:br>
            <a:r>
              <a:rPr lang="en-US" altLang="zh-CN" dirty="0">
                <a:solidFill>
                  <a:prstClr val="black"/>
                </a:solidFill>
              </a:rPr>
              <a:t>. . .</a:t>
            </a:r>
          </a:p>
        </p:txBody>
      </p:sp>
      <p:pic>
        <p:nvPicPr>
          <p:cNvPr id="11" name="Picture 2">
            <a:extLst>
              <a:ext uri="{FF2B5EF4-FFF2-40B4-BE49-F238E27FC236}">
                <a16:creationId xmlns:a16="http://schemas.microsoft.com/office/drawing/2014/main" id="{42DA7853-D6D0-0240-B60D-B51CDE4167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4">
            <a:extLst>
              <a:ext uri="{FF2B5EF4-FFF2-40B4-BE49-F238E27FC236}">
                <a16:creationId xmlns:a16="http://schemas.microsoft.com/office/drawing/2014/main" id="{D1E62D31-A0B0-9541-85FB-002CDB81C896}"/>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8552791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3">
            <a:extLst>
              <a:ext uri="{FF2B5EF4-FFF2-40B4-BE49-F238E27FC236}">
                <a16:creationId xmlns:a16="http://schemas.microsoft.com/office/drawing/2014/main" id="{D8C4F49A-B07D-6F47-910D-A1491E7415B7}"/>
              </a:ext>
            </a:extLst>
          </p:cNvPr>
          <p:cNvSpPr>
            <a:spLocks noGrp="1"/>
          </p:cNvSpPr>
          <p:nvPr>
            <p:ph type="sldNum" sz="quarter" idx="10"/>
          </p:nvPr>
        </p:nvSpPr>
        <p:spPr/>
        <p:txBody>
          <a:bodyPr/>
          <a:lstStyle/>
          <a:p>
            <a:pPr eaLnBrk="0" fontAlgn="base" hangingPunct="0">
              <a:spcBef>
                <a:spcPct val="0"/>
              </a:spcBef>
              <a:spcAft>
                <a:spcPct val="0"/>
              </a:spcAft>
            </a:pPr>
            <a:fld id="{1F466147-F17A-DE4B-9FB4-FE7B750C1FA2}" type="slidenum">
              <a:rPr kumimoji="1" lang="en-US" altLang="zh-CN">
                <a:solidFill>
                  <a:srgbClr val="000000"/>
                </a:solidFill>
                <a:latin typeface="Comic Sans MS" panose="030F0902030302020204" pitchFamily="66" charset="0"/>
              </a:rPr>
              <a:pPr eaLnBrk="0" fontAlgn="base" hangingPunct="0">
                <a:spcBef>
                  <a:spcPct val="0"/>
                </a:spcBef>
                <a:spcAft>
                  <a:spcPct val="0"/>
                </a:spcAft>
              </a:pPr>
              <a:t>50</a:t>
            </a:fld>
            <a:endParaRPr kumimoji="1" lang="en-US" altLang="zh-CN" sz="1400">
              <a:solidFill>
                <a:srgbClr val="000000"/>
              </a:solidFill>
              <a:latin typeface="Comic Sans MS" panose="030F0902030302020204" pitchFamily="66" charset="0"/>
            </a:endParaRPr>
          </a:p>
        </p:txBody>
      </p:sp>
      <p:sp>
        <p:nvSpPr>
          <p:cNvPr id="242690" name="Rectangle 2">
            <a:extLst>
              <a:ext uri="{FF2B5EF4-FFF2-40B4-BE49-F238E27FC236}">
                <a16:creationId xmlns:a16="http://schemas.microsoft.com/office/drawing/2014/main" id="{F6BAB872-F2B9-134E-AB1E-9E644CE27553}"/>
              </a:ext>
            </a:extLst>
          </p:cNvPr>
          <p:cNvSpPr>
            <a:spLocks noChangeAspect="1" noChangeArrowheads="1"/>
          </p:cNvSpPr>
          <p:nvPr/>
        </p:nvSpPr>
        <p:spPr bwMode="auto">
          <a:xfrm>
            <a:off x="3429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10</a:t>
            </a:r>
          </a:p>
        </p:txBody>
      </p:sp>
      <p:sp>
        <p:nvSpPr>
          <p:cNvPr id="242691" name="Rectangle 3">
            <a:extLst>
              <a:ext uri="{FF2B5EF4-FFF2-40B4-BE49-F238E27FC236}">
                <a16:creationId xmlns:a16="http://schemas.microsoft.com/office/drawing/2014/main" id="{BD143A15-F856-4B41-BA5C-528699C32E7B}"/>
              </a:ext>
            </a:extLst>
          </p:cNvPr>
          <p:cNvSpPr>
            <a:spLocks noChangeAspect="1" noChangeArrowheads="1"/>
          </p:cNvSpPr>
          <p:nvPr/>
        </p:nvSpPr>
        <p:spPr bwMode="auto">
          <a:xfrm>
            <a:off x="38862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14</a:t>
            </a:r>
          </a:p>
        </p:txBody>
      </p:sp>
      <p:sp>
        <p:nvSpPr>
          <p:cNvPr id="242692" name="Rectangle 4">
            <a:extLst>
              <a:ext uri="{FF2B5EF4-FFF2-40B4-BE49-F238E27FC236}">
                <a16:creationId xmlns:a16="http://schemas.microsoft.com/office/drawing/2014/main" id="{1C4D9394-80C0-3A47-855A-6B72638CAF58}"/>
              </a:ext>
            </a:extLst>
          </p:cNvPr>
          <p:cNvSpPr>
            <a:spLocks noChangeAspect="1" noChangeArrowheads="1"/>
          </p:cNvSpPr>
          <p:nvPr/>
        </p:nvSpPr>
        <p:spPr bwMode="auto">
          <a:xfrm>
            <a:off x="43434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18</a:t>
            </a:r>
          </a:p>
        </p:txBody>
      </p:sp>
      <p:sp>
        <p:nvSpPr>
          <p:cNvPr id="242693" name="Rectangle 5">
            <a:extLst>
              <a:ext uri="{FF2B5EF4-FFF2-40B4-BE49-F238E27FC236}">
                <a16:creationId xmlns:a16="http://schemas.microsoft.com/office/drawing/2014/main" id="{BBA330D5-FCB1-5844-BFF9-C5842027A103}"/>
              </a:ext>
            </a:extLst>
          </p:cNvPr>
          <p:cNvSpPr>
            <a:spLocks noChangeAspect="1" noChangeArrowheads="1"/>
          </p:cNvSpPr>
          <p:nvPr/>
        </p:nvSpPr>
        <p:spPr bwMode="auto">
          <a:xfrm>
            <a:off x="4800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19</a:t>
            </a:r>
          </a:p>
        </p:txBody>
      </p:sp>
      <p:sp>
        <p:nvSpPr>
          <p:cNvPr id="242694" name="Rectangle 6">
            <a:extLst>
              <a:ext uri="{FF2B5EF4-FFF2-40B4-BE49-F238E27FC236}">
                <a16:creationId xmlns:a16="http://schemas.microsoft.com/office/drawing/2014/main" id="{50689933-1AEA-7248-B01E-67E2AB3258C1}"/>
              </a:ext>
            </a:extLst>
          </p:cNvPr>
          <p:cNvSpPr>
            <a:spLocks noChangeAspect="1" noChangeArrowheads="1"/>
          </p:cNvSpPr>
          <p:nvPr/>
        </p:nvSpPr>
        <p:spPr bwMode="auto">
          <a:xfrm>
            <a:off x="2514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3</a:t>
            </a:r>
          </a:p>
        </p:txBody>
      </p:sp>
      <p:sp>
        <p:nvSpPr>
          <p:cNvPr id="242695" name="Rectangle 7">
            <a:extLst>
              <a:ext uri="{FF2B5EF4-FFF2-40B4-BE49-F238E27FC236}">
                <a16:creationId xmlns:a16="http://schemas.microsoft.com/office/drawing/2014/main" id="{F8D01EF6-1D5E-BD44-BDC2-E342245FB20E}"/>
              </a:ext>
            </a:extLst>
          </p:cNvPr>
          <p:cNvSpPr>
            <a:spLocks noChangeAspect="1" noChangeArrowheads="1"/>
          </p:cNvSpPr>
          <p:nvPr/>
        </p:nvSpPr>
        <p:spPr bwMode="auto">
          <a:xfrm>
            <a:off x="29718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7</a:t>
            </a:r>
          </a:p>
        </p:txBody>
      </p:sp>
      <p:sp>
        <p:nvSpPr>
          <p:cNvPr id="242696" name="Rectangle 8">
            <a:extLst>
              <a:ext uri="{FF2B5EF4-FFF2-40B4-BE49-F238E27FC236}">
                <a16:creationId xmlns:a16="http://schemas.microsoft.com/office/drawing/2014/main" id="{5D83B98B-96E9-9D46-B0B5-964B485833B1}"/>
              </a:ext>
            </a:extLst>
          </p:cNvPr>
          <p:cNvSpPr>
            <a:spLocks noChangeAspect="1" noChangeArrowheads="1"/>
          </p:cNvSpPr>
          <p:nvPr/>
        </p:nvSpPr>
        <p:spPr bwMode="auto">
          <a:xfrm>
            <a:off x="66294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16</a:t>
            </a:r>
          </a:p>
        </p:txBody>
      </p:sp>
      <p:sp>
        <p:nvSpPr>
          <p:cNvPr id="242697" name="Rectangle 9">
            <a:extLst>
              <a:ext uri="{FF2B5EF4-FFF2-40B4-BE49-F238E27FC236}">
                <a16:creationId xmlns:a16="http://schemas.microsoft.com/office/drawing/2014/main" id="{E863A89A-4ACB-074F-82D9-FEAC9007A0B6}"/>
              </a:ext>
            </a:extLst>
          </p:cNvPr>
          <p:cNvSpPr>
            <a:spLocks noChangeAspect="1" noChangeArrowheads="1"/>
          </p:cNvSpPr>
          <p:nvPr/>
        </p:nvSpPr>
        <p:spPr bwMode="auto">
          <a:xfrm>
            <a:off x="7086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17</a:t>
            </a:r>
          </a:p>
        </p:txBody>
      </p:sp>
      <p:sp>
        <p:nvSpPr>
          <p:cNvPr id="242698" name="Rectangle 10">
            <a:extLst>
              <a:ext uri="{FF2B5EF4-FFF2-40B4-BE49-F238E27FC236}">
                <a16:creationId xmlns:a16="http://schemas.microsoft.com/office/drawing/2014/main" id="{0171568A-6738-D046-81B3-43D369958C63}"/>
              </a:ext>
            </a:extLst>
          </p:cNvPr>
          <p:cNvSpPr>
            <a:spLocks noChangeAspect="1" noChangeArrowheads="1"/>
          </p:cNvSpPr>
          <p:nvPr/>
        </p:nvSpPr>
        <p:spPr bwMode="auto">
          <a:xfrm>
            <a:off x="7543800" y="3929064"/>
            <a:ext cx="457200" cy="414337"/>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FFFFFF"/>
                </a:solidFill>
                <a:latin typeface="Comic Sans MS" panose="030F0902030302020204" pitchFamily="66" charset="0"/>
                <a:ea typeface="宋体" panose="02010600030101010101" pitchFamily="2" charset="-122"/>
              </a:rPr>
              <a:t>23</a:t>
            </a:r>
          </a:p>
        </p:txBody>
      </p:sp>
      <p:sp>
        <p:nvSpPr>
          <p:cNvPr id="242699" name="Rectangle 11">
            <a:extLst>
              <a:ext uri="{FF2B5EF4-FFF2-40B4-BE49-F238E27FC236}">
                <a16:creationId xmlns:a16="http://schemas.microsoft.com/office/drawing/2014/main" id="{B5F7CD13-0280-3444-A73F-B980E55D82E3}"/>
              </a:ext>
            </a:extLst>
          </p:cNvPr>
          <p:cNvSpPr>
            <a:spLocks noChangeAspect="1" noChangeArrowheads="1"/>
          </p:cNvSpPr>
          <p:nvPr/>
        </p:nvSpPr>
        <p:spPr bwMode="auto">
          <a:xfrm>
            <a:off x="8001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25</a:t>
            </a:r>
          </a:p>
        </p:txBody>
      </p:sp>
      <p:sp>
        <p:nvSpPr>
          <p:cNvPr id="242700" name="Rectangle 12">
            <a:extLst>
              <a:ext uri="{FF2B5EF4-FFF2-40B4-BE49-F238E27FC236}">
                <a16:creationId xmlns:a16="http://schemas.microsoft.com/office/drawing/2014/main" id="{DC969EE2-C9B4-524F-867B-79CC0EDD6B12}"/>
              </a:ext>
            </a:extLst>
          </p:cNvPr>
          <p:cNvSpPr>
            <a:spLocks noChangeAspect="1" noChangeArrowheads="1"/>
          </p:cNvSpPr>
          <p:nvPr/>
        </p:nvSpPr>
        <p:spPr bwMode="auto">
          <a:xfrm>
            <a:off x="5715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a:t>
            </a:r>
          </a:p>
        </p:txBody>
      </p:sp>
      <p:sp>
        <p:nvSpPr>
          <p:cNvPr id="242701" name="Rectangle 13">
            <a:extLst>
              <a:ext uri="{FF2B5EF4-FFF2-40B4-BE49-F238E27FC236}">
                <a16:creationId xmlns:a16="http://schemas.microsoft.com/office/drawing/2014/main" id="{64AE6ACC-A4CA-4442-8FA6-15EA0ED66636}"/>
              </a:ext>
            </a:extLst>
          </p:cNvPr>
          <p:cNvSpPr>
            <a:spLocks noChangeAspect="1" noChangeArrowheads="1"/>
          </p:cNvSpPr>
          <p:nvPr/>
        </p:nvSpPr>
        <p:spPr bwMode="auto">
          <a:xfrm>
            <a:off x="61722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11</a:t>
            </a:r>
          </a:p>
        </p:txBody>
      </p:sp>
      <p:sp>
        <p:nvSpPr>
          <p:cNvPr id="242702" name="Rectangle 14">
            <a:extLst>
              <a:ext uri="{FF2B5EF4-FFF2-40B4-BE49-F238E27FC236}">
                <a16:creationId xmlns:a16="http://schemas.microsoft.com/office/drawing/2014/main" id="{DDF577F5-02F3-0840-A20C-224996B8E9DB}"/>
              </a:ext>
            </a:extLst>
          </p:cNvPr>
          <p:cNvSpPr>
            <a:spLocks noGrp="1" noChangeArrowheads="1"/>
          </p:cNvSpPr>
          <p:nvPr>
            <p:ph type="title"/>
          </p:nvPr>
        </p:nvSpPr>
        <p:spPr/>
        <p:txBody>
          <a:bodyPr/>
          <a:lstStyle/>
          <a:p>
            <a:r>
              <a:rPr lang="en-US" altLang="zh-CN">
                <a:ea typeface="宋体" panose="02010600030101010101" pitchFamily="2" charset="-122"/>
              </a:rPr>
              <a:t>Merge and Count</a:t>
            </a:r>
          </a:p>
        </p:txBody>
      </p:sp>
      <p:sp>
        <p:nvSpPr>
          <p:cNvPr id="242703" name="Rectangle 15">
            <a:extLst>
              <a:ext uri="{FF2B5EF4-FFF2-40B4-BE49-F238E27FC236}">
                <a16:creationId xmlns:a16="http://schemas.microsoft.com/office/drawing/2014/main" id="{AC2C3391-FC68-E445-A32B-1EDCDE38E80D}"/>
              </a:ext>
            </a:extLst>
          </p:cNvPr>
          <p:cNvSpPr>
            <a:spLocks noGrp="1" noChangeArrowheads="1"/>
          </p:cNvSpPr>
          <p:nvPr>
            <p:ph type="body" idx="1"/>
          </p:nvPr>
        </p:nvSpPr>
        <p:spPr/>
        <p:txBody>
          <a:bodyPr/>
          <a:lstStyle/>
          <a:p>
            <a:r>
              <a:rPr lang="en-US" altLang="zh-CN">
                <a:ea typeface="宋体" panose="02010600030101010101" pitchFamily="2" charset="-122"/>
              </a:rPr>
              <a:t>Merge and count step. </a:t>
            </a:r>
          </a:p>
          <a:p>
            <a:pPr lvl="1"/>
            <a:r>
              <a:rPr lang="en-US" altLang="zh-CN">
                <a:ea typeface="宋体" panose="02010600030101010101" pitchFamily="2" charset="-122"/>
              </a:rPr>
              <a:t>Given two sorted halves, count number of inversions where a</a:t>
            </a:r>
            <a:r>
              <a:rPr lang="en-US" altLang="zh-CN" sz="2000" baseline="-25000">
                <a:ea typeface="宋体" panose="02010600030101010101" pitchFamily="2" charset="-122"/>
              </a:rPr>
              <a:t>i</a:t>
            </a:r>
            <a:r>
              <a:rPr lang="en-US" altLang="zh-CN">
                <a:ea typeface="宋体" panose="02010600030101010101" pitchFamily="2" charset="-122"/>
              </a:rPr>
              <a:t> and a</a:t>
            </a:r>
            <a:r>
              <a:rPr lang="en-US" altLang="zh-CN" sz="2000" baseline="-25000">
                <a:ea typeface="宋体" panose="02010600030101010101" pitchFamily="2" charset="-122"/>
              </a:rPr>
              <a:t>j</a:t>
            </a:r>
            <a:r>
              <a:rPr lang="en-US" altLang="zh-CN">
                <a:ea typeface="宋体" panose="02010600030101010101" pitchFamily="2" charset="-122"/>
              </a:rPr>
              <a:t> are in different halves.</a:t>
            </a:r>
          </a:p>
          <a:p>
            <a:pPr lvl="1"/>
            <a:r>
              <a:rPr lang="en-US" altLang="zh-CN">
                <a:ea typeface="宋体" panose="02010600030101010101" pitchFamily="2" charset="-122"/>
              </a:rPr>
              <a:t>Combine two sorted halves into sorted whole.</a:t>
            </a:r>
          </a:p>
        </p:txBody>
      </p:sp>
      <p:sp>
        <p:nvSpPr>
          <p:cNvPr id="242704" name="Text Box 16">
            <a:extLst>
              <a:ext uri="{FF2B5EF4-FFF2-40B4-BE49-F238E27FC236}">
                <a16:creationId xmlns:a16="http://schemas.microsoft.com/office/drawing/2014/main" id="{36B0965C-C315-574B-9C44-24CABABF473F}"/>
              </a:ext>
            </a:extLst>
          </p:cNvPr>
          <p:cNvSpPr txBox="1">
            <a:spLocks noChangeArrowheads="1"/>
          </p:cNvSpPr>
          <p:nvPr/>
        </p:nvSpPr>
        <p:spPr bwMode="auto">
          <a:xfrm>
            <a:off x="8543926" y="3962401"/>
            <a:ext cx="1960563"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400">
                <a:solidFill>
                  <a:srgbClr val="000000"/>
                </a:solidFill>
                <a:latin typeface="Comic Sans MS" panose="030F0902030302020204" pitchFamily="66" charset="0"/>
                <a:ea typeface="宋体" panose="02010600030101010101" pitchFamily="2" charset="-122"/>
              </a:rPr>
              <a:t>two sorted halves</a:t>
            </a:r>
          </a:p>
        </p:txBody>
      </p:sp>
      <p:sp>
        <p:nvSpPr>
          <p:cNvPr id="242705" name="Rectangle 17">
            <a:extLst>
              <a:ext uri="{FF2B5EF4-FFF2-40B4-BE49-F238E27FC236}">
                <a16:creationId xmlns:a16="http://schemas.microsoft.com/office/drawing/2014/main" id="{F6815833-B6EF-C64A-A33B-3DFDB3B23852}"/>
              </a:ext>
            </a:extLst>
          </p:cNvPr>
          <p:cNvSpPr>
            <a:spLocks noChangeAspect="1" noChangeArrowheads="1"/>
          </p:cNvSpPr>
          <p:nvPr/>
        </p:nvSpPr>
        <p:spPr bwMode="auto">
          <a:xfrm>
            <a:off x="36576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7</a:t>
            </a:r>
          </a:p>
        </p:txBody>
      </p:sp>
      <p:sp>
        <p:nvSpPr>
          <p:cNvPr id="242706" name="Rectangle 18">
            <a:extLst>
              <a:ext uri="{FF2B5EF4-FFF2-40B4-BE49-F238E27FC236}">
                <a16:creationId xmlns:a16="http://schemas.microsoft.com/office/drawing/2014/main" id="{B37AACD6-CDEB-814E-A363-DB8B8E78DA20}"/>
              </a:ext>
            </a:extLst>
          </p:cNvPr>
          <p:cNvSpPr>
            <a:spLocks noChangeAspect="1" noChangeArrowheads="1"/>
          </p:cNvSpPr>
          <p:nvPr/>
        </p:nvSpPr>
        <p:spPr bwMode="auto">
          <a:xfrm>
            <a:off x="41148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10</a:t>
            </a:r>
          </a:p>
        </p:txBody>
      </p:sp>
      <p:sp>
        <p:nvSpPr>
          <p:cNvPr id="242707" name="Rectangle 19">
            <a:extLst>
              <a:ext uri="{FF2B5EF4-FFF2-40B4-BE49-F238E27FC236}">
                <a16:creationId xmlns:a16="http://schemas.microsoft.com/office/drawing/2014/main" id="{BA061381-3CF3-0247-B3E4-C75A3828CC0A}"/>
              </a:ext>
            </a:extLst>
          </p:cNvPr>
          <p:cNvSpPr>
            <a:spLocks noChangeAspect="1" noChangeArrowheads="1"/>
          </p:cNvSpPr>
          <p:nvPr/>
        </p:nvSpPr>
        <p:spPr bwMode="auto">
          <a:xfrm>
            <a:off x="45720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11</a:t>
            </a:r>
          </a:p>
        </p:txBody>
      </p:sp>
      <p:sp>
        <p:nvSpPr>
          <p:cNvPr id="242708" name="Rectangle 20">
            <a:extLst>
              <a:ext uri="{FF2B5EF4-FFF2-40B4-BE49-F238E27FC236}">
                <a16:creationId xmlns:a16="http://schemas.microsoft.com/office/drawing/2014/main" id="{62F8AABA-AEA6-3D4B-8C1D-ABF38D4AC02B}"/>
              </a:ext>
            </a:extLst>
          </p:cNvPr>
          <p:cNvSpPr>
            <a:spLocks noChangeAspect="1" noChangeArrowheads="1"/>
          </p:cNvSpPr>
          <p:nvPr/>
        </p:nvSpPr>
        <p:spPr bwMode="auto">
          <a:xfrm>
            <a:off x="5029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14</a:t>
            </a:r>
          </a:p>
        </p:txBody>
      </p:sp>
      <p:sp>
        <p:nvSpPr>
          <p:cNvPr id="242709" name="Rectangle 21">
            <a:extLst>
              <a:ext uri="{FF2B5EF4-FFF2-40B4-BE49-F238E27FC236}">
                <a16:creationId xmlns:a16="http://schemas.microsoft.com/office/drawing/2014/main" id="{47790394-5066-B943-8BFF-146F44621750}"/>
              </a:ext>
            </a:extLst>
          </p:cNvPr>
          <p:cNvSpPr>
            <a:spLocks noChangeAspect="1" noChangeArrowheads="1"/>
          </p:cNvSpPr>
          <p:nvPr/>
        </p:nvSpPr>
        <p:spPr bwMode="auto">
          <a:xfrm>
            <a:off x="2743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a:t>
            </a:r>
          </a:p>
        </p:txBody>
      </p:sp>
      <p:sp>
        <p:nvSpPr>
          <p:cNvPr id="242710" name="Rectangle 22">
            <a:extLst>
              <a:ext uri="{FF2B5EF4-FFF2-40B4-BE49-F238E27FC236}">
                <a16:creationId xmlns:a16="http://schemas.microsoft.com/office/drawing/2014/main" id="{457C027A-15DB-8945-A2FD-26E9490776B9}"/>
              </a:ext>
            </a:extLst>
          </p:cNvPr>
          <p:cNvSpPr>
            <a:spLocks noChangeAspect="1" noChangeArrowheads="1"/>
          </p:cNvSpPr>
          <p:nvPr/>
        </p:nvSpPr>
        <p:spPr bwMode="auto">
          <a:xfrm>
            <a:off x="3200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3</a:t>
            </a:r>
          </a:p>
        </p:txBody>
      </p:sp>
      <p:sp>
        <p:nvSpPr>
          <p:cNvPr id="242711" name="Rectangle 23">
            <a:extLst>
              <a:ext uri="{FF2B5EF4-FFF2-40B4-BE49-F238E27FC236}">
                <a16:creationId xmlns:a16="http://schemas.microsoft.com/office/drawing/2014/main" id="{410ADC8C-55DF-2A49-82DC-4E5E5D102ACC}"/>
              </a:ext>
            </a:extLst>
          </p:cNvPr>
          <p:cNvSpPr>
            <a:spLocks noChangeAspect="1" noChangeArrowheads="1"/>
          </p:cNvSpPr>
          <p:nvPr/>
        </p:nvSpPr>
        <p:spPr bwMode="auto">
          <a:xfrm>
            <a:off x="64008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18</a:t>
            </a:r>
          </a:p>
        </p:txBody>
      </p:sp>
      <p:sp>
        <p:nvSpPr>
          <p:cNvPr id="242712" name="Rectangle 24">
            <a:extLst>
              <a:ext uri="{FF2B5EF4-FFF2-40B4-BE49-F238E27FC236}">
                <a16:creationId xmlns:a16="http://schemas.microsoft.com/office/drawing/2014/main" id="{25AAEA63-2CB0-544E-A4D9-6F4B4808FF8A}"/>
              </a:ext>
            </a:extLst>
          </p:cNvPr>
          <p:cNvSpPr>
            <a:spLocks noChangeAspect="1" noChangeArrowheads="1"/>
          </p:cNvSpPr>
          <p:nvPr/>
        </p:nvSpPr>
        <p:spPr bwMode="auto">
          <a:xfrm>
            <a:off x="68580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19</a:t>
            </a:r>
          </a:p>
        </p:txBody>
      </p:sp>
      <p:sp>
        <p:nvSpPr>
          <p:cNvPr id="242713" name="Rectangle 25">
            <a:extLst>
              <a:ext uri="{FF2B5EF4-FFF2-40B4-BE49-F238E27FC236}">
                <a16:creationId xmlns:a16="http://schemas.microsoft.com/office/drawing/2014/main" id="{BC43BFD1-5B99-3844-949D-C79F7D883E5F}"/>
              </a:ext>
            </a:extLst>
          </p:cNvPr>
          <p:cNvSpPr>
            <a:spLocks noChangeAspect="1" noChangeArrowheads="1"/>
          </p:cNvSpPr>
          <p:nvPr/>
        </p:nvSpPr>
        <p:spPr bwMode="auto">
          <a:xfrm>
            <a:off x="7315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23</a:t>
            </a:r>
          </a:p>
        </p:txBody>
      </p:sp>
      <p:sp>
        <p:nvSpPr>
          <p:cNvPr id="242714" name="Rectangle 26">
            <a:extLst>
              <a:ext uri="{FF2B5EF4-FFF2-40B4-BE49-F238E27FC236}">
                <a16:creationId xmlns:a16="http://schemas.microsoft.com/office/drawing/2014/main" id="{D3CCE579-48D4-CF4B-BA7C-2EC11E9A91C2}"/>
              </a:ext>
            </a:extLst>
          </p:cNvPr>
          <p:cNvSpPr>
            <a:spLocks noChangeAspect="1" noChangeArrowheads="1"/>
          </p:cNvSpPr>
          <p:nvPr/>
        </p:nvSpPr>
        <p:spPr bwMode="auto">
          <a:xfrm>
            <a:off x="7772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42715" name="Rectangle 27">
            <a:extLst>
              <a:ext uri="{FF2B5EF4-FFF2-40B4-BE49-F238E27FC236}">
                <a16:creationId xmlns:a16="http://schemas.microsoft.com/office/drawing/2014/main" id="{19959B36-2E78-4342-A05C-7397FEB9DE26}"/>
              </a:ext>
            </a:extLst>
          </p:cNvPr>
          <p:cNvSpPr>
            <a:spLocks noChangeAspect="1" noChangeArrowheads="1"/>
          </p:cNvSpPr>
          <p:nvPr/>
        </p:nvSpPr>
        <p:spPr bwMode="auto">
          <a:xfrm>
            <a:off x="5486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16</a:t>
            </a:r>
          </a:p>
        </p:txBody>
      </p:sp>
      <p:sp>
        <p:nvSpPr>
          <p:cNvPr id="242716" name="Rectangle 28">
            <a:extLst>
              <a:ext uri="{FF2B5EF4-FFF2-40B4-BE49-F238E27FC236}">
                <a16:creationId xmlns:a16="http://schemas.microsoft.com/office/drawing/2014/main" id="{B9053D59-A337-304E-9D28-2D71AAF2D7DA}"/>
              </a:ext>
            </a:extLst>
          </p:cNvPr>
          <p:cNvSpPr>
            <a:spLocks noChangeAspect="1" noChangeArrowheads="1"/>
          </p:cNvSpPr>
          <p:nvPr/>
        </p:nvSpPr>
        <p:spPr bwMode="auto">
          <a:xfrm>
            <a:off x="59436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17</a:t>
            </a:r>
          </a:p>
        </p:txBody>
      </p:sp>
      <p:sp>
        <p:nvSpPr>
          <p:cNvPr id="242717" name="Text Box 29">
            <a:extLst>
              <a:ext uri="{FF2B5EF4-FFF2-40B4-BE49-F238E27FC236}">
                <a16:creationId xmlns:a16="http://schemas.microsoft.com/office/drawing/2014/main" id="{CB5EABF9-ED1E-4D4A-9E59-E948C30B3C4E}"/>
              </a:ext>
            </a:extLst>
          </p:cNvPr>
          <p:cNvSpPr txBox="1">
            <a:spLocks noChangeArrowheads="1"/>
          </p:cNvSpPr>
          <p:nvPr/>
        </p:nvSpPr>
        <p:spPr bwMode="auto">
          <a:xfrm>
            <a:off x="8534400" y="4967289"/>
            <a:ext cx="1905000"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400">
                <a:solidFill>
                  <a:srgbClr val="000000"/>
                </a:solidFill>
                <a:latin typeface="Comic Sans MS" panose="030F0902030302020204" pitchFamily="66" charset="0"/>
                <a:ea typeface="宋体" panose="02010600030101010101" pitchFamily="2" charset="-122"/>
              </a:rPr>
              <a:t>auxiliary array</a:t>
            </a:r>
          </a:p>
        </p:txBody>
      </p:sp>
      <p:sp>
        <p:nvSpPr>
          <p:cNvPr id="242718" name="Line 30">
            <a:extLst>
              <a:ext uri="{FF2B5EF4-FFF2-40B4-BE49-F238E27FC236}">
                <a16:creationId xmlns:a16="http://schemas.microsoft.com/office/drawing/2014/main" id="{08EA6E00-FF27-1145-8627-1B60D786BF4D}"/>
              </a:ext>
            </a:extLst>
          </p:cNvPr>
          <p:cNvSpPr>
            <a:spLocks noChangeShapeType="1"/>
          </p:cNvSpPr>
          <p:nvPr/>
        </p:nvSpPr>
        <p:spPr bwMode="auto">
          <a:xfrm>
            <a:off x="5368925" y="3609975"/>
            <a:ext cx="0" cy="2095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kumimoji="1" lang="zh-CN" altLang="en-US" sz="1600">
              <a:solidFill>
                <a:srgbClr val="000000"/>
              </a:solidFill>
              <a:latin typeface="Comic Sans MS" panose="030F0902030302020204" pitchFamily="66" charset="0"/>
            </a:endParaRPr>
          </a:p>
        </p:txBody>
      </p:sp>
      <p:sp>
        <p:nvSpPr>
          <p:cNvPr id="242719" name="Line 31">
            <a:extLst>
              <a:ext uri="{FF2B5EF4-FFF2-40B4-BE49-F238E27FC236}">
                <a16:creationId xmlns:a16="http://schemas.microsoft.com/office/drawing/2014/main" id="{15CB4065-0FC2-8E4A-A57C-20B7B1E1C8ED}"/>
              </a:ext>
            </a:extLst>
          </p:cNvPr>
          <p:cNvSpPr>
            <a:spLocks noChangeShapeType="1"/>
          </p:cNvSpPr>
          <p:nvPr/>
        </p:nvSpPr>
        <p:spPr bwMode="auto">
          <a:xfrm>
            <a:off x="7764463" y="3609975"/>
            <a:ext cx="0" cy="2095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kumimoji="1" lang="zh-CN" altLang="en-US" sz="1600">
              <a:solidFill>
                <a:srgbClr val="000000"/>
              </a:solidFill>
              <a:latin typeface="Comic Sans MS" panose="030F0902030302020204" pitchFamily="66" charset="0"/>
            </a:endParaRPr>
          </a:p>
        </p:txBody>
      </p:sp>
      <p:sp>
        <p:nvSpPr>
          <p:cNvPr id="242720" name="Text Box 32">
            <a:extLst>
              <a:ext uri="{FF2B5EF4-FFF2-40B4-BE49-F238E27FC236}">
                <a16:creationId xmlns:a16="http://schemas.microsoft.com/office/drawing/2014/main" id="{C3A3B6A1-7B5A-6945-B6A8-F5198949D1B2}"/>
              </a:ext>
            </a:extLst>
          </p:cNvPr>
          <p:cNvSpPr txBox="1">
            <a:spLocks noChangeArrowheads="1"/>
          </p:cNvSpPr>
          <p:nvPr/>
        </p:nvSpPr>
        <p:spPr bwMode="auto">
          <a:xfrm>
            <a:off x="4438650" y="3257550"/>
            <a:ext cx="1905000"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600">
                <a:solidFill>
                  <a:srgbClr val="000000"/>
                </a:solidFill>
                <a:latin typeface="Comic Sans MS" panose="030F0902030302020204" pitchFamily="66" charset="0"/>
                <a:ea typeface="宋体" panose="02010600030101010101" pitchFamily="2" charset="-122"/>
              </a:rPr>
              <a:t>i = 0</a:t>
            </a:r>
          </a:p>
        </p:txBody>
      </p:sp>
      <p:sp>
        <p:nvSpPr>
          <p:cNvPr id="242721" name="Text Box 33">
            <a:extLst>
              <a:ext uri="{FF2B5EF4-FFF2-40B4-BE49-F238E27FC236}">
                <a16:creationId xmlns:a16="http://schemas.microsoft.com/office/drawing/2014/main" id="{2A726079-3F2D-4446-9973-1EE800362753}"/>
              </a:ext>
            </a:extLst>
          </p:cNvPr>
          <p:cNvSpPr txBox="1">
            <a:spLocks noChangeArrowheads="1"/>
          </p:cNvSpPr>
          <p:nvPr/>
        </p:nvSpPr>
        <p:spPr bwMode="auto">
          <a:xfrm>
            <a:off x="5276850" y="5838826"/>
            <a:ext cx="3346450" cy="430887"/>
          </a:xfrm>
          <a:prstGeom prst="rect">
            <a:avLst/>
          </a:prstGeom>
          <a:solidFill>
            <a:schemeClr val="accent2"/>
          </a:solidFill>
          <a:ln>
            <a:noFill/>
          </a:ln>
          <a:extLst>
            <a:ext uri="{91240B29-F687-4F45-9708-019B960494DF}">
              <a14:hiddenLine xmlns:a14="http://schemas.microsoft.com/office/drawing/2010/main" w="9525">
                <a:solidFill>
                  <a:schemeClr val="tx1"/>
                </a:solidFill>
                <a:miter lim="800000"/>
                <a:headEnd/>
                <a:tailEnd/>
              </a14:hiddenLine>
            </a:ext>
          </a:extLst>
        </p:spPr>
        <p:txBody>
          <a:bodyPr tIns="91440" bIns="91440">
            <a:spAutoFit/>
          </a:bodyPr>
          <a:lstStyle/>
          <a:p>
            <a:pPr eaLnBrk="0" fontAlgn="base" hangingPunct="0">
              <a:spcBef>
                <a:spcPct val="50000"/>
              </a:spcBef>
              <a:spcAft>
                <a:spcPct val="0"/>
              </a:spcAft>
            </a:pPr>
            <a:r>
              <a:rPr lang="en-US" altLang="zh-CN" sz="1600">
                <a:solidFill>
                  <a:srgbClr val="000000"/>
                </a:solidFill>
                <a:latin typeface="Comic Sans MS" panose="030F0902030302020204" pitchFamily="66" charset="0"/>
                <a:ea typeface="宋体" panose="02010600030101010101" pitchFamily="2" charset="-122"/>
              </a:rPr>
              <a:t>Total:  6 + 3 + 2 + 2 + 0</a:t>
            </a:r>
          </a:p>
        </p:txBody>
      </p:sp>
      <p:sp>
        <p:nvSpPr>
          <p:cNvPr id="242722" name="Text Box 34">
            <a:extLst>
              <a:ext uri="{FF2B5EF4-FFF2-40B4-BE49-F238E27FC236}">
                <a16:creationId xmlns:a16="http://schemas.microsoft.com/office/drawing/2014/main" id="{D796E5C3-7F8B-9345-B56B-6C1B6635562C}"/>
              </a:ext>
            </a:extLst>
          </p:cNvPr>
          <p:cNvSpPr txBox="1">
            <a:spLocks noChangeArrowheads="1"/>
          </p:cNvSpPr>
          <p:nvPr/>
        </p:nvSpPr>
        <p:spPr bwMode="auto">
          <a:xfrm>
            <a:off x="5807076"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6</a:t>
            </a:r>
          </a:p>
        </p:txBody>
      </p:sp>
      <p:sp>
        <p:nvSpPr>
          <p:cNvPr id="242723" name="Text Box 35">
            <a:extLst>
              <a:ext uri="{FF2B5EF4-FFF2-40B4-BE49-F238E27FC236}">
                <a16:creationId xmlns:a16="http://schemas.microsoft.com/office/drawing/2014/main" id="{88EA20A1-68C7-B04F-A945-F5C1801FD857}"/>
              </a:ext>
            </a:extLst>
          </p:cNvPr>
          <p:cNvSpPr txBox="1">
            <a:spLocks noChangeArrowheads="1"/>
          </p:cNvSpPr>
          <p:nvPr/>
        </p:nvSpPr>
        <p:spPr bwMode="auto">
          <a:xfrm>
            <a:off x="6254751"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3</a:t>
            </a:r>
          </a:p>
        </p:txBody>
      </p:sp>
      <p:sp>
        <p:nvSpPr>
          <p:cNvPr id="242724" name="Text Box 36">
            <a:extLst>
              <a:ext uri="{FF2B5EF4-FFF2-40B4-BE49-F238E27FC236}">
                <a16:creationId xmlns:a16="http://schemas.microsoft.com/office/drawing/2014/main" id="{BC425556-8014-2542-A108-6233E041B0F1}"/>
              </a:ext>
            </a:extLst>
          </p:cNvPr>
          <p:cNvSpPr txBox="1">
            <a:spLocks noChangeArrowheads="1"/>
          </p:cNvSpPr>
          <p:nvPr/>
        </p:nvSpPr>
        <p:spPr bwMode="auto">
          <a:xfrm>
            <a:off x="6711951"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2</a:t>
            </a:r>
          </a:p>
        </p:txBody>
      </p:sp>
      <p:sp>
        <p:nvSpPr>
          <p:cNvPr id="242725" name="Text Box 37">
            <a:extLst>
              <a:ext uri="{FF2B5EF4-FFF2-40B4-BE49-F238E27FC236}">
                <a16:creationId xmlns:a16="http://schemas.microsoft.com/office/drawing/2014/main" id="{71A9CFC5-D538-9E49-AEB1-0B125D60D04A}"/>
              </a:ext>
            </a:extLst>
          </p:cNvPr>
          <p:cNvSpPr txBox="1">
            <a:spLocks noChangeArrowheads="1"/>
          </p:cNvSpPr>
          <p:nvPr/>
        </p:nvSpPr>
        <p:spPr bwMode="auto">
          <a:xfrm>
            <a:off x="7197726"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2</a:t>
            </a:r>
          </a:p>
        </p:txBody>
      </p:sp>
      <p:sp>
        <p:nvSpPr>
          <p:cNvPr id="242726" name="Text Box 38">
            <a:extLst>
              <a:ext uri="{FF2B5EF4-FFF2-40B4-BE49-F238E27FC236}">
                <a16:creationId xmlns:a16="http://schemas.microsoft.com/office/drawing/2014/main" id="{F87EE56E-882C-9B46-874D-2E49F6D9C370}"/>
              </a:ext>
            </a:extLst>
          </p:cNvPr>
          <p:cNvSpPr txBox="1">
            <a:spLocks noChangeArrowheads="1"/>
          </p:cNvSpPr>
          <p:nvPr/>
        </p:nvSpPr>
        <p:spPr bwMode="auto">
          <a:xfrm>
            <a:off x="7627938" y="4313239"/>
            <a:ext cx="271462"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0</a:t>
            </a:r>
          </a:p>
        </p:txBody>
      </p:sp>
      <p:pic>
        <p:nvPicPr>
          <p:cNvPr id="40" name="Picture 2">
            <a:extLst>
              <a:ext uri="{FF2B5EF4-FFF2-40B4-BE49-F238E27FC236}">
                <a16:creationId xmlns:a16="http://schemas.microsoft.com/office/drawing/2014/main" id="{29D20CF2-9D41-D849-8763-8F1FECF4FA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
            <a:extLst>
              <a:ext uri="{FF2B5EF4-FFF2-40B4-BE49-F238E27FC236}">
                <a16:creationId xmlns:a16="http://schemas.microsoft.com/office/drawing/2014/main" id="{B151339D-31FB-BA4C-90BD-36212FFE68B5}"/>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40352861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3">
            <a:extLst>
              <a:ext uri="{FF2B5EF4-FFF2-40B4-BE49-F238E27FC236}">
                <a16:creationId xmlns:a16="http://schemas.microsoft.com/office/drawing/2014/main" id="{DD81DD0B-595D-4B4C-B988-3148E1EC7F4C}"/>
              </a:ext>
            </a:extLst>
          </p:cNvPr>
          <p:cNvSpPr>
            <a:spLocks noGrp="1"/>
          </p:cNvSpPr>
          <p:nvPr>
            <p:ph type="sldNum" sz="quarter" idx="10"/>
          </p:nvPr>
        </p:nvSpPr>
        <p:spPr/>
        <p:txBody>
          <a:bodyPr/>
          <a:lstStyle/>
          <a:p>
            <a:pPr eaLnBrk="0" fontAlgn="base" hangingPunct="0">
              <a:spcBef>
                <a:spcPct val="0"/>
              </a:spcBef>
              <a:spcAft>
                <a:spcPct val="0"/>
              </a:spcAft>
            </a:pPr>
            <a:fld id="{FB10BD37-600A-0840-B658-C32D448C6037}" type="slidenum">
              <a:rPr kumimoji="1" lang="en-US" altLang="zh-CN">
                <a:solidFill>
                  <a:srgbClr val="000000"/>
                </a:solidFill>
                <a:latin typeface="Comic Sans MS" panose="030F0902030302020204" pitchFamily="66" charset="0"/>
              </a:rPr>
              <a:pPr eaLnBrk="0" fontAlgn="base" hangingPunct="0">
                <a:spcBef>
                  <a:spcPct val="0"/>
                </a:spcBef>
                <a:spcAft>
                  <a:spcPct val="0"/>
                </a:spcAft>
              </a:pPr>
              <a:t>51</a:t>
            </a:fld>
            <a:endParaRPr kumimoji="1" lang="en-US" altLang="zh-CN" sz="1400">
              <a:solidFill>
                <a:srgbClr val="000000"/>
              </a:solidFill>
              <a:latin typeface="Comic Sans MS" panose="030F0902030302020204" pitchFamily="66" charset="0"/>
            </a:endParaRPr>
          </a:p>
        </p:txBody>
      </p:sp>
      <p:sp>
        <p:nvSpPr>
          <p:cNvPr id="245762" name="Rectangle 2">
            <a:extLst>
              <a:ext uri="{FF2B5EF4-FFF2-40B4-BE49-F238E27FC236}">
                <a16:creationId xmlns:a16="http://schemas.microsoft.com/office/drawing/2014/main" id="{425D8A6F-7279-1A44-B1EB-8291197B1585}"/>
              </a:ext>
            </a:extLst>
          </p:cNvPr>
          <p:cNvSpPr>
            <a:spLocks noChangeAspect="1" noChangeArrowheads="1"/>
          </p:cNvSpPr>
          <p:nvPr/>
        </p:nvSpPr>
        <p:spPr bwMode="auto">
          <a:xfrm>
            <a:off x="3429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10</a:t>
            </a:r>
          </a:p>
        </p:txBody>
      </p:sp>
      <p:sp>
        <p:nvSpPr>
          <p:cNvPr id="245763" name="Rectangle 3">
            <a:extLst>
              <a:ext uri="{FF2B5EF4-FFF2-40B4-BE49-F238E27FC236}">
                <a16:creationId xmlns:a16="http://schemas.microsoft.com/office/drawing/2014/main" id="{807B5ED9-1260-A444-BDDC-FB6E1CF9C0C1}"/>
              </a:ext>
            </a:extLst>
          </p:cNvPr>
          <p:cNvSpPr>
            <a:spLocks noChangeAspect="1" noChangeArrowheads="1"/>
          </p:cNvSpPr>
          <p:nvPr/>
        </p:nvSpPr>
        <p:spPr bwMode="auto">
          <a:xfrm>
            <a:off x="38862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14</a:t>
            </a:r>
          </a:p>
        </p:txBody>
      </p:sp>
      <p:sp>
        <p:nvSpPr>
          <p:cNvPr id="245764" name="Rectangle 4">
            <a:extLst>
              <a:ext uri="{FF2B5EF4-FFF2-40B4-BE49-F238E27FC236}">
                <a16:creationId xmlns:a16="http://schemas.microsoft.com/office/drawing/2014/main" id="{6B214E76-62E2-CE47-821C-22E82C362E75}"/>
              </a:ext>
            </a:extLst>
          </p:cNvPr>
          <p:cNvSpPr>
            <a:spLocks noChangeAspect="1" noChangeArrowheads="1"/>
          </p:cNvSpPr>
          <p:nvPr/>
        </p:nvSpPr>
        <p:spPr bwMode="auto">
          <a:xfrm>
            <a:off x="43434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18</a:t>
            </a:r>
          </a:p>
        </p:txBody>
      </p:sp>
      <p:sp>
        <p:nvSpPr>
          <p:cNvPr id="245765" name="Rectangle 5">
            <a:extLst>
              <a:ext uri="{FF2B5EF4-FFF2-40B4-BE49-F238E27FC236}">
                <a16:creationId xmlns:a16="http://schemas.microsoft.com/office/drawing/2014/main" id="{3942F57B-A358-A947-9B1A-836CC832FB73}"/>
              </a:ext>
            </a:extLst>
          </p:cNvPr>
          <p:cNvSpPr>
            <a:spLocks noChangeAspect="1" noChangeArrowheads="1"/>
          </p:cNvSpPr>
          <p:nvPr/>
        </p:nvSpPr>
        <p:spPr bwMode="auto">
          <a:xfrm>
            <a:off x="4800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19</a:t>
            </a:r>
          </a:p>
        </p:txBody>
      </p:sp>
      <p:sp>
        <p:nvSpPr>
          <p:cNvPr id="245766" name="Rectangle 6">
            <a:extLst>
              <a:ext uri="{FF2B5EF4-FFF2-40B4-BE49-F238E27FC236}">
                <a16:creationId xmlns:a16="http://schemas.microsoft.com/office/drawing/2014/main" id="{AEE6C915-EAED-5F4C-9045-4C536E93E26E}"/>
              </a:ext>
            </a:extLst>
          </p:cNvPr>
          <p:cNvSpPr>
            <a:spLocks noChangeAspect="1" noChangeArrowheads="1"/>
          </p:cNvSpPr>
          <p:nvPr/>
        </p:nvSpPr>
        <p:spPr bwMode="auto">
          <a:xfrm>
            <a:off x="2514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3</a:t>
            </a:r>
          </a:p>
        </p:txBody>
      </p:sp>
      <p:sp>
        <p:nvSpPr>
          <p:cNvPr id="245767" name="Rectangle 7">
            <a:extLst>
              <a:ext uri="{FF2B5EF4-FFF2-40B4-BE49-F238E27FC236}">
                <a16:creationId xmlns:a16="http://schemas.microsoft.com/office/drawing/2014/main" id="{9FA167BE-BCC8-CA4C-9435-95BFF25B1EC4}"/>
              </a:ext>
            </a:extLst>
          </p:cNvPr>
          <p:cNvSpPr>
            <a:spLocks noChangeAspect="1" noChangeArrowheads="1"/>
          </p:cNvSpPr>
          <p:nvPr/>
        </p:nvSpPr>
        <p:spPr bwMode="auto">
          <a:xfrm>
            <a:off x="29718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7</a:t>
            </a:r>
          </a:p>
        </p:txBody>
      </p:sp>
      <p:sp>
        <p:nvSpPr>
          <p:cNvPr id="245768" name="Rectangle 8">
            <a:extLst>
              <a:ext uri="{FF2B5EF4-FFF2-40B4-BE49-F238E27FC236}">
                <a16:creationId xmlns:a16="http://schemas.microsoft.com/office/drawing/2014/main" id="{0936EE0E-0974-434A-9443-DDAB661A2120}"/>
              </a:ext>
            </a:extLst>
          </p:cNvPr>
          <p:cNvSpPr>
            <a:spLocks noChangeAspect="1" noChangeArrowheads="1"/>
          </p:cNvSpPr>
          <p:nvPr/>
        </p:nvSpPr>
        <p:spPr bwMode="auto">
          <a:xfrm>
            <a:off x="66294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16</a:t>
            </a:r>
          </a:p>
        </p:txBody>
      </p:sp>
      <p:sp>
        <p:nvSpPr>
          <p:cNvPr id="245769" name="Rectangle 9">
            <a:extLst>
              <a:ext uri="{FF2B5EF4-FFF2-40B4-BE49-F238E27FC236}">
                <a16:creationId xmlns:a16="http://schemas.microsoft.com/office/drawing/2014/main" id="{38D9E86B-D91D-A046-A237-B2E9DA851A0C}"/>
              </a:ext>
            </a:extLst>
          </p:cNvPr>
          <p:cNvSpPr>
            <a:spLocks noChangeAspect="1" noChangeArrowheads="1"/>
          </p:cNvSpPr>
          <p:nvPr/>
        </p:nvSpPr>
        <p:spPr bwMode="auto">
          <a:xfrm>
            <a:off x="7086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17</a:t>
            </a:r>
          </a:p>
        </p:txBody>
      </p:sp>
      <p:sp>
        <p:nvSpPr>
          <p:cNvPr id="245770" name="Rectangle 10">
            <a:extLst>
              <a:ext uri="{FF2B5EF4-FFF2-40B4-BE49-F238E27FC236}">
                <a16:creationId xmlns:a16="http://schemas.microsoft.com/office/drawing/2014/main" id="{258E9FF9-A3F2-B54F-B128-A67227A3BABC}"/>
              </a:ext>
            </a:extLst>
          </p:cNvPr>
          <p:cNvSpPr>
            <a:spLocks noChangeAspect="1" noChangeArrowheads="1"/>
          </p:cNvSpPr>
          <p:nvPr/>
        </p:nvSpPr>
        <p:spPr bwMode="auto">
          <a:xfrm>
            <a:off x="75438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23</a:t>
            </a:r>
          </a:p>
        </p:txBody>
      </p:sp>
      <p:sp>
        <p:nvSpPr>
          <p:cNvPr id="245771" name="Rectangle 11">
            <a:extLst>
              <a:ext uri="{FF2B5EF4-FFF2-40B4-BE49-F238E27FC236}">
                <a16:creationId xmlns:a16="http://schemas.microsoft.com/office/drawing/2014/main" id="{8EFAFF4D-21CB-6046-9756-AE7D0D9F19F3}"/>
              </a:ext>
            </a:extLst>
          </p:cNvPr>
          <p:cNvSpPr>
            <a:spLocks noChangeAspect="1" noChangeArrowheads="1"/>
          </p:cNvSpPr>
          <p:nvPr/>
        </p:nvSpPr>
        <p:spPr bwMode="auto">
          <a:xfrm>
            <a:off x="8001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25</a:t>
            </a:r>
          </a:p>
        </p:txBody>
      </p:sp>
      <p:sp>
        <p:nvSpPr>
          <p:cNvPr id="245772" name="Rectangle 12">
            <a:extLst>
              <a:ext uri="{FF2B5EF4-FFF2-40B4-BE49-F238E27FC236}">
                <a16:creationId xmlns:a16="http://schemas.microsoft.com/office/drawing/2014/main" id="{6152EF99-75FB-7A41-BD6A-68434F41F6A2}"/>
              </a:ext>
            </a:extLst>
          </p:cNvPr>
          <p:cNvSpPr>
            <a:spLocks noChangeAspect="1" noChangeArrowheads="1"/>
          </p:cNvSpPr>
          <p:nvPr/>
        </p:nvSpPr>
        <p:spPr bwMode="auto">
          <a:xfrm>
            <a:off x="5715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a:t>
            </a:r>
          </a:p>
        </p:txBody>
      </p:sp>
      <p:sp>
        <p:nvSpPr>
          <p:cNvPr id="245773" name="Rectangle 13">
            <a:extLst>
              <a:ext uri="{FF2B5EF4-FFF2-40B4-BE49-F238E27FC236}">
                <a16:creationId xmlns:a16="http://schemas.microsoft.com/office/drawing/2014/main" id="{0EFB9753-7F0E-EF4F-A478-00829C90098C}"/>
              </a:ext>
            </a:extLst>
          </p:cNvPr>
          <p:cNvSpPr>
            <a:spLocks noChangeAspect="1" noChangeArrowheads="1"/>
          </p:cNvSpPr>
          <p:nvPr/>
        </p:nvSpPr>
        <p:spPr bwMode="auto">
          <a:xfrm>
            <a:off x="61722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11</a:t>
            </a:r>
          </a:p>
        </p:txBody>
      </p:sp>
      <p:sp>
        <p:nvSpPr>
          <p:cNvPr id="245774" name="Rectangle 14">
            <a:extLst>
              <a:ext uri="{FF2B5EF4-FFF2-40B4-BE49-F238E27FC236}">
                <a16:creationId xmlns:a16="http://schemas.microsoft.com/office/drawing/2014/main" id="{4E5D9695-A44B-7A44-8D04-5BB3D70774FC}"/>
              </a:ext>
            </a:extLst>
          </p:cNvPr>
          <p:cNvSpPr>
            <a:spLocks noGrp="1" noChangeArrowheads="1"/>
          </p:cNvSpPr>
          <p:nvPr>
            <p:ph type="title"/>
          </p:nvPr>
        </p:nvSpPr>
        <p:spPr/>
        <p:txBody>
          <a:bodyPr/>
          <a:lstStyle/>
          <a:p>
            <a:r>
              <a:rPr lang="en-US" altLang="zh-CN">
                <a:ea typeface="宋体" panose="02010600030101010101" pitchFamily="2" charset="-122"/>
              </a:rPr>
              <a:t>Merge and Count</a:t>
            </a:r>
          </a:p>
        </p:txBody>
      </p:sp>
      <p:sp>
        <p:nvSpPr>
          <p:cNvPr id="245775" name="Rectangle 15">
            <a:extLst>
              <a:ext uri="{FF2B5EF4-FFF2-40B4-BE49-F238E27FC236}">
                <a16:creationId xmlns:a16="http://schemas.microsoft.com/office/drawing/2014/main" id="{0B895DB3-FB52-2848-BF88-4961B34AEDB8}"/>
              </a:ext>
            </a:extLst>
          </p:cNvPr>
          <p:cNvSpPr>
            <a:spLocks noGrp="1" noChangeArrowheads="1"/>
          </p:cNvSpPr>
          <p:nvPr>
            <p:ph type="body" idx="1"/>
          </p:nvPr>
        </p:nvSpPr>
        <p:spPr/>
        <p:txBody>
          <a:bodyPr/>
          <a:lstStyle/>
          <a:p>
            <a:r>
              <a:rPr lang="en-US" altLang="zh-CN">
                <a:ea typeface="宋体" panose="02010600030101010101" pitchFamily="2" charset="-122"/>
              </a:rPr>
              <a:t>Merge and count step. </a:t>
            </a:r>
          </a:p>
          <a:p>
            <a:pPr lvl="1"/>
            <a:r>
              <a:rPr lang="en-US" altLang="zh-CN">
                <a:ea typeface="宋体" panose="02010600030101010101" pitchFamily="2" charset="-122"/>
              </a:rPr>
              <a:t>Given two sorted halves, count number of inversions where a</a:t>
            </a:r>
            <a:r>
              <a:rPr lang="en-US" altLang="zh-CN" sz="2000" baseline="-25000">
                <a:ea typeface="宋体" panose="02010600030101010101" pitchFamily="2" charset="-122"/>
              </a:rPr>
              <a:t>i</a:t>
            </a:r>
            <a:r>
              <a:rPr lang="en-US" altLang="zh-CN">
                <a:ea typeface="宋体" panose="02010600030101010101" pitchFamily="2" charset="-122"/>
              </a:rPr>
              <a:t> and a</a:t>
            </a:r>
            <a:r>
              <a:rPr lang="en-US" altLang="zh-CN" sz="2000" baseline="-25000">
                <a:ea typeface="宋体" panose="02010600030101010101" pitchFamily="2" charset="-122"/>
              </a:rPr>
              <a:t>j</a:t>
            </a:r>
            <a:r>
              <a:rPr lang="en-US" altLang="zh-CN">
                <a:ea typeface="宋体" panose="02010600030101010101" pitchFamily="2" charset="-122"/>
              </a:rPr>
              <a:t> are in different halves.</a:t>
            </a:r>
          </a:p>
          <a:p>
            <a:pPr lvl="1"/>
            <a:r>
              <a:rPr lang="en-US" altLang="zh-CN">
                <a:ea typeface="宋体" panose="02010600030101010101" pitchFamily="2" charset="-122"/>
              </a:rPr>
              <a:t>Combine two sorted halves into sorted whole.</a:t>
            </a:r>
          </a:p>
        </p:txBody>
      </p:sp>
      <p:sp>
        <p:nvSpPr>
          <p:cNvPr id="245776" name="Text Box 16">
            <a:extLst>
              <a:ext uri="{FF2B5EF4-FFF2-40B4-BE49-F238E27FC236}">
                <a16:creationId xmlns:a16="http://schemas.microsoft.com/office/drawing/2014/main" id="{EDB95CF6-B3A5-E548-BD67-1360AAF85FEB}"/>
              </a:ext>
            </a:extLst>
          </p:cNvPr>
          <p:cNvSpPr txBox="1">
            <a:spLocks noChangeArrowheads="1"/>
          </p:cNvSpPr>
          <p:nvPr/>
        </p:nvSpPr>
        <p:spPr bwMode="auto">
          <a:xfrm>
            <a:off x="8543926" y="3962401"/>
            <a:ext cx="1960563"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400">
                <a:solidFill>
                  <a:srgbClr val="000000"/>
                </a:solidFill>
                <a:latin typeface="Comic Sans MS" panose="030F0902030302020204" pitchFamily="66" charset="0"/>
                <a:ea typeface="宋体" panose="02010600030101010101" pitchFamily="2" charset="-122"/>
              </a:rPr>
              <a:t>two sorted halves</a:t>
            </a:r>
          </a:p>
        </p:txBody>
      </p:sp>
      <p:sp>
        <p:nvSpPr>
          <p:cNvPr id="245777" name="Rectangle 17">
            <a:extLst>
              <a:ext uri="{FF2B5EF4-FFF2-40B4-BE49-F238E27FC236}">
                <a16:creationId xmlns:a16="http://schemas.microsoft.com/office/drawing/2014/main" id="{604EB222-8312-D648-936A-B986863D0F5C}"/>
              </a:ext>
            </a:extLst>
          </p:cNvPr>
          <p:cNvSpPr>
            <a:spLocks noChangeAspect="1" noChangeArrowheads="1"/>
          </p:cNvSpPr>
          <p:nvPr/>
        </p:nvSpPr>
        <p:spPr bwMode="auto">
          <a:xfrm>
            <a:off x="36576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7</a:t>
            </a:r>
          </a:p>
        </p:txBody>
      </p:sp>
      <p:sp>
        <p:nvSpPr>
          <p:cNvPr id="245778" name="Rectangle 18">
            <a:extLst>
              <a:ext uri="{FF2B5EF4-FFF2-40B4-BE49-F238E27FC236}">
                <a16:creationId xmlns:a16="http://schemas.microsoft.com/office/drawing/2014/main" id="{39607D38-A23B-F24E-908B-84EC8FF69281}"/>
              </a:ext>
            </a:extLst>
          </p:cNvPr>
          <p:cNvSpPr>
            <a:spLocks noChangeAspect="1" noChangeArrowheads="1"/>
          </p:cNvSpPr>
          <p:nvPr/>
        </p:nvSpPr>
        <p:spPr bwMode="auto">
          <a:xfrm>
            <a:off x="41148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10</a:t>
            </a:r>
          </a:p>
        </p:txBody>
      </p:sp>
      <p:sp>
        <p:nvSpPr>
          <p:cNvPr id="245779" name="Rectangle 19">
            <a:extLst>
              <a:ext uri="{FF2B5EF4-FFF2-40B4-BE49-F238E27FC236}">
                <a16:creationId xmlns:a16="http://schemas.microsoft.com/office/drawing/2014/main" id="{1067B6A3-ABA8-4548-B387-D0A126B9D0F6}"/>
              </a:ext>
            </a:extLst>
          </p:cNvPr>
          <p:cNvSpPr>
            <a:spLocks noChangeAspect="1" noChangeArrowheads="1"/>
          </p:cNvSpPr>
          <p:nvPr/>
        </p:nvSpPr>
        <p:spPr bwMode="auto">
          <a:xfrm>
            <a:off x="45720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11</a:t>
            </a:r>
          </a:p>
        </p:txBody>
      </p:sp>
      <p:sp>
        <p:nvSpPr>
          <p:cNvPr id="245780" name="Rectangle 20">
            <a:extLst>
              <a:ext uri="{FF2B5EF4-FFF2-40B4-BE49-F238E27FC236}">
                <a16:creationId xmlns:a16="http://schemas.microsoft.com/office/drawing/2014/main" id="{7AEF7249-3C44-E943-84D6-07E8A761FE86}"/>
              </a:ext>
            </a:extLst>
          </p:cNvPr>
          <p:cNvSpPr>
            <a:spLocks noChangeAspect="1" noChangeArrowheads="1"/>
          </p:cNvSpPr>
          <p:nvPr/>
        </p:nvSpPr>
        <p:spPr bwMode="auto">
          <a:xfrm>
            <a:off x="5029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14</a:t>
            </a:r>
          </a:p>
        </p:txBody>
      </p:sp>
      <p:sp>
        <p:nvSpPr>
          <p:cNvPr id="245781" name="Rectangle 21">
            <a:extLst>
              <a:ext uri="{FF2B5EF4-FFF2-40B4-BE49-F238E27FC236}">
                <a16:creationId xmlns:a16="http://schemas.microsoft.com/office/drawing/2014/main" id="{9337173C-D101-374E-A781-716F3D68E41F}"/>
              </a:ext>
            </a:extLst>
          </p:cNvPr>
          <p:cNvSpPr>
            <a:spLocks noChangeAspect="1" noChangeArrowheads="1"/>
          </p:cNvSpPr>
          <p:nvPr/>
        </p:nvSpPr>
        <p:spPr bwMode="auto">
          <a:xfrm>
            <a:off x="2743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a:t>
            </a:r>
          </a:p>
        </p:txBody>
      </p:sp>
      <p:sp>
        <p:nvSpPr>
          <p:cNvPr id="245782" name="Rectangle 22">
            <a:extLst>
              <a:ext uri="{FF2B5EF4-FFF2-40B4-BE49-F238E27FC236}">
                <a16:creationId xmlns:a16="http://schemas.microsoft.com/office/drawing/2014/main" id="{10BA2E0B-3C73-4746-9DEB-577A4ACA32F3}"/>
              </a:ext>
            </a:extLst>
          </p:cNvPr>
          <p:cNvSpPr>
            <a:spLocks noChangeAspect="1" noChangeArrowheads="1"/>
          </p:cNvSpPr>
          <p:nvPr/>
        </p:nvSpPr>
        <p:spPr bwMode="auto">
          <a:xfrm>
            <a:off x="3200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3</a:t>
            </a:r>
          </a:p>
        </p:txBody>
      </p:sp>
      <p:sp>
        <p:nvSpPr>
          <p:cNvPr id="245783" name="Rectangle 23">
            <a:extLst>
              <a:ext uri="{FF2B5EF4-FFF2-40B4-BE49-F238E27FC236}">
                <a16:creationId xmlns:a16="http://schemas.microsoft.com/office/drawing/2014/main" id="{DB8D53C6-6D82-DE4B-A770-CD4B138D4D50}"/>
              </a:ext>
            </a:extLst>
          </p:cNvPr>
          <p:cNvSpPr>
            <a:spLocks noChangeAspect="1" noChangeArrowheads="1"/>
          </p:cNvSpPr>
          <p:nvPr/>
        </p:nvSpPr>
        <p:spPr bwMode="auto">
          <a:xfrm>
            <a:off x="64008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18</a:t>
            </a:r>
          </a:p>
        </p:txBody>
      </p:sp>
      <p:sp>
        <p:nvSpPr>
          <p:cNvPr id="245784" name="Rectangle 24">
            <a:extLst>
              <a:ext uri="{FF2B5EF4-FFF2-40B4-BE49-F238E27FC236}">
                <a16:creationId xmlns:a16="http://schemas.microsoft.com/office/drawing/2014/main" id="{024ABB4F-4EB2-934E-B5CB-7AE43FC0540E}"/>
              </a:ext>
            </a:extLst>
          </p:cNvPr>
          <p:cNvSpPr>
            <a:spLocks noChangeAspect="1" noChangeArrowheads="1"/>
          </p:cNvSpPr>
          <p:nvPr/>
        </p:nvSpPr>
        <p:spPr bwMode="auto">
          <a:xfrm>
            <a:off x="68580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19</a:t>
            </a:r>
          </a:p>
        </p:txBody>
      </p:sp>
      <p:sp>
        <p:nvSpPr>
          <p:cNvPr id="245785" name="Rectangle 25">
            <a:extLst>
              <a:ext uri="{FF2B5EF4-FFF2-40B4-BE49-F238E27FC236}">
                <a16:creationId xmlns:a16="http://schemas.microsoft.com/office/drawing/2014/main" id="{B434A153-6DFB-5F49-B6FD-29A89CD27DA4}"/>
              </a:ext>
            </a:extLst>
          </p:cNvPr>
          <p:cNvSpPr>
            <a:spLocks noChangeAspect="1" noChangeArrowheads="1"/>
          </p:cNvSpPr>
          <p:nvPr/>
        </p:nvSpPr>
        <p:spPr bwMode="auto">
          <a:xfrm>
            <a:off x="7315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23</a:t>
            </a:r>
          </a:p>
        </p:txBody>
      </p:sp>
      <p:sp>
        <p:nvSpPr>
          <p:cNvPr id="245786" name="Rectangle 26">
            <a:extLst>
              <a:ext uri="{FF2B5EF4-FFF2-40B4-BE49-F238E27FC236}">
                <a16:creationId xmlns:a16="http://schemas.microsoft.com/office/drawing/2014/main" id="{711E5CCC-EA26-894E-9DE8-AC46C3831C51}"/>
              </a:ext>
            </a:extLst>
          </p:cNvPr>
          <p:cNvSpPr>
            <a:spLocks noChangeAspect="1" noChangeArrowheads="1"/>
          </p:cNvSpPr>
          <p:nvPr/>
        </p:nvSpPr>
        <p:spPr bwMode="auto">
          <a:xfrm>
            <a:off x="7772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1600">
              <a:solidFill>
                <a:srgbClr val="000000"/>
              </a:solidFill>
              <a:latin typeface="Comic Sans MS" panose="030F0902030302020204" pitchFamily="66" charset="0"/>
            </a:endParaRPr>
          </a:p>
        </p:txBody>
      </p:sp>
      <p:sp>
        <p:nvSpPr>
          <p:cNvPr id="245787" name="Rectangle 27">
            <a:extLst>
              <a:ext uri="{FF2B5EF4-FFF2-40B4-BE49-F238E27FC236}">
                <a16:creationId xmlns:a16="http://schemas.microsoft.com/office/drawing/2014/main" id="{E581C055-1B82-834E-8CA1-7804CBA0BE67}"/>
              </a:ext>
            </a:extLst>
          </p:cNvPr>
          <p:cNvSpPr>
            <a:spLocks noChangeAspect="1" noChangeArrowheads="1"/>
          </p:cNvSpPr>
          <p:nvPr/>
        </p:nvSpPr>
        <p:spPr bwMode="auto">
          <a:xfrm>
            <a:off x="5486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16</a:t>
            </a:r>
          </a:p>
        </p:txBody>
      </p:sp>
      <p:sp>
        <p:nvSpPr>
          <p:cNvPr id="245788" name="Rectangle 28">
            <a:extLst>
              <a:ext uri="{FF2B5EF4-FFF2-40B4-BE49-F238E27FC236}">
                <a16:creationId xmlns:a16="http://schemas.microsoft.com/office/drawing/2014/main" id="{3A53BC51-9012-FB40-9D06-9C1F3AF8D565}"/>
              </a:ext>
            </a:extLst>
          </p:cNvPr>
          <p:cNvSpPr>
            <a:spLocks noChangeAspect="1" noChangeArrowheads="1"/>
          </p:cNvSpPr>
          <p:nvPr/>
        </p:nvSpPr>
        <p:spPr bwMode="auto">
          <a:xfrm>
            <a:off x="59436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17</a:t>
            </a:r>
          </a:p>
        </p:txBody>
      </p:sp>
      <p:sp>
        <p:nvSpPr>
          <p:cNvPr id="245789" name="Text Box 29">
            <a:extLst>
              <a:ext uri="{FF2B5EF4-FFF2-40B4-BE49-F238E27FC236}">
                <a16:creationId xmlns:a16="http://schemas.microsoft.com/office/drawing/2014/main" id="{9E729AEC-62A5-3B41-AD2A-EB431BF199DB}"/>
              </a:ext>
            </a:extLst>
          </p:cNvPr>
          <p:cNvSpPr txBox="1">
            <a:spLocks noChangeArrowheads="1"/>
          </p:cNvSpPr>
          <p:nvPr/>
        </p:nvSpPr>
        <p:spPr bwMode="auto">
          <a:xfrm>
            <a:off x="8534400" y="4967289"/>
            <a:ext cx="1905000"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400">
                <a:solidFill>
                  <a:srgbClr val="000000"/>
                </a:solidFill>
                <a:latin typeface="Comic Sans MS" panose="030F0902030302020204" pitchFamily="66" charset="0"/>
                <a:ea typeface="宋体" panose="02010600030101010101" pitchFamily="2" charset="-122"/>
              </a:rPr>
              <a:t>auxiliary array</a:t>
            </a:r>
          </a:p>
        </p:txBody>
      </p:sp>
      <p:sp>
        <p:nvSpPr>
          <p:cNvPr id="245790" name="Line 30">
            <a:extLst>
              <a:ext uri="{FF2B5EF4-FFF2-40B4-BE49-F238E27FC236}">
                <a16:creationId xmlns:a16="http://schemas.microsoft.com/office/drawing/2014/main" id="{0FC8C0E8-C94A-7442-939B-0F7842F9C1BC}"/>
              </a:ext>
            </a:extLst>
          </p:cNvPr>
          <p:cNvSpPr>
            <a:spLocks noChangeShapeType="1"/>
          </p:cNvSpPr>
          <p:nvPr/>
        </p:nvSpPr>
        <p:spPr bwMode="auto">
          <a:xfrm>
            <a:off x="5368925" y="3609975"/>
            <a:ext cx="0" cy="2095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kumimoji="1" lang="zh-CN" altLang="en-US" sz="1600">
              <a:solidFill>
                <a:srgbClr val="000000"/>
              </a:solidFill>
              <a:latin typeface="Comic Sans MS" panose="030F0902030302020204" pitchFamily="66" charset="0"/>
            </a:endParaRPr>
          </a:p>
        </p:txBody>
      </p:sp>
      <p:sp>
        <p:nvSpPr>
          <p:cNvPr id="245792" name="Text Box 32">
            <a:extLst>
              <a:ext uri="{FF2B5EF4-FFF2-40B4-BE49-F238E27FC236}">
                <a16:creationId xmlns:a16="http://schemas.microsoft.com/office/drawing/2014/main" id="{93256A8D-4656-764F-B744-D8D8387E1544}"/>
              </a:ext>
            </a:extLst>
          </p:cNvPr>
          <p:cNvSpPr txBox="1">
            <a:spLocks noChangeArrowheads="1"/>
          </p:cNvSpPr>
          <p:nvPr/>
        </p:nvSpPr>
        <p:spPr bwMode="auto">
          <a:xfrm>
            <a:off x="4438650" y="3257550"/>
            <a:ext cx="1905000"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600">
                <a:solidFill>
                  <a:srgbClr val="000000"/>
                </a:solidFill>
                <a:latin typeface="Comic Sans MS" panose="030F0902030302020204" pitchFamily="66" charset="0"/>
                <a:ea typeface="宋体" panose="02010600030101010101" pitchFamily="2" charset="-122"/>
              </a:rPr>
              <a:t>i = 0</a:t>
            </a:r>
          </a:p>
        </p:txBody>
      </p:sp>
      <p:sp>
        <p:nvSpPr>
          <p:cNvPr id="245793" name="Text Box 33">
            <a:extLst>
              <a:ext uri="{FF2B5EF4-FFF2-40B4-BE49-F238E27FC236}">
                <a16:creationId xmlns:a16="http://schemas.microsoft.com/office/drawing/2014/main" id="{2915A064-3332-F745-B32C-4C51EDFECE3F}"/>
              </a:ext>
            </a:extLst>
          </p:cNvPr>
          <p:cNvSpPr txBox="1">
            <a:spLocks noChangeArrowheads="1"/>
          </p:cNvSpPr>
          <p:nvPr/>
        </p:nvSpPr>
        <p:spPr bwMode="auto">
          <a:xfrm>
            <a:off x="5276850" y="5838826"/>
            <a:ext cx="3346450" cy="430887"/>
          </a:xfrm>
          <a:prstGeom prst="rect">
            <a:avLst/>
          </a:prstGeom>
          <a:solidFill>
            <a:schemeClr val="accent2"/>
          </a:solidFill>
          <a:ln>
            <a:noFill/>
          </a:ln>
          <a:extLst>
            <a:ext uri="{91240B29-F687-4F45-9708-019B960494DF}">
              <a14:hiddenLine xmlns:a14="http://schemas.microsoft.com/office/drawing/2010/main" w="9525">
                <a:solidFill>
                  <a:schemeClr val="tx1"/>
                </a:solidFill>
                <a:miter lim="800000"/>
                <a:headEnd/>
                <a:tailEnd/>
              </a14:hiddenLine>
            </a:ext>
          </a:extLst>
        </p:spPr>
        <p:txBody>
          <a:bodyPr tIns="91440" bIns="91440">
            <a:spAutoFit/>
          </a:bodyPr>
          <a:lstStyle/>
          <a:p>
            <a:pPr eaLnBrk="0" fontAlgn="base" hangingPunct="0">
              <a:spcBef>
                <a:spcPct val="50000"/>
              </a:spcBef>
              <a:spcAft>
                <a:spcPct val="0"/>
              </a:spcAft>
            </a:pPr>
            <a:r>
              <a:rPr lang="en-US" altLang="zh-CN" sz="1600">
                <a:solidFill>
                  <a:srgbClr val="000000"/>
                </a:solidFill>
                <a:latin typeface="Comic Sans MS" panose="030F0902030302020204" pitchFamily="66" charset="0"/>
                <a:ea typeface="宋体" panose="02010600030101010101" pitchFamily="2" charset="-122"/>
              </a:rPr>
              <a:t>Total:  6 + 3 + 2 + 2 + 0</a:t>
            </a:r>
          </a:p>
        </p:txBody>
      </p:sp>
      <p:sp>
        <p:nvSpPr>
          <p:cNvPr id="245794" name="Text Box 34">
            <a:extLst>
              <a:ext uri="{FF2B5EF4-FFF2-40B4-BE49-F238E27FC236}">
                <a16:creationId xmlns:a16="http://schemas.microsoft.com/office/drawing/2014/main" id="{2F00C3B5-F33C-034C-834F-38340504F78D}"/>
              </a:ext>
            </a:extLst>
          </p:cNvPr>
          <p:cNvSpPr txBox="1">
            <a:spLocks noChangeArrowheads="1"/>
          </p:cNvSpPr>
          <p:nvPr/>
        </p:nvSpPr>
        <p:spPr bwMode="auto">
          <a:xfrm>
            <a:off x="5807076"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6</a:t>
            </a:r>
          </a:p>
        </p:txBody>
      </p:sp>
      <p:sp>
        <p:nvSpPr>
          <p:cNvPr id="245795" name="Text Box 35">
            <a:extLst>
              <a:ext uri="{FF2B5EF4-FFF2-40B4-BE49-F238E27FC236}">
                <a16:creationId xmlns:a16="http://schemas.microsoft.com/office/drawing/2014/main" id="{4BCB0D61-2DB4-EB4F-829E-E94DB8F46CFE}"/>
              </a:ext>
            </a:extLst>
          </p:cNvPr>
          <p:cNvSpPr txBox="1">
            <a:spLocks noChangeArrowheads="1"/>
          </p:cNvSpPr>
          <p:nvPr/>
        </p:nvSpPr>
        <p:spPr bwMode="auto">
          <a:xfrm>
            <a:off x="6254751"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3</a:t>
            </a:r>
          </a:p>
        </p:txBody>
      </p:sp>
      <p:sp>
        <p:nvSpPr>
          <p:cNvPr id="245796" name="Text Box 36">
            <a:extLst>
              <a:ext uri="{FF2B5EF4-FFF2-40B4-BE49-F238E27FC236}">
                <a16:creationId xmlns:a16="http://schemas.microsoft.com/office/drawing/2014/main" id="{697828DA-E6C2-5E40-9B95-C266124BE902}"/>
              </a:ext>
            </a:extLst>
          </p:cNvPr>
          <p:cNvSpPr txBox="1">
            <a:spLocks noChangeArrowheads="1"/>
          </p:cNvSpPr>
          <p:nvPr/>
        </p:nvSpPr>
        <p:spPr bwMode="auto">
          <a:xfrm>
            <a:off x="6711951"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2</a:t>
            </a:r>
          </a:p>
        </p:txBody>
      </p:sp>
      <p:sp>
        <p:nvSpPr>
          <p:cNvPr id="245797" name="Text Box 37">
            <a:extLst>
              <a:ext uri="{FF2B5EF4-FFF2-40B4-BE49-F238E27FC236}">
                <a16:creationId xmlns:a16="http://schemas.microsoft.com/office/drawing/2014/main" id="{83B3DCDE-58EC-AB48-A6A3-C135F905A88F}"/>
              </a:ext>
            </a:extLst>
          </p:cNvPr>
          <p:cNvSpPr txBox="1">
            <a:spLocks noChangeArrowheads="1"/>
          </p:cNvSpPr>
          <p:nvPr/>
        </p:nvSpPr>
        <p:spPr bwMode="auto">
          <a:xfrm>
            <a:off x="7197726"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2</a:t>
            </a:r>
          </a:p>
        </p:txBody>
      </p:sp>
      <p:sp>
        <p:nvSpPr>
          <p:cNvPr id="245798" name="Text Box 38">
            <a:extLst>
              <a:ext uri="{FF2B5EF4-FFF2-40B4-BE49-F238E27FC236}">
                <a16:creationId xmlns:a16="http://schemas.microsoft.com/office/drawing/2014/main" id="{D96865AA-E891-524E-88CA-C5F6BACD59FB}"/>
              </a:ext>
            </a:extLst>
          </p:cNvPr>
          <p:cNvSpPr txBox="1">
            <a:spLocks noChangeArrowheads="1"/>
          </p:cNvSpPr>
          <p:nvPr/>
        </p:nvSpPr>
        <p:spPr bwMode="auto">
          <a:xfrm>
            <a:off x="7627938" y="4313239"/>
            <a:ext cx="271462"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0</a:t>
            </a:r>
          </a:p>
        </p:txBody>
      </p:sp>
      <p:sp>
        <p:nvSpPr>
          <p:cNvPr id="245799" name="Line 39">
            <a:extLst>
              <a:ext uri="{FF2B5EF4-FFF2-40B4-BE49-F238E27FC236}">
                <a16:creationId xmlns:a16="http://schemas.microsoft.com/office/drawing/2014/main" id="{6FC0FBCF-9B13-024D-8B6E-D0BABF5D45AB}"/>
              </a:ext>
            </a:extLst>
          </p:cNvPr>
          <p:cNvSpPr>
            <a:spLocks noChangeShapeType="1"/>
          </p:cNvSpPr>
          <p:nvPr/>
        </p:nvSpPr>
        <p:spPr bwMode="auto">
          <a:xfrm>
            <a:off x="8212138" y="3609975"/>
            <a:ext cx="0" cy="2095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kumimoji="1" lang="zh-CN" altLang="en-US" sz="1600">
              <a:solidFill>
                <a:srgbClr val="000000"/>
              </a:solidFill>
              <a:latin typeface="Comic Sans MS" panose="030F0902030302020204" pitchFamily="66" charset="0"/>
            </a:endParaRPr>
          </a:p>
        </p:txBody>
      </p:sp>
      <p:pic>
        <p:nvPicPr>
          <p:cNvPr id="40" name="Picture 2">
            <a:extLst>
              <a:ext uri="{FF2B5EF4-FFF2-40B4-BE49-F238E27FC236}">
                <a16:creationId xmlns:a16="http://schemas.microsoft.com/office/drawing/2014/main" id="{94049A9E-35FC-7445-B15C-6A6C09B5E8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
            <a:extLst>
              <a:ext uri="{FF2B5EF4-FFF2-40B4-BE49-F238E27FC236}">
                <a16:creationId xmlns:a16="http://schemas.microsoft.com/office/drawing/2014/main" id="{10EC5094-737F-7847-99A7-61596EAAD4AC}"/>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8962721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3">
            <a:extLst>
              <a:ext uri="{FF2B5EF4-FFF2-40B4-BE49-F238E27FC236}">
                <a16:creationId xmlns:a16="http://schemas.microsoft.com/office/drawing/2014/main" id="{31A74373-AD24-7F45-B944-E4E247D58F9C}"/>
              </a:ext>
            </a:extLst>
          </p:cNvPr>
          <p:cNvSpPr>
            <a:spLocks noGrp="1"/>
          </p:cNvSpPr>
          <p:nvPr>
            <p:ph type="sldNum" sz="quarter" idx="10"/>
          </p:nvPr>
        </p:nvSpPr>
        <p:spPr/>
        <p:txBody>
          <a:bodyPr/>
          <a:lstStyle/>
          <a:p>
            <a:pPr eaLnBrk="0" fontAlgn="base" hangingPunct="0">
              <a:spcBef>
                <a:spcPct val="0"/>
              </a:spcBef>
              <a:spcAft>
                <a:spcPct val="0"/>
              </a:spcAft>
            </a:pPr>
            <a:fld id="{5ABA93A4-929B-4847-B758-25079B1407A2}" type="slidenum">
              <a:rPr kumimoji="1" lang="en-US" altLang="zh-CN">
                <a:solidFill>
                  <a:srgbClr val="000000"/>
                </a:solidFill>
                <a:latin typeface="Comic Sans MS" panose="030F0902030302020204" pitchFamily="66" charset="0"/>
              </a:rPr>
              <a:pPr eaLnBrk="0" fontAlgn="base" hangingPunct="0">
                <a:spcBef>
                  <a:spcPct val="0"/>
                </a:spcBef>
                <a:spcAft>
                  <a:spcPct val="0"/>
                </a:spcAft>
              </a:pPr>
              <a:t>52</a:t>
            </a:fld>
            <a:endParaRPr kumimoji="1" lang="en-US" altLang="zh-CN" sz="1400">
              <a:solidFill>
                <a:srgbClr val="000000"/>
              </a:solidFill>
              <a:latin typeface="Comic Sans MS" panose="030F0902030302020204" pitchFamily="66" charset="0"/>
            </a:endParaRPr>
          </a:p>
        </p:txBody>
      </p:sp>
      <p:sp>
        <p:nvSpPr>
          <p:cNvPr id="243714" name="Rectangle 2">
            <a:extLst>
              <a:ext uri="{FF2B5EF4-FFF2-40B4-BE49-F238E27FC236}">
                <a16:creationId xmlns:a16="http://schemas.microsoft.com/office/drawing/2014/main" id="{E6A9C16A-764B-3440-A659-EE4DB2F6BA02}"/>
              </a:ext>
            </a:extLst>
          </p:cNvPr>
          <p:cNvSpPr>
            <a:spLocks noChangeAspect="1" noChangeArrowheads="1"/>
          </p:cNvSpPr>
          <p:nvPr/>
        </p:nvSpPr>
        <p:spPr bwMode="auto">
          <a:xfrm>
            <a:off x="3429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10</a:t>
            </a:r>
          </a:p>
        </p:txBody>
      </p:sp>
      <p:sp>
        <p:nvSpPr>
          <p:cNvPr id="243715" name="Rectangle 3">
            <a:extLst>
              <a:ext uri="{FF2B5EF4-FFF2-40B4-BE49-F238E27FC236}">
                <a16:creationId xmlns:a16="http://schemas.microsoft.com/office/drawing/2014/main" id="{E066270E-8C82-BA4A-9726-E8241E1727A7}"/>
              </a:ext>
            </a:extLst>
          </p:cNvPr>
          <p:cNvSpPr>
            <a:spLocks noChangeAspect="1" noChangeArrowheads="1"/>
          </p:cNvSpPr>
          <p:nvPr/>
        </p:nvSpPr>
        <p:spPr bwMode="auto">
          <a:xfrm>
            <a:off x="38862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14</a:t>
            </a:r>
          </a:p>
        </p:txBody>
      </p:sp>
      <p:sp>
        <p:nvSpPr>
          <p:cNvPr id="243716" name="Rectangle 4">
            <a:extLst>
              <a:ext uri="{FF2B5EF4-FFF2-40B4-BE49-F238E27FC236}">
                <a16:creationId xmlns:a16="http://schemas.microsoft.com/office/drawing/2014/main" id="{3421748D-A1DA-D44E-A1FF-613CF6044D6F}"/>
              </a:ext>
            </a:extLst>
          </p:cNvPr>
          <p:cNvSpPr>
            <a:spLocks noChangeAspect="1" noChangeArrowheads="1"/>
          </p:cNvSpPr>
          <p:nvPr/>
        </p:nvSpPr>
        <p:spPr bwMode="auto">
          <a:xfrm>
            <a:off x="43434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18</a:t>
            </a:r>
          </a:p>
        </p:txBody>
      </p:sp>
      <p:sp>
        <p:nvSpPr>
          <p:cNvPr id="243717" name="Rectangle 5">
            <a:extLst>
              <a:ext uri="{FF2B5EF4-FFF2-40B4-BE49-F238E27FC236}">
                <a16:creationId xmlns:a16="http://schemas.microsoft.com/office/drawing/2014/main" id="{9CE3DE93-C710-AC49-9D31-36AC8A56EB8B}"/>
              </a:ext>
            </a:extLst>
          </p:cNvPr>
          <p:cNvSpPr>
            <a:spLocks noChangeAspect="1" noChangeArrowheads="1"/>
          </p:cNvSpPr>
          <p:nvPr/>
        </p:nvSpPr>
        <p:spPr bwMode="auto">
          <a:xfrm>
            <a:off x="4800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19</a:t>
            </a:r>
          </a:p>
        </p:txBody>
      </p:sp>
      <p:sp>
        <p:nvSpPr>
          <p:cNvPr id="243718" name="Rectangle 6">
            <a:extLst>
              <a:ext uri="{FF2B5EF4-FFF2-40B4-BE49-F238E27FC236}">
                <a16:creationId xmlns:a16="http://schemas.microsoft.com/office/drawing/2014/main" id="{136A88A8-F3B8-9C47-822D-F012ACAF3C4E}"/>
              </a:ext>
            </a:extLst>
          </p:cNvPr>
          <p:cNvSpPr>
            <a:spLocks noChangeAspect="1" noChangeArrowheads="1"/>
          </p:cNvSpPr>
          <p:nvPr/>
        </p:nvSpPr>
        <p:spPr bwMode="auto">
          <a:xfrm>
            <a:off x="2514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3</a:t>
            </a:r>
          </a:p>
        </p:txBody>
      </p:sp>
      <p:sp>
        <p:nvSpPr>
          <p:cNvPr id="243719" name="Rectangle 7">
            <a:extLst>
              <a:ext uri="{FF2B5EF4-FFF2-40B4-BE49-F238E27FC236}">
                <a16:creationId xmlns:a16="http://schemas.microsoft.com/office/drawing/2014/main" id="{B567D4A0-A89D-504E-904A-8603C9BD50F6}"/>
              </a:ext>
            </a:extLst>
          </p:cNvPr>
          <p:cNvSpPr>
            <a:spLocks noChangeAspect="1" noChangeArrowheads="1"/>
          </p:cNvSpPr>
          <p:nvPr/>
        </p:nvSpPr>
        <p:spPr bwMode="auto">
          <a:xfrm>
            <a:off x="29718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7</a:t>
            </a:r>
          </a:p>
        </p:txBody>
      </p:sp>
      <p:sp>
        <p:nvSpPr>
          <p:cNvPr id="243720" name="Rectangle 8">
            <a:extLst>
              <a:ext uri="{FF2B5EF4-FFF2-40B4-BE49-F238E27FC236}">
                <a16:creationId xmlns:a16="http://schemas.microsoft.com/office/drawing/2014/main" id="{5EAC3A8C-9365-F443-BEB4-A0B42CAE80CC}"/>
              </a:ext>
            </a:extLst>
          </p:cNvPr>
          <p:cNvSpPr>
            <a:spLocks noChangeAspect="1" noChangeArrowheads="1"/>
          </p:cNvSpPr>
          <p:nvPr/>
        </p:nvSpPr>
        <p:spPr bwMode="auto">
          <a:xfrm>
            <a:off x="66294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16</a:t>
            </a:r>
          </a:p>
        </p:txBody>
      </p:sp>
      <p:sp>
        <p:nvSpPr>
          <p:cNvPr id="243721" name="Rectangle 9">
            <a:extLst>
              <a:ext uri="{FF2B5EF4-FFF2-40B4-BE49-F238E27FC236}">
                <a16:creationId xmlns:a16="http://schemas.microsoft.com/office/drawing/2014/main" id="{CB739B2C-432F-4948-9604-73EF4BCBBF45}"/>
              </a:ext>
            </a:extLst>
          </p:cNvPr>
          <p:cNvSpPr>
            <a:spLocks noChangeAspect="1" noChangeArrowheads="1"/>
          </p:cNvSpPr>
          <p:nvPr/>
        </p:nvSpPr>
        <p:spPr bwMode="auto">
          <a:xfrm>
            <a:off x="7086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17</a:t>
            </a:r>
          </a:p>
        </p:txBody>
      </p:sp>
      <p:sp>
        <p:nvSpPr>
          <p:cNvPr id="243722" name="Rectangle 10">
            <a:extLst>
              <a:ext uri="{FF2B5EF4-FFF2-40B4-BE49-F238E27FC236}">
                <a16:creationId xmlns:a16="http://schemas.microsoft.com/office/drawing/2014/main" id="{81C0050B-63E4-0940-8CA7-321FF44D299A}"/>
              </a:ext>
            </a:extLst>
          </p:cNvPr>
          <p:cNvSpPr>
            <a:spLocks noChangeAspect="1" noChangeArrowheads="1"/>
          </p:cNvSpPr>
          <p:nvPr/>
        </p:nvSpPr>
        <p:spPr bwMode="auto">
          <a:xfrm>
            <a:off x="75438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23</a:t>
            </a:r>
          </a:p>
        </p:txBody>
      </p:sp>
      <p:sp>
        <p:nvSpPr>
          <p:cNvPr id="243723" name="Rectangle 11">
            <a:extLst>
              <a:ext uri="{FF2B5EF4-FFF2-40B4-BE49-F238E27FC236}">
                <a16:creationId xmlns:a16="http://schemas.microsoft.com/office/drawing/2014/main" id="{D13698C2-EA5C-F84F-B47A-A7DD463CC1F5}"/>
              </a:ext>
            </a:extLst>
          </p:cNvPr>
          <p:cNvSpPr>
            <a:spLocks noChangeAspect="1" noChangeArrowheads="1"/>
          </p:cNvSpPr>
          <p:nvPr/>
        </p:nvSpPr>
        <p:spPr bwMode="auto">
          <a:xfrm>
            <a:off x="8001000" y="3929064"/>
            <a:ext cx="457200" cy="414337"/>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FFFFFF"/>
                </a:solidFill>
                <a:latin typeface="Comic Sans MS" panose="030F0902030302020204" pitchFamily="66" charset="0"/>
                <a:ea typeface="宋体" panose="02010600030101010101" pitchFamily="2" charset="-122"/>
              </a:rPr>
              <a:t>25</a:t>
            </a:r>
          </a:p>
        </p:txBody>
      </p:sp>
      <p:sp>
        <p:nvSpPr>
          <p:cNvPr id="243724" name="Rectangle 12">
            <a:extLst>
              <a:ext uri="{FF2B5EF4-FFF2-40B4-BE49-F238E27FC236}">
                <a16:creationId xmlns:a16="http://schemas.microsoft.com/office/drawing/2014/main" id="{C31EA9FB-45F7-CA43-B6DD-7EC20F8D587E}"/>
              </a:ext>
            </a:extLst>
          </p:cNvPr>
          <p:cNvSpPr>
            <a:spLocks noChangeAspect="1" noChangeArrowheads="1"/>
          </p:cNvSpPr>
          <p:nvPr/>
        </p:nvSpPr>
        <p:spPr bwMode="auto">
          <a:xfrm>
            <a:off x="5715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a:t>
            </a:r>
          </a:p>
        </p:txBody>
      </p:sp>
      <p:sp>
        <p:nvSpPr>
          <p:cNvPr id="243725" name="Rectangle 13">
            <a:extLst>
              <a:ext uri="{FF2B5EF4-FFF2-40B4-BE49-F238E27FC236}">
                <a16:creationId xmlns:a16="http://schemas.microsoft.com/office/drawing/2014/main" id="{0E1A709D-355F-0F4D-BDCC-16D7CB05C85B}"/>
              </a:ext>
            </a:extLst>
          </p:cNvPr>
          <p:cNvSpPr>
            <a:spLocks noChangeAspect="1" noChangeArrowheads="1"/>
          </p:cNvSpPr>
          <p:nvPr/>
        </p:nvSpPr>
        <p:spPr bwMode="auto">
          <a:xfrm>
            <a:off x="61722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11</a:t>
            </a:r>
          </a:p>
        </p:txBody>
      </p:sp>
      <p:sp>
        <p:nvSpPr>
          <p:cNvPr id="243726" name="Rectangle 14">
            <a:extLst>
              <a:ext uri="{FF2B5EF4-FFF2-40B4-BE49-F238E27FC236}">
                <a16:creationId xmlns:a16="http://schemas.microsoft.com/office/drawing/2014/main" id="{6B6AA521-E902-3040-8F66-BAA0C188C339}"/>
              </a:ext>
            </a:extLst>
          </p:cNvPr>
          <p:cNvSpPr>
            <a:spLocks noGrp="1" noChangeArrowheads="1"/>
          </p:cNvSpPr>
          <p:nvPr>
            <p:ph type="title"/>
          </p:nvPr>
        </p:nvSpPr>
        <p:spPr/>
        <p:txBody>
          <a:bodyPr/>
          <a:lstStyle/>
          <a:p>
            <a:r>
              <a:rPr lang="en-US" altLang="zh-CN">
                <a:ea typeface="宋体" panose="02010600030101010101" pitchFamily="2" charset="-122"/>
              </a:rPr>
              <a:t>Merge and Count</a:t>
            </a:r>
          </a:p>
        </p:txBody>
      </p:sp>
      <p:sp>
        <p:nvSpPr>
          <p:cNvPr id="243727" name="Rectangle 15">
            <a:extLst>
              <a:ext uri="{FF2B5EF4-FFF2-40B4-BE49-F238E27FC236}">
                <a16:creationId xmlns:a16="http://schemas.microsoft.com/office/drawing/2014/main" id="{B554342C-3BEE-0B4C-9E0A-224010A30C53}"/>
              </a:ext>
            </a:extLst>
          </p:cNvPr>
          <p:cNvSpPr>
            <a:spLocks noGrp="1" noChangeArrowheads="1"/>
          </p:cNvSpPr>
          <p:nvPr>
            <p:ph type="body" idx="1"/>
          </p:nvPr>
        </p:nvSpPr>
        <p:spPr/>
        <p:txBody>
          <a:bodyPr/>
          <a:lstStyle/>
          <a:p>
            <a:r>
              <a:rPr lang="en-US" altLang="zh-CN">
                <a:ea typeface="宋体" panose="02010600030101010101" pitchFamily="2" charset="-122"/>
              </a:rPr>
              <a:t>Merge and count step. </a:t>
            </a:r>
          </a:p>
          <a:p>
            <a:pPr lvl="1"/>
            <a:r>
              <a:rPr lang="en-US" altLang="zh-CN">
                <a:ea typeface="宋体" panose="02010600030101010101" pitchFamily="2" charset="-122"/>
              </a:rPr>
              <a:t>Given two sorted halves, count number of inversions where a</a:t>
            </a:r>
            <a:r>
              <a:rPr lang="en-US" altLang="zh-CN" sz="2000" baseline="-25000">
                <a:ea typeface="宋体" panose="02010600030101010101" pitchFamily="2" charset="-122"/>
              </a:rPr>
              <a:t>i</a:t>
            </a:r>
            <a:r>
              <a:rPr lang="en-US" altLang="zh-CN">
                <a:ea typeface="宋体" panose="02010600030101010101" pitchFamily="2" charset="-122"/>
              </a:rPr>
              <a:t> and a</a:t>
            </a:r>
            <a:r>
              <a:rPr lang="en-US" altLang="zh-CN" sz="2000" baseline="-25000">
                <a:ea typeface="宋体" panose="02010600030101010101" pitchFamily="2" charset="-122"/>
              </a:rPr>
              <a:t>j</a:t>
            </a:r>
            <a:r>
              <a:rPr lang="en-US" altLang="zh-CN">
                <a:ea typeface="宋体" panose="02010600030101010101" pitchFamily="2" charset="-122"/>
              </a:rPr>
              <a:t> are in different halves.</a:t>
            </a:r>
          </a:p>
          <a:p>
            <a:pPr lvl="1"/>
            <a:r>
              <a:rPr lang="en-US" altLang="zh-CN">
                <a:ea typeface="宋体" panose="02010600030101010101" pitchFamily="2" charset="-122"/>
              </a:rPr>
              <a:t>Combine two sorted halves into sorted whole.</a:t>
            </a:r>
          </a:p>
        </p:txBody>
      </p:sp>
      <p:sp>
        <p:nvSpPr>
          <p:cNvPr id="243728" name="Text Box 16">
            <a:extLst>
              <a:ext uri="{FF2B5EF4-FFF2-40B4-BE49-F238E27FC236}">
                <a16:creationId xmlns:a16="http://schemas.microsoft.com/office/drawing/2014/main" id="{27536ECD-773F-4142-8F8F-82309D54304E}"/>
              </a:ext>
            </a:extLst>
          </p:cNvPr>
          <p:cNvSpPr txBox="1">
            <a:spLocks noChangeArrowheads="1"/>
          </p:cNvSpPr>
          <p:nvPr/>
        </p:nvSpPr>
        <p:spPr bwMode="auto">
          <a:xfrm>
            <a:off x="8543926" y="3962401"/>
            <a:ext cx="1960563"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400">
                <a:solidFill>
                  <a:srgbClr val="000000"/>
                </a:solidFill>
                <a:latin typeface="Comic Sans MS" panose="030F0902030302020204" pitchFamily="66" charset="0"/>
                <a:ea typeface="宋体" panose="02010600030101010101" pitchFamily="2" charset="-122"/>
              </a:rPr>
              <a:t>two sorted halves</a:t>
            </a:r>
          </a:p>
        </p:txBody>
      </p:sp>
      <p:sp>
        <p:nvSpPr>
          <p:cNvPr id="243729" name="Rectangle 17">
            <a:extLst>
              <a:ext uri="{FF2B5EF4-FFF2-40B4-BE49-F238E27FC236}">
                <a16:creationId xmlns:a16="http://schemas.microsoft.com/office/drawing/2014/main" id="{5423B9E6-15C4-E94B-93A8-C22D1EDC428C}"/>
              </a:ext>
            </a:extLst>
          </p:cNvPr>
          <p:cNvSpPr>
            <a:spLocks noChangeAspect="1" noChangeArrowheads="1"/>
          </p:cNvSpPr>
          <p:nvPr/>
        </p:nvSpPr>
        <p:spPr bwMode="auto">
          <a:xfrm>
            <a:off x="36576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7</a:t>
            </a:r>
          </a:p>
        </p:txBody>
      </p:sp>
      <p:sp>
        <p:nvSpPr>
          <p:cNvPr id="243730" name="Rectangle 18">
            <a:extLst>
              <a:ext uri="{FF2B5EF4-FFF2-40B4-BE49-F238E27FC236}">
                <a16:creationId xmlns:a16="http://schemas.microsoft.com/office/drawing/2014/main" id="{AABA5F32-4FE5-324E-96B0-29F4B7E378E4}"/>
              </a:ext>
            </a:extLst>
          </p:cNvPr>
          <p:cNvSpPr>
            <a:spLocks noChangeAspect="1" noChangeArrowheads="1"/>
          </p:cNvSpPr>
          <p:nvPr/>
        </p:nvSpPr>
        <p:spPr bwMode="auto">
          <a:xfrm>
            <a:off x="41148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10</a:t>
            </a:r>
          </a:p>
        </p:txBody>
      </p:sp>
      <p:sp>
        <p:nvSpPr>
          <p:cNvPr id="243731" name="Rectangle 19">
            <a:extLst>
              <a:ext uri="{FF2B5EF4-FFF2-40B4-BE49-F238E27FC236}">
                <a16:creationId xmlns:a16="http://schemas.microsoft.com/office/drawing/2014/main" id="{52C0D739-38A1-3C4D-A173-9CD272C0E9AD}"/>
              </a:ext>
            </a:extLst>
          </p:cNvPr>
          <p:cNvSpPr>
            <a:spLocks noChangeAspect="1" noChangeArrowheads="1"/>
          </p:cNvSpPr>
          <p:nvPr/>
        </p:nvSpPr>
        <p:spPr bwMode="auto">
          <a:xfrm>
            <a:off x="45720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11</a:t>
            </a:r>
          </a:p>
        </p:txBody>
      </p:sp>
      <p:sp>
        <p:nvSpPr>
          <p:cNvPr id="243732" name="Rectangle 20">
            <a:extLst>
              <a:ext uri="{FF2B5EF4-FFF2-40B4-BE49-F238E27FC236}">
                <a16:creationId xmlns:a16="http://schemas.microsoft.com/office/drawing/2014/main" id="{58229EB1-9AA6-5B4E-8BBF-6FF49690D48B}"/>
              </a:ext>
            </a:extLst>
          </p:cNvPr>
          <p:cNvSpPr>
            <a:spLocks noChangeAspect="1" noChangeArrowheads="1"/>
          </p:cNvSpPr>
          <p:nvPr/>
        </p:nvSpPr>
        <p:spPr bwMode="auto">
          <a:xfrm>
            <a:off x="5029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14</a:t>
            </a:r>
          </a:p>
        </p:txBody>
      </p:sp>
      <p:sp>
        <p:nvSpPr>
          <p:cNvPr id="243733" name="Rectangle 21">
            <a:extLst>
              <a:ext uri="{FF2B5EF4-FFF2-40B4-BE49-F238E27FC236}">
                <a16:creationId xmlns:a16="http://schemas.microsoft.com/office/drawing/2014/main" id="{23EFA444-97A3-FB4D-B00F-6C1B8FA41211}"/>
              </a:ext>
            </a:extLst>
          </p:cNvPr>
          <p:cNvSpPr>
            <a:spLocks noChangeAspect="1" noChangeArrowheads="1"/>
          </p:cNvSpPr>
          <p:nvPr/>
        </p:nvSpPr>
        <p:spPr bwMode="auto">
          <a:xfrm>
            <a:off x="2743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a:t>
            </a:r>
          </a:p>
        </p:txBody>
      </p:sp>
      <p:sp>
        <p:nvSpPr>
          <p:cNvPr id="243734" name="Rectangle 22">
            <a:extLst>
              <a:ext uri="{FF2B5EF4-FFF2-40B4-BE49-F238E27FC236}">
                <a16:creationId xmlns:a16="http://schemas.microsoft.com/office/drawing/2014/main" id="{433E45BD-CBEC-304C-ABBB-D72E6F3047D3}"/>
              </a:ext>
            </a:extLst>
          </p:cNvPr>
          <p:cNvSpPr>
            <a:spLocks noChangeAspect="1" noChangeArrowheads="1"/>
          </p:cNvSpPr>
          <p:nvPr/>
        </p:nvSpPr>
        <p:spPr bwMode="auto">
          <a:xfrm>
            <a:off x="3200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3</a:t>
            </a:r>
          </a:p>
        </p:txBody>
      </p:sp>
      <p:sp>
        <p:nvSpPr>
          <p:cNvPr id="243735" name="Rectangle 23">
            <a:extLst>
              <a:ext uri="{FF2B5EF4-FFF2-40B4-BE49-F238E27FC236}">
                <a16:creationId xmlns:a16="http://schemas.microsoft.com/office/drawing/2014/main" id="{86EA2447-2734-2A44-95F4-78FDD16366EC}"/>
              </a:ext>
            </a:extLst>
          </p:cNvPr>
          <p:cNvSpPr>
            <a:spLocks noChangeAspect="1" noChangeArrowheads="1"/>
          </p:cNvSpPr>
          <p:nvPr/>
        </p:nvSpPr>
        <p:spPr bwMode="auto">
          <a:xfrm>
            <a:off x="64008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18</a:t>
            </a:r>
          </a:p>
        </p:txBody>
      </p:sp>
      <p:sp>
        <p:nvSpPr>
          <p:cNvPr id="243736" name="Rectangle 24">
            <a:extLst>
              <a:ext uri="{FF2B5EF4-FFF2-40B4-BE49-F238E27FC236}">
                <a16:creationId xmlns:a16="http://schemas.microsoft.com/office/drawing/2014/main" id="{E94BEC0E-CEEA-9E4F-8F4E-3D0C072C532F}"/>
              </a:ext>
            </a:extLst>
          </p:cNvPr>
          <p:cNvSpPr>
            <a:spLocks noChangeAspect="1" noChangeArrowheads="1"/>
          </p:cNvSpPr>
          <p:nvPr/>
        </p:nvSpPr>
        <p:spPr bwMode="auto">
          <a:xfrm>
            <a:off x="68580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19</a:t>
            </a:r>
          </a:p>
        </p:txBody>
      </p:sp>
      <p:sp>
        <p:nvSpPr>
          <p:cNvPr id="243737" name="Rectangle 25">
            <a:extLst>
              <a:ext uri="{FF2B5EF4-FFF2-40B4-BE49-F238E27FC236}">
                <a16:creationId xmlns:a16="http://schemas.microsoft.com/office/drawing/2014/main" id="{92F62DEE-1A10-EF42-A274-AC4B7AC7FCD2}"/>
              </a:ext>
            </a:extLst>
          </p:cNvPr>
          <p:cNvSpPr>
            <a:spLocks noChangeAspect="1" noChangeArrowheads="1"/>
          </p:cNvSpPr>
          <p:nvPr/>
        </p:nvSpPr>
        <p:spPr bwMode="auto">
          <a:xfrm>
            <a:off x="7315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23</a:t>
            </a:r>
          </a:p>
        </p:txBody>
      </p:sp>
      <p:sp>
        <p:nvSpPr>
          <p:cNvPr id="243738" name="Rectangle 26">
            <a:extLst>
              <a:ext uri="{FF2B5EF4-FFF2-40B4-BE49-F238E27FC236}">
                <a16:creationId xmlns:a16="http://schemas.microsoft.com/office/drawing/2014/main" id="{E8212F42-941B-B941-A40F-C40353ABAE48}"/>
              </a:ext>
            </a:extLst>
          </p:cNvPr>
          <p:cNvSpPr>
            <a:spLocks noChangeAspect="1" noChangeArrowheads="1"/>
          </p:cNvSpPr>
          <p:nvPr/>
        </p:nvSpPr>
        <p:spPr bwMode="auto">
          <a:xfrm>
            <a:off x="7772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25</a:t>
            </a:r>
          </a:p>
        </p:txBody>
      </p:sp>
      <p:sp>
        <p:nvSpPr>
          <p:cNvPr id="243739" name="Rectangle 27">
            <a:extLst>
              <a:ext uri="{FF2B5EF4-FFF2-40B4-BE49-F238E27FC236}">
                <a16:creationId xmlns:a16="http://schemas.microsoft.com/office/drawing/2014/main" id="{39057FEF-F08C-B74A-880F-4CB5582D26C8}"/>
              </a:ext>
            </a:extLst>
          </p:cNvPr>
          <p:cNvSpPr>
            <a:spLocks noChangeAspect="1" noChangeArrowheads="1"/>
          </p:cNvSpPr>
          <p:nvPr/>
        </p:nvSpPr>
        <p:spPr bwMode="auto">
          <a:xfrm>
            <a:off x="5486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16</a:t>
            </a:r>
          </a:p>
        </p:txBody>
      </p:sp>
      <p:sp>
        <p:nvSpPr>
          <p:cNvPr id="243740" name="Rectangle 28">
            <a:extLst>
              <a:ext uri="{FF2B5EF4-FFF2-40B4-BE49-F238E27FC236}">
                <a16:creationId xmlns:a16="http://schemas.microsoft.com/office/drawing/2014/main" id="{BFAD0F5E-1AC6-D443-9492-8AE87EB3E27A}"/>
              </a:ext>
            </a:extLst>
          </p:cNvPr>
          <p:cNvSpPr>
            <a:spLocks noChangeAspect="1" noChangeArrowheads="1"/>
          </p:cNvSpPr>
          <p:nvPr/>
        </p:nvSpPr>
        <p:spPr bwMode="auto">
          <a:xfrm>
            <a:off x="59436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17</a:t>
            </a:r>
          </a:p>
        </p:txBody>
      </p:sp>
      <p:sp>
        <p:nvSpPr>
          <p:cNvPr id="243741" name="Text Box 29">
            <a:extLst>
              <a:ext uri="{FF2B5EF4-FFF2-40B4-BE49-F238E27FC236}">
                <a16:creationId xmlns:a16="http://schemas.microsoft.com/office/drawing/2014/main" id="{D47C5073-6AD1-2441-B02B-1C6CC57BEE89}"/>
              </a:ext>
            </a:extLst>
          </p:cNvPr>
          <p:cNvSpPr txBox="1">
            <a:spLocks noChangeArrowheads="1"/>
          </p:cNvSpPr>
          <p:nvPr/>
        </p:nvSpPr>
        <p:spPr bwMode="auto">
          <a:xfrm>
            <a:off x="8534400" y="4967289"/>
            <a:ext cx="1905000"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400">
                <a:solidFill>
                  <a:srgbClr val="000000"/>
                </a:solidFill>
                <a:latin typeface="Comic Sans MS" panose="030F0902030302020204" pitchFamily="66" charset="0"/>
                <a:ea typeface="宋体" panose="02010600030101010101" pitchFamily="2" charset="-122"/>
              </a:rPr>
              <a:t>auxiliary array</a:t>
            </a:r>
          </a:p>
        </p:txBody>
      </p:sp>
      <p:sp>
        <p:nvSpPr>
          <p:cNvPr id="243742" name="Line 30">
            <a:extLst>
              <a:ext uri="{FF2B5EF4-FFF2-40B4-BE49-F238E27FC236}">
                <a16:creationId xmlns:a16="http://schemas.microsoft.com/office/drawing/2014/main" id="{C13B4AF6-F6C6-C245-A4E7-049D2D52558A}"/>
              </a:ext>
            </a:extLst>
          </p:cNvPr>
          <p:cNvSpPr>
            <a:spLocks noChangeShapeType="1"/>
          </p:cNvSpPr>
          <p:nvPr/>
        </p:nvSpPr>
        <p:spPr bwMode="auto">
          <a:xfrm>
            <a:off x="5368925" y="3609975"/>
            <a:ext cx="0" cy="2095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kumimoji="1" lang="zh-CN" altLang="en-US" sz="1600">
              <a:solidFill>
                <a:srgbClr val="000000"/>
              </a:solidFill>
              <a:latin typeface="Comic Sans MS" panose="030F0902030302020204" pitchFamily="66" charset="0"/>
            </a:endParaRPr>
          </a:p>
        </p:txBody>
      </p:sp>
      <p:sp>
        <p:nvSpPr>
          <p:cNvPr id="243743" name="Line 31">
            <a:extLst>
              <a:ext uri="{FF2B5EF4-FFF2-40B4-BE49-F238E27FC236}">
                <a16:creationId xmlns:a16="http://schemas.microsoft.com/office/drawing/2014/main" id="{245BB536-3C09-AA47-85E6-32B360414E68}"/>
              </a:ext>
            </a:extLst>
          </p:cNvPr>
          <p:cNvSpPr>
            <a:spLocks noChangeShapeType="1"/>
          </p:cNvSpPr>
          <p:nvPr/>
        </p:nvSpPr>
        <p:spPr bwMode="auto">
          <a:xfrm>
            <a:off x="8212138" y="3609975"/>
            <a:ext cx="0" cy="2095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kumimoji="1" lang="zh-CN" altLang="en-US" sz="1600">
              <a:solidFill>
                <a:srgbClr val="000000"/>
              </a:solidFill>
              <a:latin typeface="Comic Sans MS" panose="030F0902030302020204" pitchFamily="66" charset="0"/>
            </a:endParaRPr>
          </a:p>
        </p:txBody>
      </p:sp>
      <p:sp>
        <p:nvSpPr>
          <p:cNvPr id="243744" name="Text Box 32">
            <a:extLst>
              <a:ext uri="{FF2B5EF4-FFF2-40B4-BE49-F238E27FC236}">
                <a16:creationId xmlns:a16="http://schemas.microsoft.com/office/drawing/2014/main" id="{E611F780-9A6A-1A47-99EB-34B2DB99C7EE}"/>
              </a:ext>
            </a:extLst>
          </p:cNvPr>
          <p:cNvSpPr txBox="1">
            <a:spLocks noChangeArrowheads="1"/>
          </p:cNvSpPr>
          <p:nvPr/>
        </p:nvSpPr>
        <p:spPr bwMode="auto">
          <a:xfrm>
            <a:off x="4438650" y="3257550"/>
            <a:ext cx="1905000"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600">
                <a:solidFill>
                  <a:srgbClr val="000000"/>
                </a:solidFill>
                <a:latin typeface="Comic Sans MS" panose="030F0902030302020204" pitchFamily="66" charset="0"/>
                <a:ea typeface="宋体" panose="02010600030101010101" pitchFamily="2" charset="-122"/>
              </a:rPr>
              <a:t>i = 0</a:t>
            </a:r>
          </a:p>
        </p:txBody>
      </p:sp>
      <p:sp>
        <p:nvSpPr>
          <p:cNvPr id="243745" name="Text Box 33">
            <a:extLst>
              <a:ext uri="{FF2B5EF4-FFF2-40B4-BE49-F238E27FC236}">
                <a16:creationId xmlns:a16="http://schemas.microsoft.com/office/drawing/2014/main" id="{27FDB02E-6D2E-A643-811A-DB5A7A885091}"/>
              </a:ext>
            </a:extLst>
          </p:cNvPr>
          <p:cNvSpPr txBox="1">
            <a:spLocks noChangeArrowheads="1"/>
          </p:cNvSpPr>
          <p:nvPr/>
        </p:nvSpPr>
        <p:spPr bwMode="auto">
          <a:xfrm>
            <a:off x="5276850" y="5838826"/>
            <a:ext cx="3346450" cy="430887"/>
          </a:xfrm>
          <a:prstGeom prst="rect">
            <a:avLst/>
          </a:prstGeom>
          <a:solidFill>
            <a:schemeClr val="accent2"/>
          </a:solidFill>
          <a:ln>
            <a:noFill/>
          </a:ln>
          <a:extLst>
            <a:ext uri="{91240B29-F687-4F45-9708-019B960494DF}">
              <a14:hiddenLine xmlns:a14="http://schemas.microsoft.com/office/drawing/2010/main" w="9525">
                <a:solidFill>
                  <a:schemeClr val="tx1"/>
                </a:solidFill>
                <a:miter lim="800000"/>
                <a:headEnd/>
                <a:tailEnd/>
              </a14:hiddenLine>
            </a:ext>
          </a:extLst>
        </p:spPr>
        <p:txBody>
          <a:bodyPr tIns="91440" bIns="91440">
            <a:spAutoFit/>
          </a:bodyPr>
          <a:lstStyle/>
          <a:p>
            <a:pPr eaLnBrk="0" fontAlgn="base" hangingPunct="0">
              <a:spcBef>
                <a:spcPct val="50000"/>
              </a:spcBef>
              <a:spcAft>
                <a:spcPct val="0"/>
              </a:spcAft>
            </a:pPr>
            <a:r>
              <a:rPr lang="en-US" altLang="zh-CN" sz="1600">
                <a:solidFill>
                  <a:srgbClr val="000000"/>
                </a:solidFill>
                <a:latin typeface="Comic Sans MS" panose="030F0902030302020204" pitchFamily="66" charset="0"/>
                <a:ea typeface="宋体" panose="02010600030101010101" pitchFamily="2" charset="-122"/>
              </a:rPr>
              <a:t>Total:  6 + 3 + 2 + 2 + 0 + 0</a:t>
            </a:r>
          </a:p>
        </p:txBody>
      </p:sp>
      <p:sp>
        <p:nvSpPr>
          <p:cNvPr id="243746" name="Text Box 34">
            <a:extLst>
              <a:ext uri="{FF2B5EF4-FFF2-40B4-BE49-F238E27FC236}">
                <a16:creationId xmlns:a16="http://schemas.microsoft.com/office/drawing/2014/main" id="{DAAF6060-6A60-9B44-852C-11A721AC92B1}"/>
              </a:ext>
            </a:extLst>
          </p:cNvPr>
          <p:cNvSpPr txBox="1">
            <a:spLocks noChangeArrowheads="1"/>
          </p:cNvSpPr>
          <p:nvPr/>
        </p:nvSpPr>
        <p:spPr bwMode="auto">
          <a:xfrm>
            <a:off x="5807076"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6</a:t>
            </a:r>
          </a:p>
        </p:txBody>
      </p:sp>
      <p:sp>
        <p:nvSpPr>
          <p:cNvPr id="243747" name="Text Box 35">
            <a:extLst>
              <a:ext uri="{FF2B5EF4-FFF2-40B4-BE49-F238E27FC236}">
                <a16:creationId xmlns:a16="http://schemas.microsoft.com/office/drawing/2014/main" id="{0CFFD1E2-A6E6-E04E-B97C-0B95542CA4AB}"/>
              </a:ext>
            </a:extLst>
          </p:cNvPr>
          <p:cNvSpPr txBox="1">
            <a:spLocks noChangeArrowheads="1"/>
          </p:cNvSpPr>
          <p:nvPr/>
        </p:nvSpPr>
        <p:spPr bwMode="auto">
          <a:xfrm>
            <a:off x="6254751"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3</a:t>
            </a:r>
          </a:p>
        </p:txBody>
      </p:sp>
      <p:sp>
        <p:nvSpPr>
          <p:cNvPr id="243748" name="Text Box 36">
            <a:extLst>
              <a:ext uri="{FF2B5EF4-FFF2-40B4-BE49-F238E27FC236}">
                <a16:creationId xmlns:a16="http://schemas.microsoft.com/office/drawing/2014/main" id="{015305FF-D340-5647-AB96-BD04EA88892B}"/>
              </a:ext>
            </a:extLst>
          </p:cNvPr>
          <p:cNvSpPr txBox="1">
            <a:spLocks noChangeArrowheads="1"/>
          </p:cNvSpPr>
          <p:nvPr/>
        </p:nvSpPr>
        <p:spPr bwMode="auto">
          <a:xfrm>
            <a:off x="6711951"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2</a:t>
            </a:r>
          </a:p>
        </p:txBody>
      </p:sp>
      <p:sp>
        <p:nvSpPr>
          <p:cNvPr id="243749" name="Text Box 37">
            <a:extLst>
              <a:ext uri="{FF2B5EF4-FFF2-40B4-BE49-F238E27FC236}">
                <a16:creationId xmlns:a16="http://schemas.microsoft.com/office/drawing/2014/main" id="{E66F79EE-2DFC-B446-A56B-28714076F651}"/>
              </a:ext>
            </a:extLst>
          </p:cNvPr>
          <p:cNvSpPr txBox="1">
            <a:spLocks noChangeArrowheads="1"/>
          </p:cNvSpPr>
          <p:nvPr/>
        </p:nvSpPr>
        <p:spPr bwMode="auto">
          <a:xfrm>
            <a:off x="7197726"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2</a:t>
            </a:r>
          </a:p>
        </p:txBody>
      </p:sp>
      <p:sp>
        <p:nvSpPr>
          <p:cNvPr id="243750" name="Text Box 38">
            <a:extLst>
              <a:ext uri="{FF2B5EF4-FFF2-40B4-BE49-F238E27FC236}">
                <a16:creationId xmlns:a16="http://schemas.microsoft.com/office/drawing/2014/main" id="{DF97AC15-7E23-D040-9FC0-F4D0B06A4355}"/>
              </a:ext>
            </a:extLst>
          </p:cNvPr>
          <p:cNvSpPr txBox="1">
            <a:spLocks noChangeArrowheads="1"/>
          </p:cNvSpPr>
          <p:nvPr/>
        </p:nvSpPr>
        <p:spPr bwMode="auto">
          <a:xfrm>
            <a:off x="7627938" y="4313239"/>
            <a:ext cx="271462"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0</a:t>
            </a:r>
          </a:p>
        </p:txBody>
      </p:sp>
      <p:sp>
        <p:nvSpPr>
          <p:cNvPr id="243751" name="Text Box 39">
            <a:extLst>
              <a:ext uri="{FF2B5EF4-FFF2-40B4-BE49-F238E27FC236}">
                <a16:creationId xmlns:a16="http://schemas.microsoft.com/office/drawing/2014/main" id="{96F91E52-1134-3045-BBCE-EF9281AE0C3B}"/>
              </a:ext>
            </a:extLst>
          </p:cNvPr>
          <p:cNvSpPr txBox="1">
            <a:spLocks noChangeArrowheads="1"/>
          </p:cNvSpPr>
          <p:nvPr/>
        </p:nvSpPr>
        <p:spPr bwMode="auto">
          <a:xfrm>
            <a:off x="8074026" y="4314826"/>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0</a:t>
            </a:r>
          </a:p>
        </p:txBody>
      </p:sp>
      <p:pic>
        <p:nvPicPr>
          <p:cNvPr id="41" name="Picture 2">
            <a:extLst>
              <a:ext uri="{FF2B5EF4-FFF2-40B4-BE49-F238E27FC236}">
                <a16:creationId xmlns:a16="http://schemas.microsoft.com/office/drawing/2014/main" id="{9DC9A142-E1C8-A742-97B8-77859C8360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
            <a:extLst>
              <a:ext uri="{FF2B5EF4-FFF2-40B4-BE49-F238E27FC236}">
                <a16:creationId xmlns:a16="http://schemas.microsoft.com/office/drawing/2014/main" id="{1255FC72-6C44-D343-98D4-4004A39FE34A}"/>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6110056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3">
            <a:extLst>
              <a:ext uri="{FF2B5EF4-FFF2-40B4-BE49-F238E27FC236}">
                <a16:creationId xmlns:a16="http://schemas.microsoft.com/office/drawing/2014/main" id="{A90DBD8C-4507-0B45-A50E-954548CF0243}"/>
              </a:ext>
            </a:extLst>
          </p:cNvPr>
          <p:cNvSpPr>
            <a:spLocks noGrp="1"/>
          </p:cNvSpPr>
          <p:nvPr>
            <p:ph type="sldNum" sz="quarter" idx="10"/>
          </p:nvPr>
        </p:nvSpPr>
        <p:spPr/>
        <p:txBody>
          <a:bodyPr/>
          <a:lstStyle/>
          <a:p>
            <a:pPr eaLnBrk="0" fontAlgn="base" hangingPunct="0">
              <a:spcBef>
                <a:spcPct val="0"/>
              </a:spcBef>
              <a:spcAft>
                <a:spcPct val="0"/>
              </a:spcAft>
            </a:pPr>
            <a:fld id="{05DFAF13-9880-C749-8E09-79F961F58E32}" type="slidenum">
              <a:rPr kumimoji="1" lang="en-US" altLang="zh-CN">
                <a:solidFill>
                  <a:srgbClr val="000000"/>
                </a:solidFill>
                <a:latin typeface="Comic Sans MS" panose="030F0902030302020204" pitchFamily="66" charset="0"/>
              </a:rPr>
              <a:pPr eaLnBrk="0" fontAlgn="base" hangingPunct="0">
                <a:spcBef>
                  <a:spcPct val="0"/>
                </a:spcBef>
                <a:spcAft>
                  <a:spcPct val="0"/>
                </a:spcAft>
              </a:pPr>
              <a:t>53</a:t>
            </a:fld>
            <a:endParaRPr kumimoji="1" lang="en-US" altLang="zh-CN" sz="1400">
              <a:solidFill>
                <a:srgbClr val="000000"/>
              </a:solidFill>
              <a:latin typeface="Comic Sans MS" panose="030F0902030302020204" pitchFamily="66" charset="0"/>
            </a:endParaRPr>
          </a:p>
        </p:txBody>
      </p:sp>
      <p:sp>
        <p:nvSpPr>
          <p:cNvPr id="244738" name="Rectangle 2">
            <a:extLst>
              <a:ext uri="{FF2B5EF4-FFF2-40B4-BE49-F238E27FC236}">
                <a16:creationId xmlns:a16="http://schemas.microsoft.com/office/drawing/2014/main" id="{3783FA14-4785-EB45-A272-209ED6E1E26A}"/>
              </a:ext>
            </a:extLst>
          </p:cNvPr>
          <p:cNvSpPr>
            <a:spLocks noChangeAspect="1" noChangeArrowheads="1"/>
          </p:cNvSpPr>
          <p:nvPr/>
        </p:nvSpPr>
        <p:spPr bwMode="auto">
          <a:xfrm>
            <a:off x="3429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10</a:t>
            </a:r>
          </a:p>
        </p:txBody>
      </p:sp>
      <p:sp>
        <p:nvSpPr>
          <p:cNvPr id="244739" name="Rectangle 3">
            <a:extLst>
              <a:ext uri="{FF2B5EF4-FFF2-40B4-BE49-F238E27FC236}">
                <a16:creationId xmlns:a16="http://schemas.microsoft.com/office/drawing/2014/main" id="{998A854B-396E-6841-9651-0278D971E19C}"/>
              </a:ext>
            </a:extLst>
          </p:cNvPr>
          <p:cNvSpPr>
            <a:spLocks noChangeAspect="1" noChangeArrowheads="1"/>
          </p:cNvSpPr>
          <p:nvPr/>
        </p:nvSpPr>
        <p:spPr bwMode="auto">
          <a:xfrm>
            <a:off x="38862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14</a:t>
            </a:r>
          </a:p>
        </p:txBody>
      </p:sp>
      <p:sp>
        <p:nvSpPr>
          <p:cNvPr id="244740" name="Rectangle 4">
            <a:extLst>
              <a:ext uri="{FF2B5EF4-FFF2-40B4-BE49-F238E27FC236}">
                <a16:creationId xmlns:a16="http://schemas.microsoft.com/office/drawing/2014/main" id="{F550A0C0-06CB-5846-935D-4FFC133032F5}"/>
              </a:ext>
            </a:extLst>
          </p:cNvPr>
          <p:cNvSpPr>
            <a:spLocks noChangeAspect="1" noChangeArrowheads="1"/>
          </p:cNvSpPr>
          <p:nvPr/>
        </p:nvSpPr>
        <p:spPr bwMode="auto">
          <a:xfrm>
            <a:off x="43434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18</a:t>
            </a:r>
          </a:p>
        </p:txBody>
      </p:sp>
      <p:sp>
        <p:nvSpPr>
          <p:cNvPr id="244741" name="Rectangle 5">
            <a:extLst>
              <a:ext uri="{FF2B5EF4-FFF2-40B4-BE49-F238E27FC236}">
                <a16:creationId xmlns:a16="http://schemas.microsoft.com/office/drawing/2014/main" id="{ACF67228-329F-2941-AB5A-9D85993CE8DE}"/>
              </a:ext>
            </a:extLst>
          </p:cNvPr>
          <p:cNvSpPr>
            <a:spLocks noChangeAspect="1" noChangeArrowheads="1"/>
          </p:cNvSpPr>
          <p:nvPr/>
        </p:nvSpPr>
        <p:spPr bwMode="auto">
          <a:xfrm>
            <a:off x="4800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19</a:t>
            </a:r>
          </a:p>
        </p:txBody>
      </p:sp>
      <p:sp>
        <p:nvSpPr>
          <p:cNvPr id="244742" name="Rectangle 6">
            <a:extLst>
              <a:ext uri="{FF2B5EF4-FFF2-40B4-BE49-F238E27FC236}">
                <a16:creationId xmlns:a16="http://schemas.microsoft.com/office/drawing/2014/main" id="{4EEB5514-FD2B-7B4E-91D7-03A8DDFF29CB}"/>
              </a:ext>
            </a:extLst>
          </p:cNvPr>
          <p:cNvSpPr>
            <a:spLocks noChangeAspect="1" noChangeArrowheads="1"/>
          </p:cNvSpPr>
          <p:nvPr/>
        </p:nvSpPr>
        <p:spPr bwMode="auto">
          <a:xfrm>
            <a:off x="2514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3</a:t>
            </a:r>
          </a:p>
        </p:txBody>
      </p:sp>
      <p:sp>
        <p:nvSpPr>
          <p:cNvPr id="244743" name="Rectangle 7">
            <a:extLst>
              <a:ext uri="{FF2B5EF4-FFF2-40B4-BE49-F238E27FC236}">
                <a16:creationId xmlns:a16="http://schemas.microsoft.com/office/drawing/2014/main" id="{74639224-79B1-B145-AFF4-8FBAED3174C3}"/>
              </a:ext>
            </a:extLst>
          </p:cNvPr>
          <p:cNvSpPr>
            <a:spLocks noChangeAspect="1" noChangeArrowheads="1"/>
          </p:cNvSpPr>
          <p:nvPr/>
        </p:nvSpPr>
        <p:spPr bwMode="auto">
          <a:xfrm>
            <a:off x="29718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7</a:t>
            </a:r>
          </a:p>
        </p:txBody>
      </p:sp>
      <p:sp>
        <p:nvSpPr>
          <p:cNvPr id="244744" name="Rectangle 8">
            <a:extLst>
              <a:ext uri="{FF2B5EF4-FFF2-40B4-BE49-F238E27FC236}">
                <a16:creationId xmlns:a16="http://schemas.microsoft.com/office/drawing/2014/main" id="{74953836-F4E2-A340-B61D-3570B91F341B}"/>
              </a:ext>
            </a:extLst>
          </p:cNvPr>
          <p:cNvSpPr>
            <a:spLocks noChangeAspect="1" noChangeArrowheads="1"/>
          </p:cNvSpPr>
          <p:nvPr/>
        </p:nvSpPr>
        <p:spPr bwMode="auto">
          <a:xfrm>
            <a:off x="66294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16</a:t>
            </a:r>
          </a:p>
        </p:txBody>
      </p:sp>
      <p:sp>
        <p:nvSpPr>
          <p:cNvPr id="244745" name="Rectangle 9">
            <a:extLst>
              <a:ext uri="{FF2B5EF4-FFF2-40B4-BE49-F238E27FC236}">
                <a16:creationId xmlns:a16="http://schemas.microsoft.com/office/drawing/2014/main" id="{11C5DFB5-7C51-2D4A-A563-A7F8CCE06E1D}"/>
              </a:ext>
            </a:extLst>
          </p:cNvPr>
          <p:cNvSpPr>
            <a:spLocks noChangeAspect="1" noChangeArrowheads="1"/>
          </p:cNvSpPr>
          <p:nvPr/>
        </p:nvSpPr>
        <p:spPr bwMode="auto">
          <a:xfrm>
            <a:off x="70866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17</a:t>
            </a:r>
          </a:p>
        </p:txBody>
      </p:sp>
      <p:sp>
        <p:nvSpPr>
          <p:cNvPr id="244746" name="Rectangle 10">
            <a:extLst>
              <a:ext uri="{FF2B5EF4-FFF2-40B4-BE49-F238E27FC236}">
                <a16:creationId xmlns:a16="http://schemas.microsoft.com/office/drawing/2014/main" id="{26711AB3-EB27-7445-91EC-4DAAB1D36754}"/>
              </a:ext>
            </a:extLst>
          </p:cNvPr>
          <p:cNvSpPr>
            <a:spLocks noChangeAspect="1" noChangeArrowheads="1"/>
          </p:cNvSpPr>
          <p:nvPr/>
        </p:nvSpPr>
        <p:spPr bwMode="auto">
          <a:xfrm>
            <a:off x="75438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23</a:t>
            </a:r>
          </a:p>
        </p:txBody>
      </p:sp>
      <p:sp>
        <p:nvSpPr>
          <p:cNvPr id="244747" name="Rectangle 11">
            <a:extLst>
              <a:ext uri="{FF2B5EF4-FFF2-40B4-BE49-F238E27FC236}">
                <a16:creationId xmlns:a16="http://schemas.microsoft.com/office/drawing/2014/main" id="{B05D73AC-09A3-5E48-B2BB-7C1376E32F4B}"/>
              </a:ext>
            </a:extLst>
          </p:cNvPr>
          <p:cNvSpPr>
            <a:spLocks noChangeAspect="1" noChangeArrowheads="1"/>
          </p:cNvSpPr>
          <p:nvPr/>
        </p:nvSpPr>
        <p:spPr bwMode="auto">
          <a:xfrm>
            <a:off x="8001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25</a:t>
            </a:r>
          </a:p>
        </p:txBody>
      </p:sp>
      <p:sp>
        <p:nvSpPr>
          <p:cNvPr id="244748" name="Rectangle 12">
            <a:extLst>
              <a:ext uri="{FF2B5EF4-FFF2-40B4-BE49-F238E27FC236}">
                <a16:creationId xmlns:a16="http://schemas.microsoft.com/office/drawing/2014/main" id="{327FADB0-B67F-B74B-BBA2-0F9C289ECED6}"/>
              </a:ext>
            </a:extLst>
          </p:cNvPr>
          <p:cNvSpPr>
            <a:spLocks noChangeAspect="1" noChangeArrowheads="1"/>
          </p:cNvSpPr>
          <p:nvPr/>
        </p:nvSpPr>
        <p:spPr bwMode="auto">
          <a:xfrm>
            <a:off x="57150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a:t>
            </a:r>
          </a:p>
        </p:txBody>
      </p:sp>
      <p:sp>
        <p:nvSpPr>
          <p:cNvPr id="244749" name="Rectangle 13">
            <a:extLst>
              <a:ext uri="{FF2B5EF4-FFF2-40B4-BE49-F238E27FC236}">
                <a16:creationId xmlns:a16="http://schemas.microsoft.com/office/drawing/2014/main" id="{8C279B3E-4C71-AB48-8889-C519423BC0C1}"/>
              </a:ext>
            </a:extLst>
          </p:cNvPr>
          <p:cNvSpPr>
            <a:spLocks noChangeAspect="1" noChangeArrowheads="1"/>
          </p:cNvSpPr>
          <p:nvPr/>
        </p:nvSpPr>
        <p:spPr bwMode="auto">
          <a:xfrm>
            <a:off x="6172200" y="39290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11</a:t>
            </a:r>
          </a:p>
        </p:txBody>
      </p:sp>
      <p:sp>
        <p:nvSpPr>
          <p:cNvPr id="244750" name="Rectangle 14">
            <a:extLst>
              <a:ext uri="{FF2B5EF4-FFF2-40B4-BE49-F238E27FC236}">
                <a16:creationId xmlns:a16="http://schemas.microsoft.com/office/drawing/2014/main" id="{A35DF78B-D553-D945-92C5-0B0320F40885}"/>
              </a:ext>
            </a:extLst>
          </p:cNvPr>
          <p:cNvSpPr>
            <a:spLocks noGrp="1" noChangeArrowheads="1"/>
          </p:cNvSpPr>
          <p:nvPr>
            <p:ph type="title"/>
          </p:nvPr>
        </p:nvSpPr>
        <p:spPr/>
        <p:txBody>
          <a:bodyPr/>
          <a:lstStyle/>
          <a:p>
            <a:r>
              <a:rPr lang="en-US" altLang="zh-CN">
                <a:ea typeface="宋体" panose="02010600030101010101" pitchFamily="2" charset="-122"/>
              </a:rPr>
              <a:t>Merge and Count</a:t>
            </a:r>
          </a:p>
        </p:txBody>
      </p:sp>
      <p:sp>
        <p:nvSpPr>
          <p:cNvPr id="244751" name="Rectangle 15">
            <a:extLst>
              <a:ext uri="{FF2B5EF4-FFF2-40B4-BE49-F238E27FC236}">
                <a16:creationId xmlns:a16="http://schemas.microsoft.com/office/drawing/2014/main" id="{5D5A8224-C81B-A949-9F1D-E1729F109582}"/>
              </a:ext>
            </a:extLst>
          </p:cNvPr>
          <p:cNvSpPr>
            <a:spLocks noGrp="1" noChangeArrowheads="1"/>
          </p:cNvSpPr>
          <p:nvPr>
            <p:ph type="body" idx="1"/>
          </p:nvPr>
        </p:nvSpPr>
        <p:spPr/>
        <p:txBody>
          <a:bodyPr/>
          <a:lstStyle/>
          <a:p>
            <a:r>
              <a:rPr lang="en-US" altLang="zh-CN">
                <a:ea typeface="宋体" panose="02010600030101010101" pitchFamily="2" charset="-122"/>
              </a:rPr>
              <a:t>Merge and count step. </a:t>
            </a:r>
          </a:p>
          <a:p>
            <a:pPr lvl="1"/>
            <a:r>
              <a:rPr lang="en-US" altLang="zh-CN">
                <a:ea typeface="宋体" panose="02010600030101010101" pitchFamily="2" charset="-122"/>
              </a:rPr>
              <a:t>Given two sorted halves, count number of inversions where a</a:t>
            </a:r>
            <a:r>
              <a:rPr lang="en-US" altLang="zh-CN" sz="2000" baseline="-25000">
                <a:ea typeface="宋体" panose="02010600030101010101" pitchFamily="2" charset="-122"/>
              </a:rPr>
              <a:t>i</a:t>
            </a:r>
            <a:r>
              <a:rPr lang="en-US" altLang="zh-CN">
                <a:ea typeface="宋体" panose="02010600030101010101" pitchFamily="2" charset="-122"/>
              </a:rPr>
              <a:t> and a</a:t>
            </a:r>
            <a:r>
              <a:rPr lang="en-US" altLang="zh-CN" sz="2000" baseline="-25000">
                <a:ea typeface="宋体" panose="02010600030101010101" pitchFamily="2" charset="-122"/>
              </a:rPr>
              <a:t>j</a:t>
            </a:r>
            <a:r>
              <a:rPr lang="en-US" altLang="zh-CN">
                <a:ea typeface="宋体" panose="02010600030101010101" pitchFamily="2" charset="-122"/>
              </a:rPr>
              <a:t> are in different halves.</a:t>
            </a:r>
          </a:p>
          <a:p>
            <a:pPr lvl="1"/>
            <a:r>
              <a:rPr lang="en-US" altLang="zh-CN">
                <a:ea typeface="宋体" panose="02010600030101010101" pitchFamily="2" charset="-122"/>
              </a:rPr>
              <a:t>Combine two sorted halves into sorted whole.</a:t>
            </a:r>
          </a:p>
        </p:txBody>
      </p:sp>
      <p:sp>
        <p:nvSpPr>
          <p:cNvPr id="244752" name="Text Box 16">
            <a:extLst>
              <a:ext uri="{FF2B5EF4-FFF2-40B4-BE49-F238E27FC236}">
                <a16:creationId xmlns:a16="http://schemas.microsoft.com/office/drawing/2014/main" id="{611F43BD-8951-864A-BACB-B09875F70FF3}"/>
              </a:ext>
            </a:extLst>
          </p:cNvPr>
          <p:cNvSpPr txBox="1">
            <a:spLocks noChangeArrowheads="1"/>
          </p:cNvSpPr>
          <p:nvPr/>
        </p:nvSpPr>
        <p:spPr bwMode="auto">
          <a:xfrm>
            <a:off x="8543926" y="3962401"/>
            <a:ext cx="1960563"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400">
                <a:solidFill>
                  <a:srgbClr val="000000"/>
                </a:solidFill>
                <a:latin typeface="Comic Sans MS" panose="030F0902030302020204" pitchFamily="66" charset="0"/>
                <a:ea typeface="宋体" panose="02010600030101010101" pitchFamily="2" charset="-122"/>
              </a:rPr>
              <a:t>two sorted halves</a:t>
            </a:r>
          </a:p>
        </p:txBody>
      </p:sp>
      <p:sp>
        <p:nvSpPr>
          <p:cNvPr id="244753" name="Rectangle 17">
            <a:extLst>
              <a:ext uri="{FF2B5EF4-FFF2-40B4-BE49-F238E27FC236}">
                <a16:creationId xmlns:a16="http://schemas.microsoft.com/office/drawing/2014/main" id="{28EEBBD1-870B-E948-8921-52AD64DF94DF}"/>
              </a:ext>
            </a:extLst>
          </p:cNvPr>
          <p:cNvSpPr>
            <a:spLocks noChangeAspect="1" noChangeArrowheads="1"/>
          </p:cNvSpPr>
          <p:nvPr/>
        </p:nvSpPr>
        <p:spPr bwMode="auto">
          <a:xfrm>
            <a:off x="36576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7</a:t>
            </a:r>
          </a:p>
        </p:txBody>
      </p:sp>
      <p:sp>
        <p:nvSpPr>
          <p:cNvPr id="244754" name="Rectangle 18">
            <a:extLst>
              <a:ext uri="{FF2B5EF4-FFF2-40B4-BE49-F238E27FC236}">
                <a16:creationId xmlns:a16="http://schemas.microsoft.com/office/drawing/2014/main" id="{04A6FDB5-7154-974F-8E3F-312CEA26DF99}"/>
              </a:ext>
            </a:extLst>
          </p:cNvPr>
          <p:cNvSpPr>
            <a:spLocks noChangeAspect="1" noChangeArrowheads="1"/>
          </p:cNvSpPr>
          <p:nvPr/>
        </p:nvSpPr>
        <p:spPr bwMode="auto">
          <a:xfrm>
            <a:off x="41148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10</a:t>
            </a:r>
          </a:p>
        </p:txBody>
      </p:sp>
      <p:sp>
        <p:nvSpPr>
          <p:cNvPr id="244755" name="Rectangle 19">
            <a:extLst>
              <a:ext uri="{FF2B5EF4-FFF2-40B4-BE49-F238E27FC236}">
                <a16:creationId xmlns:a16="http://schemas.microsoft.com/office/drawing/2014/main" id="{A94BDB80-CDD2-484B-B62B-0F0A23E91A7C}"/>
              </a:ext>
            </a:extLst>
          </p:cNvPr>
          <p:cNvSpPr>
            <a:spLocks noChangeAspect="1" noChangeArrowheads="1"/>
          </p:cNvSpPr>
          <p:nvPr/>
        </p:nvSpPr>
        <p:spPr bwMode="auto">
          <a:xfrm>
            <a:off x="45720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11</a:t>
            </a:r>
          </a:p>
        </p:txBody>
      </p:sp>
      <p:sp>
        <p:nvSpPr>
          <p:cNvPr id="244756" name="Rectangle 20">
            <a:extLst>
              <a:ext uri="{FF2B5EF4-FFF2-40B4-BE49-F238E27FC236}">
                <a16:creationId xmlns:a16="http://schemas.microsoft.com/office/drawing/2014/main" id="{8E5A3459-A297-B34A-8D09-A112332B85A8}"/>
              </a:ext>
            </a:extLst>
          </p:cNvPr>
          <p:cNvSpPr>
            <a:spLocks noChangeAspect="1" noChangeArrowheads="1"/>
          </p:cNvSpPr>
          <p:nvPr/>
        </p:nvSpPr>
        <p:spPr bwMode="auto">
          <a:xfrm>
            <a:off x="5029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14</a:t>
            </a:r>
          </a:p>
        </p:txBody>
      </p:sp>
      <p:sp>
        <p:nvSpPr>
          <p:cNvPr id="244757" name="Rectangle 21">
            <a:extLst>
              <a:ext uri="{FF2B5EF4-FFF2-40B4-BE49-F238E27FC236}">
                <a16:creationId xmlns:a16="http://schemas.microsoft.com/office/drawing/2014/main" id="{ADB35B54-51D9-D541-949A-A78554475931}"/>
              </a:ext>
            </a:extLst>
          </p:cNvPr>
          <p:cNvSpPr>
            <a:spLocks noChangeAspect="1" noChangeArrowheads="1"/>
          </p:cNvSpPr>
          <p:nvPr/>
        </p:nvSpPr>
        <p:spPr bwMode="auto">
          <a:xfrm>
            <a:off x="2743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a:t>
            </a:r>
          </a:p>
        </p:txBody>
      </p:sp>
      <p:sp>
        <p:nvSpPr>
          <p:cNvPr id="244758" name="Rectangle 22">
            <a:extLst>
              <a:ext uri="{FF2B5EF4-FFF2-40B4-BE49-F238E27FC236}">
                <a16:creationId xmlns:a16="http://schemas.microsoft.com/office/drawing/2014/main" id="{5D009EF3-D3AC-9E45-ABB5-032910F28517}"/>
              </a:ext>
            </a:extLst>
          </p:cNvPr>
          <p:cNvSpPr>
            <a:spLocks noChangeAspect="1" noChangeArrowheads="1"/>
          </p:cNvSpPr>
          <p:nvPr/>
        </p:nvSpPr>
        <p:spPr bwMode="auto">
          <a:xfrm>
            <a:off x="3200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3</a:t>
            </a:r>
          </a:p>
        </p:txBody>
      </p:sp>
      <p:sp>
        <p:nvSpPr>
          <p:cNvPr id="244759" name="Rectangle 23">
            <a:extLst>
              <a:ext uri="{FF2B5EF4-FFF2-40B4-BE49-F238E27FC236}">
                <a16:creationId xmlns:a16="http://schemas.microsoft.com/office/drawing/2014/main" id="{B234C7CC-E20A-764A-A4C2-9FEA6A0D6CA0}"/>
              </a:ext>
            </a:extLst>
          </p:cNvPr>
          <p:cNvSpPr>
            <a:spLocks noChangeAspect="1" noChangeArrowheads="1"/>
          </p:cNvSpPr>
          <p:nvPr/>
        </p:nvSpPr>
        <p:spPr bwMode="auto">
          <a:xfrm>
            <a:off x="64008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18</a:t>
            </a:r>
          </a:p>
        </p:txBody>
      </p:sp>
      <p:sp>
        <p:nvSpPr>
          <p:cNvPr id="244760" name="Rectangle 24">
            <a:extLst>
              <a:ext uri="{FF2B5EF4-FFF2-40B4-BE49-F238E27FC236}">
                <a16:creationId xmlns:a16="http://schemas.microsoft.com/office/drawing/2014/main" id="{77029AA8-B894-034A-9BF6-D11EEF1C237C}"/>
              </a:ext>
            </a:extLst>
          </p:cNvPr>
          <p:cNvSpPr>
            <a:spLocks noChangeAspect="1" noChangeArrowheads="1"/>
          </p:cNvSpPr>
          <p:nvPr/>
        </p:nvSpPr>
        <p:spPr bwMode="auto">
          <a:xfrm>
            <a:off x="68580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19</a:t>
            </a:r>
          </a:p>
        </p:txBody>
      </p:sp>
      <p:sp>
        <p:nvSpPr>
          <p:cNvPr id="244761" name="Rectangle 25">
            <a:extLst>
              <a:ext uri="{FF2B5EF4-FFF2-40B4-BE49-F238E27FC236}">
                <a16:creationId xmlns:a16="http://schemas.microsoft.com/office/drawing/2014/main" id="{9BF6EAE8-0E27-124C-B453-4D69D7B7698A}"/>
              </a:ext>
            </a:extLst>
          </p:cNvPr>
          <p:cNvSpPr>
            <a:spLocks noChangeAspect="1" noChangeArrowheads="1"/>
          </p:cNvSpPr>
          <p:nvPr/>
        </p:nvSpPr>
        <p:spPr bwMode="auto">
          <a:xfrm>
            <a:off x="73152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23</a:t>
            </a:r>
          </a:p>
        </p:txBody>
      </p:sp>
      <p:sp>
        <p:nvSpPr>
          <p:cNvPr id="244762" name="Rectangle 26">
            <a:extLst>
              <a:ext uri="{FF2B5EF4-FFF2-40B4-BE49-F238E27FC236}">
                <a16:creationId xmlns:a16="http://schemas.microsoft.com/office/drawing/2014/main" id="{D8FD1C1B-BD01-784D-8AA5-9AAD93C2ED21}"/>
              </a:ext>
            </a:extLst>
          </p:cNvPr>
          <p:cNvSpPr>
            <a:spLocks noChangeAspect="1" noChangeArrowheads="1"/>
          </p:cNvSpPr>
          <p:nvPr/>
        </p:nvSpPr>
        <p:spPr bwMode="auto">
          <a:xfrm>
            <a:off x="7772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25</a:t>
            </a:r>
          </a:p>
        </p:txBody>
      </p:sp>
      <p:sp>
        <p:nvSpPr>
          <p:cNvPr id="244763" name="Rectangle 27">
            <a:extLst>
              <a:ext uri="{FF2B5EF4-FFF2-40B4-BE49-F238E27FC236}">
                <a16:creationId xmlns:a16="http://schemas.microsoft.com/office/drawing/2014/main" id="{F5B19ABF-DFD4-5B4C-8DB5-26535753FC9C}"/>
              </a:ext>
            </a:extLst>
          </p:cNvPr>
          <p:cNvSpPr>
            <a:spLocks noChangeAspect="1" noChangeArrowheads="1"/>
          </p:cNvSpPr>
          <p:nvPr/>
        </p:nvSpPr>
        <p:spPr bwMode="auto">
          <a:xfrm>
            <a:off x="54864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16</a:t>
            </a:r>
          </a:p>
        </p:txBody>
      </p:sp>
      <p:sp>
        <p:nvSpPr>
          <p:cNvPr id="244764" name="Rectangle 28">
            <a:extLst>
              <a:ext uri="{FF2B5EF4-FFF2-40B4-BE49-F238E27FC236}">
                <a16:creationId xmlns:a16="http://schemas.microsoft.com/office/drawing/2014/main" id="{8915ADD5-BAF6-0240-A3AC-2121304A8216}"/>
              </a:ext>
            </a:extLst>
          </p:cNvPr>
          <p:cNvSpPr>
            <a:spLocks noChangeAspect="1" noChangeArrowheads="1"/>
          </p:cNvSpPr>
          <p:nvPr/>
        </p:nvSpPr>
        <p:spPr bwMode="auto">
          <a:xfrm>
            <a:off x="5943600" y="4919664"/>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1600">
                <a:solidFill>
                  <a:srgbClr val="000000"/>
                </a:solidFill>
                <a:latin typeface="Comic Sans MS" panose="030F0902030302020204" pitchFamily="66" charset="0"/>
                <a:ea typeface="宋体" panose="02010600030101010101" pitchFamily="2" charset="-122"/>
              </a:rPr>
              <a:t>17</a:t>
            </a:r>
          </a:p>
        </p:txBody>
      </p:sp>
      <p:sp>
        <p:nvSpPr>
          <p:cNvPr id="244765" name="Text Box 29">
            <a:extLst>
              <a:ext uri="{FF2B5EF4-FFF2-40B4-BE49-F238E27FC236}">
                <a16:creationId xmlns:a16="http://schemas.microsoft.com/office/drawing/2014/main" id="{B94A1350-AF0D-F54B-97DE-2DD9B205488A}"/>
              </a:ext>
            </a:extLst>
          </p:cNvPr>
          <p:cNvSpPr txBox="1">
            <a:spLocks noChangeArrowheads="1"/>
          </p:cNvSpPr>
          <p:nvPr/>
        </p:nvSpPr>
        <p:spPr bwMode="auto">
          <a:xfrm>
            <a:off x="8534400" y="4967289"/>
            <a:ext cx="1905000"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400">
                <a:solidFill>
                  <a:srgbClr val="000000"/>
                </a:solidFill>
                <a:latin typeface="Comic Sans MS" panose="030F0902030302020204" pitchFamily="66" charset="0"/>
                <a:ea typeface="宋体" panose="02010600030101010101" pitchFamily="2" charset="-122"/>
              </a:rPr>
              <a:t>auxiliary array</a:t>
            </a:r>
          </a:p>
        </p:txBody>
      </p:sp>
      <p:sp>
        <p:nvSpPr>
          <p:cNvPr id="244766" name="Line 30">
            <a:extLst>
              <a:ext uri="{FF2B5EF4-FFF2-40B4-BE49-F238E27FC236}">
                <a16:creationId xmlns:a16="http://schemas.microsoft.com/office/drawing/2014/main" id="{D83B5376-E7B7-A442-9DD6-281CF1F683D8}"/>
              </a:ext>
            </a:extLst>
          </p:cNvPr>
          <p:cNvSpPr>
            <a:spLocks noChangeShapeType="1"/>
          </p:cNvSpPr>
          <p:nvPr/>
        </p:nvSpPr>
        <p:spPr bwMode="auto">
          <a:xfrm>
            <a:off x="5368925" y="3609975"/>
            <a:ext cx="0" cy="2095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kumimoji="1" lang="zh-CN" altLang="en-US" sz="1600">
              <a:solidFill>
                <a:srgbClr val="000000"/>
              </a:solidFill>
              <a:latin typeface="Comic Sans MS" panose="030F0902030302020204" pitchFamily="66" charset="0"/>
            </a:endParaRPr>
          </a:p>
        </p:txBody>
      </p:sp>
      <p:sp>
        <p:nvSpPr>
          <p:cNvPr id="244767" name="Line 31">
            <a:extLst>
              <a:ext uri="{FF2B5EF4-FFF2-40B4-BE49-F238E27FC236}">
                <a16:creationId xmlns:a16="http://schemas.microsoft.com/office/drawing/2014/main" id="{BC7755F7-9D65-3A4A-B317-09D40EC9FF9A}"/>
              </a:ext>
            </a:extLst>
          </p:cNvPr>
          <p:cNvSpPr>
            <a:spLocks noChangeShapeType="1"/>
          </p:cNvSpPr>
          <p:nvPr/>
        </p:nvSpPr>
        <p:spPr bwMode="auto">
          <a:xfrm>
            <a:off x="8602663" y="3609975"/>
            <a:ext cx="0" cy="2095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kumimoji="1" lang="zh-CN" altLang="en-US" sz="1600">
              <a:solidFill>
                <a:srgbClr val="000000"/>
              </a:solidFill>
              <a:latin typeface="Comic Sans MS" panose="030F0902030302020204" pitchFamily="66" charset="0"/>
            </a:endParaRPr>
          </a:p>
        </p:txBody>
      </p:sp>
      <p:sp>
        <p:nvSpPr>
          <p:cNvPr id="244768" name="Text Box 32">
            <a:extLst>
              <a:ext uri="{FF2B5EF4-FFF2-40B4-BE49-F238E27FC236}">
                <a16:creationId xmlns:a16="http://schemas.microsoft.com/office/drawing/2014/main" id="{1DC45B55-49BA-FC47-85A2-9852813511C8}"/>
              </a:ext>
            </a:extLst>
          </p:cNvPr>
          <p:cNvSpPr txBox="1">
            <a:spLocks noChangeArrowheads="1"/>
          </p:cNvSpPr>
          <p:nvPr/>
        </p:nvSpPr>
        <p:spPr bwMode="auto">
          <a:xfrm>
            <a:off x="4438650" y="3257550"/>
            <a:ext cx="1905000"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600">
                <a:solidFill>
                  <a:srgbClr val="000000"/>
                </a:solidFill>
                <a:latin typeface="Comic Sans MS" panose="030F0902030302020204" pitchFamily="66" charset="0"/>
                <a:ea typeface="宋体" panose="02010600030101010101" pitchFamily="2" charset="-122"/>
              </a:rPr>
              <a:t>i = 0</a:t>
            </a:r>
          </a:p>
        </p:txBody>
      </p:sp>
      <p:sp>
        <p:nvSpPr>
          <p:cNvPr id="244769" name="Text Box 33">
            <a:extLst>
              <a:ext uri="{FF2B5EF4-FFF2-40B4-BE49-F238E27FC236}">
                <a16:creationId xmlns:a16="http://schemas.microsoft.com/office/drawing/2014/main" id="{119844D5-92AD-7341-94A5-76E8EDF0C6F2}"/>
              </a:ext>
            </a:extLst>
          </p:cNvPr>
          <p:cNvSpPr txBox="1">
            <a:spLocks noChangeArrowheads="1"/>
          </p:cNvSpPr>
          <p:nvPr/>
        </p:nvSpPr>
        <p:spPr bwMode="auto">
          <a:xfrm>
            <a:off x="5276850" y="5838826"/>
            <a:ext cx="3346450" cy="430887"/>
          </a:xfrm>
          <a:prstGeom prst="rect">
            <a:avLst/>
          </a:prstGeom>
          <a:solidFill>
            <a:schemeClr val="accent2"/>
          </a:solidFill>
          <a:ln>
            <a:noFill/>
          </a:ln>
          <a:extLst>
            <a:ext uri="{91240B29-F687-4F45-9708-019B960494DF}">
              <a14:hiddenLine xmlns:a14="http://schemas.microsoft.com/office/drawing/2010/main" w="9525">
                <a:solidFill>
                  <a:schemeClr val="tx1"/>
                </a:solidFill>
                <a:miter lim="800000"/>
                <a:headEnd/>
                <a:tailEnd/>
              </a14:hiddenLine>
            </a:ext>
          </a:extLst>
        </p:spPr>
        <p:txBody>
          <a:bodyPr tIns="91440" bIns="91440">
            <a:spAutoFit/>
          </a:bodyPr>
          <a:lstStyle/>
          <a:p>
            <a:pPr eaLnBrk="0" fontAlgn="base" hangingPunct="0">
              <a:spcBef>
                <a:spcPct val="50000"/>
              </a:spcBef>
              <a:spcAft>
                <a:spcPct val="0"/>
              </a:spcAft>
            </a:pPr>
            <a:r>
              <a:rPr lang="en-US" altLang="zh-CN" sz="1600">
                <a:solidFill>
                  <a:srgbClr val="000000"/>
                </a:solidFill>
                <a:latin typeface="Comic Sans MS" panose="030F0902030302020204" pitchFamily="66" charset="0"/>
                <a:ea typeface="宋体" panose="02010600030101010101" pitchFamily="2" charset="-122"/>
              </a:rPr>
              <a:t>Total:  6 + 3 + 2 + 2 + 0 + 0 = 13</a:t>
            </a:r>
          </a:p>
        </p:txBody>
      </p:sp>
      <p:sp>
        <p:nvSpPr>
          <p:cNvPr id="244770" name="Text Box 34">
            <a:extLst>
              <a:ext uri="{FF2B5EF4-FFF2-40B4-BE49-F238E27FC236}">
                <a16:creationId xmlns:a16="http://schemas.microsoft.com/office/drawing/2014/main" id="{7C61B91A-E1F1-6A45-8966-49754BE10752}"/>
              </a:ext>
            </a:extLst>
          </p:cNvPr>
          <p:cNvSpPr txBox="1">
            <a:spLocks noChangeArrowheads="1"/>
          </p:cNvSpPr>
          <p:nvPr/>
        </p:nvSpPr>
        <p:spPr bwMode="auto">
          <a:xfrm>
            <a:off x="5807076"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6</a:t>
            </a:r>
          </a:p>
        </p:txBody>
      </p:sp>
      <p:sp>
        <p:nvSpPr>
          <p:cNvPr id="244771" name="Text Box 35">
            <a:extLst>
              <a:ext uri="{FF2B5EF4-FFF2-40B4-BE49-F238E27FC236}">
                <a16:creationId xmlns:a16="http://schemas.microsoft.com/office/drawing/2014/main" id="{AA768575-4B94-2B4E-A130-7CBAA84BFA3B}"/>
              </a:ext>
            </a:extLst>
          </p:cNvPr>
          <p:cNvSpPr txBox="1">
            <a:spLocks noChangeArrowheads="1"/>
          </p:cNvSpPr>
          <p:nvPr/>
        </p:nvSpPr>
        <p:spPr bwMode="auto">
          <a:xfrm>
            <a:off x="6254751"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3</a:t>
            </a:r>
          </a:p>
        </p:txBody>
      </p:sp>
      <p:sp>
        <p:nvSpPr>
          <p:cNvPr id="244773" name="Text Box 37">
            <a:extLst>
              <a:ext uri="{FF2B5EF4-FFF2-40B4-BE49-F238E27FC236}">
                <a16:creationId xmlns:a16="http://schemas.microsoft.com/office/drawing/2014/main" id="{4CD8C0B5-2660-2C47-8E1A-DA6AEB6E4577}"/>
              </a:ext>
            </a:extLst>
          </p:cNvPr>
          <p:cNvSpPr txBox="1">
            <a:spLocks noChangeArrowheads="1"/>
          </p:cNvSpPr>
          <p:nvPr/>
        </p:nvSpPr>
        <p:spPr bwMode="auto">
          <a:xfrm>
            <a:off x="6711951"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2</a:t>
            </a:r>
          </a:p>
        </p:txBody>
      </p:sp>
      <p:sp>
        <p:nvSpPr>
          <p:cNvPr id="244774" name="Text Box 38">
            <a:extLst>
              <a:ext uri="{FF2B5EF4-FFF2-40B4-BE49-F238E27FC236}">
                <a16:creationId xmlns:a16="http://schemas.microsoft.com/office/drawing/2014/main" id="{C7A26ECD-C422-A04C-A769-D841BBCD6FCE}"/>
              </a:ext>
            </a:extLst>
          </p:cNvPr>
          <p:cNvSpPr txBox="1">
            <a:spLocks noChangeArrowheads="1"/>
          </p:cNvSpPr>
          <p:nvPr/>
        </p:nvSpPr>
        <p:spPr bwMode="auto">
          <a:xfrm>
            <a:off x="7197726" y="4311651"/>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2</a:t>
            </a:r>
          </a:p>
        </p:txBody>
      </p:sp>
      <p:sp>
        <p:nvSpPr>
          <p:cNvPr id="244775" name="Text Box 39">
            <a:extLst>
              <a:ext uri="{FF2B5EF4-FFF2-40B4-BE49-F238E27FC236}">
                <a16:creationId xmlns:a16="http://schemas.microsoft.com/office/drawing/2014/main" id="{261F04A3-1DDB-B542-B811-127E9615145B}"/>
              </a:ext>
            </a:extLst>
          </p:cNvPr>
          <p:cNvSpPr txBox="1">
            <a:spLocks noChangeArrowheads="1"/>
          </p:cNvSpPr>
          <p:nvPr/>
        </p:nvSpPr>
        <p:spPr bwMode="auto">
          <a:xfrm>
            <a:off x="7627938" y="4313239"/>
            <a:ext cx="271462"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0</a:t>
            </a:r>
          </a:p>
        </p:txBody>
      </p:sp>
      <p:sp>
        <p:nvSpPr>
          <p:cNvPr id="244776" name="Text Box 40">
            <a:extLst>
              <a:ext uri="{FF2B5EF4-FFF2-40B4-BE49-F238E27FC236}">
                <a16:creationId xmlns:a16="http://schemas.microsoft.com/office/drawing/2014/main" id="{2CA4BCB9-42C7-4844-BCC4-1D6AE4074463}"/>
              </a:ext>
            </a:extLst>
          </p:cNvPr>
          <p:cNvSpPr txBox="1">
            <a:spLocks noChangeArrowheads="1"/>
          </p:cNvSpPr>
          <p:nvPr/>
        </p:nvSpPr>
        <p:spPr bwMode="auto">
          <a:xfrm>
            <a:off x="8074026" y="4314826"/>
            <a:ext cx="271463"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sz="1200">
                <a:solidFill>
                  <a:srgbClr val="000000"/>
                </a:solidFill>
                <a:latin typeface="Comic Sans MS" panose="030F0902030302020204" pitchFamily="66" charset="0"/>
                <a:ea typeface="宋体" panose="02010600030101010101" pitchFamily="2" charset="-122"/>
              </a:rPr>
              <a:t>0</a:t>
            </a:r>
          </a:p>
        </p:txBody>
      </p:sp>
      <p:pic>
        <p:nvPicPr>
          <p:cNvPr id="41" name="Picture 2">
            <a:extLst>
              <a:ext uri="{FF2B5EF4-FFF2-40B4-BE49-F238E27FC236}">
                <a16:creationId xmlns:a16="http://schemas.microsoft.com/office/drawing/2014/main" id="{67E3BE57-2956-4D4D-AC15-AB73770F7F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
            <a:extLst>
              <a:ext uri="{FF2B5EF4-FFF2-40B4-BE49-F238E27FC236}">
                <a16:creationId xmlns:a16="http://schemas.microsoft.com/office/drawing/2014/main" id="{6E520BA3-D207-9940-88F3-18078202C15D}"/>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20001637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3">
            <a:extLst>
              <a:ext uri="{FF2B5EF4-FFF2-40B4-BE49-F238E27FC236}">
                <a16:creationId xmlns:a16="http://schemas.microsoft.com/office/drawing/2014/main" id="{4E3D8551-7582-DF49-B9EF-367BDCA87184}"/>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C4390619-8664-3E4D-ADBD-1F250263D579}" type="slidenum">
              <a:rPr lang="en-US" altLang="zh-CN" sz="800"/>
              <a:pPr/>
              <a:t>54</a:t>
            </a:fld>
            <a:endParaRPr lang="en-US" altLang="zh-CN" sz="1400"/>
          </a:p>
        </p:txBody>
      </p:sp>
      <p:sp>
        <p:nvSpPr>
          <p:cNvPr id="48130" name="Rectangle 2">
            <a:extLst>
              <a:ext uri="{FF2B5EF4-FFF2-40B4-BE49-F238E27FC236}">
                <a16:creationId xmlns:a16="http://schemas.microsoft.com/office/drawing/2014/main" id="{22DF4932-74E7-1D47-80B8-CCACA5460555}"/>
              </a:ext>
            </a:extLst>
          </p:cNvPr>
          <p:cNvSpPr>
            <a:spLocks noGrp="1" noChangeArrowheads="1"/>
          </p:cNvSpPr>
          <p:nvPr>
            <p:ph type="title"/>
          </p:nvPr>
        </p:nvSpPr>
        <p:spPr/>
        <p:txBody>
          <a:bodyPr/>
          <a:lstStyle/>
          <a:p>
            <a:r>
              <a:rPr lang="en-US" altLang="zh-CN"/>
              <a:t>Counting Inversions:  Implementation</a:t>
            </a:r>
          </a:p>
        </p:txBody>
      </p:sp>
      <p:sp>
        <p:nvSpPr>
          <p:cNvPr id="48131" name="Rectangle 3">
            <a:extLst>
              <a:ext uri="{FF2B5EF4-FFF2-40B4-BE49-F238E27FC236}">
                <a16:creationId xmlns:a16="http://schemas.microsoft.com/office/drawing/2014/main" id="{710211D5-0546-864D-B285-DD343470AB8D}"/>
              </a:ext>
            </a:extLst>
          </p:cNvPr>
          <p:cNvSpPr>
            <a:spLocks noGrp="1" noChangeArrowheads="1"/>
          </p:cNvSpPr>
          <p:nvPr>
            <p:ph type="body" idx="1"/>
          </p:nvPr>
        </p:nvSpPr>
        <p:spPr/>
        <p:txBody>
          <a:bodyPr/>
          <a:lstStyle/>
          <a:p>
            <a:r>
              <a:rPr lang="en-US" altLang="zh-CN"/>
              <a:t>Pre-condition. </a:t>
            </a:r>
            <a:r>
              <a:rPr lang="en-US" altLang="zh-CN">
                <a:solidFill>
                  <a:schemeClr val="hlink"/>
                </a:solidFill>
              </a:rPr>
              <a:t>[Merge-and-Count]</a:t>
            </a:r>
            <a:r>
              <a:rPr lang="en-US" altLang="zh-CN"/>
              <a:t>  </a:t>
            </a:r>
            <a:r>
              <a:rPr lang="en-US" altLang="zh-CN">
                <a:solidFill>
                  <a:schemeClr val="tx1"/>
                </a:solidFill>
              </a:rPr>
              <a:t>A and B are sorted.</a:t>
            </a:r>
          </a:p>
          <a:p>
            <a:r>
              <a:rPr lang="en-US" altLang="zh-CN"/>
              <a:t>Post-condition.  </a:t>
            </a:r>
            <a:r>
              <a:rPr lang="en-US" altLang="zh-CN">
                <a:solidFill>
                  <a:schemeClr val="hlink"/>
                </a:solidFill>
              </a:rPr>
              <a:t>[Sort-and-Count]</a:t>
            </a:r>
            <a:r>
              <a:rPr lang="en-US" altLang="zh-CN"/>
              <a:t>  </a:t>
            </a:r>
            <a:r>
              <a:rPr lang="en-US" altLang="zh-CN">
                <a:solidFill>
                  <a:schemeClr val="tx1"/>
                </a:solidFill>
              </a:rPr>
              <a:t>L is sorted.</a:t>
            </a:r>
          </a:p>
        </p:txBody>
      </p:sp>
      <p:sp>
        <p:nvSpPr>
          <p:cNvPr id="48132" name="Text Box 4">
            <a:extLst>
              <a:ext uri="{FF2B5EF4-FFF2-40B4-BE49-F238E27FC236}">
                <a16:creationId xmlns:a16="http://schemas.microsoft.com/office/drawing/2014/main" id="{BE48EC16-5F9A-F34C-B4FC-063C09AB4D4D}"/>
              </a:ext>
            </a:extLst>
          </p:cNvPr>
          <p:cNvSpPr txBox="1">
            <a:spLocks noChangeArrowheads="1"/>
          </p:cNvSpPr>
          <p:nvPr/>
        </p:nvSpPr>
        <p:spPr bwMode="auto">
          <a:xfrm>
            <a:off x="1426916" y="2315291"/>
            <a:ext cx="6663536" cy="2873375"/>
          </a:xfrm>
          <a:prstGeom prst="rect">
            <a:avLst/>
          </a:prstGeom>
          <a:solidFill>
            <a:schemeClr val="accent5">
              <a:lumMod val="20000"/>
              <a:lumOff val="80000"/>
            </a:schemeClr>
          </a:solidFill>
          <a:ln>
            <a:noFill/>
          </a:ln>
          <a:effectLst/>
        </p:spPr>
        <p:txBody>
          <a:bodyPr wrap="square" lIns="182880" tIns="91440" rIns="137160" bIns="9144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r>
              <a:rPr kumimoji="0" lang="en-US" altLang="zh-CN" b="1" dirty="0">
                <a:latin typeface="Courier New" panose="02070309020205020404" pitchFamily="49" charset="0"/>
                <a:cs typeface="Courier New" panose="02070309020205020404" pitchFamily="49" charset="0"/>
              </a:rPr>
              <a:t>Sort-and-Count(L) {</a:t>
            </a:r>
          </a:p>
          <a:p>
            <a:r>
              <a:rPr kumimoji="0" lang="en-US" altLang="zh-CN" b="1" dirty="0">
                <a:latin typeface="Courier New" panose="02070309020205020404" pitchFamily="49" charset="0"/>
                <a:cs typeface="Courier New" panose="02070309020205020404" pitchFamily="49" charset="0"/>
              </a:rPr>
              <a:t>   </a:t>
            </a:r>
            <a:r>
              <a:rPr kumimoji="0" lang="en-US" altLang="zh-CN" b="1" dirty="0">
                <a:solidFill>
                  <a:srgbClr val="0000CC"/>
                </a:solidFill>
                <a:latin typeface="Courier New" panose="02070309020205020404" pitchFamily="49" charset="0"/>
                <a:cs typeface="Courier New" panose="02070309020205020404" pitchFamily="49" charset="0"/>
              </a:rPr>
              <a:t>if</a:t>
            </a:r>
            <a:r>
              <a:rPr kumimoji="0" lang="en-US" altLang="zh-CN" b="1" dirty="0">
                <a:latin typeface="Courier New" panose="02070309020205020404" pitchFamily="49" charset="0"/>
                <a:cs typeface="Courier New" panose="02070309020205020404" pitchFamily="49" charset="0"/>
              </a:rPr>
              <a:t> list L has one element</a:t>
            </a:r>
          </a:p>
          <a:p>
            <a:r>
              <a:rPr kumimoji="0" lang="en-US" altLang="zh-CN" b="1" dirty="0">
                <a:latin typeface="Courier New" panose="02070309020205020404" pitchFamily="49" charset="0"/>
                <a:cs typeface="Courier New" panose="02070309020205020404" pitchFamily="49" charset="0"/>
              </a:rPr>
              <a:t>      </a:t>
            </a:r>
            <a:r>
              <a:rPr kumimoji="0" lang="en-US" altLang="zh-CN" b="1" dirty="0">
                <a:solidFill>
                  <a:srgbClr val="0000CC"/>
                </a:solidFill>
                <a:latin typeface="Courier New" panose="02070309020205020404" pitchFamily="49" charset="0"/>
                <a:cs typeface="Courier New" panose="02070309020205020404" pitchFamily="49" charset="0"/>
              </a:rPr>
              <a:t>return</a:t>
            </a:r>
            <a:r>
              <a:rPr kumimoji="0" lang="en-US" altLang="zh-CN" b="1" dirty="0">
                <a:latin typeface="Courier New" panose="02070309020205020404" pitchFamily="49" charset="0"/>
                <a:cs typeface="Courier New" panose="02070309020205020404" pitchFamily="49" charset="0"/>
              </a:rPr>
              <a:t> 0 and the list L</a:t>
            </a:r>
          </a:p>
          <a:p>
            <a:r>
              <a:rPr kumimoji="0" lang="en-US" altLang="zh-CN" b="1" dirty="0">
                <a:latin typeface="Courier New" panose="02070309020205020404" pitchFamily="49" charset="0"/>
                <a:cs typeface="Courier New" panose="02070309020205020404" pitchFamily="49" charset="0"/>
              </a:rPr>
              <a:t>   </a:t>
            </a:r>
          </a:p>
          <a:p>
            <a:r>
              <a:rPr kumimoji="0" lang="en-US" altLang="zh-CN" b="1" dirty="0">
                <a:latin typeface="Courier New" panose="02070309020205020404" pitchFamily="49" charset="0"/>
                <a:cs typeface="Courier New" panose="02070309020205020404" pitchFamily="49" charset="0"/>
              </a:rPr>
              <a:t>   </a:t>
            </a:r>
            <a:r>
              <a:rPr kumimoji="0" lang="en-US" altLang="zh-CN" b="1" dirty="0">
                <a:solidFill>
                  <a:srgbClr val="0000CC"/>
                </a:solidFill>
                <a:latin typeface="Courier New" panose="02070309020205020404" pitchFamily="49" charset="0"/>
                <a:cs typeface="Courier New" panose="02070309020205020404" pitchFamily="49" charset="0"/>
              </a:rPr>
              <a:t>Divide</a:t>
            </a:r>
            <a:r>
              <a:rPr kumimoji="0" lang="en-US" altLang="zh-CN" b="1" dirty="0">
                <a:latin typeface="Courier New" panose="02070309020205020404" pitchFamily="49" charset="0"/>
                <a:cs typeface="Courier New" panose="02070309020205020404" pitchFamily="49" charset="0"/>
              </a:rPr>
              <a:t> the list into two halves A and B</a:t>
            </a:r>
          </a:p>
          <a:p>
            <a:r>
              <a:rPr kumimoji="0" lang="en-US" altLang="zh-CN" b="1" dirty="0">
                <a:latin typeface="Courier New" panose="02070309020205020404" pitchFamily="49" charset="0"/>
                <a:cs typeface="Courier New" panose="02070309020205020404" pitchFamily="49" charset="0"/>
              </a:rPr>
              <a:t>   (</a:t>
            </a:r>
            <a:r>
              <a:rPr kumimoji="0" lang="en-US" altLang="zh-CN" b="1" dirty="0" err="1">
                <a:latin typeface="Courier New" panose="02070309020205020404" pitchFamily="49" charset="0"/>
                <a:cs typeface="Courier New" panose="02070309020205020404" pitchFamily="49" charset="0"/>
              </a:rPr>
              <a:t>r</a:t>
            </a:r>
            <a:r>
              <a:rPr kumimoji="0" lang="en-US" altLang="zh-CN" b="1" baseline="-25000" dirty="0" err="1">
                <a:latin typeface="Courier New" panose="02070309020205020404" pitchFamily="49" charset="0"/>
                <a:cs typeface="Courier New" panose="02070309020205020404" pitchFamily="49" charset="0"/>
              </a:rPr>
              <a:t>A</a:t>
            </a:r>
            <a:r>
              <a:rPr kumimoji="0" lang="en-US" altLang="zh-CN" b="1" dirty="0">
                <a:latin typeface="Courier New" panose="02070309020205020404" pitchFamily="49" charset="0"/>
                <a:cs typeface="Courier New" panose="02070309020205020404" pitchFamily="49" charset="0"/>
              </a:rPr>
              <a:t>, A) </a:t>
            </a:r>
            <a:r>
              <a:rPr kumimoji="0" lang="en-US" altLang="zh-CN" b="1" dirty="0">
                <a:latin typeface="Courier New" panose="02070309020205020404" pitchFamily="49" charset="0"/>
                <a:cs typeface="Courier New" panose="02070309020205020404" pitchFamily="49" charset="0"/>
                <a:sym typeface="Symbol" pitchFamily="2" charset="2"/>
              </a:rPr>
              <a:t> Sort-and-Count(A)</a:t>
            </a:r>
          </a:p>
          <a:p>
            <a:r>
              <a:rPr kumimoji="0" lang="en-US" altLang="zh-CN" b="1" dirty="0">
                <a:latin typeface="Courier New" panose="02070309020205020404" pitchFamily="49" charset="0"/>
                <a:cs typeface="Courier New" panose="02070309020205020404" pitchFamily="49" charset="0"/>
              </a:rPr>
              <a:t>   (</a:t>
            </a:r>
            <a:r>
              <a:rPr kumimoji="0" lang="en-US" altLang="zh-CN" b="1" dirty="0" err="1">
                <a:latin typeface="Courier New" panose="02070309020205020404" pitchFamily="49" charset="0"/>
                <a:cs typeface="Courier New" panose="02070309020205020404" pitchFamily="49" charset="0"/>
              </a:rPr>
              <a:t>r</a:t>
            </a:r>
            <a:r>
              <a:rPr kumimoji="0" lang="en-US" altLang="zh-CN" b="1" baseline="-25000" dirty="0" err="1">
                <a:latin typeface="Courier New" panose="02070309020205020404" pitchFamily="49" charset="0"/>
                <a:cs typeface="Courier New" panose="02070309020205020404" pitchFamily="49" charset="0"/>
              </a:rPr>
              <a:t>B</a:t>
            </a:r>
            <a:r>
              <a:rPr kumimoji="0" lang="en-US" altLang="zh-CN" b="1" dirty="0">
                <a:latin typeface="Courier New" panose="02070309020205020404" pitchFamily="49" charset="0"/>
                <a:cs typeface="Courier New" panose="02070309020205020404" pitchFamily="49" charset="0"/>
              </a:rPr>
              <a:t>, B) </a:t>
            </a:r>
            <a:r>
              <a:rPr kumimoji="0" lang="en-US" altLang="zh-CN" b="1" dirty="0">
                <a:latin typeface="Courier New" panose="02070309020205020404" pitchFamily="49" charset="0"/>
                <a:cs typeface="Courier New" panose="02070309020205020404" pitchFamily="49" charset="0"/>
                <a:sym typeface="Symbol" pitchFamily="2" charset="2"/>
              </a:rPr>
              <a:t> Sort-and-Count(B)</a:t>
            </a:r>
          </a:p>
          <a:p>
            <a:r>
              <a:rPr kumimoji="0" lang="en-US" altLang="zh-CN" b="1" dirty="0">
                <a:latin typeface="Courier New" panose="02070309020205020404" pitchFamily="49" charset="0"/>
                <a:cs typeface="Courier New" panose="02070309020205020404" pitchFamily="49" charset="0"/>
              </a:rPr>
              <a:t>   (</a:t>
            </a:r>
            <a:r>
              <a:rPr kumimoji="0" lang="en-US" altLang="zh-CN" b="1" dirty="0" err="1">
                <a:latin typeface="Courier New" panose="02070309020205020404" pitchFamily="49" charset="0"/>
                <a:cs typeface="Courier New" panose="02070309020205020404" pitchFamily="49" charset="0"/>
              </a:rPr>
              <a:t>r</a:t>
            </a:r>
            <a:r>
              <a:rPr kumimoji="0" lang="en-US" altLang="zh-CN" b="1" baseline="-25000" dirty="0" err="1">
                <a:latin typeface="Courier New" panose="02070309020205020404" pitchFamily="49" charset="0"/>
                <a:cs typeface="Courier New" panose="02070309020205020404" pitchFamily="49" charset="0"/>
              </a:rPr>
              <a:t>B</a:t>
            </a:r>
            <a:r>
              <a:rPr kumimoji="0" lang="en-US" altLang="zh-CN" b="1" dirty="0">
                <a:latin typeface="Courier New" panose="02070309020205020404" pitchFamily="49" charset="0"/>
                <a:cs typeface="Courier New" panose="02070309020205020404" pitchFamily="49" charset="0"/>
              </a:rPr>
              <a:t>, L) </a:t>
            </a:r>
            <a:r>
              <a:rPr kumimoji="0" lang="en-US" altLang="zh-CN" b="1" dirty="0">
                <a:latin typeface="Courier New" panose="02070309020205020404" pitchFamily="49" charset="0"/>
                <a:cs typeface="Courier New" panose="02070309020205020404" pitchFamily="49" charset="0"/>
                <a:sym typeface="Symbol" pitchFamily="2" charset="2"/>
              </a:rPr>
              <a:t> Merge-and-Count(A, B)</a:t>
            </a:r>
          </a:p>
          <a:p>
            <a:endParaRPr kumimoji="0" lang="en-US" altLang="zh-CN" b="1" dirty="0">
              <a:latin typeface="Courier New" panose="02070309020205020404" pitchFamily="49" charset="0"/>
              <a:cs typeface="Courier New" panose="02070309020205020404" pitchFamily="49" charset="0"/>
            </a:endParaRPr>
          </a:p>
          <a:p>
            <a:r>
              <a:rPr kumimoji="0" lang="en-US" altLang="zh-CN" b="1" dirty="0">
                <a:latin typeface="Courier New" panose="02070309020205020404" pitchFamily="49" charset="0"/>
                <a:cs typeface="Courier New" panose="02070309020205020404" pitchFamily="49" charset="0"/>
              </a:rPr>
              <a:t>   </a:t>
            </a:r>
            <a:r>
              <a:rPr kumimoji="0" lang="en-US" altLang="zh-CN" b="1" dirty="0">
                <a:solidFill>
                  <a:srgbClr val="0000CC"/>
                </a:solidFill>
                <a:latin typeface="Courier New" panose="02070309020205020404" pitchFamily="49" charset="0"/>
                <a:cs typeface="Courier New" panose="02070309020205020404" pitchFamily="49" charset="0"/>
              </a:rPr>
              <a:t>return</a:t>
            </a:r>
            <a:r>
              <a:rPr kumimoji="0" lang="en-US" altLang="zh-CN" b="1" dirty="0">
                <a:latin typeface="Courier New" panose="02070309020205020404" pitchFamily="49" charset="0"/>
                <a:cs typeface="Courier New" panose="02070309020205020404" pitchFamily="49" charset="0"/>
              </a:rPr>
              <a:t> r = </a:t>
            </a:r>
            <a:r>
              <a:rPr kumimoji="0" lang="en-US" altLang="zh-CN" b="1" dirty="0" err="1">
                <a:latin typeface="Courier New" panose="02070309020205020404" pitchFamily="49" charset="0"/>
                <a:cs typeface="Courier New" panose="02070309020205020404" pitchFamily="49" charset="0"/>
              </a:rPr>
              <a:t>r</a:t>
            </a:r>
            <a:r>
              <a:rPr kumimoji="0" lang="en-US" altLang="zh-CN" b="1" baseline="-25000" dirty="0" err="1">
                <a:latin typeface="Courier New" panose="02070309020205020404" pitchFamily="49" charset="0"/>
                <a:cs typeface="Courier New" panose="02070309020205020404" pitchFamily="49" charset="0"/>
              </a:rPr>
              <a:t>A</a:t>
            </a:r>
            <a:r>
              <a:rPr kumimoji="0" lang="en-US" altLang="zh-CN" b="1" dirty="0">
                <a:latin typeface="Courier New" panose="02070309020205020404" pitchFamily="49" charset="0"/>
                <a:cs typeface="Courier New" panose="02070309020205020404" pitchFamily="49" charset="0"/>
              </a:rPr>
              <a:t> + </a:t>
            </a:r>
            <a:r>
              <a:rPr kumimoji="0" lang="en-US" altLang="zh-CN" b="1" dirty="0" err="1">
                <a:latin typeface="Courier New" panose="02070309020205020404" pitchFamily="49" charset="0"/>
                <a:cs typeface="Courier New" panose="02070309020205020404" pitchFamily="49" charset="0"/>
              </a:rPr>
              <a:t>r</a:t>
            </a:r>
            <a:r>
              <a:rPr kumimoji="0" lang="en-US" altLang="zh-CN" b="1" baseline="-25000" dirty="0" err="1">
                <a:latin typeface="Courier New" panose="02070309020205020404" pitchFamily="49" charset="0"/>
                <a:cs typeface="Courier New" panose="02070309020205020404" pitchFamily="49" charset="0"/>
              </a:rPr>
              <a:t>B</a:t>
            </a:r>
            <a:r>
              <a:rPr kumimoji="0" lang="en-US" altLang="zh-CN" b="1" dirty="0">
                <a:latin typeface="Courier New" panose="02070309020205020404" pitchFamily="49" charset="0"/>
                <a:cs typeface="Courier New" panose="02070309020205020404" pitchFamily="49" charset="0"/>
              </a:rPr>
              <a:t> + r and the sorted list L</a:t>
            </a:r>
          </a:p>
          <a:p>
            <a:r>
              <a:rPr kumimoji="0" lang="en-US" altLang="zh-CN" b="1" dirty="0">
                <a:latin typeface="Courier New" panose="02070309020205020404" pitchFamily="49" charset="0"/>
                <a:cs typeface="Courier New" panose="02070309020205020404" pitchFamily="49" charset="0"/>
              </a:rPr>
              <a:t>}</a:t>
            </a:r>
          </a:p>
        </p:txBody>
      </p:sp>
      <p:pic>
        <p:nvPicPr>
          <p:cNvPr id="6" name="Picture 2">
            <a:extLst>
              <a:ext uri="{FF2B5EF4-FFF2-40B4-BE49-F238E27FC236}">
                <a16:creationId xmlns:a16="http://schemas.microsoft.com/office/drawing/2014/main" id="{21E3C85D-9792-7648-97A0-D34C1F4835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4">
            <a:extLst>
              <a:ext uri="{FF2B5EF4-FFF2-40B4-BE49-F238E27FC236}">
                <a16:creationId xmlns:a16="http://schemas.microsoft.com/office/drawing/2014/main" id="{359EABE6-7258-4743-A702-F3ED1C50B4B4}"/>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8069896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8E49EFFB-601C-3A46-9542-0BE487914D81}"/>
              </a:ext>
            </a:extLst>
          </p:cNvPr>
          <p:cNvSpPr>
            <a:spLocks noGrp="1" noChangeArrowheads="1"/>
          </p:cNvSpPr>
          <p:nvPr>
            <p:ph type="ctrTitle"/>
          </p:nvPr>
        </p:nvSpPr>
        <p:spPr>
          <a:noFill/>
        </p:spPr>
        <p:txBody>
          <a:bodyPr/>
          <a:lstStyle/>
          <a:p>
            <a:r>
              <a:rPr lang="en-US" altLang="zh-CN" dirty="0"/>
              <a:t>3.  Closest Pair of Points</a:t>
            </a:r>
          </a:p>
        </p:txBody>
      </p:sp>
      <p:pic>
        <p:nvPicPr>
          <p:cNvPr id="3" name="Picture 2">
            <a:extLst>
              <a:ext uri="{FF2B5EF4-FFF2-40B4-BE49-F238E27FC236}">
                <a16:creationId xmlns:a16="http://schemas.microsoft.com/office/drawing/2014/main" id="{02307C4D-7F57-C548-A630-A517732A79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8B508591-89A5-AC41-93CF-54BF086954B2}"/>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41925871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3">
            <a:extLst>
              <a:ext uri="{FF2B5EF4-FFF2-40B4-BE49-F238E27FC236}">
                <a16:creationId xmlns:a16="http://schemas.microsoft.com/office/drawing/2014/main" id="{34698246-BE67-1048-BB87-33A4547A4377}"/>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331D755D-40A9-6640-BAFF-059E683A1841}" type="slidenum">
              <a:rPr lang="en-US" altLang="zh-CN" sz="800"/>
              <a:pPr/>
              <a:t>56</a:t>
            </a:fld>
            <a:endParaRPr lang="en-US" altLang="zh-CN" sz="1400"/>
          </a:p>
        </p:txBody>
      </p:sp>
      <p:sp>
        <p:nvSpPr>
          <p:cNvPr id="52226" name="Rectangle 2">
            <a:extLst>
              <a:ext uri="{FF2B5EF4-FFF2-40B4-BE49-F238E27FC236}">
                <a16:creationId xmlns:a16="http://schemas.microsoft.com/office/drawing/2014/main" id="{342730FD-FC6E-484A-9F4D-DDF18CBAA83B}"/>
              </a:ext>
            </a:extLst>
          </p:cNvPr>
          <p:cNvSpPr>
            <a:spLocks noGrp="1" noChangeArrowheads="1"/>
          </p:cNvSpPr>
          <p:nvPr>
            <p:ph type="title"/>
          </p:nvPr>
        </p:nvSpPr>
        <p:spPr/>
        <p:txBody>
          <a:bodyPr/>
          <a:lstStyle/>
          <a:p>
            <a:r>
              <a:rPr lang="en-US" altLang="zh-CN"/>
              <a:t>Closest Pair of Points</a:t>
            </a:r>
          </a:p>
        </p:txBody>
      </p:sp>
      <p:sp>
        <p:nvSpPr>
          <p:cNvPr id="52227" name="Rectangle 3">
            <a:extLst>
              <a:ext uri="{FF2B5EF4-FFF2-40B4-BE49-F238E27FC236}">
                <a16:creationId xmlns:a16="http://schemas.microsoft.com/office/drawing/2014/main" id="{2F8E8380-8D47-3A41-BE2C-CD2B94C27E9F}"/>
              </a:ext>
            </a:extLst>
          </p:cNvPr>
          <p:cNvSpPr>
            <a:spLocks noGrp="1" noChangeArrowheads="1"/>
          </p:cNvSpPr>
          <p:nvPr>
            <p:ph type="body" idx="1"/>
          </p:nvPr>
        </p:nvSpPr>
        <p:spPr/>
        <p:txBody>
          <a:bodyPr>
            <a:normAutofit fontScale="92500" lnSpcReduction="20000"/>
          </a:bodyPr>
          <a:lstStyle/>
          <a:p>
            <a:r>
              <a:rPr lang="en-US" altLang="zh-CN" dirty="0">
                <a:solidFill>
                  <a:srgbClr val="0000CC"/>
                </a:solidFill>
              </a:rPr>
              <a:t>Closest pair.  </a:t>
            </a:r>
            <a:r>
              <a:rPr lang="en-US" altLang="zh-CN" dirty="0">
                <a:solidFill>
                  <a:schemeClr val="tx1"/>
                </a:solidFill>
              </a:rPr>
              <a:t>Given n points in the plane, find a pair with smallest Euclidean distance between them.</a:t>
            </a:r>
            <a:endParaRPr lang="en-US" altLang="zh-CN" dirty="0"/>
          </a:p>
          <a:p>
            <a:pPr lvl="1"/>
            <a:endParaRPr lang="en-US" altLang="zh-CN" dirty="0"/>
          </a:p>
          <a:p>
            <a:r>
              <a:rPr lang="en-US" altLang="zh-CN" dirty="0">
                <a:solidFill>
                  <a:srgbClr val="0000CC"/>
                </a:solidFill>
              </a:rPr>
              <a:t>Fundamental geometric primitive</a:t>
            </a:r>
            <a:r>
              <a:rPr lang="en-US" altLang="zh-CN" dirty="0"/>
              <a:t>.</a:t>
            </a:r>
          </a:p>
          <a:p>
            <a:pPr lvl="1"/>
            <a:r>
              <a:rPr lang="en-US" altLang="zh-CN" dirty="0"/>
              <a:t>Graphics, computer vision, geographic information systems, molecular modeling, air traffic control.</a:t>
            </a:r>
          </a:p>
          <a:p>
            <a:pPr lvl="1"/>
            <a:r>
              <a:rPr lang="en-US" altLang="zh-CN" dirty="0"/>
              <a:t>Special case of nearest neighbor, Euclidean MST, Voronoi.</a:t>
            </a:r>
          </a:p>
          <a:p>
            <a:pPr lvl="1"/>
            <a:endParaRPr lang="en-US" altLang="zh-CN" dirty="0"/>
          </a:p>
          <a:p>
            <a:pPr lvl="1"/>
            <a:endParaRPr lang="en-US" altLang="zh-CN" dirty="0"/>
          </a:p>
          <a:p>
            <a:r>
              <a:rPr lang="en-US" altLang="zh-CN" dirty="0">
                <a:solidFill>
                  <a:srgbClr val="0000CC"/>
                </a:solidFill>
              </a:rPr>
              <a:t>Brute force</a:t>
            </a:r>
            <a:r>
              <a:rPr lang="en-US" altLang="zh-CN" dirty="0"/>
              <a:t>.  </a:t>
            </a:r>
            <a:r>
              <a:rPr lang="en-US" altLang="zh-CN" dirty="0">
                <a:solidFill>
                  <a:schemeClr val="tx1"/>
                </a:solidFill>
              </a:rPr>
              <a:t>Check all pairs of points p and q with </a:t>
            </a:r>
            <a:r>
              <a:rPr lang="en-US" altLang="zh-CN" dirty="0">
                <a:solidFill>
                  <a:schemeClr val="tx1"/>
                </a:solidFill>
                <a:sym typeface="Symbol" pitchFamily="2" charset="2"/>
              </a:rPr>
              <a:t></a:t>
            </a:r>
            <a:r>
              <a:rPr lang="en-US" altLang="zh-CN" dirty="0">
                <a:solidFill>
                  <a:schemeClr val="tx1"/>
                </a:solidFill>
              </a:rPr>
              <a:t>(n</a:t>
            </a:r>
            <a:r>
              <a:rPr lang="en-US" altLang="zh-CN" sz="2000" baseline="30000" dirty="0"/>
              <a:t>2</a:t>
            </a:r>
            <a:r>
              <a:rPr lang="en-US" altLang="zh-CN" dirty="0">
                <a:solidFill>
                  <a:schemeClr val="tx1"/>
                </a:solidFill>
              </a:rPr>
              <a:t>) comparisons.</a:t>
            </a:r>
          </a:p>
          <a:p>
            <a:pPr lvl="1"/>
            <a:endParaRPr lang="en-US" altLang="zh-CN" dirty="0"/>
          </a:p>
          <a:p>
            <a:r>
              <a:rPr lang="en-US" altLang="zh-CN" dirty="0">
                <a:solidFill>
                  <a:srgbClr val="0000CC"/>
                </a:solidFill>
              </a:rPr>
              <a:t>1-D version</a:t>
            </a:r>
            <a:r>
              <a:rPr lang="en-US" altLang="zh-CN" dirty="0"/>
              <a:t>.  </a:t>
            </a:r>
            <a:r>
              <a:rPr lang="en-US" altLang="zh-CN" dirty="0">
                <a:solidFill>
                  <a:schemeClr val="tx1"/>
                </a:solidFill>
              </a:rPr>
              <a:t>O(n log n) easy if points are on a line.</a:t>
            </a:r>
          </a:p>
          <a:p>
            <a:pPr lvl="1"/>
            <a:endParaRPr lang="en-US" altLang="zh-CN" dirty="0"/>
          </a:p>
          <a:p>
            <a:r>
              <a:rPr lang="en-US" altLang="zh-CN" dirty="0">
                <a:solidFill>
                  <a:srgbClr val="0000CC"/>
                </a:solidFill>
              </a:rPr>
              <a:t>Assumption</a:t>
            </a:r>
            <a:r>
              <a:rPr lang="en-US" altLang="zh-CN" dirty="0"/>
              <a:t>.  </a:t>
            </a:r>
            <a:r>
              <a:rPr lang="en-US" altLang="zh-CN" dirty="0">
                <a:solidFill>
                  <a:schemeClr val="tx1"/>
                </a:solidFill>
              </a:rPr>
              <a:t>No two points have same x coordinate.</a:t>
            </a:r>
          </a:p>
        </p:txBody>
      </p:sp>
      <p:sp>
        <p:nvSpPr>
          <p:cNvPr id="52228" name="Text Box 6">
            <a:extLst>
              <a:ext uri="{FF2B5EF4-FFF2-40B4-BE49-F238E27FC236}">
                <a16:creationId xmlns:a16="http://schemas.microsoft.com/office/drawing/2014/main" id="{73532DC8-3F61-0D45-B6D7-EBDF44B08E8A}"/>
              </a:ext>
            </a:extLst>
          </p:cNvPr>
          <p:cNvSpPr txBox="1">
            <a:spLocks noChangeArrowheads="1"/>
          </p:cNvSpPr>
          <p:nvPr/>
        </p:nvSpPr>
        <p:spPr bwMode="auto">
          <a:xfrm>
            <a:off x="1836118" y="6185298"/>
            <a:ext cx="278281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1600">
                <a:solidFill>
                  <a:schemeClr val="tx1"/>
                </a:solidFill>
                <a:latin typeface="Comic Sans MS" panose="030F0902030302020204" pitchFamily="66" charset="0"/>
              </a:defRPr>
            </a:lvl1pPr>
            <a:lvl2pPr marL="742950" indent="-285750" defTabSz="1019175">
              <a:defRPr kumimoji="1" sz="1600">
                <a:solidFill>
                  <a:schemeClr val="tx1"/>
                </a:solidFill>
                <a:latin typeface="Comic Sans MS" panose="030F0902030302020204" pitchFamily="66" charset="0"/>
              </a:defRPr>
            </a:lvl2pPr>
            <a:lvl3pPr marL="1143000" indent="-228600" defTabSz="1019175">
              <a:defRPr kumimoji="1" sz="1600">
                <a:solidFill>
                  <a:schemeClr val="tx1"/>
                </a:solidFill>
                <a:latin typeface="Comic Sans MS" panose="030F0902030302020204" pitchFamily="66" charset="0"/>
              </a:defRPr>
            </a:lvl3pPr>
            <a:lvl4pPr marL="1600200" indent="-228600" defTabSz="1019175">
              <a:defRPr kumimoji="1" sz="1600">
                <a:solidFill>
                  <a:schemeClr val="tx1"/>
                </a:solidFill>
                <a:latin typeface="Comic Sans MS" panose="030F0902030302020204" pitchFamily="66" charset="0"/>
              </a:defRPr>
            </a:lvl4pPr>
            <a:lvl5pPr marL="2057400" indent="-228600" defTabSz="1019175">
              <a:defRPr kumimoji="1" sz="1600">
                <a:solidFill>
                  <a:schemeClr val="tx1"/>
                </a:solidFill>
                <a:latin typeface="Comic Sans MS" panose="030F0902030302020204" pitchFamily="66" charset="0"/>
              </a:defRPr>
            </a:lvl5pPr>
            <a:lvl6pPr marL="25146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a:t>to make presentation cleaner</a:t>
            </a:r>
            <a:endParaRPr lang="en-US" altLang="zh-CN">
              <a:sym typeface="Symbol" pitchFamily="2" charset="2"/>
            </a:endParaRPr>
          </a:p>
        </p:txBody>
      </p:sp>
      <p:sp>
        <p:nvSpPr>
          <p:cNvPr id="52230" name="Text Box 8">
            <a:extLst>
              <a:ext uri="{FF2B5EF4-FFF2-40B4-BE49-F238E27FC236}">
                <a16:creationId xmlns:a16="http://schemas.microsoft.com/office/drawing/2014/main" id="{1C511341-5B5B-0C4F-94C4-376E92A60A53}"/>
              </a:ext>
            </a:extLst>
          </p:cNvPr>
          <p:cNvSpPr txBox="1">
            <a:spLocks noChangeArrowheads="1"/>
          </p:cNvSpPr>
          <p:nvPr/>
        </p:nvSpPr>
        <p:spPr bwMode="auto">
          <a:xfrm>
            <a:off x="4739839" y="3781796"/>
            <a:ext cx="58317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1600">
                <a:solidFill>
                  <a:schemeClr val="tx1"/>
                </a:solidFill>
                <a:latin typeface="Comic Sans MS" panose="030F0902030302020204" pitchFamily="66" charset="0"/>
              </a:defRPr>
            </a:lvl1pPr>
            <a:lvl2pPr marL="742950" indent="-285750" defTabSz="1019175">
              <a:defRPr kumimoji="1" sz="1600">
                <a:solidFill>
                  <a:schemeClr val="tx1"/>
                </a:solidFill>
                <a:latin typeface="Comic Sans MS" panose="030F0902030302020204" pitchFamily="66" charset="0"/>
              </a:defRPr>
            </a:lvl2pPr>
            <a:lvl3pPr marL="1143000" indent="-228600" defTabSz="1019175">
              <a:defRPr kumimoji="1" sz="1600">
                <a:solidFill>
                  <a:schemeClr val="tx1"/>
                </a:solidFill>
                <a:latin typeface="Comic Sans MS" panose="030F0902030302020204" pitchFamily="66" charset="0"/>
              </a:defRPr>
            </a:lvl3pPr>
            <a:lvl4pPr marL="1600200" indent="-228600" defTabSz="1019175">
              <a:defRPr kumimoji="1" sz="1600">
                <a:solidFill>
                  <a:schemeClr val="tx1"/>
                </a:solidFill>
                <a:latin typeface="Comic Sans MS" panose="030F0902030302020204" pitchFamily="66" charset="0"/>
              </a:defRPr>
            </a:lvl4pPr>
            <a:lvl5pPr marL="2057400" indent="-228600" defTabSz="1019175">
              <a:defRPr kumimoji="1" sz="1600">
                <a:solidFill>
                  <a:schemeClr val="tx1"/>
                </a:solidFill>
                <a:latin typeface="Comic Sans MS" panose="030F0902030302020204" pitchFamily="66" charset="0"/>
              </a:defRPr>
            </a:lvl5pPr>
            <a:lvl6pPr marL="25146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dirty="0"/>
              <a:t>fast closest pair inspired fast algorithms for these problems</a:t>
            </a:r>
            <a:endParaRPr lang="en-US" altLang="zh-CN" dirty="0">
              <a:sym typeface="Symbol" pitchFamily="2" charset="2"/>
            </a:endParaRPr>
          </a:p>
        </p:txBody>
      </p:sp>
      <p:sp>
        <p:nvSpPr>
          <p:cNvPr id="52231" name="Line 9">
            <a:extLst>
              <a:ext uri="{FF2B5EF4-FFF2-40B4-BE49-F238E27FC236}">
                <a16:creationId xmlns:a16="http://schemas.microsoft.com/office/drawing/2014/main" id="{D6C22F6A-936C-FB46-860B-8289C3BAE13B}"/>
              </a:ext>
            </a:extLst>
          </p:cNvPr>
          <p:cNvSpPr>
            <a:spLocks noChangeShapeType="1"/>
          </p:cNvSpPr>
          <p:nvPr/>
        </p:nvSpPr>
        <p:spPr bwMode="auto">
          <a:xfrm flipH="1" flipV="1">
            <a:off x="4926495" y="3525458"/>
            <a:ext cx="241852" cy="256338"/>
          </a:xfrm>
          <a:prstGeom prst="line">
            <a:avLst/>
          </a:prstGeom>
          <a:noFill/>
          <a:ln w="38100">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9" name="Line 9">
            <a:extLst>
              <a:ext uri="{FF2B5EF4-FFF2-40B4-BE49-F238E27FC236}">
                <a16:creationId xmlns:a16="http://schemas.microsoft.com/office/drawing/2014/main" id="{E1C97DE3-61B5-B04D-9416-7C17A3C31004}"/>
              </a:ext>
            </a:extLst>
          </p:cNvPr>
          <p:cNvSpPr>
            <a:spLocks noChangeShapeType="1"/>
          </p:cNvSpPr>
          <p:nvPr/>
        </p:nvSpPr>
        <p:spPr bwMode="auto">
          <a:xfrm flipH="1" flipV="1">
            <a:off x="1875874" y="5924793"/>
            <a:ext cx="241852" cy="256338"/>
          </a:xfrm>
          <a:prstGeom prst="line">
            <a:avLst/>
          </a:prstGeom>
          <a:noFill/>
          <a:ln w="38100">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pic>
        <p:nvPicPr>
          <p:cNvPr id="10" name="Picture 2">
            <a:extLst>
              <a:ext uri="{FF2B5EF4-FFF2-40B4-BE49-F238E27FC236}">
                <a16:creationId xmlns:a16="http://schemas.microsoft.com/office/drawing/2014/main" id="{F746BF3C-DC67-C242-A760-1C0A2E279E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4">
            <a:extLst>
              <a:ext uri="{FF2B5EF4-FFF2-40B4-BE49-F238E27FC236}">
                <a16:creationId xmlns:a16="http://schemas.microsoft.com/office/drawing/2014/main" id="{5EC73CD4-8257-ED41-A050-64D26FD31255}"/>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24033641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3">
            <a:extLst>
              <a:ext uri="{FF2B5EF4-FFF2-40B4-BE49-F238E27FC236}">
                <a16:creationId xmlns:a16="http://schemas.microsoft.com/office/drawing/2014/main" id="{D7581771-236A-3A4B-A9DD-B7C76DC63E4A}"/>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7BB02DCD-7359-F743-9A21-CE3C0AC5099E}" type="slidenum">
              <a:rPr lang="en-US" altLang="zh-CN" sz="800"/>
              <a:pPr/>
              <a:t>57</a:t>
            </a:fld>
            <a:endParaRPr lang="en-US" altLang="zh-CN" sz="1400"/>
          </a:p>
        </p:txBody>
      </p:sp>
      <p:sp>
        <p:nvSpPr>
          <p:cNvPr id="54274" name="Rectangle 2">
            <a:extLst>
              <a:ext uri="{FF2B5EF4-FFF2-40B4-BE49-F238E27FC236}">
                <a16:creationId xmlns:a16="http://schemas.microsoft.com/office/drawing/2014/main" id="{DA626639-8927-8C49-AB0F-EA81EA95106E}"/>
              </a:ext>
            </a:extLst>
          </p:cNvPr>
          <p:cNvSpPr>
            <a:spLocks noChangeArrowheads="1"/>
          </p:cNvSpPr>
          <p:nvPr/>
        </p:nvSpPr>
        <p:spPr bwMode="auto">
          <a:xfrm>
            <a:off x="3200400" y="2971800"/>
            <a:ext cx="6248400" cy="3581400"/>
          </a:xfrm>
          <a:prstGeom prst="rect">
            <a:avLst/>
          </a:prstGeom>
          <a:solidFill>
            <a:schemeClr val="accent5">
              <a:lumMod val="20000"/>
              <a:lumOff val="80000"/>
            </a:schemeClr>
          </a:solidFill>
          <a:ln w="12700">
            <a:solidFill>
              <a:schemeClr val="tx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endParaRPr lang="zh-CN" altLang="zh-CN"/>
          </a:p>
        </p:txBody>
      </p:sp>
      <p:sp>
        <p:nvSpPr>
          <p:cNvPr id="54275" name="Rectangle 3">
            <a:extLst>
              <a:ext uri="{FF2B5EF4-FFF2-40B4-BE49-F238E27FC236}">
                <a16:creationId xmlns:a16="http://schemas.microsoft.com/office/drawing/2014/main" id="{A9E1C420-DD4A-414C-B87D-00B67C3295EC}"/>
              </a:ext>
            </a:extLst>
          </p:cNvPr>
          <p:cNvSpPr>
            <a:spLocks noGrp="1" noChangeArrowheads="1"/>
          </p:cNvSpPr>
          <p:nvPr>
            <p:ph type="title"/>
          </p:nvPr>
        </p:nvSpPr>
        <p:spPr/>
        <p:txBody>
          <a:bodyPr/>
          <a:lstStyle/>
          <a:p>
            <a:r>
              <a:rPr lang="en-US" altLang="zh-CN"/>
              <a:t>Closest Pair of Points:  First Attempt</a:t>
            </a:r>
          </a:p>
        </p:txBody>
      </p:sp>
      <p:sp>
        <p:nvSpPr>
          <p:cNvPr id="54276" name="Rectangle 4">
            <a:extLst>
              <a:ext uri="{FF2B5EF4-FFF2-40B4-BE49-F238E27FC236}">
                <a16:creationId xmlns:a16="http://schemas.microsoft.com/office/drawing/2014/main" id="{FFC642E4-680D-F147-8B89-915C52D62783}"/>
              </a:ext>
            </a:extLst>
          </p:cNvPr>
          <p:cNvSpPr>
            <a:spLocks noGrp="1" noChangeArrowheads="1"/>
          </p:cNvSpPr>
          <p:nvPr>
            <p:ph type="body" idx="1"/>
          </p:nvPr>
        </p:nvSpPr>
        <p:spPr/>
        <p:txBody>
          <a:bodyPr/>
          <a:lstStyle/>
          <a:p>
            <a:r>
              <a:rPr lang="en-US" altLang="zh-CN"/>
              <a:t>Divide.  </a:t>
            </a:r>
            <a:r>
              <a:rPr lang="en-US" altLang="zh-CN">
                <a:solidFill>
                  <a:schemeClr val="tx1"/>
                </a:solidFill>
              </a:rPr>
              <a:t>Sub-divide region into 4 quadrants.</a:t>
            </a:r>
          </a:p>
          <a:p>
            <a:pPr lvl="1"/>
            <a:endParaRPr lang="en-US" altLang="zh-CN">
              <a:sym typeface="Symbol" pitchFamily="2" charset="2"/>
            </a:endParaRPr>
          </a:p>
        </p:txBody>
      </p:sp>
      <p:sp>
        <p:nvSpPr>
          <p:cNvPr id="54277" name="Oval 5">
            <a:extLst>
              <a:ext uri="{FF2B5EF4-FFF2-40B4-BE49-F238E27FC236}">
                <a16:creationId xmlns:a16="http://schemas.microsoft.com/office/drawing/2014/main" id="{E91283CB-8A87-CC40-8D2A-138BC5C524C8}"/>
              </a:ext>
            </a:extLst>
          </p:cNvPr>
          <p:cNvSpPr>
            <a:spLocks noChangeArrowheads="1"/>
          </p:cNvSpPr>
          <p:nvPr/>
        </p:nvSpPr>
        <p:spPr bwMode="auto">
          <a:xfrm flipH="1">
            <a:off x="3810000" y="4114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4278" name="Oval 6">
            <a:extLst>
              <a:ext uri="{FF2B5EF4-FFF2-40B4-BE49-F238E27FC236}">
                <a16:creationId xmlns:a16="http://schemas.microsoft.com/office/drawing/2014/main" id="{179A3A39-BADB-BD4F-B9D8-2BEA17B1AF5B}"/>
              </a:ext>
            </a:extLst>
          </p:cNvPr>
          <p:cNvSpPr>
            <a:spLocks noChangeArrowheads="1"/>
          </p:cNvSpPr>
          <p:nvPr/>
        </p:nvSpPr>
        <p:spPr bwMode="auto">
          <a:xfrm flipH="1">
            <a:off x="5638800" y="4038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4279" name="Oval 7">
            <a:extLst>
              <a:ext uri="{FF2B5EF4-FFF2-40B4-BE49-F238E27FC236}">
                <a16:creationId xmlns:a16="http://schemas.microsoft.com/office/drawing/2014/main" id="{F204CC47-DC4F-2044-B89E-94E61DF1BEC5}"/>
              </a:ext>
            </a:extLst>
          </p:cNvPr>
          <p:cNvSpPr>
            <a:spLocks noChangeArrowheads="1"/>
          </p:cNvSpPr>
          <p:nvPr/>
        </p:nvSpPr>
        <p:spPr bwMode="auto">
          <a:xfrm flipH="1">
            <a:off x="4876800" y="5410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4280" name="Oval 8">
            <a:extLst>
              <a:ext uri="{FF2B5EF4-FFF2-40B4-BE49-F238E27FC236}">
                <a16:creationId xmlns:a16="http://schemas.microsoft.com/office/drawing/2014/main" id="{4C23B85A-7F8D-1541-B370-4C1CFDB587F6}"/>
              </a:ext>
            </a:extLst>
          </p:cNvPr>
          <p:cNvSpPr>
            <a:spLocks noChangeArrowheads="1"/>
          </p:cNvSpPr>
          <p:nvPr/>
        </p:nvSpPr>
        <p:spPr bwMode="auto">
          <a:xfrm flipH="1">
            <a:off x="5943600" y="6019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4281" name="Oval 9">
            <a:extLst>
              <a:ext uri="{FF2B5EF4-FFF2-40B4-BE49-F238E27FC236}">
                <a16:creationId xmlns:a16="http://schemas.microsoft.com/office/drawing/2014/main" id="{B4642531-0B06-4B41-BE74-A5C66C9A3215}"/>
              </a:ext>
            </a:extLst>
          </p:cNvPr>
          <p:cNvSpPr>
            <a:spLocks noChangeArrowheads="1"/>
          </p:cNvSpPr>
          <p:nvPr/>
        </p:nvSpPr>
        <p:spPr bwMode="auto">
          <a:xfrm flipH="1">
            <a:off x="34290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4282" name="Oval 10">
            <a:extLst>
              <a:ext uri="{FF2B5EF4-FFF2-40B4-BE49-F238E27FC236}">
                <a16:creationId xmlns:a16="http://schemas.microsoft.com/office/drawing/2014/main" id="{313D4632-6FFE-DF4F-A6F7-6C040C120F95}"/>
              </a:ext>
            </a:extLst>
          </p:cNvPr>
          <p:cNvSpPr>
            <a:spLocks noChangeArrowheads="1"/>
          </p:cNvSpPr>
          <p:nvPr/>
        </p:nvSpPr>
        <p:spPr bwMode="auto">
          <a:xfrm flipH="1">
            <a:off x="4419600" y="3962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4283" name="Oval 11">
            <a:extLst>
              <a:ext uri="{FF2B5EF4-FFF2-40B4-BE49-F238E27FC236}">
                <a16:creationId xmlns:a16="http://schemas.microsoft.com/office/drawing/2014/main" id="{487927DD-F06B-7040-B28A-BC32BB36EC64}"/>
              </a:ext>
            </a:extLst>
          </p:cNvPr>
          <p:cNvSpPr>
            <a:spLocks noChangeArrowheads="1"/>
          </p:cNvSpPr>
          <p:nvPr/>
        </p:nvSpPr>
        <p:spPr bwMode="auto">
          <a:xfrm flipH="1">
            <a:off x="4648200" y="3276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4284" name="Oval 12">
            <a:extLst>
              <a:ext uri="{FF2B5EF4-FFF2-40B4-BE49-F238E27FC236}">
                <a16:creationId xmlns:a16="http://schemas.microsoft.com/office/drawing/2014/main" id="{FC886066-F61F-E54E-983C-CFCBD65289FB}"/>
              </a:ext>
            </a:extLst>
          </p:cNvPr>
          <p:cNvSpPr>
            <a:spLocks noChangeArrowheads="1"/>
          </p:cNvSpPr>
          <p:nvPr/>
        </p:nvSpPr>
        <p:spPr bwMode="auto">
          <a:xfrm flipH="1">
            <a:off x="4724400" y="4267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4285" name="Oval 13">
            <a:extLst>
              <a:ext uri="{FF2B5EF4-FFF2-40B4-BE49-F238E27FC236}">
                <a16:creationId xmlns:a16="http://schemas.microsoft.com/office/drawing/2014/main" id="{A9A1763B-06F6-5449-89A1-E15B7BF6FFD3}"/>
              </a:ext>
            </a:extLst>
          </p:cNvPr>
          <p:cNvSpPr>
            <a:spLocks noChangeArrowheads="1"/>
          </p:cNvSpPr>
          <p:nvPr/>
        </p:nvSpPr>
        <p:spPr bwMode="auto">
          <a:xfrm flipH="1">
            <a:off x="71628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4286" name="Oval 14">
            <a:extLst>
              <a:ext uri="{FF2B5EF4-FFF2-40B4-BE49-F238E27FC236}">
                <a16:creationId xmlns:a16="http://schemas.microsoft.com/office/drawing/2014/main" id="{FA0B0B6A-D9DA-634B-A1F1-432186A9152E}"/>
              </a:ext>
            </a:extLst>
          </p:cNvPr>
          <p:cNvSpPr>
            <a:spLocks noChangeArrowheads="1"/>
          </p:cNvSpPr>
          <p:nvPr/>
        </p:nvSpPr>
        <p:spPr bwMode="auto">
          <a:xfrm flipH="1">
            <a:off x="54102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4287" name="Oval 15">
            <a:extLst>
              <a:ext uri="{FF2B5EF4-FFF2-40B4-BE49-F238E27FC236}">
                <a16:creationId xmlns:a16="http://schemas.microsoft.com/office/drawing/2014/main" id="{F9443D21-3D61-E049-9AED-DCD22FCDA188}"/>
              </a:ext>
            </a:extLst>
          </p:cNvPr>
          <p:cNvSpPr>
            <a:spLocks noChangeArrowheads="1"/>
          </p:cNvSpPr>
          <p:nvPr/>
        </p:nvSpPr>
        <p:spPr bwMode="auto">
          <a:xfrm flipH="1">
            <a:off x="6629400" y="4191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4288" name="Oval 16">
            <a:extLst>
              <a:ext uri="{FF2B5EF4-FFF2-40B4-BE49-F238E27FC236}">
                <a16:creationId xmlns:a16="http://schemas.microsoft.com/office/drawing/2014/main" id="{A6711B4E-A886-1645-B61D-411634A6606B}"/>
              </a:ext>
            </a:extLst>
          </p:cNvPr>
          <p:cNvSpPr>
            <a:spLocks noChangeArrowheads="1"/>
          </p:cNvSpPr>
          <p:nvPr/>
        </p:nvSpPr>
        <p:spPr bwMode="auto">
          <a:xfrm flipH="1">
            <a:off x="6400800" y="4572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4289" name="Oval 17">
            <a:extLst>
              <a:ext uri="{FF2B5EF4-FFF2-40B4-BE49-F238E27FC236}">
                <a16:creationId xmlns:a16="http://schemas.microsoft.com/office/drawing/2014/main" id="{FD966A31-6CBB-0A48-996A-E9F22E05F079}"/>
              </a:ext>
            </a:extLst>
          </p:cNvPr>
          <p:cNvSpPr>
            <a:spLocks noChangeArrowheads="1"/>
          </p:cNvSpPr>
          <p:nvPr/>
        </p:nvSpPr>
        <p:spPr bwMode="auto">
          <a:xfrm flipH="1">
            <a:off x="9144000" y="6400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4290" name="Oval 18">
            <a:extLst>
              <a:ext uri="{FF2B5EF4-FFF2-40B4-BE49-F238E27FC236}">
                <a16:creationId xmlns:a16="http://schemas.microsoft.com/office/drawing/2014/main" id="{B0AFCF9A-A2B5-7243-9DBD-18B6AFB3BAE7}"/>
              </a:ext>
            </a:extLst>
          </p:cNvPr>
          <p:cNvSpPr>
            <a:spLocks noChangeArrowheads="1"/>
          </p:cNvSpPr>
          <p:nvPr/>
        </p:nvSpPr>
        <p:spPr bwMode="auto">
          <a:xfrm flipH="1">
            <a:off x="7543800" y="3352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4291" name="Oval 19">
            <a:extLst>
              <a:ext uri="{FF2B5EF4-FFF2-40B4-BE49-F238E27FC236}">
                <a16:creationId xmlns:a16="http://schemas.microsoft.com/office/drawing/2014/main" id="{5B303C53-97A1-C04D-8F76-81900819585C}"/>
              </a:ext>
            </a:extLst>
          </p:cNvPr>
          <p:cNvSpPr>
            <a:spLocks noChangeArrowheads="1"/>
          </p:cNvSpPr>
          <p:nvPr/>
        </p:nvSpPr>
        <p:spPr bwMode="auto">
          <a:xfrm flipH="1">
            <a:off x="8001000" y="4648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4292" name="Oval 20">
            <a:extLst>
              <a:ext uri="{FF2B5EF4-FFF2-40B4-BE49-F238E27FC236}">
                <a16:creationId xmlns:a16="http://schemas.microsoft.com/office/drawing/2014/main" id="{261A47DC-0C04-0B46-A3F2-218121DFF2E7}"/>
              </a:ext>
            </a:extLst>
          </p:cNvPr>
          <p:cNvSpPr>
            <a:spLocks noChangeArrowheads="1"/>
          </p:cNvSpPr>
          <p:nvPr/>
        </p:nvSpPr>
        <p:spPr bwMode="auto">
          <a:xfrm flipH="1">
            <a:off x="3352800" y="4495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4293" name="Oval 21">
            <a:extLst>
              <a:ext uri="{FF2B5EF4-FFF2-40B4-BE49-F238E27FC236}">
                <a16:creationId xmlns:a16="http://schemas.microsoft.com/office/drawing/2014/main" id="{970BC471-9885-0A44-8B60-4113ED1440AA}"/>
              </a:ext>
            </a:extLst>
          </p:cNvPr>
          <p:cNvSpPr>
            <a:spLocks noChangeArrowheads="1"/>
          </p:cNvSpPr>
          <p:nvPr/>
        </p:nvSpPr>
        <p:spPr bwMode="auto">
          <a:xfrm flipH="1">
            <a:off x="5867400" y="4343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4294" name="Oval 22">
            <a:extLst>
              <a:ext uri="{FF2B5EF4-FFF2-40B4-BE49-F238E27FC236}">
                <a16:creationId xmlns:a16="http://schemas.microsoft.com/office/drawing/2014/main" id="{2F8F253F-2C4D-C341-8B54-55086EA8DE90}"/>
              </a:ext>
            </a:extLst>
          </p:cNvPr>
          <p:cNvSpPr>
            <a:spLocks noChangeArrowheads="1"/>
          </p:cNvSpPr>
          <p:nvPr/>
        </p:nvSpPr>
        <p:spPr bwMode="auto">
          <a:xfrm flipH="1">
            <a:off x="4876800" y="4724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4295" name="Oval 23">
            <a:extLst>
              <a:ext uri="{FF2B5EF4-FFF2-40B4-BE49-F238E27FC236}">
                <a16:creationId xmlns:a16="http://schemas.microsoft.com/office/drawing/2014/main" id="{43AFC640-FDEF-A843-A9F1-025D1FAF577B}"/>
              </a:ext>
            </a:extLst>
          </p:cNvPr>
          <p:cNvSpPr>
            <a:spLocks noChangeArrowheads="1"/>
          </p:cNvSpPr>
          <p:nvPr/>
        </p:nvSpPr>
        <p:spPr bwMode="auto">
          <a:xfrm flipH="1">
            <a:off x="5638800" y="4495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4296" name="Oval 24">
            <a:extLst>
              <a:ext uri="{FF2B5EF4-FFF2-40B4-BE49-F238E27FC236}">
                <a16:creationId xmlns:a16="http://schemas.microsoft.com/office/drawing/2014/main" id="{348A2831-D173-CE40-9331-DB8AB99A697B}"/>
              </a:ext>
            </a:extLst>
          </p:cNvPr>
          <p:cNvSpPr>
            <a:spLocks noChangeArrowheads="1"/>
          </p:cNvSpPr>
          <p:nvPr/>
        </p:nvSpPr>
        <p:spPr bwMode="auto">
          <a:xfrm flipH="1">
            <a:off x="5486400" y="5334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4297" name="Oval 25">
            <a:extLst>
              <a:ext uri="{FF2B5EF4-FFF2-40B4-BE49-F238E27FC236}">
                <a16:creationId xmlns:a16="http://schemas.microsoft.com/office/drawing/2014/main" id="{6CEC7277-9041-1243-BBB9-8D13FBEC48D5}"/>
              </a:ext>
            </a:extLst>
          </p:cNvPr>
          <p:cNvSpPr>
            <a:spLocks noChangeArrowheads="1"/>
          </p:cNvSpPr>
          <p:nvPr/>
        </p:nvSpPr>
        <p:spPr bwMode="auto">
          <a:xfrm flipH="1">
            <a:off x="3429000" y="5638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4298" name="Oval 26">
            <a:extLst>
              <a:ext uri="{FF2B5EF4-FFF2-40B4-BE49-F238E27FC236}">
                <a16:creationId xmlns:a16="http://schemas.microsoft.com/office/drawing/2014/main" id="{354308EF-68A0-614E-86D2-D5108AE9D757}"/>
              </a:ext>
            </a:extLst>
          </p:cNvPr>
          <p:cNvSpPr>
            <a:spLocks noChangeArrowheads="1"/>
          </p:cNvSpPr>
          <p:nvPr/>
        </p:nvSpPr>
        <p:spPr bwMode="auto">
          <a:xfrm flipH="1">
            <a:off x="37338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4299" name="Oval 27">
            <a:extLst>
              <a:ext uri="{FF2B5EF4-FFF2-40B4-BE49-F238E27FC236}">
                <a16:creationId xmlns:a16="http://schemas.microsoft.com/office/drawing/2014/main" id="{64E5E2CD-C3C5-8449-B8C5-A538C893F4D1}"/>
              </a:ext>
            </a:extLst>
          </p:cNvPr>
          <p:cNvSpPr>
            <a:spLocks noChangeArrowheads="1"/>
          </p:cNvSpPr>
          <p:nvPr/>
        </p:nvSpPr>
        <p:spPr bwMode="auto">
          <a:xfrm flipH="1">
            <a:off x="5334000" y="6324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4300" name="Oval 28">
            <a:extLst>
              <a:ext uri="{FF2B5EF4-FFF2-40B4-BE49-F238E27FC236}">
                <a16:creationId xmlns:a16="http://schemas.microsoft.com/office/drawing/2014/main" id="{4BBD04D1-01B7-BA42-8BCB-894B36C006A3}"/>
              </a:ext>
            </a:extLst>
          </p:cNvPr>
          <p:cNvSpPr>
            <a:spLocks noChangeArrowheads="1"/>
          </p:cNvSpPr>
          <p:nvPr/>
        </p:nvSpPr>
        <p:spPr bwMode="auto">
          <a:xfrm flipH="1">
            <a:off x="3276600" y="6096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4301" name="Oval 29">
            <a:extLst>
              <a:ext uri="{FF2B5EF4-FFF2-40B4-BE49-F238E27FC236}">
                <a16:creationId xmlns:a16="http://schemas.microsoft.com/office/drawing/2014/main" id="{A7DEFAFA-B3A9-F545-8565-DF55B2C168FB}"/>
              </a:ext>
            </a:extLst>
          </p:cNvPr>
          <p:cNvSpPr>
            <a:spLocks noChangeArrowheads="1"/>
          </p:cNvSpPr>
          <p:nvPr/>
        </p:nvSpPr>
        <p:spPr bwMode="auto">
          <a:xfrm flipH="1">
            <a:off x="4572000" y="6096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4302" name="Oval 30">
            <a:extLst>
              <a:ext uri="{FF2B5EF4-FFF2-40B4-BE49-F238E27FC236}">
                <a16:creationId xmlns:a16="http://schemas.microsoft.com/office/drawing/2014/main" id="{11CDE06B-5C39-AD4C-8CA4-B98F7A2ACB91}"/>
              </a:ext>
            </a:extLst>
          </p:cNvPr>
          <p:cNvSpPr>
            <a:spLocks noChangeArrowheads="1"/>
          </p:cNvSpPr>
          <p:nvPr/>
        </p:nvSpPr>
        <p:spPr bwMode="auto">
          <a:xfrm flipH="1">
            <a:off x="9067800" y="3886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4303" name="Oval 31">
            <a:extLst>
              <a:ext uri="{FF2B5EF4-FFF2-40B4-BE49-F238E27FC236}">
                <a16:creationId xmlns:a16="http://schemas.microsoft.com/office/drawing/2014/main" id="{F6F138B1-8516-AE49-9746-BB44B3AC9045}"/>
              </a:ext>
            </a:extLst>
          </p:cNvPr>
          <p:cNvSpPr>
            <a:spLocks noChangeArrowheads="1"/>
          </p:cNvSpPr>
          <p:nvPr/>
        </p:nvSpPr>
        <p:spPr bwMode="auto">
          <a:xfrm flipH="1">
            <a:off x="8382000" y="3429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4304" name="Oval 32">
            <a:extLst>
              <a:ext uri="{FF2B5EF4-FFF2-40B4-BE49-F238E27FC236}">
                <a16:creationId xmlns:a16="http://schemas.microsoft.com/office/drawing/2014/main" id="{3E8E5BE3-E2F0-6747-BB7B-AB1D854050B6}"/>
              </a:ext>
            </a:extLst>
          </p:cNvPr>
          <p:cNvSpPr>
            <a:spLocks noChangeArrowheads="1"/>
          </p:cNvSpPr>
          <p:nvPr/>
        </p:nvSpPr>
        <p:spPr bwMode="auto">
          <a:xfrm flipH="1">
            <a:off x="68580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4305" name="Oval 33">
            <a:extLst>
              <a:ext uri="{FF2B5EF4-FFF2-40B4-BE49-F238E27FC236}">
                <a16:creationId xmlns:a16="http://schemas.microsoft.com/office/drawing/2014/main" id="{D463A449-54B3-0C45-BF75-79A89C563E5A}"/>
              </a:ext>
            </a:extLst>
          </p:cNvPr>
          <p:cNvSpPr>
            <a:spLocks noChangeArrowheads="1"/>
          </p:cNvSpPr>
          <p:nvPr/>
        </p:nvSpPr>
        <p:spPr bwMode="auto">
          <a:xfrm flipH="1">
            <a:off x="9067800" y="3276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4306" name="Oval 34">
            <a:extLst>
              <a:ext uri="{FF2B5EF4-FFF2-40B4-BE49-F238E27FC236}">
                <a16:creationId xmlns:a16="http://schemas.microsoft.com/office/drawing/2014/main" id="{93A4D384-4C21-7241-A4DD-7994DA7DA2D4}"/>
              </a:ext>
            </a:extLst>
          </p:cNvPr>
          <p:cNvSpPr>
            <a:spLocks noChangeArrowheads="1"/>
          </p:cNvSpPr>
          <p:nvPr/>
        </p:nvSpPr>
        <p:spPr bwMode="auto">
          <a:xfrm flipH="1">
            <a:off x="7543800" y="5029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4307" name="Oval 35">
            <a:extLst>
              <a:ext uri="{FF2B5EF4-FFF2-40B4-BE49-F238E27FC236}">
                <a16:creationId xmlns:a16="http://schemas.microsoft.com/office/drawing/2014/main" id="{4128509D-B8DB-5946-9826-D593CA523BC9}"/>
              </a:ext>
            </a:extLst>
          </p:cNvPr>
          <p:cNvSpPr>
            <a:spLocks noChangeArrowheads="1"/>
          </p:cNvSpPr>
          <p:nvPr/>
        </p:nvSpPr>
        <p:spPr bwMode="auto">
          <a:xfrm flipH="1">
            <a:off x="7772400" y="6172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4308" name="Oval 36">
            <a:extLst>
              <a:ext uri="{FF2B5EF4-FFF2-40B4-BE49-F238E27FC236}">
                <a16:creationId xmlns:a16="http://schemas.microsoft.com/office/drawing/2014/main" id="{1416C346-9819-0D4D-86A9-B3C917EC12C5}"/>
              </a:ext>
            </a:extLst>
          </p:cNvPr>
          <p:cNvSpPr>
            <a:spLocks noChangeArrowheads="1"/>
          </p:cNvSpPr>
          <p:nvPr/>
        </p:nvSpPr>
        <p:spPr bwMode="auto">
          <a:xfrm flipH="1">
            <a:off x="9144000" y="4724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4309" name="Oval 37">
            <a:extLst>
              <a:ext uri="{FF2B5EF4-FFF2-40B4-BE49-F238E27FC236}">
                <a16:creationId xmlns:a16="http://schemas.microsoft.com/office/drawing/2014/main" id="{4562B120-9595-324B-A009-407167FB8FE7}"/>
              </a:ext>
            </a:extLst>
          </p:cNvPr>
          <p:cNvSpPr>
            <a:spLocks noChangeArrowheads="1"/>
          </p:cNvSpPr>
          <p:nvPr/>
        </p:nvSpPr>
        <p:spPr bwMode="auto">
          <a:xfrm flipH="1">
            <a:off x="80010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4310" name="Oval 38">
            <a:extLst>
              <a:ext uri="{FF2B5EF4-FFF2-40B4-BE49-F238E27FC236}">
                <a16:creationId xmlns:a16="http://schemas.microsoft.com/office/drawing/2014/main" id="{9E053222-0A1E-3D40-8AC8-1D715EEA64BB}"/>
              </a:ext>
            </a:extLst>
          </p:cNvPr>
          <p:cNvSpPr>
            <a:spLocks noChangeArrowheads="1"/>
          </p:cNvSpPr>
          <p:nvPr/>
        </p:nvSpPr>
        <p:spPr bwMode="auto">
          <a:xfrm flipH="1">
            <a:off x="8763000" y="5562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01799" name="Line 39">
            <a:extLst>
              <a:ext uri="{FF2B5EF4-FFF2-40B4-BE49-F238E27FC236}">
                <a16:creationId xmlns:a16="http://schemas.microsoft.com/office/drawing/2014/main" id="{1805DE30-E9AA-5140-B775-0065F2C39C16}"/>
              </a:ext>
            </a:extLst>
          </p:cNvPr>
          <p:cNvSpPr>
            <a:spLocks noChangeShapeType="1"/>
          </p:cNvSpPr>
          <p:nvPr/>
        </p:nvSpPr>
        <p:spPr bwMode="auto">
          <a:xfrm>
            <a:off x="5791200" y="2971800"/>
            <a:ext cx="0" cy="3581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54312" name="Text Box 40">
            <a:extLst>
              <a:ext uri="{FF2B5EF4-FFF2-40B4-BE49-F238E27FC236}">
                <a16:creationId xmlns:a16="http://schemas.microsoft.com/office/drawing/2014/main" id="{93831C28-E8E4-1E44-B203-4C1D7808840E}"/>
              </a:ext>
            </a:extLst>
          </p:cNvPr>
          <p:cNvSpPr txBox="1">
            <a:spLocks noChangeArrowheads="1"/>
          </p:cNvSpPr>
          <p:nvPr/>
        </p:nvSpPr>
        <p:spPr bwMode="auto">
          <a:xfrm>
            <a:off x="5715000" y="3246438"/>
            <a:ext cx="50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800"/>
              <a:t>L</a:t>
            </a:r>
          </a:p>
        </p:txBody>
      </p:sp>
      <p:sp>
        <p:nvSpPr>
          <p:cNvPr id="501801" name="Line 41">
            <a:extLst>
              <a:ext uri="{FF2B5EF4-FFF2-40B4-BE49-F238E27FC236}">
                <a16:creationId xmlns:a16="http://schemas.microsoft.com/office/drawing/2014/main" id="{5959CA00-4663-1644-A845-5AAD4CF4F929}"/>
              </a:ext>
            </a:extLst>
          </p:cNvPr>
          <p:cNvSpPr>
            <a:spLocks noChangeShapeType="1"/>
          </p:cNvSpPr>
          <p:nvPr/>
        </p:nvSpPr>
        <p:spPr bwMode="auto">
          <a:xfrm rot="16200000">
            <a:off x="6324600" y="1790700"/>
            <a:ext cx="0" cy="6248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pic>
        <p:nvPicPr>
          <p:cNvPr id="43" name="Picture 2">
            <a:extLst>
              <a:ext uri="{FF2B5EF4-FFF2-40B4-BE49-F238E27FC236}">
                <a16:creationId xmlns:a16="http://schemas.microsoft.com/office/drawing/2014/main" id="{971FF6D8-90A4-074A-8392-7223E71CFC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4">
            <a:extLst>
              <a:ext uri="{FF2B5EF4-FFF2-40B4-BE49-F238E27FC236}">
                <a16:creationId xmlns:a16="http://schemas.microsoft.com/office/drawing/2014/main" id="{68E877AE-0B10-5040-A489-B3B6A15DB928}"/>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3585479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01799"/>
                                        </p:tgtEl>
                                        <p:attrNameLst>
                                          <p:attrName>style.visibility</p:attrName>
                                        </p:attrNameLst>
                                      </p:cBhvr>
                                      <p:to>
                                        <p:strVal val="visible"/>
                                      </p:to>
                                    </p:set>
                                    <p:animEffect transition="in" filter="dissolve">
                                      <p:cBhvr>
                                        <p:cTn id="7" dur="500"/>
                                        <p:tgtEl>
                                          <p:spTgt spid="5017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01801"/>
                                        </p:tgtEl>
                                        <p:attrNameLst>
                                          <p:attrName>style.visibility</p:attrName>
                                        </p:attrNameLst>
                                      </p:cBhvr>
                                      <p:to>
                                        <p:strVal val="visible"/>
                                      </p:to>
                                    </p:set>
                                    <p:animEffect transition="in" filter="dissolve">
                                      <p:cBhvr>
                                        <p:cTn id="12" dur="500"/>
                                        <p:tgtEl>
                                          <p:spTgt spid="501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3">
            <a:extLst>
              <a:ext uri="{FF2B5EF4-FFF2-40B4-BE49-F238E27FC236}">
                <a16:creationId xmlns:a16="http://schemas.microsoft.com/office/drawing/2014/main" id="{FD3F4ACA-76C2-7D4E-9597-70FAADADF9AA}"/>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BAD75A06-856A-EB4A-A546-CD2066F7023E}" type="slidenum">
              <a:rPr lang="en-US" altLang="zh-CN" sz="800"/>
              <a:pPr/>
              <a:t>58</a:t>
            </a:fld>
            <a:endParaRPr lang="en-US" altLang="zh-CN" sz="1400"/>
          </a:p>
        </p:txBody>
      </p:sp>
      <p:sp>
        <p:nvSpPr>
          <p:cNvPr id="56322" name="Rectangle 2">
            <a:extLst>
              <a:ext uri="{FF2B5EF4-FFF2-40B4-BE49-F238E27FC236}">
                <a16:creationId xmlns:a16="http://schemas.microsoft.com/office/drawing/2014/main" id="{00148C15-6646-2F4C-918F-C4F8D64BD47E}"/>
              </a:ext>
            </a:extLst>
          </p:cNvPr>
          <p:cNvSpPr>
            <a:spLocks noChangeArrowheads="1"/>
          </p:cNvSpPr>
          <p:nvPr/>
        </p:nvSpPr>
        <p:spPr bwMode="auto">
          <a:xfrm>
            <a:off x="3200400" y="2971800"/>
            <a:ext cx="6248400" cy="3581400"/>
          </a:xfrm>
          <a:prstGeom prst="rect">
            <a:avLst/>
          </a:prstGeom>
          <a:solidFill>
            <a:schemeClr val="accent5">
              <a:lumMod val="20000"/>
              <a:lumOff val="80000"/>
            </a:schemeClr>
          </a:solidFill>
          <a:ln w="12700">
            <a:solidFill>
              <a:schemeClr val="tx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endParaRPr lang="zh-CN" altLang="zh-CN"/>
          </a:p>
        </p:txBody>
      </p:sp>
      <p:sp>
        <p:nvSpPr>
          <p:cNvPr id="56323" name="Rectangle 3">
            <a:extLst>
              <a:ext uri="{FF2B5EF4-FFF2-40B4-BE49-F238E27FC236}">
                <a16:creationId xmlns:a16="http://schemas.microsoft.com/office/drawing/2014/main" id="{63285749-32EF-1642-945D-E47541F604A0}"/>
              </a:ext>
            </a:extLst>
          </p:cNvPr>
          <p:cNvSpPr>
            <a:spLocks noGrp="1" noChangeArrowheads="1"/>
          </p:cNvSpPr>
          <p:nvPr>
            <p:ph type="title"/>
          </p:nvPr>
        </p:nvSpPr>
        <p:spPr/>
        <p:txBody>
          <a:bodyPr/>
          <a:lstStyle/>
          <a:p>
            <a:r>
              <a:rPr lang="en-US" altLang="zh-CN"/>
              <a:t>Closest Pair of Points:  First Attempt</a:t>
            </a:r>
          </a:p>
        </p:txBody>
      </p:sp>
      <p:sp>
        <p:nvSpPr>
          <p:cNvPr id="56324" name="Rectangle 4">
            <a:extLst>
              <a:ext uri="{FF2B5EF4-FFF2-40B4-BE49-F238E27FC236}">
                <a16:creationId xmlns:a16="http://schemas.microsoft.com/office/drawing/2014/main" id="{71E24BFA-A722-E54E-A2A8-A6FF6D12FCB2}"/>
              </a:ext>
            </a:extLst>
          </p:cNvPr>
          <p:cNvSpPr>
            <a:spLocks noGrp="1" noChangeArrowheads="1"/>
          </p:cNvSpPr>
          <p:nvPr>
            <p:ph type="body" idx="1"/>
          </p:nvPr>
        </p:nvSpPr>
        <p:spPr/>
        <p:txBody>
          <a:bodyPr/>
          <a:lstStyle/>
          <a:p>
            <a:r>
              <a:rPr lang="en-US" altLang="zh-CN"/>
              <a:t>Divide.  </a:t>
            </a:r>
            <a:r>
              <a:rPr lang="en-US" altLang="zh-CN">
                <a:solidFill>
                  <a:schemeClr val="tx1"/>
                </a:solidFill>
              </a:rPr>
              <a:t>Sub-divide region into 4 quadrants.</a:t>
            </a:r>
          </a:p>
          <a:p>
            <a:r>
              <a:rPr lang="en-US" altLang="zh-CN"/>
              <a:t>Obstacle.  </a:t>
            </a:r>
            <a:r>
              <a:rPr lang="en-US" altLang="zh-CN">
                <a:solidFill>
                  <a:schemeClr val="tx1"/>
                </a:solidFill>
              </a:rPr>
              <a:t>Impossible to ensure n/4 points in each piece.</a:t>
            </a:r>
            <a:endParaRPr lang="en-US" altLang="zh-CN">
              <a:sym typeface="Symbol" pitchFamily="2" charset="2"/>
            </a:endParaRPr>
          </a:p>
          <a:p>
            <a:endParaRPr lang="en-US" altLang="zh-CN">
              <a:solidFill>
                <a:schemeClr val="tx1"/>
              </a:solidFill>
            </a:endParaRPr>
          </a:p>
          <a:p>
            <a:pPr lvl="1"/>
            <a:endParaRPr lang="en-US" altLang="zh-CN">
              <a:sym typeface="Symbol" pitchFamily="2" charset="2"/>
            </a:endParaRPr>
          </a:p>
        </p:txBody>
      </p:sp>
      <p:sp>
        <p:nvSpPr>
          <p:cNvPr id="56325" name="Oval 5">
            <a:extLst>
              <a:ext uri="{FF2B5EF4-FFF2-40B4-BE49-F238E27FC236}">
                <a16:creationId xmlns:a16="http://schemas.microsoft.com/office/drawing/2014/main" id="{B479FE2E-E19E-5245-9096-1EB7BF172153}"/>
              </a:ext>
            </a:extLst>
          </p:cNvPr>
          <p:cNvSpPr>
            <a:spLocks noChangeArrowheads="1"/>
          </p:cNvSpPr>
          <p:nvPr/>
        </p:nvSpPr>
        <p:spPr bwMode="auto">
          <a:xfrm flipH="1">
            <a:off x="3810000" y="4114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6326" name="Oval 6">
            <a:extLst>
              <a:ext uri="{FF2B5EF4-FFF2-40B4-BE49-F238E27FC236}">
                <a16:creationId xmlns:a16="http://schemas.microsoft.com/office/drawing/2014/main" id="{46E1CBD5-CAE2-1A4E-BAA4-B150FE7ECF4B}"/>
              </a:ext>
            </a:extLst>
          </p:cNvPr>
          <p:cNvSpPr>
            <a:spLocks noChangeArrowheads="1"/>
          </p:cNvSpPr>
          <p:nvPr/>
        </p:nvSpPr>
        <p:spPr bwMode="auto">
          <a:xfrm flipH="1">
            <a:off x="5638800" y="4038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6327" name="Oval 7">
            <a:extLst>
              <a:ext uri="{FF2B5EF4-FFF2-40B4-BE49-F238E27FC236}">
                <a16:creationId xmlns:a16="http://schemas.microsoft.com/office/drawing/2014/main" id="{45185320-5B48-D541-BB3F-EF22ABB78189}"/>
              </a:ext>
            </a:extLst>
          </p:cNvPr>
          <p:cNvSpPr>
            <a:spLocks noChangeArrowheads="1"/>
          </p:cNvSpPr>
          <p:nvPr/>
        </p:nvSpPr>
        <p:spPr bwMode="auto">
          <a:xfrm flipH="1">
            <a:off x="4876800" y="3886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6328" name="Oval 8">
            <a:extLst>
              <a:ext uri="{FF2B5EF4-FFF2-40B4-BE49-F238E27FC236}">
                <a16:creationId xmlns:a16="http://schemas.microsoft.com/office/drawing/2014/main" id="{0249D2A6-4453-704B-917E-2C350891974D}"/>
              </a:ext>
            </a:extLst>
          </p:cNvPr>
          <p:cNvSpPr>
            <a:spLocks noChangeArrowheads="1"/>
          </p:cNvSpPr>
          <p:nvPr/>
        </p:nvSpPr>
        <p:spPr bwMode="auto">
          <a:xfrm flipH="1">
            <a:off x="5943600" y="6019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6329" name="Oval 9">
            <a:extLst>
              <a:ext uri="{FF2B5EF4-FFF2-40B4-BE49-F238E27FC236}">
                <a16:creationId xmlns:a16="http://schemas.microsoft.com/office/drawing/2014/main" id="{9095AC30-BAF9-374E-AA46-80DF76C0F165}"/>
              </a:ext>
            </a:extLst>
          </p:cNvPr>
          <p:cNvSpPr>
            <a:spLocks noChangeArrowheads="1"/>
          </p:cNvSpPr>
          <p:nvPr/>
        </p:nvSpPr>
        <p:spPr bwMode="auto">
          <a:xfrm flipH="1">
            <a:off x="34290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6330" name="Oval 10">
            <a:extLst>
              <a:ext uri="{FF2B5EF4-FFF2-40B4-BE49-F238E27FC236}">
                <a16:creationId xmlns:a16="http://schemas.microsoft.com/office/drawing/2014/main" id="{422EB8F5-8D2F-6C4F-B300-D8EEED713FA9}"/>
              </a:ext>
            </a:extLst>
          </p:cNvPr>
          <p:cNvSpPr>
            <a:spLocks noChangeArrowheads="1"/>
          </p:cNvSpPr>
          <p:nvPr/>
        </p:nvSpPr>
        <p:spPr bwMode="auto">
          <a:xfrm flipH="1">
            <a:off x="4419600" y="3962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6331" name="Oval 11">
            <a:extLst>
              <a:ext uri="{FF2B5EF4-FFF2-40B4-BE49-F238E27FC236}">
                <a16:creationId xmlns:a16="http://schemas.microsoft.com/office/drawing/2014/main" id="{F2693814-B213-9F4B-BA84-4FA6CB36B6A8}"/>
              </a:ext>
            </a:extLst>
          </p:cNvPr>
          <p:cNvSpPr>
            <a:spLocks noChangeArrowheads="1"/>
          </p:cNvSpPr>
          <p:nvPr/>
        </p:nvSpPr>
        <p:spPr bwMode="auto">
          <a:xfrm flipH="1">
            <a:off x="4648200" y="3276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6332" name="Oval 12">
            <a:extLst>
              <a:ext uri="{FF2B5EF4-FFF2-40B4-BE49-F238E27FC236}">
                <a16:creationId xmlns:a16="http://schemas.microsoft.com/office/drawing/2014/main" id="{44F4C5DA-8AAF-624A-99D2-191B174C472B}"/>
              </a:ext>
            </a:extLst>
          </p:cNvPr>
          <p:cNvSpPr>
            <a:spLocks noChangeArrowheads="1"/>
          </p:cNvSpPr>
          <p:nvPr/>
        </p:nvSpPr>
        <p:spPr bwMode="auto">
          <a:xfrm flipH="1">
            <a:off x="4724400" y="4267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6333" name="Oval 13">
            <a:extLst>
              <a:ext uri="{FF2B5EF4-FFF2-40B4-BE49-F238E27FC236}">
                <a16:creationId xmlns:a16="http://schemas.microsoft.com/office/drawing/2014/main" id="{BB5A8D29-040D-844C-AA7E-66A3314EB483}"/>
              </a:ext>
            </a:extLst>
          </p:cNvPr>
          <p:cNvSpPr>
            <a:spLocks noChangeArrowheads="1"/>
          </p:cNvSpPr>
          <p:nvPr/>
        </p:nvSpPr>
        <p:spPr bwMode="auto">
          <a:xfrm flipH="1">
            <a:off x="7239000" y="6096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6334" name="Oval 14">
            <a:extLst>
              <a:ext uri="{FF2B5EF4-FFF2-40B4-BE49-F238E27FC236}">
                <a16:creationId xmlns:a16="http://schemas.microsoft.com/office/drawing/2014/main" id="{9F6692B5-F1C9-2941-B3E2-F1A947094370}"/>
              </a:ext>
            </a:extLst>
          </p:cNvPr>
          <p:cNvSpPr>
            <a:spLocks noChangeArrowheads="1"/>
          </p:cNvSpPr>
          <p:nvPr/>
        </p:nvSpPr>
        <p:spPr bwMode="auto">
          <a:xfrm flipH="1">
            <a:off x="54102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6335" name="Oval 15">
            <a:extLst>
              <a:ext uri="{FF2B5EF4-FFF2-40B4-BE49-F238E27FC236}">
                <a16:creationId xmlns:a16="http://schemas.microsoft.com/office/drawing/2014/main" id="{7AE5C19F-DCDD-8D4F-A4AC-51DA8A1C3086}"/>
              </a:ext>
            </a:extLst>
          </p:cNvPr>
          <p:cNvSpPr>
            <a:spLocks noChangeArrowheads="1"/>
          </p:cNvSpPr>
          <p:nvPr/>
        </p:nvSpPr>
        <p:spPr bwMode="auto">
          <a:xfrm flipH="1">
            <a:off x="4419600" y="3505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6336" name="Oval 16">
            <a:extLst>
              <a:ext uri="{FF2B5EF4-FFF2-40B4-BE49-F238E27FC236}">
                <a16:creationId xmlns:a16="http://schemas.microsoft.com/office/drawing/2014/main" id="{2209E8CF-6784-EA4C-B2F5-D48944B98232}"/>
              </a:ext>
            </a:extLst>
          </p:cNvPr>
          <p:cNvSpPr>
            <a:spLocks noChangeArrowheads="1"/>
          </p:cNvSpPr>
          <p:nvPr/>
        </p:nvSpPr>
        <p:spPr bwMode="auto">
          <a:xfrm flipH="1">
            <a:off x="5257800" y="4343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6337" name="Oval 17">
            <a:extLst>
              <a:ext uri="{FF2B5EF4-FFF2-40B4-BE49-F238E27FC236}">
                <a16:creationId xmlns:a16="http://schemas.microsoft.com/office/drawing/2014/main" id="{87934AC1-CC5F-E546-B8FF-3B3D208B5299}"/>
              </a:ext>
            </a:extLst>
          </p:cNvPr>
          <p:cNvSpPr>
            <a:spLocks noChangeArrowheads="1"/>
          </p:cNvSpPr>
          <p:nvPr/>
        </p:nvSpPr>
        <p:spPr bwMode="auto">
          <a:xfrm flipH="1">
            <a:off x="9144000" y="6400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6338" name="Oval 18">
            <a:extLst>
              <a:ext uri="{FF2B5EF4-FFF2-40B4-BE49-F238E27FC236}">
                <a16:creationId xmlns:a16="http://schemas.microsoft.com/office/drawing/2014/main" id="{C56AA2AC-F48D-0145-8B4B-4744A4E110BA}"/>
              </a:ext>
            </a:extLst>
          </p:cNvPr>
          <p:cNvSpPr>
            <a:spLocks noChangeArrowheads="1"/>
          </p:cNvSpPr>
          <p:nvPr/>
        </p:nvSpPr>
        <p:spPr bwMode="auto">
          <a:xfrm flipH="1">
            <a:off x="7620000" y="5791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6339" name="Oval 19">
            <a:extLst>
              <a:ext uri="{FF2B5EF4-FFF2-40B4-BE49-F238E27FC236}">
                <a16:creationId xmlns:a16="http://schemas.microsoft.com/office/drawing/2014/main" id="{8EE123A4-5D6B-BE48-96FC-95F9504569E5}"/>
              </a:ext>
            </a:extLst>
          </p:cNvPr>
          <p:cNvSpPr>
            <a:spLocks noChangeArrowheads="1"/>
          </p:cNvSpPr>
          <p:nvPr/>
        </p:nvSpPr>
        <p:spPr bwMode="auto">
          <a:xfrm flipH="1">
            <a:off x="6705600" y="5181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6340" name="Oval 20">
            <a:extLst>
              <a:ext uri="{FF2B5EF4-FFF2-40B4-BE49-F238E27FC236}">
                <a16:creationId xmlns:a16="http://schemas.microsoft.com/office/drawing/2014/main" id="{2D6C5362-D7D3-7A41-8324-2EBA6970C703}"/>
              </a:ext>
            </a:extLst>
          </p:cNvPr>
          <p:cNvSpPr>
            <a:spLocks noChangeArrowheads="1"/>
          </p:cNvSpPr>
          <p:nvPr/>
        </p:nvSpPr>
        <p:spPr bwMode="auto">
          <a:xfrm flipH="1">
            <a:off x="3352800" y="4495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6341" name="Oval 21">
            <a:extLst>
              <a:ext uri="{FF2B5EF4-FFF2-40B4-BE49-F238E27FC236}">
                <a16:creationId xmlns:a16="http://schemas.microsoft.com/office/drawing/2014/main" id="{6BF6DA75-2431-C747-952A-A57CE261971E}"/>
              </a:ext>
            </a:extLst>
          </p:cNvPr>
          <p:cNvSpPr>
            <a:spLocks noChangeArrowheads="1"/>
          </p:cNvSpPr>
          <p:nvPr/>
        </p:nvSpPr>
        <p:spPr bwMode="auto">
          <a:xfrm flipH="1">
            <a:off x="6019800" y="5105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6342" name="Oval 22">
            <a:extLst>
              <a:ext uri="{FF2B5EF4-FFF2-40B4-BE49-F238E27FC236}">
                <a16:creationId xmlns:a16="http://schemas.microsoft.com/office/drawing/2014/main" id="{7F68BF7A-73CD-574C-A170-7CD546135BDE}"/>
              </a:ext>
            </a:extLst>
          </p:cNvPr>
          <p:cNvSpPr>
            <a:spLocks noChangeArrowheads="1"/>
          </p:cNvSpPr>
          <p:nvPr/>
        </p:nvSpPr>
        <p:spPr bwMode="auto">
          <a:xfrm flipH="1">
            <a:off x="4876800" y="4724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6343" name="Oval 23">
            <a:extLst>
              <a:ext uri="{FF2B5EF4-FFF2-40B4-BE49-F238E27FC236}">
                <a16:creationId xmlns:a16="http://schemas.microsoft.com/office/drawing/2014/main" id="{FD62DADC-4A01-CA4F-88DE-37D684D1645B}"/>
              </a:ext>
            </a:extLst>
          </p:cNvPr>
          <p:cNvSpPr>
            <a:spLocks noChangeArrowheads="1"/>
          </p:cNvSpPr>
          <p:nvPr/>
        </p:nvSpPr>
        <p:spPr bwMode="auto">
          <a:xfrm flipH="1">
            <a:off x="5638800" y="4495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6344" name="Oval 24">
            <a:extLst>
              <a:ext uri="{FF2B5EF4-FFF2-40B4-BE49-F238E27FC236}">
                <a16:creationId xmlns:a16="http://schemas.microsoft.com/office/drawing/2014/main" id="{F9C801BA-0683-A341-8DD9-BC6FFC414893}"/>
              </a:ext>
            </a:extLst>
          </p:cNvPr>
          <p:cNvSpPr>
            <a:spLocks noChangeArrowheads="1"/>
          </p:cNvSpPr>
          <p:nvPr/>
        </p:nvSpPr>
        <p:spPr bwMode="auto">
          <a:xfrm flipH="1">
            <a:off x="5029200" y="3352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6345" name="Oval 25">
            <a:extLst>
              <a:ext uri="{FF2B5EF4-FFF2-40B4-BE49-F238E27FC236}">
                <a16:creationId xmlns:a16="http://schemas.microsoft.com/office/drawing/2014/main" id="{48CB2A4F-AF1F-4743-B5D2-BC1F1E730408}"/>
              </a:ext>
            </a:extLst>
          </p:cNvPr>
          <p:cNvSpPr>
            <a:spLocks noChangeArrowheads="1"/>
          </p:cNvSpPr>
          <p:nvPr/>
        </p:nvSpPr>
        <p:spPr bwMode="auto">
          <a:xfrm flipH="1">
            <a:off x="3810000" y="3886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6346" name="Oval 26">
            <a:extLst>
              <a:ext uri="{FF2B5EF4-FFF2-40B4-BE49-F238E27FC236}">
                <a16:creationId xmlns:a16="http://schemas.microsoft.com/office/drawing/2014/main" id="{77904157-57AE-B54E-B15E-2991A27DF797}"/>
              </a:ext>
            </a:extLst>
          </p:cNvPr>
          <p:cNvSpPr>
            <a:spLocks noChangeArrowheads="1"/>
          </p:cNvSpPr>
          <p:nvPr/>
        </p:nvSpPr>
        <p:spPr bwMode="auto">
          <a:xfrm flipH="1">
            <a:off x="4114800" y="4572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6347" name="Oval 27">
            <a:extLst>
              <a:ext uri="{FF2B5EF4-FFF2-40B4-BE49-F238E27FC236}">
                <a16:creationId xmlns:a16="http://schemas.microsoft.com/office/drawing/2014/main" id="{B3189AE1-E39E-1446-AD94-C632F434E62C}"/>
              </a:ext>
            </a:extLst>
          </p:cNvPr>
          <p:cNvSpPr>
            <a:spLocks noChangeArrowheads="1"/>
          </p:cNvSpPr>
          <p:nvPr/>
        </p:nvSpPr>
        <p:spPr bwMode="auto">
          <a:xfrm flipH="1">
            <a:off x="6553200" y="6096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6348" name="Oval 28">
            <a:extLst>
              <a:ext uri="{FF2B5EF4-FFF2-40B4-BE49-F238E27FC236}">
                <a16:creationId xmlns:a16="http://schemas.microsoft.com/office/drawing/2014/main" id="{28A5C585-5A3D-2745-82E9-1534B7D341B4}"/>
              </a:ext>
            </a:extLst>
          </p:cNvPr>
          <p:cNvSpPr>
            <a:spLocks noChangeArrowheads="1"/>
          </p:cNvSpPr>
          <p:nvPr/>
        </p:nvSpPr>
        <p:spPr bwMode="auto">
          <a:xfrm flipH="1">
            <a:off x="3352800" y="6324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6349" name="Oval 29">
            <a:extLst>
              <a:ext uri="{FF2B5EF4-FFF2-40B4-BE49-F238E27FC236}">
                <a16:creationId xmlns:a16="http://schemas.microsoft.com/office/drawing/2014/main" id="{A4330F42-EE74-8A43-84C1-FA69C26A7069}"/>
              </a:ext>
            </a:extLst>
          </p:cNvPr>
          <p:cNvSpPr>
            <a:spLocks noChangeArrowheads="1"/>
          </p:cNvSpPr>
          <p:nvPr/>
        </p:nvSpPr>
        <p:spPr bwMode="auto">
          <a:xfrm flipH="1">
            <a:off x="6096000" y="5562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6350" name="Oval 30">
            <a:extLst>
              <a:ext uri="{FF2B5EF4-FFF2-40B4-BE49-F238E27FC236}">
                <a16:creationId xmlns:a16="http://schemas.microsoft.com/office/drawing/2014/main" id="{88E1CF6C-FADD-6347-8772-6C57CEFC00E4}"/>
              </a:ext>
            </a:extLst>
          </p:cNvPr>
          <p:cNvSpPr>
            <a:spLocks noChangeArrowheads="1"/>
          </p:cNvSpPr>
          <p:nvPr/>
        </p:nvSpPr>
        <p:spPr bwMode="auto">
          <a:xfrm flipH="1">
            <a:off x="5029200" y="3581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6351" name="Oval 31">
            <a:extLst>
              <a:ext uri="{FF2B5EF4-FFF2-40B4-BE49-F238E27FC236}">
                <a16:creationId xmlns:a16="http://schemas.microsoft.com/office/drawing/2014/main" id="{1B7721FE-5061-E346-AE8D-D710DEF1B8DA}"/>
              </a:ext>
            </a:extLst>
          </p:cNvPr>
          <p:cNvSpPr>
            <a:spLocks noChangeArrowheads="1"/>
          </p:cNvSpPr>
          <p:nvPr/>
        </p:nvSpPr>
        <p:spPr bwMode="auto">
          <a:xfrm flipH="1">
            <a:off x="8458200" y="5867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6352" name="Oval 32">
            <a:extLst>
              <a:ext uri="{FF2B5EF4-FFF2-40B4-BE49-F238E27FC236}">
                <a16:creationId xmlns:a16="http://schemas.microsoft.com/office/drawing/2014/main" id="{5E9C7408-8552-2E46-B0CD-23A66F4E33D2}"/>
              </a:ext>
            </a:extLst>
          </p:cNvPr>
          <p:cNvSpPr>
            <a:spLocks noChangeArrowheads="1"/>
          </p:cNvSpPr>
          <p:nvPr/>
        </p:nvSpPr>
        <p:spPr bwMode="auto">
          <a:xfrm flipH="1">
            <a:off x="68580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6353" name="Oval 33">
            <a:extLst>
              <a:ext uri="{FF2B5EF4-FFF2-40B4-BE49-F238E27FC236}">
                <a16:creationId xmlns:a16="http://schemas.microsoft.com/office/drawing/2014/main" id="{554C3883-1411-224F-9869-8389EAAD16EB}"/>
              </a:ext>
            </a:extLst>
          </p:cNvPr>
          <p:cNvSpPr>
            <a:spLocks noChangeArrowheads="1"/>
          </p:cNvSpPr>
          <p:nvPr/>
        </p:nvSpPr>
        <p:spPr bwMode="auto">
          <a:xfrm flipH="1">
            <a:off x="9220200" y="3200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6354" name="Oval 34">
            <a:extLst>
              <a:ext uri="{FF2B5EF4-FFF2-40B4-BE49-F238E27FC236}">
                <a16:creationId xmlns:a16="http://schemas.microsoft.com/office/drawing/2014/main" id="{EEBAA37F-8F3B-E14D-A099-CE14CE6C242B}"/>
              </a:ext>
            </a:extLst>
          </p:cNvPr>
          <p:cNvSpPr>
            <a:spLocks noChangeArrowheads="1"/>
          </p:cNvSpPr>
          <p:nvPr/>
        </p:nvSpPr>
        <p:spPr bwMode="auto">
          <a:xfrm flipH="1">
            <a:off x="7543800" y="5029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6355" name="Oval 35">
            <a:extLst>
              <a:ext uri="{FF2B5EF4-FFF2-40B4-BE49-F238E27FC236}">
                <a16:creationId xmlns:a16="http://schemas.microsoft.com/office/drawing/2014/main" id="{B8432F46-F53A-F94F-8C9E-88F8DA6A5EBE}"/>
              </a:ext>
            </a:extLst>
          </p:cNvPr>
          <p:cNvSpPr>
            <a:spLocks noChangeArrowheads="1"/>
          </p:cNvSpPr>
          <p:nvPr/>
        </p:nvSpPr>
        <p:spPr bwMode="auto">
          <a:xfrm flipH="1">
            <a:off x="7772400" y="6172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6356" name="Oval 36">
            <a:extLst>
              <a:ext uri="{FF2B5EF4-FFF2-40B4-BE49-F238E27FC236}">
                <a16:creationId xmlns:a16="http://schemas.microsoft.com/office/drawing/2014/main" id="{BCF52AE7-B6FB-4B40-922B-BDA9B59D6E2F}"/>
              </a:ext>
            </a:extLst>
          </p:cNvPr>
          <p:cNvSpPr>
            <a:spLocks noChangeArrowheads="1"/>
          </p:cNvSpPr>
          <p:nvPr/>
        </p:nvSpPr>
        <p:spPr bwMode="auto">
          <a:xfrm flipH="1">
            <a:off x="4267200" y="4267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6357" name="Oval 37">
            <a:extLst>
              <a:ext uri="{FF2B5EF4-FFF2-40B4-BE49-F238E27FC236}">
                <a16:creationId xmlns:a16="http://schemas.microsoft.com/office/drawing/2014/main" id="{3C902566-F3ED-4346-A0D6-11D2FC8D1E5B}"/>
              </a:ext>
            </a:extLst>
          </p:cNvPr>
          <p:cNvSpPr>
            <a:spLocks noChangeArrowheads="1"/>
          </p:cNvSpPr>
          <p:nvPr/>
        </p:nvSpPr>
        <p:spPr bwMode="auto">
          <a:xfrm flipH="1">
            <a:off x="80010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6358" name="Oval 38">
            <a:extLst>
              <a:ext uri="{FF2B5EF4-FFF2-40B4-BE49-F238E27FC236}">
                <a16:creationId xmlns:a16="http://schemas.microsoft.com/office/drawing/2014/main" id="{2E86EB3E-FFB1-BF47-8E17-F812BC8441C4}"/>
              </a:ext>
            </a:extLst>
          </p:cNvPr>
          <p:cNvSpPr>
            <a:spLocks noChangeArrowheads="1"/>
          </p:cNvSpPr>
          <p:nvPr/>
        </p:nvSpPr>
        <p:spPr bwMode="auto">
          <a:xfrm flipH="1">
            <a:off x="8763000" y="5562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02151" name="Line 39">
            <a:extLst>
              <a:ext uri="{FF2B5EF4-FFF2-40B4-BE49-F238E27FC236}">
                <a16:creationId xmlns:a16="http://schemas.microsoft.com/office/drawing/2014/main" id="{D1D94D49-719A-FC49-95CC-F20DC87DD47F}"/>
              </a:ext>
            </a:extLst>
          </p:cNvPr>
          <p:cNvSpPr>
            <a:spLocks noChangeShapeType="1"/>
          </p:cNvSpPr>
          <p:nvPr/>
        </p:nvSpPr>
        <p:spPr bwMode="auto">
          <a:xfrm>
            <a:off x="5791200" y="2971800"/>
            <a:ext cx="0" cy="3581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56360" name="Text Box 40">
            <a:extLst>
              <a:ext uri="{FF2B5EF4-FFF2-40B4-BE49-F238E27FC236}">
                <a16:creationId xmlns:a16="http://schemas.microsoft.com/office/drawing/2014/main" id="{EDEBFCC8-9E1F-D24B-B462-E1C3F94D8870}"/>
              </a:ext>
            </a:extLst>
          </p:cNvPr>
          <p:cNvSpPr txBox="1">
            <a:spLocks noChangeArrowheads="1"/>
          </p:cNvSpPr>
          <p:nvPr/>
        </p:nvSpPr>
        <p:spPr bwMode="auto">
          <a:xfrm>
            <a:off x="5715000" y="3246438"/>
            <a:ext cx="50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800"/>
              <a:t>L</a:t>
            </a:r>
          </a:p>
        </p:txBody>
      </p:sp>
      <p:sp>
        <p:nvSpPr>
          <p:cNvPr id="602153" name="Line 41">
            <a:extLst>
              <a:ext uri="{FF2B5EF4-FFF2-40B4-BE49-F238E27FC236}">
                <a16:creationId xmlns:a16="http://schemas.microsoft.com/office/drawing/2014/main" id="{6E127621-ECD9-2A40-86B2-8CA9850B6B57}"/>
              </a:ext>
            </a:extLst>
          </p:cNvPr>
          <p:cNvSpPr>
            <a:spLocks noChangeShapeType="1"/>
          </p:cNvSpPr>
          <p:nvPr/>
        </p:nvSpPr>
        <p:spPr bwMode="auto">
          <a:xfrm rot="16200000">
            <a:off x="6324600" y="1790700"/>
            <a:ext cx="0" cy="6248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56362" name="Oval 42">
            <a:extLst>
              <a:ext uri="{FF2B5EF4-FFF2-40B4-BE49-F238E27FC236}">
                <a16:creationId xmlns:a16="http://schemas.microsoft.com/office/drawing/2014/main" id="{F6CF3683-B07D-7B43-A97D-BE82B2268F2F}"/>
              </a:ext>
            </a:extLst>
          </p:cNvPr>
          <p:cNvSpPr>
            <a:spLocks noChangeArrowheads="1"/>
          </p:cNvSpPr>
          <p:nvPr/>
        </p:nvSpPr>
        <p:spPr bwMode="auto">
          <a:xfrm flipH="1">
            <a:off x="4038600" y="4038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6363" name="Oval 43">
            <a:extLst>
              <a:ext uri="{FF2B5EF4-FFF2-40B4-BE49-F238E27FC236}">
                <a16:creationId xmlns:a16="http://schemas.microsoft.com/office/drawing/2014/main" id="{7698F9F0-E2B3-C146-8541-6E3B95E1A2F2}"/>
              </a:ext>
            </a:extLst>
          </p:cNvPr>
          <p:cNvSpPr>
            <a:spLocks noChangeArrowheads="1"/>
          </p:cNvSpPr>
          <p:nvPr/>
        </p:nvSpPr>
        <p:spPr bwMode="auto">
          <a:xfrm flipH="1">
            <a:off x="4419600" y="4495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6364" name="Oval 44">
            <a:extLst>
              <a:ext uri="{FF2B5EF4-FFF2-40B4-BE49-F238E27FC236}">
                <a16:creationId xmlns:a16="http://schemas.microsoft.com/office/drawing/2014/main" id="{AC03F382-7181-A642-9F3C-5DF4078EF331}"/>
              </a:ext>
            </a:extLst>
          </p:cNvPr>
          <p:cNvSpPr>
            <a:spLocks noChangeArrowheads="1"/>
          </p:cNvSpPr>
          <p:nvPr/>
        </p:nvSpPr>
        <p:spPr bwMode="auto">
          <a:xfrm flipH="1">
            <a:off x="4191000" y="3505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6365" name="Oval 45">
            <a:extLst>
              <a:ext uri="{FF2B5EF4-FFF2-40B4-BE49-F238E27FC236}">
                <a16:creationId xmlns:a16="http://schemas.microsoft.com/office/drawing/2014/main" id="{7281CE56-A7D3-9B46-9158-94F49B307DEB}"/>
              </a:ext>
            </a:extLst>
          </p:cNvPr>
          <p:cNvSpPr>
            <a:spLocks noChangeArrowheads="1"/>
          </p:cNvSpPr>
          <p:nvPr/>
        </p:nvSpPr>
        <p:spPr bwMode="auto">
          <a:xfrm flipH="1">
            <a:off x="4191000" y="3733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6366" name="Oval 46">
            <a:extLst>
              <a:ext uri="{FF2B5EF4-FFF2-40B4-BE49-F238E27FC236}">
                <a16:creationId xmlns:a16="http://schemas.microsoft.com/office/drawing/2014/main" id="{CC112183-E3E7-8D47-BE4A-1255DBE13FE5}"/>
              </a:ext>
            </a:extLst>
          </p:cNvPr>
          <p:cNvSpPr>
            <a:spLocks noChangeArrowheads="1"/>
          </p:cNvSpPr>
          <p:nvPr/>
        </p:nvSpPr>
        <p:spPr bwMode="auto">
          <a:xfrm flipH="1">
            <a:off x="7848600" y="5638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6367" name="Oval 47">
            <a:extLst>
              <a:ext uri="{FF2B5EF4-FFF2-40B4-BE49-F238E27FC236}">
                <a16:creationId xmlns:a16="http://schemas.microsoft.com/office/drawing/2014/main" id="{B30602C7-E245-B740-84DE-768446F43206}"/>
              </a:ext>
            </a:extLst>
          </p:cNvPr>
          <p:cNvSpPr>
            <a:spLocks noChangeArrowheads="1"/>
          </p:cNvSpPr>
          <p:nvPr/>
        </p:nvSpPr>
        <p:spPr bwMode="auto">
          <a:xfrm flipH="1">
            <a:off x="8229600" y="6096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6368" name="Oval 48">
            <a:extLst>
              <a:ext uri="{FF2B5EF4-FFF2-40B4-BE49-F238E27FC236}">
                <a16:creationId xmlns:a16="http://schemas.microsoft.com/office/drawing/2014/main" id="{E40ED8DA-4967-A54D-A99C-E7B0E99FDC02}"/>
              </a:ext>
            </a:extLst>
          </p:cNvPr>
          <p:cNvSpPr>
            <a:spLocks noChangeArrowheads="1"/>
          </p:cNvSpPr>
          <p:nvPr/>
        </p:nvSpPr>
        <p:spPr bwMode="auto">
          <a:xfrm flipH="1">
            <a:off x="8001000" y="5105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6369" name="Oval 49">
            <a:extLst>
              <a:ext uri="{FF2B5EF4-FFF2-40B4-BE49-F238E27FC236}">
                <a16:creationId xmlns:a16="http://schemas.microsoft.com/office/drawing/2014/main" id="{E8F21709-790D-D249-95BA-C20B8A60E5A8}"/>
              </a:ext>
            </a:extLst>
          </p:cNvPr>
          <p:cNvSpPr>
            <a:spLocks noChangeArrowheads="1"/>
          </p:cNvSpPr>
          <p:nvPr/>
        </p:nvSpPr>
        <p:spPr bwMode="auto">
          <a:xfrm flipH="1">
            <a:off x="8001000" y="5334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6370" name="Oval 50">
            <a:extLst>
              <a:ext uri="{FF2B5EF4-FFF2-40B4-BE49-F238E27FC236}">
                <a16:creationId xmlns:a16="http://schemas.microsoft.com/office/drawing/2014/main" id="{55E618E6-F0D5-B84F-AE50-0F3D2959B6D6}"/>
              </a:ext>
            </a:extLst>
          </p:cNvPr>
          <p:cNvSpPr>
            <a:spLocks noChangeArrowheads="1"/>
          </p:cNvSpPr>
          <p:nvPr/>
        </p:nvSpPr>
        <p:spPr bwMode="auto">
          <a:xfrm flipH="1">
            <a:off x="5029200" y="4038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6371" name="Oval 51">
            <a:extLst>
              <a:ext uri="{FF2B5EF4-FFF2-40B4-BE49-F238E27FC236}">
                <a16:creationId xmlns:a16="http://schemas.microsoft.com/office/drawing/2014/main" id="{E0A08403-FFEB-7840-9183-EBEEE407D7B3}"/>
              </a:ext>
            </a:extLst>
          </p:cNvPr>
          <p:cNvSpPr>
            <a:spLocks noChangeArrowheads="1"/>
          </p:cNvSpPr>
          <p:nvPr/>
        </p:nvSpPr>
        <p:spPr bwMode="auto">
          <a:xfrm flipH="1">
            <a:off x="5410200" y="4495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6372" name="Oval 52">
            <a:extLst>
              <a:ext uri="{FF2B5EF4-FFF2-40B4-BE49-F238E27FC236}">
                <a16:creationId xmlns:a16="http://schemas.microsoft.com/office/drawing/2014/main" id="{90E22448-C80A-1841-8201-A1ACC1209C67}"/>
              </a:ext>
            </a:extLst>
          </p:cNvPr>
          <p:cNvSpPr>
            <a:spLocks noChangeArrowheads="1"/>
          </p:cNvSpPr>
          <p:nvPr/>
        </p:nvSpPr>
        <p:spPr bwMode="auto">
          <a:xfrm flipH="1">
            <a:off x="5181600" y="3505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6373" name="Oval 53">
            <a:extLst>
              <a:ext uri="{FF2B5EF4-FFF2-40B4-BE49-F238E27FC236}">
                <a16:creationId xmlns:a16="http://schemas.microsoft.com/office/drawing/2014/main" id="{2CC84DE5-E7FF-7540-A684-925074C8BE41}"/>
              </a:ext>
            </a:extLst>
          </p:cNvPr>
          <p:cNvSpPr>
            <a:spLocks noChangeArrowheads="1"/>
          </p:cNvSpPr>
          <p:nvPr/>
        </p:nvSpPr>
        <p:spPr bwMode="auto">
          <a:xfrm flipH="1">
            <a:off x="5181600" y="3733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6374" name="Oval 54">
            <a:extLst>
              <a:ext uri="{FF2B5EF4-FFF2-40B4-BE49-F238E27FC236}">
                <a16:creationId xmlns:a16="http://schemas.microsoft.com/office/drawing/2014/main" id="{9997C042-3E2B-EF4A-9D15-AEC395C62E15}"/>
              </a:ext>
            </a:extLst>
          </p:cNvPr>
          <p:cNvSpPr>
            <a:spLocks noChangeArrowheads="1"/>
          </p:cNvSpPr>
          <p:nvPr/>
        </p:nvSpPr>
        <p:spPr bwMode="auto">
          <a:xfrm flipH="1">
            <a:off x="6324600" y="5715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6375" name="Oval 55">
            <a:extLst>
              <a:ext uri="{FF2B5EF4-FFF2-40B4-BE49-F238E27FC236}">
                <a16:creationId xmlns:a16="http://schemas.microsoft.com/office/drawing/2014/main" id="{BEECAE2C-0ACE-9047-AADB-369B7324DE71}"/>
              </a:ext>
            </a:extLst>
          </p:cNvPr>
          <p:cNvSpPr>
            <a:spLocks noChangeArrowheads="1"/>
          </p:cNvSpPr>
          <p:nvPr/>
        </p:nvSpPr>
        <p:spPr bwMode="auto">
          <a:xfrm flipH="1">
            <a:off x="6705600" y="6172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6376" name="Oval 56">
            <a:extLst>
              <a:ext uri="{FF2B5EF4-FFF2-40B4-BE49-F238E27FC236}">
                <a16:creationId xmlns:a16="http://schemas.microsoft.com/office/drawing/2014/main" id="{E5FF8E8D-60A3-BD4B-A5EC-DF70DB8856B7}"/>
              </a:ext>
            </a:extLst>
          </p:cNvPr>
          <p:cNvSpPr>
            <a:spLocks noChangeArrowheads="1"/>
          </p:cNvSpPr>
          <p:nvPr/>
        </p:nvSpPr>
        <p:spPr bwMode="auto">
          <a:xfrm flipH="1">
            <a:off x="6477000" y="5181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6377" name="Oval 57">
            <a:extLst>
              <a:ext uri="{FF2B5EF4-FFF2-40B4-BE49-F238E27FC236}">
                <a16:creationId xmlns:a16="http://schemas.microsoft.com/office/drawing/2014/main" id="{66572A4B-DFB3-8349-8B94-3BE275A5A3C0}"/>
              </a:ext>
            </a:extLst>
          </p:cNvPr>
          <p:cNvSpPr>
            <a:spLocks noChangeArrowheads="1"/>
          </p:cNvSpPr>
          <p:nvPr/>
        </p:nvSpPr>
        <p:spPr bwMode="auto">
          <a:xfrm flipH="1">
            <a:off x="6477000" y="5410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pic>
        <p:nvPicPr>
          <p:cNvPr id="59" name="Picture 2">
            <a:extLst>
              <a:ext uri="{FF2B5EF4-FFF2-40B4-BE49-F238E27FC236}">
                <a16:creationId xmlns:a16="http://schemas.microsoft.com/office/drawing/2014/main" id="{B18B854C-03A3-F544-A5B6-94600332A2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60" name="Rectangle 4">
            <a:extLst>
              <a:ext uri="{FF2B5EF4-FFF2-40B4-BE49-F238E27FC236}">
                <a16:creationId xmlns:a16="http://schemas.microsoft.com/office/drawing/2014/main" id="{F64C96F4-B8A7-DF43-93E5-DF47F8E54A45}"/>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4816340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02151"/>
                                        </p:tgtEl>
                                        <p:attrNameLst>
                                          <p:attrName>style.visibility</p:attrName>
                                        </p:attrNameLst>
                                      </p:cBhvr>
                                      <p:to>
                                        <p:strVal val="visible"/>
                                      </p:to>
                                    </p:set>
                                    <p:animEffect transition="in" filter="dissolve">
                                      <p:cBhvr>
                                        <p:cTn id="7" dur="500"/>
                                        <p:tgtEl>
                                          <p:spTgt spid="6021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02153"/>
                                        </p:tgtEl>
                                        <p:attrNameLst>
                                          <p:attrName>style.visibility</p:attrName>
                                        </p:attrNameLst>
                                      </p:cBhvr>
                                      <p:to>
                                        <p:strVal val="visible"/>
                                      </p:to>
                                    </p:set>
                                    <p:animEffect transition="in" filter="dissolve">
                                      <p:cBhvr>
                                        <p:cTn id="12" dur="500"/>
                                        <p:tgtEl>
                                          <p:spTgt spid="602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Number Placeholder 3">
            <a:extLst>
              <a:ext uri="{FF2B5EF4-FFF2-40B4-BE49-F238E27FC236}">
                <a16:creationId xmlns:a16="http://schemas.microsoft.com/office/drawing/2014/main" id="{534BF7E2-D6C4-434A-A691-74176AA51D2E}"/>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9B91A1EE-75ED-9F44-A21E-D9D176CCC76B}" type="slidenum">
              <a:rPr lang="en-US" altLang="zh-CN" sz="800"/>
              <a:pPr/>
              <a:t>59</a:t>
            </a:fld>
            <a:endParaRPr lang="en-US" altLang="zh-CN" sz="1400"/>
          </a:p>
        </p:txBody>
      </p:sp>
      <p:sp>
        <p:nvSpPr>
          <p:cNvPr id="58370" name="Rectangle 2">
            <a:extLst>
              <a:ext uri="{FF2B5EF4-FFF2-40B4-BE49-F238E27FC236}">
                <a16:creationId xmlns:a16="http://schemas.microsoft.com/office/drawing/2014/main" id="{A2776075-666E-1840-B8A0-DF3EB75D2DDC}"/>
              </a:ext>
            </a:extLst>
          </p:cNvPr>
          <p:cNvSpPr>
            <a:spLocks noChangeArrowheads="1"/>
          </p:cNvSpPr>
          <p:nvPr/>
        </p:nvSpPr>
        <p:spPr bwMode="auto">
          <a:xfrm>
            <a:off x="3200400" y="2971800"/>
            <a:ext cx="6248400" cy="3581400"/>
          </a:xfrm>
          <a:prstGeom prst="rect">
            <a:avLst/>
          </a:prstGeom>
          <a:solidFill>
            <a:schemeClr val="accent5">
              <a:lumMod val="20000"/>
              <a:lumOff val="80000"/>
            </a:schemeClr>
          </a:solidFill>
          <a:ln w="12700">
            <a:solidFill>
              <a:schemeClr val="tx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endParaRPr lang="zh-CN" altLang="zh-CN"/>
          </a:p>
        </p:txBody>
      </p:sp>
      <p:sp>
        <p:nvSpPr>
          <p:cNvPr id="58371" name="Rectangle 3">
            <a:extLst>
              <a:ext uri="{FF2B5EF4-FFF2-40B4-BE49-F238E27FC236}">
                <a16:creationId xmlns:a16="http://schemas.microsoft.com/office/drawing/2014/main" id="{1F4236E6-F195-A743-AA1E-68C35F611B18}"/>
              </a:ext>
            </a:extLst>
          </p:cNvPr>
          <p:cNvSpPr>
            <a:spLocks noGrp="1" noChangeArrowheads="1"/>
          </p:cNvSpPr>
          <p:nvPr>
            <p:ph type="title"/>
          </p:nvPr>
        </p:nvSpPr>
        <p:spPr/>
        <p:txBody>
          <a:bodyPr/>
          <a:lstStyle/>
          <a:p>
            <a:r>
              <a:rPr lang="en-US" altLang="zh-CN"/>
              <a:t>Closest Pair of Points</a:t>
            </a:r>
          </a:p>
        </p:txBody>
      </p:sp>
      <p:sp>
        <p:nvSpPr>
          <p:cNvPr id="58372" name="Rectangle 4">
            <a:extLst>
              <a:ext uri="{FF2B5EF4-FFF2-40B4-BE49-F238E27FC236}">
                <a16:creationId xmlns:a16="http://schemas.microsoft.com/office/drawing/2014/main" id="{5669D3DB-267D-DB42-9C26-91A90CC9E25C}"/>
              </a:ext>
            </a:extLst>
          </p:cNvPr>
          <p:cNvSpPr>
            <a:spLocks noGrp="1" noChangeArrowheads="1"/>
          </p:cNvSpPr>
          <p:nvPr>
            <p:ph type="body" idx="1"/>
          </p:nvPr>
        </p:nvSpPr>
        <p:spPr/>
        <p:txBody>
          <a:bodyPr/>
          <a:lstStyle/>
          <a:p>
            <a:r>
              <a:rPr lang="en-US" altLang="zh-CN"/>
              <a:t>Algorithm.</a:t>
            </a:r>
          </a:p>
          <a:p>
            <a:pPr lvl="1"/>
            <a:r>
              <a:rPr lang="en-US" altLang="zh-CN">
                <a:solidFill>
                  <a:schemeClr val="accent1"/>
                </a:solidFill>
              </a:rPr>
              <a:t>Divide</a:t>
            </a:r>
            <a:r>
              <a:rPr lang="en-US" altLang="zh-CN"/>
              <a:t>:  draw vertical line L so that roughly ½n points on each side.</a:t>
            </a:r>
          </a:p>
          <a:p>
            <a:pPr lvl="1"/>
            <a:endParaRPr lang="en-US" altLang="zh-CN"/>
          </a:p>
          <a:p>
            <a:pPr lvl="1"/>
            <a:endParaRPr lang="en-US" altLang="zh-CN">
              <a:sym typeface="Symbol" pitchFamily="2" charset="2"/>
            </a:endParaRPr>
          </a:p>
        </p:txBody>
      </p:sp>
      <p:sp>
        <p:nvSpPr>
          <p:cNvPr id="58373" name="Oval 5">
            <a:extLst>
              <a:ext uri="{FF2B5EF4-FFF2-40B4-BE49-F238E27FC236}">
                <a16:creationId xmlns:a16="http://schemas.microsoft.com/office/drawing/2014/main" id="{B03FB1DA-4326-0747-9EC2-90484D6C9BAD}"/>
              </a:ext>
            </a:extLst>
          </p:cNvPr>
          <p:cNvSpPr>
            <a:spLocks noChangeArrowheads="1"/>
          </p:cNvSpPr>
          <p:nvPr/>
        </p:nvSpPr>
        <p:spPr bwMode="auto">
          <a:xfrm flipH="1">
            <a:off x="3810000" y="4114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8374" name="Oval 6">
            <a:extLst>
              <a:ext uri="{FF2B5EF4-FFF2-40B4-BE49-F238E27FC236}">
                <a16:creationId xmlns:a16="http://schemas.microsoft.com/office/drawing/2014/main" id="{4938C99F-B01A-BB49-A85F-331B071969D1}"/>
              </a:ext>
            </a:extLst>
          </p:cNvPr>
          <p:cNvSpPr>
            <a:spLocks noChangeArrowheads="1"/>
          </p:cNvSpPr>
          <p:nvPr/>
        </p:nvSpPr>
        <p:spPr bwMode="auto">
          <a:xfrm flipH="1">
            <a:off x="5638800" y="4038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8375" name="Oval 7">
            <a:extLst>
              <a:ext uri="{FF2B5EF4-FFF2-40B4-BE49-F238E27FC236}">
                <a16:creationId xmlns:a16="http://schemas.microsoft.com/office/drawing/2014/main" id="{B6D15CCF-6B5C-594B-9289-D5B7C2404C6D}"/>
              </a:ext>
            </a:extLst>
          </p:cNvPr>
          <p:cNvSpPr>
            <a:spLocks noChangeArrowheads="1"/>
          </p:cNvSpPr>
          <p:nvPr/>
        </p:nvSpPr>
        <p:spPr bwMode="auto">
          <a:xfrm flipH="1">
            <a:off x="4876800" y="5410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8376" name="Oval 8">
            <a:extLst>
              <a:ext uri="{FF2B5EF4-FFF2-40B4-BE49-F238E27FC236}">
                <a16:creationId xmlns:a16="http://schemas.microsoft.com/office/drawing/2014/main" id="{470D8361-4BA7-CD4F-8EA7-CA5F25C6C2A5}"/>
              </a:ext>
            </a:extLst>
          </p:cNvPr>
          <p:cNvSpPr>
            <a:spLocks noChangeArrowheads="1"/>
          </p:cNvSpPr>
          <p:nvPr/>
        </p:nvSpPr>
        <p:spPr bwMode="auto">
          <a:xfrm flipH="1">
            <a:off x="5943600" y="6019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8377" name="Oval 9">
            <a:extLst>
              <a:ext uri="{FF2B5EF4-FFF2-40B4-BE49-F238E27FC236}">
                <a16:creationId xmlns:a16="http://schemas.microsoft.com/office/drawing/2014/main" id="{4D91A273-7F71-4E4F-8078-44D5398CB976}"/>
              </a:ext>
            </a:extLst>
          </p:cNvPr>
          <p:cNvSpPr>
            <a:spLocks noChangeArrowheads="1"/>
          </p:cNvSpPr>
          <p:nvPr/>
        </p:nvSpPr>
        <p:spPr bwMode="auto">
          <a:xfrm flipH="1">
            <a:off x="34290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8378" name="Oval 10">
            <a:extLst>
              <a:ext uri="{FF2B5EF4-FFF2-40B4-BE49-F238E27FC236}">
                <a16:creationId xmlns:a16="http://schemas.microsoft.com/office/drawing/2014/main" id="{2B7129FF-3B77-A446-8CF9-6041A7223948}"/>
              </a:ext>
            </a:extLst>
          </p:cNvPr>
          <p:cNvSpPr>
            <a:spLocks noChangeArrowheads="1"/>
          </p:cNvSpPr>
          <p:nvPr/>
        </p:nvSpPr>
        <p:spPr bwMode="auto">
          <a:xfrm flipH="1">
            <a:off x="4419600" y="3962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8379" name="Oval 11">
            <a:extLst>
              <a:ext uri="{FF2B5EF4-FFF2-40B4-BE49-F238E27FC236}">
                <a16:creationId xmlns:a16="http://schemas.microsoft.com/office/drawing/2014/main" id="{D46750B1-E2F0-7143-919D-6BA1D29CD369}"/>
              </a:ext>
            </a:extLst>
          </p:cNvPr>
          <p:cNvSpPr>
            <a:spLocks noChangeArrowheads="1"/>
          </p:cNvSpPr>
          <p:nvPr/>
        </p:nvSpPr>
        <p:spPr bwMode="auto">
          <a:xfrm flipH="1">
            <a:off x="4648200" y="3276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8380" name="Oval 12">
            <a:extLst>
              <a:ext uri="{FF2B5EF4-FFF2-40B4-BE49-F238E27FC236}">
                <a16:creationId xmlns:a16="http://schemas.microsoft.com/office/drawing/2014/main" id="{E6910ADE-156A-CE44-9371-875FE1FC4ED6}"/>
              </a:ext>
            </a:extLst>
          </p:cNvPr>
          <p:cNvSpPr>
            <a:spLocks noChangeArrowheads="1"/>
          </p:cNvSpPr>
          <p:nvPr/>
        </p:nvSpPr>
        <p:spPr bwMode="auto">
          <a:xfrm flipH="1">
            <a:off x="4724400" y="4267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8381" name="Oval 13">
            <a:extLst>
              <a:ext uri="{FF2B5EF4-FFF2-40B4-BE49-F238E27FC236}">
                <a16:creationId xmlns:a16="http://schemas.microsoft.com/office/drawing/2014/main" id="{B9F6CE70-5A6E-D344-BDF5-9281BBD173EB}"/>
              </a:ext>
            </a:extLst>
          </p:cNvPr>
          <p:cNvSpPr>
            <a:spLocks noChangeArrowheads="1"/>
          </p:cNvSpPr>
          <p:nvPr/>
        </p:nvSpPr>
        <p:spPr bwMode="auto">
          <a:xfrm flipH="1">
            <a:off x="71628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8382" name="Oval 14">
            <a:extLst>
              <a:ext uri="{FF2B5EF4-FFF2-40B4-BE49-F238E27FC236}">
                <a16:creationId xmlns:a16="http://schemas.microsoft.com/office/drawing/2014/main" id="{47A14B79-6928-F449-BE83-629C6779FEA5}"/>
              </a:ext>
            </a:extLst>
          </p:cNvPr>
          <p:cNvSpPr>
            <a:spLocks noChangeArrowheads="1"/>
          </p:cNvSpPr>
          <p:nvPr/>
        </p:nvSpPr>
        <p:spPr bwMode="auto">
          <a:xfrm flipH="1">
            <a:off x="54102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8383" name="Oval 15">
            <a:extLst>
              <a:ext uri="{FF2B5EF4-FFF2-40B4-BE49-F238E27FC236}">
                <a16:creationId xmlns:a16="http://schemas.microsoft.com/office/drawing/2014/main" id="{0D1C1C82-5D74-C148-817D-9841C080EB8E}"/>
              </a:ext>
            </a:extLst>
          </p:cNvPr>
          <p:cNvSpPr>
            <a:spLocks noChangeArrowheads="1"/>
          </p:cNvSpPr>
          <p:nvPr/>
        </p:nvSpPr>
        <p:spPr bwMode="auto">
          <a:xfrm flipH="1">
            <a:off x="6629400" y="4191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8384" name="Oval 16">
            <a:extLst>
              <a:ext uri="{FF2B5EF4-FFF2-40B4-BE49-F238E27FC236}">
                <a16:creationId xmlns:a16="http://schemas.microsoft.com/office/drawing/2014/main" id="{199C8637-AF68-3D46-A171-30CB743BA5F4}"/>
              </a:ext>
            </a:extLst>
          </p:cNvPr>
          <p:cNvSpPr>
            <a:spLocks noChangeArrowheads="1"/>
          </p:cNvSpPr>
          <p:nvPr/>
        </p:nvSpPr>
        <p:spPr bwMode="auto">
          <a:xfrm flipH="1">
            <a:off x="6400800" y="4572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8385" name="Oval 17">
            <a:extLst>
              <a:ext uri="{FF2B5EF4-FFF2-40B4-BE49-F238E27FC236}">
                <a16:creationId xmlns:a16="http://schemas.microsoft.com/office/drawing/2014/main" id="{3CDD761A-26F7-9E43-9BD4-55B8BACBDE50}"/>
              </a:ext>
            </a:extLst>
          </p:cNvPr>
          <p:cNvSpPr>
            <a:spLocks noChangeArrowheads="1"/>
          </p:cNvSpPr>
          <p:nvPr/>
        </p:nvSpPr>
        <p:spPr bwMode="auto">
          <a:xfrm flipH="1">
            <a:off x="9144000" y="6400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8386" name="Oval 18">
            <a:extLst>
              <a:ext uri="{FF2B5EF4-FFF2-40B4-BE49-F238E27FC236}">
                <a16:creationId xmlns:a16="http://schemas.microsoft.com/office/drawing/2014/main" id="{B4F4F44F-166C-2646-8A6A-8637162087DF}"/>
              </a:ext>
            </a:extLst>
          </p:cNvPr>
          <p:cNvSpPr>
            <a:spLocks noChangeArrowheads="1"/>
          </p:cNvSpPr>
          <p:nvPr/>
        </p:nvSpPr>
        <p:spPr bwMode="auto">
          <a:xfrm flipH="1">
            <a:off x="7543800" y="3352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8387" name="Oval 19">
            <a:extLst>
              <a:ext uri="{FF2B5EF4-FFF2-40B4-BE49-F238E27FC236}">
                <a16:creationId xmlns:a16="http://schemas.microsoft.com/office/drawing/2014/main" id="{1A2727E3-2110-B648-A846-D62D9DDE0653}"/>
              </a:ext>
            </a:extLst>
          </p:cNvPr>
          <p:cNvSpPr>
            <a:spLocks noChangeArrowheads="1"/>
          </p:cNvSpPr>
          <p:nvPr/>
        </p:nvSpPr>
        <p:spPr bwMode="auto">
          <a:xfrm flipH="1">
            <a:off x="8001000" y="4648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8388" name="Oval 20">
            <a:extLst>
              <a:ext uri="{FF2B5EF4-FFF2-40B4-BE49-F238E27FC236}">
                <a16:creationId xmlns:a16="http://schemas.microsoft.com/office/drawing/2014/main" id="{500C3880-DD96-B249-919A-09DBC250469F}"/>
              </a:ext>
            </a:extLst>
          </p:cNvPr>
          <p:cNvSpPr>
            <a:spLocks noChangeArrowheads="1"/>
          </p:cNvSpPr>
          <p:nvPr/>
        </p:nvSpPr>
        <p:spPr bwMode="auto">
          <a:xfrm flipH="1">
            <a:off x="3352800" y="4495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8389" name="Oval 21">
            <a:extLst>
              <a:ext uri="{FF2B5EF4-FFF2-40B4-BE49-F238E27FC236}">
                <a16:creationId xmlns:a16="http://schemas.microsoft.com/office/drawing/2014/main" id="{53904998-3EC5-FF43-A5C7-04D37DBA2932}"/>
              </a:ext>
            </a:extLst>
          </p:cNvPr>
          <p:cNvSpPr>
            <a:spLocks noChangeArrowheads="1"/>
          </p:cNvSpPr>
          <p:nvPr/>
        </p:nvSpPr>
        <p:spPr bwMode="auto">
          <a:xfrm flipH="1">
            <a:off x="5867400" y="4343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8390" name="Oval 22">
            <a:extLst>
              <a:ext uri="{FF2B5EF4-FFF2-40B4-BE49-F238E27FC236}">
                <a16:creationId xmlns:a16="http://schemas.microsoft.com/office/drawing/2014/main" id="{B8FF57F0-5385-5245-909D-22D7FFD21C3B}"/>
              </a:ext>
            </a:extLst>
          </p:cNvPr>
          <p:cNvSpPr>
            <a:spLocks noChangeArrowheads="1"/>
          </p:cNvSpPr>
          <p:nvPr/>
        </p:nvSpPr>
        <p:spPr bwMode="auto">
          <a:xfrm flipH="1">
            <a:off x="4876800" y="4724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8391" name="Oval 23">
            <a:extLst>
              <a:ext uri="{FF2B5EF4-FFF2-40B4-BE49-F238E27FC236}">
                <a16:creationId xmlns:a16="http://schemas.microsoft.com/office/drawing/2014/main" id="{5B1A55F3-E1CC-044B-ADA1-985DF973A078}"/>
              </a:ext>
            </a:extLst>
          </p:cNvPr>
          <p:cNvSpPr>
            <a:spLocks noChangeArrowheads="1"/>
          </p:cNvSpPr>
          <p:nvPr/>
        </p:nvSpPr>
        <p:spPr bwMode="auto">
          <a:xfrm flipH="1">
            <a:off x="5638800" y="4495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8392" name="Oval 24">
            <a:extLst>
              <a:ext uri="{FF2B5EF4-FFF2-40B4-BE49-F238E27FC236}">
                <a16:creationId xmlns:a16="http://schemas.microsoft.com/office/drawing/2014/main" id="{F4157EAA-6965-524B-9599-F8888C75A2EC}"/>
              </a:ext>
            </a:extLst>
          </p:cNvPr>
          <p:cNvSpPr>
            <a:spLocks noChangeArrowheads="1"/>
          </p:cNvSpPr>
          <p:nvPr/>
        </p:nvSpPr>
        <p:spPr bwMode="auto">
          <a:xfrm flipH="1">
            <a:off x="5486400" y="5334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8393" name="Oval 25">
            <a:extLst>
              <a:ext uri="{FF2B5EF4-FFF2-40B4-BE49-F238E27FC236}">
                <a16:creationId xmlns:a16="http://schemas.microsoft.com/office/drawing/2014/main" id="{9AC4A116-DD97-4C40-9385-C0797F664344}"/>
              </a:ext>
            </a:extLst>
          </p:cNvPr>
          <p:cNvSpPr>
            <a:spLocks noChangeArrowheads="1"/>
          </p:cNvSpPr>
          <p:nvPr/>
        </p:nvSpPr>
        <p:spPr bwMode="auto">
          <a:xfrm flipH="1">
            <a:off x="3429000" y="5638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8394" name="Oval 26">
            <a:extLst>
              <a:ext uri="{FF2B5EF4-FFF2-40B4-BE49-F238E27FC236}">
                <a16:creationId xmlns:a16="http://schemas.microsoft.com/office/drawing/2014/main" id="{E6578BB0-2726-2448-9D8C-F6DEE6852065}"/>
              </a:ext>
            </a:extLst>
          </p:cNvPr>
          <p:cNvSpPr>
            <a:spLocks noChangeArrowheads="1"/>
          </p:cNvSpPr>
          <p:nvPr/>
        </p:nvSpPr>
        <p:spPr bwMode="auto">
          <a:xfrm flipH="1">
            <a:off x="37338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8395" name="Oval 27">
            <a:extLst>
              <a:ext uri="{FF2B5EF4-FFF2-40B4-BE49-F238E27FC236}">
                <a16:creationId xmlns:a16="http://schemas.microsoft.com/office/drawing/2014/main" id="{2C9511C5-E40C-4C47-AC69-2334ECABEEA7}"/>
              </a:ext>
            </a:extLst>
          </p:cNvPr>
          <p:cNvSpPr>
            <a:spLocks noChangeArrowheads="1"/>
          </p:cNvSpPr>
          <p:nvPr/>
        </p:nvSpPr>
        <p:spPr bwMode="auto">
          <a:xfrm flipH="1">
            <a:off x="5334000" y="6324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8396" name="Oval 28">
            <a:extLst>
              <a:ext uri="{FF2B5EF4-FFF2-40B4-BE49-F238E27FC236}">
                <a16:creationId xmlns:a16="http://schemas.microsoft.com/office/drawing/2014/main" id="{40346336-6A8E-834C-B8D8-B5761B361474}"/>
              </a:ext>
            </a:extLst>
          </p:cNvPr>
          <p:cNvSpPr>
            <a:spLocks noChangeArrowheads="1"/>
          </p:cNvSpPr>
          <p:nvPr/>
        </p:nvSpPr>
        <p:spPr bwMode="auto">
          <a:xfrm flipH="1">
            <a:off x="3276600" y="6096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8397" name="Oval 29">
            <a:extLst>
              <a:ext uri="{FF2B5EF4-FFF2-40B4-BE49-F238E27FC236}">
                <a16:creationId xmlns:a16="http://schemas.microsoft.com/office/drawing/2014/main" id="{CFF58F30-C35E-A54A-8910-0F645EA557B0}"/>
              </a:ext>
            </a:extLst>
          </p:cNvPr>
          <p:cNvSpPr>
            <a:spLocks noChangeArrowheads="1"/>
          </p:cNvSpPr>
          <p:nvPr/>
        </p:nvSpPr>
        <p:spPr bwMode="auto">
          <a:xfrm flipH="1">
            <a:off x="4572000" y="6096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8398" name="Oval 30">
            <a:extLst>
              <a:ext uri="{FF2B5EF4-FFF2-40B4-BE49-F238E27FC236}">
                <a16:creationId xmlns:a16="http://schemas.microsoft.com/office/drawing/2014/main" id="{4DD3983C-E9A0-5A4A-87E1-44914F348CF6}"/>
              </a:ext>
            </a:extLst>
          </p:cNvPr>
          <p:cNvSpPr>
            <a:spLocks noChangeArrowheads="1"/>
          </p:cNvSpPr>
          <p:nvPr/>
        </p:nvSpPr>
        <p:spPr bwMode="auto">
          <a:xfrm flipH="1">
            <a:off x="9067800" y="3886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8399" name="Oval 31">
            <a:extLst>
              <a:ext uri="{FF2B5EF4-FFF2-40B4-BE49-F238E27FC236}">
                <a16:creationId xmlns:a16="http://schemas.microsoft.com/office/drawing/2014/main" id="{8DED9CC5-7A48-B141-A273-A7788A2AD5F9}"/>
              </a:ext>
            </a:extLst>
          </p:cNvPr>
          <p:cNvSpPr>
            <a:spLocks noChangeArrowheads="1"/>
          </p:cNvSpPr>
          <p:nvPr/>
        </p:nvSpPr>
        <p:spPr bwMode="auto">
          <a:xfrm flipH="1">
            <a:off x="8382000" y="3429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8400" name="Oval 32">
            <a:extLst>
              <a:ext uri="{FF2B5EF4-FFF2-40B4-BE49-F238E27FC236}">
                <a16:creationId xmlns:a16="http://schemas.microsoft.com/office/drawing/2014/main" id="{592C5A8D-DD87-1544-8F4D-D3C5C13306AF}"/>
              </a:ext>
            </a:extLst>
          </p:cNvPr>
          <p:cNvSpPr>
            <a:spLocks noChangeArrowheads="1"/>
          </p:cNvSpPr>
          <p:nvPr/>
        </p:nvSpPr>
        <p:spPr bwMode="auto">
          <a:xfrm flipH="1">
            <a:off x="68580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8401" name="Oval 33">
            <a:extLst>
              <a:ext uri="{FF2B5EF4-FFF2-40B4-BE49-F238E27FC236}">
                <a16:creationId xmlns:a16="http://schemas.microsoft.com/office/drawing/2014/main" id="{4823F2B9-4486-EB4F-8F8A-112CAC3B8C65}"/>
              </a:ext>
            </a:extLst>
          </p:cNvPr>
          <p:cNvSpPr>
            <a:spLocks noChangeArrowheads="1"/>
          </p:cNvSpPr>
          <p:nvPr/>
        </p:nvSpPr>
        <p:spPr bwMode="auto">
          <a:xfrm flipH="1">
            <a:off x="9067800" y="3276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8402" name="Oval 34">
            <a:extLst>
              <a:ext uri="{FF2B5EF4-FFF2-40B4-BE49-F238E27FC236}">
                <a16:creationId xmlns:a16="http://schemas.microsoft.com/office/drawing/2014/main" id="{861395F6-C38D-7C4E-83CF-A6282C8FB643}"/>
              </a:ext>
            </a:extLst>
          </p:cNvPr>
          <p:cNvSpPr>
            <a:spLocks noChangeArrowheads="1"/>
          </p:cNvSpPr>
          <p:nvPr/>
        </p:nvSpPr>
        <p:spPr bwMode="auto">
          <a:xfrm flipH="1">
            <a:off x="7543800" y="5029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8403" name="Oval 35">
            <a:extLst>
              <a:ext uri="{FF2B5EF4-FFF2-40B4-BE49-F238E27FC236}">
                <a16:creationId xmlns:a16="http://schemas.microsoft.com/office/drawing/2014/main" id="{FA910A27-7AF8-7D49-AB38-E797583162D5}"/>
              </a:ext>
            </a:extLst>
          </p:cNvPr>
          <p:cNvSpPr>
            <a:spLocks noChangeArrowheads="1"/>
          </p:cNvSpPr>
          <p:nvPr/>
        </p:nvSpPr>
        <p:spPr bwMode="auto">
          <a:xfrm flipH="1">
            <a:off x="7772400" y="6172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8404" name="Oval 36">
            <a:extLst>
              <a:ext uri="{FF2B5EF4-FFF2-40B4-BE49-F238E27FC236}">
                <a16:creationId xmlns:a16="http://schemas.microsoft.com/office/drawing/2014/main" id="{47D0077B-D29B-8142-8B2D-311E24748647}"/>
              </a:ext>
            </a:extLst>
          </p:cNvPr>
          <p:cNvSpPr>
            <a:spLocks noChangeArrowheads="1"/>
          </p:cNvSpPr>
          <p:nvPr/>
        </p:nvSpPr>
        <p:spPr bwMode="auto">
          <a:xfrm flipH="1">
            <a:off x="9144000" y="4724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8405" name="Oval 37">
            <a:extLst>
              <a:ext uri="{FF2B5EF4-FFF2-40B4-BE49-F238E27FC236}">
                <a16:creationId xmlns:a16="http://schemas.microsoft.com/office/drawing/2014/main" id="{C6780E84-9F17-DD43-B8A4-C3A46AC22FBD}"/>
              </a:ext>
            </a:extLst>
          </p:cNvPr>
          <p:cNvSpPr>
            <a:spLocks noChangeArrowheads="1"/>
          </p:cNvSpPr>
          <p:nvPr/>
        </p:nvSpPr>
        <p:spPr bwMode="auto">
          <a:xfrm flipH="1">
            <a:off x="80010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58406" name="Oval 38">
            <a:extLst>
              <a:ext uri="{FF2B5EF4-FFF2-40B4-BE49-F238E27FC236}">
                <a16:creationId xmlns:a16="http://schemas.microsoft.com/office/drawing/2014/main" id="{B76010B0-D46A-6D48-BD57-12553B143854}"/>
              </a:ext>
            </a:extLst>
          </p:cNvPr>
          <p:cNvSpPr>
            <a:spLocks noChangeArrowheads="1"/>
          </p:cNvSpPr>
          <p:nvPr/>
        </p:nvSpPr>
        <p:spPr bwMode="auto">
          <a:xfrm flipH="1">
            <a:off x="8763000" y="5562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00103" name="Line 39">
            <a:extLst>
              <a:ext uri="{FF2B5EF4-FFF2-40B4-BE49-F238E27FC236}">
                <a16:creationId xmlns:a16="http://schemas.microsoft.com/office/drawing/2014/main" id="{23E3CECA-AAC7-0248-A8F7-B82B1950ED81}"/>
              </a:ext>
            </a:extLst>
          </p:cNvPr>
          <p:cNvSpPr>
            <a:spLocks noChangeShapeType="1"/>
          </p:cNvSpPr>
          <p:nvPr/>
        </p:nvSpPr>
        <p:spPr bwMode="auto">
          <a:xfrm>
            <a:off x="5791200" y="2971800"/>
            <a:ext cx="0" cy="3581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58408" name="Text Box 40">
            <a:extLst>
              <a:ext uri="{FF2B5EF4-FFF2-40B4-BE49-F238E27FC236}">
                <a16:creationId xmlns:a16="http://schemas.microsoft.com/office/drawing/2014/main" id="{D2321C58-C308-2A49-B3DC-FABE329FFCCB}"/>
              </a:ext>
            </a:extLst>
          </p:cNvPr>
          <p:cNvSpPr txBox="1">
            <a:spLocks noChangeArrowheads="1"/>
          </p:cNvSpPr>
          <p:nvPr/>
        </p:nvSpPr>
        <p:spPr bwMode="auto">
          <a:xfrm>
            <a:off x="5715000" y="3246438"/>
            <a:ext cx="50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800"/>
              <a:t>L</a:t>
            </a:r>
          </a:p>
        </p:txBody>
      </p:sp>
      <p:pic>
        <p:nvPicPr>
          <p:cNvPr id="42" name="Picture 2">
            <a:extLst>
              <a:ext uri="{FF2B5EF4-FFF2-40B4-BE49-F238E27FC236}">
                <a16:creationId xmlns:a16="http://schemas.microsoft.com/office/drawing/2014/main" id="{2CB9658A-8F48-E848-9E65-134C9BD525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
            <a:extLst>
              <a:ext uri="{FF2B5EF4-FFF2-40B4-BE49-F238E27FC236}">
                <a16:creationId xmlns:a16="http://schemas.microsoft.com/office/drawing/2014/main" id="{C9C6A47F-488C-524D-AF26-2F89D5812875}"/>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14478940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00103"/>
                                        </p:tgtEl>
                                        <p:attrNameLst>
                                          <p:attrName>style.visibility</p:attrName>
                                        </p:attrNameLst>
                                      </p:cBhvr>
                                      <p:to>
                                        <p:strVal val="visible"/>
                                      </p:to>
                                    </p:set>
                                    <p:animEffect transition="in" filter="dissolve">
                                      <p:cBhvr>
                                        <p:cTn id="7" dur="500"/>
                                        <p:tgtEl>
                                          <p:spTgt spid="600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3">
            <a:extLst>
              <a:ext uri="{FF2B5EF4-FFF2-40B4-BE49-F238E27FC236}">
                <a16:creationId xmlns:a16="http://schemas.microsoft.com/office/drawing/2014/main" id="{81FE256D-07DD-3C41-BE90-CF260B8B3C2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52F1B4BF-5FD8-7A43-8576-721C9842793E}" type="slidenum">
              <a:rPr lang="en-US" altLang="zh-CN" sz="800"/>
              <a:pPr/>
              <a:t>6</a:t>
            </a:fld>
            <a:endParaRPr lang="en-US" altLang="zh-CN" sz="1400"/>
          </a:p>
        </p:txBody>
      </p:sp>
      <p:sp>
        <p:nvSpPr>
          <p:cNvPr id="23554" name="Rectangle 2">
            <a:extLst>
              <a:ext uri="{FF2B5EF4-FFF2-40B4-BE49-F238E27FC236}">
                <a16:creationId xmlns:a16="http://schemas.microsoft.com/office/drawing/2014/main" id="{3E5C14AA-2919-B245-B15B-2806E793BFFE}"/>
              </a:ext>
            </a:extLst>
          </p:cNvPr>
          <p:cNvSpPr>
            <a:spLocks noGrp="1" noChangeArrowheads="1"/>
          </p:cNvSpPr>
          <p:nvPr>
            <p:ph type="title"/>
          </p:nvPr>
        </p:nvSpPr>
        <p:spPr/>
        <p:txBody>
          <a:bodyPr/>
          <a:lstStyle/>
          <a:p>
            <a:r>
              <a:rPr lang="en-US" altLang="zh-CN"/>
              <a:t>Mergesort</a:t>
            </a:r>
          </a:p>
        </p:txBody>
      </p:sp>
      <p:sp>
        <p:nvSpPr>
          <p:cNvPr id="23555" name="Rectangle 3">
            <a:extLst>
              <a:ext uri="{FF2B5EF4-FFF2-40B4-BE49-F238E27FC236}">
                <a16:creationId xmlns:a16="http://schemas.microsoft.com/office/drawing/2014/main" id="{33730B5C-9630-6A4B-9798-37381C4F532F}"/>
              </a:ext>
            </a:extLst>
          </p:cNvPr>
          <p:cNvSpPr>
            <a:spLocks noGrp="1" noChangeArrowheads="1"/>
          </p:cNvSpPr>
          <p:nvPr>
            <p:ph type="body" idx="1"/>
          </p:nvPr>
        </p:nvSpPr>
        <p:spPr/>
        <p:txBody>
          <a:bodyPr/>
          <a:lstStyle/>
          <a:p>
            <a:r>
              <a:rPr lang="en-US" altLang="zh-CN" dirty="0" err="1">
                <a:solidFill>
                  <a:srgbClr val="0000CC"/>
                </a:solidFill>
              </a:rPr>
              <a:t>Mergesort</a:t>
            </a:r>
            <a:r>
              <a:rPr lang="en-US" altLang="zh-CN" dirty="0"/>
              <a:t>.</a:t>
            </a:r>
          </a:p>
          <a:p>
            <a:pPr lvl="1"/>
            <a:r>
              <a:rPr lang="en-US" altLang="zh-CN" dirty="0"/>
              <a:t>Divide array into two halves.</a:t>
            </a:r>
          </a:p>
          <a:p>
            <a:pPr lvl="1"/>
            <a:r>
              <a:rPr lang="en-US" altLang="zh-CN" dirty="0"/>
              <a:t>Recursively sort each half.</a:t>
            </a:r>
          </a:p>
          <a:p>
            <a:pPr lvl="1"/>
            <a:r>
              <a:rPr lang="en-US" altLang="zh-CN" dirty="0"/>
              <a:t>Merge two halves to make sorted whole.</a:t>
            </a:r>
          </a:p>
        </p:txBody>
      </p:sp>
      <p:sp>
        <p:nvSpPr>
          <p:cNvPr id="23556" name="Text Box 4">
            <a:extLst>
              <a:ext uri="{FF2B5EF4-FFF2-40B4-BE49-F238E27FC236}">
                <a16:creationId xmlns:a16="http://schemas.microsoft.com/office/drawing/2014/main" id="{33BC90B0-0A53-BB4E-9976-F0CEB34A64E1}"/>
              </a:ext>
            </a:extLst>
          </p:cNvPr>
          <p:cNvSpPr txBox="1">
            <a:spLocks noChangeArrowheads="1"/>
          </p:cNvSpPr>
          <p:nvPr/>
        </p:nvSpPr>
        <p:spPr bwMode="auto">
          <a:xfrm>
            <a:off x="7042711" y="5303838"/>
            <a:ext cx="990600" cy="3460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kumimoji="0" lang="en-US" altLang="zh-CN"/>
              <a:t>merge</a:t>
            </a:r>
          </a:p>
        </p:txBody>
      </p:sp>
      <p:sp>
        <p:nvSpPr>
          <p:cNvPr id="23557" name="Text Box 6">
            <a:extLst>
              <a:ext uri="{FF2B5EF4-FFF2-40B4-BE49-F238E27FC236}">
                <a16:creationId xmlns:a16="http://schemas.microsoft.com/office/drawing/2014/main" id="{8F7B9182-260D-C04A-9C20-597A7E9FE8B7}"/>
              </a:ext>
            </a:extLst>
          </p:cNvPr>
          <p:cNvSpPr txBox="1">
            <a:spLocks noChangeArrowheads="1"/>
          </p:cNvSpPr>
          <p:nvPr/>
        </p:nvSpPr>
        <p:spPr bwMode="auto">
          <a:xfrm>
            <a:off x="7042711" y="4660900"/>
            <a:ext cx="838200" cy="3460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kumimoji="0" lang="en-US" altLang="zh-CN"/>
              <a:t>sort</a:t>
            </a:r>
          </a:p>
        </p:txBody>
      </p:sp>
      <p:sp>
        <p:nvSpPr>
          <p:cNvPr id="23558" name="Text Box 17">
            <a:extLst>
              <a:ext uri="{FF2B5EF4-FFF2-40B4-BE49-F238E27FC236}">
                <a16:creationId xmlns:a16="http://schemas.microsoft.com/office/drawing/2014/main" id="{4E98B962-4AF2-EB4B-BA50-1BBE98717583}"/>
              </a:ext>
            </a:extLst>
          </p:cNvPr>
          <p:cNvSpPr txBox="1">
            <a:spLocks noChangeArrowheads="1"/>
          </p:cNvSpPr>
          <p:nvPr/>
        </p:nvSpPr>
        <p:spPr bwMode="auto">
          <a:xfrm>
            <a:off x="7042711" y="4038600"/>
            <a:ext cx="990600" cy="3460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kumimoji="0" lang="en-US" altLang="zh-CN"/>
              <a:t>divide</a:t>
            </a:r>
          </a:p>
        </p:txBody>
      </p:sp>
      <p:grpSp>
        <p:nvGrpSpPr>
          <p:cNvPr id="23559" name="Group 50">
            <a:extLst>
              <a:ext uri="{FF2B5EF4-FFF2-40B4-BE49-F238E27FC236}">
                <a16:creationId xmlns:a16="http://schemas.microsoft.com/office/drawing/2014/main" id="{2623726C-F551-1342-964F-D9C4E4C5F69F}"/>
              </a:ext>
            </a:extLst>
          </p:cNvPr>
          <p:cNvGrpSpPr>
            <a:grpSpLocks/>
          </p:cNvGrpSpPr>
          <p:nvPr/>
        </p:nvGrpSpPr>
        <p:grpSpPr bwMode="auto">
          <a:xfrm>
            <a:off x="1327711" y="3429000"/>
            <a:ext cx="5486400" cy="2251075"/>
            <a:chOff x="816" y="2400"/>
            <a:chExt cx="3744" cy="1536"/>
          </a:xfrm>
        </p:grpSpPr>
        <p:sp>
          <p:nvSpPr>
            <p:cNvPr id="23565" name="Rectangle 7">
              <a:extLst>
                <a:ext uri="{FF2B5EF4-FFF2-40B4-BE49-F238E27FC236}">
                  <a16:creationId xmlns:a16="http://schemas.microsoft.com/office/drawing/2014/main" id="{3D3F4AF9-D74D-A74E-9428-D9EF83B46DCB}"/>
                </a:ext>
              </a:extLst>
            </p:cNvPr>
            <p:cNvSpPr>
              <a:spLocks noChangeArrowheads="1"/>
            </p:cNvSpPr>
            <p:nvPr/>
          </p:nvSpPr>
          <p:spPr bwMode="auto">
            <a:xfrm>
              <a:off x="1008" y="2400"/>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A</a:t>
              </a:r>
            </a:p>
          </p:txBody>
        </p:sp>
        <p:sp>
          <p:nvSpPr>
            <p:cNvPr id="23566" name="Rectangle 8">
              <a:extLst>
                <a:ext uri="{FF2B5EF4-FFF2-40B4-BE49-F238E27FC236}">
                  <a16:creationId xmlns:a16="http://schemas.microsoft.com/office/drawing/2014/main" id="{BC852840-5F3B-004C-B54F-9731040B0E53}"/>
                </a:ext>
              </a:extLst>
            </p:cNvPr>
            <p:cNvSpPr>
              <a:spLocks noChangeArrowheads="1"/>
            </p:cNvSpPr>
            <p:nvPr/>
          </p:nvSpPr>
          <p:spPr bwMode="auto">
            <a:xfrm>
              <a:off x="1344" y="2400"/>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L</a:t>
              </a:r>
            </a:p>
          </p:txBody>
        </p:sp>
        <p:sp>
          <p:nvSpPr>
            <p:cNvPr id="23567" name="Rectangle 9">
              <a:extLst>
                <a:ext uri="{FF2B5EF4-FFF2-40B4-BE49-F238E27FC236}">
                  <a16:creationId xmlns:a16="http://schemas.microsoft.com/office/drawing/2014/main" id="{DB3F4BFC-26C9-084F-9860-16434D600E96}"/>
                </a:ext>
              </a:extLst>
            </p:cNvPr>
            <p:cNvSpPr>
              <a:spLocks noChangeArrowheads="1"/>
            </p:cNvSpPr>
            <p:nvPr/>
          </p:nvSpPr>
          <p:spPr bwMode="auto">
            <a:xfrm>
              <a:off x="1680" y="2400"/>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G</a:t>
              </a:r>
            </a:p>
          </p:txBody>
        </p:sp>
        <p:sp>
          <p:nvSpPr>
            <p:cNvPr id="23568" name="Rectangle 10">
              <a:extLst>
                <a:ext uri="{FF2B5EF4-FFF2-40B4-BE49-F238E27FC236}">
                  <a16:creationId xmlns:a16="http://schemas.microsoft.com/office/drawing/2014/main" id="{C0C4DE42-DD11-6A46-8C9A-D93EDA381637}"/>
                </a:ext>
              </a:extLst>
            </p:cNvPr>
            <p:cNvSpPr>
              <a:spLocks noChangeArrowheads="1"/>
            </p:cNvSpPr>
            <p:nvPr/>
          </p:nvSpPr>
          <p:spPr bwMode="auto">
            <a:xfrm>
              <a:off x="2016" y="2400"/>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O</a:t>
              </a:r>
            </a:p>
          </p:txBody>
        </p:sp>
        <p:sp>
          <p:nvSpPr>
            <p:cNvPr id="23569" name="Rectangle 11">
              <a:extLst>
                <a:ext uri="{FF2B5EF4-FFF2-40B4-BE49-F238E27FC236}">
                  <a16:creationId xmlns:a16="http://schemas.microsoft.com/office/drawing/2014/main" id="{90D82E0A-AD6C-A04B-9A99-3F4335C0A221}"/>
                </a:ext>
              </a:extLst>
            </p:cNvPr>
            <p:cNvSpPr>
              <a:spLocks noChangeArrowheads="1"/>
            </p:cNvSpPr>
            <p:nvPr/>
          </p:nvSpPr>
          <p:spPr bwMode="auto">
            <a:xfrm>
              <a:off x="2352" y="2400"/>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R</a:t>
              </a:r>
            </a:p>
          </p:txBody>
        </p:sp>
        <p:sp>
          <p:nvSpPr>
            <p:cNvPr id="23570" name="Rectangle 12">
              <a:extLst>
                <a:ext uri="{FF2B5EF4-FFF2-40B4-BE49-F238E27FC236}">
                  <a16:creationId xmlns:a16="http://schemas.microsoft.com/office/drawing/2014/main" id="{2F43548B-7220-AA4E-BEF0-A6C0E72C8716}"/>
                </a:ext>
              </a:extLst>
            </p:cNvPr>
            <p:cNvSpPr>
              <a:spLocks noChangeArrowheads="1"/>
            </p:cNvSpPr>
            <p:nvPr/>
          </p:nvSpPr>
          <p:spPr bwMode="auto">
            <a:xfrm>
              <a:off x="2688" y="2400"/>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I</a:t>
              </a:r>
            </a:p>
          </p:txBody>
        </p:sp>
        <p:sp>
          <p:nvSpPr>
            <p:cNvPr id="23571" name="Rectangle 13">
              <a:extLst>
                <a:ext uri="{FF2B5EF4-FFF2-40B4-BE49-F238E27FC236}">
                  <a16:creationId xmlns:a16="http://schemas.microsoft.com/office/drawing/2014/main" id="{A877F237-1BDA-E748-A283-0C6F02ECE129}"/>
                </a:ext>
              </a:extLst>
            </p:cNvPr>
            <p:cNvSpPr>
              <a:spLocks noChangeArrowheads="1"/>
            </p:cNvSpPr>
            <p:nvPr/>
          </p:nvSpPr>
          <p:spPr bwMode="auto">
            <a:xfrm>
              <a:off x="3024" y="2400"/>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T</a:t>
              </a:r>
            </a:p>
          </p:txBody>
        </p:sp>
        <p:sp>
          <p:nvSpPr>
            <p:cNvPr id="23572" name="Rectangle 14">
              <a:extLst>
                <a:ext uri="{FF2B5EF4-FFF2-40B4-BE49-F238E27FC236}">
                  <a16:creationId xmlns:a16="http://schemas.microsoft.com/office/drawing/2014/main" id="{4B7B9C59-894D-F84D-83BD-1597F95EBB62}"/>
                </a:ext>
              </a:extLst>
            </p:cNvPr>
            <p:cNvSpPr>
              <a:spLocks noChangeArrowheads="1"/>
            </p:cNvSpPr>
            <p:nvPr/>
          </p:nvSpPr>
          <p:spPr bwMode="auto">
            <a:xfrm>
              <a:off x="3360" y="2400"/>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H</a:t>
              </a:r>
            </a:p>
          </p:txBody>
        </p:sp>
        <p:sp>
          <p:nvSpPr>
            <p:cNvPr id="23573" name="Rectangle 15">
              <a:extLst>
                <a:ext uri="{FF2B5EF4-FFF2-40B4-BE49-F238E27FC236}">
                  <a16:creationId xmlns:a16="http://schemas.microsoft.com/office/drawing/2014/main" id="{89FF4F81-80BB-AB4E-9B4F-4D74A35788EE}"/>
                </a:ext>
              </a:extLst>
            </p:cNvPr>
            <p:cNvSpPr>
              <a:spLocks noChangeArrowheads="1"/>
            </p:cNvSpPr>
            <p:nvPr/>
          </p:nvSpPr>
          <p:spPr bwMode="auto">
            <a:xfrm>
              <a:off x="3696" y="2400"/>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M</a:t>
              </a:r>
            </a:p>
          </p:txBody>
        </p:sp>
        <p:sp>
          <p:nvSpPr>
            <p:cNvPr id="23574" name="Rectangle 16">
              <a:extLst>
                <a:ext uri="{FF2B5EF4-FFF2-40B4-BE49-F238E27FC236}">
                  <a16:creationId xmlns:a16="http://schemas.microsoft.com/office/drawing/2014/main" id="{1F418A85-1FD3-AD45-9816-85D1AB90B4C3}"/>
                </a:ext>
              </a:extLst>
            </p:cNvPr>
            <p:cNvSpPr>
              <a:spLocks noChangeArrowheads="1"/>
            </p:cNvSpPr>
            <p:nvPr/>
          </p:nvSpPr>
          <p:spPr bwMode="auto">
            <a:xfrm>
              <a:off x="4032" y="2400"/>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S</a:t>
              </a:r>
            </a:p>
          </p:txBody>
        </p:sp>
        <p:sp>
          <p:nvSpPr>
            <p:cNvPr id="23575" name="Rectangle 18">
              <a:extLst>
                <a:ext uri="{FF2B5EF4-FFF2-40B4-BE49-F238E27FC236}">
                  <a16:creationId xmlns:a16="http://schemas.microsoft.com/office/drawing/2014/main" id="{42B47B55-094F-7C42-9719-233BE77DC149}"/>
                </a:ext>
              </a:extLst>
            </p:cNvPr>
            <p:cNvSpPr>
              <a:spLocks noChangeArrowheads="1"/>
            </p:cNvSpPr>
            <p:nvPr/>
          </p:nvSpPr>
          <p:spPr bwMode="auto">
            <a:xfrm>
              <a:off x="816" y="2832"/>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A</a:t>
              </a:r>
            </a:p>
          </p:txBody>
        </p:sp>
        <p:sp>
          <p:nvSpPr>
            <p:cNvPr id="23576" name="Rectangle 19">
              <a:extLst>
                <a:ext uri="{FF2B5EF4-FFF2-40B4-BE49-F238E27FC236}">
                  <a16:creationId xmlns:a16="http://schemas.microsoft.com/office/drawing/2014/main" id="{927CCF76-A516-E542-AF9A-7D802EBAEB5A}"/>
                </a:ext>
              </a:extLst>
            </p:cNvPr>
            <p:cNvSpPr>
              <a:spLocks noChangeArrowheads="1"/>
            </p:cNvSpPr>
            <p:nvPr/>
          </p:nvSpPr>
          <p:spPr bwMode="auto">
            <a:xfrm>
              <a:off x="1152" y="2832"/>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L</a:t>
              </a:r>
            </a:p>
          </p:txBody>
        </p:sp>
        <p:sp>
          <p:nvSpPr>
            <p:cNvPr id="23577" name="Rectangle 20">
              <a:extLst>
                <a:ext uri="{FF2B5EF4-FFF2-40B4-BE49-F238E27FC236}">
                  <a16:creationId xmlns:a16="http://schemas.microsoft.com/office/drawing/2014/main" id="{832CBC75-625E-8A48-82BB-B597CB2A84E6}"/>
                </a:ext>
              </a:extLst>
            </p:cNvPr>
            <p:cNvSpPr>
              <a:spLocks noChangeArrowheads="1"/>
            </p:cNvSpPr>
            <p:nvPr/>
          </p:nvSpPr>
          <p:spPr bwMode="auto">
            <a:xfrm>
              <a:off x="1488" y="2832"/>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G</a:t>
              </a:r>
            </a:p>
          </p:txBody>
        </p:sp>
        <p:sp>
          <p:nvSpPr>
            <p:cNvPr id="23578" name="Rectangle 21">
              <a:extLst>
                <a:ext uri="{FF2B5EF4-FFF2-40B4-BE49-F238E27FC236}">
                  <a16:creationId xmlns:a16="http://schemas.microsoft.com/office/drawing/2014/main" id="{D30BEB24-7C51-9A42-8236-B1B4C407B8E7}"/>
                </a:ext>
              </a:extLst>
            </p:cNvPr>
            <p:cNvSpPr>
              <a:spLocks noChangeArrowheads="1"/>
            </p:cNvSpPr>
            <p:nvPr/>
          </p:nvSpPr>
          <p:spPr bwMode="auto">
            <a:xfrm>
              <a:off x="1824" y="2832"/>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O</a:t>
              </a:r>
            </a:p>
          </p:txBody>
        </p:sp>
        <p:sp>
          <p:nvSpPr>
            <p:cNvPr id="23579" name="Rectangle 22">
              <a:extLst>
                <a:ext uri="{FF2B5EF4-FFF2-40B4-BE49-F238E27FC236}">
                  <a16:creationId xmlns:a16="http://schemas.microsoft.com/office/drawing/2014/main" id="{EF0097A3-D285-3444-A711-A8ECFD5679CB}"/>
                </a:ext>
              </a:extLst>
            </p:cNvPr>
            <p:cNvSpPr>
              <a:spLocks noChangeArrowheads="1"/>
            </p:cNvSpPr>
            <p:nvPr/>
          </p:nvSpPr>
          <p:spPr bwMode="auto">
            <a:xfrm>
              <a:off x="2160" y="2832"/>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R</a:t>
              </a:r>
            </a:p>
          </p:txBody>
        </p:sp>
        <p:sp>
          <p:nvSpPr>
            <p:cNvPr id="23580" name="Rectangle 23">
              <a:extLst>
                <a:ext uri="{FF2B5EF4-FFF2-40B4-BE49-F238E27FC236}">
                  <a16:creationId xmlns:a16="http://schemas.microsoft.com/office/drawing/2014/main" id="{48ABE588-D004-8B44-8086-FF222AC057C2}"/>
                </a:ext>
              </a:extLst>
            </p:cNvPr>
            <p:cNvSpPr>
              <a:spLocks noChangeArrowheads="1"/>
            </p:cNvSpPr>
            <p:nvPr/>
          </p:nvSpPr>
          <p:spPr bwMode="auto">
            <a:xfrm>
              <a:off x="2880" y="2832"/>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I</a:t>
              </a:r>
            </a:p>
          </p:txBody>
        </p:sp>
        <p:sp>
          <p:nvSpPr>
            <p:cNvPr id="23581" name="Rectangle 24">
              <a:extLst>
                <a:ext uri="{FF2B5EF4-FFF2-40B4-BE49-F238E27FC236}">
                  <a16:creationId xmlns:a16="http://schemas.microsoft.com/office/drawing/2014/main" id="{7A133209-3C14-5A42-B9BD-8E903495352F}"/>
                </a:ext>
              </a:extLst>
            </p:cNvPr>
            <p:cNvSpPr>
              <a:spLocks noChangeArrowheads="1"/>
            </p:cNvSpPr>
            <p:nvPr/>
          </p:nvSpPr>
          <p:spPr bwMode="auto">
            <a:xfrm>
              <a:off x="3216" y="2832"/>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T</a:t>
              </a:r>
            </a:p>
          </p:txBody>
        </p:sp>
        <p:sp>
          <p:nvSpPr>
            <p:cNvPr id="23582" name="Rectangle 25">
              <a:extLst>
                <a:ext uri="{FF2B5EF4-FFF2-40B4-BE49-F238E27FC236}">
                  <a16:creationId xmlns:a16="http://schemas.microsoft.com/office/drawing/2014/main" id="{30BDF470-35E3-C645-AD2C-D11101018CC1}"/>
                </a:ext>
              </a:extLst>
            </p:cNvPr>
            <p:cNvSpPr>
              <a:spLocks noChangeArrowheads="1"/>
            </p:cNvSpPr>
            <p:nvPr/>
          </p:nvSpPr>
          <p:spPr bwMode="auto">
            <a:xfrm>
              <a:off x="3552" y="2832"/>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H</a:t>
              </a:r>
            </a:p>
          </p:txBody>
        </p:sp>
        <p:sp>
          <p:nvSpPr>
            <p:cNvPr id="23583" name="Rectangle 26">
              <a:extLst>
                <a:ext uri="{FF2B5EF4-FFF2-40B4-BE49-F238E27FC236}">
                  <a16:creationId xmlns:a16="http://schemas.microsoft.com/office/drawing/2014/main" id="{C6222748-CE1F-E947-B91E-6AD2DFAD8982}"/>
                </a:ext>
              </a:extLst>
            </p:cNvPr>
            <p:cNvSpPr>
              <a:spLocks noChangeArrowheads="1"/>
            </p:cNvSpPr>
            <p:nvPr/>
          </p:nvSpPr>
          <p:spPr bwMode="auto">
            <a:xfrm>
              <a:off x="3888" y="2832"/>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M</a:t>
              </a:r>
            </a:p>
          </p:txBody>
        </p:sp>
        <p:sp>
          <p:nvSpPr>
            <p:cNvPr id="23584" name="Rectangle 27">
              <a:extLst>
                <a:ext uri="{FF2B5EF4-FFF2-40B4-BE49-F238E27FC236}">
                  <a16:creationId xmlns:a16="http://schemas.microsoft.com/office/drawing/2014/main" id="{47250496-F5FF-3241-9E40-6E2906A98680}"/>
                </a:ext>
              </a:extLst>
            </p:cNvPr>
            <p:cNvSpPr>
              <a:spLocks noChangeArrowheads="1"/>
            </p:cNvSpPr>
            <p:nvPr/>
          </p:nvSpPr>
          <p:spPr bwMode="auto">
            <a:xfrm>
              <a:off x="4224" y="2832"/>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S</a:t>
              </a:r>
            </a:p>
          </p:txBody>
        </p:sp>
        <p:sp>
          <p:nvSpPr>
            <p:cNvPr id="23585" name="Rectangle 28">
              <a:extLst>
                <a:ext uri="{FF2B5EF4-FFF2-40B4-BE49-F238E27FC236}">
                  <a16:creationId xmlns:a16="http://schemas.microsoft.com/office/drawing/2014/main" id="{FEBDF9E1-F9A2-4A48-94B9-55F5EBAFB6C2}"/>
                </a:ext>
              </a:extLst>
            </p:cNvPr>
            <p:cNvSpPr>
              <a:spLocks noChangeArrowheads="1"/>
            </p:cNvSpPr>
            <p:nvPr/>
          </p:nvSpPr>
          <p:spPr bwMode="auto">
            <a:xfrm>
              <a:off x="816" y="3264"/>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A</a:t>
              </a:r>
            </a:p>
          </p:txBody>
        </p:sp>
        <p:sp>
          <p:nvSpPr>
            <p:cNvPr id="23586" name="Rectangle 29">
              <a:extLst>
                <a:ext uri="{FF2B5EF4-FFF2-40B4-BE49-F238E27FC236}">
                  <a16:creationId xmlns:a16="http://schemas.microsoft.com/office/drawing/2014/main" id="{53D319F8-4D6A-D442-BF33-5F5E4874F3F2}"/>
                </a:ext>
              </a:extLst>
            </p:cNvPr>
            <p:cNvSpPr>
              <a:spLocks noChangeArrowheads="1"/>
            </p:cNvSpPr>
            <p:nvPr/>
          </p:nvSpPr>
          <p:spPr bwMode="auto">
            <a:xfrm>
              <a:off x="1152" y="3264"/>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G</a:t>
              </a:r>
            </a:p>
          </p:txBody>
        </p:sp>
        <p:sp>
          <p:nvSpPr>
            <p:cNvPr id="23587" name="Rectangle 30">
              <a:extLst>
                <a:ext uri="{FF2B5EF4-FFF2-40B4-BE49-F238E27FC236}">
                  <a16:creationId xmlns:a16="http://schemas.microsoft.com/office/drawing/2014/main" id="{6C518E72-306A-1747-A250-5500F23AA344}"/>
                </a:ext>
              </a:extLst>
            </p:cNvPr>
            <p:cNvSpPr>
              <a:spLocks noChangeArrowheads="1"/>
            </p:cNvSpPr>
            <p:nvPr/>
          </p:nvSpPr>
          <p:spPr bwMode="auto">
            <a:xfrm>
              <a:off x="1488" y="3264"/>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L</a:t>
              </a:r>
            </a:p>
          </p:txBody>
        </p:sp>
        <p:sp>
          <p:nvSpPr>
            <p:cNvPr id="23588" name="Rectangle 31">
              <a:extLst>
                <a:ext uri="{FF2B5EF4-FFF2-40B4-BE49-F238E27FC236}">
                  <a16:creationId xmlns:a16="http://schemas.microsoft.com/office/drawing/2014/main" id="{61C140C0-ECEA-B943-AC14-3FFE216F8C8C}"/>
                </a:ext>
              </a:extLst>
            </p:cNvPr>
            <p:cNvSpPr>
              <a:spLocks noChangeArrowheads="1"/>
            </p:cNvSpPr>
            <p:nvPr/>
          </p:nvSpPr>
          <p:spPr bwMode="auto">
            <a:xfrm>
              <a:off x="1824" y="3264"/>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O</a:t>
              </a:r>
            </a:p>
          </p:txBody>
        </p:sp>
        <p:sp>
          <p:nvSpPr>
            <p:cNvPr id="23589" name="Rectangle 32">
              <a:extLst>
                <a:ext uri="{FF2B5EF4-FFF2-40B4-BE49-F238E27FC236}">
                  <a16:creationId xmlns:a16="http://schemas.microsoft.com/office/drawing/2014/main" id="{E49AC260-A954-C24D-8AA2-F3DCE612D16D}"/>
                </a:ext>
              </a:extLst>
            </p:cNvPr>
            <p:cNvSpPr>
              <a:spLocks noChangeArrowheads="1"/>
            </p:cNvSpPr>
            <p:nvPr/>
          </p:nvSpPr>
          <p:spPr bwMode="auto">
            <a:xfrm>
              <a:off x="2160" y="3264"/>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R</a:t>
              </a:r>
            </a:p>
          </p:txBody>
        </p:sp>
        <p:sp>
          <p:nvSpPr>
            <p:cNvPr id="23590" name="Rectangle 33">
              <a:extLst>
                <a:ext uri="{FF2B5EF4-FFF2-40B4-BE49-F238E27FC236}">
                  <a16:creationId xmlns:a16="http://schemas.microsoft.com/office/drawing/2014/main" id="{0AA704E4-A70E-4A49-8C93-05D3ADD1F288}"/>
                </a:ext>
              </a:extLst>
            </p:cNvPr>
            <p:cNvSpPr>
              <a:spLocks noChangeArrowheads="1"/>
            </p:cNvSpPr>
            <p:nvPr/>
          </p:nvSpPr>
          <p:spPr bwMode="auto">
            <a:xfrm>
              <a:off x="2880" y="3264"/>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H</a:t>
              </a:r>
            </a:p>
          </p:txBody>
        </p:sp>
        <p:sp>
          <p:nvSpPr>
            <p:cNvPr id="23591" name="Rectangle 34">
              <a:extLst>
                <a:ext uri="{FF2B5EF4-FFF2-40B4-BE49-F238E27FC236}">
                  <a16:creationId xmlns:a16="http://schemas.microsoft.com/office/drawing/2014/main" id="{C6C2C73B-0B1D-C541-BFE8-48EA91EC5DDC}"/>
                </a:ext>
              </a:extLst>
            </p:cNvPr>
            <p:cNvSpPr>
              <a:spLocks noChangeArrowheads="1"/>
            </p:cNvSpPr>
            <p:nvPr/>
          </p:nvSpPr>
          <p:spPr bwMode="auto">
            <a:xfrm>
              <a:off x="3216" y="3264"/>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I</a:t>
              </a:r>
            </a:p>
          </p:txBody>
        </p:sp>
        <p:sp>
          <p:nvSpPr>
            <p:cNvPr id="23592" name="Rectangle 35">
              <a:extLst>
                <a:ext uri="{FF2B5EF4-FFF2-40B4-BE49-F238E27FC236}">
                  <a16:creationId xmlns:a16="http://schemas.microsoft.com/office/drawing/2014/main" id="{493EB034-8FC2-4341-A097-D3403F798B4E}"/>
                </a:ext>
              </a:extLst>
            </p:cNvPr>
            <p:cNvSpPr>
              <a:spLocks noChangeArrowheads="1"/>
            </p:cNvSpPr>
            <p:nvPr/>
          </p:nvSpPr>
          <p:spPr bwMode="auto">
            <a:xfrm>
              <a:off x="3552" y="3264"/>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M</a:t>
              </a:r>
            </a:p>
          </p:txBody>
        </p:sp>
        <p:sp>
          <p:nvSpPr>
            <p:cNvPr id="23593" name="Rectangle 36">
              <a:extLst>
                <a:ext uri="{FF2B5EF4-FFF2-40B4-BE49-F238E27FC236}">
                  <a16:creationId xmlns:a16="http://schemas.microsoft.com/office/drawing/2014/main" id="{EFCAD842-FC82-8B48-BDAC-9572368F7572}"/>
                </a:ext>
              </a:extLst>
            </p:cNvPr>
            <p:cNvSpPr>
              <a:spLocks noChangeArrowheads="1"/>
            </p:cNvSpPr>
            <p:nvPr/>
          </p:nvSpPr>
          <p:spPr bwMode="auto">
            <a:xfrm>
              <a:off x="3888" y="3264"/>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S</a:t>
              </a:r>
            </a:p>
          </p:txBody>
        </p:sp>
        <p:sp>
          <p:nvSpPr>
            <p:cNvPr id="23594" name="Rectangle 37">
              <a:extLst>
                <a:ext uri="{FF2B5EF4-FFF2-40B4-BE49-F238E27FC236}">
                  <a16:creationId xmlns:a16="http://schemas.microsoft.com/office/drawing/2014/main" id="{42EFB512-B455-D84A-81E0-CCAE2055ACA2}"/>
                </a:ext>
              </a:extLst>
            </p:cNvPr>
            <p:cNvSpPr>
              <a:spLocks noChangeArrowheads="1"/>
            </p:cNvSpPr>
            <p:nvPr/>
          </p:nvSpPr>
          <p:spPr bwMode="auto">
            <a:xfrm>
              <a:off x="4224" y="3264"/>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T</a:t>
              </a:r>
            </a:p>
          </p:txBody>
        </p:sp>
        <p:sp>
          <p:nvSpPr>
            <p:cNvPr id="23595" name="Rectangle 38">
              <a:extLst>
                <a:ext uri="{FF2B5EF4-FFF2-40B4-BE49-F238E27FC236}">
                  <a16:creationId xmlns:a16="http://schemas.microsoft.com/office/drawing/2014/main" id="{14EB8012-54C5-8741-B2E8-2A6433D60906}"/>
                </a:ext>
              </a:extLst>
            </p:cNvPr>
            <p:cNvSpPr>
              <a:spLocks noChangeArrowheads="1"/>
            </p:cNvSpPr>
            <p:nvPr/>
          </p:nvSpPr>
          <p:spPr bwMode="auto">
            <a:xfrm>
              <a:off x="1008" y="3696"/>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A</a:t>
              </a:r>
            </a:p>
          </p:txBody>
        </p:sp>
        <p:sp>
          <p:nvSpPr>
            <p:cNvPr id="23596" name="Rectangle 39">
              <a:extLst>
                <a:ext uri="{FF2B5EF4-FFF2-40B4-BE49-F238E27FC236}">
                  <a16:creationId xmlns:a16="http://schemas.microsoft.com/office/drawing/2014/main" id="{7A1C4CBF-BEF9-524D-9AB7-8373F405B173}"/>
                </a:ext>
              </a:extLst>
            </p:cNvPr>
            <p:cNvSpPr>
              <a:spLocks noChangeArrowheads="1"/>
            </p:cNvSpPr>
            <p:nvPr/>
          </p:nvSpPr>
          <p:spPr bwMode="auto">
            <a:xfrm>
              <a:off x="1344" y="3696"/>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G</a:t>
              </a:r>
            </a:p>
          </p:txBody>
        </p:sp>
        <p:sp>
          <p:nvSpPr>
            <p:cNvPr id="23597" name="Rectangle 40">
              <a:extLst>
                <a:ext uri="{FF2B5EF4-FFF2-40B4-BE49-F238E27FC236}">
                  <a16:creationId xmlns:a16="http://schemas.microsoft.com/office/drawing/2014/main" id="{50146D1D-D457-984E-817F-2F04A671B8BE}"/>
                </a:ext>
              </a:extLst>
            </p:cNvPr>
            <p:cNvSpPr>
              <a:spLocks noChangeArrowheads="1"/>
            </p:cNvSpPr>
            <p:nvPr/>
          </p:nvSpPr>
          <p:spPr bwMode="auto">
            <a:xfrm>
              <a:off x="1680" y="3696"/>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H</a:t>
              </a:r>
            </a:p>
          </p:txBody>
        </p:sp>
        <p:sp>
          <p:nvSpPr>
            <p:cNvPr id="23598" name="Rectangle 41">
              <a:extLst>
                <a:ext uri="{FF2B5EF4-FFF2-40B4-BE49-F238E27FC236}">
                  <a16:creationId xmlns:a16="http://schemas.microsoft.com/office/drawing/2014/main" id="{18B21E04-0E45-4142-A7E9-ED551BB6BAD3}"/>
                </a:ext>
              </a:extLst>
            </p:cNvPr>
            <p:cNvSpPr>
              <a:spLocks noChangeArrowheads="1"/>
            </p:cNvSpPr>
            <p:nvPr/>
          </p:nvSpPr>
          <p:spPr bwMode="auto">
            <a:xfrm>
              <a:off x="2016" y="3696"/>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I</a:t>
              </a:r>
            </a:p>
          </p:txBody>
        </p:sp>
        <p:sp>
          <p:nvSpPr>
            <p:cNvPr id="23599" name="Rectangle 42">
              <a:extLst>
                <a:ext uri="{FF2B5EF4-FFF2-40B4-BE49-F238E27FC236}">
                  <a16:creationId xmlns:a16="http://schemas.microsoft.com/office/drawing/2014/main" id="{FB68C522-91E5-074E-AB8B-E234CC13B048}"/>
                </a:ext>
              </a:extLst>
            </p:cNvPr>
            <p:cNvSpPr>
              <a:spLocks noChangeArrowheads="1"/>
            </p:cNvSpPr>
            <p:nvPr/>
          </p:nvSpPr>
          <p:spPr bwMode="auto">
            <a:xfrm>
              <a:off x="2352" y="3696"/>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L</a:t>
              </a:r>
            </a:p>
          </p:txBody>
        </p:sp>
        <p:sp>
          <p:nvSpPr>
            <p:cNvPr id="23600" name="Rectangle 43">
              <a:extLst>
                <a:ext uri="{FF2B5EF4-FFF2-40B4-BE49-F238E27FC236}">
                  <a16:creationId xmlns:a16="http://schemas.microsoft.com/office/drawing/2014/main" id="{58D08269-E1B5-CE4C-9E04-59130C7F3A3F}"/>
                </a:ext>
              </a:extLst>
            </p:cNvPr>
            <p:cNvSpPr>
              <a:spLocks noChangeArrowheads="1"/>
            </p:cNvSpPr>
            <p:nvPr/>
          </p:nvSpPr>
          <p:spPr bwMode="auto">
            <a:xfrm>
              <a:off x="2688" y="3696"/>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M</a:t>
              </a:r>
            </a:p>
          </p:txBody>
        </p:sp>
        <p:sp>
          <p:nvSpPr>
            <p:cNvPr id="23601" name="Rectangle 44">
              <a:extLst>
                <a:ext uri="{FF2B5EF4-FFF2-40B4-BE49-F238E27FC236}">
                  <a16:creationId xmlns:a16="http://schemas.microsoft.com/office/drawing/2014/main" id="{C3291E69-5DF4-8A4A-A6FF-822BA8C5277C}"/>
                </a:ext>
              </a:extLst>
            </p:cNvPr>
            <p:cNvSpPr>
              <a:spLocks noChangeArrowheads="1"/>
            </p:cNvSpPr>
            <p:nvPr/>
          </p:nvSpPr>
          <p:spPr bwMode="auto">
            <a:xfrm>
              <a:off x="3024" y="3696"/>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O</a:t>
              </a:r>
            </a:p>
          </p:txBody>
        </p:sp>
        <p:sp>
          <p:nvSpPr>
            <p:cNvPr id="23602" name="Rectangle 45">
              <a:extLst>
                <a:ext uri="{FF2B5EF4-FFF2-40B4-BE49-F238E27FC236}">
                  <a16:creationId xmlns:a16="http://schemas.microsoft.com/office/drawing/2014/main" id="{9EB2CCC7-53FD-AD49-93E0-F0CFA32E3B5F}"/>
                </a:ext>
              </a:extLst>
            </p:cNvPr>
            <p:cNvSpPr>
              <a:spLocks noChangeArrowheads="1"/>
            </p:cNvSpPr>
            <p:nvPr/>
          </p:nvSpPr>
          <p:spPr bwMode="auto">
            <a:xfrm>
              <a:off x="3360" y="3696"/>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R</a:t>
              </a:r>
            </a:p>
          </p:txBody>
        </p:sp>
        <p:sp>
          <p:nvSpPr>
            <p:cNvPr id="23603" name="Rectangle 46">
              <a:extLst>
                <a:ext uri="{FF2B5EF4-FFF2-40B4-BE49-F238E27FC236}">
                  <a16:creationId xmlns:a16="http://schemas.microsoft.com/office/drawing/2014/main" id="{6C2B7520-58C4-9948-872F-13648392B769}"/>
                </a:ext>
              </a:extLst>
            </p:cNvPr>
            <p:cNvSpPr>
              <a:spLocks noChangeArrowheads="1"/>
            </p:cNvSpPr>
            <p:nvPr/>
          </p:nvSpPr>
          <p:spPr bwMode="auto">
            <a:xfrm>
              <a:off x="3696" y="3696"/>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S</a:t>
              </a:r>
            </a:p>
          </p:txBody>
        </p:sp>
        <p:sp>
          <p:nvSpPr>
            <p:cNvPr id="23604" name="Rectangle 47">
              <a:extLst>
                <a:ext uri="{FF2B5EF4-FFF2-40B4-BE49-F238E27FC236}">
                  <a16:creationId xmlns:a16="http://schemas.microsoft.com/office/drawing/2014/main" id="{5CFEAFDA-141E-174C-B282-831CC7AF251E}"/>
                </a:ext>
              </a:extLst>
            </p:cNvPr>
            <p:cNvSpPr>
              <a:spLocks noChangeArrowheads="1"/>
            </p:cNvSpPr>
            <p:nvPr/>
          </p:nvSpPr>
          <p:spPr bwMode="auto">
            <a:xfrm>
              <a:off x="4032" y="3696"/>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T</a:t>
              </a:r>
            </a:p>
          </p:txBody>
        </p:sp>
      </p:grpSp>
      <p:pic>
        <p:nvPicPr>
          <p:cNvPr id="23560" name="Picture 48">
            <a:extLst>
              <a:ext uri="{FF2B5EF4-FFF2-40B4-BE49-F238E27FC236}">
                <a16:creationId xmlns:a16="http://schemas.microsoft.com/office/drawing/2014/main" id="{5AFF2CCB-AF6F-5449-B770-74761903D6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48813"/>
          <a:stretch>
            <a:fillRect/>
          </a:stretch>
        </p:blipFill>
        <p:spPr bwMode="auto">
          <a:xfrm>
            <a:off x="8610600" y="838200"/>
            <a:ext cx="1314450"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1" name="Text Box 49">
            <a:extLst>
              <a:ext uri="{FF2B5EF4-FFF2-40B4-BE49-F238E27FC236}">
                <a16:creationId xmlns:a16="http://schemas.microsoft.com/office/drawing/2014/main" id="{6D0640D6-8A81-CB4A-8758-E99D2774DF86}"/>
              </a:ext>
            </a:extLst>
          </p:cNvPr>
          <p:cNvSpPr txBox="1">
            <a:spLocks noChangeArrowheads="1"/>
          </p:cNvSpPr>
          <p:nvPr/>
        </p:nvSpPr>
        <p:spPr bwMode="auto">
          <a:xfrm>
            <a:off x="8305801" y="2667001"/>
            <a:ext cx="2011363"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kumimoji="0" lang="en-US" altLang="zh-CN" sz="1200"/>
              <a:t>Jon von Neumann (1945)</a:t>
            </a:r>
          </a:p>
        </p:txBody>
      </p:sp>
      <p:sp>
        <p:nvSpPr>
          <p:cNvPr id="23562" name="Text Box 51">
            <a:extLst>
              <a:ext uri="{FF2B5EF4-FFF2-40B4-BE49-F238E27FC236}">
                <a16:creationId xmlns:a16="http://schemas.microsoft.com/office/drawing/2014/main" id="{32391AE2-D559-AB4A-8739-A0D8E2FBD4C8}"/>
              </a:ext>
            </a:extLst>
          </p:cNvPr>
          <p:cNvSpPr txBox="1">
            <a:spLocks noChangeArrowheads="1"/>
          </p:cNvSpPr>
          <p:nvPr/>
        </p:nvSpPr>
        <p:spPr bwMode="auto">
          <a:xfrm>
            <a:off x="7892023" y="5308600"/>
            <a:ext cx="704850" cy="3460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kumimoji="0" lang="en-US" altLang="zh-CN"/>
              <a:t>O(n)</a:t>
            </a:r>
          </a:p>
        </p:txBody>
      </p:sp>
      <p:sp>
        <p:nvSpPr>
          <p:cNvPr id="23563" name="Text Box 52">
            <a:extLst>
              <a:ext uri="{FF2B5EF4-FFF2-40B4-BE49-F238E27FC236}">
                <a16:creationId xmlns:a16="http://schemas.microsoft.com/office/drawing/2014/main" id="{5039A8D3-CA11-394B-923D-5CFCA6F0407C}"/>
              </a:ext>
            </a:extLst>
          </p:cNvPr>
          <p:cNvSpPr txBox="1">
            <a:spLocks noChangeArrowheads="1"/>
          </p:cNvSpPr>
          <p:nvPr/>
        </p:nvSpPr>
        <p:spPr bwMode="auto">
          <a:xfrm>
            <a:off x="7880911" y="4665663"/>
            <a:ext cx="944562" cy="3460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kumimoji="0" lang="en-US" altLang="zh-CN"/>
              <a:t>2T(n/2)</a:t>
            </a:r>
          </a:p>
        </p:txBody>
      </p:sp>
      <p:sp>
        <p:nvSpPr>
          <p:cNvPr id="23564" name="Text Box 53">
            <a:extLst>
              <a:ext uri="{FF2B5EF4-FFF2-40B4-BE49-F238E27FC236}">
                <a16:creationId xmlns:a16="http://schemas.microsoft.com/office/drawing/2014/main" id="{56D37430-5C8C-564B-8190-077254E2CDD4}"/>
              </a:ext>
            </a:extLst>
          </p:cNvPr>
          <p:cNvSpPr txBox="1">
            <a:spLocks noChangeArrowheads="1"/>
          </p:cNvSpPr>
          <p:nvPr/>
        </p:nvSpPr>
        <p:spPr bwMode="auto">
          <a:xfrm>
            <a:off x="7882499" y="4043363"/>
            <a:ext cx="638175" cy="3460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kumimoji="0" lang="en-US" altLang="zh-CN"/>
              <a:t>O(1)</a:t>
            </a:r>
          </a:p>
        </p:txBody>
      </p:sp>
      <p:pic>
        <p:nvPicPr>
          <p:cNvPr id="56" name="Picture 2">
            <a:extLst>
              <a:ext uri="{FF2B5EF4-FFF2-40B4-BE49-F238E27FC236}">
                <a16:creationId xmlns:a16="http://schemas.microsoft.com/office/drawing/2014/main" id="{A770748B-4873-2243-B0FC-3FBD63D7BC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57" name="Rectangle 4">
            <a:extLst>
              <a:ext uri="{FF2B5EF4-FFF2-40B4-BE49-F238E27FC236}">
                <a16:creationId xmlns:a16="http://schemas.microsoft.com/office/drawing/2014/main" id="{3FFFFB53-71A1-7D42-A567-5041386B6C23}"/>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42678321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Number Placeholder 3">
            <a:extLst>
              <a:ext uri="{FF2B5EF4-FFF2-40B4-BE49-F238E27FC236}">
                <a16:creationId xmlns:a16="http://schemas.microsoft.com/office/drawing/2014/main" id="{26348036-83F6-4C41-8ED8-E3E44AF09008}"/>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8AD32585-5A87-134D-BFAB-45D6AD47B61D}" type="slidenum">
              <a:rPr lang="en-US" altLang="zh-CN" sz="800"/>
              <a:pPr/>
              <a:t>60</a:t>
            </a:fld>
            <a:endParaRPr lang="en-US" altLang="zh-CN" sz="1400"/>
          </a:p>
        </p:txBody>
      </p:sp>
      <p:sp>
        <p:nvSpPr>
          <p:cNvPr id="60418" name="Rectangle 2">
            <a:extLst>
              <a:ext uri="{FF2B5EF4-FFF2-40B4-BE49-F238E27FC236}">
                <a16:creationId xmlns:a16="http://schemas.microsoft.com/office/drawing/2014/main" id="{5C7363C5-F5AA-2D40-AD93-90A1E8536140}"/>
              </a:ext>
            </a:extLst>
          </p:cNvPr>
          <p:cNvSpPr>
            <a:spLocks noChangeArrowheads="1"/>
          </p:cNvSpPr>
          <p:nvPr/>
        </p:nvSpPr>
        <p:spPr bwMode="auto">
          <a:xfrm>
            <a:off x="3200400" y="2971800"/>
            <a:ext cx="6248400" cy="3581400"/>
          </a:xfrm>
          <a:prstGeom prst="rect">
            <a:avLst/>
          </a:prstGeom>
          <a:solidFill>
            <a:schemeClr val="accent5">
              <a:lumMod val="20000"/>
              <a:lumOff val="80000"/>
            </a:schemeClr>
          </a:solidFill>
          <a:ln w="12700">
            <a:solidFill>
              <a:schemeClr val="tx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endParaRPr lang="zh-CN" altLang="zh-CN"/>
          </a:p>
        </p:txBody>
      </p:sp>
      <p:sp>
        <p:nvSpPr>
          <p:cNvPr id="60419" name="Rectangle 3">
            <a:extLst>
              <a:ext uri="{FF2B5EF4-FFF2-40B4-BE49-F238E27FC236}">
                <a16:creationId xmlns:a16="http://schemas.microsoft.com/office/drawing/2014/main" id="{85A63160-8690-BD4A-88A7-EE9D2656CA8E}"/>
              </a:ext>
            </a:extLst>
          </p:cNvPr>
          <p:cNvSpPr>
            <a:spLocks noGrp="1" noChangeArrowheads="1"/>
          </p:cNvSpPr>
          <p:nvPr>
            <p:ph type="title"/>
          </p:nvPr>
        </p:nvSpPr>
        <p:spPr/>
        <p:txBody>
          <a:bodyPr/>
          <a:lstStyle/>
          <a:p>
            <a:r>
              <a:rPr lang="en-US" altLang="zh-CN"/>
              <a:t>Closest Pair of Points</a:t>
            </a:r>
          </a:p>
        </p:txBody>
      </p:sp>
      <p:sp>
        <p:nvSpPr>
          <p:cNvPr id="60420" name="Rectangle 4">
            <a:extLst>
              <a:ext uri="{FF2B5EF4-FFF2-40B4-BE49-F238E27FC236}">
                <a16:creationId xmlns:a16="http://schemas.microsoft.com/office/drawing/2014/main" id="{B5A5E0CD-D174-FA41-8DFC-10B762D96727}"/>
              </a:ext>
            </a:extLst>
          </p:cNvPr>
          <p:cNvSpPr>
            <a:spLocks noGrp="1" noChangeArrowheads="1"/>
          </p:cNvSpPr>
          <p:nvPr>
            <p:ph type="body" idx="1"/>
          </p:nvPr>
        </p:nvSpPr>
        <p:spPr/>
        <p:txBody>
          <a:bodyPr/>
          <a:lstStyle/>
          <a:p>
            <a:r>
              <a:rPr lang="en-US" altLang="zh-CN"/>
              <a:t>Algorithm.</a:t>
            </a:r>
          </a:p>
          <a:p>
            <a:pPr lvl="1"/>
            <a:r>
              <a:rPr lang="en-US" altLang="zh-CN"/>
              <a:t>Divide:  draw vertical line L so that roughly ½n points on each side.</a:t>
            </a:r>
          </a:p>
          <a:p>
            <a:pPr lvl="1"/>
            <a:r>
              <a:rPr lang="en-US" altLang="zh-CN">
                <a:solidFill>
                  <a:schemeClr val="accent1"/>
                </a:solidFill>
              </a:rPr>
              <a:t>Conquer</a:t>
            </a:r>
            <a:r>
              <a:rPr lang="en-US" altLang="zh-CN"/>
              <a:t>:  find closest pair in each side recursively.</a:t>
            </a:r>
          </a:p>
        </p:txBody>
      </p:sp>
      <p:sp>
        <p:nvSpPr>
          <p:cNvPr id="60421" name="Oval 5">
            <a:extLst>
              <a:ext uri="{FF2B5EF4-FFF2-40B4-BE49-F238E27FC236}">
                <a16:creationId xmlns:a16="http://schemas.microsoft.com/office/drawing/2014/main" id="{4A6327A7-82D0-574D-A84B-C7B6549E81B8}"/>
              </a:ext>
            </a:extLst>
          </p:cNvPr>
          <p:cNvSpPr>
            <a:spLocks noChangeArrowheads="1"/>
          </p:cNvSpPr>
          <p:nvPr/>
        </p:nvSpPr>
        <p:spPr bwMode="auto">
          <a:xfrm flipH="1">
            <a:off x="3810000" y="4114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0422" name="Oval 6">
            <a:extLst>
              <a:ext uri="{FF2B5EF4-FFF2-40B4-BE49-F238E27FC236}">
                <a16:creationId xmlns:a16="http://schemas.microsoft.com/office/drawing/2014/main" id="{1DFB17ED-CF90-A54F-A156-0724A681346E}"/>
              </a:ext>
            </a:extLst>
          </p:cNvPr>
          <p:cNvSpPr>
            <a:spLocks noChangeArrowheads="1"/>
          </p:cNvSpPr>
          <p:nvPr/>
        </p:nvSpPr>
        <p:spPr bwMode="auto">
          <a:xfrm flipH="1">
            <a:off x="5638800" y="4038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0423" name="Oval 7">
            <a:extLst>
              <a:ext uri="{FF2B5EF4-FFF2-40B4-BE49-F238E27FC236}">
                <a16:creationId xmlns:a16="http://schemas.microsoft.com/office/drawing/2014/main" id="{4169F02B-124F-FD4F-9026-F867B54D9B96}"/>
              </a:ext>
            </a:extLst>
          </p:cNvPr>
          <p:cNvSpPr>
            <a:spLocks noChangeArrowheads="1"/>
          </p:cNvSpPr>
          <p:nvPr/>
        </p:nvSpPr>
        <p:spPr bwMode="auto">
          <a:xfrm flipH="1">
            <a:off x="4876800" y="5410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0424" name="Oval 8">
            <a:extLst>
              <a:ext uri="{FF2B5EF4-FFF2-40B4-BE49-F238E27FC236}">
                <a16:creationId xmlns:a16="http://schemas.microsoft.com/office/drawing/2014/main" id="{13FCCFA0-1B36-604D-95AE-4B58D194C1BD}"/>
              </a:ext>
            </a:extLst>
          </p:cNvPr>
          <p:cNvSpPr>
            <a:spLocks noChangeArrowheads="1"/>
          </p:cNvSpPr>
          <p:nvPr/>
        </p:nvSpPr>
        <p:spPr bwMode="auto">
          <a:xfrm flipH="1">
            <a:off x="5943600" y="6019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0425" name="Oval 9">
            <a:extLst>
              <a:ext uri="{FF2B5EF4-FFF2-40B4-BE49-F238E27FC236}">
                <a16:creationId xmlns:a16="http://schemas.microsoft.com/office/drawing/2014/main" id="{78C60DB1-A9F3-E344-B4C0-2007D429A5D1}"/>
              </a:ext>
            </a:extLst>
          </p:cNvPr>
          <p:cNvSpPr>
            <a:spLocks noChangeArrowheads="1"/>
          </p:cNvSpPr>
          <p:nvPr/>
        </p:nvSpPr>
        <p:spPr bwMode="auto">
          <a:xfrm flipH="1">
            <a:off x="34290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0426" name="Oval 10">
            <a:extLst>
              <a:ext uri="{FF2B5EF4-FFF2-40B4-BE49-F238E27FC236}">
                <a16:creationId xmlns:a16="http://schemas.microsoft.com/office/drawing/2014/main" id="{7ADCC8A8-E6B4-B24C-9719-FACFB798375F}"/>
              </a:ext>
            </a:extLst>
          </p:cNvPr>
          <p:cNvSpPr>
            <a:spLocks noChangeArrowheads="1"/>
          </p:cNvSpPr>
          <p:nvPr/>
        </p:nvSpPr>
        <p:spPr bwMode="auto">
          <a:xfrm flipH="1">
            <a:off x="4419600" y="3962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0427" name="Oval 11">
            <a:extLst>
              <a:ext uri="{FF2B5EF4-FFF2-40B4-BE49-F238E27FC236}">
                <a16:creationId xmlns:a16="http://schemas.microsoft.com/office/drawing/2014/main" id="{1770E093-0900-9544-8BEC-BC57AEA7C5B8}"/>
              </a:ext>
            </a:extLst>
          </p:cNvPr>
          <p:cNvSpPr>
            <a:spLocks noChangeArrowheads="1"/>
          </p:cNvSpPr>
          <p:nvPr/>
        </p:nvSpPr>
        <p:spPr bwMode="auto">
          <a:xfrm flipH="1">
            <a:off x="4648200" y="3276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0428" name="Oval 12">
            <a:extLst>
              <a:ext uri="{FF2B5EF4-FFF2-40B4-BE49-F238E27FC236}">
                <a16:creationId xmlns:a16="http://schemas.microsoft.com/office/drawing/2014/main" id="{8B50EF47-B92C-6B47-BA25-339B51DE5ED1}"/>
              </a:ext>
            </a:extLst>
          </p:cNvPr>
          <p:cNvSpPr>
            <a:spLocks noChangeArrowheads="1"/>
          </p:cNvSpPr>
          <p:nvPr/>
        </p:nvSpPr>
        <p:spPr bwMode="auto">
          <a:xfrm flipH="1">
            <a:off x="4724400" y="4267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0429" name="Oval 13">
            <a:extLst>
              <a:ext uri="{FF2B5EF4-FFF2-40B4-BE49-F238E27FC236}">
                <a16:creationId xmlns:a16="http://schemas.microsoft.com/office/drawing/2014/main" id="{AF2B5F16-5A82-DB4C-A660-B9588DDE9CC2}"/>
              </a:ext>
            </a:extLst>
          </p:cNvPr>
          <p:cNvSpPr>
            <a:spLocks noChangeArrowheads="1"/>
          </p:cNvSpPr>
          <p:nvPr/>
        </p:nvSpPr>
        <p:spPr bwMode="auto">
          <a:xfrm flipH="1">
            <a:off x="71628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0430" name="Oval 14">
            <a:extLst>
              <a:ext uri="{FF2B5EF4-FFF2-40B4-BE49-F238E27FC236}">
                <a16:creationId xmlns:a16="http://schemas.microsoft.com/office/drawing/2014/main" id="{DB068FBA-0D29-9F46-B1D1-7A7A0103DB59}"/>
              </a:ext>
            </a:extLst>
          </p:cNvPr>
          <p:cNvSpPr>
            <a:spLocks noChangeArrowheads="1"/>
          </p:cNvSpPr>
          <p:nvPr/>
        </p:nvSpPr>
        <p:spPr bwMode="auto">
          <a:xfrm flipH="1">
            <a:off x="54102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0431" name="Oval 15">
            <a:extLst>
              <a:ext uri="{FF2B5EF4-FFF2-40B4-BE49-F238E27FC236}">
                <a16:creationId xmlns:a16="http://schemas.microsoft.com/office/drawing/2014/main" id="{47C493A5-EA7F-F948-A675-064DE5265EEC}"/>
              </a:ext>
            </a:extLst>
          </p:cNvPr>
          <p:cNvSpPr>
            <a:spLocks noChangeArrowheads="1"/>
          </p:cNvSpPr>
          <p:nvPr/>
        </p:nvSpPr>
        <p:spPr bwMode="auto">
          <a:xfrm flipH="1">
            <a:off x="6629400" y="4191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0432" name="Oval 16">
            <a:extLst>
              <a:ext uri="{FF2B5EF4-FFF2-40B4-BE49-F238E27FC236}">
                <a16:creationId xmlns:a16="http://schemas.microsoft.com/office/drawing/2014/main" id="{7A3EDB41-C288-8846-8446-67F0660F06F8}"/>
              </a:ext>
            </a:extLst>
          </p:cNvPr>
          <p:cNvSpPr>
            <a:spLocks noChangeArrowheads="1"/>
          </p:cNvSpPr>
          <p:nvPr/>
        </p:nvSpPr>
        <p:spPr bwMode="auto">
          <a:xfrm flipH="1">
            <a:off x="6400800" y="4572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0433" name="Oval 17">
            <a:extLst>
              <a:ext uri="{FF2B5EF4-FFF2-40B4-BE49-F238E27FC236}">
                <a16:creationId xmlns:a16="http://schemas.microsoft.com/office/drawing/2014/main" id="{3D2C206D-6928-8D47-810C-7874732CF529}"/>
              </a:ext>
            </a:extLst>
          </p:cNvPr>
          <p:cNvSpPr>
            <a:spLocks noChangeArrowheads="1"/>
          </p:cNvSpPr>
          <p:nvPr/>
        </p:nvSpPr>
        <p:spPr bwMode="auto">
          <a:xfrm flipH="1">
            <a:off x="9144000" y="6400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0434" name="Oval 18">
            <a:extLst>
              <a:ext uri="{FF2B5EF4-FFF2-40B4-BE49-F238E27FC236}">
                <a16:creationId xmlns:a16="http://schemas.microsoft.com/office/drawing/2014/main" id="{700E6E5D-BA0B-1546-89F0-26B0243160FA}"/>
              </a:ext>
            </a:extLst>
          </p:cNvPr>
          <p:cNvSpPr>
            <a:spLocks noChangeArrowheads="1"/>
          </p:cNvSpPr>
          <p:nvPr/>
        </p:nvSpPr>
        <p:spPr bwMode="auto">
          <a:xfrm flipH="1">
            <a:off x="7543800" y="3352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0435" name="Oval 19">
            <a:extLst>
              <a:ext uri="{FF2B5EF4-FFF2-40B4-BE49-F238E27FC236}">
                <a16:creationId xmlns:a16="http://schemas.microsoft.com/office/drawing/2014/main" id="{F1D9BCAF-FF28-A347-A91E-7645A2D44E70}"/>
              </a:ext>
            </a:extLst>
          </p:cNvPr>
          <p:cNvSpPr>
            <a:spLocks noChangeArrowheads="1"/>
          </p:cNvSpPr>
          <p:nvPr/>
        </p:nvSpPr>
        <p:spPr bwMode="auto">
          <a:xfrm flipH="1">
            <a:off x="8001000" y="4648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0436" name="Oval 20">
            <a:extLst>
              <a:ext uri="{FF2B5EF4-FFF2-40B4-BE49-F238E27FC236}">
                <a16:creationId xmlns:a16="http://schemas.microsoft.com/office/drawing/2014/main" id="{C362AC29-CCCA-624C-9F27-9FDDD0B2FA5C}"/>
              </a:ext>
            </a:extLst>
          </p:cNvPr>
          <p:cNvSpPr>
            <a:spLocks noChangeArrowheads="1"/>
          </p:cNvSpPr>
          <p:nvPr/>
        </p:nvSpPr>
        <p:spPr bwMode="auto">
          <a:xfrm flipH="1">
            <a:off x="3352800" y="4495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0437" name="Oval 21">
            <a:extLst>
              <a:ext uri="{FF2B5EF4-FFF2-40B4-BE49-F238E27FC236}">
                <a16:creationId xmlns:a16="http://schemas.microsoft.com/office/drawing/2014/main" id="{D1BFC029-5C24-7C41-8992-963ABC0D5B2A}"/>
              </a:ext>
            </a:extLst>
          </p:cNvPr>
          <p:cNvSpPr>
            <a:spLocks noChangeArrowheads="1"/>
          </p:cNvSpPr>
          <p:nvPr/>
        </p:nvSpPr>
        <p:spPr bwMode="auto">
          <a:xfrm flipH="1">
            <a:off x="5867400" y="4343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0438" name="Oval 22">
            <a:extLst>
              <a:ext uri="{FF2B5EF4-FFF2-40B4-BE49-F238E27FC236}">
                <a16:creationId xmlns:a16="http://schemas.microsoft.com/office/drawing/2014/main" id="{E5761A88-8F29-5841-8BEA-4C5596F6959D}"/>
              </a:ext>
            </a:extLst>
          </p:cNvPr>
          <p:cNvSpPr>
            <a:spLocks noChangeArrowheads="1"/>
          </p:cNvSpPr>
          <p:nvPr/>
        </p:nvSpPr>
        <p:spPr bwMode="auto">
          <a:xfrm flipH="1">
            <a:off x="4876800" y="4724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0439" name="Oval 23">
            <a:extLst>
              <a:ext uri="{FF2B5EF4-FFF2-40B4-BE49-F238E27FC236}">
                <a16:creationId xmlns:a16="http://schemas.microsoft.com/office/drawing/2014/main" id="{066E64AC-40F6-8A4A-90BF-6C860D1053F9}"/>
              </a:ext>
            </a:extLst>
          </p:cNvPr>
          <p:cNvSpPr>
            <a:spLocks noChangeArrowheads="1"/>
          </p:cNvSpPr>
          <p:nvPr/>
        </p:nvSpPr>
        <p:spPr bwMode="auto">
          <a:xfrm flipH="1">
            <a:off x="5638800" y="4495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0440" name="Oval 24">
            <a:extLst>
              <a:ext uri="{FF2B5EF4-FFF2-40B4-BE49-F238E27FC236}">
                <a16:creationId xmlns:a16="http://schemas.microsoft.com/office/drawing/2014/main" id="{A876651D-F3F9-D64A-934D-712A96ECB1CA}"/>
              </a:ext>
            </a:extLst>
          </p:cNvPr>
          <p:cNvSpPr>
            <a:spLocks noChangeArrowheads="1"/>
          </p:cNvSpPr>
          <p:nvPr/>
        </p:nvSpPr>
        <p:spPr bwMode="auto">
          <a:xfrm flipH="1">
            <a:off x="5486400" y="5334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0441" name="Oval 25">
            <a:extLst>
              <a:ext uri="{FF2B5EF4-FFF2-40B4-BE49-F238E27FC236}">
                <a16:creationId xmlns:a16="http://schemas.microsoft.com/office/drawing/2014/main" id="{0A6852E3-73C5-A040-AD31-D809C798543B}"/>
              </a:ext>
            </a:extLst>
          </p:cNvPr>
          <p:cNvSpPr>
            <a:spLocks noChangeArrowheads="1"/>
          </p:cNvSpPr>
          <p:nvPr/>
        </p:nvSpPr>
        <p:spPr bwMode="auto">
          <a:xfrm flipH="1">
            <a:off x="3429000" y="5638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0442" name="Oval 26">
            <a:extLst>
              <a:ext uri="{FF2B5EF4-FFF2-40B4-BE49-F238E27FC236}">
                <a16:creationId xmlns:a16="http://schemas.microsoft.com/office/drawing/2014/main" id="{A5021DA1-86CE-CF48-B3AD-A36A045D45E7}"/>
              </a:ext>
            </a:extLst>
          </p:cNvPr>
          <p:cNvSpPr>
            <a:spLocks noChangeArrowheads="1"/>
          </p:cNvSpPr>
          <p:nvPr/>
        </p:nvSpPr>
        <p:spPr bwMode="auto">
          <a:xfrm flipH="1">
            <a:off x="37338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0443" name="Oval 27">
            <a:extLst>
              <a:ext uri="{FF2B5EF4-FFF2-40B4-BE49-F238E27FC236}">
                <a16:creationId xmlns:a16="http://schemas.microsoft.com/office/drawing/2014/main" id="{465DF02C-A7A3-0147-A366-5B50DF29B97F}"/>
              </a:ext>
            </a:extLst>
          </p:cNvPr>
          <p:cNvSpPr>
            <a:spLocks noChangeArrowheads="1"/>
          </p:cNvSpPr>
          <p:nvPr/>
        </p:nvSpPr>
        <p:spPr bwMode="auto">
          <a:xfrm flipH="1">
            <a:off x="5334000" y="6324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0444" name="Oval 28">
            <a:extLst>
              <a:ext uri="{FF2B5EF4-FFF2-40B4-BE49-F238E27FC236}">
                <a16:creationId xmlns:a16="http://schemas.microsoft.com/office/drawing/2014/main" id="{4F16BE73-5EBB-804C-9E7B-847179802964}"/>
              </a:ext>
            </a:extLst>
          </p:cNvPr>
          <p:cNvSpPr>
            <a:spLocks noChangeArrowheads="1"/>
          </p:cNvSpPr>
          <p:nvPr/>
        </p:nvSpPr>
        <p:spPr bwMode="auto">
          <a:xfrm flipH="1">
            <a:off x="3276600" y="6096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0445" name="Oval 29">
            <a:extLst>
              <a:ext uri="{FF2B5EF4-FFF2-40B4-BE49-F238E27FC236}">
                <a16:creationId xmlns:a16="http://schemas.microsoft.com/office/drawing/2014/main" id="{C8CA1ED5-B82C-DD4A-AF5B-CD0C93C30688}"/>
              </a:ext>
            </a:extLst>
          </p:cNvPr>
          <p:cNvSpPr>
            <a:spLocks noChangeArrowheads="1"/>
          </p:cNvSpPr>
          <p:nvPr/>
        </p:nvSpPr>
        <p:spPr bwMode="auto">
          <a:xfrm flipH="1">
            <a:off x="4572000" y="6096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0446" name="Oval 30">
            <a:extLst>
              <a:ext uri="{FF2B5EF4-FFF2-40B4-BE49-F238E27FC236}">
                <a16:creationId xmlns:a16="http://schemas.microsoft.com/office/drawing/2014/main" id="{49F34146-3146-5A49-854E-2C4F3F7FF508}"/>
              </a:ext>
            </a:extLst>
          </p:cNvPr>
          <p:cNvSpPr>
            <a:spLocks noChangeArrowheads="1"/>
          </p:cNvSpPr>
          <p:nvPr/>
        </p:nvSpPr>
        <p:spPr bwMode="auto">
          <a:xfrm flipH="1">
            <a:off x="9067800" y="3886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0447" name="Oval 31">
            <a:extLst>
              <a:ext uri="{FF2B5EF4-FFF2-40B4-BE49-F238E27FC236}">
                <a16:creationId xmlns:a16="http://schemas.microsoft.com/office/drawing/2014/main" id="{49137D90-7BD1-614F-A716-849C3ECD966A}"/>
              </a:ext>
            </a:extLst>
          </p:cNvPr>
          <p:cNvSpPr>
            <a:spLocks noChangeArrowheads="1"/>
          </p:cNvSpPr>
          <p:nvPr/>
        </p:nvSpPr>
        <p:spPr bwMode="auto">
          <a:xfrm flipH="1">
            <a:off x="8382000" y="3429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0448" name="Oval 32">
            <a:extLst>
              <a:ext uri="{FF2B5EF4-FFF2-40B4-BE49-F238E27FC236}">
                <a16:creationId xmlns:a16="http://schemas.microsoft.com/office/drawing/2014/main" id="{794A9A68-D3DB-D243-908F-9A2C131AFD17}"/>
              </a:ext>
            </a:extLst>
          </p:cNvPr>
          <p:cNvSpPr>
            <a:spLocks noChangeArrowheads="1"/>
          </p:cNvSpPr>
          <p:nvPr/>
        </p:nvSpPr>
        <p:spPr bwMode="auto">
          <a:xfrm flipH="1">
            <a:off x="68580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0449" name="Oval 33">
            <a:extLst>
              <a:ext uri="{FF2B5EF4-FFF2-40B4-BE49-F238E27FC236}">
                <a16:creationId xmlns:a16="http://schemas.microsoft.com/office/drawing/2014/main" id="{D408B4DB-20CB-504B-97E4-C3B4FD5DA9DE}"/>
              </a:ext>
            </a:extLst>
          </p:cNvPr>
          <p:cNvSpPr>
            <a:spLocks noChangeArrowheads="1"/>
          </p:cNvSpPr>
          <p:nvPr/>
        </p:nvSpPr>
        <p:spPr bwMode="auto">
          <a:xfrm flipH="1">
            <a:off x="9067800" y="3276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0450" name="Oval 34">
            <a:extLst>
              <a:ext uri="{FF2B5EF4-FFF2-40B4-BE49-F238E27FC236}">
                <a16:creationId xmlns:a16="http://schemas.microsoft.com/office/drawing/2014/main" id="{5712CB60-0263-5246-A49D-54C8273406BE}"/>
              </a:ext>
            </a:extLst>
          </p:cNvPr>
          <p:cNvSpPr>
            <a:spLocks noChangeArrowheads="1"/>
          </p:cNvSpPr>
          <p:nvPr/>
        </p:nvSpPr>
        <p:spPr bwMode="auto">
          <a:xfrm flipH="1">
            <a:off x="7543800" y="5029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0451" name="Oval 35">
            <a:extLst>
              <a:ext uri="{FF2B5EF4-FFF2-40B4-BE49-F238E27FC236}">
                <a16:creationId xmlns:a16="http://schemas.microsoft.com/office/drawing/2014/main" id="{2E562E8E-A5F8-BA49-8B70-3AF028D6AD9E}"/>
              </a:ext>
            </a:extLst>
          </p:cNvPr>
          <p:cNvSpPr>
            <a:spLocks noChangeArrowheads="1"/>
          </p:cNvSpPr>
          <p:nvPr/>
        </p:nvSpPr>
        <p:spPr bwMode="auto">
          <a:xfrm flipH="1">
            <a:off x="7772400" y="6172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0452" name="Oval 36">
            <a:extLst>
              <a:ext uri="{FF2B5EF4-FFF2-40B4-BE49-F238E27FC236}">
                <a16:creationId xmlns:a16="http://schemas.microsoft.com/office/drawing/2014/main" id="{1E6C78E8-D709-C748-B00E-E6399F475EFF}"/>
              </a:ext>
            </a:extLst>
          </p:cNvPr>
          <p:cNvSpPr>
            <a:spLocks noChangeArrowheads="1"/>
          </p:cNvSpPr>
          <p:nvPr/>
        </p:nvSpPr>
        <p:spPr bwMode="auto">
          <a:xfrm flipH="1">
            <a:off x="9144000" y="4724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0453" name="Oval 37">
            <a:extLst>
              <a:ext uri="{FF2B5EF4-FFF2-40B4-BE49-F238E27FC236}">
                <a16:creationId xmlns:a16="http://schemas.microsoft.com/office/drawing/2014/main" id="{EB99A14A-93E7-D547-94FA-310A0C90EF16}"/>
              </a:ext>
            </a:extLst>
          </p:cNvPr>
          <p:cNvSpPr>
            <a:spLocks noChangeArrowheads="1"/>
          </p:cNvSpPr>
          <p:nvPr/>
        </p:nvSpPr>
        <p:spPr bwMode="auto">
          <a:xfrm flipH="1">
            <a:off x="80010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0454" name="Oval 38">
            <a:extLst>
              <a:ext uri="{FF2B5EF4-FFF2-40B4-BE49-F238E27FC236}">
                <a16:creationId xmlns:a16="http://schemas.microsoft.com/office/drawing/2014/main" id="{EC178429-B9B3-0145-9EC8-CA1E0B0A1709}"/>
              </a:ext>
            </a:extLst>
          </p:cNvPr>
          <p:cNvSpPr>
            <a:spLocks noChangeArrowheads="1"/>
          </p:cNvSpPr>
          <p:nvPr/>
        </p:nvSpPr>
        <p:spPr bwMode="auto">
          <a:xfrm flipH="1">
            <a:off x="8763000" y="5562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grpSp>
        <p:nvGrpSpPr>
          <p:cNvPr id="502823" name="Group 39">
            <a:extLst>
              <a:ext uri="{FF2B5EF4-FFF2-40B4-BE49-F238E27FC236}">
                <a16:creationId xmlns:a16="http://schemas.microsoft.com/office/drawing/2014/main" id="{D6F42956-2D05-AA4C-A910-70D4F785EAAB}"/>
              </a:ext>
            </a:extLst>
          </p:cNvPr>
          <p:cNvGrpSpPr>
            <a:grpSpLocks/>
          </p:cNvGrpSpPr>
          <p:nvPr/>
        </p:nvGrpSpPr>
        <p:grpSpPr bwMode="auto">
          <a:xfrm>
            <a:off x="3260726" y="5224464"/>
            <a:ext cx="549275" cy="490537"/>
            <a:chOff x="1094" y="3291"/>
            <a:chExt cx="346" cy="309"/>
          </a:xfrm>
        </p:grpSpPr>
        <p:sp>
          <p:nvSpPr>
            <p:cNvPr id="60464" name="Line 40">
              <a:extLst>
                <a:ext uri="{FF2B5EF4-FFF2-40B4-BE49-F238E27FC236}">
                  <a16:creationId xmlns:a16="http://schemas.microsoft.com/office/drawing/2014/main" id="{AE7D5588-ED6D-5E49-85BA-95E099D24D7F}"/>
                </a:ext>
              </a:extLst>
            </p:cNvPr>
            <p:cNvSpPr>
              <a:spLocks noChangeShapeType="1"/>
            </p:cNvSpPr>
            <p:nvPr/>
          </p:nvSpPr>
          <p:spPr bwMode="auto">
            <a:xfrm flipH="1">
              <a:off x="1242" y="3489"/>
              <a:ext cx="156" cy="75"/>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60465" name="Oval 41">
              <a:extLst>
                <a:ext uri="{FF2B5EF4-FFF2-40B4-BE49-F238E27FC236}">
                  <a16:creationId xmlns:a16="http://schemas.microsoft.com/office/drawing/2014/main" id="{CB619E6F-7B80-9545-85E1-7799241537C8}"/>
                </a:ext>
              </a:extLst>
            </p:cNvPr>
            <p:cNvSpPr>
              <a:spLocks noChangeArrowheads="1"/>
            </p:cNvSpPr>
            <p:nvPr/>
          </p:nvSpPr>
          <p:spPr bwMode="auto">
            <a:xfrm flipH="1">
              <a:off x="1200" y="3552"/>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0466" name="Oval 42">
              <a:extLst>
                <a:ext uri="{FF2B5EF4-FFF2-40B4-BE49-F238E27FC236}">
                  <a16:creationId xmlns:a16="http://schemas.microsoft.com/office/drawing/2014/main" id="{B1466A18-88DA-534D-A0A8-4744EA792164}"/>
                </a:ext>
              </a:extLst>
            </p:cNvPr>
            <p:cNvSpPr>
              <a:spLocks noChangeArrowheads="1"/>
            </p:cNvSpPr>
            <p:nvPr/>
          </p:nvSpPr>
          <p:spPr bwMode="auto">
            <a:xfrm flipH="1">
              <a:off x="1392" y="3456"/>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0467" name="Text Box 43">
              <a:extLst>
                <a:ext uri="{FF2B5EF4-FFF2-40B4-BE49-F238E27FC236}">
                  <a16:creationId xmlns:a16="http://schemas.microsoft.com/office/drawing/2014/main" id="{CE8FE188-E94D-7346-9507-216CCA71D69C}"/>
                </a:ext>
              </a:extLst>
            </p:cNvPr>
            <p:cNvSpPr txBox="1">
              <a:spLocks noChangeArrowheads="1"/>
            </p:cNvSpPr>
            <p:nvPr/>
          </p:nvSpPr>
          <p:spPr bwMode="auto">
            <a:xfrm>
              <a:off x="1094" y="3291"/>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800"/>
                <a:t>12</a:t>
              </a:r>
            </a:p>
          </p:txBody>
        </p:sp>
      </p:grpSp>
      <p:grpSp>
        <p:nvGrpSpPr>
          <p:cNvPr id="502828" name="Group 44">
            <a:extLst>
              <a:ext uri="{FF2B5EF4-FFF2-40B4-BE49-F238E27FC236}">
                <a16:creationId xmlns:a16="http://schemas.microsoft.com/office/drawing/2014/main" id="{D0F016A5-51DF-8446-B1F7-CF4EA8644F02}"/>
              </a:ext>
            </a:extLst>
          </p:cNvPr>
          <p:cNvGrpSpPr>
            <a:grpSpLocks/>
          </p:cNvGrpSpPr>
          <p:nvPr/>
        </p:nvGrpSpPr>
        <p:grpSpPr bwMode="auto">
          <a:xfrm>
            <a:off x="6400800" y="4191000"/>
            <a:ext cx="731838" cy="522288"/>
            <a:chOff x="3072" y="2640"/>
            <a:chExt cx="461" cy="329"/>
          </a:xfrm>
        </p:grpSpPr>
        <p:grpSp>
          <p:nvGrpSpPr>
            <p:cNvPr id="60459" name="Group 45">
              <a:extLst>
                <a:ext uri="{FF2B5EF4-FFF2-40B4-BE49-F238E27FC236}">
                  <a16:creationId xmlns:a16="http://schemas.microsoft.com/office/drawing/2014/main" id="{17D92DF5-5AF3-A94B-A679-B3B4F025F0DC}"/>
                </a:ext>
              </a:extLst>
            </p:cNvPr>
            <p:cNvGrpSpPr>
              <a:grpSpLocks/>
            </p:cNvGrpSpPr>
            <p:nvPr/>
          </p:nvGrpSpPr>
          <p:grpSpPr bwMode="auto">
            <a:xfrm>
              <a:off x="3072" y="2640"/>
              <a:ext cx="192" cy="288"/>
              <a:chOff x="3072" y="2640"/>
              <a:chExt cx="192" cy="288"/>
            </a:xfrm>
          </p:grpSpPr>
          <p:sp>
            <p:nvSpPr>
              <p:cNvPr id="60461" name="Line 46">
                <a:extLst>
                  <a:ext uri="{FF2B5EF4-FFF2-40B4-BE49-F238E27FC236}">
                    <a16:creationId xmlns:a16="http://schemas.microsoft.com/office/drawing/2014/main" id="{4131778D-4614-9F4A-AE1B-F93FD1236B16}"/>
                  </a:ext>
                </a:extLst>
              </p:cNvPr>
              <p:cNvSpPr>
                <a:spLocks noChangeShapeType="1"/>
              </p:cNvSpPr>
              <p:nvPr/>
            </p:nvSpPr>
            <p:spPr bwMode="auto">
              <a:xfrm flipH="1">
                <a:off x="3111" y="2685"/>
                <a:ext cx="114" cy="198"/>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60462" name="Oval 47">
                <a:extLst>
                  <a:ext uri="{FF2B5EF4-FFF2-40B4-BE49-F238E27FC236}">
                    <a16:creationId xmlns:a16="http://schemas.microsoft.com/office/drawing/2014/main" id="{ADE0B36E-E984-B04A-9747-64B7654C8B82}"/>
                  </a:ext>
                </a:extLst>
              </p:cNvPr>
              <p:cNvSpPr>
                <a:spLocks noChangeArrowheads="1"/>
              </p:cNvSpPr>
              <p:nvPr/>
            </p:nvSpPr>
            <p:spPr bwMode="auto">
              <a:xfrm flipH="1">
                <a:off x="3216" y="2640"/>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0463" name="Oval 48">
                <a:extLst>
                  <a:ext uri="{FF2B5EF4-FFF2-40B4-BE49-F238E27FC236}">
                    <a16:creationId xmlns:a16="http://schemas.microsoft.com/office/drawing/2014/main" id="{D3D3DDBB-3B40-AB4A-AB46-07F2B9D8D0CA}"/>
                  </a:ext>
                </a:extLst>
              </p:cNvPr>
              <p:cNvSpPr>
                <a:spLocks noChangeArrowheads="1"/>
              </p:cNvSpPr>
              <p:nvPr/>
            </p:nvSpPr>
            <p:spPr bwMode="auto">
              <a:xfrm flipH="1">
                <a:off x="3072" y="2880"/>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grpSp>
        <p:sp>
          <p:nvSpPr>
            <p:cNvPr id="60460" name="Text Box 49">
              <a:extLst>
                <a:ext uri="{FF2B5EF4-FFF2-40B4-BE49-F238E27FC236}">
                  <a16:creationId xmlns:a16="http://schemas.microsoft.com/office/drawing/2014/main" id="{C58493B1-A72E-3E4B-AEDF-178D0B64509F}"/>
                </a:ext>
              </a:extLst>
            </p:cNvPr>
            <p:cNvSpPr txBox="1">
              <a:spLocks noChangeArrowheads="1"/>
            </p:cNvSpPr>
            <p:nvPr/>
          </p:nvSpPr>
          <p:spPr bwMode="auto">
            <a:xfrm>
              <a:off x="3217" y="2738"/>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800"/>
                <a:t>21</a:t>
              </a:r>
            </a:p>
          </p:txBody>
        </p:sp>
      </p:grpSp>
      <p:sp>
        <p:nvSpPr>
          <p:cNvPr id="60457" name="Line 50">
            <a:extLst>
              <a:ext uri="{FF2B5EF4-FFF2-40B4-BE49-F238E27FC236}">
                <a16:creationId xmlns:a16="http://schemas.microsoft.com/office/drawing/2014/main" id="{D6347B48-74C9-FD40-A9B1-20DFAD546B2F}"/>
              </a:ext>
            </a:extLst>
          </p:cNvPr>
          <p:cNvSpPr>
            <a:spLocks noChangeShapeType="1"/>
          </p:cNvSpPr>
          <p:nvPr/>
        </p:nvSpPr>
        <p:spPr bwMode="auto">
          <a:xfrm>
            <a:off x="5791200" y="2971800"/>
            <a:ext cx="0" cy="3581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60458" name="Text Box 51">
            <a:extLst>
              <a:ext uri="{FF2B5EF4-FFF2-40B4-BE49-F238E27FC236}">
                <a16:creationId xmlns:a16="http://schemas.microsoft.com/office/drawing/2014/main" id="{9BBB4AF2-A962-F54E-A015-E4BDB46479A7}"/>
              </a:ext>
            </a:extLst>
          </p:cNvPr>
          <p:cNvSpPr txBox="1">
            <a:spLocks noChangeArrowheads="1"/>
          </p:cNvSpPr>
          <p:nvPr/>
        </p:nvSpPr>
        <p:spPr bwMode="auto">
          <a:xfrm>
            <a:off x="5715000" y="3246438"/>
            <a:ext cx="50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800"/>
              <a:t>L</a:t>
            </a:r>
          </a:p>
        </p:txBody>
      </p:sp>
      <p:pic>
        <p:nvPicPr>
          <p:cNvPr id="53" name="Picture 2">
            <a:extLst>
              <a:ext uri="{FF2B5EF4-FFF2-40B4-BE49-F238E27FC236}">
                <a16:creationId xmlns:a16="http://schemas.microsoft.com/office/drawing/2014/main" id="{FD92EE16-9F4C-6A41-ABD4-E82550F5B5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4">
            <a:extLst>
              <a:ext uri="{FF2B5EF4-FFF2-40B4-BE49-F238E27FC236}">
                <a16:creationId xmlns:a16="http://schemas.microsoft.com/office/drawing/2014/main" id="{A47BE4B4-21E5-4B43-87FD-F2E0BC3AC2B2}"/>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36220255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02823"/>
                                        </p:tgtEl>
                                        <p:attrNameLst>
                                          <p:attrName>style.visibility</p:attrName>
                                        </p:attrNameLst>
                                      </p:cBhvr>
                                      <p:to>
                                        <p:strVal val="visible"/>
                                      </p:to>
                                    </p:set>
                                    <p:animEffect transition="in" filter="dissolve">
                                      <p:cBhvr>
                                        <p:cTn id="7" dur="500"/>
                                        <p:tgtEl>
                                          <p:spTgt spid="5028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02828"/>
                                        </p:tgtEl>
                                        <p:attrNameLst>
                                          <p:attrName>style.visibility</p:attrName>
                                        </p:attrNameLst>
                                      </p:cBhvr>
                                      <p:to>
                                        <p:strVal val="visible"/>
                                      </p:to>
                                    </p:set>
                                    <p:animEffect transition="in" filter="dissolve">
                                      <p:cBhvr>
                                        <p:cTn id="12" dur="500"/>
                                        <p:tgtEl>
                                          <p:spTgt spid="502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Number Placeholder 3">
            <a:extLst>
              <a:ext uri="{FF2B5EF4-FFF2-40B4-BE49-F238E27FC236}">
                <a16:creationId xmlns:a16="http://schemas.microsoft.com/office/drawing/2014/main" id="{502A0F27-D9A9-D343-BE97-2B98557FFDD6}"/>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B6E6C73A-554C-884E-8D30-BF7C1C7EA094}" type="slidenum">
              <a:rPr lang="en-US" altLang="zh-CN" sz="800"/>
              <a:pPr/>
              <a:t>61</a:t>
            </a:fld>
            <a:endParaRPr lang="en-US" altLang="zh-CN" sz="1400"/>
          </a:p>
        </p:txBody>
      </p:sp>
      <p:sp>
        <p:nvSpPr>
          <p:cNvPr id="62466" name="Rectangle 2">
            <a:extLst>
              <a:ext uri="{FF2B5EF4-FFF2-40B4-BE49-F238E27FC236}">
                <a16:creationId xmlns:a16="http://schemas.microsoft.com/office/drawing/2014/main" id="{D04DEEF2-C9AD-4F40-8F1D-388CFF187EFF}"/>
              </a:ext>
            </a:extLst>
          </p:cNvPr>
          <p:cNvSpPr>
            <a:spLocks noChangeArrowheads="1"/>
          </p:cNvSpPr>
          <p:nvPr/>
        </p:nvSpPr>
        <p:spPr bwMode="auto">
          <a:xfrm>
            <a:off x="3200400" y="2971800"/>
            <a:ext cx="6248400" cy="3581400"/>
          </a:xfrm>
          <a:prstGeom prst="rect">
            <a:avLst/>
          </a:prstGeom>
          <a:solidFill>
            <a:schemeClr val="accent5">
              <a:lumMod val="20000"/>
              <a:lumOff val="80000"/>
            </a:schemeClr>
          </a:solidFill>
          <a:ln w="12700">
            <a:solidFill>
              <a:schemeClr val="tx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endParaRPr lang="zh-CN" altLang="zh-CN"/>
          </a:p>
        </p:txBody>
      </p:sp>
      <p:sp>
        <p:nvSpPr>
          <p:cNvPr id="62467" name="Rectangle 3">
            <a:extLst>
              <a:ext uri="{FF2B5EF4-FFF2-40B4-BE49-F238E27FC236}">
                <a16:creationId xmlns:a16="http://schemas.microsoft.com/office/drawing/2014/main" id="{95AD8318-0ED1-B143-B818-9CA5A9958FF7}"/>
              </a:ext>
            </a:extLst>
          </p:cNvPr>
          <p:cNvSpPr>
            <a:spLocks noGrp="1" noChangeArrowheads="1"/>
          </p:cNvSpPr>
          <p:nvPr>
            <p:ph type="title"/>
          </p:nvPr>
        </p:nvSpPr>
        <p:spPr/>
        <p:txBody>
          <a:bodyPr/>
          <a:lstStyle/>
          <a:p>
            <a:r>
              <a:rPr lang="en-US" altLang="zh-CN"/>
              <a:t>Closest Pair of Points</a:t>
            </a:r>
          </a:p>
        </p:txBody>
      </p:sp>
      <p:sp>
        <p:nvSpPr>
          <p:cNvPr id="62468" name="Rectangle 4">
            <a:extLst>
              <a:ext uri="{FF2B5EF4-FFF2-40B4-BE49-F238E27FC236}">
                <a16:creationId xmlns:a16="http://schemas.microsoft.com/office/drawing/2014/main" id="{1A1F30D3-DB66-E84F-A4A9-B726C725B844}"/>
              </a:ext>
            </a:extLst>
          </p:cNvPr>
          <p:cNvSpPr>
            <a:spLocks noGrp="1" noChangeArrowheads="1"/>
          </p:cNvSpPr>
          <p:nvPr>
            <p:ph type="body" idx="1"/>
          </p:nvPr>
        </p:nvSpPr>
        <p:spPr/>
        <p:txBody>
          <a:bodyPr/>
          <a:lstStyle/>
          <a:p>
            <a:r>
              <a:rPr lang="en-US" altLang="zh-CN"/>
              <a:t>Algorithm.</a:t>
            </a:r>
          </a:p>
          <a:p>
            <a:pPr lvl="1"/>
            <a:r>
              <a:rPr lang="en-US" altLang="zh-CN"/>
              <a:t>Divide:  draw vertical line L so that roughly ½n points on each side.</a:t>
            </a:r>
          </a:p>
          <a:p>
            <a:pPr lvl="1"/>
            <a:r>
              <a:rPr lang="en-US" altLang="zh-CN"/>
              <a:t>Conquer:  find closest pair in each side recursively.</a:t>
            </a:r>
          </a:p>
          <a:p>
            <a:pPr lvl="1"/>
            <a:r>
              <a:rPr lang="en-US" altLang="zh-CN">
                <a:solidFill>
                  <a:schemeClr val="accent1"/>
                </a:solidFill>
              </a:rPr>
              <a:t>Combine</a:t>
            </a:r>
            <a:r>
              <a:rPr lang="en-US" altLang="zh-CN"/>
              <a:t>:  find closest pair with one point in each side.</a:t>
            </a:r>
          </a:p>
          <a:p>
            <a:pPr lvl="1"/>
            <a:r>
              <a:rPr lang="en-US" altLang="zh-CN"/>
              <a:t>Return best of 3 solutions.</a:t>
            </a:r>
          </a:p>
          <a:p>
            <a:pPr lvl="1"/>
            <a:endParaRPr lang="en-US" altLang="zh-CN">
              <a:sym typeface="Symbol" pitchFamily="2" charset="2"/>
            </a:endParaRPr>
          </a:p>
        </p:txBody>
      </p:sp>
      <p:sp>
        <p:nvSpPr>
          <p:cNvPr id="62469" name="Oval 5">
            <a:extLst>
              <a:ext uri="{FF2B5EF4-FFF2-40B4-BE49-F238E27FC236}">
                <a16:creationId xmlns:a16="http://schemas.microsoft.com/office/drawing/2014/main" id="{13CEB559-EE14-EA43-8334-AE77FCE01765}"/>
              </a:ext>
            </a:extLst>
          </p:cNvPr>
          <p:cNvSpPr>
            <a:spLocks noChangeArrowheads="1"/>
          </p:cNvSpPr>
          <p:nvPr/>
        </p:nvSpPr>
        <p:spPr bwMode="auto">
          <a:xfrm flipH="1">
            <a:off x="3810000" y="4114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2470" name="Oval 6">
            <a:extLst>
              <a:ext uri="{FF2B5EF4-FFF2-40B4-BE49-F238E27FC236}">
                <a16:creationId xmlns:a16="http://schemas.microsoft.com/office/drawing/2014/main" id="{0F288C78-516F-5C4C-88BE-653CF66B94D1}"/>
              </a:ext>
            </a:extLst>
          </p:cNvPr>
          <p:cNvSpPr>
            <a:spLocks noChangeArrowheads="1"/>
          </p:cNvSpPr>
          <p:nvPr/>
        </p:nvSpPr>
        <p:spPr bwMode="auto">
          <a:xfrm flipH="1">
            <a:off x="5638800" y="4038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2471" name="Oval 7">
            <a:extLst>
              <a:ext uri="{FF2B5EF4-FFF2-40B4-BE49-F238E27FC236}">
                <a16:creationId xmlns:a16="http://schemas.microsoft.com/office/drawing/2014/main" id="{A4CFA7BB-542D-644A-B038-3D86D1562DF5}"/>
              </a:ext>
            </a:extLst>
          </p:cNvPr>
          <p:cNvSpPr>
            <a:spLocks noChangeArrowheads="1"/>
          </p:cNvSpPr>
          <p:nvPr/>
        </p:nvSpPr>
        <p:spPr bwMode="auto">
          <a:xfrm flipH="1">
            <a:off x="4876800" y="5410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2472" name="Oval 8">
            <a:extLst>
              <a:ext uri="{FF2B5EF4-FFF2-40B4-BE49-F238E27FC236}">
                <a16:creationId xmlns:a16="http://schemas.microsoft.com/office/drawing/2014/main" id="{F3E2AB41-6E7A-B741-9FC3-FC7C17B5AB17}"/>
              </a:ext>
            </a:extLst>
          </p:cNvPr>
          <p:cNvSpPr>
            <a:spLocks noChangeArrowheads="1"/>
          </p:cNvSpPr>
          <p:nvPr/>
        </p:nvSpPr>
        <p:spPr bwMode="auto">
          <a:xfrm flipH="1">
            <a:off x="5943600" y="6019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2473" name="Oval 9">
            <a:extLst>
              <a:ext uri="{FF2B5EF4-FFF2-40B4-BE49-F238E27FC236}">
                <a16:creationId xmlns:a16="http://schemas.microsoft.com/office/drawing/2014/main" id="{04F2F9BD-CFB7-1E41-90DF-365167581E07}"/>
              </a:ext>
            </a:extLst>
          </p:cNvPr>
          <p:cNvSpPr>
            <a:spLocks noChangeArrowheads="1"/>
          </p:cNvSpPr>
          <p:nvPr/>
        </p:nvSpPr>
        <p:spPr bwMode="auto">
          <a:xfrm flipH="1">
            <a:off x="34290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2474" name="Oval 10">
            <a:extLst>
              <a:ext uri="{FF2B5EF4-FFF2-40B4-BE49-F238E27FC236}">
                <a16:creationId xmlns:a16="http://schemas.microsoft.com/office/drawing/2014/main" id="{58FF9FC5-69F7-AE45-94FE-8CBAC4CD2FB7}"/>
              </a:ext>
            </a:extLst>
          </p:cNvPr>
          <p:cNvSpPr>
            <a:spLocks noChangeArrowheads="1"/>
          </p:cNvSpPr>
          <p:nvPr/>
        </p:nvSpPr>
        <p:spPr bwMode="auto">
          <a:xfrm flipH="1">
            <a:off x="4419600" y="3962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2475" name="Oval 11">
            <a:extLst>
              <a:ext uri="{FF2B5EF4-FFF2-40B4-BE49-F238E27FC236}">
                <a16:creationId xmlns:a16="http://schemas.microsoft.com/office/drawing/2014/main" id="{945E9C99-E512-BB44-864F-FF2F1F69DF42}"/>
              </a:ext>
            </a:extLst>
          </p:cNvPr>
          <p:cNvSpPr>
            <a:spLocks noChangeArrowheads="1"/>
          </p:cNvSpPr>
          <p:nvPr/>
        </p:nvSpPr>
        <p:spPr bwMode="auto">
          <a:xfrm flipH="1">
            <a:off x="4648200" y="3276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2476" name="Oval 12">
            <a:extLst>
              <a:ext uri="{FF2B5EF4-FFF2-40B4-BE49-F238E27FC236}">
                <a16:creationId xmlns:a16="http://schemas.microsoft.com/office/drawing/2014/main" id="{686E548C-D3EF-5E45-A194-9CE30B497FBA}"/>
              </a:ext>
            </a:extLst>
          </p:cNvPr>
          <p:cNvSpPr>
            <a:spLocks noChangeArrowheads="1"/>
          </p:cNvSpPr>
          <p:nvPr/>
        </p:nvSpPr>
        <p:spPr bwMode="auto">
          <a:xfrm flipH="1">
            <a:off x="4724400" y="4267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2477" name="Oval 13">
            <a:extLst>
              <a:ext uri="{FF2B5EF4-FFF2-40B4-BE49-F238E27FC236}">
                <a16:creationId xmlns:a16="http://schemas.microsoft.com/office/drawing/2014/main" id="{1E462098-3ABF-A944-9327-2B32853018A8}"/>
              </a:ext>
            </a:extLst>
          </p:cNvPr>
          <p:cNvSpPr>
            <a:spLocks noChangeArrowheads="1"/>
          </p:cNvSpPr>
          <p:nvPr/>
        </p:nvSpPr>
        <p:spPr bwMode="auto">
          <a:xfrm flipH="1">
            <a:off x="71628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2478" name="Oval 14">
            <a:extLst>
              <a:ext uri="{FF2B5EF4-FFF2-40B4-BE49-F238E27FC236}">
                <a16:creationId xmlns:a16="http://schemas.microsoft.com/office/drawing/2014/main" id="{676CC5E1-166E-8E4B-8252-94F170F60C77}"/>
              </a:ext>
            </a:extLst>
          </p:cNvPr>
          <p:cNvSpPr>
            <a:spLocks noChangeArrowheads="1"/>
          </p:cNvSpPr>
          <p:nvPr/>
        </p:nvSpPr>
        <p:spPr bwMode="auto">
          <a:xfrm flipH="1">
            <a:off x="54102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2479" name="Oval 15">
            <a:extLst>
              <a:ext uri="{FF2B5EF4-FFF2-40B4-BE49-F238E27FC236}">
                <a16:creationId xmlns:a16="http://schemas.microsoft.com/office/drawing/2014/main" id="{5C47C98F-21E7-CC40-A709-48BC2E13FEEB}"/>
              </a:ext>
            </a:extLst>
          </p:cNvPr>
          <p:cNvSpPr>
            <a:spLocks noChangeArrowheads="1"/>
          </p:cNvSpPr>
          <p:nvPr/>
        </p:nvSpPr>
        <p:spPr bwMode="auto">
          <a:xfrm flipH="1">
            <a:off x="6629400" y="4191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2480" name="Oval 16">
            <a:extLst>
              <a:ext uri="{FF2B5EF4-FFF2-40B4-BE49-F238E27FC236}">
                <a16:creationId xmlns:a16="http://schemas.microsoft.com/office/drawing/2014/main" id="{3FEFF5AD-463E-544C-90C6-A5E10FA3CD5C}"/>
              </a:ext>
            </a:extLst>
          </p:cNvPr>
          <p:cNvSpPr>
            <a:spLocks noChangeArrowheads="1"/>
          </p:cNvSpPr>
          <p:nvPr/>
        </p:nvSpPr>
        <p:spPr bwMode="auto">
          <a:xfrm flipH="1">
            <a:off x="6400800" y="4572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2481" name="Oval 17">
            <a:extLst>
              <a:ext uri="{FF2B5EF4-FFF2-40B4-BE49-F238E27FC236}">
                <a16:creationId xmlns:a16="http://schemas.microsoft.com/office/drawing/2014/main" id="{5B13D1E4-ECB8-C549-B1E8-5BECB05E100F}"/>
              </a:ext>
            </a:extLst>
          </p:cNvPr>
          <p:cNvSpPr>
            <a:spLocks noChangeArrowheads="1"/>
          </p:cNvSpPr>
          <p:nvPr/>
        </p:nvSpPr>
        <p:spPr bwMode="auto">
          <a:xfrm flipH="1">
            <a:off x="9144000" y="6400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2482" name="Oval 18">
            <a:extLst>
              <a:ext uri="{FF2B5EF4-FFF2-40B4-BE49-F238E27FC236}">
                <a16:creationId xmlns:a16="http://schemas.microsoft.com/office/drawing/2014/main" id="{36CE42E1-766C-3F41-973A-31B680FCE5A4}"/>
              </a:ext>
            </a:extLst>
          </p:cNvPr>
          <p:cNvSpPr>
            <a:spLocks noChangeArrowheads="1"/>
          </p:cNvSpPr>
          <p:nvPr/>
        </p:nvSpPr>
        <p:spPr bwMode="auto">
          <a:xfrm flipH="1">
            <a:off x="7543800" y="3352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2483" name="Oval 19">
            <a:extLst>
              <a:ext uri="{FF2B5EF4-FFF2-40B4-BE49-F238E27FC236}">
                <a16:creationId xmlns:a16="http://schemas.microsoft.com/office/drawing/2014/main" id="{181D8179-3D0F-504C-B44D-3912AB113CAA}"/>
              </a:ext>
            </a:extLst>
          </p:cNvPr>
          <p:cNvSpPr>
            <a:spLocks noChangeArrowheads="1"/>
          </p:cNvSpPr>
          <p:nvPr/>
        </p:nvSpPr>
        <p:spPr bwMode="auto">
          <a:xfrm flipH="1">
            <a:off x="8001000" y="4648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2484" name="Oval 20">
            <a:extLst>
              <a:ext uri="{FF2B5EF4-FFF2-40B4-BE49-F238E27FC236}">
                <a16:creationId xmlns:a16="http://schemas.microsoft.com/office/drawing/2014/main" id="{F29B81F2-DCB2-7A4D-AFDA-0E08545CAF19}"/>
              </a:ext>
            </a:extLst>
          </p:cNvPr>
          <p:cNvSpPr>
            <a:spLocks noChangeArrowheads="1"/>
          </p:cNvSpPr>
          <p:nvPr/>
        </p:nvSpPr>
        <p:spPr bwMode="auto">
          <a:xfrm flipH="1">
            <a:off x="3352800" y="4495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2485" name="Oval 21">
            <a:extLst>
              <a:ext uri="{FF2B5EF4-FFF2-40B4-BE49-F238E27FC236}">
                <a16:creationId xmlns:a16="http://schemas.microsoft.com/office/drawing/2014/main" id="{A077B2F0-7839-DC44-963D-D073ED80B4B9}"/>
              </a:ext>
            </a:extLst>
          </p:cNvPr>
          <p:cNvSpPr>
            <a:spLocks noChangeArrowheads="1"/>
          </p:cNvSpPr>
          <p:nvPr/>
        </p:nvSpPr>
        <p:spPr bwMode="auto">
          <a:xfrm flipH="1">
            <a:off x="5867400" y="4343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2486" name="Oval 22">
            <a:extLst>
              <a:ext uri="{FF2B5EF4-FFF2-40B4-BE49-F238E27FC236}">
                <a16:creationId xmlns:a16="http://schemas.microsoft.com/office/drawing/2014/main" id="{8250BE80-D2F6-DF42-B304-A63A32218717}"/>
              </a:ext>
            </a:extLst>
          </p:cNvPr>
          <p:cNvSpPr>
            <a:spLocks noChangeArrowheads="1"/>
          </p:cNvSpPr>
          <p:nvPr/>
        </p:nvSpPr>
        <p:spPr bwMode="auto">
          <a:xfrm flipH="1">
            <a:off x="4876800" y="4724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2487" name="Oval 23">
            <a:extLst>
              <a:ext uri="{FF2B5EF4-FFF2-40B4-BE49-F238E27FC236}">
                <a16:creationId xmlns:a16="http://schemas.microsoft.com/office/drawing/2014/main" id="{A732E5B7-B2A3-494B-9C12-06D34F64F049}"/>
              </a:ext>
            </a:extLst>
          </p:cNvPr>
          <p:cNvSpPr>
            <a:spLocks noChangeArrowheads="1"/>
          </p:cNvSpPr>
          <p:nvPr/>
        </p:nvSpPr>
        <p:spPr bwMode="auto">
          <a:xfrm flipH="1">
            <a:off x="5638800" y="4495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2488" name="Oval 24">
            <a:extLst>
              <a:ext uri="{FF2B5EF4-FFF2-40B4-BE49-F238E27FC236}">
                <a16:creationId xmlns:a16="http://schemas.microsoft.com/office/drawing/2014/main" id="{E3562728-1F31-564B-8AF3-DF7A4272361C}"/>
              </a:ext>
            </a:extLst>
          </p:cNvPr>
          <p:cNvSpPr>
            <a:spLocks noChangeArrowheads="1"/>
          </p:cNvSpPr>
          <p:nvPr/>
        </p:nvSpPr>
        <p:spPr bwMode="auto">
          <a:xfrm flipH="1">
            <a:off x="5486400" y="5334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2489" name="Oval 25">
            <a:extLst>
              <a:ext uri="{FF2B5EF4-FFF2-40B4-BE49-F238E27FC236}">
                <a16:creationId xmlns:a16="http://schemas.microsoft.com/office/drawing/2014/main" id="{F2E09F67-941B-5749-912D-1A58A389830C}"/>
              </a:ext>
            </a:extLst>
          </p:cNvPr>
          <p:cNvSpPr>
            <a:spLocks noChangeArrowheads="1"/>
          </p:cNvSpPr>
          <p:nvPr/>
        </p:nvSpPr>
        <p:spPr bwMode="auto">
          <a:xfrm flipH="1">
            <a:off x="3429000" y="5638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2490" name="Oval 26">
            <a:extLst>
              <a:ext uri="{FF2B5EF4-FFF2-40B4-BE49-F238E27FC236}">
                <a16:creationId xmlns:a16="http://schemas.microsoft.com/office/drawing/2014/main" id="{21F6254D-4D2A-6E49-887F-503D5925085B}"/>
              </a:ext>
            </a:extLst>
          </p:cNvPr>
          <p:cNvSpPr>
            <a:spLocks noChangeArrowheads="1"/>
          </p:cNvSpPr>
          <p:nvPr/>
        </p:nvSpPr>
        <p:spPr bwMode="auto">
          <a:xfrm flipH="1">
            <a:off x="37338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2491" name="Oval 27">
            <a:extLst>
              <a:ext uri="{FF2B5EF4-FFF2-40B4-BE49-F238E27FC236}">
                <a16:creationId xmlns:a16="http://schemas.microsoft.com/office/drawing/2014/main" id="{0297890C-F1D1-AA46-A330-0BA0CEAA09E3}"/>
              </a:ext>
            </a:extLst>
          </p:cNvPr>
          <p:cNvSpPr>
            <a:spLocks noChangeArrowheads="1"/>
          </p:cNvSpPr>
          <p:nvPr/>
        </p:nvSpPr>
        <p:spPr bwMode="auto">
          <a:xfrm flipH="1">
            <a:off x="5334000" y="6324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2492" name="Oval 28">
            <a:extLst>
              <a:ext uri="{FF2B5EF4-FFF2-40B4-BE49-F238E27FC236}">
                <a16:creationId xmlns:a16="http://schemas.microsoft.com/office/drawing/2014/main" id="{A109BF73-8ED1-6249-9B3F-4ED2356FAEB5}"/>
              </a:ext>
            </a:extLst>
          </p:cNvPr>
          <p:cNvSpPr>
            <a:spLocks noChangeArrowheads="1"/>
          </p:cNvSpPr>
          <p:nvPr/>
        </p:nvSpPr>
        <p:spPr bwMode="auto">
          <a:xfrm flipH="1">
            <a:off x="3276600" y="6096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2493" name="Oval 29">
            <a:extLst>
              <a:ext uri="{FF2B5EF4-FFF2-40B4-BE49-F238E27FC236}">
                <a16:creationId xmlns:a16="http://schemas.microsoft.com/office/drawing/2014/main" id="{17FE028D-98ED-084F-8403-DDDE4D1B55CF}"/>
              </a:ext>
            </a:extLst>
          </p:cNvPr>
          <p:cNvSpPr>
            <a:spLocks noChangeArrowheads="1"/>
          </p:cNvSpPr>
          <p:nvPr/>
        </p:nvSpPr>
        <p:spPr bwMode="auto">
          <a:xfrm flipH="1">
            <a:off x="4572000" y="6096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2494" name="Oval 30">
            <a:extLst>
              <a:ext uri="{FF2B5EF4-FFF2-40B4-BE49-F238E27FC236}">
                <a16:creationId xmlns:a16="http://schemas.microsoft.com/office/drawing/2014/main" id="{8B2EA1B1-0E22-8048-BE2E-946BBBD0B722}"/>
              </a:ext>
            </a:extLst>
          </p:cNvPr>
          <p:cNvSpPr>
            <a:spLocks noChangeArrowheads="1"/>
          </p:cNvSpPr>
          <p:nvPr/>
        </p:nvSpPr>
        <p:spPr bwMode="auto">
          <a:xfrm flipH="1">
            <a:off x="9067800" y="3886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2495" name="Oval 31">
            <a:extLst>
              <a:ext uri="{FF2B5EF4-FFF2-40B4-BE49-F238E27FC236}">
                <a16:creationId xmlns:a16="http://schemas.microsoft.com/office/drawing/2014/main" id="{5956C0A5-4348-F54E-8C14-B9E1AF7430AA}"/>
              </a:ext>
            </a:extLst>
          </p:cNvPr>
          <p:cNvSpPr>
            <a:spLocks noChangeArrowheads="1"/>
          </p:cNvSpPr>
          <p:nvPr/>
        </p:nvSpPr>
        <p:spPr bwMode="auto">
          <a:xfrm flipH="1">
            <a:off x="8382000" y="3429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2496" name="Oval 32">
            <a:extLst>
              <a:ext uri="{FF2B5EF4-FFF2-40B4-BE49-F238E27FC236}">
                <a16:creationId xmlns:a16="http://schemas.microsoft.com/office/drawing/2014/main" id="{1746520E-2A27-7C4E-81F0-195DA551985F}"/>
              </a:ext>
            </a:extLst>
          </p:cNvPr>
          <p:cNvSpPr>
            <a:spLocks noChangeArrowheads="1"/>
          </p:cNvSpPr>
          <p:nvPr/>
        </p:nvSpPr>
        <p:spPr bwMode="auto">
          <a:xfrm flipH="1">
            <a:off x="68580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2497" name="Oval 33">
            <a:extLst>
              <a:ext uri="{FF2B5EF4-FFF2-40B4-BE49-F238E27FC236}">
                <a16:creationId xmlns:a16="http://schemas.microsoft.com/office/drawing/2014/main" id="{9DA1B191-4CFB-4B4D-9F3C-7CF212520BAA}"/>
              </a:ext>
            </a:extLst>
          </p:cNvPr>
          <p:cNvSpPr>
            <a:spLocks noChangeArrowheads="1"/>
          </p:cNvSpPr>
          <p:nvPr/>
        </p:nvSpPr>
        <p:spPr bwMode="auto">
          <a:xfrm flipH="1">
            <a:off x="9067800" y="3276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2498" name="Oval 34">
            <a:extLst>
              <a:ext uri="{FF2B5EF4-FFF2-40B4-BE49-F238E27FC236}">
                <a16:creationId xmlns:a16="http://schemas.microsoft.com/office/drawing/2014/main" id="{15B40D5F-FCAF-5645-8C1D-45E88F8137BC}"/>
              </a:ext>
            </a:extLst>
          </p:cNvPr>
          <p:cNvSpPr>
            <a:spLocks noChangeArrowheads="1"/>
          </p:cNvSpPr>
          <p:nvPr/>
        </p:nvSpPr>
        <p:spPr bwMode="auto">
          <a:xfrm flipH="1">
            <a:off x="7543800" y="5029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2499" name="Oval 35">
            <a:extLst>
              <a:ext uri="{FF2B5EF4-FFF2-40B4-BE49-F238E27FC236}">
                <a16:creationId xmlns:a16="http://schemas.microsoft.com/office/drawing/2014/main" id="{F23438EA-DD35-B541-8914-4D4D9D341FD9}"/>
              </a:ext>
            </a:extLst>
          </p:cNvPr>
          <p:cNvSpPr>
            <a:spLocks noChangeArrowheads="1"/>
          </p:cNvSpPr>
          <p:nvPr/>
        </p:nvSpPr>
        <p:spPr bwMode="auto">
          <a:xfrm flipH="1">
            <a:off x="7772400" y="6172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2500" name="Oval 36">
            <a:extLst>
              <a:ext uri="{FF2B5EF4-FFF2-40B4-BE49-F238E27FC236}">
                <a16:creationId xmlns:a16="http://schemas.microsoft.com/office/drawing/2014/main" id="{DF1F07E3-8ABA-3E4D-8F09-EB073D4758F7}"/>
              </a:ext>
            </a:extLst>
          </p:cNvPr>
          <p:cNvSpPr>
            <a:spLocks noChangeArrowheads="1"/>
          </p:cNvSpPr>
          <p:nvPr/>
        </p:nvSpPr>
        <p:spPr bwMode="auto">
          <a:xfrm flipH="1">
            <a:off x="9144000" y="4724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2501" name="Oval 37">
            <a:extLst>
              <a:ext uri="{FF2B5EF4-FFF2-40B4-BE49-F238E27FC236}">
                <a16:creationId xmlns:a16="http://schemas.microsoft.com/office/drawing/2014/main" id="{2C779360-58E5-694B-8676-AABCAF6C44E6}"/>
              </a:ext>
            </a:extLst>
          </p:cNvPr>
          <p:cNvSpPr>
            <a:spLocks noChangeArrowheads="1"/>
          </p:cNvSpPr>
          <p:nvPr/>
        </p:nvSpPr>
        <p:spPr bwMode="auto">
          <a:xfrm flipH="1">
            <a:off x="80010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2502" name="Oval 38">
            <a:extLst>
              <a:ext uri="{FF2B5EF4-FFF2-40B4-BE49-F238E27FC236}">
                <a16:creationId xmlns:a16="http://schemas.microsoft.com/office/drawing/2014/main" id="{92B59905-8B15-3247-AFA2-AF1ED6827FFB}"/>
              </a:ext>
            </a:extLst>
          </p:cNvPr>
          <p:cNvSpPr>
            <a:spLocks noChangeArrowheads="1"/>
          </p:cNvSpPr>
          <p:nvPr/>
        </p:nvSpPr>
        <p:spPr bwMode="auto">
          <a:xfrm flipH="1">
            <a:off x="8763000" y="5562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grpSp>
        <p:nvGrpSpPr>
          <p:cNvPr id="62503" name="Group 39">
            <a:extLst>
              <a:ext uri="{FF2B5EF4-FFF2-40B4-BE49-F238E27FC236}">
                <a16:creationId xmlns:a16="http://schemas.microsoft.com/office/drawing/2014/main" id="{E7B01CFD-D23E-7442-BFED-CFA99EB6B609}"/>
              </a:ext>
            </a:extLst>
          </p:cNvPr>
          <p:cNvGrpSpPr>
            <a:grpSpLocks/>
          </p:cNvGrpSpPr>
          <p:nvPr/>
        </p:nvGrpSpPr>
        <p:grpSpPr bwMode="auto">
          <a:xfrm>
            <a:off x="3260726" y="5224464"/>
            <a:ext cx="549275" cy="490537"/>
            <a:chOff x="1094" y="3291"/>
            <a:chExt cx="346" cy="309"/>
          </a:xfrm>
        </p:grpSpPr>
        <p:sp>
          <p:nvSpPr>
            <p:cNvPr id="62520" name="Line 40">
              <a:extLst>
                <a:ext uri="{FF2B5EF4-FFF2-40B4-BE49-F238E27FC236}">
                  <a16:creationId xmlns:a16="http://schemas.microsoft.com/office/drawing/2014/main" id="{2F4250F9-584B-7A41-8D3D-128BD04DD2AF}"/>
                </a:ext>
              </a:extLst>
            </p:cNvPr>
            <p:cNvSpPr>
              <a:spLocks noChangeShapeType="1"/>
            </p:cNvSpPr>
            <p:nvPr/>
          </p:nvSpPr>
          <p:spPr bwMode="auto">
            <a:xfrm flipH="1">
              <a:off x="1242" y="3489"/>
              <a:ext cx="156" cy="75"/>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62521" name="Oval 41">
              <a:extLst>
                <a:ext uri="{FF2B5EF4-FFF2-40B4-BE49-F238E27FC236}">
                  <a16:creationId xmlns:a16="http://schemas.microsoft.com/office/drawing/2014/main" id="{A8FBCF2F-01DB-9545-BDC5-0387DD15197D}"/>
                </a:ext>
              </a:extLst>
            </p:cNvPr>
            <p:cNvSpPr>
              <a:spLocks noChangeArrowheads="1"/>
            </p:cNvSpPr>
            <p:nvPr/>
          </p:nvSpPr>
          <p:spPr bwMode="auto">
            <a:xfrm flipH="1">
              <a:off x="1200" y="3552"/>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2522" name="Oval 42">
              <a:extLst>
                <a:ext uri="{FF2B5EF4-FFF2-40B4-BE49-F238E27FC236}">
                  <a16:creationId xmlns:a16="http://schemas.microsoft.com/office/drawing/2014/main" id="{0112CE4D-CA6A-424F-8441-0E1133478BCB}"/>
                </a:ext>
              </a:extLst>
            </p:cNvPr>
            <p:cNvSpPr>
              <a:spLocks noChangeArrowheads="1"/>
            </p:cNvSpPr>
            <p:nvPr/>
          </p:nvSpPr>
          <p:spPr bwMode="auto">
            <a:xfrm flipH="1">
              <a:off x="1392" y="3456"/>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2523" name="Text Box 43">
              <a:extLst>
                <a:ext uri="{FF2B5EF4-FFF2-40B4-BE49-F238E27FC236}">
                  <a16:creationId xmlns:a16="http://schemas.microsoft.com/office/drawing/2014/main" id="{C33300D9-9655-2C45-AC5D-BF1729514BE1}"/>
                </a:ext>
              </a:extLst>
            </p:cNvPr>
            <p:cNvSpPr txBox="1">
              <a:spLocks noChangeArrowheads="1"/>
            </p:cNvSpPr>
            <p:nvPr/>
          </p:nvSpPr>
          <p:spPr bwMode="auto">
            <a:xfrm>
              <a:off x="1094" y="3291"/>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800"/>
                <a:t>12</a:t>
              </a:r>
            </a:p>
          </p:txBody>
        </p:sp>
      </p:grpSp>
      <p:grpSp>
        <p:nvGrpSpPr>
          <p:cNvPr id="62504" name="Group 44">
            <a:extLst>
              <a:ext uri="{FF2B5EF4-FFF2-40B4-BE49-F238E27FC236}">
                <a16:creationId xmlns:a16="http://schemas.microsoft.com/office/drawing/2014/main" id="{71EC6D3F-EAF8-FB49-86AD-74399F293A4F}"/>
              </a:ext>
            </a:extLst>
          </p:cNvPr>
          <p:cNvGrpSpPr>
            <a:grpSpLocks/>
          </p:cNvGrpSpPr>
          <p:nvPr/>
        </p:nvGrpSpPr>
        <p:grpSpPr bwMode="auto">
          <a:xfrm>
            <a:off x="6400800" y="4191000"/>
            <a:ext cx="731838" cy="522288"/>
            <a:chOff x="3072" y="2640"/>
            <a:chExt cx="461" cy="329"/>
          </a:xfrm>
        </p:grpSpPr>
        <p:grpSp>
          <p:nvGrpSpPr>
            <p:cNvPr id="62515" name="Group 45">
              <a:extLst>
                <a:ext uri="{FF2B5EF4-FFF2-40B4-BE49-F238E27FC236}">
                  <a16:creationId xmlns:a16="http://schemas.microsoft.com/office/drawing/2014/main" id="{AB62EAF2-4870-E743-B940-BDF284D645D6}"/>
                </a:ext>
              </a:extLst>
            </p:cNvPr>
            <p:cNvGrpSpPr>
              <a:grpSpLocks/>
            </p:cNvGrpSpPr>
            <p:nvPr/>
          </p:nvGrpSpPr>
          <p:grpSpPr bwMode="auto">
            <a:xfrm>
              <a:off x="3072" y="2640"/>
              <a:ext cx="192" cy="288"/>
              <a:chOff x="3072" y="2640"/>
              <a:chExt cx="192" cy="288"/>
            </a:xfrm>
          </p:grpSpPr>
          <p:sp>
            <p:nvSpPr>
              <p:cNvPr id="62517" name="Line 46">
                <a:extLst>
                  <a:ext uri="{FF2B5EF4-FFF2-40B4-BE49-F238E27FC236}">
                    <a16:creationId xmlns:a16="http://schemas.microsoft.com/office/drawing/2014/main" id="{3FB8E5CD-BFFB-AB4D-B874-A8D526CA7D07}"/>
                  </a:ext>
                </a:extLst>
              </p:cNvPr>
              <p:cNvSpPr>
                <a:spLocks noChangeShapeType="1"/>
              </p:cNvSpPr>
              <p:nvPr/>
            </p:nvSpPr>
            <p:spPr bwMode="auto">
              <a:xfrm flipH="1">
                <a:off x="3111" y="2685"/>
                <a:ext cx="114" cy="198"/>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62518" name="Oval 47">
                <a:extLst>
                  <a:ext uri="{FF2B5EF4-FFF2-40B4-BE49-F238E27FC236}">
                    <a16:creationId xmlns:a16="http://schemas.microsoft.com/office/drawing/2014/main" id="{7EF66CFD-8374-EC47-A323-8CBC687CEC9A}"/>
                  </a:ext>
                </a:extLst>
              </p:cNvPr>
              <p:cNvSpPr>
                <a:spLocks noChangeArrowheads="1"/>
              </p:cNvSpPr>
              <p:nvPr/>
            </p:nvSpPr>
            <p:spPr bwMode="auto">
              <a:xfrm flipH="1">
                <a:off x="3216" y="2640"/>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2519" name="Oval 48">
                <a:extLst>
                  <a:ext uri="{FF2B5EF4-FFF2-40B4-BE49-F238E27FC236}">
                    <a16:creationId xmlns:a16="http://schemas.microsoft.com/office/drawing/2014/main" id="{A5CFC6AC-D3FE-544C-BE71-48E35F8DB310}"/>
                  </a:ext>
                </a:extLst>
              </p:cNvPr>
              <p:cNvSpPr>
                <a:spLocks noChangeArrowheads="1"/>
              </p:cNvSpPr>
              <p:nvPr/>
            </p:nvSpPr>
            <p:spPr bwMode="auto">
              <a:xfrm flipH="1">
                <a:off x="3072" y="2880"/>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grpSp>
        <p:sp>
          <p:nvSpPr>
            <p:cNvPr id="62516" name="Text Box 49">
              <a:extLst>
                <a:ext uri="{FF2B5EF4-FFF2-40B4-BE49-F238E27FC236}">
                  <a16:creationId xmlns:a16="http://schemas.microsoft.com/office/drawing/2014/main" id="{21A3906D-E158-7845-9410-2AFE22F14888}"/>
                </a:ext>
              </a:extLst>
            </p:cNvPr>
            <p:cNvSpPr txBox="1">
              <a:spLocks noChangeArrowheads="1"/>
            </p:cNvSpPr>
            <p:nvPr/>
          </p:nvSpPr>
          <p:spPr bwMode="auto">
            <a:xfrm>
              <a:off x="3217" y="2738"/>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800"/>
                <a:t>21</a:t>
              </a:r>
            </a:p>
          </p:txBody>
        </p:sp>
      </p:grpSp>
      <p:sp>
        <p:nvSpPr>
          <p:cNvPr id="62505" name="Line 50">
            <a:extLst>
              <a:ext uri="{FF2B5EF4-FFF2-40B4-BE49-F238E27FC236}">
                <a16:creationId xmlns:a16="http://schemas.microsoft.com/office/drawing/2014/main" id="{36C77E72-32D4-824A-9A21-3412B68A15B2}"/>
              </a:ext>
            </a:extLst>
          </p:cNvPr>
          <p:cNvSpPr>
            <a:spLocks noChangeShapeType="1"/>
          </p:cNvSpPr>
          <p:nvPr/>
        </p:nvSpPr>
        <p:spPr bwMode="auto">
          <a:xfrm>
            <a:off x="5791200" y="2971800"/>
            <a:ext cx="0" cy="3581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grpSp>
        <p:nvGrpSpPr>
          <p:cNvPr id="62506" name="Group 51">
            <a:extLst>
              <a:ext uri="{FF2B5EF4-FFF2-40B4-BE49-F238E27FC236}">
                <a16:creationId xmlns:a16="http://schemas.microsoft.com/office/drawing/2014/main" id="{A7E0B999-4459-4A47-B093-87F037E7FD12}"/>
              </a:ext>
            </a:extLst>
          </p:cNvPr>
          <p:cNvGrpSpPr>
            <a:grpSpLocks/>
          </p:cNvGrpSpPr>
          <p:nvPr/>
        </p:nvGrpSpPr>
        <p:grpSpPr bwMode="auto">
          <a:xfrm>
            <a:off x="5316538" y="4164014"/>
            <a:ext cx="627062" cy="407987"/>
            <a:chOff x="2389" y="2623"/>
            <a:chExt cx="395" cy="257"/>
          </a:xfrm>
        </p:grpSpPr>
        <p:grpSp>
          <p:nvGrpSpPr>
            <p:cNvPr id="62510" name="Group 52">
              <a:extLst>
                <a:ext uri="{FF2B5EF4-FFF2-40B4-BE49-F238E27FC236}">
                  <a16:creationId xmlns:a16="http://schemas.microsoft.com/office/drawing/2014/main" id="{C795B181-070F-B847-98D9-A9DD27ED6DA7}"/>
                </a:ext>
              </a:extLst>
            </p:cNvPr>
            <p:cNvGrpSpPr>
              <a:grpSpLocks/>
            </p:cNvGrpSpPr>
            <p:nvPr/>
          </p:nvGrpSpPr>
          <p:grpSpPr bwMode="auto">
            <a:xfrm>
              <a:off x="2592" y="2736"/>
              <a:ext cx="192" cy="144"/>
              <a:chOff x="2592" y="2736"/>
              <a:chExt cx="192" cy="144"/>
            </a:xfrm>
          </p:grpSpPr>
          <p:sp>
            <p:nvSpPr>
              <p:cNvPr id="62512" name="Line 53">
                <a:extLst>
                  <a:ext uri="{FF2B5EF4-FFF2-40B4-BE49-F238E27FC236}">
                    <a16:creationId xmlns:a16="http://schemas.microsoft.com/office/drawing/2014/main" id="{CC42412F-D752-3541-B830-65B1E35ED227}"/>
                  </a:ext>
                </a:extLst>
              </p:cNvPr>
              <p:cNvSpPr>
                <a:spLocks noChangeShapeType="1"/>
              </p:cNvSpPr>
              <p:nvPr/>
            </p:nvSpPr>
            <p:spPr bwMode="auto">
              <a:xfrm flipH="1">
                <a:off x="2631" y="2772"/>
                <a:ext cx="105" cy="72"/>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62513" name="Oval 54">
                <a:extLst>
                  <a:ext uri="{FF2B5EF4-FFF2-40B4-BE49-F238E27FC236}">
                    <a16:creationId xmlns:a16="http://schemas.microsoft.com/office/drawing/2014/main" id="{6F0DEDB5-5405-A44F-9758-DEA4206AB3C3}"/>
                  </a:ext>
                </a:extLst>
              </p:cNvPr>
              <p:cNvSpPr>
                <a:spLocks noChangeArrowheads="1"/>
              </p:cNvSpPr>
              <p:nvPr/>
            </p:nvSpPr>
            <p:spPr bwMode="auto">
              <a:xfrm flipH="1">
                <a:off x="2736" y="2736"/>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2514" name="Oval 55">
                <a:extLst>
                  <a:ext uri="{FF2B5EF4-FFF2-40B4-BE49-F238E27FC236}">
                    <a16:creationId xmlns:a16="http://schemas.microsoft.com/office/drawing/2014/main" id="{30892492-B2DA-A947-B1F1-F90A6C60B53B}"/>
                  </a:ext>
                </a:extLst>
              </p:cNvPr>
              <p:cNvSpPr>
                <a:spLocks noChangeArrowheads="1"/>
              </p:cNvSpPr>
              <p:nvPr/>
            </p:nvSpPr>
            <p:spPr bwMode="auto">
              <a:xfrm flipH="1">
                <a:off x="2592" y="2832"/>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grpSp>
        <p:sp>
          <p:nvSpPr>
            <p:cNvPr id="62511" name="Text Box 56">
              <a:extLst>
                <a:ext uri="{FF2B5EF4-FFF2-40B4-BE49-F238E27FC236}">
                  <a16:creationId xmlns:a16="http://schemas.microsoft.com/office/drawing/2014/main" id="{5FE30417-7763-9E4E-8BD6-D05059B8F465}"/>
                </a:ext>
              </a:extLst>
            </p:cNvPr>
            <p:cNvSpPr txBox="1">
              <a:spLocks noChangeArrowheads="1"/>
            </p:cNvSpPr>
            <p:nvPr/>
          </p:nvSpPr>
          <p:spPr bwMode="auto">
            <a:xfrm>
              <a:off x="2389" y="2623"/>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800"/>
                <a:t>8</a:t>
              </a:r>
            </a:p>
          </p:txBody>
        </p:sp>
      </p:grpSp>
      <p:sp>
        <p:nvSpPr>
          <p:cNvPr id="62507" name="Text Box 57">
            <a:extLst>
              <a:ext uri="{FF2B5EF4-FFF2-40B4-BE49-F238E27FC236}">
                <a16:creationId xmlns:a16="http://schemas.microsoft.com/office/drawing/2014/main" id="{2735423F-3827-1841-8E6C-335FF3104734}"/>
              </a:ext>
            </a:extLst>
          </p:cNvPr>
          <p:cNvSpPr txBox="1">
            <a:spLocks noChangeArrowheads="1"/>
          </p:cNvSpPr>
          <p:nvPr/>
        </p:nvSpPr>
        <p:spPr bwMode="auto">
          <a:xfrm>
            <a:off x="5715000" y="3246438"/>
            <a:ext cx="50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800"/>
              <a:t>L</a:t>
            </a:r>
          </a:p>
        </p:txBody>
      </p:sp>
      <p:sp>
        <p:nvSpPr>
          <p:cNvPr id="62508" name="Text Box 58">
            <a:extLst>
              <a:ext uri="{FF2B5EF4-FFF2-40B4-BE49-F238E27FC236}">
                <a16:creationId xmlns:a16="http://schemas.microsoft.com/office/drawing/2014/main" id="{C2E1EB59-62E7-E548-8696-F3003E658CA8}"/>
              </a:ext>
            </a:extLst>
          </p:cNvPr>
          <p:cNvSpPr txBox="1">
            <a:spLocks noChangeArrowheads="1"/>
          </p:cNvSpPr>
          <p:nvPr/>
        </p:nvSpPr>
        <p:spPr bwMode="auto">
          <a:xfrm>
            <a:off x="9348866" y="2639497"/>
            <a:ext cx="15949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1600">
                <a:solidFill>
                  <a:schemeClr val="tx1"/>
                </a:solidFill>
                <a:latin typeface="Comic Sans MS" panose="030F0902030302020204" pitchFamily="66" charset="0"/>
              </a:defRPr>
            </a:lvl1pPr>
            <a:lvl2pPr marL="742950" indent="-285750" defTabSz="1019175">
              <a:defRPr kumimoji="1" sz="1600">
                <a:solidFill>
                  <a:schemeClr val="tx1"/>
                </a:solidFill>
                <a:latin typeface="Comic Sans MS" panose="030F0902030302020204" pitchFamily="66" charset="0"/>
              </a:defRPr>
            </a:lvl2pPr>
            <a:lvl3pPr marL="1143000" indent="-228600" defTabSz="1019175">
              <a:defRPr kumimoji="1" sz="1600">
                <a:solidFill>
                  <a:schemeClr val="tx1"/>
                </a:solidFill>
                <a:latin typeface="Comic Sans MS" panose="030F0902030302020204" pitchFamily="66" charset="0"/>
              </a:defRPr>
            </a:lvl3pPr>
            <a:lvl4pPr marL="1600200" indent="-228600" defTabSz="1019175">
              <a:defRPr kumimoji="1" sz="1600">
                <a:solidFill>
                  <a:schemeClr val="tx1"/>
                </a:solidFill>
                <a:latin typeface="Comic Sans MS" panose="030F0902030302020204" pitchFamily="66" charset="0"/>
              </a:defRPr>
            </a:lvl4pPr>
            <a:lvl5pPr marL="2057400" indent="-228600" defTabSz="1019175">
              <a:defRPr kumimoji="1" sz="1600">
                <a:solidFill>
                  <a:schemeClr val="tx1"/>
                </a:solidFill>
                <a:latin typeface="Comic Sans MS" panose="030F0902030302020204" pitchFamily="66" charset="0"/>
              </a:defRPr>
            </a:lvl5pPr>
            <a:lvl6pPr marL="25146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dirty="0"/>
              <a:t>seems like </a:t>
            </a:r>
            <a:r>
              <a:rPr lang="en-US" altLang="zh-CN" dirty="0">
                <a:sym typeface="Symbol" pitchFamily="2" charset="2"/>
              </a:rPr>
              <a:t></a:t>
            </a:r>
            <a:r>
              <a:rPr lang="en-US" altLang="zh-CN" dirty="0"/>
              <a:t>(n</a:t>
            </a:r>
            <a:r>
              <a:rPr lang="en-US" altLang="zh-CN" baseline="30000" dirty="0"/>
              <a:t>2</a:t>
            </a:r>
            <a:r>
              <a:rPr lang="en-US" altLang="zh-CN" dirty="0"/>
              <a:t>) </a:t>
            </a:r>
          </a:p>
        </p:txBody>
      </p:sp>
      <p:sp>
        <p:nvSpPr>
          <p:cNvPr id="62509" name="Line 59">
            <a:extLst>
              <a:ext uri="{FF2B5EF4-FFF2-40B4-BE49-F238E27FC236}">
                <a16:creationId xmlns:a16="http://schemas.microsoft.com/office/drawing/2014/main" id="{7990E1AF-635A-1F43-B83D-FAB9983018BD}"/>
              </a:ext>
            </a:extLst>
          </p:cNvPr>
          <p:cNvSpPr>
            <a:spLocks noChangeShapeType="1"/>
          </p:cNvSpPr>
          <p:nvPr/>
        </p:nvSpPr>
        <p:spPr bwMode="auto">
          <a:xfrm rot="16200000" flipH="1" flipV="1">
            <a:off x="9017849" y="2569314"/>
            <a:ext cx="23701" cy="381000"/>
          </a:xfrm>
          <a:prstGeom prst="line">
            <a:avLst/>
          </a:prstGeom>
          <a:noFill/>
          <a:ln w="349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sz="2400"/>
          </a:p>
        </p:txBody>
      </p:sp>
      <p:pic>
        <p:nvPicPr>
          <p:cNvPr id="61" name="Picture 2">
            <a:extLst>
              <a:ext uri="{FF2B5EF4-FFF2-40B4-BE49-F238E27FC236}">
                <a16:creationId xmlns:a16="http://schemas.microsoft.com/office/drawing/2014/main" id="{F12B3249-8242-C54C-B517-CE63FE5C63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62" name="Rectangle 4">
            <a:extLst>
              <a:ext uri="{FF2B5EF4-FFF2-40B4-BE49-F238E27FC236}">
                <a16:creationId xmlns:a16="http://schemas.microsoft.com/office/drawing/2014/main" id="{08734242-126F-4844-9463-2BE137287CF3}"/>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429626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Number Placeholder 3">
            <a:extLst>
              <a:ext uri="{FF2B5EF4-FFF2-40B4-BE49-F238E27FC236}">
                <a16:creationId xmlns:a16="http://schemas.microsoft.com/office/drawing/2014/main" id="{5B4097AA-8B18-8644-96A5-6BE9D73CFA4C}"/>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23119829-551C-8E45-895B-6CE32FB52268}" type="slidenum">
              <a:rPr lang="en-US" altLang="zh-CN" sz="800"/>
              <a:pPr/>
              <a:t>62</a:t>
            </a:fld>
            <a:endParaRPr lang="en-US" altLang="zh-CN" sz="1400"/>
          </a:p>
        </p:txBody>
      </p:sp>
      <p:sp>
        <p:nvSpPr>
          <p:cNvPr id="64514" name="Rectangle 2">
            <a:extLst>
              <a:ext uri="{FF2B5EF4-FFF2-40B4-BE49-F238E27FC236}">
                <a16:creationId xmlns:a16="http://schemas.microsoft.com/office/drawing/2014/main" id="{65370F4A-09A6-6740-9F4D-66BF8EC2E352}"/>
              </a:ext>
            </a:extLst>
          </p:cNvPr>
          <p:cNvSpPr>
            <a:spLocks noChangeArrowheads="1"/>
          </p:cNvSpPr>
          <p:nvPr/>
        </p:nvSpPr>
        <p:spPr bwMode="auto">
          <a:xfrm>
            <a:off x="3200400" y="2971800"/>
            <a:ext cx="6248400" cy="3581400"/>
          </a:xfrm>
          <a:prstGeom prst="rect">
            <a:avLst/>
          </a:prstGeom>
          <a:solidFill>
            <a:schemeClr val="accent5">
              <a:lumMod val="20000"/>
              <a:lumOff val="80000"/>
            </a:schemeClr>
          </a:solidFill>
          <a:ln w="12700">
            <a:solidFill>
              <a:schemeClr val="tx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endParaRPr lang="zh-CN" altLang="zh-CN"/>
          </a:p>
        </p:txBody>
      </p:sp>
      <p:sp>
        <p:nvSpPr>
          <p:cNvPr id="64515" name="Rectangle 3">
            <a:extLst>
              <a:ext uri="{FF2B5EF4-FFF2-40B4-BE49-F238E27FC236}">
                <a16:creationId xmlns:a16="http://schemas.microsoft.com/office/drawing/2014/main" id="{741020EB-3042-B54E-86A8-371E47B6AF54}"/>
              </a:ext>
            </a:extLst>
          </p:cNvPr>
          <p:cNvSpPr>
            <a:spLocks noGrp="1" noChangeArrowheads="1"/>
          </p:cNvSpPr>
          <p:nvPr>
            <p:ph type="title"/>
          </p:nvPr>
        </p:nvSpPr>
        <p:spPr/>
        <p:txBody>
          <a:bodyPr/>
          <a:lstStyle/>
          <a:p>
            <a:r>
              <a:rPr lang="en-US" altLang="zh-CN"/>
              <a:t>Closest Pair of Points</a:t>
            </a:r>
          </a:p>
        </p:txBody>
      </p:sp>
      <p:sp>
        <p:nvSpPr>
          <p:cNvPr id="64516" name="Rectangle 4">
            <a:extLst>
              <a:ext uri="{FF2B5EF4-FFF2-40B4-BE49-F238E27FC236}">
                <a16:creationId xmlns:a16="http://schemas.microsoft.com/office/drawing/2014/main" id="{58076DBD-AC1A-0F44-A737-0963431D3D9B}"/>
              </a:ext>
            </a:extLst>
          </p:cNvPr>
          <p:cNvSpPr>
            <a:spLocks noGrp="1" noChangeArrowheads="1"/>
          </p:cNvSpPr>
          <p:nvPr>
            <p:ph type="body" idx="1"/>
          </p:nvPr>
        </p:nvSpPr>
        <p:spPr/>
        <p:txBody>
          <a:bodyPr/>
          <a:lstStyle/>
          <a:p>
            <a:r>
              <a:rPr lang="en-US" altLang="zh-CN">
                <a:solidFill>
                  <a:schemeClr val="tx1"/>
                </a:solidFill>
              </a:rPr>
              <a:t>Find closest pair with one point in each side, </a:t>
            </a:r>
            <a:r>
              <a:rPr lang="en-US" altLang="zh-CN">
                <a:solidFill>
                  <a:schemeClr val="accent1"/>
                </a:solidFill>
              </a:rPr>
              <a:t>assuming that distance &lt; </a:t>
            </a:r>
            <a:r>
              <a:rPr lang="en-US" altLang="zh-CN">
                <a:solidFill>
                  <a:schemeClr val="accent1"/>
                </a:solidFill>
                <a:sym typeface="Symbol" pitchFamily="2" charset="2"/>
              </a:rPr>
              <a:t></a:t>
            </a:r>
            <a:r>
              <a:rPr lang="en-US" altLang="zh-CN">
                <a:solidFill>
                  <a:schemeClr val="tx1"/>
                </a:solidFill>
                <a:sym typeface="Symbol" pitchFamily="2" charset="2"/>
              </a:rPr>
              <a:t>.</a:t>
            </a:r>
          </a:p>
        </p:txBody>
      </p:sp>
      <p:sp>
        <p:nvSpPr>
          <p:cNvPr id="64517" name="Oval 5">
            <a:extLst>
              <a:ext uri="{FF2B5EF4-FFF2-40B4-BE49-F238E27FC236}">
                <a16:creationId xmlns:a16="http://schemas.microsoft.com/office/drawing/2014/main" id="{6D330BC1-682F-E84D-BCC7-518B0B3885EA}"/>
              </a:ext>
            </a:extLst>
          </p:cNvPr>
          <p:cNvSpPr>
            <a:spLocks noChangeArrowheads="1"/>
          </p:cNvSpPr>
          <p:nvPr/>
        </p:nvSpPr>
        <p:spPr bwMode="auto">
          <a:xfrm flipH="1">
            <a:off x="3810000" y="4114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4518" name="Oval 6">
            <a:extLst>
              <a:ext uri="{FF2B5EF4-FFF2-40B4-BE49-F238E27FC236}">
                <a16:creationId xmlns:a16="http://schemas.microsoft.com/office/drawing/2014/main" id="{4EE99FC2-04C0-4C45-B2A2-4D832369B426}"/>
              </a:ext>
            </a:extLst>
          </p:cNvPr>
          <p:cNvSpPr>
            <a:spLocks noChangeArrowheads="1"/>
          </p:cNvSpPr>
          <p:nvPr/>
        </p:nvSpPr>
        <p:spPr bwMode="auto">
          <a:xfrm flipH="1">
            <a:off x="5638800" y="4038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4519" name="Oval 7">
            <a:extLst>
              <a:ext uri="{FF2B5EF4-FFF2-40B4-BE49-F238E27FC236}">
                <a16:creationId xmlns:a16="http://schemas.microsoft.com/office/drawing/2014/main" id="{39C8D0C8-DB14-BD43-9062-2890D02D9A6B}"/>
              </a:ext>
            </a:extLst>
          </p:cNvPr>
          <p:cNvSpPr>
            <a:spLocks noChangeArrowheads="1"/>
          </p:cNvSpPr>
          <p:nvPr/>
        </p:nvSpPr>
        <p:spPr bwMode="auto">
          <a:xfrm flipH="1">
            <a:off x="4876800" y="5410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4520" name="Oval 8">
            <a:extLst>
              <a:ext uri="{FF2B5EF4-FFF2-40B4-BE49-F238E27FC236}">
                <a16:creationId xmlns:a16="http://schemas.microsoft.com/office/drawing/2014/main" id="{5EEF9903-7E9B-9C42-A35F-4C9668B1851C}"/>
              </a:ext>
            </a:extLst>
          </p:cNvPr>
          <p:cNvSpPr>
            <a:spLocks noChangeArrowheads="1"/>
          </p:cNvSpPr>
          <p:nvPr/>
        </p:nvSpPr>
        <p:spPr bwMode="auto">
          <a:xfrm flipH="1">
            <a:off x="5943600" y="6019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4521" name="Oval 9">
            <a:extLst>
              <a:ext uri="{FF2B5EF4-FFF2-40B4-BE49-F238E27FC236}">
                <a16:creationId xmlns:a16="http://schemas.microsoft.com/office/drawing/2014/main" id="{780D69AB-FE5B-F04D-B593-54EFC8D56C55}"/>
              </a:ext>
            </a:extLst>
          </p:cNvPr>
          <p:cNvSpPr>
            <a:spLocks noChangeArrowheads="1"/>
          </p:cNvSpPr>
          <p:nvPr/>
        </p:nvSpPr>
        <p:spPr bwMode="auto">
          <a:xfrm flipH="1">
            <a:off x="34290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4522" name="Oval 10">
            <a:extLst>
              <a:ext uri="{FF2B5EF4-FFF2-40B4-BE49-F238E27FC236}">
                <a16:creationId xmlns:a16="http://schemas.microsoft.com/office/drawing/2014/main" id="{C7F362CB-A56F-9645-9EE6-C93B387E0708}"/>
              </a:ext>
            </a:extLst>
          </p:cNvPr>
          <p:cNvSpPr>
            <a:spLocks noChangeArrowheads="1"/>
          </p:cNvSpPr>
          <p:nvPr/>
        </p:nvSpPr>
        <p:spPr bwMode="auto">
          <a:xfrm flipH="1">
            <a:off x="4419600" y="3962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4523" name="Oval 11">
            <a:extLst>
              <a:ext uri="{FF2B5EF4-FFF2-40B4-BE49-F238E27FC236}">
                <a16:creationId xmlns:a16="http://schemas.microsoft.com/office/drawing/2014/main" id="{6D4C6286-6880-ED4B-9658-828E7410988C}"/>
              </a:ext>
            </a:extLst>
          </p:cNvPr>
          <p:cNvSpPr>
            <a:spLocks noChangeArrowheads="1"/>
          </p:cNvSpPr>
          <p:nvPr/>
        </p:nvSpPr>
        <p:spPr bwMode="auto">
          <a:xfrm flipH="1">
            <a:off x="4648200" y="3276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4524" name="Oval 12">
            <a:extLst>
              <a:ext uri="{FF2B5EF4-FFF2-40B4-BE49-F238E27FC236}">
                <a16:creationId xmlns:a16="http://schemas.microsoft.com/office/drawing/2014/main" id="{AD3B50E4-6678-344D-BC27-D5C3E186C40C}"/>
              </a:ext>
            </a:extLst>
          </p:cNvPr>
          <p:cNvSpPr>
            <a:spLocks noChangeArrowheads="1"/>
          </p:cNvSpPr>
          <p:nvPr/>
        </p:nvSpPr>
        <p:spPr bwMode="auto">
          <a:xfrm flipH="1">
            <a:off x="4724400" y="4267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4525" name="Oval 13">
            <a:extLst>
              <a:ext uri="{FF2B5EF4-FFF2-40B4-BE49-F238E27FC236}">
                <a16:creationId xmlns:a16="http://schemas.microsoft.com/office/drawing/2014/main" id="{70C7AADC-8F4F-1C43-896B-870EC48F843E}"/>
              </a:ext>
            </a:extLst>
          </p:cNvPr>
          <p:cNvSpPr>
            <a:spLocks noChangeArrowheads="1"/>
          </p:cNvSpPr>
          <p:nvPr/>
        </p:nvSpPr>
        <p:spPr bwMode="auto">
          <a:xfrm flipH="1">
            <a:off x="71628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4526" name="Oval 14">
            <a:extLst>
              <a:ext uri="{FF2B5EF4-FFF2-40B4-BE49-F238E27FC236}">
                <a16:creationId xmlns:a16="http://schemas.microsoft.com/office/drawing/2014/main" id="{4690AE7B-7D5A-7742-BE60-714F35DBAC1F}"/>
              </a:ext>
            </a:extLst>
          </p:cNvPr>
          <p:cNvSpPr>
            <a:spLocks noChangeArrowheads="1"/>
          </p:cNvSpPr>
          <p:nvPr/>
        </p:nvSpPr>
        <p:spPr bwMode="auto">
          <a:xfrm flipH="1">
            <a:off x="54102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4527" name="Oval 15">
            <a:extLst>
              <a:ext uri="{FF2B5EF4-FFF2-40B4-BE49-F238E27FC236}">
                <a16:creationId xmlns:a16="http://schemas.microsoft.com/office/drawing/2014/main" id="{33CA2DFC-D2B5-544D-AC42-4F80714AF50B}"/>
              </a:ext>
            </a:extLst>
          </p:cNvPr>
          <p:cNvSpPr>
            <a:spLocks noChangeArrowheads="1"/>
          </p:cNvSpPr>
          <p:nvPr/>
        </p:nvSpPr>
        <p:spPr bwMode="auto">
          <a:xfrm flipH="1">
            <a:off x="6629400" y="4191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4528" name="Oval 16">
            <a:extLst>
              <a:ext uri="{FF2B5EF4-FFF2-40B4-BE49-F238E27FC236}">
                <a16:creationId xmlns:a16="http://schemas.microsoft.com/office/drawing/2014/main" id="{48E18C45-F8B1-1541-86DA-C258696B5DE4}"/>
              </a:ext>
            </a:extLst>
          </p:cNvPr>
          <p:cNvSpPr>
            <a:spLocks noChangeArrowheads="1"/>
          </p:cNvSpPr>
          <p:nvPr/>
        </p:nvSpPr>
        <p:spPr bwMode="auto">
          <a:xfrm flipH="1">
            <a:off x="6400800" y="4572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4529" name="Oval 17">
            <a:extLst>
              <a:ext uri="{FF2B5EF4-FFF2-40B4-BE49-F238E27FC236}">
                <a16:creationId xmlns:a16="http://schemas.microsoft.com/office/drawing/2014/main" id="{B612A0F2-D56C-9545-80C4-C50C8BF01306}"/>
              </a:ext>
            </a:extLst>
          </p:cNvPr>
          <p:cNvSpPr>
            <a:spLocks noChangeArrowheads="1"/>
          </p:cNvSpPr>
          <p:nvPr/>
        </p:nvSpPr>
        <p:spPr bwMode="auto">
          <a:xfrm flipH="1">
            <a:off x="9144000" y="6400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4530" name="Oval 18">
            <a:extLst>
              <a:ext uri="{FF2B5EF4-FFF2-40B4-BE49-F238E27FC236}">
                <a16:creationId xmlns:a16="http://schemas.microsoft.com/office/drawing/2014/main" id="{97EEA5B4-1476-D947-8821-31523F51901F}"/>
              </a:ext>
            </a:extLst>
          </p:cNvPr>
          <p:cNvSpPr>
            <a:spLocks noChangeArrowheads="1"/>
          </p:cNvSpPr>
          <p:nvPr/>
        </p:nvSpPr>
        <p:spPr bwMode="auto">
          <a:xfrm flipH="1">
            <a:off x="7543800" y="3352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4531" name="Oval 19">
            <a:extLst>
              <a:ext uri="{FF2B5EF4-FFF2-40B4-BE49-F238E27FC236}">
                <a16:creationId xmlns:a16="http://schemas.microsoft.com/office/drawing/2014/main" id="{FBB2285A-EBC6-6445-A3E8-F726929B7E0B}"/>
              </a:ext>
            </a:extLst>
          </p:cNvPr>
          <p:cNvSpPr>
            <a:spLocks noChangeArrowheads="1"/>
          </p:cNvSpPr>
          <p:nvPr/>
        </p:nvSpPr>
        <p:spPr bwMode="auto">
          <a:xfrm flipH="1">
            <a:off x="8001000" y="4648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4532" name="Oval 20">
            <a:extLst>
              <a:ext uri="{FF2B5EF4-FFF2-40B4-BE49-F238E27FC236}">
                <a16:creationId xmlns:a16="http://schemas.microsoft.com/office/drawing/2014/main" id="{7EC113E2-AAEA-6B47-A8CE-E3257E2DFCB1}"/>
              </a:ext>
            </a:extLst>
          </p:cNvPr>
          <p:cNvSpPr>
            <a:spLocks noChangeArrowheads="1"/>
          </p:cNvSpPr>
          <p:nvPr/>
        </p:nvSpPr>
        <p:spPr bwMode="auto">
          <a:xfrm flipH="1">
            <a:off x="3352800" y="4495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4533" name="Oval 21">
            <a:extLst>
              <a:ext uri="{FF2B5EF4-FFF2-40B4-BE49-F238E27FC236}">
                <a16:creationId xmlns:a16="http://schemas.microsoft.com/office/drawing/2014/main" id="{A9796762-C9B9-6F4D-8358-C43A8E88F09E}"/>
              </a:ext>
            </a:extLst>
          </p:cNvPr>
          <p:cNvSpPr>
            <a:spLocks noChangeArrowheads="1"/>
          </p:cNvSpPr>
          <p:nvPr/>
        </p:nvSpPr>
        <p:spPr bwMode="auto">
          <a:xfrm flipH="1">
            <a:off x="5867400" y="4343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4534" name="Oval 22">
            <a:extLst>
              <a:ext uri="{FF2B5EF4-FFF2-40B4-BE49-F238E27FC236}">
                <a16:creationId xmlns:a16="http://schemas.microsoft.com/office/drawing/2014/main" id="{9B233D36-0981-804A-A96B-D793AD2A42DC}"/>
              </a:ext>
            </a:extLst>
          </p:cNvPr>
          <p:cNvSpPr>
            <a:spLocks noChangeArrowheads="1"/>
          </p:cNvSpPr>
          <p:nvPr/>
        </p:nvSpPr>
        <p:spPr bwMode="auto">
          <a:xfrm flipH="1">
            <a:off x="4876800" y="4724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4535" name="Oval 23">
            <a:extLst>
              <a:ext uri="{FF2B5EF4-FFF2-40B4-BE49-F238E27FC236}">
                <a16:creationId xmlns:a16="http://schemas.microsoft.com/office/drawing/2014/main" id="{71BBFFAB-7F74-0E49-9CBA-03C223D20B4F}"/>
              </a:ext>
            </a:extLst>
          </p:cNvPr>
          <p:cNvSpPr>
            <a:spLocks noChangeArrowheads="1"/>
          </p:cNvSpPr>
          <p:nvPr/>
        </p:nvSpPr>
        <p:spPr bwMode="auto">
          <a:xfrm flipH="1">
            <a:off x="5638800" y="4495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4536" name="Oval 24">
            <a:extLst>
              <a:ext uri="{FF2B5EF4-FFF2-40B4-BE49-F238E27FC236}">
                <a16:creationId xmlns:a16="http://schemas.microsoft.com/office/drawing/2014/main" id="{F51D7602-1E11-044B-85D8-54A3C05EBD0E}"/>
              </a:ext>
            </a:extLst>
          </p:cNvPr>
          <p:cNvSpPr>
            <a:spLocks noChangeArrowheads="1"/>
          </p:cNvSpPr>
          <p:nvPr/>
        </p:nvSpPr>
        <p:spPr bwMode="auto">
          <a:xfrm flipH="1">
            <a:off x="5486400" y="5334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4537" name="Oval 25">
            <a:extLst>
              <a:ext uri="{FF2B5EF4-FFF2-40B4-BE49-F238E27FC236}">
                <a16:creationId xmlns:a16="http://schemas.microsoft.com/office/drawing/2014/main" id="{32CCA946-89D1-5441-BEE1-46093C915DD5}"/>
              </a:ext>
            </a:extLst>
          </p:cNvPr>
          <p:cNvSpPr>
            <a:spLocks noChangeArrowheads="1"/>
          </p:cNvSpPr>
          <p:nvPr/>
        </p:nvSpPr>
        <p:spPr bwMode="auto">
          <a:xfrm flipH="1">
            <a:off x="3429000" y="5638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4538" name="Oval 26">
            <a:extLst>
              <a:ext uri="{FF2B5EF4-FFF2-40B4-BE49-F238E27FC236}">
                <a16:creationId xmlns:a16="http://schemas.microsoft.com/office/drawing/2014/main" id="{AEC3E321-35FB-EE44-8763-BC361E8FA2E6}"/>
              </a:ext>
            </a:extLst>
          </p:cNvPr>
          <p:cNvSpPr>
            <a:spLocks noChangeArrowheads="1"/>
          </p:cNvSpPr>
          <p:nvPr/>
        </p:nvSpPr>
        <p:spPr bwMode="auto">
          <a:xfrm flipH="1">
            <a:off x="37338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4539" name="Oval 27">
            <a:extLst>
              <a:ext uri="{FF2B5EF4-FFF2-40B4-BE49-F238E27FC236}">
                <a16:creationId xmlns:a16="http://schemas.microsoft.com/office/drawing/2014/main" id="{E806F046-A0A6-8E41-AF31-5AA030FE8E82}"/>
              </a:ext>
            </a:extLst>
          </p:cNvPr>
          <p:cNvSpPr>
            <a:spLocks noChangeArrowheads="1"/>
          </p:cNvSpPr>
          <p:nvPr/>
        </p:nvSpPr>
        <p:spPr bwMode="auto">
          <a:xfrm flipH="1">
            <a:off x="5334000" y="6324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4540" name="Oval 28">
            <a:extLst>
              <a:ext uri="{FF2B5EF4-FFF2-40B4-BE49-F238E27FC236}">
                <a16:creationId xmlns:a16="http://schemas.microsoft.com/office/drawing/2014/main" id="{5DF7735D-24D7-0B44-A52A-DF03436592ED}"/>
              </a:ext>
            </a:extLst>
          </p:cNvPr>
          <p:cNvSpPr>
            <a:spLocks noChangeArrowheads="1"/>
          </p:cNvSpPr>
          <p:nvPr/>
        </p:nvSpPr>
        <p:spPr bwMode="auto">
          <a:xfrm flipH="1">
            <a:off x="3276600" y="6096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4541" name="Oval 29">
            <a:extLst>
              <a:ext uri="{FF2B5EF4-FFF2-40B4-BE49-F238E27FC236}">
                <a16:creationId xmlns:a16="http://schemas.microsoft.com/office/drawing/2014/main" id="{5AEF105A-894C-EF44-A073-63375DE62C8B}"/>
              </a:ext>
            </a:extLst>
          </p:cNvPr>
          <p:cNvSpPr>
            <a:spLocks noChangeArrowheads="1"/>
          </p:cNvSpPr>
          <p:nvPr/>
        </p:nvSpPr>
        <p:spPr bwMode="auto">
          <a:xfrm flipH="1">
            <a:off x="4572000" y="6096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4542" name="Oval 30">
            <a:extLst>
              <a:ext uri="{FF2B5EF4-FFF2-40B4-BE49-F238E27FC236}">
                <a16:creationId xmlns:a16="http://schemas.microsoft.com/office/drawing/2014/main" id="{0EF13BEB-8E6E-9844-BCD6-9AB7A36C91CC}"/>
              </a:ext>
            </a:extLst>
          </p:cNvPr>
          <p:cNvSpPr>
            <a:spLocks noChangeArrowheads="1"/>
          </p:cNvSpPr>
          <p:nvPr/>
        </p:nvSpPr>
        <p:spPr bwMode="auto">
          <a:xfrm flipH="1">
            <a:off x="9067800" y="3886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4543" name="Oval 31">
            <a:extLst>
              <a:ext uri="{FF2B5EF4-FFF2-40B4-BE49-F238E27FC236}">
                <a16:creationId xmlns:a16="http://schemas.microsoft.com/office/drawing/2014/main" id="{DCEFB001-E346-0A42-AB7C-ED6073738FFC}"/>
              </a:ext>
            </a:extLst>
          </p:cNvPr>
          <p:cNvSpPr>
            <a:spLocks noChangeArrowheads="1"/>
          </p:cNvSpPr>
          <p:nvPr/>
        </p:nvSpPr>
        <p:spPr bwMode="auto">
          <a:xfrm flipH="1">
            <a:off x="8382000" y="3429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4544" name="Oval 32">
            <a:extLst>
              <a:ext uri="{FF2B5EF4-FFF2-40B4-BE49-F238E27FC236}">
                <a16:creationId xmlns:a16="http://schemas.microsoft.com/office/drawing/2014/main" id="{12EB96A1-044A-1D48-91E1-A5468D9EEECD}"/>
              </a:ext>
            </a:extLst>
          </p:cNvPr>
          <p:cNvSpPr>
            <a:spLocks noChangeArrowheads="1"/>
          </p:cNvSpPr>
          <p:nvPr/>
        </p:nvSpPr>
        <p:spPr bwMode="auto">
          <a:xfrm flipH="1">
            <a:off x="68580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4545" name="Oval 33">
            <a:extLst>
              <a:ext uri="{FF2B5EF4-FFF2-40B4-BE49-F238E27FC236}">
                <a16:creationId xmlns:a16="http://schemas.microsoft.com/office/drawing/2014/main" id="{E38D7AED-99C9-8143-9653-EFB9A19443DA}"/>
              </a:ext>
            </a:extLst>
          </p:cNvPr>
          <p:cNvSpPr>
            <a:spLocks noChangeArrowheads="1"/>
          </p:cNvSpPr>
          <p:nvPr/>
        </p:nvSpPr>
        <p:spPr bwMode="auto">
          <a:xfrm flipH="1">
            <a:off x="9067800" y="3276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4546" name="Oval 34">
            <a:extLst>
              <a:ext uri="{FF2B5EF4-FFF2-40B4-BE49-F238E27FC236}">
                <a16:creationId xmlns:a16="http://schemas.microsoft.com/office/drawing/2014/main" id="{EAC73740-F636-3347-813F-3904FC09E05A}"/>
              </a:ext>
            </a:extLst>
          </p:cNvPr>
          <p:cNvSpPr>
            <a:spLocks noChangeArrowheads="1"/>
          </p:cNvSpPr>
          <p:nvPr/>
        </p:nvSpPr>
        <p:spPr bwMode="auto">
          <a:xfrm flipH="1">
            <a:off x="7543800" y="5029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4547" name="Oval 35">
            <a:extLst>
              <a:ext uri="{FF2B5EF4-FFF2-40B4-BE49-F238E27FC236}">
                <a16:creationId xmlns:a16="http://schemas.microsoft.com/office/drawing/2014/main" id="{1B9393E1-91CC-D344-8B24-8ADA1281C635}"/>
              </a:ext>
            </a:extLst>
          </p:cNvPr>
          <p:cNvSpPr>
            <a:spLocks noChangeArrowheads="1"/>
          </p:cNvSpPr>
          <p:nvPr/>
        </p:nvSpPr>
        <p:spPr bwMode="auto">
          <a:xfrm flipH="1">
            <a:off x="7772400" y="6172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4548" name="Oval 36">
            <a:extLst>
              <a:ext uri="{FF2B5EF4-FFF2-40B4-BE49-F238E27FC236}">
                <a16:creationId xmlns:a16="http://schemas.microsoft.com/office/drawing/2014/main" id="{F64E50E1-D316-DB45-A9C8-5348EC38774D}"/>
              </a:ext>
            </a:extLst>
          </p:cNvPr>
          <p:cNvSpPr>
            <a:spLocks noChangeArrowheads="1"/>
          </p:cNvSpPr>
          <p:nvPr/>
        </p:nvSpPr>
        <p:spPr bwMode="auto">
          <a:xfrm flipH="1">
            <a:off x="9144000" y="4724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4549" name="Oval 37">
            <a:extLst>
              <a:ext uri="{FF2B5EF4-FFF2-40B4-BE49-F238E27FC236}">
                <a16:creationId xmlns:a16="http://schemas.microsoft.com/office/drawing/2014/main" id="{BAD6D368-741B-654C-8BCA-4F29661FEC54}"/>
              </a:ext>
            </a:extLst>
          </p:cNvPr>
          <p:cNvSpPr>
            <a:spLocks noChangeArrowheads="1"/>
          </p:cNvSpPr>
          <p:nvPr/>
        </p:nvSpPr>
        <p:spPr bwMode="auto">
          <a:xfrm flipH="1">
            <a:off x="80010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4550" name="Oval 38">
            <a:extLst>
              <a:ext uri="{FF2B5EF4-FFF2-40B4-BE49-F238E27FC236}">
                <a16:creationId xmlns:a16="http://schemas.microsoft.com/office/drawing/2014/main" id="{1E887311-95A5-BF45-883E-38A7079593A7}"/>
              </a:ext>
            </a:extLst>
          </p:cNvPr>
          <p:cNvSpPr>
            <a:spLocks noChangeArrowheads="1"/>
          </p:cNvSpPr>
          <p:nvPr/>
        </p:nvSpPr>
        <p:spPr bwMode="auto">
          <a:xfrm flipH="1">
            <a:off x="8763000" y="5562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4551" name="Line 39">
            <a:extLst>
              <a:ext uri="{FF2B5EF4-FFF2-40B4-BE49-F238E27FC236}">
                <a16:creationId xmlns:a16="http://schemas.microsoft.com/office/drawing/2014/main" id="{FD3ADA5C-FF8F-DC4F-89FF-3AFEEA6B4510}"/>
              </a:ext>
            </a:extLst>
          </p:cNvPr>
          <p:cNvSpPr>
            <a:spLocks noChangeShapeType="1"/>
          </p:cNvSpPr>
          <p:nvPr/>
        </p:nvSpPr>
        <p:spPr bwMode="auto">
          <a:xfrm>
            <a:off x="5791200" y="2971800"/>
            <a:ext cx="0" cy="3581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grpSp>
        <p:nvGrpSpPr>
          <p:cNvPr id="64552" name="Group 40">
            <a:extLst>
              <a:ext uri="{FF2B5EF4-FFF2-40B4-BE49-F238E27FC236}">
                <a16:creationId xmlns:a16="http://schemas.microsoft.com/office/drawing/2014/main" id="{DC560979-5EE2-494F-968B-686438D99EE7}"/>
              </a:ext>
            </a:extLst>
          </p:cNvPr>
          <p:cNvGrpSpPr>
            <a:grpSpLocks/>
          </p:cNvGrpSpPr>
          <p:nvPr/>
        </p:nvGrpSpPr>
        <p:grpSpPr bwMode="auto">
          <a:xfrm>
            <a:off x="3260726" y="5224464"/>
            <a:ext cx="549275" cy="490537"/>
            <a:chOff x="1094" y="3291"/>
            <a:chExt cx="346" cy="309"/>
          </a:xfrm>
        </p:grpSpPr>
        <p:sp>
          <p:nvSpPr>
            <p:cNvPr id="64561" name="Line 41">
              <a:extLst>
                <a:ext uri="{FF2B5EF4-FFF2-40B4-BE49-F238E27FC236}">
                  <a16:creationId xmlns:a16="http://schemas.microsoft.com/office/drawing/2014/main" id="{2BB976B0-33B4-2542-81B2-2E3FBE32F1D8}"/>
                </a:ext>
              </a:extLst>
            </p:cNvPr>
            <p:cNvSpPr>
              <a:spLocks noChangeShapeType="1"/>
            </p:cNvSpPr>
            <p:nvPr/>
          </p:nvSpPr>
          <p:spPr bwMode="auto">
            <a:xfrm flipH="1">
              <a:off x="1242" y="3489"/>
              <a:ext cx="156" cy="75"/>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64562" name="Oval 42">
              <a:extLst>
                <a:ext uri="{FF2B5EF4-FFF2-40B4-BE49-F238E27FC236}">
                  <a16:creationId xmlns:a16="http://schemas.microsoft.com/office/drawing/2014/main" id="{5B8D23C7-F28A-4942-BCFF-8232C9078806}"/>
                </a:ext>
              </a:extLst>
            </p:cNvPr>
            <p:cNvSpPr>
              <a:spLocks noChangeArrowheads="1"/>
            </p:cNvSpPr>
            <p:nvPr/>
          </p:nvSpPr>
          <p:spPr bwMode="auto">
            <a:xfrm flipH="1">
              <a:off x="1200" y="3552"/>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4563" name="Oval 43">
              <a:extLst>
                <a:ext uri="{FF2B5EF4-FFF2-40B4-BE49-F238E27FC236}">
                  <a16:creationId xmlns:a16="http://schemas.microsoft.com/office/drawing/2014/main" id="{E6CB948D-BCB7-DD49-B56F-EEFF61E09A2A}"/>
                </a:ext>
              </a:extLst>
            </p:cNvPr>
            <p:cNvSpPr>
              <a:spLocks noChangeArrowheads="1"/>
            </p:cNvSpPr>
            <p:nvPr/>
          </p:nvSpPr>
          <p:spPr bwMode="auto">
            <a:xfrm flipH="1">
              <a:off x="1392" y="3456"/>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4564" name="Text Box 44">
              <a:extLst>
                <a:ext uri="{FF2B5EF4-FFF2-40B4-BE49-F238E27FC236}">
                  <a16:creationId xmlns:a16="http://schemas.microsoft.com/office/drawing/2014/main" id="{87C9477E-9212-D247-8D00-E42DE0EC1E47}"/>
                </a:ext>
              </a:extLst>
            </p:cNvPr>
            <p:cNvSpPr txBox="1">
              <a:spLocks noChangeArrowheads="1"/>
            </p:cNvSpPr>
            <p:nvPr/>
          </p:nvSpPr>
          <p:spPr bwMode="auto">
            <a:xfrm>
              <a:off x="1094" y="3291"/>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800"/>
                <a:t>12</a:t>
              </a:r>
            </a:p>
          </p:txBody>
        </p:sp>
      </p:grpSp>
      <p:grpSp>
        <p:nvGrpSpPr>
          <p:cNvPr id="64553" name="Group 45">
            <a:extLst>
              <a:ext uri="{FF2B5EF4-FFF2-40B4-BE49-F238E27FC236}">
                <a16:creationId xmlns:a16="http://schemas.microsoft.com/office/drawing/2014/main" id="{9BD550E6-2BD8-1340-BEFC-965D5F1350E7}"/>
              </a:ext>
            </a:extLst>
          </p:cNvPr>
          <p:cNvGrpSpPr>
            <a:grpSpLocks/>
          </p:cNvGrpSpPr>
          <p:nvPr/>
        </p:nvGrpSpPr>
        <p:grpSpPr bwMode="auto">
          <a:xfrm>
            <a:off x="6400800" y="4191000"/>
            <a:ext cx="731838" cy="522288"/>
            <a:chOff x="3072" y="2640"/>
            <a:chExt cx="461" cy="329"/>
          </a:xfrm>
        </p:grpSpPr>
        <p:grpSp>
          <p:nvGrpSpPr>
            <p:cNvPr id="64556" name="Group 46">
              <a:extLst>
                <a:ext uri="{FF2B5EF4-FFF2-40B4-BE49-F238E27FC236}">
                  <a16:creationId xmlns:a16="http://schemas.microsoft.com/office/drawing/2014/main" id="{7988862C-92B1-7D40-BADF-4A8C85CC2FBA}"/>
                </a:ext>
              </a:extLst>
            </p:cNvPr>
            <p:cNvGrpSpPr>
              <a:grpSpLocks/>
            </p:cNvGrpSpPr>
            <p:nvPr/>
          </p:nvGrpSpPr>
          <p:grpSpPr bwMode="auto">
            <a:xfrm>
              <a:off x="3072" y="2640"/>
              <a:ext cx="192" cy="288"/>
              <a:chOff x="3072" y="2640"/>
              <a:chExt cx="192" cy="288"/>
            </a:xfrm>
          </p:grpSpPr>
          <p:sp>
            <p:nvSpPr>
              <p:cNvPr id="64558" name="Line 47">
                <a:extLst>
                  <a:ext uri="{FF2B5EF4-FFF2-40B4-BE49-F238E27FC236}">
                    <a16:creationId xmlns:a16="http://schemas.microsoft.com/office/drawing/2014/main" id="{1DDC867A-2311-6743-A50C-5725E7832A99}"/>
                  </a:ext>
                </a:extLst>
              </p:cNvPr>
              <p:cNvSpPr>
                <a:spLocks noChangeShapeType="1"/>
              </p:cNvSpPr>
              <p:nvPr/>
            </p:nvSpPr>
            <p:spPr bwMode="auto">
              <a:xfrm flipH="1">
                <a:off x="3111" y="2685"/>
                <a:ext cx="114" cy="198"/>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64559" name="Oval 48">
                <a:extLst>
                  <a:ext uri="{FF2B5EF4-FFF2-40B4-BE49-F238E27FC236}">
                    <a16:creationId xmlns:a16="http://schemas.microsoft.com/office/drawing/2014/main" id="{AD74DAFB-B0A7-E74D-8CDF-9DDB60E67D58}"/>
                  </a:ext>
                </a:extLst>
              </p:cNvPr>
              <p:cNvSpPr>
                <a:spLocks noChangeArrowheads="1"/>
              </p:cNvSpPr>
              <p:nvPr/>
            </p:nvSpPr>
            <p:spPr bwMode="auto">
              <a:xfrm flipH="1">
                <a:off x="3216" y="2640"/>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4560" name="Oval 49">
                <a:extLst>
                  <a:ext uri="{FF2B5EF4-FFF2-40B4-BE49-F238E27FC236}">
                    <a16:creationId xmlns:a16="http://schemas.microsoft.com/office/drawing/2014/main" id="{FBB0FAAA-5199-1048-ACC9-FED87089F2D6}"/>
                  </a:ext>
                </a:extLst>
              </p:cNvPr>
              <p:cNvSpPr>
                <a:spLocks noChangeArrowheads="1"/>
              </p:cNvSpPr>
              <p:nvPr/>
            </p:nvSpPr>
            <p:spPr bwMode="auto">
              <a:xfrm flipH="1">
                <a:off x="3072" y="2880"/>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grpSp>
        <p:sp>
          <p:nvSpPr>
            <p:cNvPr id="64557" name="Text Box 50">
              <a:extLst>
                <a:ext uri="{FF2B5EF4-FFF2-40B4-BE49-F238E27FC236}">
                  <a16:creationId xmlns:a16="http://schemas.microsoft.com/office/drawing/2014/main" id="{16D50D28-2358-4843-BB43-B7D30535FD5A}"/>
                </a:ext>
              </a:extLst>
            </p:cNvPr>
            <p:cNvSpPr txBox="1">
              <a:spLocks noChangeArrowheads="1"/>
            </p:cNvSpPr>
            <p:nvPr/>
          </p:nvSpPr>
          <p:spPr bwMode="auto">
            <a:xfrm>
              <a:off x="3217" y="2738"/>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800"/>
                <a:t>21</a:t>
              </a:r>
            </a:p>
          </p:txBody>
        </p:sp>
      </p:grpSp>
      <p:sp>
        <p:nvSpPr>
          <p:cNvPr id="64554" name="Text Box 51">
            <a:extLst>
              <a:ext uri="{FF2B5EF4-FFF2-40B4-BE49-F238E27FC236}">
                <a16:creationId xmlns:a16="http://schemas.microsoft.com/office/drawing/2014/main" id="{5FDD437B-AFFB-3D4E-A340-F08965164EE4}"/>
              </a:ext>
            </a:extLst>
          </p:cNvPr>
          <p:cNvSpPr txBox="1">
            <a:spLocks noChangeArrowheads="1"/>
          </p:cNvSpPr>
          <p:nvPr/>
        </p:nvSpPr>
        <p:spPr bwMode="auto">
          <a:xfrm>
            <a:off x="8256589" y="5006976"/>
            <a:ext cx="1895475" cy="366713"/>
          </a:xfrm>
          <a:prstGeom prst="rect">
            <a:avLst/>
          </a:prstGeom>
          <a:solidFill>
            <a:schemeClr val="hlink"/>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800">
                <a:solidFill>
                  <a:schemeClr val="bg1"/>
                </a:solidFill>
                <a:sym typeface="Symbol" pitchFamily="2" charset="2"/>
              </a:rPr>
              <a:t></a:t>
            </a:r>
            <a:r>
              <a:rPr lang="en-US" altLang="zh-CN" sz="1800">
                <a:solidFill>
                  <a:schemeClr val="bg1"/>
                </a:solidFill>
              </a:rPr>
              <a:t> = min(12, 21)</a:t>
            </a:r>
          </a:p>
        </p:txBody>
      </p:sp>
      <p:sp>
        <p:nvSpPr>
          <p:cNvPr id="64555" name="Text Box 52">
            <a:extLst>
              <a:ext uri="{FF2B5EF4-FFF2-40B4-BE49-F238E27FC236}">
                <a16:creationId xmlns:a16="http://schemas.microsoft.com/office/drawing/2014/main" id="{57C49DC8-93B3-C840-97DD-8AAE9C96BE12}"/>
              </a:ext>
            </a:extLst>
          </p:cNvPr>
          <p:cNvSpPr txBox="1">
            <a:spLocks noChangeArrowheads="1"/>
          </p:cNvSpPr>
          <p:nvPr/>
        </p:nvSpPr>
        <p:spPr bwMode="auto">
          <a:xfrm>
            <a:off x="5715000" y="3246438"/>
            <a:ext cx="50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800"/>
              <a:t>L</a:t>
            </a:r>
          </a:p>
        </p:txBody>
      </p:sp>
      <p:pic>
        <p:nvPicPr>
          <p:cNvPr id="54" name="Picture 2">
            <a:extLst>
              <a:ext uri="{FF2B5EF4-FFF2-40B4-BE49-F238E27FC236}">
                <a16:creationId xmlns:a16="http://schemas.microsoft.com/office/drawing/2014/main" id="{582AF46B-C62F-D346-95A7-5BD712C2CA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4">
            <a:extLst>
              <a:ext uri="{FF2B5EF4-FFF2-40B4-BE49-F238E27FC236}">
                <a16:creationId xmlns:a16="http://schemas.microsoft.com/office/drawing/2014/main" id="{6773B4D3-BA4A-CB4A-A128-7010D1176B4C}"/>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1521976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3">
            <a:extLst>
              <a:ext uri="{FF2B5EF4-FFF2-40B4-BE49-F238E27FC236}">
                <a16:creationId xmlns:a16="http://schemas.microsoft.com/office/drawing/2014/main" id="{7F5555C3-839E-A247-BACD-F22B847FC5B4}"/>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40E35097-E26F-494B-8785-B6F9575D28B3}" type="slidenum">
              <a:rPr lang="en-US" altLang="zh-CN" sz="800"/>
              <a:pPr/>
              <a:t>63</a:t>
            </a:fld>
            <a:endParaRPr lang="en-US" altLang="zh-CN" sz="1400"/>
          </a:p>
        </p:txBody>
      </p:sp>
      <p:sp>
        <p:nvSpPr>
          <p:cNvPr id="66562" name="Rectangle 2">
            <a:extLst>
              <a:ext uri="{FF2B5EF4-FFF2-40B4-BE49-F238E27FC236}">
                <a16:creationId xmlns:a16="http://schemas.microsoft.com/office/drawing/2014/main" id="{61212BB6-A5CF-F74C-951C-91D97D0D6587}"/>
              </a:ext>
            </a:extLst>
          </p:cNvPr>
          <p:cNvSpPr>
            <a:spLocks noChangeArrowheads="1"/>
          </p:cNvSpPr>
          <p:nvPr/>
        </p:nvSpPr>
        <p:spPr bwMode="auto">
          <a:xfrm>
            <a:off x="3200400" y="2971800"/>
            <a:ext cx="6248400" cy="3581400"/>
          </a:xfrm>
          <a:prstGeom prst="rect">
            <a:avLst/>
          </a:prstGeom>
          <a:solidFill>
            <a:schemeClr val="accent5">
              <a:lumMod val="20000"/>
              <a:lumOff val="80000"/>
            </a:schemeClr>
          </a:solidFill>
          <a:ln w="12700">
            <a:solidFill>
              <a:schemeClr val="tx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endParaRPr lang="zh-CN" altLang="zh-CN"/>
          </a:p>
        </p:txBody>
      </p:sp>
      <p:sp>
        <p:nvSpPr>
          <p:cNvPr id="66563" name="Rectangle 56">
            <a:extLst>
              <a:ext uri="{FF2B5EF4-FFF2-40B4-BE49-F238E27FC236}">
                <a16:creationId xmlns:a16="http://schemas.microsoft.com/office/drawing/2014/main" id="{6DA09EF6-28FA-5149-A593-75F6C8E052F0}"/>
              </a:ext>
            </a:extLst>
          </p:cNvPr>
          <p:cNvSpPr>
            <a:spLocks noChangeArrowheads="1"/>
          </p:cNvSpPr>
          <p:nvPr/>
        </p:nvSpPr>
        <p:spPr bwMode="auto">
          <a:xfrm>
            <a:off x="5334000" y="2986088"/>
            <a:ext cx="914400" cy="3567112"/>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endParaRPr lang="zh-CN" altLang="zh-CN"/>
          </a:p>
        </p:txBody>
      </p:sp>
      <p:sp>
        <p:nvSpPr>
          <p:cNvPr id="66564" name="Rectangle 4">
            <a:extLst>
              <a:ext uri="{FF2B5EF4-FFF2-40B4-BE49-F238E27FC236}">
                <a16:creationId xmlns:a16="http://schemas.microsoft.com/office/drawing/2014/main" id="{03A63212-03C9-EF45-AD3D-49641A49FF9F}"/>
              </a:ext>
            </a:extLst>
          </p:cNvPr>
          <p:cNvSpPr>
            <a:spLocks noGrp="1" noChangeArrowheads="1"/>
          </p:cNvSpPr>
          <p:nvPr>
            <p:ph type="title"/>
          </p:nvPr>
        </p:nvSpPr>
        <p:spPr/>
        <p:txBody>
          <a:bodyPr/>
          <a:lstStyle/>
          <a:p>
            <a:r>
              <a:rPr lang="en-US" altLang="zh-CN"/>
              <a:t>Closest Pair of Points</a:t>
            </a:r>
          </a:p>
        </p:txBody>
      </p:sp>
      <p:sp>
        <p:nvSpPr>
          <p:cNvPr id="62469" name="Rectangle 5">
            <a:extLst>
              <a:ext uri="{FF2B5EF4-FFF2-40B4-BE49-F238E27FC236}">
                <a16:creationId xmlns:a16="http://schemas.microsoft.com/office/drawing/2014/main" id="{D414AD37-5DC6-154F-8258-C41FD996008A}"/>
              </a:ext>
            </a:extLst>
          </p:cNvPr>
          <p:cNvSpPr>
            <a:spLocks noGrp="1" noRot="1" noChangeAspect="1" noMove="1" noResize="1" noEditPoints="1" noAdjustHandles="1" noChangeArrowheads="1" noChangeShapeType="1" noTextEdit="1"/>
          </p:cNvSpPr>
          <p:nvPr>
            <p:ph type="body" idx="1"/>
          </p:nvPr>
        </p:nvSpPr>
        <p:spPr>
          <a:blipFill>
            <a:blip r:embed="rId3"/>
            <a:stretch>
              <a:fillRect l="-646"/>
            </a:stretch>
          </a:blipFill>
        </p:spPr>
        <p:txBody>
          <a:bodyPr/>
          <a:lstStyle/>
          <a:p>
            <a:r>
              <a:rPr lang="en-CN">
                <a:noFill/>
              </a:rPr>
              <a:t> </a:t>
            </a:r>
          </a:p>
        </p:txBody>
      </p:sp>
      <p:sp>
        <p:nvSpPr>
          <p:cNvPr id="66566" name="Oval 6">
            <a:extLst>
              <a:ext uri="{FF2B5EF4-FFF2-40B4-BE49-F238E27FC236}">
                <a16:creationId xmlns:a16="http://schemas.microsoft.com/office/drawing/2014/main" id="{EEC4AC18-F958-8148-ABEE-229DFF65A5E5}"/>
              </a:ext>
            </a:extLst>
          </p:cNvPr>
          <p:cNvSpPr>
            <a:spLocks noChangeArrowheads="1"/>
          </p:cNvSpPr>
          <p:nvPr/>
        </p:nvSpPr>
        <p:spPr bwMode="auto">
          <a:xfrm flipH="1">
            <a:off x="3810000" y="4114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6567" name="Oval 7">
            <a:extLst>
              <a:ext uri="{FF2B5EF4-FFF2-40B4-BE49-F238E27FC236}">
                <a16:creationId xmlns:a16="http://schemas.microsoft.com/office/drawing/2014/main" id="{50AE4438-1091-1149-8819-17A5661666EB}"/>
              </a:ext>
            </a:extLst>
          </p:cNvPr>
          <p:cNvSpPr>
            <a:spLocks noChangeArrowheads="1"/>
          </p:cNvSpPr>
          <p:nvPr/>
        </p:nvSpPr>
        <p:spPr bwMode="auto">
          <a:xfrm flipH="1">
            <a:off x="5638800" y="4038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6568" name="Oval 8">
            <a:extLst>
              <a:ext uri="{FF2B5EF4-FFF2-40B4-BE49-F238E27FC236}">
                <a16:creationId xmlns:a16="http://schemas.microsoft.com/office/drawing/2014/main" id="{A2471F51-D15B-A443-94C5-11637607B6CE}"/>
              </a:ext>
            </a:extLst>
          </p:cNvPr>
          <p:cNvSpPr>
            <a:spLocks noChangeArrowheads="1"/>
          </p:cNvSpPr>
          <p:nvPr/>
        </p:nvSpPr>
        <p:spPr bwMode="auto">
          <a:xfrm flipH="1">
            <a:off x="4876800" y="5410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6569" name="Oval 9">
            <a:extLst>
              <a:ext uri="{FF2B5EF4-FFF2-40B4-BE49-F238E27FC236}">
                <a16:creationId xmlns:a16="http://schemas.microsoft.com/office/drawing/2014/main" id="{0ACE223B-2255-694B-AFBC-CA39AF4346D4}"/>
              </a:ext>
            </a:extLst>
          </p:cNvPr>
          <p:cNvSpPr>
            <a:spLocks noChangeArrowheads="1"/>
          </p:cNvSpPr>
          <p:nvPr/>
        </p:nvSpPr>
        <p:spPr bwMode="auto">
          <a:xfrm flipH="1">
            <a:off x="5943600" y="6019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6570" name="Oval 10">
            <a:extLst>
              <a:ext uri="{FF2B5EF4-FFF2-40B4-BE49-F238E27FC236}">
                <a16:creationId xmlns:a16="http://schemas.microsoft.com/office/drawing/2014/main" id="{FAAF5579-3C29-1B44-9E44-43930A9E491B}"/>
              </a:ext>
            </a:extLst>
          </p:cNvPr>
          <p:cNvSpPr>
            <a:spLocks noChangeArrowheads="1"/>
          </p:cNvSpPr>
          <p:nvPr/>
        </p:nvSpPr>
        <p:spPr bwMode="auto">
          <a:xfrm flipH="1">
            <a:off x="34290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6571" name="Oval 11">
            <a:extLst>
              <a:ext uri="{FF2B5EF4-FFF2-40B4-BE49-F238E27FC236}">
                <a16:creationId xmlns:a16="http://schemas.microsoft.com/office/drawing/2014/main" id="{501BE4EA-BAC4-ED42-B605-34177DB844AE}"/>
              </a:ext>
            </a:extLst>
          </p:cNvPr>
          <p:cNvSpPr>
            <a:spLocks noChangeArrowheads="1"/>
          </p:cNvSpPr>
          <p:nvPr/>
        </p:nvSpPr>
        <p:spPr bwMode="auto">
          <a:xfrm flipH="1">
            <a:off x="4419600" y="3962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6572" name="Oval 12">
            <a:extLst>
              <a:ext uri="{FF2B5EF4-FFF2-40B4-BE49-F238E27FC236}">
                <a16:creationId xmlns:a16="http://schemas.microsoft.com/office/drawing/2014/main" id="{511452F9-9E06-1244-82CF-A68112FE11C7}"/>
              </a:ext>
            </a:extLst>
          </p:cNvPr>
          <p:cNvSpPr>
            <a:spLocks noChangeArrowheads="1"/>
          </p:cNvSpPr>
          <p:nvPr/>
        </p:nvSpPr>
        <p:spPr bwMode="auto">
          <a:xfrm flipH="1">
            <a:off x="4648200" y="3276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6573" name="Oval 13">
            <a:extLst>
              <a:ext uri="{FF2B5EF4-FFF2-40B4-BE49-F238E27FC236}">
                <a16:creationId xmlns:a16="http://schemas.microsoft.com/office/drawing/2014/main" id="{143AE414-F526-0947-B10D-4A5A8582D8A0}"/>
              </a:ext>
            </a:extLst>
          </p:cNvPr>
          <p:cNvSpPr>
            <a:spLocks noChangeArrowheads="1"/>
          </p:cNvSpPr>
          <p:nvPr/>
        </p:nvSpPr>
        <p:spPr bwMode="auto">
          <a:xfrm flipH="1">
            <a:off x="4724400" y="4267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6574" name="Oval 14">
            <a:extLst>
              <a:ext uri="{FF2B5EF4-FFF2-40B4-BE49-F238E27FC236}">
                <a16:creationId xmlns:a16="http://schemas.microsoft.com/office/drawing/2014/main" id="{548F88C6-EC5F-7D40-B7BE-EA9462823A7F}"/>
              </a:ext>
            </a:extLst>
          </p:cNvPr>
          <p:cNvSpPr>
            <a:spLocks noChangeArrowheads="1"/>
          </p:cNvSpPr>
          <p:nvPr/>
        </p:nvSpPr>
        <p:spPr bwMode="auto">
          <a:xfrm flipH="1">
            <a:off x="71628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6575" name="Oval 15">
            <a:extLst>
              <a:ext uri="{FF2B5EF4-FFF2-40B4-BE49-F238E27FC236}">
                <a16:creationId xmlns:a16="http://schemas.microsoft.com/office/drawing/2014/main" id="{C8A787DA-4266-FC4A-8A71-B8DDB368C3EA}"/>
              </a:ext>
            </a:extLst>
          </p:cNvPr>
          <p:cNvSpPr>
            <a:spLocks noChangeArrowheads="1"/>
          </p:cNvSpPr>
          <p:nvPr/>
        </p:nvSpPr>
        <p:spPr bwMode="auto">
          <a:xfrm flipH="1">
            <a:off x="54102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6576" name="Oval 16">
            <a:extLst>
              <a:ext uri="{FF2B5EF4-FFF2-40B4-BE49-F238E27FC236}">
                <a16:creationId xmlns:a16="http://schemas.microsoft.com/office/drawing/2014/main" id="{3B9117D3-13B2-D54B-8CFB-4CDBF18A66C4}"/>
              </a:ext>
            </a:extLst>
          </p:cNvPr>
          <p:cNvSpPr>
            <a:spLocks noChangeArrowheads="1"/>
          </p:cNvSpPr>
          <p:nvPr/>
        </p:nvSpPr>
        <p:spPr bwMode="auto">
          <a:xfrm flipH="1">
            <a:off x="6629400" y="4191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6577" name="Oval 17">
            <a:extLst>
              <a:ext uri="{FF2B5EF4-FFF2-40B4-BE49-F238E27FC236}">
                <a16:creationId xmlns:a16="http://schemas.microsoft.com/office/drawing/2014/main" id="{6CE8D7B9-E579-2A43-8F9E-E81054A6C789}"/>
              </a:ext>
            </a:extLst>
          </p:cNvPr>
          <p:cNvSpPr>
            <a:spLocks noChangeArrowheads="1"/>
          </p:cNvSpPr>
          <p:nvPr/>
        </p:nvSpPr>
        <p:spPr bwMode="auto">
          <a:xfrm flipH="1">
            <a:off x="6400800" y="4572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6578" name="Oval 18">
            <a:extLst>
              <a:ext uri="{FF2B5EF4-FFF2-40B4-BE49-F238E27FC236}">
                <a16:creationId xmlns:a16="http://schemas.microsoft.com/office/drawing/2014/main" id="{251F48E3-3025-3C42-85EA-D9842CA0AC2A}"/>
              </a:ext>
            </a:extLst>
          </p:cNvPr>
          <p:cNvSpPr>
            <a:spLocks noChangeArrowheads="1"/>
          </p:cNvSpPr>
          <p:nvPr/>
        </p:nvSpPr>
        <p:spPr bwMode="auto">
          <a:xfrm flipH="1">
            <a:off x="9144000" y="6400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6579" name="Oval 19">
            <a:extLst>
              <a:ext uri="{FF2B5EF4-FFF2-40B4-BE49-F238E27FC236}">
                <a16:creationId xmlns:a16="http://schemas.microsoft.com/office/drawing/2014/main" id="{FF07B07E-EFD6-174D-A4CA-188CBF4BE6A7}"/>
              </a:ext>
            </a:extLst>
          </p:cNvPr>
          <p:cNvSpPr>
            <a:spLocks noChangeArrowheads="1"/>
          </p:cNvSpPr>
          <p:nvPr/>
        </p:nvSpPr>
        <p:spPr bwMode="auto">
          <a:xfrm flipH="1">
            <a:off x="7543800" y="3352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6580" name="Oval 20">
            <a:extLst>
              <a:ext uri="{FF2B5EF4-FFF2-40B4-BE49-F238E27FC236}">
                <a16:creationId xmlns:a16="http://schemas.microsoft.com/office/drawing/2014/main" id="{625C64E5-BEE7-AD40-9D42-5C46A97FB773}"/>
              </a:ext>
            </a:extLst>
          </p:cNvPr>
          <p:cNvSpPr>
            <a:spLocks noChangeArrowheads="1"/>
          </p:cNvSpPr>
          <p:nvPr/>
        </p:nvSpPr>
        <p:spPr bwMode="auto">
          <a:xfrm flipH="1">
            <a:off x="8001000" y="4648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6581" name="Oval 21">
            <a:extLst>
              <a:ext uri="{FF2B5EF4-FFF2-40B4-BE49-F238E27FC236}">
                <a16:creationId xmlns:a16="http://schemas.microsoft.com/office/drawing/2014/main" id="{CCDAAF85-1A92-524B-8EEF-AC4367B80028}"/>
              </a:ext>
            </a:extLst>
          </p:cNvPr>
          <p:cNvSpPr>
            <a:spLocks noChangeArrowheads="1"/>
          </p:cNvSpPr>
          <p:nvPr/>
        </p:nvSpPr>
        <p:spPr bwMode="auto">
          <a:xfrm flipH="1">
            <a:off x="3352800" y="4495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6582" name="Oval 22">
            <a:extLst>
              <a:ext uri="{FF2B5EF4-FFF2-40B4-BE49-F238E27FC236}">
                <a16:creationId xmlns:a16="http://schemas.microsoft.com/office/drawing/2014/main" id="{A3B2BE3E-1921-CD41-B4F5-E8BE7C67631E}"/>
              </a:ext>
            </a:extLst>
          </p:cNvPr>
          <p:cNvSpPr>
            <a:spLocks noChangeArrowheads="1"/>
          </p:cNvSpPr>
          <p:nvPr/>
        </p:nvSpPr>
        <p:spPr bwMode="auto">
          <a:xfrm flipH="1">
            <a:off x="5867400" y="4343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6583" name="Oval 23">
            <a:extLst>
              <a:ext uri="{FF2B5EF4-FFF2-40B4-BE49-F238E27FC236}">
                <a16:creationId xmlns:a16="http://schemas.microsoft.com/office/drawing/2014/main" id="{7E1985AE-CF15-A149-8A4A-229DA302CF55}"/>
              </a:ext>
            </a:extLst>
          </p:cNvPr>
          <p:cNvSpPr>
            <a:spLocks noChangeArrowheads="1"/>
          </p:cNvSpPr>
          <p:nvPr/>
        </p:nvSpPr>
        <p:spPr bwMode="auto">
          <a:xfrm flipH="1">
            <a:off x="4876800" y="4724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6584" name="Oval 24">
            <a:extLst>
              <a:ext uri="{FF2B5EF4-FFF2-40B4-BE49-F238E27FC236}">
                <a16:creationId xmlns:a16="http://schemas.microsoft.com/office/drawing/2014/main" id="{FCA75ABB-03FA-1E4D-9AC8-3B296895596D}"/>
              </a:ext>
            </a:extLst>
          </p:cNvPr>
          <p:cNvSpPr>
            <a:spLocks noChangeArrowheads="1"/>
          </p:cNvSpPr>
          <p:nvPr/>
        </p:nvSpPr>
        <p:spPr bwMode="auto">
          <a:xfrm flipH="1">
            <a:off x="5638800" y="4495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6585" name="Oval 25">
            <a:extLst>
              <a:ext uri="{FF2B5EF4-FFF2-40B4-BE49-F238E27FC236}">
                <a16:creationId xmlns:a16="http://schemas.microsoft.com/office/drawing/2014/main" id="{13C8AE4E-7C01-3D49-9807-FC4C3E14B716}"/>
              </a:ext>
            </a:extLst>
          </p:cNvPr>
          <p:cNvSpPr>
            <a:spLocks noChangeArrowheads="1"/>
          </p:cNvSpPr>
          <p:nvPr/>
        </p:nvSpPr>
        <p:spPr bwMode="auto">
          <a:xfrm flipH="1">
            <a:off x="5486400" y="5334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6586" name="Oval 26">
            <a:extLst>
              <a:ext uri="{FF2B5EF4-FFF2-40B4-BE49-F238E27FC236}">
                <a16:creationId xmlns:a16="http://schemas.microsoft.com/office/drawing/2014/main" id="{9DD15229-9E52-504E-AF3B-9F96DDDE194A}"/>
              </a:ext>
            </a:extLst>
          </p:cNvPr>
          <p:cNvSpPr>
            <a:spLocks noChangeArrowheads="1"/>
          </p:cNvSpPr>
          <p:nvPr/>
        </p:nvSpPr>
        <p:spPr bwMode="auto">
          <a:xfrm flipH="1">
            <a:off x="3429000" y="5638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6587" name="Oval 27">
            <a:extLst>
              <a:ext uri="{FF2B5EF4-FFF2-40B4-BE49-F238E27FC236}">
                <a16:creationId xmlns:a16="http://schemas.microsoft.com/office/drawing/2014/main" id="{31DFFD2C-03A0-AA45-84C3-4FB189DA68C0}"/>
              </a:ext>
            </a:extLst>
          </p:cNvPr>
          <p:cNvSpPr>
            <a:spLocks noChangeArrowheads="1"/>
          </p:cNvSpPr>
          <p:nvPr/>
        </p:nvSpPr>
        <p:spPr bwMode="auto">
          <a:xfrm flipH="1">
            <a:off x="37338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6588" name="Oval 28">
            <a:extLst>
              <a:ext uri="{FF2B5EF4-FFF2-40B4-BE49-F238E27FC236}">
                <a16:creationId xmlns:a16="http://schemas.microsoft.com/office/drawing/2014/main" id="{F1A6CA0B-C505-4449-B587-3CA20079B12B}"/>
              </a:ext>
            </a:extLst>
          </p:cNvPr>
          <p:cNvSpPr>
            <a:spLocks noChangeArrowheads="1"/>
          </p:cNvSpPr>
          <p:nvPr/>
        </p:nvSpPr>
        <p:spPr bwMode="auto">
          <a:xfrm flipH="1">
            <a:off x="5334000" y="6324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6589" name="Oval 29">
            <a:extLst>
              <a:ext uri="{FF2B5EF4-FFF2-40B4-BE49-F238E27FC236}">
                <a16:creationId xmlns:a16="http://schemas.microsoft.com/office/drawing/2014/main" id="{989B934E-78B8-6C4E-A6CF-D7CAF394D48E}"/>
              </a:ext>
            </a:extLst>
          </p:cNvPr>
          <p:cNvSpPr>
            <a:spLocks noChangeArrowheads="1"/>
          </p:cNvSpPr>
          <p:nvPr/>
        </p:nvSpPr>
        <p:spPr bwMode="auto">
          <a:xfrm flipH="1">
            <a:off x="3276600" y="6096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6590" name="Oval 30">
            <a:extLst>
              <a:ext uri="{FF2B5EF4-FFF2-40B4-BE49-F238E27FC236}">
                <a16:creationId xmlns:a16="http://schemas.microsoft.com/office/drawing/2014/main" id="{019B7D5C-1718-764E-AB21-08FAC9154F43}"/>
              </a:ext>
            </a:extLst>
          </p:cNvPr>
          <p:cNvSpPr>
            <a:spLocks noChangeArrowheads="1"/>
          </p:cNvSpPr>
          <p:nvPr/>
        </p:nvSpPr>
        <p:spPr bwMode="auto">
          <a:xfrm flipH="1">
            <a:off x="4572000" y="6096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6591" name="Oval 31">
            <a:extLst>
              <a:ext uri="{FF2B5EF4-FFF2-40B4-BE49-F238E27FC236}">
                <a16:creationId xmlns:a16="http://schemas.microsoft.com/office/drawing/2014/main" id="{0DDD1E41-947D-E04A-85BB-24E5491CDD93}"/>
              </a:ext>
            </a:extLst>
          </p:cNvPr>
          <p:cNvSpPr>
            <a:spLocks noChangeArrowheads="1"/>
          </p:cNvSpPr>
          <p:nvPr/>
        </p:nvSpPr>
        <p:spPr bwMode="auto">
          <a:xfrm flipH="1">
            <a:off x="9067800" y="3886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6592" name="Oval 32">
            <a:extLst>
              <a:ext uri="{FF2B5EF4-FFF2-40B4-BE49-F238E27FC236}">
                <a16:creationId xmlns:a16="http://schemas.microsoft.com/office/drawing/2014/main" id="{9DFB4B87-619A-5145-BB32-D052183AF242}"/>
              </a:ext>
            </a:extLst>
          </p:cNvPr>
          <p:cNvSpPr>
            <a:spLocks noChangeArrowheads="1"/>
          </p:cNvSpPr>
          <p:nvPr/>
        </p:nvSpPr>
        <p:spPr bwMode="auto">
          <a:xfrm flipH="1">
            <a:off x="8382000" y="3429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6593" name="Oval 33">
            <a:extLst>
              <a:ext uri="{FF2B5EF4-FFF2-40B4-BE49-F238E27FC236}">
                <a16:creationId xmlns:a16="http://schemas.microsoft.com/office/drawing/2014/main" id="{D4D1A921-D0BB-1C4C-8702-CE68B910B4AB}"/>
              </a:ext>
            </a:extLst>
          </p:cNvPr>
          <p:cNvSpPr>
            <a:spLocks noChangeArrowheads="1"/>
          </p:cNvSpPr>
          <p:nvPr/>
        </p:nvSpPr>
        <p:spPr bwMode="auto">
          <a:xfrm flipH="1">
            <a:off x="68580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6594" name="Oval 34">
            <a:extLst>
              <a:ext uri="{FF2B5EF4-FFF2-40B4-BE49-F238E27FC236}">
                <a16:creationId xmlns:a16="http://schemas.microsoft.com/office/drawing/2014/main" id="{876FC20F-860F-9647-837B-B6A1281BF9A1}"/>
              </a:ext>
            </a:extLst>
          </p:cNvPr>
          <p:cNvSpPr>
            <a:spLocks noChangeArrowheads="1"/>
          </p:cNvSpPr>
          <p:nvPr/>
        </p:nvSpPr>
        <p:spPr bwMode="auto">
          <a:xfrm flipH="1">
            <a:off x="9067800" y="3276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6595" name="Oval 35">
            <a:extLst>
              <a:ext uri="{FF2B5EF4-FFF2-40B4-BE49-F238E27FC236}">
                <a16:creationId xmlns:a16="http://schemas.microsoft.com/office/drawing/2014/main" id="{73FA6664-CC0C-B94F-A977-291636E10347}"/>
              </a:ext>
            </a:extLst>
          </p:cNvPr>
          <p:cNvSpPr>
            <a:spLocks noChangeArrowheads="1"/>
          </p:cNvSpPr>
          <p:nvPr/>
        </p:nvSpPr>
        <p:spPr bwMode="auto">
          <a:xfrm flipH="1">
            <a:off x="7543800" y="5029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6596" name="Oval 36">
            <a:extLst>
              <a:ext uri="{FF2B5EF4-FFF2-40B4-BE49-F238E27FC236}">
                <a16:creationId xmlns:a16="http://schemas.microsoft.com/office/drawing/2014/main" id="{ECC5B1E7-2B73-964B-935A-50547276B543}"/>
              </a:ext>
            </a:extLst>
          </p:cNvPr>
          <p:cNvSpPr>
            <a:spLocks noChangeArrowheads="1"/>
          </p:cNvSpPr>
          <p:nvPr/>
        </p:nvSpPr>
        <p:spPr bwMode="auto">
          <a:xfrm flipH="1">
            <a:off x="7772400" y="6172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6597" name="Oval 37">
            <a:extLst>
              <a:ext uri="{FF2B5EF4-FFF2-40B4-BE49-F238E27FC236}">
                <a16:creationId xmlns:a16="http://schemas.microsoft.com/office/drawing/2014/main" id="{FCA8506D-7729-7642-81FF-F0B6CBADD499}"/>
              </a:ext>
            </a:extLst>
          </p:cNvPr>
          <p:cNvSpPr>
            <a:spLocks noChangeArrowheads="1"/>
          </p:cNvSpPr>
          <p:nvPr/>
        </p:nvSpPr>
        <p:spPr bwMode="auto">
          <a:xfrm flipH="1">
            <a:off x="9144000" y="4724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6598" name="Oval 38">
            <a:extLst>
              <a:ext uri="{FF2B5EF4-FFF2-40B4-BE49-F238E27FC236}">
                <a16:creationId xmlns:a16="http://schemas.microsoft.com/office/drawing/2014/main" id="{BD880F1A-1F91-6249-A39D-307146F13172}"/>
              </a:ext>
            </a:extLst>
          </p:cNvPr>
          <p:cNvSpPr>
            <a:spLocks noChangeArrowheads="1"/>
          </p:cNvSpPr>
          <p:nvPr/>
        </p:nvSpPr>
        <p:spPr bwMode="auto">
          <a:xfrm flipH="1">
            <a:off x="80010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6599" name="Oval 39">
            <a:extLst>
              <a:ext uri="{FF2B5EF4-FFF2-40B4-BE49-F238E27FC236}">
                <a16:creationId xmlns:a16="http://schemas.microsoft.com/office/drawing/2014/main" id="{95098B77-745B-464C-B510-F65E0F3A93A9}"/>
              </a:ext>
            </a:extLst>
          </p:cNvPr>
          <p:cNvSpPr>
            <a:spLocks noChangeArrowheads="1"/>
          </p:cNvSpPr>
          <p:nvPr/>
        </p:nvSpPr>
        <p:spPr bwMode="auto">
          <a:xfrm flipH="1">
            <a:off x="8763000" y="5562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6600" name="Line 40">
            <a:extLst>
              <a:ext uri="{FF2B5EF4-FFF2-40B4-BE49-F238E27FC236}">
                <a16:creationId xmlns:a16="http://schemas.microsoft.com/office/drawing/2014/main" id="{66B6ABE5-04C1-D945-AA4A-2BF12A290E27}"/>
              </a:ext>
            </a:extLst>
          </p:cNvPr>
          <p:cNvSpPr>
            <a:spLocks noChangeShapeType="1"/>
          </p:cNvSpPr>
          <p:nvPr/>
        </p:nvSpPr>
        <p:spPr bwMode="auto">
          <a:xfrm>
            <a:off x="5791200" y="2971800"/>
            <a:ext cx="0" cy="3581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grpSp>
        <p:nvGrpSpPr>
          <p:cNvPr id="66601" name="Group 41">
            <a:extLst>
              <a:ext uri="{FF2B5EF4-FFF2-40B4-BE49-F238E27FC236}">
                <a16:creationId xmlns:a16="http://schemas.microsoft.com/office/drawing/2014/main" id="{6D2F53C7-F13E-F742-A9D9-82FA75E27AA8}"/>
              </a:ext>
            </a:extLst>
          </p:cNvPr>
          <p:cNvGrpSpPr>
            <a:grpSpLocks/>
          </p:cNvGrpSpPr>
          <p:nvPr/>
        </p:nvGrpSpPr>
        <p:grpSpPr bwMode="auto">
          <a:xfrm>
            <a:off x="3260726" y="5224464"/>
            <a:ext cx="549275" cy="490537"/>
            <a:chOff x="1094" y="3291"/>
            <a:chExt cx="346" cy="309"/>
          </a:xfrm>
        </p:grpSpPr>
        <p:sp>
          <p:nvSpPr>
            <p:cNvPr id="66612" name="Line 42">
              <a:extLst>
                <a:ext uri="{FF2B5EF4-FFF2-40B4-BE49-F238E27FC236}">
                  <a16:creationId xmlns:a16="http://schemas.microsoft.com/office/drawing/2014/main" id="{A52CBE54-77C8-144D-A540-A7DA883E2E79}"/>
                </a:ext>
              </a:extLst>
            </p:cNvPr>
            <p:cNvSpPr>
              <a:spLocks noChangeShapeType="1"/>
            </p:cNvSpPr>
            <p:nvPr/>
          </p:nvSpPr>
          <p:spPr bwMode="auto">
            <a:xfrm flipH="1">
              <a:off x="1242" y="3489"/>
              <a:ext cx="156" cy="75"/>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66613" name="Oval 43">
              <a:extLst>
                <a:ext uri="{FF2B5EF4-FFF2-40B4-BE49-F238E27FC236}">
                  <a16:creationId xmlns:a16="http://schemas.microsoft.com/office/drawing/2014/main" id="{054E8534-2D7E-2347-99DC-6459A982E73A}"/>
                </a:ext>
              </a:extLst>
            </p:cNvPr>
            <p:cNvSpPr>
              <a:spLocks noChangeArrowheads="1"/>
            </p:cNvSpPr>
            <p:nvPr/>
          </p:nvSpPr>
          <p:spPr bwMode="auto">
            <a:xfrm flipH="1">
              <a:off x="1200" y="3552"/>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6614" name="Oval 44">
              <a:extLst>
                <a:ext uri="{FF2B5EF4-FFF2-40B4-BE49-F238E27FC236}">
                  <a16:creationId xmlns:a16="http://schemas.microsoft.com/office/drawing/2014/main" id="{A1E0830D-9F2F-1C40-AE5D-17E8B656AA7C}"/>
                </a:ext>
              </a:extLst>
            </p:cNvPr>
            <p:cNvSpPr>
              <a:spLocks noChangeArrowheads="1"/>
            </p:cNvSpPr>
            <p:nvPr/>
          </p:nvSpPr>
          <p:spPr bwMode="auto">
            <a:xfrm flipH="1">
              <a:off x="1392" y="3456"/>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6615" name="Text Box 45">
              <a:extLst>
                <a:ext uri="{FF2B5EF4-FFF2-40B4-BE49-F238E27FC236}">
                  <a16:creationId xmlns:a16="http://schemas.microsoft.com/office/drawing/2014/main" id="{E613125C-042A-0B4D-89F2-0D3D4D0509E2}"/>
                </a:ext>
              </a:extLst>
            </p:cNvPr>
            <p:cNvSpPr txBox="1">
              <a:spLocks noChangeArrowheads="1"/>
            </p:cNvSpPr>
            <p:nvPr/>
          </p:nvSpPr>
          <p:spPr bwMode="auto">
            <a:xfrm>
              <a:off x="1094" y="3291"/>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800"/>
                <a:t>12</a:t>
              </a:r>
            </a:p>
          </p:txBody>
        </p:sp>
      </p:grpSp>
      <p:grpSp>
        <p:nvGrpSpPr>
          <p:cNvPr id="66602" name="Group 46">
            <a:extLst>
              <a:ext uri="{FF2B5EF4-FFF2-40B4-BE49-F238E27FC236}">
                <a16:creationId xmlns:a16="http://schemas.microsoft.com/office/drawing/2014/main" id="{5436BE47-DEF0-5540-8B37-B12136BE7370}"/>
              </a:ext>
            </a:extLst>
          </p:cNvPr>
          <p:cNvGrpSpPr>
            <a:grpSpLocks/>
          </p:cNvGrpSpPr>
          <p:nvPr/>
        </p:nvGrpSpPr>
        <p:grpSpPr bwMode="auto">
          <a:xfrm>
            <a:off x="6400800" y="4191000"/>
            <a:ext cx="731838" cy="522288"/>
            <a:chOff x="3072" y="2640"/>
            <a:chExt cx="461" cy="329"/>
          </a:xfrm>
        </p:grpSpPr>
        <p:grpSp>
          <p:nvGrpSpPr>
            <p:cNvPr id="66607" name="Group 47">
              <a:extLst>
                <a:ext uri="{FF2B5EF4-FFF2-40B4-BE49-F238E27FC236}">
                  <a16:creationId xmlns:a16="http://schemas.microsoft.com/office/drawing/2014/main" id="{B655DB03-D057-2542-9F5C-1F114C0DD7BE}"/>
                </a:ext>
              </a:extLst>
            </p:cNvPr>
            <p:cNvGrpSpPr>
              <a:grpSpLocks/>
            </p:cNvGrpSpPr>
            <p:nvPr/>
          </p:nvGrpSpPr>
          <p:grpSpPr bwMode="auto">
            <a:xfrm>
              <a:off x="3072" y="2640"/>
              <a:ext cx="192" cy="288"/>
              <a:chOff x="3072" y="2640"/>
              <a:chExt cx="192" cy="288"/>
            </a:xfrm>
          </p:grpSpPr>
          <p:sp>
            <p:nvSpPr>
              <p:cNvPr id="66609" name="Line 48">
                <a:extLst>
                  <a:ext uri="{FF2B5EF4-FFF2-40B4-BE49-F238E27FC236}">
                    <a16:creationId xmlns:a16="http://schemas.microsoft.com/office/drawing/2014/main" id="{266FA407-B796-3D4C-98C1-F85FABB42E2A}"/>
                  </a:ext>
                </a:extLst>
              </p:cNvPr>
              <p:cNvSpPr>
                <a:spLocks noChangeShapeType="1"/>
              </p:cNvSpPr>
              <p:nvPr/>
            </p:nvSpPr>
            <p:spPr bwMode="auto">
              <a:xfrm flipH="1">
                <a:off x="3111" y="2685"/>
                <a:ext cx="114" cy="198"/>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66610" name="Oval 49">
                <a:extLst>
                  <a:ext uri="{FF2B5EF4-FFF2-40B4-BE49-F238E27FC236}">
                    <a16:creationId xmlns:a16="http://schemas.microsoft.com/office/drawing/2014/main" id="{8BBD31B8-2303-CC4A-9A1B-78646B92D319}"/>
                  </a:ext>
                </a:extLst>
              </p:cNvPr>
              <p:cNvSpPr>
                <a:spLocks noChangeArrowheads="1"/>
              </p:cNvSpPr>
              <p:nvPr/>
            </p:nvSpPr>
            <p:spPr bwMode="auto">
              <a:xfrm flipH="1">
                <a:off x="3216" y="2640"/>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6611" name="Oval 50">
                <a:extLst>
                  <a:ext uri="{FF2B5EF4-FFF2-40B4-BE49-F238E27FC236}">
                    <a16:creationId xmlns:a16="http://schemas.microsoft.com/office/drawing/2014/main" id="{4B67DD5F-228A-CB46-BD1A-42B0A85A41C2}"/>
                  </a:ext>
                </a:extLst>
              </p:cNvPr>
              <p:cNvSpPr>
                <a:spLocks noChangeArrowheads="1"/>
              </p:cNvSpPr>
              <p:nvPr/>
            </p:nvSpPr>
            <p:spPr bwMode="auto">
              <a:xfrm flipH="1">
                <a:off x="3072" y="2880"/>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grpSp>
        <p:sp>
          <p:nvSpPr>
            <p:cNvPr id="66608" name="Text Box 51">
              <a:extLst>
                <a:ext uri="{FF2B5EF4-FFF2-40B4-BE49-F238E27FC236}">
                  <a16:creationId xmlns:a16="http://schemas.microsoft.com/office/drawing/2014/main" id="{606E0FAA-5A98-EF45-A61A-FB4E6FDE4A38}"/>
                </a:ext>
              </a:extLst>
            </p:cNvPr>
            <p:cNvSpPr txBox="1">
              <a:spLocks noChangeArrowheads="1"/>
            </p:cNvSpPr>
            <p:nvPr/>
          </p:nvSpPr>
          <p:spPr bwMode="auto">
            <a:xfrm>
              <a:off x="3217" y="2738"/>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800"/>
                <a:t>21</a:t>
              </a:r>
            </a:p>
          </p:txBody>
        </p:sp>
      </p:grpSp>
      <p:sp>
        <p:nvSpPr>
          <p:cNvPr id="66603" name="Line 52">
            <a:extLst>
              <a:ext uri="{FF2B5EF4-FFF2-40B4-BE49-F238E27FC236}">
                <a16:creationId xmlns:a16="http://schemas.microsoft.com/office/drawing/2014/main" id="{B4923242-5454-8644-9E01-8488424D6C1F}"/>
              </a:ext>
            </a:extLst>
          </p:cNvPr>
          <p:cNvSpPr>
            <a:spLocks noChangeShapeType="1"/>
          </p:cNvSpPr>
          <p:nvPr/>
        </p:nvSpPr>
        <p:spPr bwMode="auto">
          <a:xfrm>
            <a:off x="5791200" y="6705600"/>
            <a:ext cx="501650" cy="0"/>
          </a:xfrm>
          <a:prstGeom prst="line">
            <a:avLst/>
          </a:prstGeom>
          <a:noFill/>
          <a:ln w="952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66604" name="Text Box 54">
            <a:extLst>
              <a:ext uri="{FF2B5EF4-FFF2-40B4-BE49-F238E27FC236}">
                <a16:creationId xmlns:a16="http://schemas.microsoft.com/office/drawing/2014/main" id="{8FF0B88D-6E1F-004E-A791-73C7AF6551CB}"/>
              </a:ext>
            </a:extLst>
          </p:cNvPr>
          <p:cNvSpPr txBox="1">
            <a:spLocks noChangeArrowheads="1"/>
          </p:cNvSpPr>
          <p:nvPr/>
        </p:nvSpPr>
        <p:spPr bwMode="auto">
          <a:xfrm>
            <a:off x="6324600" y="6537326"/>
            <a:ext cx="3048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800">
                <a:sym typeface="Symbol" pitchFamily="2" charset="2"/>
              </a:rPr>
              <a:t></a:t>
            </a:r>
            <a:endParaRPr lang="en-US" altLang="zh-CN" sz="1800">
              <a:solidFill>
                <a:schemeClr val="bg1"/>
              </a:solidFill>
              <a:sym typeface="Symbol" pitchFamily="2" charset="2"/>
            </a:endParaRPr>
          </a:p>
        </p:txBody>
      </p:sp>
      <p:sp>
        <p:nvSpPr>
          <p:cNvPr id="66605" name="Text Box 57">
            <a:extLst>
              <a:ext uri="{FF2B5EF4-FFF2-40B4-BE49-F238E27FC236}">
                <a16:creationId xmlns:a16="http://schemas.microsoft.com/office/drawing/2014/main" id="{70451A0D-F050-9048-A119-E25469993140}"/>
              </a:ext>
            </a:extLst>
          </p:cNvPr>
          <p:cNvSpPr txBox="1">
            <a:spLocks noChangeArrowheads="1"/>
          </p:cNvSpPr>
          <p:nvPr/>
        </p:nvSpPr>
        <p:spPr bwMode="auto">
          <a:xfrm>
            <a:off x="5715000" y="3246438"/>
            <a:ext cx="50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800"/>
              <a:t>L</a:t>
            </a:r>
          </a:p>
        </p:txBody>
      </p:sp>
      <p:sp>
        <p:nvSpPr>
          <p:cNvPr id="66606" name="Text Box 58">
            <a:extLst>
              <a:ext uri="{FF2B5EF4-FFF2-40B4-BE49-F238E27FC236}">
                <a16:creationId xmlns:a16="http://schemas.microsoft.com/office/drawing/2014/main" id="{6F1E30A8-C4F7-8A45-A35D-EC1AB3C0DE58}"/>
              </a:ext>
            </a:extLst>
          </p:cNvPr>
          <p:cNvSpPr txBox="1">
            <a:spLocks noChangeArrowheads="1"/>
          </p:cNvSpPr>
          <p:nvPr/>
        </p:nvSpPr>
        <p:spPr bwMode="auto">
          <a:xfrm>
            <a:off x="8256589" y="5006976"/>
            <a:ext cx="1895475" cy="366713"/>
          </a:xfrm>
          <a:prstGeom prst="rect">
            <a:avLst/>
          </a:prstGeom>
          <a:solidFill>
            <a:schemeClr val="hlink"/>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800">
                <a:solidFill>
                  <a:schemeClr val="bg1"/>
                </a:solidFill>
                <a:sym typeface="Symbol" pitchFamily="2" charset="2"/>
              </a:rPr>
              <a:t></a:t>
            </a:r>
            <a:r>
              <a:rPr lang="en-US" altLang="zh-CN" sz="1800">
                <a:solidFill>
                  <a:schemeClr val="bg1"/>
                </a:solidFill>
              </a:rPr>
              <a:t> = min(12, 21)</a:t>
            </a:r>
          </a:p>
        </p:txBody>
      </p:sp>
      <p:pic>
        <p:nvPicPr>
          <p:cNvPr id="57" name="Picture 2">
            <a:extLst>
              <a:ext uri="{FF2B5EF4-FFF2-40B4-BE49-F238E27FC236}">
                <a16:creationId xmlns:a16="http://schemas.microsoft.com/office/drawing/2014/main" id="{5922933A-FAC8-044B-AF6A-1A1E0A3D66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58" name="Rectangle 4">
            <a:extLst>
              <a:ext uri="{FF2B5EF4-FFF2-40B4-BE49-F238E27FC236}">
                <a16:creationId xmlns:a16="http://schemas.microsoft.com/office/drawing/2014/main" id="{B1377C6F-BB54-344F-8ABF-E1BCEAA781BE}"/>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21941513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Number Placeholder 3">
            <a:extLst>
              <a:ext uri="{FF2B5EF4-FFF2-40B4-BE49-F238E27FC236}">
                <a16:creationId xmlns:a16="http://schemas.microsoft.com/office/drawing/2014/main" id="{897829CE-0D1E-1741-A039-160B6DB0CC7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22536F1C-A83C-DE4B-B19B-CB9857659EF9}" type="slidenum">
              <a:rPr lang="en-US" altLang="zh-CN" sz="800"/>
              <a:pPr/>
              <a:t>64</a:t>
            </a:fld>
            <a:endParaRPr lang="en-US" altLang="zh-CN" sz="1400"/>
          </a:p>
        </p:txBody>
      </p:sp>
      <p:sp>
        <p:nvSpPr>
          <p:cNvPr id="68610" name="Rectangle 4">
            <a:extLst>
              <a:ext uri="{FF2B5EF4-FFF2-40B4-BE49-F238E27FC236}">
                <a16:creationId xmlns:a16="http://schemas.microsoft.com/office/drawing/2014/main" id="{0566A989-F440-E64D-A4D2-68776D79B7B5}"/>
              </a:ext>
            </a:extLst>
          </p:cNvPr>
          <p:cNvSpPr>
            <a:spLocks noChangeArrowheads="1"/>
          </p:cNvSpPr>
          <p:nvPr/>
        </p:nvSpPr>
        <p:spPr bwMode="auto">
          <a:xfrm>
            <a:off x="3200400" y="2971800"/>
            <a:ext cx="6248400" cy="3581400"/>
          </a:xfrm>
          <a:prstGeom prst="rect">
            <a:avLst/>
          </a:prstGeom>
          <a:solidFill>
            <a:schemeClr val="accent5">
              <a:lumMod val="20000"/>
              <a:lumOff val="80000"/>
            </a:schemeClr>
          </a:solidFill>
          <a:ln w="12700">
            <a:solidFill>
              <a:schemeClr val="tx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endParaRPr lang="zh-CN" altLang="zh-CN"/>
          </a:p>
        </p:txBody>
      </p:sp>
      <p:sp>
        <p:nvSpPr>
          <p:cNvPr id="68611" name="Rectangle 5">
            <a:extLst>
              <a:ext uri="{FF2B5EF4-FFF2-40B4-BE49-F238E27FC236}">
                <a16:creationId xmlns:a16="http://schemas.microsoft.com/office/drawing/2014/main" id="{9BFCE123-6AA3-CC49-9A88-29EEF2E12430}"/>
              </a:ext>
            </a:extLst>
          </p:cNvPr>
          <p:cNvSpPr>
            <a:spLocks noChangeArrowheads="1"/>
          </p:cNvSpPr>
          <p:nvPr/>
        </p:nvSpPr>
        <p:spPr bwMode="auto">
          <a:xfrm>
            <a:off x="5334000" y="2986088"/>
            <a:ext cx="914400" cy="3567112"/>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endParaRPr lang="zh-CN" altLang="zh-CN"/>
          </a:p>
        </p:txBody>
      </p:sp>
      <p:sp>
        <p:nvSpPr>
          <p:cNvPr id="68612" name="Oval 6">
            <a:extLst>
              <a:ext uri="{FF2B5EF4-FFF2-40B4-BE49-F238E27FC236}">
                <a16:creationId xmlns:a16="http://schemas.microsoft.com/office/drawing/2014/main" id="{363A6DB6-D2CB-D748-9188-B521229CB492}"/>
              </a:ext>
            </a:extLst>
          </p:cNvPr>
          <p:cNvSpPr>
            <a:spLocks noChangeArrowheads="1"/>
          </p:cNvSpPr>
          <p:nvPr/>
        </p:nvSpPr>
        <p:spPr bwMode="auto">
          <a:xfrm flipH="1">
            <a:off x="3810000" y="4114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8613" name="Oval 7">
            <a:extLst>
              <a:ext uri="{FF2B5EF4-FFF2-40B4-BE49-F238E27FC236}">
                <a16:creationId xmlns:a16="http://schemas.microsoft.com/office/drawing/2014/main" id="{430253C3-C544-BD42-A60A-3B8826B25FC0}"/>
              </a:ext>
            </a:extLst>
          </p:cNvPr>
          <p:cNvSpPr>
            <a:spLocks noChangeArrowheads="1"/>
          </p:cNvSpPr>
          <p:nvPr/>
        </p:nvSpPr>
        <p:spPr bwMode="auto">
          <a:xfrm flipH="1">
            <a:off x="5638800" y="4038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8614" name="Oval 8">
            <a:extLst>
              <a:ext uri="{FF2B5EF4-FFF2-40B4-BE49-F238E27FC236}">
                <a16:creationId xmlns:a16="http://schemas.microsoft.com/office/drawing/2014/main" id="{EFB8533E-CD70-954A-B735-07C5F7ED9BEA}"/>
              </a:ext>
            </a:extLst>
          </p:cNvPr>
          <p:cNvSpPr>
            <a:spLocks noChangeArrowheads="1"/>
          </p:cNvSpPr>
          <p:nvPr/>
        </p:nvSpPr>
        <p:spPr bwMode="auto">
          <a:xfrm flipH="1">
            <a:off x="4876800" y="5410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8615" name="Oval 9">
            <a:extLst>
              <a:ext uri="{FF2B5EF4-FFF2-40B4-BE49-F238E27FC236}">
                <a16:creationId xmlns:a16="http://schemas.microsoft.com/office/drawing/2014/main" id="{C7058980-0F1D-F44B-9E03-98C076D95F95}"/>
              </a:ext>
            </a:extLst>
          </p:cNvPr>
          <p:cNvSpPr>
            <a:spLocks noChangeArrowheads="1"/>
          </p:cNvSpPr>
          <p:nvPr/>
        </p:nvSpPr>
        <p:spPr bwMode="auto">
          <a:xfrm flipH="1">
            <a:off x="5943600" y="6019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8616" name="Oval 10">
            <a:extLst>
              <a:ext uri="{FF2B5EF4-FFF2-40B4-BE49-F238E27FC236}">
                <a16:creationId xmlns:a16="http://schemas.microsoft.com/office/drawing/2014/main" id="{0B7B5D80-698A-FB46-8296-125F21AA44C4}"/>
              </a:ext>
            </a:extLst>
          </p:cNvPr>
          <p:cNvSpPr>
            <a:spLocks noChangeArrowheads="1"/>
          </p:cNvSpPr>
          <p:nvPr/>
        </p:nvSpPr>
        <p:spPr bwMode="auto">
          <a:xfrm flipH="1">
            <a:off x="34290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8617" name="Oval 11">
            <a:extLst>
              <a:ext uri="{FF2B5EF4-FFF2-40B4-BE49-F238E27FC236}">
                <a16:creationId xmlns:a16="http://schemas.microsoft.com/office/drawing/2014/main" id="{678EE708-86C3-C644-8202-E7375966A7F6}"/>
              </a:ext>
            </a:extLst>
          </p:cNvPr>
          <p:cNvSpPr>
            <a:spLocks noChangeArrowheads="1"/>
          </p:cNvSpPr>
          <p:nvPr/>
        </p:nvSpPr>
        <p:spPr bwMode="auto">
          <a:xfrm flipH="1">
            <a:off x="4419600" y="3962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8618" name="Oval 12">
            <a:extLst>
              <a:ext uri="{FF2B5EF4-FFF2-40B4-BE49-F238E27FC236}">
                <a16:creationId xmlns:a16="http://schemas.microsoft.com/office/drawing/2014/main" id="{266C7B80-257A-5147-9DD4-23EF51192AC8}"/>
              </a:ext>
            </a:extLst>
          </p:cNvPr>
          <p:cNvSpPr>
            <a:spLocks noChangeArrowheads="1"/>
          </p:cNvSpPr>
          <p:nvPr/>
        </p:nvSpPr>
        <p:spPr bwMode="auto">
          <a:xfrm flipH="1">
            <a:off x="4648200" y="3276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8619" name="Oval 13">
            <a:extLst>
              <a:ext uri="{FF2B5EF4-FFF2-40B4-BE49-F238E27FC236}">
                <a16:creationId xmlns:a16="http://schemas.microsoft.com/office/drawing/2014/main" id="{292ACB0D-1A96-5940-850E-024929548D48}"/>
              </a:ext>
            </a:extLst>
          </p:cNvPr>
          <p:cNvSpPr>
            <a:spLocks noChangeArrowheads="1"/>
          </p:cNvSpPr>
          <p:nvPr/>
        </p:nvSpPr>
        <p:spPr bwMode="auto">
          <a:xfrm flipH="1">
            <a:off x="4724400" y="4267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8620" name="Oval 14">
            <a:extLst>
              <a:ext uri="{FF2B5EF4-FFF2-40B4-BE49-F238E27FC236}">
                <a16:creationId xmlns:a16="http://schemas.microsoft.com/office/drawing/2014/main" id="{3ADEC83E-CE99-534D-A6C8-8DBFA479CB0F}"/>
              </a:ext>
            </a:extLst>
          </p:cNvPr>
          <p:cNvSpPr>
            <a:spLocks noChangeArrowheads="1"/>
          </p:cNvSpPr>
          <p:nvPr/>
        </p:nvSpPr>
        <p:spPr bwMode="auto">
          <a:xfrm flipH="1">
            <a:off x="71628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8621" name="Oval 15">
            <a:extLst>
              <a:ext uri="{FF2B5EF4-FFF2-40B4-BE49-F238E27FC236}">
                <a16:creationId xmlns:a16="http://schemas.microsoft.com/office/drawing/2014/main" id="{6FB2CFF0-5807-C948-A760-9829F80015D0}"/>
              </a:ext>
            </a:extLst>
          </p:cNvPr>
          <p:cNvSpPr>
            <a:spLocks noChangeArrowheads="1"/>
          </p:cNvSpPr>
          <p:nvPr/>
        </p:nvSpPr>
        <p:spPr bwMode="auto">
          <a:xfrm flipH="1">
            <a:off x="54102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8622" name="Oval 16">
            <a:extLst>
              <a:ext uri="{FF2B5EF4-FFF2-40B4-BE49-F238E27FC236}">
                <a16:creationId xmlns:a16="http://schemas.microsoft.com/office/drawing/2014/main" id="{E430AFE7-F8B6-EF41-8054-D5A3AC6CA2A0}"/>
              </a:ext>
            </a:extLst>
          </p:cNvPr>
          <p:cNvSpPr>
            <a:spLocks noChangeArrowheads="1"/>
          </p:cNvSpPr>
          <p:nvPr/>
        </p:nvSpPr>
        <p:spPr bwMode="auto">
          <a:xfrm flipH="1">
            <a:off x="6629400" y="4191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8623" name="Oval 17">
            <a:extLst>
              <a:ext uri="{FF2B5EF4-FFF2-40B4-BE49-F238E27FC236}">
                <a16:creationId xmlns:a16="http://schemas.microsoft.com/office/drawing/2014/main" id="{C51EAE44-9AD2-2642-8315-28B8962A973E}"/>
              </a:ext>
            </a:extLst>
          </p:cNvPr>
          <p:cNvSpPr>
            <a:spLocks noChangeArrowheads="1"/>
          </p:cNvSpPr>
          <p:nvPr/>
        </p:nvSpPr>
        <p:spPr bwMode="auto">
          <a:xfrm flipH="1">
            <a:off x="6400800" y="4572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8624" name="Oval 18">
            <a:extLst>
              <a:ext uri="{FF2B5EF4-FFF2-40B4-BE49-F238E27FC236}">
                <a16:creationId xmlns:a16="http://schemas.microsoft.com/office/drawing/2014/main" id="{13A9DD2A-2C80-774A-A03F-B25F30B399B7}"/>
              </a:ext>
            </a:extLst>
          </p:cNvPr>
          <p:cNvSpPr>
            <a:spLocks noChangeArrowheads="1"/>
          </p:cNvSpPr>
          <p:nvPr/>
        </p:nvSpPr>
        <p:spPr bwMode="auto">
          <a:xfrm flipH="1">
            <a:off x="9144000" y="6400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8625" name="Oval 19">
            <a:extLst>
              <a:ext uri="{FF2B5EF4-FFF2-40B4-BE49-F238E27FC236}">
                <a16:creationId xmlns:a16="http://schemas.microsoft.com/office/drawing/2014/main" id="{67A1868C-7213-324C-9790-00E8EA7329F0}"/>
              </a:ext>
            </a:extLst>
          </p:cNvPr>
          <p:cNvSpPr>
            <a:spLocks noChangeArrowheads="1"/>
          </p:cNvSpPr>
          <p:nvPr/>
        </p:nvSpPr>
        <p:spPr bwMode="auto">
          <a:xfrm flipH="1">
            <a:off x="7543800" y="3352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8626" name="Oval 20">
            <a:extLst>
              <a:ext uri="{FF2B5EF4-FFF2-40B4-BE49-F238E27FC236}">
                <a16:creationId xmlns:a16="http://schemas.microsoft.com/office/drawing/2014/main" id="{84398B8D-5857-3C45-9F67-A1E6D26274A7}"/>
              </a:ext>
            </a:extLst>
          </p:cNvPr>
          <p:cNvSpPr>
            <a:spLocks noChangeArrowheads="1"/>
          </p:cNvSpPr>
          <p:nvPr/>
        </p:nvSpPr>
        <p:spPr bwMode="auto">
          <a:xfrm flipH="1">
            <a:off x="8001000" y="4648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8627" name="Oval 21">
            <a:extLst>
              <a:ext uri="{FF2B5EF4-FFF2-40B4-BE49-F238E27FC236}">
                <a16:creationId xmlns:a16="http://schemas.microsoft.com/office/drawing/2014/main" id="{2E98850E-3045-2E42-AE6E-F96273479728}"/>
              </a:ext>
            </a:extLst>
          </p:cNvPr>
          <p:cNvSpPr>
            <a:spLocks noChangeArrowheads="1"/>
          </p:cNvSpPr>
          <p:nvPr/>
        </p:nvSpPr>
        <p:spPr bwMode="auto">
          <a:xfrm flipH="1">
            <a:off x="3352800" y="4495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8628" name="Oval 22">
            <a:extLst>
              <a:ext uri="{FF2B5EF4-FFF2-40B4-BE49-F238E27FC236}">
                <a16:creationId xmlns:a16="http://schemas.microsoft.com/office/drawing/2014/main" id="{4C259771-038B-DB4E-9016-62303C9BC903}"/>
              </a:ext>
            </a:extLst>
          </p:cNvPr>
          <p:cNvSpPr>
            <a:spLocks noChangeArrowheads="1"/>
          </p:cNvSpPr>
          <p:nvPr/>
        </p:nvSpPr>
        <p:spPr bwMode="auto">
          <a:xfrm flipH="1">
            <a:off x="5867400" y="4343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8629" name="Oval 23">
            <a:extLst>
              <a:ext uri="{FF2B5EF4-FFF2-40B4-BE49-F238E27FC236}">
                <a16:creationId xmlns:a16="http://schemas.microsoft.com/office/drawing/2014/main" id="{A27A7104-31D5-8844-8D0F-FEAE7FC8325C}"/>
              </a:ext>
            </a:extLst>
          </p:cNvPr>
          <p:cNvSpPr>
            <a:spLocks noChangeArrowheads="1"/>
          </p:cNvSpPr>
          <p:nvPr/>
        </p:nvSpPr>
        <p:spPr bwMode="auto">
          <a:xfrm flipH="1">
            <a:off x="4876800" y="4724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8630" name="Oval 24">
            <a:extLst>
              <a:ext uri="{FF2B5EF4-FFF2-40B4-BE49-F238E27FC236}">
                <a16:creationId xmlns:a16="http://schemas.microsoft.com/office/drawing/2014/main" id="{3010B736-E406-F84E-91D9-4F830C8811AA}"/>
              </a:ext>
            </a:extLst>
          </p:cNvPr>
          <p:cNvSpPr>
            <a:spLocks noChangeArrowheads="1"/>
          </p:cNvSpPr>
          <p:nvPr/>
        </p:nvSpPr>
        <p:spPr bwMode="auto">
          <a:xfrm flipH="1">
            <a:off x="5638800" y="4495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8631" name="Oval 25">
            <a:extLst>
              <a:ext uri="{FF2B5EF4-FFF2-40B4-BE49-F238E27FC236}">
                <a16:creationId xmlns:a16="http://schemas.microsoft.com/office/drawing/2014/main" id="{3F58C8FC-A444-C644-B19C-9ECEA0FF0D67}"/>
              </a:ext>
            </a:extLst>
          </p:cNvPr>
          <p:cNvSpPr>
            <a:spLocks noChangeArrowheads="1"/>
          </p:cNvSpPr>
          <p:nvPr/>
        </p:nvSpPr>
        <p:spPr bwMode="auto">
          <a:xfrm flipH="1">
            <a:off x="5486400" y="5334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8632" name="Oval 26">
            <a:extLst>
              <a:ext uri="{FF2B5EF4-FFF2-40B4-BE49-F238E27FC236}">
                <a16:creationId xmlns:a16="http://schemas.microsoft.com/office/drawing/2014/main" id="{FC052C8E-F5C9-C448-B13A-A3F3DCD0EEAD}"/>
              </a:ext>
            </a:extLst>
          </p:cNvPr>
          <p:cNvSpPr>
            <a:spLocks noChangeArrowheads="1"/>
          </p:cNvSpPr>
          <p:nvPr/>
        </p:nvSpPr>
        <p:spPr bwMode="auto">
          <a:xfrm flipH="1">
            <a:off x="3429000" y="5638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8633" name="Oval 27">
            <a:extLst>
              <a:ext uri="{FF2B5EF4-FFF2-40B4-BE49-F238E27FC236}">
                <a16:creationId xmlns:a16="http://schemas.microsoft.com/office/drawing/2014/main" id="{B10B9189-5977-3149-9A46-C930BFA6DF79}"/>
              </a:ext>
            </a:extLst>
          </p:cNvPr>
          <p:cNvSpPr>
            <a:spLocks noChangeArrowheads="1"/>
          </p:cNvSpPr>
          <p:nvPr/>
        </p:nvSpPr>
        <p:spPr bwMode="auto">
          <a:xfrm flipH="1">
            <a:off x="37338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8634" name="Oval 28">
            <a:extLst>
              <a:ext uri="{FF2B5EF4-FFF2-40B4-BE49-F238E27FC236}">
                <a16:creationId xmlns:a16="http://schemas.microsoft.com/office/drawing/2014/main" id="{C7C42E84-22AC-C049-96E5-8D600DC795F0}"/>
              </a:ext>
            </a:extLst>
          </p:cNvPr>
          <p:cNvSpPr>
            <a:spLocks noChangeArrowheads="1"/>
          </p:cNvSpPr>
          <p:nvPr/>
        </p:nvSpPr>
        <p:spPr bwMode="auto">
          <a:xfrm flipH="1">
            <a:off x="5334000" y="6324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8635" name="Oval 29">
            <a:extLst>
              <a:ext uri="{FF2B5EF4-FFF2-40B4-BE49-F238E27FC236}">
                <a16:creationId xmlns:a16="http://schemas.microsoft.com/office/drawing/2014/main" id="{6D78993E-C6FE-584E-87D3-F8DBA0087D2A}"/>
              </a:ext>
            </a:extLst>
          </p:cNvPr>
          <p:cNvSpPr>
            <a:spLocks noChangeArrowheads="1"/>
          </p:cNvSpPr>
          <p:nvPr/>
        </p:nvSpPr>
        <p:spPr bwMode="auto">
          <a:xfrm flipH="1">
            <a:off x="3276600" y="6096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8636" name="Oval 30">
            <a:extLst>
              <a:ext uri="{FF2B5EF4-FFF2-40B4-BE49-F238E27FC236}">
                <a16:creationId xmlns:a16="http://schemas.microsoft.com/office/drawing/2014/main" id="{1D76E1BB-A0F9-B94C-99D0-021A16E4A35E}"/>
              </a:ext>
            </a:extLst>
          </p:cNvPr>
          <p:cNvSpPr>
            <a:spLocks noChangeArrowheads="1"/>
          </p:cNvSpPr>
          <p:nvPr/>
        </p:nvSpPr>
        <p:spPr bwMode="auto">
          <a:xfrm flipH="1">
            <a:off x="4572000" y="6096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8637" name="Oval 31">
            <a:extLst>
              <a:ext uri="{FF2B5EF4-FFF2-40B4-BE49-F238E27FC236}">
                <a16:creationId xmlns:a16="http://schemas.microsoft.com/office/drawing/2014/main" id="{06C342D8-7748-FE46-880B-73609CAD3004}"/>
              </a:ext>
            </a:extLst>
          </p:cNvPr>
          <p:cNvSpPr>
            <a:spLocks noChangeArrowheads="1"/>
          </p:cNvSpPr>
          <p:nvPr/>
        </p:nvSpPr>
        <p:spPr bwMode="auto">
          <a:xfrm flipH="1">
            <a:off x="9067800" y="3886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8638" name="Oval 32">
            <a:extLst>
              <a:ext uri="{FF2B5EF4-FFF2-40B4-BE49-F238E27FC236}">
                <a16:creationId xmlns:a16="http://schemas.microsoft.com/office/drawing/2014/main" id="{0B55CAB1-B3C7-FB4D-A4CC-CCC386B0C5A4}"/>
              </a:ext>
            </a:extLst>
          </p:cNvPr>
          <p:cNvSpPr>
            <a:spLocks noChangeArrowheads="1"/>
          </p:cNvSpPr>
          <p:nvPr/>
        </p:nvSpPr>
        <p:spPr bwMode="auto">
          <a:xfrm flipH="1">
            <a:off x="8382000" y="3429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8639" name="Oval 33">
            <a:extLst>
              <a:ext uri="{FF2B5EF4-FFF2-40B4-BE49-F238E27FC236}">
                <a16:creationId xmlns:a16="http://schemas.microsoft.com/office/drawing/2014/main" id="{3C8C7ABD-2DEE-9848-B3ED-8DE3F5939182}"/>
              </a:ext>
            </a:extLst>
          </p:cNvPr>
          <p:cNvSpPr>
            <a:spLocks noChangeArrowheads="1"/>
          </p:cNvSpPr>
          <p:nvPr/>
        </p:nvSpPr>
        <p:spPr bwMode="auto">
          <a:xfrm flipH="1">
            <a:off x="68580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8640" name="Oval 34">
            <a:extLst>
              <a:ext uri="{FF2B5EF4-FFF2-40B4-BE49-F238E27FC236}">
                <a16:creationId xmlns:a16="http://schemas.microsoft.com/office/drawing/2014/main" id="{48D9B506-07A4-6240-8732-58DBF41934B2}"/>
              </a:ext>
            </a:extLst>
          </p:cNvPr>
          <p:cNvSpPr>
            <a:spLocks noChangeArrowheads="1"/>
          </p:cNvSpPr>
          <p:nvPr/>
        </p:nvSpPr>
        <p:spPr bwMode="auto">
          <a:xfrm flipH="1">
            <a:off x="9067800" y="3276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8641" name="Oval 35">
            <a:extLst>
              <a:ext uri="{FF2B5EF4-FFF2-40B4-BE49-F238E27FC236}">
                <a16:creationId xmlns:a16="http://schemas.microsoft.com/office/drawing/2014/main" id="{8EAD48B1-3C10-5546-AD14-846B40C8EB15}"/>
              </a:ext>
            </a:extLst>
          </p:cNvPr>
          <p:cNvSpPr>
            <a:spLocks noChangeArrowheads="1"/>
          </p:cNvSpPr>
          <p:nvPr/>
        </p:nvSpPr>
        <p:spPr bwMode="auto">
          <a:xfrm flipH="1">
            <a:off x="7543800" y="5029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8642" name="Oval 36">
            <a:extLst>
              <a:ext uri="{FF2B5EF4-FFF2-40B4-BE49-F238E27FC236}">
                <a16:creationId xmlns:a16="http://schemas.microsoft.com/office/drawing/2014/main" id="{475A79E6-1890-FE40-8C1F-87EE5D032EBD}"/>
              </a:ext>
            </a:extLst>
          </p:cNvPr>
          <p:cNvSpPr>
            <a:spLocks noChangeArrowheads="1"/>
          </p:cNvSpPr>
          <p:nvPr/>
        </p:nvSpPr>
        <p:spPr bwMode="auto">
          <a:xfrm flipH="1">
            <a:off x="7772400" y="6172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8643" name="Oval 37">
            <a:extLst>
              <a:ext uri="{FF2B5EF4-FFF2-40B4-BE49-F238E27FC236}">
                <a16:creationId xmlns:a16="http://schemas.microsoft.com/office/drawing/2014/main" id="{C0558725-7EDF-354D-96CD-345C64888356}"/>
              </a:ext>
            </a:extLst>
          </p:cNvPr>
          <p:cNvSpPr>
            <a:spLocks noChangeArrowheads="1"/>
          </p:cNvSpPr>
          <p:nvPr/>
        </p:nvSpPr>
        <p:spPr bwMode="auto">
          <a:xfrm flipH="1">
            <a:off x="9144000" y="4724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8644" name="Oval 38">
            <a:extLst>
              <a:ext uri="{FF2B5EF4-FFF2-40B4-BE49-F238E27FC236}">
                <a16:creationId xmlns:a16="http://schemas.microsoft.com/office/drawing/2014/main" id="{6EF3597A-AD52-AF4B-B87D-735D8BC64040}"/>
              </a:ext>
            </a:extLst>
          </p:cNvPr>
          <p:cNvSpPr>
            <a:spLocks noChangeArrowheads="1"/>
          </p:cNvSpPr>
          <p:nvPr/>
        </p:nvSpPr>
        <p:spPr bwMode="auto">
          <a:xfrm flipH="1">
            <a:off x="80010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8645" name="Oval 39">
            <a:extLst>
              <a:ext uri="{FF2B5EF4-FFF2-40B4-BE49-F238E27FC236}">
                <a16:creationId xmlns:a16="http://schemas.microsoft.com/office/drawing/2014/main" id="{C5DFC42F-5142-7344-84DD-41E6B5D43E19}"/>
              </a:ext>
            </a:extLst>
          </p:cNvPr>
          <p:cNvSpPr>
            <a:spLocks noChangeArrowheads="1"/>
          </p:cNvSpPr>
          <p:nvPr/>
        </p:nvSpPr>
        <p:spPr bwMode="auto">
          <a:xfrm flipH="1">
            <a:off x="8763000" y="5562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8646" name="Line 40">
            <a:extLst>
              <a:ext uri="{FF2B5EF4-FFF2-40B4-BE49-F238E27FC236}">
                <a16:creationId xmlns:a16="http://schemas.microsoft.com/office/drawing/2014/main" id="{B30C7818-E1F1-5347-AB26-4F99873F76A2}"/>
              </a:ext>
            </a:extLst>
          </p:cNvPr>
          <p:cNvSpPr>
            <a:spLocks noChangeShapeType="1"/>
          </p:cNvSpPr>
          <p:nvPr/>
        </p:nvSpPr>
        <p:spPr bwMode="auto">
          <a:xfrm>
            <a:off x="5791200" y="2971800"/>
            <a:ext cx="0" cy="3581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grpSp>
        <p:nvGrpSpPr>
          <p:cNvPr id="68647" name="Group 41">
            <a:extLst>
              <a:ext uri="{FF2B5EF4-FFF2-40B4-BE49-F238E27FC236}">
                <a16:creationId xmlns:a16="http://schemas.microsoft.com/office/drawing/2014/main" id="{1D739DBC-0DEE-6449-BE70-A1C295A1D945}"/>
              </a:ext>
            </a:extLst>
          </p:cNvPr>
          <p:cNvGrpSpPr>
            <a:grpSpLocks/>
          </p:cNvGrpSpPr>
          <p:nvPr/>
        </p:nvGrpSpPr>
        <p:grpSpPr bwMode="auto">
          <a:xfrm>
            <a:off x="3260726" y="5224464"/>
            <a:ext cx="549275" cy="490537"/>
            <a:chOff x="1094" y="3291"/>
            <a:chExt cx="346" cy="309"/>
          </a:xfrm>
        </p:grpSpPr>
        <p:sp>
          <p:nvSpPr>
            <p:cNvPr id="68667" name="Line 42">
              <a:extLst>
                <a:ext uri="{FF2B5EF4-FFF2-40B4-BE49-F238E27FC236}">
                  <a16:creationId xmlns:a16="http://schemas.microsoft.com/office/drawing/2014/main" id="{88B93FF5-06EB-614E-A3B3-57218CAC2CC2}"/>
                </a:ext>
              </a:extLst>
            </p:cNvPr>
            <p:cNvSpPr>
              <a:spLocks noChangeShapeType="1"/>
            </p:cNvSpPr>
            <p:nvPr/>
          </p:nvSpPr>
          <p:spPr bwMode="auto">
            <a:xfrm flipH="1">
              <a:off x="1242" y="3489"/>
              <a:ext cx="156" cy="75"/>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68668" name="Oval 43">
              <a:extLst>
                <a:ext uri="{FF2B5EF4-FFF2-40B4-BE49-F238E27FC236}">
                  <a16:creationId xmlns:a16="http://schemas.microsoft.com/office/drawing/2014/main" id="{E9292D9E-ECF1-6348-8DA3-4743B4E85BCF}"/>
                </a:ext>
              </a:extLst>
            </p:cNvPr>
            <p:cNvSpPr>
              <a:spLocks noChangeArrowheads="1"/>
            </p:cNvSpPr>
            <p:nvPr/>
          </p:nvSpPr>
          <p:spPr bwMode="auto">
            <a:xfrm flipH="1">
              <a:off x="1200" y="3552"/>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8669" name="Oval 44">
              <a:extLst>
                <a:ext uri="{FF2B5EF4-FFF2-40B4-BE49-F238E27FC236}">
                  <a16:creationId xmlns:a16="http://schemas.microsoft.com/office/drawing/2014/main" id="{790A6199-FB87-9049-B02C-714199D72FA3}"/>
                </a:ext>
              </a:extLst>
            </p:cNvPr>
            <p:cNvSpPr>
              <a:spLocks noChangeArrowheads="1"/>
            </p:cNvSpPr>
            <p:nvPr/>
          </p:nvSpPr>
          <p:spPr bwMode="auto">
            <a:xfrm flipH="1">
              <a:off x="1392" y="3456"/>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8670" name="Text Box 45">
              <a:extLst>
                <a:ext uri="{FF2B5EF4-FFF2-40B4-BE49-F238E27FC236}">
                  <a16:creationId xmlns:a16="http://schemas.microsoft.com/office/drawing/2014/main" id="{D3927E70-FAB1-E74A-B972-D07382B37E78}"/>
                </a:ext>
              </a:extLst>
            </p:cNvPr>
            <p:cNvSpPr txBox="1">
              <a:spLocks noChangeArrowheads="1"/>
            </p:cNvSpPr>
            <p:nvPr/>
          </p:nvSpPr>
          <p:spPr bwMode="auto">
            <a:xfrm>
              <a:off x="1094" y="3291"/>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800"/>
                <a:t>12</a:t>
              </a:r>
            </a:p>
          </p:txBody>
        </p:sp>
      </p:grpSp>
      <p:grpSp>
        <p:nvGrpSpPr>
          <p:cNvPr id="68648" name="Group 46">
            <a:extLst>
              <a:ext uri="{FF2B5EF4-FFF2-40B4-BE49-F238E27FC236}">
                <a16:creationId xmlns:a16="http://schemas.microsoft.com/office/drawing/2014/main" id="{62029527-CF36-AC41-B4BA-DAB43F249676}"/>
              </a:ext>
            </a:extLst>
          </p:cNvPr>
          <p:cNvGrpSpPr>
            <a:grpSpLocks/>
          </p:cNvGrpSpPr>
          <p:nvPr/>
        </p:nvGrpSpPr>
        <p:grpSpPr bwMode="auto">
          <a:xfrm>
            <a:off x="6400800" y="4191000"/>
            <a:ext cx="731838" cy="522288"/>
            <a:chOff x="3072" y="2640"/>
            <a:chExt cx="461" cy="329"/>
          </a:xfrm>
        </p:grpSpPr>
        <p:grpSp>
          <p:nvGrpSpPr>
            <p:cNvPr id="68662" name="Group 47">
              <a:extLst>
                <a:ext uri="{FF2B5EF4-FFF2-40B4-BE49-F238E27FC236}">
                  <a16:creationId xmlns:a16="http://schemas.microsoft.com/office/drawing/2014/main" id="{05E30DB1-F678-9C4D-BF86-53F9EEC2791A}"/>
                </a:ext>
              </a:extLst>
            </p:cNvPr>
            <p:cNvGrpSpPr>
              <a:grpSpLocks/>
            </p:cNvGrpSpPr>
            <p:nvPr/>
          </p:nvGrpSpPr>
          <p:grpSpPr bwMode="auto">
            <a:xfrm>
              <a:off x="3072" y="2640"/>
              <a:ext cx="192" cy="288"/>
              <a:chOff x="3072" y="2640"/>
              <a:chExt cx="192" cy="288"/>
            </a:xfrm>
          </p:grpSpPr>
          <p:sp>
            <p:nvSpPr>
              <p:cNvPr id="68664" name="Line 48">
                <a:extLst>
                  <a:ext uri="{FF2B5EF4-FFF2-40B4-BE49-F238E27FC236}">
                    <a16:creationId xmlns:a16="http://schemas.microsoft.com/office/drawing/2014/main" id="{8B53DA3B-5FC7-4E4A-8701-5B5CA1DA1D94}"/>
                  </a:ext>
                </a:extLst>
              </p:cNvPr>
              <p:cNvSpPr>
                <a:spLocks noChangeShapeType="1"/>
              </p:cNvSpPr>
              <p:nvPr/>
            </p:nvSpPr>
            <p:spPr bwMode="auto">
              <a:xfrm flipH="1">
                <a:off x="3111" y="2685"/>
                <a:ext cx="114" cy="198"/>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68665" name="Oval 49">
                <a:extLst>
                  <a:ext uri="{FF2B5EF4-FFF2-40B4-BE49-F238E27FC236}">
                    <a16:creationId xmlns:a16="http://schemas.microsoft.com/office/drawing/2014/main" id="{6948D348-16F7-2C4A-9887-9EFE5D06186F}"/>
                  </a:ext>
                </a:extLst>
              </p:cNvPr>
              <p:cNvSpPr>
                <a:spLocks noChangeArrowheads="1"/>
              </p:cNvSpPr>
              <p:nvPr/>
            </p:nvSpPr>
            <p:spPr bwMode="auto">
              <a:xfrm flipH="1">
                <a:off x="3216" y="2640"/>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68666" name="Oval 50">
                <a:extLst>
                  <a:ext uri="{FF2B5EF4-FFF2-40B4-BE49-F238E27FC236}">
                    <a16:creationId xmlns:a16="http://schemas.microsoft.com/office/drawing/2014/main" id="{090C8E89-BB9D-5A41-ACF3-D9AD34D0BD95}"/>
                  </a:ext>
                </a:extLst>
              </p:cNvPr>
              <p:cNvSpPr>
                <a:spLocks noChangeArrowheads="1"/>
              </p:cNvSpPr>
              <p:nvPr/>
            </p:nvSpPr>
            <p:spPr bwMode="auto">
              <a:xfrm flipH="1">
                <a:off x="3072" y="2880"/>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grpSp>
        <p:sp>
          <p:nvSpPr>
            <p:cNvPr id="68663" name="Text Box 51">
              <a:extLst>
                <a:ext uri="{FF2B5EF4-FFF2-40B4-BE49-F238E27FC236}">
                  <a16:creationId xmlns:a16="http://schemas.microsoft.com/office/drawing/2014/main" id="{82CD38C7-B1F8-5F40-A5B2-EFB88EA6A072}"/>
                </a:ext>
              </a:extLst>
            </p:cNvPr>
            <p:cNvSpPr txBox="1">
              <a:spLocks noChangeArrowheads="1"/>
            </p:cNvSpPr>
            <p:nvPr/>
          </p:nvSpPr>
          <p:spPr bwMode="auto">
            <a:xfrm>
              <a:off x="3217" y="2738"/>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800"/>
                <a:t>21</a:t>
              </a:r>
            </a:p>
          </p:txBody>
        </p:sp>
      </p:grpSp>
      <p:sp>
        <p:nvSpPr>
          <p:cNvPr id="68649" name="Oval 55">
            <a:extLst>
              <a:ext uri="{FF2B5EF4-FFF2-40B4-BE49-F238E27FC236}">
                <a16:creationId xmlns:a16="http://schemas.microsoft.com/office/drawing/2014/main" id="{56D8444E-3C84-4F48-B966-BADDF472C6E9}"/>
              </a:ext>
            </a:extLst>
          </p:cNvPr>
          <p:cNvSpPr>
            <a:spLocks noChangeArrowheads="1"/>
          </p:cNvSpPr>
          <p:nvPr/>
        </p:nvSpPr>
        <p:spPr bwMode="auto">
          <a:xfrm>
            <a:off x="5334000" y="6248400"/>
            <a:ext cx="228600" cy="2286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zh-CN" sz="1200">
                <a:solidFill>
                  <a:srgbClr val="FFFFFF"/>
                </a:solidFill>
              </a:rPr>
              <a:t>1</a:t>
            </a:r>
            <a:endParaRPr lang="en-US" altLang="zh-CN" sz="2400"/>
          </a:p>
        </p:txBody>
      </p:sp>
      <p:sp>
        <p:nvSpPr>
          <p:cNvPr id="68650" name="Oval 56">
            <a:extLst>
              <a:ext uri="{FF2B5EF4-FFF2-40B4-BE49-F238E27FC236}">
                <a16:creationId xmlns:a16="http://schemas.microsoft.com/office/drawing/2014/main" id="{230077A5-91F9-F24C-8D1C-486445116EE9}"/>
              </a:ext>
            </a:extLst>
          </p:cNvPr>
          <p:cNvSpPr>
            <a:spLocks noChangeArrowheads="1"/>
          </p:cNvSpPr>
          <p:nvPr/>
        </p:nvSpPr>
        <p:spPr bwMode="auto">
          <a:xfrm>
            <a:off x="5867400" y="5943600"/>
            <a:ext cx="228600" cy="2286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zh-CN" sz="1200">
                <a:solidFill>
                  <a:srgbClr val="FFFFFF"/>
                </a:solidFill>
              </a:rPr>
              <a:t>2</a:t>
            </a:r>
            <a:endParaRPr lang="en-US" altLang="zh-CN" sz="2400"/>
          </a:p>
        </p:txBody>
      </p:sp>
      <p:sp>
        <p:nvSpPr>
          <p:cNvPr id="68651" name="Oval 57">
            <a:extLst>
              <a:ext uri="{FF2B5EF4-FFF2-40B4-BE49-F238E27FC236}">
                <a16:creationId xmlns:a16="http://schemas.microsoft.com/office/drawing/2014/main" id="{1DC4CC49-CF6C-2341-9A8B-07CE20223120}"/>
              </a:ext>
            </a:extLst>
          </p:cNvPr>
          <p:cNvSpPr>
            <a:spLocks noChangeArrowheads="1"/>
          </p:cNvSpPr>
          <p:nvPr/>
        </p:nvSpPr>
        <p:spPr bwMode="auto">
          <a:xfrm>
            <a:off x="5410200" y="5257800"/>
            <a:ext cx="228600" cy="2286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zh-CN" sz="1200">
                <a:solidFill>
                  <a:srgbClr val="FFFFFF"/>
                </a:solidFill>
              </a:rPr>
              <a:t>3</a:t>
            </a:r>
            <a:endParaRPr lang="en-US" altLang="zh-CN" sz="2400"/>
          </a:p>
        </p:txBody>
      </p:sp>
      <p:sp>
        <p:nvSpPr>
          <p:cNvPr id="68652" name="Oval 58">
            <a:extLst>
              <a:ext uri="{FF2B5EF4-FFF2-40B4-BE49-F238E27FC236}">
                <a16:creationId xmlns:a16="http://schemas.microsoft.com/office/drawing/2014/main" id="{9A7BC668-DB13-024C-8072-E991170B3383}"/>
              </a:ext>
            </a:extLst>
          </p:cNvPr>
          <p:cNvSpPr>
            <a:spLocks noChangeArrowheads="1"/>
          </p:cNvSpPr>
          <p:nvPr/>
        </p:nvSpPr>
        <p:spPr bwMode="auto">
          <a:xfrm>
            <a:off x="5486400" y="4419600"/>
            <a:ext cx="228600" cy="2286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zh-CN" sz="1200">
                <a:solidFill>
                  <a:srgbClr val="FFFFFF"/>
                </a:solidFill>
              </a:rPr>
              <a:t>4</a:t>
            </a:r>
            <a:endParaRPr lang="en-US" altLang="zh-CN" sz="2400"/>
          </a:p>
        </p:txBody>
      </p:sp>
      <p:sp>
        <p:nvSpPr>
          <p:cNvPr id="68653" name="Oval 59">
            <a:extLst>
              <a:ext uri="{FF2B5EF4-FFF2-40B4-BE49-F238E27FC236}">
                <a16:creationId xmlns:a16="http://schemas.microsoft.com/office/drawing/2014/main" id="{2DD9593D-D038-7148-8089-C7E8D7131F7D}"/>
              </a:ext>
            </a:extLst>
          </p:cNvPr>
          <p:cNvSpPr>
            <a:spLocks noChangeArrowheads="1"/>
          </p:cNvSpPr>
          <p:nvPr/>
        </p:nvSpPr>
        <p:spPr bwMode="auto">
          <a:xfrm>
            <a:off x="5867400" y="4267200"/>
            <a:ext cx="228600" cy="2286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zh-CN" sz="1200">
                <a:solidFill>
                  <a:srgbClr val="FFFFFF"/>
                </a:solidFill>
              </a:rPr>
              <a:t>5</a:t>
            </a:r>
            <a:endParaRPr lang="en-US" altLang="zh-CN" sz="2400"/>
          </a:p>
        </p:txBody>
      </p:sp>
      <p:sp>
        <p:nvSpPr>
          <p:cNvPr id="68654" name="Oval 60">
            <a:extLst>
              <a:ext uri="{FF2B5EF4-FFF2-40B4-BE49-F238E27FC236}">
                <a16:creationId xmlns:a16="http://schemas.microsoft.com/office/drawing/2014/main" id="{E78F7411-E2DB-DC4E-9E88-E6A1E22E6FEA}"/>
              </a:ext>
            </a:extLst>
          </p:cNvPr>
          <p:cNvSpPr>
            <a:spLocks noChangeArrowheads="1"/>
          </p:cNvSpPr>
          <p:nvPr/>
        </p:nvSpPr>
        <p:spPr bwMode="auto">
          <a:xfrm>
            <a:off x="5486400" y="3962400"/>
            <a:ext cx="228600" cy="2286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zh-CN" sz="1200">
                <a:solidFill>
                  <a:srgbClr val="FFFFFF"/>
                </a:solidFill>
              </a:rPr>
              <a:t>6</a:t>
            </a:r>
            <a:endParaRPr lang="en-US" altLang="zh-CN" sz="2400"/>
          </a:p>
        </p:txBody>
      </p:sp>
      <p:sp>
        <p:nvSpPr>
          <p:cNvPr id="68655" name="Oval 61">
            <a:extLst>
              <a:ext uri="{FF2B5EF4-FFF2-40B4-BE49-F238E27FC236}">
                <a16:creationId xmlns:a16="http://schemas.microsoft.com/office/drawing/2014/main" id="{7FD11C69-E995-FE40-8D35-D26945D32FD7}"/>
              </a:ext>
            </a:extLst>
          </p:cNvPr>
          <p:cNvSpPr>
            <a:spLocks noChangeArrowheads="1"/>
          </p:cNvSpPr>
          <p:nvPr/>
        </p:nvSpPr>
        <p:spPr bwMode="auto">
          <a:xfrm>
            <a:off x="5334000" y="3581400"/>
            <a:ext cx="228600" cy="2286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zh-CN" sz="1200">
                <a:solidFill>
                  <a:srgbClr val="FFFFFF"/>
                </a:solidFill>
              </a:rPr>
              <a:t>7</a:t>
            </a:r>
            <a:endParaRPr lang="en-US" altLang="zh-CN" sz="2400"/>
          </a:p>
        </p:txBody>
      </p:sp>
      <p:sp>
        <p:nvSpPr>
          <p:cNvPr id="68656" name="Line 62">
            <a:extLst>
              <a:ext uri="{FF2B5EF4-FFF2-40B4-BE49-F238E27FC236}">
                <a16:creationId xmlns:a16="http://schemas.microsoft.com/office/drawing/2014/main" id="{6433F265-D635-0C4A-B5AC-37BC82BF717C}"/>
              </a:ext>
            </a:extLst>
          </p:cNvPr>
          <p:cNvSpPr>
            <a:spLocks noChangeShapeType="1"/>
          </p:cNvSpPr>
          <p:nvPr/>
        </p:nvSpPr>
        <p:spPr bwMode="auto">
          <a:xfrm>
            <a:off x="5791200" y="6704013"/>
            <a:ext cx="501650" cy="0"/>
          </a:xfrm>
          <a:prstGeom prst="line">
            <a:avLst/>
          </a:prstGeom>
          <a:noFill/>
          <a:ln w="952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68657" name="Text Box 63">
            <a:extLst>
              <a:ext uri="{FF2B5EF4-FFF2-40B4-BE49-F238E27FC236}">
                <a16:creationId xmlns:a16="http://schemas.microsoft.com/office/drawing/2014/main" id="{0820666C-459E-0F4E-B89F-DCFC47D121FA}"/>
              </a:ext>
            </a:extLst>
          </p:cNvPr>
          <p:cNvSpPr txBox="1">
            <a:spLocks noChangeArrowheads="1"/>
          </p:cNvSpPr>
          <p:nvPr/>
        </p:nvSpPr>
        <p:spPr bwMode="auto">
          <a:xfrm>
            <a:off x="6324600" y="6535739"/>
            <a:ext cx="3048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800">
                <a:sym typeface="Symbol" pitchFamily="2" charset="2"/>
              </a:rPr>
              <a:t></a:t>
            </a:r>
            <a:endParaRPr lang="en-US" altLang="zh-CN" sz="1800">
              <a:solidFill>
                <a:schemeClr val="bg1"/>
              </a:solidFill>
              <a:sym typeface="Symbol" pitchFamily="2" charset="2"/>
            </a:endParaRPr>
          </a:p>
        </p:txBody>
      </p:sp>
      <p:sp>
        <p:nvSpPr>
          <p:cNvPr id="68658" name="Rectangle 64">
            <a:extLst>
              <a:ext uri="{FF2B5EF4-FFF2-40B4-BE49-F238E27FC236}">
                <a16:creationId xmlns:a16="http://schemas.microsoft.com/office/drawing/2014/main" id="{BDA4A6A7-5AA7-084A-874A-C8B9DB9E67F7}"/>
              </a:ext>
            </a:extLst>
          </p:cNvPr>
          <p:cNvSpPr>
            <a:spLocks noGrp="1" noChangeArrowheads="1"/>
          </p:cNvSpPr>
          <p:nvPr>
            <p:ph type="title"/>
          </p:nvPr>
        </p:nvSpPr>
        <p:spPr/>
        <p:txBody>
          <a:bodyPr/>
          <a:lstStyle/>
          <a:p>
            <a:r>
              <a:rPr lang="en-US" altLang="zh-CN"/>
              <a:t>Closest Pair of Points</a:t>
            </a:r>
          </a:p>
        </p:txBody>
      </p:sp>
      <p:sp>
        <p:nvSpPr>
          <p:cNvPr id="68659" name="Rectangle 65">
            <a:extLst>
              <a:ext uri="{FF2B5EF4-FFF2-40B4-BE49-F238E27FC236}">
                <a16:creationId xmlns:a16="http://schemas.microsoft.com/office/drawing/2014/main" id="{0198DB0A-0601-D847-9760-B243C1B38D3B}"/>
              </a:ext>
            </a:extLst>
          </p:cNvPr>
          <p:cNvSpPr>
            <a:spLocks noGrp="1" noChangeArrowheads="1"/>
          </p:cNvSpPr>
          <p:nvPr>
            <p:ph type="body" idx="1"/>
          </p:nvPr>
        </p:nvSpPr>
        <p:spPr/>
        <p:txBody>
          <a:bodyPr/>
          <a:lstStyle/>
          <a:p>
            <a:r>
              <a:rPr lang="en-US" altLang="zh-CN">
                <a:solidFill>
                  <a:schemeClr val="tx1"/>
                </a:solidFill>
              </a:rPr>
              <a:t>Find closest pair with one point in each side, </a:t>
            </a:r>
            <a:r>
              <a:rPr lang="en-US" altLang="zh-CN">
                <a:solidFill>
                  <a:schemeClr val="accent1"/>
                </a:solidFill>
              </a:rPr>
              <a:t>assuming that distance &lt; </a:t>
            </a:r>
            <a:r>
              <a:rPr lang="en-US" altLang="zh-CN">
                <a:solidFill>
                  <a:schemeClr val="accent1"/>
                </a:solidFill>
                <a:sym typeface="Symbol" pitchFamily="2" charset="2"/>
              </a:rPr>
              <a:t></a:t>
            </a:r>
            <a:r>
              <a:rPr lang="en-US" altLang="zh-CN">
                <a:solidFill>
                  <a:schemeClr val="tx1"/>
                </a:solidFill>
                <a:sym typeface="Symbol" pitchFamily="2" charset="2"/>
              </a:rPr>
              <a:t>.</a:t>
            </a:r>
            <a:endParaRPr lang="en-US" altLang="zh-CN">
              <a:sym typeface="Symbol" pitchFamily="2" charset="2"/>
            </a:endParaRPr>
          </a:p>
          <a:p>
            <a:pPr lvl="1"/>
            <a:r>
              <a:rPr lang="en-US" altLang="zh-CN"/>
              <a:t>Observation:  only need to consider points within </a:t>
            </a:r>
            <a:r>
              <a:rPr lang="en-US" altLang="zh-CN">
                <a:sym typeface="Symbol" pitchFamily="2" charset="2"/>
              </a:rPr>
              <a:t></a:t>
            </a:r>
            <a:r>
              <a:rPr lang="en-US" altLang="zh-CN"/>
              <a:t> of line L.</a:t>
            </a:r>
          </a:p>
          <a:p>
            <a:pPr lvl="1"/>
            <a:r>
              <a:rPr lang="en-US" altLang="zh-CN"/>
              <a:t>Sort points in 2</a:t>
            </a:r>
            <a:r>
              <a:rPr lang="en-US" altLang="zh-CN">
                <a:sym typeface="Symbol" pitchFamily="2" charset="2"/>
              </a:rPr>
              <a:t>-</a:t>
            </a:r>
            <a:r>
              <a:rPr lang="en-US" altLang="zh-CN"/>
              <a:t>strip by their y coordinate.</a:t>
            </a:r>
          </a:p>
        </p:txBody>
      </p:sp>
      <p:sp>
        <p:nvSpPr>
          <p:cNvPr id="68660" name="Text Box 66">
            <a:extLst>
              <a:ext uri="{FF2B5EF4-FFF2-40B4-BE49-F238E27FC236}">
                <a16:creationId xmlns:a16="http://schemas.microsoft.com/office/drawing/2014/main" id="{76B8BB6F-AB1E-7A4B-AC3F-5D1C1AE2D87E}"/>
              </a:ext>
            </a:extLst>
          </p:cNvPr>
          <p:cNvSpPr txBox="1">
            <a:spLocks noChangeArrowheads="1"/>
          </p:cNvSpPr>
          <p:nvPr/>
        </p:nvSpPr>
        <p:spPr bwMode="auto">
          <a:xfrm>
            <a:off x="5715000" y="3246438"/>
            <a:ext cx="50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800"/>
              <a:t>L</a:t>
            </a:r>
          </a:p>
        </p:txBody>
      </p:sp>
      <p:sp>
        <p:nvSpPr>
          <p:cNvPr id="68661" name="Text Box 67">
            <a:extLst>
              <a:ext uri="{FF2B5EF4-FFF2-40B4-BE49-F238E27FC236}">
                <a16:creationId xmlns:a16="http://schemas.microsoft.com/office/drawing/2014/main" id="{6A39E120-9ECD-4148-A95E-C9E887183122}"/>
              </a:ext>
            </a:extLst>
          </p:cNvPr>
          <p:cNvSpPr txBox="1">
            <a:spLocks noChangeArrowheads="1"/>
          </p:cNvSpPr>
          <p:nvPr/>
        </p:nvSpPr>
        <p:spPr bwMode="auto">
          <a:xfrm>
            <a:off x="8256589" y="5006976"/>
            <a:ext cx="1895475" cy="366713"/>
          </a:xfrm>
          <a:prstGeom prst="rect">
            <a:avLst/>
          </a:prstGeom>
          <a:solidFill>
            <a:schemeClr val="hlink"/>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800">
                <a:solidFill>
                  <a:schemeClr val="bg1"/>
                </a:solidFill>
                <a:sym typeface="Symbol" pitchFamily="2" charset="2"/>
              </a:rPr>
              <a:t></a:t>
            </a:r>
            <a:r>
              <a:rPr lang="en-US" altLang="zh-CN" sz="1800">
                <a:solidFill>
                  <a:schemeClr val="bg1"/>
                </a:solidFill>
              </a:rPr>
              <a:t> = min(12, 21)</a:t>
            </a:r>
          </a:p>
        </p:txBody>
      </p:sp>
      <p:pic>
        <p:nvPicPr>
          <p:cNvPr id="64" name="Picture 2">
            <a:extLst>
              <a:ext uri="{FF2B5EF4-FFF2-40B4-BE49-F238E27FC236}">
                <a16:creationId xmlns:a16="http://schemas.microsoft.com/office/drawing/2014/main" id="{0F1D6F49-E7C9-8944-92DC-6C3D486D83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65" name="Rectangle 4">
            <a:extLst>
              <a:ext uri="{FF2B5EF4-FFF2-40B4-BE49-F238E27FC236}">
                <a16:creationId xmlns:a16="http://schemas.microsoft.com/office/drawing/2014/main" id="{1F2E326A-3ABD-B84A-BCC3-5B67C280A6EE}"/>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4588870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Number Placeholder 3">
            <a:extLst>
              <a:ext uri="{FF2B5EF4-FFF2-40B4-BE49-F238E27FC236}">
                <a16:creationId xmlns:a16="http://schemas.microsoft.com/office/drawing/2014/main" id="{42885534-4373-E543-93C7-B7F9EB352791}"/>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66B46EBD-3F9C-2244-9210-7389FB28E199}" type="slidenum">
              <a:rPr lang="en-US" altLang="zh-CN" sz="800"/>
              <a:pPr/>
              <a:t>65</a:t>
            </a:fld>
            <a:endParaRPr lang="en-US" altLang="zh-CN" sz="1400"/>
          </a:p>
        </p:txBody>
      </p:sp>
      <p:sp>
        <p:nvSpPr>
          <p:cNvPr id="70658" name="Rectangle 2">
            <a:extLst>
              <a:ext uri="{FF2B5EF4-FFF2-40B4-BE49-F238E27FC236}">
                <a16:creationId xmlns:a16="http://schemas.microsoft.com/office/drawing/2014/main" id="{C2A6E9A9-AC97-F449-96EA-9D7B36C6EE1B}"/>
              </a:ext>
            </a:extLst>
          </p:cNvPr>
          <p:cNvSpPr>
            <a:spLocks noChangeArrowheads="1"/>
          </p:cNvSpPr>
          <p:nvPr/>
        </p:nvSpPr>
        <p:spPr bwMode="auto">
          <a:xfrm>
            <a:off x="3200400" y="2971800"/>
            <a:ext cx="6248400" cy="3581400"/>
          </a:xfrm>
          <a:prstGeom prst="rect">
            <a:avLst/>
          </a:prstGeom>
          <a:solidFill>
            <a:schemeClr val="accent5">
              <a:lumMod val="20000"/>
              <a:lumOff val="80000"/>
            </a:schemeClr>
          </a:solidFill>
          <a:ln w="12700">
            <a:solidFill>
              <a:schemeClr val="tx1"/>
            </a:solidFill>
            <a:miter lim="800000"/>
            <a:headEnd/>
            <a:tailEnd/>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endParaRPr lang="zh-CN" altLang="zh-CN"/>
          </a:p>
        </p:txBody>
      </p:sp>
      <p:sp>
        <p:nvSpPr>
          <p:cNvPr id="70659" name="Rectangle 3">
            <a:extLst>
              <a:ext uri="{FF2B5EF4-FFF2-40B4-BE49-F238E27FC236}">
                <a16:creationId xmlns:a16="http://schemas.microsoft.com/office/drawing/2014/main" id="{751302E6-6E1B-1948-8D0C-4A91B5072580}"/>
              </a:ext>
            </a:extLst>
          </p:cNvPr>
          <p:cNvSpPr>
            <a:spLocks noChangeArrowheads="1"/>
          </p:cNvSpPr>
          <p:nvPr/>
        </p:nvSpPr>
        <p:spPr bwMode="auto">
          <a:xfrm>
            <a:off x="5334000" y="2986088"/>
            <a:ext cx="914400" cy="3567112"/>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endParaRPr lang="zh-CN" altLang="zh-CN"/>
          </a:p>
        </p:txBody>
      </p:sp>
      <p:sp>
        <p:nvSpPr>
          <p:cNvPr id="70660" name="Oval 4">
            <a:extLst>
              <a:ext uri="{FF2B5EF4-FFF2-40B4-BE49-F238E27FC236}">
                <a16:creationId xmlns:a16="http://schemas.microsoft.com/office/drawing/2014/main" id="{EE949ECD-CBB5-A144-927A-EBB461D76ED2}"/>
              </a:ext>
            </a:extLst>
          </p:cNvPr>
          <p:cNvSpPr>
            <a:spLocks noChangeArrowheads="1"/>
          </p:cNvSpPr>
          <p:nvPr/>
        </p:nvSpPr>
        <p:spPr bwMode="auto">
          <a:xfrm flipH="1">
            <a:off x="3810000" y="4114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70661" name="Oval 5">
            <a:extLst>
              <a:ext uri="{FF2B5EF4-FFF2-40B4-BE49-F238E27FC236}">
                <a16:creationId xmlns:a16="http://schemas.microsoft.com/office/drawing/2014/main" id="{F1C6D2B7-9045-4847-BE0E-7DC11624483B}"/>
              </a:ext>
            </a:extLst>
          </p:cNvPr>
          <p:cNvSpPr>
            <a:spLocks noChangeArrowheads="1"/>
          </p:cNvSpPr>
          <p:nvPr/>
        </p:nvSpPr>
        <p:spPr bwMode="auto">
          <a:xfrm flipH="1">
            <a:off x="5638800" y="4038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70662" name="Oval 6">
            <a:extLst>
              <a:ext uri="{FF2B5EF4-FFF2-40B4-BE49-F238E27FC236}">
                <a16:creationId xmlns:a16="http://schemas.microsoft.com/office/drawing/2014/main" id="{DE921558-08AE-6A4A-9818-BB30A6FC2FA5}"/>
              </a:ext>
            </a:extLst>
          </p:cNvPr>
          <p:cNvSpPr>
            <a:spLocks noChangeArrowheads="1"/>
          </p:cNvSpPr>
          <p:nvPr/>
        </p:nvSpPr>
        <p:spPr bwMode="auto">
          <a:xfrm flipH="1">
            <a:off x="4876800" y="5410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70663" name="Oval 7">
            <a:extLst>
              <a:ext uri="{FF2B5EF4-FFF2-40B4-BE49-F238E27FC236}">
                <a16:creationId xmlns:a16="http://schemas.microsoft.com/office/drawing/2014/main" id="{484518E8-93D4-4F4A-8AEC-88DB79C31D10}"/>
              </a:ext>
            </a:extLst>
          </p:cNvPr>
          <p:cNvSpPr>
            <a:spLocks noChangeArrowheads="1"/>
          </p:cNvSpPr>
          <p:nvPr/>
        </p:nvSpPr>
        <p:spPr bwMode="auto">
          <a:xfrm flipH="1">
            <a:off x="5943600" y="6019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70664" name="Oval 8">
            <a:extLst>
              <a:ext uri="{FF2B5EF4-FFF2-40B4-BE49-F238E27FC236}">
                <a16:creationId xmlns:a16="http://schemas.microsoft.com/office/drawing/2014/main" id="{A0DBC655-8E3B-8740-A980-72685D2511EC}"/>
              </a:ext>
            </a:extLst>
          </p:cNvPr>
          <p:cNvSpPr>
            <a:spLocks noChangeArrowheads="1"/>
          </p:cNvSpPr>
          <p:nvPr/>
        </p:nvSpPr>
        <p:spPr bwMode="auto">
          <a:xfrm flipH="1">
            <a:off x="34290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70665" name="Oval 9">
            <a:extLst>
              <a:ext uri="{FF2B5EF4-FFF2-40B4-BE49-F238E27FC236}">
                <a16:creationId xmlns:a16="http://schemas.microsoft.com/office/drawing/2014/main" id="{7ECCDF24-F2E1-7341-849F-A0DE9DAAB785}"/>
              </a:ext>
            </a:extLst>
          </p:cNvPr>
          <p:cNvSpPr>
            <a:spLocks noChangeArrowheads="1"/>
          </p:cNvSpPr>
          <p:nvPr/>
        </p:nvSpPr>
        <p:spPr bwMode="auto">
          <a:xfrm flipH="1">
            <a:off x="4419600" y="3962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70666" name="Oval 10">
            <a:extLst>
              <a:ext uri="{FF2B5EF4-FFF2-40B4-BE49-F238E27FC236}">
                <a16:creationId xmlns:a16="http://schemas.microsoft.com/office/drawing/2014/main" id="{C6655816-48E9-8C49-8C94-9AF2A4F4BB81}"/>
              </a:ext>
            </a:extLst>
          </p:cNvPr>
          <p:cNvSpPr>
            <a:spLocks noChangeArrowheads="1"/>
          </p:cNvSpPr>
          <p:nvPr/>
        </p:nvSpPr>
        <p:spPr bwMode="auto">
          <a:xfrm flipH="1">
            <a:off x="4648200" y="3276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70667" name="Oval 11">
            <a:extLst>
              <a:ext uri="{FF2B5EF4-FFF2-40B4-BE49-F238E27FC236}">
                <a16:creationId xmlns:a16="http://schemas.microsoft.com/office/drawing/2014/main" id="{D8D10F3E-3AF5-F048-8A66-8F38145BB58C}"/>
              </a:ext>
            </a:extLst>
          </p:cNvPr>
          <p:cNvSpPr>
            <a:spLocks noChangeArrowheads="1"/>
          </p:cNvSpPr>
          <p:nvPr/>
        </p:nvSpPr>
        <p:spPr bwMode="auto">
          <a:xfrm flipH="1">
            <a:off x="4724400" y="4267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70668" name="Oval 12">
            <a:extLst>
              <a:ext uri="{FF2B5EF4-FFF2-40B4-BE49-F238E27FC236}">
                <a16:creationId xmlns:a16="http://schemas.microsoft.com/office/drawing/2014/main" id="{6C01ABFC-B718-6842-9DB7-ABEE7F297636}"/>
              </a:ext>
            </a:extLst>
          </p:cNvPr>
          <p:cNvSpPr>
            <a:spLocks noChangeArrowheads="1"/>
          </p:cNvSpPr>
          <p:nvPr/>
        </p:nvSpPr>
        <p:spPr bwMode="auto">
          <a:xfrm flipH="1">
            <a:off x="71628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70669" name="Oval 13">
            <a:extLst>
              <a:ext uri="{FF2B5EF4-FFF2-40B4-BE49-F238E27FC236}">
                <a16:creationId xmlns:a16="http://schemas.microsoft.com/office/drawing/2014/main" id="{74580B60-E7A0-A54B-B156-6ECC268B1209}"/>
              </a:ext>
            </a:extLst>
          </p:cNvPr>
          <p:cNvSpPr>
            <a:spLocks noChangeArrowheads="1"/>
          </p:cNvSpPr>
          <p:nvPr/>
        </p:nvSpPr>
        <p:spPr bwMode="auto">
          <a:xfrm flipH="1">
            <a:off x="54102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70670" name="Oval 14">
            <a:extLst>
              <a:ext uri="{FF2B5EF4-FFF2-40B4-BE49-F238E27FC236}">
                <a16:creationId xmlns:a16="http://schemas.microsoft.com/office/drawing/2014/main" id="{27CBEBB5-7F90-7D43-A5EF-1B30D893D4D6}"/>
              </a:ext>
            </a:extLst>
          </p:cNvPr>
          <p:cNvSpPr>
            <a:spLocks noChangeArrowheads="1"/>
          </p:cNvSpPr>
          <p:nvPr/>
        </p:nvSpPr>
        <p:spPr bwMode="auto">
          <a:xfrm flipH="1">
            <a:off x="6629400" y="4191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70671" name="Oval 15">
            <a:extLst>
              <a:ext uri="{FF2B5EF4-FFF2-40B4-BE49-F238E27FC236}">
                <a16:creationId xmlns:a16="http://schemas.microsoft.com/office/drawing/2014/main" id="{C9AD5544-6636-B24B-AFE4-F399CF0B5D84}"/>
              </a:ext>
            </a:extLst>
          </p:cNvPr>
          <p:cNvSpPr>
            <a:spLocks noChangeArrowheads="1"/>
          </p:cNvSpPr>
          <p:nvPr/>
        </p:nvSpPr>
        <p:spPr bwMode="auto">
          <a:xfrm flipH="1">
            <a:off x="6400800" y="4572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70672" name="Oval 16">
            <a:extLst>
              <a:ext uri="{FF2B5EF4-FFF2-40B4-BE49-F238E27FC236}">
                <a16:creationId xmlns:a16="http://schemas.microsoft.com/office/drawing/2014/main" id="{FB1FBD5F-B26A-3346-A338-D96336F58D7D}"/>
              </a:ext>
            </a:extLst>
          </p:cNvPr>
          <p:cNvSpPr>
            <a:spLocks noChangeArrowheads="1"/>
          </p:cNvSpPr>
          <p:nvPr/>
        </p:nvSpPr>
        <p:spPr bwMode="auto">
          <a:xfrm flipH="1">
            <a:off x="9144000" y="6400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70673" name="Oval 17">
            <a:extLst>
              <a:ext uri="{FF2B5EF4-FFF2-40B4-BE49-F238E27FC236}">
                <a16:creationId xmlns:a16="http://schemas.microsoft.com/office/drawing/2014/main" id="{E221C036-EA58-1341-88CF-CE80B0CCC8AE}"/>
              </a:ext>
            </a:extLst>
          </p:cNvPr>
          <p:cNvSpPr>
            <a:spLocks noChangeArrowheads="1"/>
          </p:cNvSpPr>
          <p:nvPr/>
        </p:nvSpPr>
        <p:spPr bwMode="auto">
          <a:xfrm flipH="1">
            <a:off x="7543800" y="3352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70674" name="Oval 18">
            <a:extLst>
              <a:ext uri="{FF2B5EF4-FFF2-40B4-BE49-F238E27FC236}">
                <a16:creationId xmlns:a16="http://schemas.microsoft.com/office/drawing/2014/main" id="{5E3BD118-7BD7-D24A-A628-72E618C33AAD}"/>
              </a:ext>
            </a:extLst>
          </p:cNvPr>
          <p:cNvSpPr>
            <a:spLocks noChangeArrowheads="1"/>
          </p:cNvSpPr>
          <p:nvPr/>
        </p:nvSpPr>
        <p:spPr bwMode="auto">
          <a:xfrm flipH="1">
            <a:off x="8001000" y="4648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70675" name="Oval 19">
            <a:extLst>
              <a:ext uri="{FF2B5EF4-FFF2-40B4-BE49-F238E27FC236}">
                <a16:creationId xmlns:a16="http://schemas.microsoft.com/office/drawing/2014/main" id="{E8A2A02B-8C7E-F94E-A150-B4B5EA51F813}"/>
              </a:ext>
            </a:extLst>
          </p:cNvPr>
          <p:cNvSpPr>
            <a:spLocks noChangeArrowheads="1"/>
          </p:cNvSpPr>
          <p:nvPr/>
        </p:nvSpPr>
        <p:spPr bwMode="auto">
          <a:xfrm flipH="1">
            <a:off x="3352800" y="4495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70676" name="Oval 20">
            <a:extLst>
              <a:ext uri="{FF2B5EF4-FFF2-40B4-BE49-F238E27FC236}">
                <a16:creationId xmlns:a16="http://schemas.microsoft.com/office/drawing/2014/main" id="{CD127FB5-01CA-E349-91A6-A9F101732140}"/>
              </a:ext>
            </a:extLst>
          </p:cNvPr>
          <p:cNvSpPr>
            <a:spLocks noChangeArrowheads="1"/>
          </p:cNvSpPr>
          <p:nvPr/>
        </p:nvSpPr>
        <p:spPr bwMode="auto">
          <a:xfrm flipH="1">
            <a:off x="5867400" y="4343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70677" name="Oval 21">
            <a:extLst>
              <a:ext uri="{FF2B5EF4-FFF2-40B4-BE49-F238E27FC236}">
                <a16:creationId xmlns:a16="http://schemas.microsoft.com/office/drawing/2014/main" id="{A3EB0CC4-D422-E244-B8E4-F8FD8374CBBF}"/>
              </a:ext>
            </a:extLst>
          </p:cNvPr>
          <p:cNvSpPr>
            <a:spLocks noChangeArrowheads="1"/>
          </p:cNvSpPr>
          <p:nvPr/>
        </p:nvSpPr>
        <p:spPr bwMode="auto">
          <a:xfrm flipH="1">
            <a:off x="4876800" y="4724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70678" name="Oval 22">
            <a:extLst>
              <a:ext uri="{FF2B5EF4-FFF2-40B4-BE49-F238E27FC236}">
                <a16:creationId xmlns:a16="http://schemas.microsoft.com/office/drawing/2014/main" id="{8A0B1830-7F3C-5F45-8AAA-DE2440B30642}"/>
              </a:ext>
            </a:extLst>
          </p:cNvPr>
          <p:cNvSpPr>
            <a:spLocks noChangeArrowheads="1"/>
          </p:cNvSpPr>
          <p:nvPr/>
        </p:nvSpPr>
        <p:spPr bwMode="auto">
          <a:xfrm flipH="1">
            <a:off x="5638800" y="4495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70679" name="Oval 23">
            <a:extLst>
              <a:ext uri="{FF2B5EF4-FFF2-40B4-BE49-F238E27FC236}">
                <a16:creationId xmlns:a16="http://schemas.microsoft.com/office/drawing/2014/main" id="{12843DDE-EED5-3D4A-8992-03D265CC79DA}"/>
              </a:ext>
            </a:extLst>
          </p:cNvPr>
          <p:cNvSpPr>
            <a:spLocks noChangeArrowheads="1"/>
          </p:cNvSpPr>
          <p:nvPr/>
        </p:nvSpPr>
        <p:spPr bwMode="auto">
          <a:xfrm flipH="1">
            <a:off x="5486400" y="5334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70680" name="Oval 24">
            <a:extLst>
              <a:ext uri="{FF2B5EF4-FFF2-40B4-BE49-F238E27FC236}">
                <a16:creationId xmlns:a16="http://schemas.microsoft.com/office/drawing/2014/main" id="{C43AEEFE-1AA1-9745-8D67-FFD837DC36F6}"/>
              </a:ext>
            </a:extLst>
          </p:cNvPr>
          <p:cNvSpPr>
            <a:spLocks noChangeArrowheads="1"/>
          </p:cNvSpPr>
          <p:nvPr/>
        </p:nvSpPr>
        <p:spPr bwMode="auto">
          <a:xfrm flipH="1">
            <a:off x="3429000" y="5638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70681" name="Oval 25">
            <a:extLst>
              <a:ext uri="{FF2B5EF4-FFF2-40B4-BE49-F238E27FC236}">
                <a16:creationId xmlns:a16="http://schemas.microsoft.com/office/drawing/2014/main" id="{2293E03D-5F56-1043-AAC8-6CA62836ED2F}"/>
              </a:ext>
            </a:extLst>
          </p:cNvPr>
          <p:cNvSpPr>
            <a:spLocks noChangeArrowheads="1"/>
          </p:cNvSpPr>
          <p:nvPr/>
        </p:nvSpPr>
        <p:spPr bwMode="auto">
          <a:xfrm flipH="1">
            <a:off x="37338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70682" name="Oval 26">
            <a:extLst>
              <a:ext uri="{FF2B5EF4-FFF2-40B4-BE49-F238E27FC236}">
                <a16:creationId xmlns:a16="http://schemas.microsoft.com/office/drawing/2014/main" id="{0F155C37-41AD-B144-BE0A-67530BD64567}"/>
              </a:ext>
            </a:extLst>
          </p:cNvPr>
          <p:cNvSpPr>
            <a:spLocks noChangeArrowheads="1"/>
          </p:cNvSpPr>
          <p:nvPr/>
        </p:nvSpPr>
        <p:spPr bwMode="auto">
          <a:xfrm flipH="1">
            <a:off x="5334000" y="6324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70683" name="Oval 27">
            <a:extLst>
              <a:ext uri="{FF2B5EF4-FFF2-40B4-BE49-F238E27FC236}">
                <a16:creationId xmlns:a16="http://schemas.microsoft.com/office/drawing/2014/main" id="{345AB964-71C7-DC47-A601-0E0BC0FF8057}"/>
              </a:ext>
            </a:extLst>
          </p:cNvPr>
          <p:cNvSpPr>
            <a:spLocks noChangeArrowheads="1"/>
          </p:cNvSpPr>
          <p:nvPr/>
        </p:nvSpPr>
        <p:spPr bwMode="auto">
          <a:xfrm flipH="1">
            <a:off x="3276600" y="6096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70684" name="Oval 28">
            <a:extLst>
              <a:ext uri="{FF2B5EF4-FFF2-40B4-BE49-F238E27FC236}">
                <a16:creationId xmlns:a16="http://schemas.microsoft.com/office/drawing/2014/main" id="{49B79AA7-75D3-034A-BA76-AF1917FDD963}"/>
              </a:ext>
            </a:extLst>
          </p:cNvPr>
          <p:cNvSpPr>
            <a:spLocks noChangeArrowheads="1"/>
          </p:cNvSpPr>
          <p:nvPr/>
        </p:nvSpPr>
        <p:spPr bwMode="auto">
          <a:xfrm flipH="1">
            <a:off x="4572000" y="6096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70685" name="Oval 29">
            <a:extLst>
              <a:ext uri="{FF2B5EF4-FFF2-40B4-BE49-F238E27FC236}">
                <a16:creationId xmlns:a16="http://schemas.microsoft.com/office/drawing/2014/main" id="{476EBF15-EAE0-5245-A931-ABC33580A7AD}"/>
              </a:ext>
            </a:extLst>
          </p:cNvPr>
          <p:cNvSpPr>
            <a:spLocks noChangeArrowheads="1"/>
          </p:cNvSpPr>
          <p:nvPr/>
        </p:nvSpPr>
        <p:spPr bwMode="auto">
          <a:xfrm flipH="1">
            <a:off x="9067800" y="3886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70686" name="Oval 30">
            <a:extLst>
              <a:ext uri="{FF2B5EF4-FFF2-40B4-BE49-F238E27FC236}">
                <a16:creationId xmlns:a16="http://schemas.microsoft.com/office/drawing/2014/main" id="{92803001-D235-D546-8B68-782742BA6748}"/>
              </a:ext>
            </a:extLst>
          </p:cNvPr>
          <p:cNvSpPr>
            <a:spLocks noChangeArrowheads="1"/>
          </p:cNvSpPr>
          <p:nvPr/>
        </p:nvSpPr>
        <p:spPr bwMode="auto">
          <a:xfrm flipH="1">
            <a:off x="8382000" y="3429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70687" name="Oval 31">
            <a:extLst>
              <a:ext uri="{FF2B5EF4-FFF2-40B4-BE49-F238E27FC236}">
                <a16:creationId xmlns:a16="http://schemas.microsoft.com/office/drawing/2014/main" id="{532E3AD7-8799-CC47-BF66-88B45BF2F06A}"/>
              </a:ext>
            </a:extLst>
          </p:cNvPr>
          <p:cNvSpPr>
            <a:spLocks noChangeArrowheads="1"/>
          </p:cNvSpPr>
          <p:nvPr/>
        </p:nvSpPr>
        <p:spPr bwMode="auto">
          <a:xfrm flipH="1">
            <a:off x="68580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70688" name="Oval 32">
            <a:extLst>
              <a:ext uri="{FF2B5EF4-FFF2-40B4-BE49-F238E27FC236}">
                <a16:creationId xmlns:a16="http://schemas.microsoft.com/office/drawing/2014/main" id="{29CFFF80-D774-DD43-983D-51117598D7BA}"/>
              </a:ext>
            </a:extLst>
          </p:cNvPr>
          <p:cNvSpPr>
            <a:spLocks noChangeArrowheads="1"/>
          </p:cNvSpPr>
          <p:nvPr/>
        </p:nvSpPr>
        <p:spPr bwMode="auto">
          <a:xfrm flipH="1">
            <a:off x="9067800" y="3276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70689" name="Oval 33">
            <a:extLst>
              <a:ext uri="{FF2B5EF4-FFF2-40B4-BE49-F238E27FC236}">
                <a16:creationId xmlns:a16="http://schemas.microsoft.com/office/drawing/2014/main" id="{92ADE80E-4D59-AF42-825F-2833039F701F}"/>
              </a:ext>
            </a:extLst>
          </p:cNvPr>
          <p:cNvSpPr>
            <a:spLocks noChangeArrowheads="1"/>
          </p:cNvSpPr>
          <p:nvPr/>
        </p:nvSpPr>
        <p:spPr bwMode="auto">
          <a:xfrm flipH="1">
            <a:off x="7543800" y="5029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70690" name="Oval 34">
            <a:extLst>
              <a:ext uri="{FF2B5EF4-FFF2-40B4-BE49-F238E27FC236}">
                <a16:creationId xmlns:a16="http://schemas.microsoft.com/office/drawing/2014/main" id="{DD147B9D-2185-8944-8348-CE7B958ACAAF}"/>
              </a:ext>
            </a:extLst>
          </p:cNvPr>
          <p:cNvSpPr>
            <a:spLocks noChangeArrowheads="1"/>
          </p:cNvSpPr>
          <p:nvPr/>
        </p:nvSpPr>
        <p:spPr bwMode="auto">
          <a:xfrm flipH="1">
            <a:off x="7772400" y="6172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70691" name="Oval 35">
            <a:extLst>
              <a:ext uri="{FF2B5EF4-FFF2-40B4-BE49-F238E27FC236}">
                <a16:creationId xmlns:a16="http://schemas.microsoft.com/office/drawing/2014/main" id="{45308809-35E8-D648-BA80-D885CDA003C1}"/>
              </a:ext>
            </a:extLst>
          </p:cNvPr>
          <p:cNvSpPr>
            <a:spLocks noChangeArrowheads="1"/>
          </p:cNvSpPr>
          <p:nvPr/>
        </p:nvSpPr>
        <p:spPr bwMode="auto">
          <a:xfrm flipH="1">
            <a:off x="9144000" y="4724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70692" name="Oval 36">
            <a:extLst>
              <a:ext uri="{FF2B5EF4-FFF2-40B4-BE49-F238E27FC236}">
                <a16:creationId xmlns:a16="http://schemas.microsoft.com/office/drawing/2014/main" id="{86C258AC-FDEA-BB4B-AE3B-24639AAD34B4}"/>
              </a:ext>
            </a:extLst>
          </p:cNvPr>
          <p:cNvSpPr>
            <a:spLocks noChangeArrowheads="1"/>
          </p:cNvSpPr>
          <p:nvPr/>
        </p:nvSpPr>
        <p:spPr bwMode="auto">
          <a:xfrm flipH="1">
            <a:off x="80010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70693" name="Oval 37">
            <a:extLst>
              <a:ext uri="{FF2B5EF4-FFF2-40B4-BE49-F238E27FC236}">
                <a16:creationId xmlns:a16="http://schemas.microsoft.com/office/drawing/2014/main" id="{82DCCAD1-D181-D948-A0F8-43F9DF0786E2}"/>
              </a:ext>
            </a:extLst>
          </p:cNvPr>
          <p:cNvSpPr>
            <a:spLocks noChangeArrowheads="1"/>
          </p:cNvSpPr>
          <p:nvPr/>
        </p:nvSpPr>
        <p:spPr bwMode="auto">
          <a:xfrm flipH="1">
            <a:off x="8763000" y="5562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70694" name="Line 38">
            <a:extLst>
              <a:ext uri="{FF2B5EF4-FFF2-40B4-BE49-F238E27FC236}">
                <a16:creationId xmlns:a16="http://schemas.microsoft.com/office/drawing/2014/main" id="{5548CA6C-F71A-1A45-BECA-37A2FB656D17}"/>
              </a:ext>
            </a:extLst>
          </p:cNvPr>
          <p:cNvSpPr>
            <a:spLocks noChangeShapeType="1"/>
          </p:cNvSpPr>
          <p:nvPr/>
        </p:nvSpPr>
        <p:spPr bwMode="auto">
          <a:xfrm>
            <a:off x="5791200" y="2971800"/>
            <a:ext cx="0" cy="3581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grpSp>
        <p:nvGrpSpPr>
          <p:cNvPr id="70695" name="Group 39">
            <a:extLst>
              <a:ext uri="{FF2B5EF4-FFF2-40B4-BE49-F238E27FC236}">
                <a16:creationId xmlns:a16="http://schemas.microsoft.com/office/drawing/2014/main" id="{52607946-888A-BE46-9714-3B6217FDB9A4}"/>
              </a:ext>
            </a:extLst>
          </p:cNvPr>
          <p:cNvGrpSpPr>
            <a:grpSpLocks/>
          </p:cNvGrpSpPr>
          <p:nvPr/>
        </p:nvGrpSpPr>
        <p:grpSpPr bwMode="auto">
          <a:xfrm>
            <a:off x="3260726" y="5224464"/>
            <a:ext cx="549275" cy="490537"/>
            <a:chOff x="1094" y="3291"/>
            <a:chExt cx="346" cy="309"/>
          </a:xfrm>
        </p:grpSpPr>
        <p:sp>
          <p:nvSpPr>
            <p:cNvPr id="70715" name="Line 40">
              <a:extLst>
                <a:ext uri="{FF2B5EF4-FFF2-40B4-BE49-F238E27FC236}">
                  <a16:creationId xmlns:a16="http://schemas.microsoft.com/office/drawing/2014/main" id="{D753620F-4B91-3945-B92F-A7783876CBC9}"/>
                </a:ext>
              </a:extLst>
            </p:cNvPr>
            <p:cNvSpPr>
              <a:spLocks noChangeShapeType="1"/>
            </p:cNvSpPr>
            <p:nvPr/>
          </p:nvSpPr>
          <p:spPr bwMode="auto">
            <a:xfrm flipH="1">
              <a:off x="1242" y="3489"/>
              <a:ext cx="156" cy="75"/>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70716" name="Oval 41">
              <a:extLst>
                <a:ext uri="{FF2B5EF4-FFF2-40B4-BE49-F238E27FC236}">
                  <a16:creationId xmlns:a16="http://schemas.microsoft.com/office/drawing/2014/main" id="{DD084EB6-C997-2C4E-AA53-324DC6014CED}"/>
                </a:ext>
              </a:extLst>
            </p:cNvPr>
            <p:cNvSpPr>
              <a:spLocks noChangeArrowheads="1"/>
            </p:cNvSpPr>
            <p:nvPr/>
          </p:nvSpPr>
          <p:spPr bwMode="auto">
            <a:xfrm flipH="1">
              <a:off x="1200" y="3552"/>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70717" name="Oval 42">
              <a:extLst>
                <a:ext uri="{FF2B5EF4-FFF2-40B4-BE49-F238E27FC236}">
                  <a16:creationId xmlns:a16="http://schemas.microsoft.com/office/drawing/2014/main" id="{158711BA-7AB1-814E-8975-BA6397063C63}"/>
                </a:ext>
              </a:extLst>
            </p:cNvPr>
            <p:cNvSpPr>
              <a:spLocks noChangeArrowheads="1"/>
            </p:cNvSpPr>
            <p:nvPr/>
          </p:nvSpPr>
          <p:spPr bwMode="auto">
            <a:xfrm flipH="1">
              <a:off x="1392" y="3456"/>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70718" name="Text Box 43">
              <a:extLst>
                <a:ext uri="{FF2B5EF4-FFF2-40B4-BE49-F238E27FC236}">
                  <a16:creationId xmlns:a16="http://schemas.microsoft.com/office/drawing/2014/main" id="{0931AA82-02F0-174B-83E6-28BF9EC686F2}"/>
                </a:ext>
              </a:extLst>
            </p:cNvPr>
            <p:cNvSpPr txBox="1">
              <a:spLocks noChangeArrowheads="1"/>
            </p:cNvSpPr>
            <p:nvPr/>
          </p:nvSpPr>
          <p:spPr bwMode="auto">
            <a:xfrm>
              <a:off x="1094" y="3291"/>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800"/>
                <a:t>12</a:t>
              </a:r>
            </a:p>
          </p:txBody>
        </p:sp>
      </p:grpSp>
      <p:grpSp>
        <p:nvGrpSpPr>
          <p:cNvPr id="70696" name="Group 44">
            <a:extLst>
              <a:ext uri="{FF2B5EF4-FFF2-40B4-BE49-F238E27FC236}">
                <a16:creationId xmlns:a16="http://schemas.microsoft.com/office/drawing/2014/main" id="{24B65AC1-A914-544C-98CD-26FF8A40ECD8}"/>
              </a:ext>
            </a:extLst>
          </p:cNvPr>
          <p:cNvGrpSpPr>
            <a:grpSpLocks/>
          </p:cNvGrpSpPr>
          <p:nvPr/>
        </p:nvGrpSpPr>
        <p:grpSpPr bwMode="auto">
          <a:xfrm>
            <a:off x="6400800" y="4191000"/>
            <a:ext cx="731838" cy="522288"/>
            <a:chOff x="3072" y="2640"/>
            <a:chExt cx="461" cy="329"/>
          </a:xfrm>
        </p:grpSpPr>
        <p:grpSp>
          <p:nvGrpSpPr>
            <p:cNvPr id="70710" name="Group 45">
              <a:extLst>
                <a:ext uri="{FF2B5EF4-FFF2-40B4-BE49-F238E27FC236}">
                  <a16:creationId xmlns:a16="http://schemas.microsoft.com/office/drawing/2014/main" id="{C0493ABC-C8F4-9C46-99FC-E23B86FCE49E}"/>
                </a:ext>
              </a:extLst>
            </p:cNvPr>
            <p:cNvGrpSpPr>
              <a:grpSpLocks/>
            </p:cNvGrpSpPr>
            <p:nvPr/>
          </p:nvGrpSpPr>
          <p:grpSpPr bwMode="auto">
            <a:xfrm>
              <a:off x="3072" y="2640"/>
              <a:ext cx="192" cy="288"/>
              <a:chOff x="3072" y="2640"/>
              <a:chExt cx="192" cy="288"/>
            </a:xfrm>
          </p:grpSpPr>
          <p:sp>
            <p:nvSpPr>
              <p:cNvPr id="70712" name="Line 46">
                <a:extLst>
                  <a:ext uri="{FF2B5EF4-FFF2-40B4-BE49-F238E27FC236}">
                    <a16:creationId xmlns:a16="http://schemas.microsoft.com/office/drawing/2014/main" id="{46D84FDE-8845-2744-A554-BCEA019125F2}"/>
                  </a:ext>
                </a:extLst>
              </p:cNvPr>
              <p:cNvSpPr>
                <a:spLocks noChangeShapeType="1"/>
              </p:cNvSpPr>
              <p:nvPr/>
            </p:nvSpPr>
            <p:spPr bwMode="auto">
              <a:xfrm flipH="1">
                <a:off x="3111" y="2685"/>
                <a:ext cx="114" cy="198"/>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70713" name="Oval 47">
                <a:extLst>
                  <a:ext uri="{FF2B5EF4-FFF2-40B4-BE49-F238E27FC236}">
                    <a16:creationId xmlns:a16="http://schemas.microsoft.com/office/drawing/2014/main" id="{A1263395-96B2-6540-B7DE-9BF169B77982}"/>
                  </a:ext>
                </a:extLst>
              </p:cNvPr>
              <p:cNvSpPr>
                <a:spLocks noChangeArrowheads="1"/>
              </p:cNvSpPr>
              <p:nvPr/>
            </p:nvSpPr>
            <p:spPr bwMode="auto">
              <a:xfrm flipH="1">
                <a:off x="3216" y="2640"/>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sp>
            <p:nvSpPr>
              <p:cNvPr id="70714" name="Oval 48">
                <a:extLst>
                  <a:ext uri="{FF2B5EF4-FFF2-40B4-BE49-F238E27FC236}">
                    <a16:creationId xmlns:a16="http://schemas.microsoft.com/office/drawing/2014/main" id="{190CC6BD-EE2D-634A-8540-B5EF6B5E9EFD}"/>
                  </a:ext>
                </a:extLst>
              </p:cNvPr>
              <p:cNvSpPr>
                <a:spLocks noChangeArrowheads="1"/>
              </p:cNvSpPr>
              <p:nvPr/>
            </p:nvSpPr>
            <p:spPr bwMode="auto">
              <a:xfrm flipH="1">
                <a:off x="3072" y="2880"/>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lang="zh-CN" altLang="zh-CN" sz="2400"/>
              </a:p>
            </p:txBody>
          </p:sp>
        </p:grpSp>
        <p:sp>
          <p:nvSpPr>
            <p:cNvPr id="70711" name="Text Box 49">
              <a:extLst>
                <a:ext uri="{FF2B5EF4-FFF2-40B4-BE49-F238E27FC236}">
                  <a16:creationId xmlns:a16="http://schemas.microsoft.com/office/drawing/2014/main" id="{EDA7CF0A-C2AB-0744-9F4E-708B19CD3EAE}"/>
                </a:ext>
              </a:extLst>
            </p:cNvPr>
            <p:cNvSpPr txBox="1">
              <a:spLocks noChangeArrowheads="1"/>
            </p:cNvSpPr>
            <p:nvPr/>
          </p:nvSpPr>
          <p:spPr bwMode="auto">
            <a:xfrm>
              <a:off x="3217" y="2738"/>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800"/>
                <a:t>21</a:t>
              </a:r>
            </a:p>
          </p:txBody>
        </p:sp>
      </p:grpSp>
      <p:sp>
        <p:nvSpPr>
          <p:cNvPr id="70697" name="Oval 50">
            <a:extLst>
              <a:ext uri="{FF2B5EF4-FFF2-40B4-BE49-F238E27FC236}">
                <a16:creationId xmlns:a16="http://schemas.microsoft.com/office/drawing/2014/main" id="{EE16BAD3-7D5E-7E48-B33E-BDF4A9441FA4}"/>
              </a:ext>
            </a:extLst>
          </p:cNvPr>
          <p:cNvSpPr>
            <a:spLocks noChangeArrowheads="1"/>
          </p:cNvSpPr>
          <p:nvPr/>
        </p:nvSpPr>
        <p:spPr bwMode="auto">
          <a:xfrm>
            <a:off x="5334000" y="6248400"/>
            <a:ext cx="228600" cy="2286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zh-CN" sz="1200">
                <a:solidFill>
                  <a:srgbClr val="FFFFFF"/>
                </a:solidFill>
              </a:rPr>
              <a:t>1</a:t>
            </a:r>
            <a:endParaRPr lang="en-US" altLang="zh-CN" sz="2400"/>
          </a:p>
        </p:txBody>
      </p:sp>
      <p:sp>
        <p:nvSpPr>
          <p:cNvPr id="70698" name="Oval 51">
            <a:extLst>
              <a:ext uri="{FF2B5EF4-FFF2-40B4-BE49-F238E27FC236}">
                <a16:creationId xmlns:a16="http://schemas.microsoft.com/office/drawing/2014/main" id="{5FBC1976-5B0B-C446-8728-807364D1711D}"/>
              </a:ext>
            </a:extLst>
          </p:cNvPr>
          <p:cNvSpPr>
            <a:spLocks noChangeArrowheads="1"/>
          </p:cNvSpPr>
          <p:nvPr/>
        </p:nvSpPr>
        <p:spPr bwMode="auto">
          <a:xfrm>
            <a:off x="5867400" y="5943600"/>
            <a:ext cx="228600" cy="2286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zh-CN" sz="1200">
                <a:solidFill>
                  <a:srgbClr val="FFFFFF"/>
                </a:solidFill>
              </a:rPr>
              <a:t>2</a:t>
            </a:r>
            <a:endParaRPr lang="en-US" altLang="zh-CN" sz="2400"/>
          </a:p>
        </p:txBody>
      </p:sp>
      <p:sp>
        <p:nvSpPr>
          <p:cNvPr id="70699" name="Oval 52">
            <a:extLst>
              <a:ext uri="{FF2B5EF4-FFF2-40B4-BE49-F238E27FC236}">
                <a16:creationId xmlns:a16="http://schemas.microsoft.com/office/drawing/2014/main" id="{3520394B-778B-D44E-A652-733ED3C83542}"/>
              </a:ext>
            </a:extLst>
          </p:cNvPr>
          <p:cNvSpPr>
            <a:spLocks noChangeArrowheads="1"/>
          </p:cNvSpPr>
          <p:nvPr/>
        </p:nvSpPr>
        <p:spPr bwMode="auto">
          <a:xfrm>
            <a:off x="5410200" y="5257800"/>
            <a:ext cx="228600" cy="2286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zh-CN" sz="1200">
                <a:solidFill>
                  <a:srgbClr val="FFFFFF"/>
                </a:solidFill>
              </a:rPr>
              <a:t>3</a:t>
            </a:r>
            <a:endParaRPr lang="en-US" altLang="zh-CN" sz="2400"/>
          </a:p>
        </p:txBody>
      </p:sp>
      <p:sp>
        <p:nvSpPr>
          <p:cNvPr id="70700" name="Oval 53">
            <a:extLst>
              <a:ext uri="{FF2B5EF4-FFF2-40B4-BE49-F238E27FC236}">
                <a16:creationId xmlns:a16="http://schemas.microsoft.com/office/drawing/2014/main" id="{55F4BB1B-21F2-994F-80D6-7E950036E6D8}"/>
              </a:ext>
            </a:extLst>
          </p:cNvPr>
          <p:cNvSpPr>
            <a:spLocks noChangeArrowheads="1"/>
          </p:cNvSpPr>
          <p:nvPr/>
        </p:nvSpPr>
        <p:spPr bwMode="auto">
          <a:xfrm>
            <a:off x="5486400" y="4419600"/>
            <a:ext cx="228600" cy="2286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zh-CN" sz="1200">
                <a:solidFill>
                  <a:srgbClr val="FFFFFF"/>
                </a:solidFill>
              </a:rPr>
              <a:t>4</a:t>
            </a:r>
            <a:endParaRPr lang="en-US" altLang="zh-CN" sz="2400"/>
          </a:p>
        </p:txBody>
      </p:sp>
      <p:sp>
        <p:nvSpPr>
          <p:cNvPr id="70701" name="Oval 54">
            <a:extLst>
              <a:ext uri="{FF2B5EF4-FFF2-40B4-BE49-F238E27FC236}">
                <a16:creationId xmlns:a16="http://schemas.microsoft.com/office/drawing/2014/main" id="{268E004E-6C56-1046-9BD7-6CB717BB6385}"/>
              </a:ext>
            </a:extLst>
          </p:cNvPr>
          <p:cNvSpPr>
            <a:spLocks noChangeArrowheads="1"/>
          </p:cNvSpPr>
          <p:nvPr/>
        </p:nvSpPr>
        <p:spPr bwMode="auto">
          <a:xfrm>
            <a:off x="5867400" y="4267200"/>
            <a:ext cx="228600" cy="2286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zh-CN" sz="1200">
                <a:solidFill>
                  <a:srgbClr val="FFFFFF"/>
                </a:solidFill>
              </a:rPr>
              <a:t>5</a:t>
            </a:r>
            <a:endParaRPr lang="en-US" altLang="zh-CN" sz="2400"/>
          </a:p>
        </p:txBody>
      </p:sp>
      <p:sp>
        <p:nvSpPr>
          <p:cNvPr id="70702" name="Oval 55">
            <a:extLst>
              <a:ext uri="{FF2B5EF4-FFF2-40B4-BE49-F238E27FC236}">
                <a16:creationId xmlns:a16="http://schemas.microsoft.com/office/drawing/2014/main" id="{9B64CB72-43D9-A04C-9936-886E5037184C}"/>
              </a:ext>
            </a:extLst>
          </p:cNvPr>
          <p:cNvSpPr>
            <a:spLocks noChangeArrowheads="1"/>
          </p:cNvSpPr>
          <p:nvPr/>
        </p:nvSpPr>
        <p:spPr bwMode="auto">
          <a:xfrm>
            <a:off x="5486400" y="3962400"/>
            <a:ext cx="228600" cy="2286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zh-CN" sz="1200">
                <a:solidFill>
                  <a:srgbClr val="FFFFFF"/>
                </a:solidFill>
              </a:rPr>
              <a:t>6</a:t>
            </a:r>
            <a:endParaRPr lang="en-US" altLang="zh-CN" sz="2400"/>
          </a:p>
        </p:txBody>
      </p:sp>
      <p:sp>
        <p:nvSpPr>
          <p:cNvPr id="70703" name="Oval 56">
            <a:extLst>
              <a:ext uri="{FF2B5EF4-FFF2-40B4-BE49-F238E27FC236}">
                <a16:creationId xmlns:a16="http://schemas.microsoft.com/office/drawing/2014/main" id="{F96D827E-20B2-F549-8A93-01A288EBEF32}"/>
              </a:ext>
            </a:extLst>
          </p:cNvPr>
          <p:cNvSpPr>
            <a:spLocks noChangeArrowheads="1"/>
          </p:cNvSpPr>
          <p:nvPr/>
        </p:nvSpPr>
        <p:spPr bwMode="auto">
          <a:xfrm>
            <a:off x="5334000" y="3581400"/>
            <a:ext cx="228600" cy="2286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zh-CN" sz="1200">
                <a:solidFill>
                  <a:srgbClr val="FFFFFF"/>
                </a:solidFill>
              </a:rPr>
              <a:t>7</a:t>
            </a:r>
            <a:endParaRPr lang="en-US" altLang="zh-CN" sz="2400"/>
          </a:p>
        </p:txBody>
      </p:sp>
      <p:sp>
        <p:nvSpPr>
          <p:cNvPr id="70704" name="Line 57">
            <a:extLst>
              <a:ext uri="{FF2B5EF4-FFF2-40B4-BE49-F238E27FC236}">
                <a16:creationId xmlns:a16="http://schemas.microsoft.com/office/drawing/2014/main" id="{8767CB25-3000-064E-9517-FD011CBB56F2}"/>
              </a:ext>
            </a:extLst>
          </p:cNvPr>
          <p:cNvSpPr>
            <a:spLocks noChangeShapeType="1"/>
          </p:cNvSpPr>
          <p:nvPr/>
        </p:nvSpPr>
        <p:spPr bwMode="auto">
          <a:xfrm>
            <a:off x="5791200" y="6704013"/>
            <a:ext cx="501650" cy="0"/>
          </a:xfrm>
          <a:prstGeom prst="line">
            <a:avLst/>
          </a:prstGeom>
          <a:noFill/>
          <a:ln w="952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70705" name="Text Box 58">
            <a:extLst>
              <a:ext uri="{FF2B5EF4-FFF2-40B4-BE49-F238E27FC236}">
                <a16:creationId xmlns:a16="http://schemas.microsoft.com/office/drawing/2014/main" id="{5E5AD2CC-C553-164E-8ACF-1253F2CBD53D}"/>
              </a:ext>
            </a:extLst>
          </p:cNvPr>
          <p:cNvSpPr txBox="1">
            <a:spLocks noChangeArrowheads="1"/>
          </p:cNvSpPr>
          <p:nvPr/>
        </p:nvSpPr>
        <p:spPr bwMode="auto">
          <a:xfrm>
            <a:off x="6324600" y="6535739"/>
            <a:ext cx="3048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800">
                <a:sym typeface="Symbol" pitchFamily="2" charset="2"/>
              </a:rPr>
              <a:t></a:t>
            </a:r>
            <a:endParaRPr lang="en-US" altLang="zh-CN" sz="1800">
              <a:solidFill>
                <a:schemeClr val="bg1"/>
              </a:solidFill>
              <a:sym typeface="Symbol" pitchFamily="2" charset="2"/>
            </a:endParaRPr>
          </a:p>
        </p:txBody>
      </p:sp>
      <p:sp>
        <p:nvSpPr>
          <p:cNvPr id="70706" name="Rectangle 59">
            <a:extLst>
              <a:ext uri="{FF2B5EF4-FFF2-40B4-BE49-F238E27FC236}">
                <a16:creationId xmlns:a16="http://schemas.microsoft.com/office/drawing/2014/main" id="{768734A2-FE3D-5E4F-A034-254063E13B9E}"/>
              </a:ext>
            </a:extLst>
          </p:cNvPr>
          <p:cNvSpPr>
            <a:spLocks noGrp="1" noChangeArrowheads="1"/>
          </p:cNvSpPr>
          <p:nvPr>
            <p:ph type="title"/>
          </p:nvPr>
        </p:nvSpPr>
        <p:spPr/>
        <p:txBody>
          <a:bodyPr/>
          <a:lstStyle/>
          <a:p>
            <a:r>
              <a:rPr lang="en-US" altLang="zh-CN"/>
              <a:t>Closest Pair of Points</a:t>
            </a:r>
          </a:p>
        </p:txBody>
      </p:sp>
      <p:sp>
        <p:nvSpPr>
          <p:cNvPr id="70707" name="Rectangle 60">
            <a:extLst>
              <a:ext uri="{FF2B5EF4-FFF2-40B4-BE49-F238E27FC236}">
                <a16:creationId xmlns:a16="http://schemas.microsoft.com/office/drawing/2014/main" id="{7C718532-8C28-5446-B3F4-967B8A58712A}"/>
              </a:ext>
            </a:extLst>
          </p:cNvPr>
          <p:cNvSpPr>
            <a:spLocks noGrp="1" noChangeArrowheads="1"/>
          </p:cNvSpPr>
          <p:nvPr>
            <p:ph type="body" idx="1"/>
          </p:nvPr>
        </p:nvSpPr>
        <p:spPr/>
        <p:txBody>
          <a:bodyPr/>
          <a:lstStyle/>
          <a:p>
            <a:r>
              <a:rPr lang="en-US" altLang="zh-CN">
                <a:solidFill>
                  <a:schemeClr val="tx1"/>
                </a:solidFill>
              </a:rPr>
              <a:t>Find closest pair with one point in each side, </a:t>
            </a:r>
            <a:r>
              <a:rPr lang="en-US" altLang="zh-CN">
                <a:solidFill>
                  <a:schemeClr val="accent1"/>
                </a:solidFill>
              </a:rPr>
              <a:t>assuming that distance &lt; </a:t>
            </a:r>
            <a:r>
              <a:rPr lang="en-US" altLang="zh-CN">
                <a:solidFill>
                  <a:schemeClr val="accent1"/>
                </a:solidFill>
                <a:sym typeface="Symbol" pitchFamily="2" charset="2"/>
              </a:rPr>
              <a:t></a:t>
            </a:r>
            <a:r>
              <a:rPr lang="en-US" altLang="zh-CN">
                <a:solidFill>
                  <a:schemeClr val="tx1"/>
                </a:solidFill>
                <a:sym typeface="Symbol" pitchFamily="2" charset="2"/>
              </a:rPr>
              <a:t>.</a:t>
            </a:r>
          </a:p>
          <a:p>
            <a:pPr lvl="1"/>
            <a:r>
              <a:rPr lang="en-US" altLang="zh-CN"/>
              <a:t>Observation:  only need to consider points within </a:t>
            </a:r>
            <a:r>
              <a:rPr lang="en-US" altLang="zh-CN">
                <a:sym typeface="Symbol" pitchFamily="2" charset="2"/>
              </a:rPr>
              <a:t></a:t>
            </a:r>
            <a:r>
              <a:rPr lang="en-US" altLang="zh-CN"/>
              <a:t> of line L.</a:t>
            </a:r>
          </a:p>
          <a:p>
            <a:pPr lvl="1"/>
            <a:r>
              <a:rPr lang="en-US" altLang="zh-CN"/>
              <a:t>Sort points in 2</a:t>
            </a:r>
            <a:r>
              <a:rPr lang="en-US" altLang="zh-CN">
                <a:sym typeface="Symbol" pitchFamily="2" charset="2"/>
              </a:rPr>
              <a:t>-</a:t>
            </a:r>
            <a:r>
              <a:rPr lang="en-US" altLang="zh-CN"/>
              <a:t>strip by their y coordinate.</a:t>
            </a:r>
          </a:p>
          <a:p>
            <a:pPr lvl="1"/>
            <a:r>
              <a:rPr lang="en-US" altLang="zh-CN"/>
              <a:t>Only check distances of those within 11 positions in sorted list!</a:t>
            </a:r>
          </a:p>
        </p:txBody>
      </p:sp>
      <p:sp>
        <p:nvSpPr>
          <p:cNvPr id="70708" name="Text Box 61">
            <a:extLst>
              <a:ext uri="{FF2B5EF4-FFF2-40B4-BE49-F238E27FC236}">
                <a16:creationId xmlns:a16="http://schemas.microsoft.com/office/drawing/2014/main" id="{DBB68435-9837-9848-80B7-D5D356A7D93E}"/>
              </a:ext>
            </a:extLst>
          </p:cNvPr>
          <p:cNvSpPr txBox="1">
            <a:spLocks noChangeArrowheads="1"/>
          </p:cNvSpPr>
          <p:nvPr/>
        </p:nvSpPr>
        <p:spPr bwMode="auto">
          <a:xfrm>
            <a:off x="5715000" y="3246438"/>
            <a:ext cx="50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800"/>
              <a:t>L</a:t>
            </a:r>
          </a:p>
        </p:txBody>
      </p:sp>
      <p:sp>
        <p:nvSpPr>
          <p:cNvPr id="70709" name="Text Box 62">
            <a:extLst>
              <a:ext uri="{FF2B5EF4-FFF2-40B4-BE49-F238E27FC236}">
                <a16:creationId xmlns:a16="http://schemas.microsoft.com/office/drawing/2014/main" id="{706C4366-11C6-CE4F-9978-349C4A2851B0}"/>
              </a:ext>
            </a:extLst>
          </p:cNvPr>
          <p:cNvSpPr txBox="1">
            <a:spLocks noChangeArrowheads="1"/>
          </p:cNvSpPr>
          <p:nvPr/>
        </p:nvSpPr>
        <p:spPr bwMode="auto">
          <a:xfrm>
            <a:off x="8256589" y="5006976"/>
            <a:ext cx="1895475" cy="366713"/>
          </a:xfrm>
          <a:prstGeom prst="rect">
            <a:avLst/>
          </a:prstGeom>
          <a:solidFill>
            <a:schemeClr val="hlink"/>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800">
                <a:solidFill>
                  <a:schemeClr val="bg1"/>
                </a:solidFill>
                <a:sym typeface="Symbol" pitchFamily="2" charset="2"/>
              </a:rPr>
              <a:t></a:t>
            </a:r>
            <a:r>
              <a:rPr lang="en-US" altLang="zh-CN" sz="1800">
                <a:solidFill>
                  <a:schemeClr val="bg1"/>
                </a:solidFill>
              </a:rPr>
              <a:t> = min(12, 21)</a:t>
            </a:r>
          </a:p>
        </p:txBody>
      </p:sp>
      <p:pic>
        <p:nvPicPr>
          <p:cNvPr id="64" name="Picture 2">
            <a:extLst>
              <a:ext uri="{FF2B5EF4-FFF2-40B4-BE49-F238E27FC236}">
                <a16:creationId xmlns:a16="http://schemas.microsoft.com/office/drawing/2014/main" id="{6CDAA4BE-4B69-1C42-B9F2-7CFBE6493C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65" name="Rectangle 4">
            <a:extLst>
              <a:ext uri="{FF2B5EF4-FFF2-40B4-BE49-F238E27FC236}">
                <a16:creationId xmlns:a16="http://schemas.microsoft.com/office/drawing/2014/main" id="{B08E2CF9-5BF3-7244-9ADA-2E7EFCCE9F75}"/>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25347518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Number Placeholder 3">
            <a:extLst>
              <a:ext uri="{FF2B5EF4-FFF2-40B4-BE49-F238E27FC236}">
                <a16:creationId xmlns:a16="http://schemas.microsoft.com/office/drawing/2014/main" id="{86695285-97FC-FA4B-962D-7F0CB9F7B584}"/>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C7C4AACA-510A-FB4F-A968-91D8426FE6BB}" type="slidenum">
              <a:rPr lang="en-US" altLang="zh-CN" sz="800"/>
              <a:pPr/>
              <a:t>66</a:t>
            </a:fld>
            <a:endParaRPr lang="en-US" altLang="zh-CN" sz="1400"/>
          </a:p>
        </p:txBody>
      </p:sp>
      <p:sp>
        <p:nvSpPr>
          <p:cNvPr id="72706" name="Line 47">
            <a:extLst>
              <a:ext uri="{FF2B5EF4-FFF2-40B4-BE49-F238E27FC236}">
                <a16:creationId xmlns:a16="http://schemas.microsoft.com/office/drawing/2014/main" id="{46DA4C12-6A0B-B941-8D51-3F7FACFA28E3}"/>
              </a:ext>
            </a:extLst>
          </p:cNvPr>
          <p:cNvSpPr>
            <a:spLocks noChangeShapeType="1"/>
          </p:cNvSpPr>
          <p:nvPr/>
        </p:nvSpPr>
        <p:spPr bwMode="auto">
          <a:xfrm>
            <a:off x="7616825" y="3198814"/>
            <a:ext cx="0" cy="1069975"/>
          </a:xfrm>
          <a:prstGeom prst="line">
            <a:avLst/>
          </a:prstGeom>
          <a:noFill/>
          <a:ln w="952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72707" name="Rectangle 2">
            <a:extLst>
              <a:ext uri="{FF2B5EF4-FFF2-40B4-BE49-F238E27FC236}">
                <a16:creationId xmlns:a16="http://schemas.microsoft.com/office/drawing/2014/main" id="{4B5E52F3-3DB1-1842-A3E0-E50D79ADA3EB}"/>
              </a:ext>
            </a:extLst>
          </p:cNvPr>
          <p:cNvSpPr>
            <a:spLocks noChangeArrowheads="1"/>
          </p:cNvSpPr>
          <p:nvPr/>
        </p:nvSpPr>
        <p:spPr bwMode="auto">
          <a:xfrm>
            <a:off x="7934325" y="1447800"/>
            <a:ext cx="2133600" cy="5029200"/>
          </a:xfrm>
          <a:prstGeom prst="rect">
            <a:avLst/>
          </a:prstGeom>
          <a:solidFill>
            <a:schemeClr val="accent5">
              <a:lumMod val="20000"/>
              <a:lumOff val="80000"/>
            </a:schemeClr>
          </a:solidFill>
          <a:ln>
            <a:noFill/>
          </a:ln>
          <a:effec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endParaRPr lang="zh-CN" altLang="zh-CN"/>
          </a:p>
        </p:txBody>
      </p:sp>
      <p:sp>
        <p:nvSpPr>
          <p:cNvPr id="72708" name="Rectangle 3">
            <a:extLst>
              <a:ext uri="{FF2B5EF4-FFF2-40B4-BE49-F238E27FC236}">
                <a16:creationId xmlns:a16="http://schemas.microsoft.com/office/drawing/2014/main" id="{0DF56204-4A1F-DE49-9916-AEAEE1FF1AC9}"/>
              </a:ext>
            </a:extLst>
          </p:cNvPr>
          <p:cNvSpPr>
            <a:spLocks noGrp="1" noChangeArrowheads="1"/>
          </p:cNvSpPr>
          <p:nvPr>
            <p:ph type="title"/>
          </p:nvPr>
        </p:nvSpPr>
        <p:spPr/>
        <p:txBody>
          <a:bodyPr/>
          <a:lstStyle/>
          <a:p>
            <a:r>
              <a:rPr lang="en-US" altLang="zh-CN"/>
              <a:t>Closest Pair of Points</a:t>
            </a:r>
          </a:p>
        </p:txBody>
      </p:sp>
      <p:sp>
        <p:nvSpPr>
          <p:cNvPr id="72709" name="Rectangle 4">
            <a:extLst>
              <a:ext uri="{FF2B5EF4-FFF2-40B4-BE49-F238E27FC236}">
                <a16:creationId xmlns:a16="http://schemas.microsoft.com/office/drawing/2014/main" id="{A0E956CD-0202-C54B-A9B6-D9637A443250}"/>
              </a:ext>
            </a:extLst>
          </p:cNvPr>
          <p:cNvSpPr>
            <a:spLocks noGrp="1" noChangeArrowheads="1"/>
          </p:cNvSpPr>
          <p:nvPr>
            <p:ph type="body" idx="1"/>
          </p:nvPr>
        </p:nvSpPr>
        <p:spPr/>
        <p:txBody>
          <a:bodyPr>
            <a:normAutofit lnSpcReduction="10000"/>
          </a:bodyPr>
          <a:lstStyle/>
          <a:p>
            <a:r>
              <a:rPr lang="en-US" altLang="zh-CN"/>
              <a:t>Def.  </a:t>
            </a:r>
            <a:r>
              <a:rPr lang="en-US" altLang="zh-CN">
                <a:solidFill>
                  <a:schemeClr val="tx1"/>
                </a:solidFill>
              </a:rPr>
              <a:t>Let s</a:t>
            </a:r>
            <a:r>
              <a:rPr lang="en-US" altLang="zh-CN" baseline="-25000">
                <a:solidFill>
                  <a:schemeClr val="tx1"/>
                </a:solidFill>
              </a:rPr>
              <a:t>i</a:t>
            </a:r>
            <a:r>
              <a:rPr lang="en-US" altLang="zh-CN">
                <a:solidFill>
                  <a:schemeClr val="tx1"/>
                </a:solidFill>
              </a:rPr>
              <a:t> be the point in the 2</a:t>
            </a:r>
            <a:r>
              <a:rPr lang="en-US" altLang="zh-CN">
                <a:solidFill>
                  <a:schemeClr val="tx1"/>
                </a:solidFill>
                <a:sym typeface="Symbol" pitchFamily="2" charset="2"/>
              </a:rPr>
              <a:t></a:t>
            </a:r>
            <a:r>
              <a:rPr lang="en-US" altLang="zh-CN">
                <a:solidFill>
                  <a:schemeClr val="tx1"/>
                </a:solidFill>
              </a:rPr>
              <a:t>-strip, with</a:t>
            </a:r>
            <a:br>
              <a:rPr lang="en-US" altLang="zh-CN">
                <a:solidFill>
                  <a:schemeClr val="tx1"/>
                </a:solidFill>
              </a:rPr>
            </a:br>
            <a:r>
              <a:rPr lang="en-US" altLang="zh-CN">
                <a:solidFill>
                  <a:schemeClr val="tx1"/>
                </a:solidFill>
              </a:rPr>
              <a:t>the i</a:t>
            </a:r>
            <a:r>
              <a:rPr lang="en-US" altLang="zh-CN" baseline="30000">
                <a:solidFill>
                  <a:schemeClr val="tx1"/>
                </a:solidFill>
              </a:rPr>
              <a:t>th</a:t>
            </a:r>
            <a:r>
              <a:rPr lang="en-US" altLang="zh-CN">
                <a:solidFill>
                  <a:schemeClr val="tx1"/>
                </a:solidFill>
              </a:rPr>
              <a:t> smallest y-coordinate.</a:t>
            </a:r>
          </a:p>
          <a:p>
            <a:endParaRPr lang="en-US" altLang="zh-CN"/>
          </a:p>
          <a:p>
            <a:r>
              <a:rPr lang="en-US" altLang="zh-CN"/>
              <a:t>Claim.  </a:t>
            </a:r>
            <a:r>
              <a:rPr lang="en-US" altLang="zh-CN">
                <a:solidFill>
                  <a:schemeClr val="tx1"/>
                </a:solidFill>
              </a:rPr>
              <a:t>If |i – j| </a:t>
            </a:r>
            <a:r>
              <a:rPr lang="en-US" altLang="zh-CN">
                <a:solidFill>
                  <a:schemeClr val="tx1"/>
                </a:solidFill>
                <a:sym typeface="Symbol" pitchFamily="2" charset="2"/>
              </a:rPr>
              <a:t></a:t>
            </a:r>
            <a:r>
              <a:rPr lang="en-US" altLang="zh-CN">
                <a:solidFill>
                  <a:schemeClr val="tx1"/>
                </a:solidFill>
              </a:rPr>
              <a:t> 12, then the distance between</a:t>
            </a:r>
            <a:br>
              <a:rPr lang="en-US" altLang="zh-CN">
                <a:solidFill>
                  <a:schemeClr val="tx1"/>
                </a:solidFill>
              </a:rPr>
            </a:br>
            <a:r>
              <a:rPr lang="en-US" altLang="zh-CN">
                <a:solidFill>
                  <a:schemeClr val="tx1"/>
                </a:solidFill>
              </a:rPr>
              <a:t>s</a:t>
            </a:r>
            <a:r>
              <a:rPr lang="en-US" altLang="zh-CN" baseline="-25000">
                <a:solidFill>
                  <a:schemeClr val="tx1"/>
                </a:solidFill>
              </a:rPr>
              <a:t>i</a:t>
            </a:r>
            <a:r>
              <a:rPr lang="en-US" altLang="zh-CN">
                <a:solidFill>
                  <a:schemeClr val="tx1"/>
                </a:solidFill>
              </a:rPr>
              <a:t> and s</a:t>
            </a:r>
            <a:r>
              <a:rPr lang="en-US" altLang="zh-CN" baseline="-25000">
                <a:solidFill>
                  <a:schemeClr val="tx1"/>
                </a:solidFill>
              </a:rPr>
              <a:t>j</a:t>
            </a:r>
            <a:r>
              <a:rPr lang="en-US" altLang="zh-CN">
                <a:solidFill>
                  <a:schemeClr val="tx1"/>
                </a:solidFill>
              </a:rPr>
              <a:t> is at least </a:t>
            </a:r>
            <a:r>
              <a:rPr lang="en-US" altLang="zh-CN">
                <a:solidFill>
                  <a:schemeClr val="tx1"/>
                </a:solidFill>
                <a:sym typeface="Symbol" pitchFamily="2" charset="2"/>
              </a:rPr>
              <a:t>.</a:t>
            </a:r>
          </a:p>
          <a:p>
            <a:r>
              <a:rPr lang="en-US" altLang="zh-CN"/>
              <a:t>Pf.</a:t>
            </a:r>
            <a:endParaRPr lang="en-US" altLang="zh-CN">
              <a:solidFill>
                <a:schemeClr val="tx1"/>
              </a:solidFill>
            </a:endParaRPr>
          </a:p>
          <a:p>
            <a:pPr lvl="1"/>
            <a:r>
              <a:rPr lang="en-US" altLang="zh-CN"/>
              <a:t>No two points lie in same ½</a:t>
            </a:r>
            <a:r>
              <a:rPr lang="en-US" altLang="zh-CN">
                <a:sym typeface="Symbol" pitchFamily="2" charset="2"/>
              </a:rPr>
              <a:t>-</a:t>
            </a:r>
            <a:r>
              <a:rPr lang="en-US" altLang="zh-CN"/>
              <a:t>by-½</a:t>
            </a:r>
            <a:r>
              <a:rPr lang="en-US" altLang="zh-CN">
                <a:sym typeface="Symbol" pitchFamily="2" charset="2"/>
              </a:rPr>
              <a:t></a:t>
            </a:r>
            <a:r>
              <a:rPr lang="en-US" altLang="zh-CN"/>
              <a:t> box.</a:t>
            </a:r>
          </a:p>
          <a:p>
            <a:pPr lvl="1"/>
            <a:r>
              <a:rPr lang="en-US" altLang="zh-CN"/>
              <a:t>Two points at least 2 rows apart</a:t>
            </a:r>
            <a:br>
              <a:rPr lang="en-US" altLang="zh-CN"/>
            </a:br>
            <a:r>
              <a:rPr lang="en-US" altLang="zh-CN"/>
              <a:t>have distance </a:t>
            </a:r>
            <a:r>
              <a:rPr lang="en-US" altLang="zh-CN">
                <a:sym typeface="Symbol" pitchFamily="2" charset="2"/>
              </a:rPr>
              <a:t></a:t>
            </a:r>
            <a:r>
              <a:rPr lang="en-US" altLang="zh-CN"/>
              <a:t>  2(½</a:t>
            </a:r>
            <a:r>
              <a:rPr lang="en-US" altLang="zh-CN">
                <a:sym typeface="Symbol" pitchFamily="2" charset="2"/>
              </a:rPr>
              <a:t>).   </a:t>
            </a:r>
            <a:r>
              <a:rPr lang="en-US" altLang="zh-CN">
                <a:cs typeface="Lucida Grande" panose="020B0600040502020204" pitchFamily="34" charset="0"/>
              </a:rPr>
              <a:t>▪</a:t>
            </a:r>
            <a:endParaRPr lang="en-US" altLang="zh-CN"/>
          </a:p>
          <a:p>
            <a:pPr lvl="1"/>
            <a:endParaRPr lang="en-US" altLang="zh-CN"/>
          </a:p>
          <a:p>
            <a:pPr lvl="1"/>
            <a:endParaRPr lang="en-US" altLang="zh-CN"/>
          </a:p>
          <a:p>
            <a:r>
              <a:rPr lang="en-US" altLang="zh-CN"/>
              <a:t>Fact.  </a:t>
            </a:r>
            <a:r>
              <a:rPr lang="en-US" altLang="zh-CN">
                <a:solidFill>
                  <a:schemeClr val="tx1"/>
                </a:solidFill>
              </a:rPr>
              <a:t>Still true if we replace 12 with 7.</a:t>
            </a:r>
          </a:p>
        </p:txBody>
      </p:sp>
      <p:sp>
        <p:nvSpPr>
          <p:cNvPr id="72710" name="Line 5">
            <a:extLst>
              <a:ext uri="{FF2B5EF4-FFF2-40B4-BE49-F238E27FC236}">
                <a16:creationId xmlns:a16="http://schemas.microsoft.com/office/drawing/2014/main" id="{B02F592C-9B6C-7A48-8429-2225598F91E8}"/>
              </a:ext>
            </a:extLst>
          </p:cNvPr>
          <p:cNvSpPr>
            <a:spLocks noChangeShapeType="1"/>
          </p:cNvSpPr>
          <p:nvPr/>
        </p:nvSpPr>
        <p:spPr bwMode="auto">
          <a:xfrm>
            <a:off x="9001125" y="1447800"/>
            <a:ext cx="0" cy="5029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72711" name="Text Box 6">
            <a:extLst>
              <a:ext uri="{FF2B5EF4-FFF2-40B4-BE49-F238E27FC236}">
                <a16:creationId xmlns:a16="http://schemas.microsoft.com/office/drawing/2014/main" id="{CE59B93F-39FD-1E42-BC57-E9DEEFB0E076}"/>
              </a:ext>
            </a:extLst>
          </p:cNvPr>
          <p:cNvSpPr txBox="1">
            <a:spLocks noChangeArrowheads="1"/>
          </p:cNvSpPr>
          <p:nvPr/>
        </p:nvSpPr>
        <p:spPr bwMode="auto">
          <a:xfrm>
            <a:off x="9344025" y="6491288"/>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a:sym typeface="Symbol" pitchFamily="2" charset="2"/>
              </a:rPr>
              <a:t></a:t>
            </a:r>
            <a:endParaRPr lang="en-US" altLang="zh-CN">
              <a:solidFill>
                <a:schemeClr val="bg1"/>
              </a:solidFill>
              <a:sym typeface="Symbol" pitchFamily="2" charset="2"/>
            </a:endParaRPr>
          </a:p>
        </p:txBody>
      </p:sp>
      <p:sp>
        <p:nvSpPr>
          <p:cNvPr id="72712" name="Oval 7">
            <a:extLst>
              <a:ext uri="{FF2B5EF4-FFF2-40B4-BE49-F238E27FC236}">
                <a16:creationId xmlns:a16="http://schemas.microsoft.com/office/drawing/2014/main" id="{9E93B8BA-931B-1B4E-9317-6D1548583FFE}"/>
              </a:ext>
            </a:extLst>
          </p:cNvPr>
          <p:cNvSpPr>
            <a:spLocks noChangeArrowheads="1"/>
          </p:cNvSpPr>
          <p:nvPr/>
        </p:nvSpPr>
        <p:spPr bwMode="auto">
          <a:xfrm>
            <a:off x="8010525" y="4495800"/>
            <a:ext cx="228600" cy="2286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zh-CN" sz="1000">
                <a:solidFill>
                  <a:srgbClr val="FFFFFF"/>
                </a:solidFill>
              </a:rPr>
              <a:t>27</a:t>
            </a:r>
            <a:endParaRPr lang="en-US" altLang="zh-CN" sz="1000"/>
          </a:p>
        </p:txBody>
      </p:sp>
      <p:sp>
        <p:nvSpPr>
          <p:cNvPr id="72713" name="Oval 8">
            <a:extLst>
              <a:ext uri="{FF2B5EF4-FFF2-40B4-BE49-F238E27FC236}">
                <a16:creationId xmlns:a16="http://schemas.microsoft.com/office/drawing/2014/main" id="{B1F2A72A-0EF2-3C4B-AFD5-0FE02DDBC2EF}"/>
              </a:ext>
            </a:extLst>
          </p:cNvPr>
          <p:cNvSpPr>
            <a:spLocks noChangeArrowheads="1"/>
          </p:cNvSpPr>
          <p:nvPr/>
        </p:nvSpPr>
        <p:spPr bwMode="auto">
          <a:xfrm>
            <a:off x="8162925" y="3962400"/>
            <a:ext cx="228600" cy="2286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zh-CN" sz="1000">
                <a:solidFill>
                  <a:srgbClr val="FFFFFF"/>
                </a:solidFill>
              </a:rPr>
              <a:t>29</a:t>
            </a:r>
            <a:endParaRPr lang="en-US" altLang="zh-CN" sz="1000"/>
          </a:p>
        </p:txBody>
      </p:sp>
      <p:sp>
        <p:nvSpPr>
          <p:cNvPr id="72714" name="Line 9">
            <a:extLst>
              <a:ext uri="{FF2B5EF4-FFF2-40B4-BE49-F238E27FC236}">
                <a16:creationId xmlns:a16="http://schemas.microsoft.com/office/drawing/2014/main" id="{467AEBAB-CC9C-8247-A8C6-7A3ED90E7D36}"/>
              </a:ext>
            </a:extLst>
          </p:cNvPr>
          <p:cNvSpPr>
            <a:spLocks noChangeShapeType="1"/>
          </p:cNvSpPr>
          <p:nvPr/>
        </p:nvSpPr>
        <p:spPr bwMode="auto">
          <a:xfrm>
            <a:off x="8467725" y="3200400"/>
            <a:ext cx="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72715" name="Line 10">
            <a:extLst>
              <a:ext uri="{FF2B5EF4-FFF2-40B4-BE49-F238E27FC236}">
                <a16:creationId xmlns:a16="http://schemas.microsoft.com/office/drawing/2014/main" id="{398EE283-C900-984D-8C64-0771D1ECB4F9}"/>
              </a:ext>
            </a:extLst>
          </p:cNvPr>
          <p:cNvSpPr>
            <a:spLocks noChangeShapeType="1"/>
          </p:cNvSpPr>
          <p:nvPr/>
        </p:nvSpPr>
        <p:spPr bwMode="auto">
          <a:xfrm>
            <a:off x="9534525" y="3200400"/>
            <a:ext cx="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72716" name="Line 11">
            <a:extLst>
              <a:ext uri="{FF2B5EF4-FFF2-40B4-BE49-F238E27FC236}">
                <a16:creationId xmlns:a16="http://schemas.microsoft.com/office/drawing/2014/main" id="{9A19872F-1F11-0A4B-A9EC-0179CE10BDAA}"/>
              </a:ext>
            </a:extLst>
          </p:cNvPr>
          <p:cNvSpPr>
            <a:spLocks noChangeShapeType="1"/>
          </p:cNvSpPr>
          <p:nvPr/>
        </p:nvSpPr>
        <p:spPr bwMode="auto">
          <a:xfrm rot="5400000">
            <a:off x="9001125" y="3200400"/>
            <a:ext cx="0" cy="213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72717" name="Line 12">
            <a:extLst>
              <a:ext uri="{FF2B5EF4-FFF2-40B4-BE49-F238E27FC236}">
                <a16:creationId xmlns:a16="http://schemas.microsoft.com/office/drawing/2014/main" id="{99C76969-A853-7B4D-A580-384294C928D6}"/>
              </a:ext>
            </a:extLst>
          </p:cNvPr>
          <p:cNvSpPr>
            <a:spLocks noChangeShapeType="1"/>
          </p:cNvSpPr>
          <p:nvPr/>
        </p:nvSpPr>
        <p:spPr bwMode="auto">
          <a:xfrm rot="5400000">
            <a:off x="9001125" y="3733800"/>
            <a:ext cx="0" cy="213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72718" name="Line 13">
            <a:extLst>
              <a:ext uri="{FF2B5EF4-FFF2-40B4-BE49-F238E27FC236}">
                <a16:creationId xmlns:a16="http://schemas.microsoft.com/office/drawing/2014/main" id="{B1F623E4-CE95-F641-AAD8-7F27557D506D}"/>
              </a:ext>
            </a:extLst>
          </p:cNvPr>
          <p:cNvSpPr>
            <a:spLocks noChangeShapeType="1"/>
          </p:cNvSpPr>
          <p:nvPr/>
        </p:nvSpPr>
        <p:spPr bwMode="auto">
          <a:xfrm rot="5400000">
            <a:off x="9001125" y="2667000"/>
            <a:ext cx="0" cy="213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72719" name="Line 14">
            <a:extLst>
              <a:ext uri="{FF2B5EF4-FFF2-40B4-BE49-F238E27FC236}">
                <a16:creationId xmlns:a16="http://schemas.microsoft.com/office/drawing/2014/main" id="{512EE2DF-26E4-744B-89BB-023AC69F7F85}"/>
              </a:ext>
            </a:extLst>
          </p:cNvPr>
          <p:cNvSpPr>
            <a:spLocks noChangeShapeType="1"/>
          </p:cNvSpPr>
          <p:nvPr/>
        </p:nvSpPr>
        <p:spPr bwMode="auto">
          <a:xfrm rot="5400000">
            <a:off x="9001125" y="2133600"/>
            <a:ext cx="0" cy="213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72720" name="Oval 15">
            <a:extLst>
              <a:ext uri="{FF2B5EF4-FFF2-40B4-BE49-F238E27FC236}">
                <a16:creationId xmlns:a16="http://schemas.microsoft.com/office/drawing/2014/main" id="{E9896EC1-3AB6-494A-AF47-9F9CDAB3ABEE}"/>
              </a:ext>
            </a:extLst>
          </p:cNvPr>
          <p:cNvSpPr>
            <a:spLocks noChangeArrowheads="1"/>
          </p:cNvSpPr>
          <p:nvPr/>
        </p:nvSpPr>
        <p:spPr bwMode="auto">
          <a:xfrm>
            <a:off x="9229725" y="3810000"/>
            <a:ext cx="228600" cy="2286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zh-CN" sz="1000">
                <a:solidFill>
                  <a:srgbClr val="FFFFFF"/>
                </a:solidFill>
              </a:rPr>
              <a:t>30</a:t>
            </a:r>
            <a:endParaRPr lang="en-US" altLang="zh-CN" sz="1000"/>
          </a:p>
        </p:txBody>
      </p:sp>
      <p:sp>
        <p:nvSpPr>
          <p:cNvPr id="72721" name="Oval 16">
            <a:extLst>
              <a:ext uri="{FF2B5EF4-FFF2-40B4-BE49-F238E27FC236}">
                <a16:creationId xmlns:a16="http://schemas.microsoft.com/office/drawing/2014/main" id="{D469FE2A-FF49-5541-9C88-39ABB0372216}"/>
              </a:ext>
            </a:extLst>
          </p:cNvPr>
          <p:cNvSpPr>
            <a:spLocks noChangeArrowheads="1"/>
          </p:cNvSpPr>
          <p:nvPr/>
        </p:nvSpPr>
        <p:spPr bwMode="auto">
          <a:xfrm>
            <a:off x="8239125" y="2514600"/>
            <a:ext cx="228600" cy="2286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zh-CN" sz="1000">
                <a:solidFill>
                  <a:srgbClr val="FFFFFF"/>
                </a:solidFill>
              </a:rPr>
              <a:t>31</a:t>
            </a:r>
            <a:endParaRPr lang="en-US" altLang="zh-CN" sz="1000"/>
          </a:p>
        </p:txBody>
      </p:sp>
      <p:sp>
        <p:nvSpPr>
          <p:cNvPr id="72722" name="Oval 17">
            <a:extLst>
              <a:ext uri="{FF2B5EF4-FFF2-40B4-BE49-F238E27FC236}">
                <a16:creationId xmlns:a16="http://schemas.microsoft.com/office/drawing/2014/main" id="{382E7DCA-9A6C-C445-B925-7653343ED87A}"/>
              </a:ext>
            </a:extLst>
          </p:cNvPr>
          <p:cNvSpPr>
            <a:spLocks noChangeArrowheads="1"/>
          </p:cNvSpPr>
          <p:nvPr/>
        </p:nvSpPr>
        <p:spPr bwMode="auto">
          <a:xfrm>
            <a:off x="9610725" y="4419600"/>
            <a:ext cx="228600" cy="2286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zh-CN" sz="1000">
                <a:solidFill>
                  <a:srgbClr val="FFFFFF"/>
                </a:solidFill>
              </a:rPr>
              <a:t>28</a:t>
            </a:r>
            <a:endParaRPr lang="en-US" altLang="zh-CN" sz="1000"/>
          </a:p>
        </p:txBody>
      </p:sp>
      <p:sp>
        <p:nvSpPr>
          <p:cNvPr id="72723" name="Line 18">
            <a:extLst>
              <a:ext uri="{FF2B5EF4-FFF2-40B4-BE49-F238E27FC236}">
                <a16:creationId xmlns:a16="http://schemas.microsoft.com/office/drawing/2014/main" id="{2BBDE055-A857-6B4A-950C-474EEDECEFFE}"/>
              </a:ext>
            </a:extLst>
          </p:cNvPr>
          <p:cNvSpPr>
            <a:spLocks noChangeShapeType="1"/>
          </p:cNvSpPr>
          <p:nvPr/>
        </p:nvSpPr>
        <p:spPr bwMode="auto">
          <a:xfrm>
            <a:off x="10067925" y="1447800"/>
            <a:ext cx="0" cy="5029200"/>
          </a:xfrm>
          <a:prstGeom prst="line">
            <a:avLst/>
          </a:prstGeom>
          <a:noFill/>
          <a:ln w="158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72724" name="Line 19">
            <a:extLst>
              <a:ext uri="{FF2B5EF4-FFF2-40B4-BE49-F238E27FC236}">
                <a16:creationId xmlns:a16="http://schemas.microsoft.com/office/drawing/2014/main" id="{F2BCB9D7-3390-4C4F-8AF7-B1AB00D051CF}"/>
              </a:ext>
            </a:extLst>
          </p:cNvPr>
          <p:cNvSpPr>
            <a:spLocks noChangeShapeType="1"/>
          </p:cNvSpPr>
          <p:nvPr/>
        </p:nvSpPr>
        <p:spPr bwMode="auto">
          <a:xfrm>
            <a:off x="7934325" y="1447800"/>
            <a:ext cx="0" cy="5029200"/>
          </a:xfrm>
          <a:prstGeom prst="line">
            <a:avLst/>
          </a:prstGeom>
          <a:noFill/>
          <a:ln w="158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72725" name="Oval 20">
            <a:extLst>
              <a:ext uri="{FF2B5EF4-FFF2-40B4-BE49-F238E27FC236}">
                <a16:creationId xmlns:a16="http://schemas.microsoft.com/office/drawing/2014/main" id="{D0E83C8B-7D06-F444-8DA2-91500AF28316}"/>
              </a:ext>
            </a:extLst>
          </p:cNvPr>
          <p:cNvSpPr>
            <a:spLocks noChangeArrowheads="1"/>
          </p:cNvSpPr>
          <p:nvPr/>
        </p:nvSpPr>
        <p:spPr bwMode="auto">
          <a:xfrm>
            <a:off x="8315325" y="5181600"/>
            <a:ext cx="228600" cy="2286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zh-CN" sz="1000">
                <a:solidFill>
                  <a:srgbClr val="FFFFFF"/>
                </a:solidFill>
              </a:rPr>
              <a:t>26</a:t>
            </a:r>
            <a:endParaRPr lang="en-US" altLang="zh-CN" sz="1000"/>
          </a:p>
        </p:txBody>
      </p:sp>
      <p:sp>
        <p:nvSpPr>
          <p:cNvPr id="72726" name="Oval 21">
            <a:extLst>
              <a:ext uri="{FF2B5EF4-FFF2-40B4-BE49-F238E27FC236}">
                <a16:creationId xmlns:a16="http://schemas.microsoft.com/office/drawing/2014/main" id="{6F5B9CD5-D9C7-6C44-9199-B8B6D3AC9ADF}"/>
              </a:ext>
            </a:extLst>
          </p:cNvPr>
          <p:cNvSpPr>
            <a:spLocks noChangeArrowheads="1"/>
          </p:cNvSpPr>
          <p:nvPr/>
        </p:nvSpPr>
        <p:spPr bwMode="auto">
          <a:xfrm>
            <a:off x="9382125" y="5410200"/>
            <a:ext cx="228600" cy="2286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zh-CN" sz="1000">
                <a:solidFill>
                  <a:srgbClr val="FFFFFF"/>
                </a:solidFill>
              </a:rPr>
              <a:t>25</a:t>
            </a:r>
            <a:endParaRPr lang="en-US" altLang="zh-CN" sz="1000"/>
          </a:p>
        </p:txBody>
      </p:sp>
      <p:sp>
        <p:nvSpPr>
          <p:cNvPr id="72727" name="Text Box 22">
            <a:extLst>
              <a:ext uri="{FF2B5EF4-FFF2-40B4-BE49-F238E27FC236}">
                <a16:creationId xmlns:a16="http://schemas.microsoft.com/office/drawing/2014/main" id="{D3030A8D-C3F9-3142-B741-76FC7D5D9062}"/>
              </a:ext>
            </a:extLst>
          </p:cNvPr>
          <p:cNvSpPr txBox="1">
            <a:spLocks noChangeArrowheads="1"/>
          </p:cNvSpPr>
          <p:nvPr/>
        </p:nvSpPr>
        <p:spPr bwMode="auto">
          <a:xfrm>
            <a:off x="8315325" y="6491288"/>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a:sym typeface="Symbol" pitchFamily="2" charset="2"/>
              </a:rPr>
              <a:t></a:t>
            </a:r>
            <a:endParaRPr lang="en-US" altLang="zh-CN">
              <a:solidFill>
                <a:schemeClr val="bg1"/>
              </a:solidFill>
              <a:sym typeface="Symbol" pitchFamily="2" charset="2"/>
            </a:endParaRPr>
          </a:p>
        </p:txBody>
      </p:sp>
      <p:sp>
        <p:nvSpPr>
          <p:cNvPr id="72728" name="Text Box 23">
            <a:extLst>
              <a:ext uri="{FF2B5EF4-FFF2-40B4-BE49-F238E27FC236}">
                <a16:creationId xmlns:a16="http://schemas.microsoft.com/office/drawing/2014/main" id="{AF542D04-40F5-C84C-90CC-9BDE1412F10F}"/>
              </a:ext>
            </a:extLst>
          </p:cNvPr>
          <p:cNvSpPr txBox="1">
            <a:spLocks noChangeArrowheads="1"/>
          </p:cNvSpPr>
          <p:nvPr/>
        </p:nvSpPr>
        <p:spPr bwMode="auto">
          <a:xfrm>
            <a:off x="10067926" y="4343401"/>
            <a:ext cx="5238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sz="1800"/>
              <a:t>½</a:t>
            </a:r>
            <a:r>
              <a:rPr lang="en-US" altLang="zh-CN">
                <a:sym typeface="Symbol" pitchFamily="2" charset="2"/>
              </a:rPr>
              <a:t></a:t>
            </a:r>
          </a:p>
        </p:txBody>
      </p:sp>
      <p:sp>
        <p:nvSpPr>
          <p:cNvPr id="72729" name="Text Box 25">
            <a:extLst>
              <a:ext uri="{FF2B5EF4-FFF2-40B4-BE49-F238E27FC236}">
                <a16:creationId xmlns:a16="http://schemas.microsoft.com/office/drawing/2014/main" id="{DDCFEDB0-07B6-B54E-9DFF-4F33410447F2}"/>
              </a:ext>
            </a:extLst>
          </p:cNvPr>
          <p:cNvSpPr txBox="1">
            <a:spLocks noChangeArrowheads="1"/>
          </p:cNvSpPr>
          <p:nvPr/>
        </p:nvSpPr>
        <p:spPr bwMode="auto">
          <a:xfrm>
            <a:off x="7108826" y="3594100"/>
            <a:ext cx="815975" cy="260350"/>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0" rIns="92075" bIns="0"/>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a:sym typeface="Symbol" pitchFamily="2" charset="2"/>
              </a:rPr>
              <a:t> 2 rows</a:t>
            </a:r>
          </a:p>
        </p:txBody>
      </p:sp>
      <p:sp>
        <p:nvSpPr>
          <p:cNvPr id="72730" name="Text Box 26">
            <a:extLst>
              <a:ext uri="{FF2B5EF4-FFF2-40B4-BE49-F238E27FC236}">
                <a16:creationId xmlns:a16="http://schemas.microsoft.com/office/drawing/2014/main" id="{0EC06583-58AA-4441-98CE-0A8EAE9FF8F2}"/>
              </a:ext>
            </a:extLst>
          </p:cNvPr>
          <p:cNvSpPr txBox="1">
            <a:spLocks noChangeArrowheads="1"/>
          </p:cNvSpPr>
          <p:nvPr/>
        </p:nvSpPr>
        <p:spPr bwMode="auto">
          <a:xfrm>
            <a:off x="10067926" y="3810001"/>
            <a:ext cx="447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sz="1800"/>
              <a:t>½</a:t>
            </a:r>
            <a:r>
              <a:rPr lang="en-US" altLang="zh-CN">
                <a:sym typeface="Symbol" pitchFamily="2" charset="2"/>
              </a:rPr>
              <a:t></a:t>
            </a:r>
          </a:p>
        </p:txBody>
      </p:sp>
      <p:sp>
        <p:nvSpPr>
          <p:cNvPr id="72731" name="Text Box 27">
            <a:extLst>
              <a:ext uri="{FF2B5EF4-FFF2-40B4-BE49-F238E27FC236}">
                <a16:creationId xmlns:a16="http://schemas.microsoft.com/office/drawing/2014/main" id="{9365BD86-960E-9341-92BE-0CA22C92CAB1}"/>
              </a:ext>
            </a:extLst>
          </p:cNvPr>
          <p:cNvSpPr txBox="1">
            <a:spLocks noChangeArrowheads="1"/>
          </p:cNvSpPr>
          <p:nvPr/>
        </p:nvSpPr>
        <p:spPr bwMode="auto">
          <a:xfrm>
            <a:off x="10067926" y="3276601"/>
            <a:ext cx="447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zh-CN" sz="1800"/>
              <a:t>½</a:t>
            </a:r>
            <a:r>
              <a:rPr lang="en-US" altLang="zh-CN">
                <a:sym typeface="Symbol" pitchFamily="2" charset="2"/>
              </a:rPr>
              <a:t></a:t>
            </a:r>
          </a:p>
        </p:txBody>
      </p:sp>
      <p:grpSp>
        <p:nvGrpSpPr>
          <p:cNvPr id="72732" name="Group 28">
            <a:extLst>
              <a:ext uri="{FF2B5EF4-FFF2-40B4-BE49-F238E27FC236}">
                <a16:creationId xmlns:a16="http://schemas.microsoft.com/office/drawing/2014/main" id="{B59B2701-F8DC-1641-B471-5823593F38EA}"/>
              </a:ext>
            </a:extLst>
          </p:cNvPr>
          <p:cNvGrpSpPr>
            <a:grpSpLocks/>
          </p:cNvGrpSpPr>
          <p:nvPr/>
        </p:nvGrpSpPr>
        <p:grpSpPr bwMode="auto">
          <a:xfrm>
            <a:off x="8391525" y="5943601"/>
            <a:ext cx="381000" cy="74613"/>
            <a:chOff x="1728" y="3504"/>
            <a:chExt cx="240" cy="47"/>
          </a:xfrm>
        </p:grpSpPr>
        <p:sp>
          <p:nvSpPr>
            <p:cNvPr id="72745" name="Oval 29">
              <a:extLst>
                <a:ext uri="{FF2B5EF4-FFF2-40B4-BE49-F238E27FC236}">
                  <a16:creationId xmlns:a16="http://schemas.microsoft.com/office/drawing/2014/main" id="{5BE9F3F0-32B7-7244-9412-1F2DD33CF838}"/>
                </a:ext>
              </a:extLst>
            </p:cNvPr>
            <p:cNvSpPr>
              <a:spLocks noChangeArrowheads="1"/>
            </p:cNvSpPr>
            <p:nvPr/>
          </p:nvSpPr>
          <p:spPr bwMode="auto">
            <a:xfrm>
              <a:off x="1728" y="3504"/>
              <a:ext cx="47" cy="47"/>
            </a:xfrm>
            <a:prstGeom prst="ellipse">
              <a:avLst/>
            </a:prstGeom>
            <a:solidFill>
              <a:schemeClr val="tx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endParaRPr lang="zh-CN" altLang="zh-CN"/>
            </a:p>
          </p:txBody>
        </p:sp>
        <p:sp>
          <p:nvSpPr>
            <p:cNvPr id="72746" name="Oval 30">
              <a:extLst>
                <a:ext uri="{FF2B5EF4-FFF2-40B4-BE49-F238E27FC236}">
                  <a16:creationId xmlns:a16="http://schemas.microsoft.com/office/drawing/2014/main" id="{130D03EB-117E-524D-8717-1FDD0CEF968F}"/>
                </a:ext>
              </a:extLst>
            </p:cNvPr>
            <p:cNvSpPr>
              <a:spLocks noChangeArrowheads="1"/>
            </p:cNvSpPr>
            <p:nvPr/>
          </p:nvSpPr>
          <p:spPr bwMode="auto">
            <a:xfrm>
              <a:off x="1824" y="3504"/>
              <a:ext cx="47" cy="47"/>
            </a:xfrm>
            <a:prstGeom prst="ellipse">
              <a:avLst/>
            </a:prstGeom>
            <a:solidFill>
              <a:schemeClr val="tx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endParaRPr lang="zh-CN" altLang="zh-CN"/>
            </a:p>
          </p:txBody>
        </p:sp>
        <p:sp>
          <p:nvSpPr>
            <p:cNvPr id="72747" name="Oval 31">
              <a:extLst>
                <a:ext uri="{FF2B5EF4-FFF2-40B4-BE49-F238E27FC236}">
                  <a16:creationId xmlns:a16="http://schemas.microsoft.com/office/drawing/2014/main" id="{5D5B773D-C3E9-F543-B776-AAB3852CC58D}"/>
                </a:ext>
              </a:extLst>
            </p:cNvPr>
            <p:cNvSpPr>
              <a:spLocks noChangeArrowheads="1"/>
            </p:cNvSpPr>
            <p:nvPr/>
          </p:nvSpPr>
          <p:spPr bwMode="auto">
            <a:xfrm>
              <a:off x="1825" y="3504"/>
              <a:ext cx="47" cy="47"/>
            </a:xfrm>
            <a:prstGeom prst="ellipse">
              <a:avLst/>
            </a:prstGeom>
            <a:solidFill>
              <a:schemeClr val="tx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endParaRPr lang="zh-CN" altLang="zh-CN"/>
            </a:p>
          </p:txBody>
        </p:sp>
        <p:sp>
          <p:nvSpPr>
            <p:cNvPr id="72748" name="Oval 32">
              <a:extLst>
                <a:ext uri="{FF2B5EF4-FFF2-40B4-BE49-F238E27FC236}">
                  <a16:creationId xmlns:a16="http://schemas.microsoft.com/office/drawing/2014/main" id="{EDAA1786-ED6B-CA45-8944-FC2D1EE204D4}"/>
                </a:ext>
              </a:extLst>
            </p:cNvPr>
            <p:cNvSpPr>
              <a:spLocks noChangeArrowheads="1"/>
            </p:cNvSpPr>
            <p:nvPr/>
          </p:nvSpPr>
          <p:spPr bwMode="auto">
            <a:xfrm>
              <a:off x="1728" y="3504"/>
              <a:ext cx="47" cy="47"/>
            </a:xfrm>
            <a:prstGeom prst="ellipse">
              <a:avLst/>
            </a:prstGeom>
            <a:solidFill>
              <a:schemeClr val="tx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endParaRPr lang="zh-CN" altLang="zh-CN"/>
            </a:p>
          </p:txBody>
        </p:sp>
        <p:sp>
          <p:nvSpPr>
            <p:cNvPr id="72749" name="Oval 33">
              <a:extLst>
                <a:ext uri="{FF2B5EF4-FFF2-40B4-BE49-F238E27FC236}">
                  <a16:creationId xmlns:a16="http://schemas.microsoft.com/office/drawing/2014/main" id="{86425CA7-C97B-AD40-A1E7-83C84A0C06E5}"/>
                </a:ext>
              </a:extLst>
            </p:cNvPr>
            <p:cNvSpPr>
              <a:spLocks noChangeArrowheads="1"/>
            </p:cNvSpPr>
            <p:nvPr/>
          </p:nvSpPr>
          <p:spPr bwMode="auto">
            <a:xfrm>
              <a:off x="1824" y="3504"/>
              <a:ext cx="47" cy="47"/>
            </a:xfrm>
            <a:prstGeom prst="ellipse">
              <a:avLst/>
            </a:prstGeom>
            <a:solidFill>
              <a:schemeClr val="tx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endParaRPr lang="zh-CN" altLang="zh-CN"/>
            </a:p>
          </p:txBody>
        </p:sp>
        <p:sp>
          <p:nvSpPr>
            <p:cNvPr id="72750" name="Oval 34">
              <a:extLst>
                <a:ext uri="{FF2B5EF4-FFF2-40B4-BE49-F238E27FC236}">
                  <a16:creationId xmlns:a16="http://schemas.microsoft.com/office/drawing/2014/main" id="{C7F7434E-5C55-B741-9AF5-99D99DECFF44}"/>
                </a:ext>
              </a:extLst>
            </p:cNvPr>
            <p:cNvSpPr>
              <a:spLocks noChangeArrowheads="1"/>
            </p:cNvSpPr>
            <p:nvPr/>
          </p:nvSpPr>
          <p:spPr bwMode="auto">
            <a:xfrm>
              <a:off x="1921" y="3504"/>
              <a:ext cx="47" cy="47"/>
            </a:xfrm>
            <a:prstGeom prst="ellipse">
              <a:avLst/>
            </a:prstGeom>
            <a:solidFill>
              <a:schemeClr val="tx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endParaRPr lang="zh-CN" altLang="zh-CN"/>
            </a:p>
          </p:txBody>
        </p:sp>
      </p:grpSp>
      <p:grpSp>
        <p:nvGrpSpPr>
          <p:cNvPr id="72733" name="Group 35">
            <a:extLst>
              <a:ext uri="{FF2B5EF4-FFF2-40B4-BE49-F238E27FC236}">
                <a16:creationId xmlns:a16="http://schemas.microsoft.com/office/drawing/2014/main" id="{D9546E84-8B9F-DC4A-8EED-00FA2A288CD3}"/>
              </a:ext>
            </a:extLst>
          </p:cNvPr>
          <p:cNvGrpSpPr>
            <a:grpSpLocks/>
          </p:cNvGrpSpPr>
          <p:nvPr/>
        </p:nvGrpSpPr>
        <p:grpSpPr bwMode="auto">
          <a:xfrm>
            <a:off x="8391525" y="1905001"/>
            <a:ext cx="381000" cy="74613"/>
            <a:chOff x="1728" y="3504"/>
            <a:chExt cx="240" cy="47"/>
          </a:xfrm>
        </p:grpSpPr>
        <p:sp>
          <p:nvSpPr>
            <p:cNvPr id="72739" name="Oval 36">
              <a:extLst>
                <a:ext uri="{FF2B5EF4-FFF2-40B4-BE49-F238E27FC236}">
                  <a16:creationId xmlns:a16="http://schemas.microsoft.com/office/drawing/2014/main" id="{A0513FBB-3170-E14D-B3D2-8FDA38B2CC42}"/>
                </a:ext>
              </a:extLst>
            </p:cNvPr>
            <p:cNvSpPr>
              <a:spLocks noChangeArrowheads="1"/>
            </p:cNvSpPr>
            <p:nvPr/>
          </p:nvSpPr>
          <p:spPr bwMode="auto">
            <a:xfrm>
              <a:off x="1728" y="3504"/>
              <a:ext cx="47" cy="47"/>
            </a:xfrm>
            <a:prstGeom prst="ellipse">
              <a:avLst/>
            </a:prstGeom>
            <a:solidFill>
              <a:schemeClr val="tx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endParaRPr lang="zh-CN" altLang="zh-CN"/>
            </a:p>
          </p:txBody>
        </p:sp>
        <p:sp>
          <p:nvSpPr>
            <p:cNvPr id="72740" name="Oval 37">
              <a:extLst>
                <a:ext uri="{FF2B5EF4-FFF2-40B4-BE49-F238E27FC236}">
                  <a16:creationId xmlns:a16="http://schemas.microsoft.com/office/drawing/2014/main" id="{64C1E091-D6AE-C442-B23B-E84CF8432A3F}"/>
                </a:ext>
              </a:extLst>
            </p:cNvPr>
            <p:cNvSpPr>
              <a:spLocks noChangeArrowheads="1"/>
            </p:cNvSpPr>
            <p:nvPr/>
          </p:nvSpPr>
          <p:spPr bwMode="auto">
            <a:xfrm>
              <a:off x="1824" y="3504"/>
              <a:ext cx="47" cy="47"/>
            </a:xfrm>
            <a:prstGeom prst="ellipse">
              <a:avLst/>
            </a:prstGeom>
            <a:solidFill>
              <a:schemeClr val="tx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endParaRPr lang="zh-CN" altLang="zh-CN"/>
            </a:p>
          </p:txBody>
        </p:sp>
        <p:sp>
          <p:nvSpPr>
            <p:cNvPr id="72741" name="Oval 38">
              <a:extLst>
                <a:ext uri="{FF2B5EF4-FFF2-40B4-BE49-F238E27FC236}">
                  <a16:creationId xmlns:a16="http://schemas.microsoft.com/office/drawing/2014/main" id="{22A449F4-F6CC-A842-8EA7-D6E454A8B538}"/>
                </a:ext>
              </a:extLst>
            </p:cNvPr>
            <p:cNvSpPr>
              <a:spLocks noChangeArrowheads="1"/>
            </p:cNvSpPr>
            <p:nvPr/>
          </p:nvSpPr>
          <p:spPr bwMode="auto">
            <a:xfrm>
              <a:off x="1825" y="3504"/>
              <a:ext cx="47" cy="47"/>
            </a:xfrm>
            <a:prstGeom prst="ellipse">
              <a:avLst/>
            </a:prstGeom>
            <a:solidFill>
              <a:schemeClr val="tx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endParaRPr lang="zh-CN" altLang="zh-CN"/>
            </a:p>
          </p:txBody>
        </p:sp>
        <p:sp>
          <p:nvSpPr>
            <p:cNvPr id="72742" name="Oval 39">
              <a:extLst>
                <a:ext uri="{FF2B5EF4-FFF2-40B4-BE49-F238E27FC236}">
                  <a16:creationId xmlns:a16="http://schemas.microsoft.com/office/drawing/2014/main" id="{F6D9ACC2-C1C9-7446-87A3-EB4B4C68CB02}"/>
                </a:ext>
              </a:extLst>
            </p:cNvPr>
            <p:cNvSpPr>
              <a:spLocks noChangeArrowheads="1"/>
            </p:cNvSpPr>
            <p:nvPr/>
          </p:nvSpPr>
          <p:spPr bwMode="auto">
            <a:xfrm>
              <a:off x="1728" y="3504"/>
              <a:ext cx="47" cy="47"/>
            </a:xfrm>
            <a:prstGeom prst="ellipse">
              <a:avLst/>
            </a:prstGeom>
            <a:solidFill>
              <a:schemeClr val="tx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endParaRPr lang="zh-CN" altLang="zh-CN"/>
            </a:p>
          </p:txBody>
        </p:sp>
        <p:sp>
          <p:nvSpPr>
            <p:cNvPr id="72743" name="Oval 40">
              <a:extLst>
                <a:ext uri="{FF2B5EF4-FFF2-40B4-BE49-F238E27FC236}">
                  <a16:creationId xmlns:a16="http://schemas.microsoft.com/office/drawing/2014/main" id="{88F28586-5E07-BA4B-9485-BCE6519D8320}"/>
                </a:ext>
              </a:extLst>
            </p:cNvPr>
            <p:cNvSpPr>
              <a:spLocks noChangeArrowheads="1"/>
            </p:cNvSpPr>
            <p:nvPr/>
          </p:nvSpPr>
          <p:spPr bwMode="auto">
            <a:xfrm>
              <a:off x="1824" y="3504"/>
              <a:ext cx="47" cy="47"/>
            </a:xfrm>
            <a:prstGeom prst="ellipse">
              <a:avLst/>
            </a:prstGeom>
            <a:solidFill>
              <a:schemeClr val="tx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endParaRPr lang="zh-CN" altLang="zh-CN"/>
            </a:p>
          </p:txBody>
        </p:sp>
        <p:sp>
          <p:nvSpPr>
            <p:cNvPr id="72744" name="Oval 41">
              <a:extLst>
                <a:ext uri="{FF2B5EF4-FFF2-40B4-BE49-F238E27FC236}">
                  <a16:creationId xmlns:a16="http://schemas.microsoft.com/office/drawing/2014/main" id="{19FEA9B3-C025-A94F-8691-A501B31B7BC2}"/>
                </a:ext>
              </a:extLst>
            </p:cNvPr>
            <p:cNvSpPr>
              <a:spLocks noChangeArrowheads="1"/>
            </p:cNvSpPr>
            <p:nvPr/>
          </p:nvSpPr>
          <p:spPr bwMode="auto">
            <a:xfrm>
              <a:off x="1921" y="3504"/>
              <a:ext cx="47" cy="47"/>
            </a:xfrm>
            <a:prstGeom prst="ellipse">
              <a:avLst/>
            </a:prstGeom>
            <a:solidFill>
              <a:schemeClr val="tx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endParaRPr lang="zh-CN" altLang="zh-CN"/>
            </a:p>
          </p:txBody>
        </p:sp>
      </p:grpSp>
      <p:sp>
        <p:nvSpPr>
          <p:cNvPr id="72734" name="Oval 42">
            <a:extLst>
              <a:ext uri="{FF2B5EF4-FFF2-40B4-BE49-F238E27FC236}">
                <a16:creationId xmlns:a16="http://schemas.microsoft.com/office/drawing/2014/main" id="{92E40B6C-5F1F-774B-B223-53BEAAFF8407}"/>
              </a:ext>
            </a:extLst>
          </p:cNvPr>
          <p:cNvSpPr>
            <a:spLocks noChangeArrowheads="1"/>
          </p:cNvSpPr>
          <p:nvPr/>
        </p:nvSpPr>
        <p:spPr bwMode="auto">
          <a:xfrm>
            <a:off x="9267825" y="2133600"/>
            <a:ext cx="228600" cy="2286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zh-CN" sz="1000">
                <a:solidFill>
                  <a:srgbClr val="FFFFFF"/>
                </a:solidFill>
              </a:rPr>
              <a:t>39</a:t>
            </a:r>
            <a:endParaRPr lang="en-US" altLang="zh-CN" sz="1000"/>
          </a:p>
        </p:txBody>
      </p:sp>
      <p:sp>
        <p:nvSpPr>
          <p:cNvPr id="72735" name="Text Box 44">
            <a:extLst>
              <a:ext uri="{FF2B5EF4-FFF2-40B4-BE49-F238E27FC236}">
                <a16:creationId xmlns:a16="http://schemas.microsoft.com/office/drawing/2014/main" id="{7B329826-D372-DA4C-A696-B9A87F135E4E}"/>
              </a:ext>
            </a:extLst>
          </p:cNvPr>
          <p:cNvSpPr txBox="1">
            <a:spLocks noChangeArrowheads="1"/>
          </p:cNvSpPr>
          <p:nvPr/>
        </p:nvSpPr>
        <p:spPr bwMode="auto">
          <a:xfrm>
            <a:off x="7372350" y="4391026"/>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800">
                <a:sym typeface="Symbol" pitchFamily="2" charset="2"/>
              </a:rPr>
              <a:t>i</a:t>
            </a:r>
          </a:p>
        </p:txBody>
      </p:sp>
      <p:sp>
        <p:nvSpPr>
          <p:cNvPr id="72736" name="Text Box 46">
            <a:extLst>
              <a:ext uri="{FF2B5EF4-FFF2-40B4-BE49-F238E27FC236}">
                <a16:creationId xmlns:a16="http://schemas.microsoft.com/office/drawing/2014/main" id="{8C98B435-9756-9B4A-A0D9-4BBC8ED73DDD}"/>
              </a:ext>
            </a:extLst>
          </p:cNvPr>
          <p:cNvSpPr txBox="1">
            <a:spLocks noChangeArrowheads="1"/>
          </p:cNvSpPr>
          <p:nvPr/>
        </p:nvSpPr>
        <p:spPr bwMode="auto">
          <a:xfrm>
            <a:off x="9782175" y="2030413"/>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lang="en-US" altLang="zh-CN" sz="1800">
                <a:sym typeface="Symbol" pitchFamily="2" charset="2"/>
              </a:rPr>
              <a:t>j</a:t>
            </a:r>
          </a:p>
        </p:txBody>
      </p:sp>
      <p:sp>
        <p:nvSpPr>
          <p:cNvPr id="72737" name="Line 48">
            <a:extLst>
              <a:ext uri="{FF2B5EF4-FFF2-40B4-BE49-F238E27FC236}">
                <a16:creationId xmlns:a16="http://schemas.microsoft.com/office/drawing/2014/main" id="{6BBC598E-0217-B248-864B-907D0C77F8C2}"/>
              </a:ext>
            </a:extLst>
          </p:cNvPr>
          <p:cNvSpPr>
            <a:spLocks noChangeShapeType="1"/>
          </p:cNvSpPr>
          <p:nvPr/>
        </p:nvSpPr>
        <p:spPr bwMode="auto">
          <a:xfrm>
            <a:off x="7658100" y="4619625"/>
            <a:ext cx="228600" cy="0"/>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72738" name="Line 50">
            <a:extLst>
              <a:ext uri="{FF2B5EF4-FFF2-40B4-BE49-F238E27FC236}">
                <a16:creationId xmlns:a16="http://schemas.microsoft.com/office/drawing/2014/main" id="{754D59FD-3E70-0248-A734-711CFDB35285}"/>
              </a:ext>
            </a:extLst>
          </p:cNvPr>
          <p:cNvSpPr>
            <a:spLocks noChangeShapeType="1"/>
          </p:cNvSpPr>
          <p:nvPr/>
        </p:nvSpPr>
        <p:spPr bwMode="auto">
          <a:xfrm flipH="1">
            <a:off x="9591675" y="2247900"/>
            <a:ext cx="228600" cy="0"/>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pic>
        <p:nvPicPr>
          <p:cNvPr id="48" name="Picture 2">
            <a:extLst>
              <a:ext uri="{FF2B5EF4-FFF2-40B4-BE49-F238E27FC236}">
                <a16:creationId xmlns:a16="http://schemas.microsoft.com/office/drawing/2014/main" id="{2721A2DB-638C-5343-BDCC-4D4C7061C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
            <a:extLst>
              <a:ext uri="{FF2B5EF4-FFF2-40B4-BE49-F238E27FC236}">
                <a16:creationId xmlns:a16="http://schemas.microsoft.com/office/drawing/2014/main" id="{EA5F498A-22CE-8246-BC17-316F3B3693CF}"/>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39561448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Number Placeholder 3">
            <a:extLst>
              <a:ext uri="{FF2B5EF4-FFF2-40B4-BE49-F238E27FC236}">
                <a16:creationId xmlns:a16="http://schemas.microsoft.com/office/drawing/2014/main" id="{696BFA99-D5FE-2649-8559-4210534549E6}"/>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BEB08145-1414-E546-B33C-6445B176D5FA}" type="slidenum">
              <a:rPr lang="en-US" altLang="zh-CN" sz="800"/>
              <a:pPr/>
              <a:t>67</a:t>
            </a:fld>
            <a:endParaRPr lang="en-US" altLang="zh-CN" sz="1400"/>
          </a:p>
        </p:txBody>
      </p:sp>
      <p:sp>
        <p:nvSpPr>
          <p:cNvPr id="74754" name="Rectangle 2">
            <a:extLst>
              <a:ext uri="{FF2B5EF4-FFF2-40B4-BE49-F238E27FC236}">
                <a16:creationId xmlns:a16="http://schemas.microsoft.com/office/drawing/2014/main" id="{88179D6C-122C-6C41-B015-BA9775393BEE}"/>
              </a:ext>
            </a:extLst>
          </p:cNvPr>
          <p:cNvSpPr>
            <a:spLocks noGrp="1" noChangeArrowheads="1"/>
          </p:cNvSpPr>
          <p:nvPr>
            <p:ph type="title"/>
          </p:nvPr>
        </p:nvSpPr>
        <p:spPr/>
        <p:txBody>
          <a:bodyPr/>
          <a:lstStyle/>
          <a:p>
            <a:r>
              <a:rPr lang="en-US" altLang="zh-CN"/>
              <a:t>Closest Pair Algorithm</a:t>
            </a:r>
          </a:p>
        </p:txBody>
      </p:sp>
      <p:sp>
        <p:nvSpPr>
          <p:cNvPr id="74755" name="Text Box 4">
            <a:extLst>
              <a:ext uri="{FF2B5EF4-FFF2-40B4-BE49-F238E27FC236}">
                <a16:creationId xmlns:a16="http://schemas.microsoft.com/office/drawing/2014/main" id="{320A0300-D1E5-474A-985A-D1B9DED31EE8}"/>
              </a:ext>
            </a:extLst>
          </p:cNvPr>
          <p:cNvSpPr txBox="1">
            <a:spLocks noChangeArrowheads="1"/>
          </p:cNvSpPr>
          <p:nvPr/>
        </p:nvSpPr>
        <p:spPr bwMode="auto">
          <a:xfrm>
            <a:off x="1981200" y="1219200"/>
            <a:ext cx="7391400" cy="4584700"/>
          </a:xfrm>
          <a:prstGeom prst="rect">
            <a:avLst/>
          </a:prstGeom>
          <a:solidFill>
            <a:schemeClr val="accent5">
              <a:lumMod val="20000"/>
              <a:lumOff val="80000"/>
            </a:schemeClr>
          </a:solidFill>
          <a:ln>
            <a:noFill/>
          </a:ln>
          <a:effectLst/>
        </p:spPr>
        <p:txBody>
          <a:bodyPr lIns="182880" tIns="91440" rIns="137160" bIns="9144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r>
              <a:rPr kumimoji="0" lang="en-US" altLang="zh-CN" b="1" dirty="0">
                <a:latin typeface="Courier New" panose="02070309020205020404" pitchFamily="49" charset="0"/>
                <a:cs typeface="Courier New" panose="02070309020205020404" pitchFamily="49" charset="0"/>
              </a:rPr>
              <a:t>Closest-Pair(p</a:t>
            </a:r>
            <a:r>
              <a:rPr kumimoji="0" lang="en-US" altLang="zh-CN" b="1" baseline="-25000" dirty="0">
                <a:latin typeface="Courier New" panose="02070309020205020404" pitchFamily="49" charset="0"/>
                <a:cs typeface="Courier New" panose="02070309020205020404" pitchFamily="49" charset="0"/>
              </a:rPr>
              <a:t>1</a:t>
            </a:r>
            <a:r>
              <a:rPr kumimoji="0" lang="en-US" altLang="zh-CN" b="1" dirty="0">
                <a:latin typeface="Courier New" panose="02070309020205020404" pitchFamily="49" charset="0"/>
                <a:cs typeface="Courier New" panose="02070309020205020404" pitchFamily="49" charset="0"/>
              </a:rPr>
              <a:t>, …, </a:t>
            </a:r>
            <a:r>
              <a:rPr kumimoji="0" lang="en-US" altLang="zh-CN" b="1" dirty="0" err="1">
                <a:latin typeface="Courier New" panose="02070309020205020404" pitchFamily="49" charset="0"/>
                <a:cs typeface="Courier New" panose="02070309020205020404" pitchFamily="49" charset="0"/>
              </a:rPr>
              <a:t>p</a:t>
            </a:r>
            <a:r>
              <a:rPr kumimoji="0" lang="en-US" altLang="zh-CN" b="1" baseline="-25000" dirty="0" err="1">
                <a:latin typeface="Courier New" panose="02070309020205020404" pitchFamily="49" charset="0"/>
                <a:cs typeface="Courier New" panose="02070309020205020404" pitchFamily="49" charset="0"/>
              </a:rPr>
              <a:t>n</a:t>
            </a:r>
            <a:r>
              <a:rPr kumimoji="0" lang="en-US" altLang="zh-CN" b="1" dirty="0">
                <a:latin typeface="Courier New" panose="02070309020205020404" pitchFamily="49" charset="0"/>
                <a:cs typeface="Courier New" panose="02070309020205020404" pitchFamily="49" charset="0"/>
              </a:rPr>
              <a:t>) {</a:t>
            </a:r>
          </a:p>
          <a:p>
            <a:r>
              <a:rPr kumimoji="0" lang="en-US" altLang="zh-CN" b="1" dirty="0">
                <a:latin typeface="Courier New" panose="02070309020205020404" pitchFamily="49" charset="0"/>
                <a:cs typeface="Courier New" panose="02070309020205020404" pitchFamily="49" charset="0"/>
              </a:rPr>
              <a:t>   </a:t>
            </a:r>
            <a:r>
              <a:rPr kumimoji="0" lang="en-US" altLang="zh-CN" b="1" dirty="0">
                <a:solidFill>
                  <a:srgbClr val="0000CC"/>
                </a:solidFill>
                <a:latin typeface="Courier New" panose="02070309020205020404" pitchFamily="49" charset="0"/>
                <a:cs typeface="Courier New" panose="02070309020205020404" pitchFamily="49" charset="0"/>
              </a:rPr>
              <a:t>Compute</a:t>
            </a:r>
            <a:r>
              <a:rPr kumimoji="0" lang="en-US" altLang="zh-CN" b="1" dirty="0">
                <a:latin typeface="Courier New" panose="02070309020205020404" pitchFamily="49" charset="0"/>
                <a:cs typeface="Courier New" panose="02070309020205020404" pitchFamily="49" charset="0"/>
              </a:rPr>
              <a:t> separation line L such that half the points</a:t>
            </a:r>
            <a:br>
              <a:rPr kumimoji="0" lang="en-US" altLang="zh-CN" b="1" dirty="0">
                <a:latin typeface="Courier New" panose="02070309020205020404" pitchFamily="49" charset="0"/>
                <a:cs typeface="Courier New" panose="02070309020205020404" pitchFamily="49" charset="0"/>
              </a:rPr>
            </a:br>
            <a:r>
              <a:rPr kumimoji="0" lang="en-US" altLang="zh-CN" b="1" dirty="0">
                <a:latin typeface="Courier New" panose="02070309020205020404" pitchFamily="49" charset="0"/>
                <a:cs typeface="Courier New" panose="02070309020205020404" pitchFamily="49" charset="0"/>
              </a:rPr>
              <a:t>   are on one side and half on the other side.</a:t>
            </a:r>
          </a:p>
          <a:p>
            <a:endParaRPr kumimoji="0" lang="en-US" altLang="zh-CN" b="1" dirty="0">
              <a:latin typeface="Courier New" panose="02070309020205020404" pitchFamily="49" charset="0"/>
              <a:cs typeface="Courier New" panose="02070309020205020404" pitchFamily="49" charset="0"/>
            </a:endParaRPr>
          </a:p>
          <a:p>
            <a:r>
              <a:rPr kumimoji="0" lang="en-US" altLang="zh-CN" b="1" dirty="0">
                <a:latin typeface="Courier New" panose="02070309020205020404" pitchFamily="49" charset="0"/>
                <a:cs typeface="Courier New" panose="02070309020205020404" pitchFamily="49" charset="0"/>
              </a:rPr>
              <a:t>   </a:t>
            </a:r>
            <a:r>
              <a:rPr kumimoji="0" lang="en-US" altLang="zh-CN" b="1" dirty="0">
                <a:latin typeface="Courier New" panose="02070309020205020404" pitchFamily="49" charset="0"/>
                <a:cs typeface="Courier New" panose="02070309020205020404" pitchFamily="49" charset="0"/>
                <a:sym typeface="Symbol" pitchFamily="2" charset="2"/>
              </a:rPr>
              <a:t></a:t>
            </a:r>
            <a:r>
              <a:rPr kumimoji="0" lang="en-US" altLang="zh-CN" b="1" baseline="-25000" dirty="0">
                <a:latin typeface="Courier New" panose="02070309020205020404" pitchFamily="49" charset="0"/>
                <a:cs typeface="Courier New" panose="02070309020205020404" pitchFamily="49" charset="0"/>
              </a:rPr>
              <a:t>1</a:t>
            </a:r>
            <a:r>
              <a:rPr kumimoji="0" lang="en-US" altLang="zh-CN" b="1" dirty="0">
                <a:latin typeface="Courier New" panose="02070309020205020404" pitchFamily="49" charset="0"/>
                <a:cs typeface="Courier New" panose="02070309020205020404" pitchFamily="49" charset="0"/>
              </a:rPr>
              <a:t> = Closest-Pair(left half)</a:t>
            </a:r>
          </a:p>
          <a:p>
            <a:r>
              <a:rPr kumimoji="0" lang="en-US" altLang="zh-CN" b="1" dirty="0">
                <a:latin typeface="Courier New" panose="02070309020205020404" pitchFamily="49" charset="0"/>
                <a:cs typeface="Courier New" panose="02070309020205020404" pitchFamily="49" charset="0"/>
              </a:rPr>
              <a:t>   </a:t>
            </a:r>
            <a:r>
              <a:rPr kumimoji="0" lang="en-US" altLang="zh-CN" b="1" dirty="0">
                <a:latin typeface="Courier New" panose="02070309020205020404" pitchFamily="49" charset="0"/>
                <a:cs typeface="Courier New" panose="02070309020205020404" pitchFamily="49" charset="0"/>
                <a:sym typeface="Symbol" pitchFamily="2" charset="2"/>
              </a:rPr>
              <a:t></a:t>
            </a:r>
            <a:r>
              <a:rPr kumimoji="0" lang="en-US" altLang="zh-CN" b="1" baseline="-25000" dirty="0">
                <a:latin typeface="Courier New" panose="02070309020205020404" pitchFamily="49" charset="0"/>
                <a:cs typeface="Courier New" panose="02070309020205020404" pitchFamily="49" charset="0"/>
              </a:rPr>
              <a:t>2</a:t>
            </a:r>
            <a:r>
              <a:rPr kumimoji="0" lang="en-US" altLang="zh-CN" b="1" dirty="0">
                <a:latin typeface="Courier New" panose="02070309020205020404" pitchFamily="49" charset="0"/>
                <a:cs typeface="Courier New" panose="02070309020205020404" pitchFamily="49" charset="0"/>
              </a:rPr>
              <a:t> = Closest-Pair(right half)</a:t>
            </a:r>
          </a:p>
          <a:p>
            <a:r>
              <a:rPr kumimoji="0" lang="en-US" altLang="zh-CN" b="1" dirty="0">
                <a:latin typeface="Courier New" panose="02070309020205020404" pitchFamily="49" charset="0"/>
                <a:cs typeface="Courier New" panose="02070309020205020404" pitchFamily="49" charset="0"/>
                <a:sym typeface="Symbol" pitchFamily="2" charset="2"/>
              </a:rPr>
              <a:t>   </a:t>
            </a:r>
            <a:r>
              <a:rPr kumimoji="0" lang="en-US" altLang="zh-CN" b="1" baseline="-25000" dirty="0">
                <a:latin typeface="Courier New" panose="02070309020205020404" pitchFamily="49" charset="0"/>
                <a:cs typeface="Courier New" panose="02070309020205020404" pitchFamily="49" charset="0"/>
                <a:sym typeface="Symbol" pitchFamily="2" charset="2"/>
              </a:rPr>
              <a:t> </a:t>
            </a:r>
            <a:r>
              <a:rPr kumimoji="0" lang="en-US" altLang="zh-CN" b="1" dirty="0">
                <a:latin typeface="Courier New" panose="02070309020205020404" pitchFamily="49" charset="0"/>
                <a:cs typeface="Courier New" panose="02070309020205020404" pitchFamily="49" charset="0"/>
                <a:sym typeface="Symbol" pitchFamily="2" charset="2"/>
              </a:rPr>
              <a:t> </a:t>
            </a:r>
            <a:r>
              <a:rPr kumimoji="0" lang="en-US" altLang="zh-CN" b="1" dirty="0">
                <a:latin typeface="Courier New" panose="02070309020205020404" pitchFamily="49" charset="0"/>
                <a:cs typeface="Courier New" panose="02070309020205020404" pitchFamily="49" charset="0"/>
              </a:rPr>
              <a:t>= min(</a:t>
            </a:r>
            <a:r>
              <a:rPr kumimoji="0" lang="en-US" altLang="zh-CN" b="1" dirty="0">
                <a:latin typeface="Courier New" panose="02070309020205020404" pitchFamily="49" charset="0"/>
                <a:cs typeface="Courier New" panose="02070309020205020404" pitchFamily="49" charset="0"/>
                <a:sym typeface="Symbol" pitchFamily="2" charset="2"/>
              </a:rPr>
              <a:t></a:t>
            </a:r>
            <a:r>
              <a:rPr kumimoji="0" lang="en-US" altLang="zh-CN" b="1" baseline="-25000" dirty="0">
                <a:latin typeface="Courier New" panose="02070309020205020404" pitchFamily="49" charset="0"/>
                <a:cs typeface="Courier New" panose="02070309020205020404" pitchFamily="49" charset="0"/>
              </a:rPr>
              <a:t>1</a:t>
            </a:r>
            <a:r>
              <a:rPr kumimoji="0" lang="en-US" altLang="zh-CN" b="1" dirty="0">
                <a:latin typeface="Courier New" panose="02070309020205020404" pitchFamily="49" charset="0"/>
                <a:cs typeface="Courier New" panose="02070309020205020404" pitchFamily="49" charset="0"/>
              </a:rPr>
              <a:t>, </a:t>
            </a:r>
            <a:r>
              <a:rPr kumimoji="0" lang="en-US" altLang="zh-CN" b="1" dirty="0">
                <a:latin typeface="Courier New" panose="02070309020205020404" pitchFamily="49" charset="0"/>
                <a:cs typeface="Courier New" panose="02070309020205020404" pitchFamily="49" charset="0"/>
                <a:sym typeface="Symbol" pitchFamily="2" charset="2"/>
              </a:rPr>
              <a:t></a:t>
            </a:r>
            <a:r>
              <a:rPr kumimoji="0" lang="en-US" altLang="zh-CN" b="1" baseline="-25000" dirty="0">
                <a:latin typeface="Courier New" panose="02070309020205020404" pitchFamily="49" charset="0"/>
                <a:cs typeface="Courier New" panose="02070309020205020404" pitchFamily="49" charset="0"/>
              </a:rPr>
              <a:t>2</a:t>
            </a:r>
            <a:r>
              <a:rPr kumimoji="0" lang="en-US" altLang="zh-CN" b="1" dirty="0">
                <a:latin typeface="Courier New" panose="02070309020205020404" pitchFamily="49" charset="0"/>
                <a:cs typeface="Courier New" panose="02070309020205020404" pitchFamily="49" charset="0"/>
              </a:rPr>
              <a:t>)</a:t>
            </a:r>
          </a:p>
          <a:p>
            <a:endParaRPr kumimoji="0" lang="en-US" altLang="zh-CN" b="1" dirty="0">
              <a:latin typeface="Courier New" panose="02070309020205020404" pitchFamily="49" charset="0"/>
              <a:cs typeface="Courier New" panose="02070309020205020404" pitchFamily="49" charset="0"/>
            </a:endParaRPr>
          </a:p>
          <a:p>
            <a:r>
              <a:rPr kumimoji="0" lang="en-US" altLang="zh-CN" b="1" dirty="0">
                <a:latin typeface="Courier New" panose="02070309020205020404" pitchFamily="49" charset="0"/>
                <a:cs typeface="Courier New" panose="02070309020205020404" pitchFamily="49" charset="0"/>
              </a:rPr>
              <a:t>   </a:t>
            </a:r>
            <a:r>
              <a:rPr kumimoji="0" lang="en-US" altLang="zh-CN" b="1" dirty="0">
                <a:solidFill>
                  <a:srgbClr val="0000CC"/>
                </a:solidFill>
                <a:latin typeface="Courier New" panose="02070309020205020404" pitchFamily="49" charset="0"/>
                <a:cs typeface="Courier New" panose="02070309020205020404" pitchFamily="49" charset="0"/>
              </a:rPr>
              <a:t>Delete</a:t>
            </a:r>
            <a:r>
              <a:rPr kumimoji="0" lang="en-US" altLang="zh-CN" b="1" dirty="0">
                <a:latin typeface="Courier New" panose="02070309020205020404" pitchFamily="49" charset="0"/>
                <a:cs typeface="Courier New" panose="02070309020205020404" pitchFamily="49" charset="0"/>
              </a:rPr>
              <a:t> all points further than </a:t>
            </a:r>
            <a:r>
              <a:rPr kumimoji="0" lang="en-US" altLang="zh-CN" b="1" dirty="0">
                <a:latin typeface="Courier New" panose="02070309020205020404" pitchFamily="49" charset="0"/>
                <a:cs typeface="Courier New" panose="02070309020205020404" pitchFamily="49" charset="0"/>
                <a:sym typeface="Symbol" pitchFamily="2" charset="2"/>
              </a:rPr>
              <a:t></a:t>
            </a:r>
            <a:r>
              <a:rPr kumimoji="0" lang="en-US" altLang="zh-CN" b="1" dirty="0">
                <a:latin typeface="Courier New" panose="02070309020205020404" pitchFamily="49" charset="0"/>
                <a:cs typeface="Courier New" panose="02070309020205020404" pitchFamily="49" charset="0"/>
              </a:rPr>
              <a:t> from separation line L</a:t>
            </a:r>
          </a:p>
          <a:p>
            <a:endParaRPr kumimoji="0" lang="en-US" altLang="zh-CN" b="1" dirty="0">
              <a:latin typeface="Courier New" panose="02070309020205020404" pitchFamily="49" charset="0"/>
              <a:cs typeface="Courier New" panose="02070309020205020404" pitchFamily="49" charset="0"/>
            </a:endParaRPr>
          </a:p>
          <a:p>
            <a:r>
              <a:rPr kumimoji="0" lang="en-US" altLang="zh-CN" b="1" dirty="0">
                <a:latin typeface="Courier New" panose="02070309020205020404" pitchFamily="49" charset="0"/>
                <a:cs typeface="Courier New" panose="02070309020205020404" pitchFamily="49" charset="0"/>
              </a:rPr>
              <a:t>   </a:t>
            </a:r>
            <a:r>
              <a:rPr kumimoji="0" lang="en-US" altLang="zh-CN" b="1" dirty="0">
                <a:solidFill>
                  <a:srgbClr val="0000CC"/>
                </a:solidFill>
                <a:latin typeface="Courier New" panose="02070309020205020404" pitchFamily="49" charset="0"/>
                <a:cs typeface="Courier New" panose="02070309020205020404" pitchFamily="49" charset="0"/>
              </a:rPr>
              <a:t>Sort</a:t>
            </a:r>
            <a:r>
              <a:rPr kumimoji="0" lang="en-US" altLang="zh-CN" b="1" dirty="0">
                <a:latin typeface="Courier New" panose="02070309020205020404" pitchFamily="49" charset="0"/>
                <a:cs typeface="Courier New" panose="02070309020205020404" pitchFamily="49" charset="0"/>
              </a:rPr>
              <a:t> remaining points by y-coordinate.</a:t>
            </a:r>
          </a:p>
          <a:p>
            <a:endParaRPr kumimoji="0" lang="en-US" altLang="zh-CN" b="1" dirty="0">
              <a:latin typeface="Courier New" panose="02070309020205020404" pitchFamily="49" charset="0"/>
              <a:cs typeface="Courier New" panose="02070309020205020404" pitchFamily="49" charset="0"/>
            </a:endParaRPr>
          </a:p>
          <a:p>
            <a:r>
              <a:rPr kumimoji="0" lang="en-US" altLang="zh-CN" b="1" dirty="0">
                <a:latin typeface="Courier New" panose="02070309020205020404" pitchFamily="49" charset="0"/>
                <a:cs typeface="Courier New" panose="02070309020205020404" pitchFamily="49" charset="0"/>
              </a:rPr>
              <a:t>   Scan points in y-order and compare distance between</a:t>
            </a:r>
            <a:br>
              <a:rPr kumimoji="0" lang="en-US" altLang="zh-CN" b="1" dirty="0">
                <a:latin typeface="Courier New" panose="02070309020205020404" pitchFamily="49" charset="0"/>
                <a:cs typeface="Courier New" panose="02070309020205020404" pitchFamily="49" charset="0"/>
              </a:rPr>
            </a:br>
            <a:r>
              <a:rPr kumimoji="0" lang="en-US" altLang="zh-CN" b="1" dirty="0">
                <a:latin typeface="Courier New" panose="02070309020205020404" pitchFamily="49" charset="0"/>
                <a:cs typeface="Courier New" panose="02070309020205020404" pitchFamily="49" charset="0"/>
              </a:rPr>
              <a:t>   each point and next 11 neighbors. If any of these</a:t>
            </a:r>
            <a:br>
              <a:rPr kumimoji="0" lang="en-US" altLang="zh-CN" b="1" dirty="0">
                <a:latin typeface="Courier New" panose="02070309020205020404" pitchFamily="49" charset="0"/>
                <a:cs typeface="Courier New" panose="02070309020205020404" pitchFamily="49" charset="0"/>
              </a:rPr>
            </a:br>
            <a:r>
              <a:rPr kumimoji="0" lang="en-US" altLang="zh-CN" b="1" dirty="0">
                <a:latin typeface="Courier New" panose="02070309020205020404" pitchFamily="49" charset="0"/>
                <a:cs typeface="Courier New" panose="02070309020205020404" pitchFamily="49" charset="0"/>
              </a:rPr>
              <a:t>   distances is less than </a:t>
            </a:r>
            <a:r>
              <a:rPr kumimoji="0" lang="en-US" altLang="zh-CN" b="1" dirty="0">
                <a:latin typeface="Courier New" panose="02070309020205020404" pitchFamily="49" charset="0"/>
                <a:cs typeface="Courier New" panose="02070309020205020404" pitchFamily="49" charset="0"/>
                <a:sym typeface="Symbol" pitchFamily="2" charset="2"/>
              </a:rPr>
              <a:t></a:t>
            </a:r>
            <a:r>
              <a:rPr kumimoji="0" lang="en-US" altLang="zh-CN" b="1" dirty="0">
                <a:latin typeface="Courier New" panose="02070309020205020404" pitchFamily="49" charset="0"/>
                <a:cs typeface="Courier New" panose="02070309020205020404" pitchFamily="49" charset="0"/>
              </a:rPr>
              <a:t>, update </a:t>
            </a:r>
            <a:r>
              <a:rPr kumimoji="0" lang="en-US" altLang="zh-CN" b="1" dirty="0">
                <a:latin typeface="Courier New" panose="02070309020205020404" pitchFamily="49" charset="0"/>
                <a:cs typeface="Courier New" panose="02070309020205020404" pitchFamily="49" charset="0"/>
                <a:sym typeface="Symbol" pitchFamily="2" charset="2"/>
              </a:rPr>
              <a:t></a:t>
            </a:r>
            <a:r>
              <a:rPr kumimoji="0" lang="en-US" altLang="zh-CN" b="1" dirty="0">
                <a:latin typeface="Courier New" panose="02070309020205020404" pitchFamily="49" charset="0"/>
                <a:cs typeface="Courier New" panose="02070309020205020404" pitchFamily="49" charset="0"/>
              </a:rPr>
              <a:t>.</a:t>
            </a:r>
          </a:p>
          <a:p>
            <a:endParaRPr kumimoji="0" lang="en-US" altLang="zh-CN" b="1" dirty="0">
              <a:latin typeface="Courier New" panose="02070309020205020404" pitchFamily="49" charset="0"/>
              <a:cs typeface="Courier New" panose="02070309020205020404" pitchFamily="49" charset="0"/>
            </a:endParaRPr>
          </a:p>
          <a:p>
            <a:r>
              <a:rPr kumimoji="0" lang="en-US" altLang="zh-CN" b="1" dirty="0">
                <a:latin typeface="Courier New" panose="02070309020205020404" pitchFamily="49" charset="0"/>
                <a:cs typeface="Courier New" panose="02070309020205020404" pitchFamily="49" charset="0"/>
              </a:rPr>
              <a:t>   </a:t>
            </a:r>
            <a:r>
              <a:rPr kumimoji="0" lang="en-US" altLang="zh-CN" b="1" dirty="0">
                <a:solidFill>
                  <a:srgbClr val="0000CC"/>
                </a:solidFill>
                <a:latin typeface="Courier New" panose="02070309020205020404" pitchFamily="49" charset="0"/>
                <a:cs typeface="Courier New" panose="02070309020205020404" pitchFamily="49" charset="0"/>
              </a:rPr>
              <a:t>return</a:t>
            </a:r>
            <a:r>
              <a:rPr kumimoji="0" lang="en-US" altLang="zh-CN" b="1" dirty="0">
                <a:latin typeface="Courier New" panose="02070309020205020404" pitchFamily="49" charset="0"/>
                <a:cs typeface="Courier New" panose="02070309020205020404" pitchFamily="49" charset="0"/>
              </a:rPr>
              <a:t> </a:t>
            </a:r>
            <a:r>
              <a:rPr kumimoji="0" lang="en-US" altLang="zh-CN" b="1" dirty="0">
                <a:latin typeface="Courier New" panose="02070309020205020404" pitchFamily="49" charset="0"/>
                <a:cs typeface="Courier New" panose="02070309020205020404" pitchFamily="49" charset="0"/>
                <a:sym typeface="Symbol" pitchFamily="2" charset="2"/>
              </a:rPr>
              <a:t>.</a:t>
            </a:r>
          </a:p>
          <a:p>
            <a:r>
              <a:rPr kumimoji="0" lang="en-US" altLang="zh-CN" b="1" dirty="0">
                <a:latin typeface="Courier New" panose="02070309020205020404" pitchFamily="49" charset="0"/>
                <a:cs typeface="Courier New" panose="02070309020205020404" pitchFamily="49" charset="0"/>
              </a:rPr>
              <a:t>}</a:t>
            </a:r>
          </a:p>
        </p:txBody>
      </p:sp>
      <p:sp>
        <p:nvSpPr>
          <p:cNvPr id="74756" name="Text Box 6">
            <a:extLst>
              <a:ext uri="{FF2B5EF4-FFF2-40B4-BE49-F238E27FC236}">
                <a16:creationId xmlns:a16="http://schemas.microsoft.com/office/drawing/2014/main" id="{F67C6FD3-1C85-6F4D-B07E-41002F28F9FE}"/>
              </a:ext>
            </a:extLst>
          </p:cNvPr>
          <p:cNvSpPr txBox="1">
            <a:spLocks noChangeArrowheads="1"/>
          </p:cNvSpPr>
          <p:nvPr/>
        </p:nvSpPr>
        <p:spPr bwMode="auto">
          <a:xfrm>
            <a:off x="9495588" y="1600201"/>
            <a:ext cx="993862"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kumimoji="0" lang="en-US" altLang="zh-CN" sz="1400">
                <a:sym typeface="Symbol" pitchFamily="2" charset="2"/>
              </a:rPr>
              <a:t>O(n log n)</a:t>
            </a:r>
            <a:endParaRPr kumimoji="0" lang="en-US" altLang="zh-CN" sz="1400"/>
          </a:p>
        </p:txBody>
      </p:sp>
      <p:sp>
        <p:nvSpPr>
          <p:cNvPr id="74757" name="Text Box 7">
            <a:extLst>
              <a:ext uri="{FF2B5EF4-FFF2-40B4-BE49-F238E27FC236}">
                <a16:creationId xmlns:a16="http://schemas.microsoft.com/office/drawing/2014/main" id="{D84EB690-0867-5646-8AC8-65E19B8A7087}"/>
              </a:ext>
            </a:extLst>
          </p:cNvPr>
          <p:cNvSpPr txBox="1">
            <a:spLocks noChangeArrowheads="1"/>
          </p:cNvSpPr>
          <p:nvPr/>
        </p:nvSpPr>
        <p:spPr bwMode="auto">
          <a:xfrm>
            <a:off x="9487074" y="2362201"/>
            <a:ext cx="948978"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kumimoji="0" lang="en-US" altLang="zh-CN" sz="1400">
                <a:sym typeface="Symbol" pitchFamily="2" charset="2"/>
              </a:rPr>
              <a:t>2T(n / 2)</a:t>
            </a:r>
            <a:endParaRPr kumimoji="0" lang="en-US" altLang="zh-CN" sz="1400"/>
          </a:p>
        </p:txBody>
      </p:sp>
      <p:sp>
        <p:nvSpPr>
          <p:cNvPr id="74758" name="Text Box 8">
            <a:extLst>
              <a:ext uri="{FF2B5EF4-FFF2-40B4-BE49-F238E27FC236}">
                <a16:creationId xmlns:a16="http://schemas.microsoft.com/office/drawing/2014/main" id="{E39BBDAA-589B-7D41-A0A3-F875A374CBAA}"/>
              </a:ext>
            </a:extLst>
          </p:cNvPr>
          <p:cNvSpPr txBox="1">
            <a:spLocks noChangeArrowheads="1"/>
          </p:cNvSpPr>
          <p:nvPr/>
        </p:nvSpPr>
        <p:spPr bwMode="auto">
          <a:xfrm>
            <a:off x="9485807" y="3241676"/>
            <a:ext cx="55463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kumimoji="0" lang="en-US" altLang="zh-CN" sz="1400">
                <a:sym typeface="Symbol" pitchFamily="2" charset="2"/>
              </a:rPr>
              <a:t>O(n)</a:t>
            </a:r>
            <a:endParaRPr kumimoji="0" lang="en-US" altLang="zh-CN" sz="1400"/>
          </a:p>
        </p:txBody>
      </p:sp>
      <p:sp>
        <p:nvSpPr>
          <p:cNvPr id="74759" name="Text Box 9">
            <a:extLst>
              <a:ext uri="{FF2B5EF4-FFF2-40B4-BE49-F238E27FC236}">
                <a16:creationId xmlns:a16="http://schemas.microsoft.com/office/drawing/2014/main" id="{5E07E50C-798B-A444-9A70-9D8F7F4FF04F}"/>
              </a:ext>
            </a:extLst>
          </p:cNvPr>
          <p:cNvSpPr txBox="1">
            <a:spLocks noChangeArrowheads="1"/>
          </p:cNvSpPr>
          <p:nvPr/>
        </p:nvSpPr>
        <p:spPr bwMode="auto">
          <a:xfrm>
            <a:off x="9524163" y="3657601"/>
            <a:ext cx="993862"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kumimoji="0" lang="en-US" altLang="zh-CN" sz="1400">
                <a:sym typeface="Symbol" pitchFamily="2" charset="2"/>
              </a:rPr>
              <a:t>O(n log n)</a:t>
            </a:r>
            <a:endParaRPr kumimoji="0" lang="en-US" altLang="zh-CN" sz="1400"/>
          </a:p>
        </p:txBody>
      </p:sp>
      <p:sp>
        <p:nvSpPr>
          <p:cNvPr id="74760" name="Text Box 10">
            <a:extLst>
              <a:ext uri="{FF2B5EF4-FFF2-40B4-BE49-F238E27FC236}">
                <a16:creationId xmlns:a16="http://schemas.microsoft.com/office/drawing/2014/main" id="{AF649C54-4CA9-E04A-8706-968246D6DE7C}"/>
              </a:ext>
            </a:extLst>
          </p:cNvPr>
          <p:cNvSpPr txBox="1">
            <a:spLocks noChangeArrowheads="1"/>
          </p:cNvSpPr>
          <p:nvPr/>
        </p:nvSpPr>
        <p:spPr bwMode="auto">
          <a:xfrm>
            <a:off x="9517557" y="4378326"/>
            <a:ext cx="55463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spcBef>
                <a:spcPct val="50000"/>
              </a:spcBef>
            </a:pPr>
            <a:r>
              <a:rPr kumimoji="0" lang="en-US" altLang="zh-CN" sz="1400">
                <a:sym typeface="Symbol" pitchFamily="2" charset="2"/>
              </a:rPr>
              <a:t>O(n)</a:t>
            </a:r>
            <a:endParaRPr kumimoji="0" lang="en-US" altLang="zh-CN" sz="1400"/>
          </a:p>
        </p:txBody>
      </p:sp>
      <p:sp>
        <p:nvSpPr>
          <p:cNvPr id="11" name="TextBox 10">
            <a:extLst>
              <a:ext uri="{FF2B5EF4-FFF2-40B4-BE49-F238E27FC236}">
                <a16:creationId xmlns:a16="http://schemas.microsoft.com/office/drawing/2014/main" id="{88DEC0DD-8039-2F4D-9322-98667ED14F28}"/>
              </a:ext>
            </a:extLst>
          </p:cNvPr>
          <p:cNvSpPr txBox="1">
            <a:spLocks noChangeArrowheads="1"/>
          </p:cNvSpPr>
          <p:nvPr/>
        </p:nvSpPr>
        <p:spPr bwMode="auto">
          <a:xfrm>
            <a:off x="2012950" y="6046789"/>
            <a:ext cx="45720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r>
              <a:rPr lang="en-US" altLang="zh-CN"/>
              <a:t>Running time O(n log n)</a:t>
            </a:r>
          </a:p>
          <a:p>
            <a:r>
              <a:rPr lang="en-US" altLang="zh-CN">
                <a:ea typeface="宋体" panose="02010600030101010101" pitchFamily="2" charset="-122"/>
              </a:rPr>
              <a:t>	sort by x axis and y axis O(n log n)</a:t>
            </a:r>
            <a:endParaRPr lang="zh-CN" altLang="zh-CN"/>
          </a:p>
        </p:txBody>
      </p:sp>
      <p:pic>
        <p:nvPicPr>
          <p:cNvPr id="12" name="Picture 2">
            <a:extLst>
              <a:ext uri="{FF2B5EF4-FFF2-40B4-BE49-F238E27FC236}">
                <a16:creationId xmlns:a16="http://schemas.microsoft.com/office/drawing/2014/main" id="{722771D1-6B85-0943-B3D2-E7A82B1651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4">
            <a:extLst>
              <a:ext uri="{FF2B5EF4-FFF2-40B4-BE49-F238E27FC236}">
                <a16:creationId xmlns:a16="http://schemas.microsoft.com/office/drawing/2014/main" id="{259DD247-F368-5D42-9FFB-17BCA718FD92}"/>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4120710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3">
            <a:extLst>
              <a:ext uri="{FF2B5EF4-FFF2-40B4-BE49-F238E27FC236}">
                <a16:creationId xmlns:a16="http://schemas.microsoft.com/office/drawing/2014/main" id="{1F757C0B-281A-BA4C-8D02-8C8B848179BB}"/>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6AC5C133-A596-9C4B-B48C-234F52765A28}" type="slidenum">
              <a:rPr lang="en-US" altLang="zh-CN" sz="800"/>
              <a:pPr/>
              <a:t>7</a:t>
            </a:fld>
            <a:endParaRPr lang="en-US" altLang="zh-CN" sz="1400"/>
          </a:p>
        </p:txBody>
      </p:sp>
      <p:sp>
        <p:nvSpPr>
          <p:cNvPr id="25602" name="Rectangle 2">
            <a:extLst>
              <a:ext uri="{FF2B5EF4-FFF2-40B4-BE49-F238E27FC236}">
                <a16:creationId xmlns:a16="http://schemas.microsoft.com/office/drawing/2014/main" id="{B66B6C30-953A-DD4C-95F1-740CFA65EF62}"/>
              </a:ext>
            </a:extLst>
          </p:cNvPr>
          <p:cNvSpPr>
            <a:spLocks noGrp="1" noChangeArrowheads="1"/>
          </p:cNvSpPr>
          <p:nvPr>
            <p:ph type="title"/>
          </p:nvPr>
        </p:nvSpPr>
        <p:spPr/>
        <p:txBody>
          <a:bodyPr/>
          <a:lstStyle/>
          <a:p>
            <a:r>
              <a:rPr lang="en-US" altLang="zh-CN"/>
              <a:t>Merging</a:t>
            </a:r>
          </a:p>
        </p:txBody>
      </p:sp>
      <p:sp>
        <p:nvSpPr>
          <p:cNvPr id="25603" name="Rectangle 3">
            <a:extLst>
              <a:ext uri="{FF2B5EF4-FFF2-40B4-BE49-F238E27FC236}">
                <a16:creationId xmlns:a16="http://schemas.microsoft.com/office/drawing/2014/main" id="{07931487-800D-BA4E-95D1-50F7F7542044}"/>
              </a:ext>
            </a:extLst>
          </p:cNvPr>
          <p:cNvSpPr>
            <a:spLocks noGrp="1" noChangeArrowheads="1"/>
          </p:cNvSpPr>
          <p:nvPr>
            <p:ph type="body" idx="1"/>
          </p:nvPr>
        </p:nvSpPr>
        <p:spPr/>
        <p:txBody>
          <a:bodyPr>
            <a:normAutofit fontScale="92500" lnSpcReduction="20000"/>
          </a:bodyPr>
          <a:lstStyle/>
          <a:p>
            <a:r>
              <a:rPr lang="en-US" altLang="zh-CN" dirty="0">
                <a:solidFill>
                  <a:srgbClr val="0000CC"/>
                </a:solidFill>
              </a:rPr>
              <a:t>Merging</a:t>
            </a:r>
            <a:r>
              <a:rPr lang="en-US" altLang="zh-CN" dirty="0"/>
              <a:t>.  </a:t>
            </a:r>
            <a:r>
              <a:rPr lang="en-US" altLang="zh-CN" dirty="0">
                <a:solidFill>
                  <a:schemeClr val="tx1"/>
                </a:solidFill>
              </a:rPr>
              <a:t>Combine two pre-sorted lists into a sorted whole.</a:t>
            </a:r>
          </a:p>
          <a:p>
            <a:endParaRPr lang="en-US" altLang="zh-CN" dirty="0"/>
          </a:p>
          <a:p>
            <a:r>
              <a:rPr lang="en-US" altLang="zh-CN" dirty="0">
                <a:solidFill>
                  <a:srgbClr val="0000CC"/>
                </a:solidFill>
              </a:rPr>
              <a:t>How to merge efficiently?</a:t>
            </a:r>
          </a:p>
          <a:p>
            <a:pPr lvl="1"/>
            <a:r>
              <a:rPr lang="en-US" altLang="zh-CN" dirty="0"/>
              <a:t>Linear number of comparisons.</a:t>
            </a:r>
          </a:p>
          <a:p>
            <a:pPr lvl="1"/>
            <a:r>
              <a:rPr lang="en-US" altLang="zh-CN" dirty="0"/>
              <a:t>Use temporary array.</a:t>
            </a:r>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r>
              <a:rPr lang="en-US" altLang="zh-CN" dirty="0">
                <a:solidFill>
                  <a:srgbClr val="0000CC"/>
                </a:solidFill>
              </a:rPr>
              <a:t>Challenge for the bored</a:t>
            </a:r>
            <a:r>
              <a:rPr lang="en-US" altLang="zh-CN" dirty="0"/>
              <a:t>.  </a:t>
            </a:r>
            <a:r>
              <a:rPr lang="en-US" altLang="zh-CN" dirty="0">
                <a:solidFill>
                  <a:schemeClr val="tx1"/>
                </a:solidFill>
              </a:rPr>
              <a:t>In-place merge.</a:t>
            </a:r>
            <a:r>
              <a:rPr lang="en-US" altLang="zh-CN" dirty="0"/>
              <a:t>  </a:t>
            </a:r>
            <a:r>
              <a:rPr lang="en-US" altLang="zh-CN" dirty="0">
                <a:solidFill>
                  <a:schemeClr val="hlink"/>
                </a:solidFill>
              </a:rPr>
              <a:t>[</a:t>
            </a:r>
            <a:r>
              <a:rPr lang="en-US" altLang="zh-CN" dirty="0" err="1">
                <a:solidFill>
                  <a:schemeClr val="hlink"/>
                </a:solidFill>
              </a:rPr>
              <a:t>Kronrud</a:t>
            </a:r>
            <a:r>
              <a:rPr lang="en-US" altLang="zh-CN" dirty="0">
                <a:solidFill>
                  <a:schemeClr val="hlink"/>
                </a:solidFill>
              </a:rPr>
              <a:t>, 1969]</a:t>
            </a:r>
          </a:p>
          <a:p>
            <a:pPr lvl="1"/>
            <a:endParaRPr lang="en-US" altLang="zh-CN" dirty="0"/>
          </a:p>
        </p:txBody>
      </p:sp>
      <p:sp>
        <p:nvSpPr>
          <p:cNvPr id="25604" name="AutoShape 5">
            <a:hlinkClick r:id="rId3" action="ppaction://hlinkpres?slideindex=1&amp;slidetitle=Merging" highlightClick="1"/>
            <a:extLst>
              <a:ext uri="{FF2B5EF4-FFF2-40B4-BE49-F238E27FC236}">
                <a16:creationId xmlns:a16="http://schemas.microsoft.com/office/drawing/2014/main" id="{3EC791C2-8754-514A-8888-89B799DD15A9}"/>
              </a:ext>
            </a:extLst>
          </p:cNvPr>
          <p:cNvSpPr>
            <a:spLocks noChangeArrowheads="1"/>
          </p:cNvSpPr>
          <p:nvPr/>
        </p:nvSpPr>
        <p:spPr bwMode="auto">
          <a:xfrm>
            <a:off x="6324600" y="1673811"/>
            <a:ext cx="381000" cy="338554"/>
          </a:xfrm>
          <a:prstGeom prst="actionButtonForwardNex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endParaRPr lang="zh-CN" altLang="zh-CN" dirty="0"/>
          </a:p>
        </p:txBody>
      </p:sp>
      <p:sp>
        <p:nvSpPr>
          <p:cNvPr id="25605" name="Rectangle 29">
            <a:extLst>
              <a:ext uri="{FF2B5EF4-FFF2-40B4-BE49-F238E27FC236}">
                <a16:creationId xmlns:a16="http://schemas.microsoft.com/office/drawing/2014/main" id="{506A31D3-A88E-DF4E-BB0A-0E2120436571}"/>
              </a:ext>
            </a:extLst>
          </p:cNvPr>
          <p:cNvSpPr>
            <a:spLocks noChangeArrowheads="1"/>
          </p:cNvSpPr>
          <p:nvPr/>
        </p:nvSpPr>
        <p:spPr bwMode="auto">
          <a:xfrm>
            <a:off x="3036889" y="3200400"/>
            <a:ext cx="492125" cy="350838"/>
          </a:xfrm>
          <a:prstGeom prst="rect">
            <a:avLst/>
          </a:prstGeom>
          <a:blipFill dpi="0" rotWithShape="0">
            <a:blip r:embed="rId4"/>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A</a:t>
            </a:r>
          </a:p>
        </p:txBody>
      </p:sp>
      <p:sp>
        <p:nvSpPr>
          <p:cNvPr id="25606" name="Rectangle 30">
            <a:extLst>
              <a:ext uri="{FF2B5EF4-FFF2-40B4-BE49-F238E27FC236}">
                <a16:creationId xmlns:a16="http://schemas.microsoft.com/office/drawing/2014/main" id="{F9FE646E-A579-AB42-9B38-6FA131923D35}"/>
              </a:ext>
            </a:extLst>
          </p:cNvPr>
          <p:cNvSpPr>
            <a:spLocks noChangeArrowheads="1"/>
          </p:cNvSpPr>
          <p:nvPr/>
        </p:nvSpPr>
        <p:spPr bwMode="auto">
          <a:xfrm>
            <a:off x="3529014" y="3200400"/>
            <a:ext cx="492125" cy="350838"/>
          </a:xfrm>
          <a:prstGeom prst="rect">
            <a:avLst/>
          </a:prstGeom>
          <a:blipFill dpi="0" rotWithShape="0">
            <a:blip r:embed="rId4"/>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G</a:t>
            </a:r>
          </a:p>
        </p:txBody>
      </p:sp>
      <p:sp>
        <p:nvSpPr>
          <p:cNvPr id="25607" name="Rectangle 31">
            <a:extLst>
              <a:ext uri="{FF2B5EF4-FFF2-40B4-BE49-F238E27FC236}">
                <a16:creationId xmlns:a16="http://schemas.microsoft.com/office/drawing/2014/main" id="{F82BF753-969F-D344-BB14-B20224DC7F9D}"/>
              </a:ext>
            </a:extLst>
          </p:cNvPr>
          <p:cNvSpPr>
            <a:spLocks noChangeArrowheads="1"/>
          </p:cNvSpPr>
          <p:nvPr/>
        </p:nvSpPr>
        <p:spPr bwMode="auto">
          <a:xfrm>
            <a:off x="4021139" y="3200400"/>
            <a:ext cx="492125" cy="350838"/>
          </a:xfrm>
          <a:prstGeom prst="rect">
            <a:avLst/>
          </a:prstGeom>
          <a:blipFill dpi="0" rotWithShape="0">
            <a:blip r:embed="rId4"/>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L</a:t>
            </a:r>
          </a:p>
        </p:txBody>
      </p:sp>
      <p:sp>
        <p:nvSpPr>
          <p:cNvPr id="25608" name="Rectangle 32">
            <a:extLst>
              <a:ext uri="{FF2B5EF4-FFF2-40B4-BE49-F238E27FC236}">
                <a16:creationId xmlns:a16="http://schemas.microsoft.com/office/drawing/2014/main" id="{5203D366-2341-C443-A247-CD87E5C840F4}"/>
              </a:ext>
            </a:extLst>
          </p:cNvPr>
          <p:cNvSpPr>
            <a:spLocks noChangeArrowheads="1"/>
          </p:cNvSpPr>
          <p:nvPr/>
        </p:nvSpPr>
        <p:spPr bwMode="auto">
          <a:xfrm>
            <a:off x="4513263" y="3200400"/>
            <a:ext cx="493712" cy="350838"/>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O</a:t>
            </a:r>
          </a:p>
        </p:txBody>
      </p:sp>
      <p:sp>
        <p:nvSpPr>
          <p:cNvPr id="25609" name="Rectangle 33">
            <a:extLst>
              <a:ext uri="{FF2B5EF4-FFF2-40B4-BE49-F238E27FC236}">
                <a16:creationId xmlns:a16="http://schemas.microsoft.com/office/drawing/2014/main" id="{8E902C5A-A8ED-1A43-9852-A7EB1E982AE3}"/>
              </a:ext>
            </a:extLst>
          </p:cNvPr>
          <p:cNvSpPr>
            <a:spLocks noChangeArrowheads="1"/>
          </p:cNvSpPr>
          <p:nvPr/>
        </p:nvSpPr>
        <p:spPr bwMode="auto">
          <a:xfrm>
            <a:off x="5006976" y="3200400"/>
            <a:ext cx="492125" cy="350838"/>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R</a:t>
            </a:r>
          </a:p>
        </p:txBody>
      </p:sp>
      <p:sp>
        <p:nvSpPr>
          <p:cNvPr id="25610" name="Rectangle 34">
            <a:extLst>
              <a:ext uri="{FF2B5EF4-FFF2-40B4-BE49-F238E27FC236}">
                <a16:creationId xmlns:a16="http://schemas.microsoft.com/office/drawing/2014/main" id="{EB967332-4183-8446-8579-E3A933C1C927}"/>
              </a:ext>
            </a:extLst>
          </p:cNvPr>
          <p:cNvSpPr>
            <a:spLocks noChangeArrowheads="1"/>
          </p:cNvSpPr>
          <p:nvPr/>
        </p:nvSpPr>
        <p:spPr bwMode="auto">
          <a:xfrm>
            <a:off x="6061076" y="3200400"/>
            <a:ext cx="492125" cy="350838"/>
          </a:xfrm>
          <a:prstGeom prst="rect">
            <a:avLst/>
          </a:prstGeom>
          <a:blipFill dpi="0" rotWithShape="0">
            <a:blip r:embed="rId4"/>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H</a:t>
            </a:r>
          </a:p>
        </p:txBody>
      </p:sp>
      <p:sp>
        <p:nvSpPr>
          <p:cNvPr id="25611" name="Rectangle 35">
            <a:extLst>
              <a:ext uri="{FF2B5EF4-FFF2-40B4-BE49-F238E27FC236}">
                <a16:creationId xmlns:a16="http://schemas.microsoft.com/office/drawing/2014/main" id="{940A4350-A3CD-3147-8910-013974E8A2EB}"/>
              </a:ext>
            </a:extLst>
          </p:cNvPr>
          <p:cNvSpPr>
            <a:spLocks noChangeArrowheads="1"/>
          </p:cNvSpPr>
          <p:nvPr/>
        </p:nvSpPr>
        <p:spPr bwMode="auto">
          <a:xfrm>
            <a:off x="6553201" y="3200400"/>
            <a:ext cx="493713" cy="350838"/>
          </a:xfrm>
          <a:prstGeom prst="rect">
            <a:avLst/>
          </a:prstGeom>
          <a:blipFill dpi="0" rotWithShape="0">
            <a:blip r:embed="rId4"/>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I</a:t>
            </a:r>
          </a:p>
        </p:txBody>
      </p:sp>
      <p:sp>
        <p:nvSpPr>
          <p:cNvPr id="25612" name="Rectangle 36">
            <a:extLst>
              <a:ext uri="{FF2B5EF4-FFF2-40B4-BE49-F238E27FC236}">
                <a16:creationId xmlns:a16="http://schemas.microsoft.com/office/drawing/2014/main" id="{13CE78B7-861C-8B4F-865B-D13E9276158B}"/>
              </a:ext>
            </a:extLst>
          </p:cNvPr>
          <p:cNvSpPr>
            <a:spLocks noChangeArrowheads="1"/>
          </p:cNvSpPr>
          <p:nvPr/>
        </p:nvSpPr>
        <p:spPr bwMode="auto">
          <a:xfrm>
            <a:off x="7046914" y="3200400"/>
            <a:ext cx="492125" cy="350838"/>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M</a:t>
            </a:r>
          </a:p>
        </p:txBody>
      </p:sp>
      <p:sp>
        <p:nvSpPr>
          <p:cNvPr id="25613" name="Rectangle 37">
            <a:extLst>
              <a:ext uri="{FF2B5EF4-FFF2-40B4-BE49-F238E27FC236}">
                <a16:creationId xmlns:a16="http://schemas.microsoft.com/office/drawing/2014/main" id="{501E5EE0-BADC-E443-9830-47FA93EC89E5}"/>
              </a:ext>
            </a:extLst>
          </p:cNvPr>
          <p:cNvSpPr>
            <a:spLocks noChangeArrowheads="1"/>
          </p:cNvSpPr>
          <p:nvPr/>
        </p:nvSpPr>
        <p:spPr bwMode="auto">
          <a:xfrm>
            <a:off x="7539039" y="3200400"/>
            <a:ext cx="492125" cy="350838"/>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S</a:t>
            </a:r>
          </a:p>
        </p:txBody>
      </p:sp>
      <p:sp>
        <p:nvSpPr>
          <p:cNvPr id="25614" name="Rectangle 38">
            <a:extLst>
              <a:ext uri="{FF2B5EF4-FFF2-40B4-BE49-F238E27FC236}">
                <a16:creationId xmlns:a16="http://schemas.microsoft.com/office/drawing/2014/main" id="{2A51810D-129F-F646-BC32-3A4857DAA666}"/>
              </a:ext>
            </a:extLst>
          </p:cNvPr>
          <p:cNvSpPr>
            <a:spLocks noChangeArrowheads="1"/>
          </p:cNvSpPr>
          <p:nvPr/>
        </p:nvSpPr>
        <p:spPr bwMode="auto">
          <a:xfrm>
            <a:off x="8031164" y="3200400"/>
            <a:ext cx="492125" cy="350838"/>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T</a:t>
            </a:r>
          </a:p>
        </p:txBody>
      </p:sp>
      <p:sp>
        <p:nvSpPr>
          <p:cNvPr id="25615" name="Rectangle 39">
            <a:extLst>
              <a:ext uri="{FF2B5EF4-FFF2-40B4-BE49-F238E27FC236}">
                <a16:creationId xmlns:a16="http://schemas.microsoft.com/office/drawing/2014/main" id="{64CCE96C-8A48-914F-8E6A-EF297F68D30B}"/>
              </a:ext>
            </a:extLst>
          </p:cNvPr>
          <p:cNvSpPr>
            <a:spLocks noChangeArrowheads="1"/>
          </p:cNvSpPr>
          <p:nvPr/>
        </p:nvSpPr>
        <p:spPr bwMode="auto">
          <a:xfrm>
            <a:off x="3317876" y="3832226"/>
            <a:ext cx="492125" cy="352425"/>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A</a:t>
            </a:r>
          </a:p>
        </p:txBody>
      </p:sp>
      <p:sp>
        <p:nvSpPr>
          <p:cNvPr id="25616" name="Rectangle 40">
            <a:extLst>
              <a:ext uri="{FF2B5EF4-FFF2-40B4-BE49-F238E27FC236}">
                <a16:creationId xmlns:a16="http://schemas.microsoft.com/office/drawing/2014/main" id="{2BFFFE95-B419-7542-AE56-C626287158AB}"/>
              </a:ext>
            </a:extLst>
          </p:cNvPr>
          <p:cNvSpPr>
            <a:spLocks noChangeArrowheads="1"/>
          </p:cNvSpPr>
          <p:nvPr/>
        </p:nvSpPr>
        <p:spPr bwMode="auto">
          <a:xfrm>
            <a:off x="3810001" y="3832226"/>
            <a:ext cx="493713" cy="352425"/>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G</a:t>
            </a:r>
          </a:p>
        </p:txBody>
      </p:sp>
      <p:sp>
        <p:nvSpPr>
          <p:cNvPr id="25617" name="Rectangle 41">
            <a:extLst>
              <a:ext uri="{FF2B5EF4-FFF2-40B4-BE49-F238E27FC236}">
                <a16:creationId xmlns:a16="http://schemas.microsoft.com/office/drawing/2014/main" id="{052D3E8C-4E40-D547-A52E-E53BABC2EFFF}"/>
              </a:ext>
            </a:extLst>
          </p:cNvPr>
          <p:cNvSpPr>
            <a:spLocks noChangeArrowheads="1"/>
          </p:cNvSpPr>
          <p:nvPr/>
        </p:nvSpPr>
        <p:spPr bwMode="auto">
          <a:xfrm>
            <a:off x="4303714" y="3832226"/>
            <a:ext cx="492125" cy="352425"/>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H</a:t>
            </a:r>
          </a:p>
        </p:txBody>
      </p:sp>
      <p:sp>
        <p:nvSpPr>
          <p:cNvPr id="25618" name="Rectangle 42">
            <a:extLst>
              <a:ext uri="{FF2B5EF4-FFF2-40B4-BE49-F238E27FC236}">
                <a16:creationId xmlns:a16="http://schemas.microsoft.com/office/drawing/2014/main" id="{7CF8C2D5-3012-3E4E-B11D-C11A71724D59}"/>
              </a:ext>
            </a:extLst>
          </p:cNvPr>
          <p:cNvSpPr>
            <a:spLocks noChangeArrowheads="1"/>
          </p:cNvSpPr>
          <p:nvPr/>
        </p:nvSpPr>
        <p:spPr bwMode="auto">
          <a:xfrm>
            <a:off x="4795839" y="3832226"/>
            <a:ext cx="492125" cy="352425"/>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zh-CN" b="1">
                <a:latin typeface="Courier New" panose="02070309020205020404" pitchFamily="49" charset="0"/>
              </a:rPr>
              <a:t>I</a:t>
            </a:r>
          </a:p>
        </p:txBody>
      </p:sp>
      <p:sp>
        <p:nvSpPr>
          <p:cNvPr id="25619" name="Rectangle 43">
            <a:extLst>
              <a:ext uri="{FF2B5EF4-FFF2-40B4-BE49-F238E27FC236}">
                <a16:creationId xmlns:a16="http://schemas.microsoft.com/office/drawing/2014/main" id="{6D41CF12-6E8B-334F-9B5A-7BA6EB2026F8}"/>
              </a:ext>
            </a:extLst>
          </p:cNvPr>
          <p:cNvSpPr>
            <a:spLocks noChangeArrowheads="1"/>
          </p:cNvSpPr>
          <p:nvPr/>
        </p:nvSpPr>
        <p:spPr bwMode="auto">
          <a:xfrm>
            <a:off x="5287964" y="3832226"/>
            <a:ext cx="492125" cy="352425"/>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kumimoji="0" lang="zh-CN" altLang="zh-CN" b="1">
              <a:latin typeface="Courier New" panose="02070309020205020404" pitchFamily="49" charset="0"/>
            </a:endParaRPr>
          </a:p>
        </p:txBody>
      </p:sp>
      <p:sp>
        <p:nvSpPr>
          <p:cNvPr id="25620" name="Rectangle 44">
            <a:extLst>
              <a:ext uri="{FF2B5EF4-FFF2-40B4-BE49-F238E27FC236}">
                <a16:creationId xmlns:a16="http://schemas.microsoft.com/office/drawing/2014/main" id="{ED1B7626-E25D-A044-8E0E-1EFC4D6E6C54}"/>
              </a:ext>
            </a:extLst>
          </p:cNvPr>
          <p:cNvSpPr>
            <a:spLocks noChangeArrowheads="1"/>
          </p:cNvSpPr>
          <p:nvPr/>
        </p:nvSpPr>
        <p:spPr bwMode="auto">
          <a:xfrm>
            <a:off x="5780089" y="3832226"/>
            <a:ext cx="492125" cy="352425"/>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kumimoji="0" lang="zh-CN" altLang="zh-CN" b="1">
              <a:latin typeface="Courier New" panose="02070309020205020404" pitchFamily="49" charset="0"/>
            </a:endParaRPr>
          </a:p>
        </p:txBody>
      </p:sp>
      <p:sp>
        <p:nvSpPr>
          <p:cNvPr id="25621" name="Rectangle 45">
            <a:extLst>
              <a:ext uri="{FF2B5EF4-FFF2-40B4-BE49-F238E27FC236}">
                <a16:creationId xmlns:a16="http://schemas.microsoft.com/office/drawing/2014/main" id="{46E77C79-B32E-BD4F-8E1C-B2F819933401}"/>
              </a:ext>
            </a:extLst>
          </p:cNvPr>
          <p:cNvSpPr>
            <a:spLocks noChangeArrowheads="1"/>
          </p:cNvSpPr>
          <p:nvPr/>
        </p:nvSpPr>
        <p:spPr bwMode="auto">
          <a:xfrm>
            <a:off x="6272214" y="3832226"/>
            <a:ext cx="492125" cy="352425"/>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kumimoji="0" lang="zh-CN" altLang="zh-CN" b="1">
              <a:latin typeface="Courier New" panose="02070309020205020404" pitchFamily="49" charset="0"/>
            </a:endParaRPr>
          </a:p>
        </p:txBody>
      </p:sp>
      <p:sp>
        <p:nvSpPr>
          <p:cNvPr id="25622" name="Rectangle 46">
            <a:extLst>
              <a:ext uri="{FF2B5EF4-FFF2-40B4-BE49-F238E27FC236}">
                <a16:creationId xmlns:a16="http://schemas.microsoft.com/office/drawing/2014/main" id="{BF761D2F-09F7-2048-9348-25078330AA52}"/>
              </a:ext>
            </a:extLst>
          </p:cNvPr>
          <p:cNvSpPr>
            <a:spLocks noChangeArrowheads="1"/>
          </p:cNvSpPr>
          <p:nvPr/>
        </p:nvSpPr>
        <p:spPr bwMode="auto">
          <a:xfrm>
            <a:off x="6764339" y="3832226"/>
            <a:ext cx="492125" cy="352425"/>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kumimoji="0" lang="zh-CN" altLang="zh-CN" b="1">
              <a:latin typeface="Courier New" panose="02070309020205020404" pitchFamily="49" charset="0"/>
            </a:endParaRPr>
          </a:p>
        </p:txBody>
      </p:sp>
      <p:sp>
        <p:nvSpPr>
          <p:cNvPr id="25623" name="Rectangle 47">
            <a:extLst>
              <a:ext uri="{FF2B5EF4-FFF2-40B4-BE49-F238E27FC236}">
                <a16:creationId xmlns:a16="http://schemas.microsoft.com/office/drawing/2014/main" id="{E83EC19D-0BF8-A440-AE33-1A51D41A2AA6}"/>
              </a:ext>
            </a:extLst>
          </p:cNvPr>
          <p:cNvSpPr>
            <a:spLocks noChangeArrowheads="1"/>
          </p:cNvSpPr>
          <p:nvPr/>
        </p:nvSpPr>
        <p:spPr bwMode="auto">
          <a:xfrm>
            <a:off x="7256463" y="3832226"/>
            <a:ext cx="493712" cy="352425"/>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kumimoji="0" lang="zh-CN" altLang="zh-CN" b="1">
              <a:latin typeface="Courier New" panose="02070309020205020404" pitchFamily="49" charset="0"/>
            </a:endParaRPr>
          </a:p>
        </p:txBody>
      </p:sp>
      <p:sp>
        <p:nvSpPr>
          <p:cNvPr id="25624" name="Rectangle 48">
            <a:extLst>
              <a:ext uri="{FF2B5EF4-FFF2-40B4-BE49-F238E27FC236}">
                <a16:creationId xmlns:a16="http://schemas.microsoft.com/office/drawing/2014/main" id="{93DC60A4-4A21-CD48-82B6-2A90B3199314}"/>
              </a:ext>
            </a:extLst>
          </p:cNvPr>
          <p:cNvSpPr>
            <a:spLocks noChangeArrowheads="1"/>
          </p:cNvSpPr>
          <p:nvPr/>
        </p:nvSpPr>
        <p:spPr bwMode="auto">
          <a:xfrm>
            <a:off x="7750176" y="3832226"/>
            <a:ext cx="492125" cy="352425"/>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endParaRPr kumimoji="0" lang="zh-CN" altLang="zh-CN" b="1">
              <a:latin typeface="Courier New" panose="02070309020205020404" pitchFamily="49" charset="0"/>
            </a:endParaRPr>
          </a:p>
        </p:txBody>
      </p:sp>
      <p:sp>
        <p:nvSpPr>
          <p:cNvPr id="25625" name="Line 54">
            <a:extLst>
              <a:ext uri="{FF2B5EF4-FFF2-40B4-BE49-F238E27FC236}">
                <a16:creationId xmlns:a16="http://schemas.microsoft.com/office/drawing/2014/main" id="{32DAB368-31B5-D14B-BD2E-DBF3FD9E3627}"/>
              </a:ext>
            </a:extLst>
          </p:cNvPr>
          <p:cNvSpPr>
            <a:spLocks noChangeShapeType="1"/>
          </p:cNvSpPr>
          <p:nvPr/>
        </p:nvSpPr>
        <p:spPr bwMode="auto">
          <a:xfrm flipV="1">
            <a:off x="4907790" y="5872629"/>
            <a:ext cx="0" cy="228600"/>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25626" name="Rectangle 55">
            <a:extLst>
              <a:ext uri="{FF2B5EF4-FFF2-40B4-BE49-F238E27FC236}">
                <a16:creationId xmlns:a16="http://schemas.microsoft.com/office/drawing/2014/main" id="{0BB83CBA-CB77-2A46-89C0-9151DD85DFEC}"/>
              </a:ext>
            </a:extLst>
          </p:cNvPr>
          <p:cNvSpPr>
            <a:spLocks noChangeArrowheads="1"/>
          </p:cNvSpPr>
          <p:nvPr/>
        </p:nvSpPr>
        <p:spPr bwMode="auto">
          <a:xfrm>
            <a:off x="3091182" y="6123455"/>
            <a:ext cx="4562146"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r>
              <a:rPr lang="en-US" altLang="zh-CN"/>
              <a:t>using only a constant amount of extra storage</a:t>
            </a:r>
          </a:p>
        </p:txBody>
      </p:sp>
      <p:pic>
        <p:nvPicPr>
          <p:cNvPr id="30" name="Picture 2">
            <a:extLst>
              <a:ext uri="{FF2B5EF4-FFF2-40B4-BE49-F238E27FC236}">
                <a16:creationId xmlns:a16="http://schemas.microsoft.com/office/drawing/2014/main" id="{EB101071-9CCA-9241-A9B7-72562052BC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4">
            <a:extLst>
              <a:ext uri="{FF2B5EF4-FFF2-40B4-BE49-F238E27FC236}">
                <a16:creationId xmlns:a16="http://schemas.microsoft.com/office/drawing/2014/main" id="{1F5BF83B-94FC-6244-9403-9BD0C3F4082F}"/>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955319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3">
            <a:extLst>
              <a:ext uri="{FF2B5EF4-FFF2-40B4-BE49-F238E27FC236}">
                <a16:creationId xmlns:a16="http://schemas.microsoft.com/office/drawing/2014/main" id="{C9392CD7-D29B-E84B-9773-DFA9EBBE6735}"/>
              </a:ext>
            </a:extLst>
          </p:cNvPr>
          <p:cNvSpPr>
            <a:spLocks noGrp="1"/>
          </p:cNvSpPr>
          <p:nvPr>
            <p:ph type="sldNum" sz="quarter" idx="10"/>
          </p:nvPr>
        </p:nvSpPr>
        <p:spPr/>
        <p:txBody>
          <a:bodyPr/>
          <a:lstStyle/>
          <a:p>
            <a:pPr eaLnBrk="0" fontAlgn="base" hangingPunct="0">
              <a:spcBef>
                <a:spcPct val="0"/>
              </a:spcBef>
              <a:spcAft>
                <a:spcPct val="0"/>
              </a:spcAft>
            </a:pPr>
            <a:fld id="{C13D5100-8F24-714D-B66F-EBC7539E5078}" type="slidenum">
              <a:rPr kumimoji="1" lang="en-US" altLang="zh-CN">
                <a:solidFill>
                  <a:srgbClr val="000000"/>
                </a:solidFill>
                <a:latin typeface="Comic Sans MS" panose="030F0902030302020204" pitchFamily="66" charset="0"/>
              </a:rPr>
              <a:pPr eaLnBrk="0" fontAlgn="base" hangingPunct="0">
                <a:spcBef>
                  <a:spcPct val="0"/>
                </a:spcBef>
                <a:spcAft>
                  <a:spcPct val="0"/>
                </a:spcAft>
              </a:pPr>
              <a:t>8</a:t>
            </a:fld>
            <a:endParaRPr kumimoji="1" lang="en-US" altLang="zh-CN" sz="1400">
              <a:solidFill>
                <a:srgbClr val="000000"/>
              </a:solidFill>
              <a:latin typeface="Comic Sans MS" panose="030F0902030302020204" pitchFamily="66" charset="0"/>
            </a:endParaRPr>
          </a:p>
        </p:txBody>
      </p:sp>
      <p:sp>
        <p:nvSpPr>
          <p:cNvPr id="190466" name="Text Box 2">
            <a:extLst>
              <a:ext uri="{FF2B5EF4-FFF2-40B4-BE49-F238E27FC236}">
                <a16:creationId xmlns:a16="http://schemas.microsoft.com/office/drawing/2014/main" id="{EC5FBD07-E7EE-514B-8C61-C88181B71055}"/>
              </a:ext>
            </a:extLst>
          </p:cNvPr>
          <p:cNvSpPr txBox="1">
            <a:spLocks noChangeArrowheads="1"/>
          </p:cNvSpPr>
          <p:nvPr/>
        </p:nvSpPr>
        <p:spPr bwMode="auto">
          <a:xfrm>
            <a:off x="8763000" y="5334001"/>
            <a:ext cx="17526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fontAlgn="base" hangingPunct="0">
              <a:spcBef>
                <a:spcPct val="50000"/>
              </a:spcBef>
              <a:spcAft>
                <a:spcPct val="0"/>
              </a:spcAft>
            </a:pPr>
            <a:r>
              <a:rPr lang="en-US" altLang="zh-CN">
                <a:solidFill>
                  <a:srgbClr val="000000"/>
                </a:solidFill>
                <a:latin typeface="Comic Sans MS" panose="030F0902030302020204" pitchFamily="66" charset="0"/>
                <a:ea typeface="宋体" panose="02010600030101010101" pitchFamily="2" charset="-122"/>
              </a:rPr>
              <a:t>auxiliary array</a:t>
            </a:r>
          </a:p>
        </p:txBody>
      </p:sp>
      <p:sp>
        <p:nvSpPr>
          <p:cNvPr id="190467" name="Text Box 3">
            <a:extLst>
              <a:ext uri="{FF2B5EF4-FFF2-40B4-BE49-F238E27FC236}">
                <a16:creationId xmlns:a16="http://schemas.microsoft.com/office/drawing/2014/main" id="{57C2FB72-3367-0D48-ABA7-180C3C4881CB}"/>
              </a:ext>
            </a:extLst>
          </p:cNvPr>
          <p:cNvSpPr txBox="1">
            <a:spLocks noChangeArrowheads="1"/>
          </p:cNvSpPr>
          <p:nvPr/>
        </p:nvSpPr>
        <p:spPr bwMode="auto">
          <a:xfrm>
            <a:off x="1981200" y="3505201"/>
            <a:ext cx="1905000"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a:solidFill>
                  <a:srgbClr val="003399"/>
                </a:solidFill>
                <a:latin typeface="Comic Sans MS" panose="030F0902030302020204" pitchFamily="66" charset="0"/>
                <a:ea typeface="宋体" panose="02010600030101010101" pitchFamily="2" charset="-122"/>
              </a:rPr>
              <a:t>smallest</a:t>
            </a:r>
            <a:endParaRPr lang="en-US" altLang="zh-CN">
              <a:solidFill>
                <a:srgbClr val="010000"/>
              </a:solidFill>
              <a:latin typeface="Comic Sans MS" panose="030F0902030302020204" pitchFamily="66" charset="0"/>
              <a:ea typeface="宋体" panose="02010600030101010101" pitchFamily="2" charset="-122"/>
            </a:endParaRPr>
          </a:p>
        </p:txBody>
      </p:sp>
      <p:sp>
        <p:nvSpPr>
          <p:cNvPr id="190468" name="AutoShape 4">
            <a:extLst>
              <a:ext uri="{FF2B5EF4-FFF2-40B4-BE49-F238E27FC236}">
                <a16:creationId xmlns:a16="http://schemas.microsoft.com/office/drawing/2014/main" id="{C5255C0B-D074-6344-90E8-4D4C675BF7C7}"/>
              </a:ext>
            </a:extLst>
          </p:cNvPr>
          <p:cNvSpPr>
            <a:spLocks noChangeArrowheads="1"/>
          </p:cNvSpPr>
          <p:nvPr/>
        </p:nvSpPr>
        <p:spPr bwMode="auto">
          <a:xfrm>
            <a:off x="2743200" y="3886200"/>
            <a:ext cx="304800" cy="304800"/>
          </a:xfrm>
          <a:prstGeom prst="downArrow">
            <a:avLst>
              <a:gd name="adj1" fmla="val 50000"/>
              <a:gd name="adj2" fmla="val 25000"/>
            </a:avLst>
          </a:prstGeom>
          <a:solidFill>
            <a:srgbClr val="003399"/>
          </a:solidFill>
          <a:ln w="9525">
            <a:solidFill>
              <a:schemeClr val="bg2"/>
            </a:solidFill>
            <a:miter lim="800000"/>
            <a:headEnd/>
            <a:tailEnd/>
          </a:ln>
        </p:spPr>
        <p:txBody>
          <a:bodyPr wrap="none" anchor="ctr"/>
          <a:lstStyle/>
          <a:p>
            <a:pPr eaLnBrk="0" fontAlgn="base" hangingPunct="0">
              <a:spcBef>
                <a:spcPct val="0"/>
              </a:spcBef>
              <a:spcAft>
                <a:spcPct val="0"/>
              </a:spcAft>
            </a:pPr>
            <a:endParaRPr kumimoji="1" lang="zh-CN" altLang="en-US">
              <a:solidFill>
                <a:srgbClr val="000000"/>
              </a:solidFill>
              <a:latin typeface="Comic Sans MS" panose="030F0902030302020204" pitchFamily="66" charset="0"/>
            </a:endParaRPr>
          </a:p>
        </p:txBody>
      </p:sp>
      <p:sp>
        <p:nvSpPr>
          <p:cNvPr id="190469" name="Text Box 5">
            <a:extLst>
              <a:ext uri="{FF2B5EF4-FFF2-40B4-BE49-F238E27FC236}">
                <a16:creationId xmlns:a16="http://schemas.microsoft.com/office/drawing/2014/main" id="{E42BD7E9-E98C-384E-8CE6-2AE05E60560A}"/>
              </a:ext>
            </a:extLst>
          </p:cNvPr>
          <p:cNvSpPr txBox="1">
            <a:spLocks noChangeArrowheads="1"/>
          </p:cNvSpPr>
          <p:nvPr/>
        </p:nvSpPr>
        <p:spPr bwMode="auto">
          <a:xfrm>
            <a:off x="5105400" y="3505201"/>
            <a:ext cx="1905000"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a:solidFill>
                  <a:srgbClr val="006600"/>
                </a:solidFill>
                <a:latin typeface="Comic Sans MS" panose="030F0902030302020204" pitchFamily="66" charset="0"/>
                <a:ea typeface="宋体" panose="02010600030101010101" pitchFamily="2" charset="-122"/>
              </a:rPr>
              <a:t>smallest</a:t>
            </a:r>
            <a:endParaRPr lang="en-US" altLang="zh-CN">
              <a:solidFill>
                <a:srgbClr val="010000"/>
              </a:solidFill>
              <a:latin typeface="Comic Sans MS" panose="030F0902030302020204" pitchFamily="66" charset="0"/>
              <a:ea typeface="宋体" panose="02010600030101010101" pitchFamily="2" charset="-122"/>
            </a:endParaRPr>
          </a:p>
        </p:txBody>
      </p:sp>
      <p:sp>
        <p:nvSpPr>
          <p:cNvPr id="190470" name="AutoShape 6">
            <a:extLst>
              <a:ext uri="{FF2B5EF4-FFF2-40B4-BE49-F238E27FC236}">
                <a16:creationId xmlns:a16="http://schemas.microsoft.com/office/drawing/2014/main" id="{E008FAF6-9CC4-7B4A-804C-0DF8DF1C566E}"/>
              </a:ext>
            </a:extLst>
          </p:cNvPr>
          <p:cNvSpPr>
            <a:spLocks noChangeArrowheads="1"/>
          </p:cNvSpPr>
          <p:nvPr/>
        </p:nvSpPr>
        <p:spPr bwMode="auto">
          <a:xfrm>
            <a:off x="5867400" y="3886200"/>
            <a:ext cx="304800" cy="304800"/>
          </a:xfrm>
          <a:prstGeom prst="downArrow">
            <a:avLst>
              <a:gd name="adj1" fmla="val 50000"/>
              <a:gd name="adj2" fmla="val 25000"/>
            </a:avLst>
          </a:prstGeom>
          <a:solidFill>
            <a:srgbClr val="006600"/>
          </a:solidFill>
          <a:ln w="9525">
            <a:solidFill>
              <a:schemeClr val="bg2"/>
            </a:solidFill>
            <a:miter lim="800000"/>
            <a:headEnd/>
            <a:tailEnd/>
          </a:ln>
        </p:spPr>
        <p:txBody>
          <a:bodyPr wrap="none" anchor="ctr"/>
          <a:lstStyle/>
          <a:p>
            <a:pPr eaLnBrk="0" fontAlgn="base" hangingPunct="0">
              <a:spcBef>
                <a:spcPct val="0"/>
              </a:spcBef>
              <a:spcAft>
                <a:spcPct val="0"/>
              </a:spcAft>
            </a:pPr>
            <a:endParaRPr kumimoji="1" lang="zh-CN" altLang="en-US">
              <a:solidFill>
                <a:srgbClr val="000000"/>
              </a:solidFill>
              <a:latin typeface="Comic Sans MS" panose="030F0902030302020204" pitchFamily="66" charset="0"/>
            </a:endParaRPr>
          </a:p>
        </p:txBody>
      </p:sp>
      <p:grpSp>
        <p:nvGrpSpPr>
          <p:cNvPr id="190471" name="Group 7">
            <a:extLst>
              <a:ext uri="{FF2B5EF4-FFF2-40B4-BE49-F238E27FC236}">
                <a16:creationId xmlns:a16="http://schemas.microsoft.com/office/drawing/2014/main" id="{0032F8A2-5351-E041-BB57-F578654A28CD}"/>
              </a:ext>
            </a:extLst>
          </p:cNvPr>
          <p:cNvGrpSpPr>
            <a:grpSpLocks/>
          </p:cNvGrpSpPr>
          <p:nvPr/>
        </p:nvGrpSpPr>
        <p:grpSpPr bwMode="auto">
          <a:xfrm>
            <a:off x="2590800" y="4343400"/>
            <a:ext cx="2667000" cy="381000"/>
            <a:chOff x="816" y="3264"/>
            <a:chExt cx="1680" cy="240"/>
          </a:xfrm>
        </p:grpSpPr>
        <p:sp>
          <p:nvSpPr>
            <p:cNvPr id="190472" name="Rectangle 8">
              <a:extLst>
                <a:ext uri="{FF2B5EF4-FFF2-40B4-BE49-F238E27FC236}">
                  <a16:creationId xmlns:a16="http://schemas.microsoft.com/office/drawing/2014/main" id="{9448CA0E-7ADF-054E-B51D-F850E48662BF}"/>
                </a:ext>
              </a:extLst>
            </p:cNvPr>
            <p:cNvSpPr>
              <a:spLocks noChangeArrowheads="1"/>
            </p:cNvSpPr>
            <p:nvPr/>
          </p:nvSpPr>
          <p:spPr bwMode="auto">
            <a:xfrm>
              <a:off x="816"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A</a:t>
              </a:r>
            </a:p>
          </p:txBody>
        </p:sp>
        <p:sp>
          <p:nvSpPr>
            <p:cNvPr id="190473" name="Rectangle 9">
              <a:extLst>
                <a:ext uri="{FF2B5EF4-FFF2-40B4-BE49-F238E27FC236}">
                  <a16:creationId xmlns:a16="http://schemas.microsoft.com/office/drawing/2014/main" id="{E3CBA7F4-C4EF-0846-94D9-FCFB92233E89}"/>
                </a:ext>
              </a:extLst>
            </p:cNvPr>
            <p:cNvSpPr>
              <a:spLocks noChangeArrowheads="1"/>
            </p:cNvSpPr>
            <p:nvPr/>
          </p:nvSpPr>
          <p:spPr bwMode="auto">
            <a:xfrm>
              <a:off x="1152"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G</a:t>
              </a:r>
            </a:p>
          </p:txBody>
        </p:sp>
        <p:sp>
          <p:nvSpPr>
            <p:cNvPr id="190474" name="Rectangle 10">
              <a:extLst>
                <a:ext uri="{FF2B5EF4-FFF2-40B4-BE49-F238E27FC236}">
                  <a16:creationId xmlns:a16="http://schemas.microsoft.com/office/drawing/2014/main" id="{8C325C74-C040-AE49-A88F-BF16374352AB}"/>
                </a:ext>
              </a:extLst>
            </p:cNvPr>
            <p:cNvSpPr>
              <a:spLocks noChangeArrowheads="1"/>
            </p:cNvSpPr>
            <p:nvPr/>
          </p:nvSpPr>
          <p:spPr bwMode="auto">
            <a:xfrm>
              <a:off x="1488"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L</a:t>
              </a:r>
            </a:p>
          </p:txBody>
        </p:sp>
        <p:sp>
          <p:nvSpPr>
            <p:cNvPr id="190475" name="Rectangle 11">
              <a:extLst>
                <a:ext uri="{FF2B5EF4-FFF2-40B4-BE49-F238E27FC236}">
                  <a16:creationId xmlns:a16="http://schemas.microsoft.com/office/drawing/2014/main" id="{BFF9D881-AD80-4244-9CC3-AC3ECEE2D363}"/>
                </a:ext>
              </a:extLst>
            </p:cNvPr>
            <p:cNvSpPr>
              <a:spLocks noChangeArrowheads="1"/>
            </p:cNvSpPr>
            <p:nvPr/>
          </p:nvSpPr>
          <p:spPr bwMode="auto">
            <a:xfrm>
              <a:off x="1824"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O</a:t>
              </a:r>
            </a:p>
          </p:txBody>
        </p:sp>
        <p:sp>
          <p:nvSpPr>
            <p:cNvPr id="190476" name="Rectangle 12">
              <a:extLst>
                <a:ext uri="{FF2B5EF4-FFF2-40B4-BE49-F238E27FC236}">
                  <a16:creationId xmlns:a16="http://schemas.microsoft.com/office/drawing/2014/main" id="{B5969438-97C1-3D4B-AD3A-8EF364DEF403}"/>
                </a:ext>
              </a:extLst>
            </p:cNvPr>
            <p:cNvSpPr>
              <a:spLocks noChangeArrowheads="1"/>
            </p:cNvSpPr>
            <p:nvPr/>
          </p:nvSpPr>
          <p:spPr bwMode="auto">
            <a:xfrm>
              <a:off x="2160"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R</a:t>
              </a:r>
            </a:p>
          </p:txBody>
        </p:sp>
      </p:grpSp>
      <p:grpSp>
        <p:nvGrpSpPr>
          <p:cNvPr id="190477" name="Group 13">
            <a:extLst>
              <a:ext uri="{FF2B5EF4-FFF2-40B4-BE49-F238E27FC236}">
                <a16:creationId xmlns:a16="http://schemas.microsoft.com/office/drawing/2014/main" id="{5DE20493-C4A5-0B4C-A50E-47BC43C75509}"/>
              </a:ext>
            </a:extLst>
          </p:cNvPr>
          <p:cNvGrpSpPr>
            <a:grpSpLocks/>
          </p:cNvGrpSpPr>
          <p:nvPr/>
        </p:nvGrpSpPr>
        <p:grpSpPr bwMode="auto">
          <a:xfrm>
            <a:off x="5791200" y="4343400"/>
            <a:ext cx="2667000" cy="381000"/>
            <a:chOff x="2880" y="3264"/>
            <a:chExt cx="1680" cy="240"/>
          </a:xfrm>
        </p:grpSpPr>
        <p:sp>
          <p:nvSpPr>
            <p:cNvPr id="190478" name="Rectangle 14">
              <a:extLst>
                <a:ext uri="{FF2B5EF4-FFF2-40B4-BE49-F238E27FC236}">
                  <a16:creationId xmlns:a16="http://schemas.microsoft.com/office/drawing/2014/main" id="{93463948-CAB5-2742-808E-0C2F8F951081}"/>
                </a:ext>
              </a:extLst>
            </p:cNvPr>
            <p:cNvSpPr>
              <a:spLocks noChangeArrowheads="1"/>
            </p:cNvSpPr>
            <p:nvPr/>
          </p:nvSpPr>
          <p:spPr bwMode="auto">
            <a:xfrm>
              <a:off x="2880"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H</a:t>
              </a:r>
            </a:p>
          </p:txBody>
        </p:sp>
        <p:sp>
          <p:nvSpPr>
            <p:cNvPr id="190479" name="Rectangle 15">
              <a:extLst>
                <a:ext uri="{FF2B5EF4-FFF2-40B4-BE49-F238E27FC236}">
                  <a16:creationId xmlns:a16="http://schemas.microsoft.com/office/drawing/2014/main" id="{4DA101A7-479F-F246-B075-F04EF8094223}"/>
                </a:ext>
              </a:extLst>
            </p:cNvPr>
            <p:cNvSpPr>
              <a:spLocks noChangeArrowheads="1"/>
            </p:cNvSpPr>
            <p:nvPr/>
          </p:nvSpPr>
          <p:spPr bwMode="auto">
            <a:xfrm>
              <a:off x="3216"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I</a:t>
              </a:r>
            </a:p>
          </p:txBody>
        </p:sp>
        <p:sp>
          <p:nvSpPr>
            <p:cNvPr id="190480" name="Rectangle 16">
              <a:extLst>
                <a:ext uri="{FF2B5EF4-FFF2-40B4-BE49-F238E27FC236}">
                  <a16:creationId xmlns:a16="http://schemas.microsoft.com/office/drawing/2014/main" id="{784365D8-3EEE-9648-8A3C-9C853C8F2180}"/>
                </a:ext>
              </a:extLst>
            </p:cNvPr>
            <p:cNvSpPr>
              <a:spLocks noChangeArrowheads="1"/>
            </p:cNvSpPr>
            <p:nvPr/>
          </p:nvSpPr>
          <p:spPr bwMode="auto">
            <a:xfrm>
              <a:off x="3552"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M</a:t>
              </a:r>
            </a:p>
          </p:txBody>
        </p:sp>
        <p:sp>
          <p:nvSpPr>
            <p:cNvPr id="190481" name="Rectangle 17">
              <a:extLst>
                <a:ext uri="{FF2B5EF4-FFF2-40B4-BE49-F238E27FC236}">
                  <a16:creationId xmlns:a16="http://schemas.microsoft.com/office/drawing/2014/main" id="{2FC4AE2B-554D-5345-897B-3E8867586452}"/>
                </a:ext>
              </a:extLst>
            </p:cNvPr>
            <p:cNvSpPr>
              <a:spLocks noChangeArrowheads="1"/>
            </p:cNvSpPr>
            <p:nvPr/>
          </p:nvSpPr>
          <p:spPr bwMode="auto">
            <a:xfrm>
              <a:off x="3888"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S</a:t>
              </a:r>
            </a:p>
          </p:txBody>
        </p:sp>
        <p:sp>
          <p:nvSpPr>
            <p:cNvPr id="190482" name="Rectangle 18">
              <a:extLst>
                <a:ext uri="{FF2B5EF4-FFF2-40B4-BE49-F238E27FC236}">
                  <a16:creationId xmlns:a16="http://schemas.microsoft.com/office/drawing/2014/main" id="{FD60AB28-A162-3C4B-B495-F915EE6433AD}"/>
                </a:ext>
              </a:extLst>
            </p:cNvPr>
            <p:cNvSpPr>
              <a:spLocks noChangeArrowheads="1"/>
            </p:cNvSpPr>
            <p:nvPr/>
          </p:nvSpPr>
          <p:spPr bwMode="auto">
            <a:xfrm>
              <a:off x="4224"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T</a:t>
              </a:r>
            </a:p>
          </p:txBody>
        </p:sp>
      </p:grpSp>
      <p:sp>
        <p:nvSpPr>
          <p:cNvPr id="190483" name="Rectangle 19">
            <a:extLst>
              <a:ext uri="{FF2B5EF4-FFF2-40B4-BE49-F238E27FC236}">
                <a16:creationId xmlns:a16="http://schemas.microsoft.com/office/drawing/2014/main" id="{069FD297-BCCE-B54B-8FC8-4BB943BEFD96}"/>
              </a:ext>
            </a:extLst>
          </p:cNvPr>
          <p:cNvSpPr>
            <a:spLocks noChangeArrowheads="1"/>
          </p:cNvSpPr>
          <p:nvPr/>
        </p:nvSpPr>
        <p:spPr bwMode="auto">
          <a:xfrm>
            <a:off x="28194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endParaRPr lang="zh-CN" altLang="zh-CN" sz="2400" b="1">
              <a:solidFill>
                <a:srgbClr val="000000"/>
              </a:solidFill>
              <a:latin typeface="Courier New" panose="02070309020205020404" pitchFamily="49" charset="0"/>
            </a:endParaRPr>
          </a:p>
        </p:txBody>
      </p:sp>
      <p:sp>
        <p:nvSpPr>
          <p:cNvPr id="190484" name="Rectangle 20">
            <a:extLst>
              <a:ext uri="{FF2B5EF4-FFF2-40B4-BE49-F238E27FC236}">
                <a16:creationId xmlns:a16="http://schemas.microsoft.com/office/drawing/2014/main" id="{FA6941D8-E4F1-F44E-B5C5-F28CE02917C4}"/>
              </a:ext>
            </a:extLst>
          </p:cNvPr>
          <p:cNvSpPr>
            <a:spLocks noChangeArrowheads="1"/>
          </p:cNvSpPr>
          <p:nvPr/>
        </p:nvSpPr>
        <p:spPr bwMode="auto">
          <a:xfrm>
            <a:off x="33528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0485" name="Rectangle 21">
            <a:extLst>
              <a:ext uri="{FF2B5EF4-FFF2-40B4-BE49-F238E27FC236}">
                <a16:creationId xmlns:a16="http://schemas.microsoft.com/office/drawing/2014/main" id="{53918A84-F64E-D44C-B57F-7C9391F52882}"/>
              </a:ext>
            </a:extLst>
          </p:cNvPr>
          <p:cNvSpPr>
            <a:spLocks noChangeArrowheads="1"/>
          </p:cNvSpPr>
          <p:nvPr/>
        </p:nvSpPr>
        <p:spPr bwMode="auto">
          <a:xfrm>
            <a:off x="38862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0486" name="Rectangle 22">
            <a:extLst>
              <a:ext uri="{FF2B5EF4-FFF2-40B4-BE49-F238E27FC236}">
                <a16:creationId xmlns:a16="http://schemas.microsoft.com/office/drawing/2014/main" id="{D825D4AD-2FA0-4E40-94B2-456920EE98D2}"/>
              </a:ext>
            </a:extLst>
          </p:cNvPr>
          <p:cNvSpPr>
            <a:spLocks noChangeArrowheads="1"/>
          </p:cNvSpPr>
          <p:nvPr/>
        </p:nvSpPr>
        <p:spPr bwMode="auto">
          <a:xfrm>
            <a:off x="44196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0487" name="Rectangle 23">
            <a:extLst>
              <a:ext uri="{FF2B5EF4-FFF2-40B4-BE49-F238E27FC236}">
                <a16:creationId xmlns:a16="http://schemas.microsoft.com/office/drawing/2014/main" id="{EF4107E7-1A42-A549-A470-35CD1C96A7E7}"/>
              </a:ext>
            </a:extLst>
          </p:cNvPr>
          <p:cNvSpPr>
            <a:spLocks noChangeArrowheads="1"/>
          </p:cNvSpPr>
          <p:nvPr/>
        </p:nvSpPr>
        <p:spPr bwMode="auto">
          <a:xfrm>
            <a:off x="49530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0488" name="Rectangle 24">
            <a:extLst>
              <a:ext uri="{FF2B5EF4-FFF2-40B4-BE49-F238E27FC236}">
                <a16:creationId xmlns:a16="http://schemas.microsoft.com/office/drawing/2014/main" id="{1933EEE3-8834-3E43-9BCF-6EA5EDCB92FF}"/>
              </a:ext>
            </a:extLst>
          </p:cNvPr>
          <p:cNvSpPr>
            <a:spLocks noChangeArrowheads="1"/>
          </p:cNvSpPr>
          <p:nvPr/>
        </p:nvSpPr>
        <p:spPr bwMode="auto">
          <a:xfrm>
            <a:off x="54864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0489" name="Rectangle 25">
            <a:extLst>
              <a:ext uri="{FF2B5EF4-FFF2-40B4-BE49-F238E27FC236}">
                <a16:creationId xmlns:a16="http://schemas.microsoft.com/office/drawing/2014/main" id="{9B9DBD07-8233-604A-9AE1-F9687570769B}"/>
              </a:ext>
            </a:extLst>
          </p:cNvPr>
          <p:cNvSpPr>
            <a:spLocks noChangeArrowheads="1"/>
          </p:cNvSpPr>
          <p:nvPr/>
        </p:nvSpPr>
        <p:spPr bwMode="auto">
          <a:xfrm>
            <a:off x="60198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0490" name="Rectangle 26">
            <a:extLst>
              <a:ext uri="{FF2B5EF4-FFF2-40B4-BE49-F238E27FC236}">
                <a16:creationId xmlns:a16="http://schemas.microsoft.com/office/drawing/2014/main" id="{8FF67687-A525-FE4B-822A-2A3BB89CD4F1}"/>
              </a:ext>
            </a:extLst>
          </p:cNvPr>
          <p:cNvSpPr>
            <a:spLocks noChangeArrowheads="1"/>
          </p:cNvSpPr>
          <p:nvPr/>
        </p:nvSpPr>
        <p:spPr bwMode="auto">
          <a:xfrm>
            <a:off x="65532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0491" name="Rectangle 27">
            <a:extLst>
              <a:ext uri="{FF2B5EF4-FFF2-40B4-BE49-F238E27FC236}">
                <a16:creationId xmlns:a16="http://schemas.microsoft.com/office/drawing/2014/main" id="{349949E0-15AC-C64C-9EDD-9A3B2B1316BB}"/>
              </a:ext>
            </a:extLst>
          </p:cNvPr>
          <p:cNvSpPr>
            <a:spLocks noChangeArrowheads="1"/>
          </p:cNvSpPr>
          <p:nvPr/>
        </p:nvSpPr>
        <p:spPr bwMode="auto">
          <a:xfrm>
            <a:off x="70866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0492" name="Rectangle 28">
            <a:extLst>
              <a:ext uri="{FF2B5EF4-FFF2-40B4-BE49-F238E27FC236}">
                <a16:creationId xmlns:a16="http://schemas.microsoft.com/office/drawing/2014/main" id="{B1C2369E-2039-8648-855A-0152078E25C6}"/>
              </a:ext>
            </a:extLst>
          </p:cNvPr>
          <p:cNvSpPr>
            <a:spLocks noChangeArrowheads="1"/>
          </p:cNvSpPr>
          <p:nvPr/>
        </p:nvSpPr>
        <p:spPr bwMode="auto">
          <a:xfrm>
            <a:off x="76200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0494" name="Rectangle 30">
            <a:extLst>
              <a:ext uri="{FF2B5EF4-FFF2-40B4-BE49-F238E27FC236}">
                <a16:creationId xmlns:a16="http://schemas.microsoft.com/office/drawing/2014/main" id="{751BCB3C-7BDD-E541-8F47-316F0ADE0308}"/>
              </a:ext>
            </a:extLst>
          </p:cNvPr>
          <p:cNvSpPr>
            <a:spLocks noGrp="1" noChangeArrowheads="1"/>
          </p:cNvSpPr>
          <p:nvPr>
            <p:ph type="title"/>
          </p:nvPr>
        </p:nvSpPr>
        <p:spPr/>
        <p:txBody>
          <a:bodyPr/>
          <a:lstStyle/>
          <a:p>
            <a:r>
              <a:rPr lang="en-US" altLang="zh-CN">
                <a:ea typeface="宋体" panose="02010600030101010101" pitchFamily="2" charset="-122"/>
              </a:rPr>
              <a:t>Merging</a:t>
            </a:r>
          </a:p>
        </p:txBody>
      </p:sp>
      <p:sp>
        <p:nvSpPr>
          <p:cNvPr id="190495" name="Rectangle 31">
            <a:extLst>
              <a:ext uri="{FF2B5EF4-FFF2-40B4-BE49-F238E27FC236}">
                <a16:creationId xmlns:a16="http://schemas.microsoft.com/office/drawing/2014/main" id="{177F117A-1454-0446-92E6-C3A290DF1365}"/>
              </a:ext>
            </a:extLst>
          </p:cNvPr>
          <p:cNvSpPr>
            <a:spLocks noGrp="1" noChangeArrowheads="1"/>
          </p:cNvSpPr>
          <p:nvPr>
            <p:ph type="body" idx="1"/>
          </p:nvPr>
        </p:nvSpPr>
        <p:spPr/>
        <p:txBody>
          <a:bodyPr/>
          <a:lstStyle/>
          <a:p>
            <a:r>
              <a:rPr lang="en-US" altLang="zh-CN">
                <a:ea typeface="宋体" panose="02010600030101010101" pitchFamily="2" charset="-122"/>
              </a:rPr>
              <a:t>Merge.</a:t>
            </a:r>
          </a:p>
          <a:p>
            <a:pPr lvl="1"/>
            <a:r>
              <a:rPr lang="en-US" altLang="zh-CN">
                <a:ea typeface="宋体" panose="02010600030101010101" pitchFamily="2" charset="-122"/>
              </a:rPr>
              <a:t>Keep track of smallest element in each sorted half.</a:t>
            </a:r>
          </a:p>
          <a:p>
            <a:pPr lvl="1"/>
            <a:r>
              <a:rPr lang="en-US" altLang="zh-CN">
                <a:ea typeface="宋体" panose="02010600030101010101" pitchFamily="2" charset="-122"/>
              </a:rPr>
              <a:t>Insert smallest of two elements into auxiliary array.</a:t>
            </a:r>
          </a:p>
          <a:p>
            <a:pPr lvl="1"/>
            <a:r>
              <a:rPr lang="en-US" altLang="zh-CN">
                <a:ea typeface="宋体" panose="02010600030101010101" pitchFamily="2" charset="-122"/>
              </a:rPr>
              <a:t>Repeat until done.</a:t>
            </a:r>
          </a:p>
          <a:p>
            <a:pPr lvl="1"/>
            <a:endParaRPr lang="en-US" altLang="zh-CN">
              <a:ea typeface="宋体" panose="02010600030101010101" pitchFamily="2" charset="-122"/>
            </a:endParaRPr>
          </a:p>
        </p:txBody>
      </p:sp>
      <p:sp>
        <p:nvSpPr>
          <p:cNvPr id="190496" name="Rectangle 32">
            <a:extLst>
              <a:ext uri="{FF2B5EF4-FFF2-40B4-BE49-F238E27FC236}">
                <a16:creationId xmlns:a16="http://schemas.microsoft.com/office/drawing/2014/main" id="{2A4CFD3C-BA6A-C149-B7C0-7A1F409F7A80}"/>
              </a:ext>
            </a:extLst>
          </p:cNvPr>
          <p:cNvSpPr>
            <a:spLocks noChangeArrowheads="1"/>
          </p:cNvSpPr>
          <p:nvPr/>
        </p:nvSpPr>
        <p:spPr bwMode="auto">
          <a:xfrm>
            <a:off x="2819400" y="5334000"/>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FFFFFF"/>
                </a:solidFill>
                <a:latin typeface="Courier New" panose="02070309020205020404" pitchFamily="49" charset="0"/>
                <a:ea typeface="宋体" panose="02010600030101010101" pitchFamily="2" charset="-122"/>
              </a:rPr>
              <a:t>A</a:t>
            </a:r>
          </a:p>
        </p:txBody>
      </p:sp>
      <p:pic>
        <p:nvPicPr>
          <p:cNvPr id="35" name="Picture 2">
            <a:extLst>
              <a:ext uri="{FF2B5EF4-FFF2-40B4-BE49-F238E27FC236}">
                <a16:creationId xmlns:a16="http://schemas.microsoft.com/office/drawing/2014/main" id="{2B1497FB-6439-264A-9B9C-6FC2E7C8F2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4">
            <a:extLst>
              <a:ext uri="{FF2B5EF4-FFF2-40B4-BE49-F238E27FC236}">
                <a16:creationId xmlns:a16="http://schemas.microsoft.com/office/drawing/2014/main" id="{975350CA-14FC-4C48-9454-638A4C2F09D9}"/>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21328181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0496"/>
                                        </p:tgtEl>
                                        <p:attrNameLst>
                                          <p:attrName>style.visibility</p:attrName>
                                        </p:attrNameLst>
                                      </p:cBhvr>
                                      <p:to>
                                        <p:strVal val="visible"/>
                                      </p:to>
                                    </p:set>
                                    <p:animEffect transition="in" filter="dissolve">
                                      <p:cBhvr>
                                        <p:cTn id="7" dur="500"/>
                                        <p:tgtEl>
                                          <p:spTgt spid="190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96"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3">
            <a:extLst>
              <a:ext uri="{FF2B5EF4-FFF2-40B4-BE49-F238E27FC236}">
                <a16:creationId xmlns:a16="http://schemas.microsoft.com/office/drawing/2014/main" id="{2DECB194-C5C2-E840-BE1F-94D20F542D41}"/>
              </a:ext>
            </a:extLst>
          </p:cNvPr>
          <p:cNvSpPr>
            <a:spLocks noGrp="1"/>
          </p:cNvSpPr>
          <p:nvPr>
            <p:ph type="sldNum" sz="quarter" idx="10"/>
          </p:nvPr>
        </p:nvSpPr>
        <p:spPr/>
        <p:txBody>
          <a:bodyPr/>
          <a:lstStyle/>
          <a:p>
            <a:pPr eaLnBrk="0" fontAlgn="base" hangingPunct="0">
              <a:spcBef>
                <a:spcPct val="0"/>
              </a:spcBef>
              <a:spcAft>
                <a:spcPct val="0"/>
              </a:spcAft>
            </a:pPr>
            <a:fld id="{79AEF4F9-BBEC-284B-AE54-B66696C48F92}" type="slidenum">
              <a:rPr kumimoji="1" lang="en-US" altLang="zh-CN">
                <a:solidFill>
                  <a:srgbClr val="000000"/>
                </a:solidFill>
                <a:latin typeface="Comic Sans MS" panose="030F0902030302020204" pitchFamily="66" charset="0"/>
              </a:rPr>
              <a:pPr eaLnBrk="0" fontAlgn="base" hangingPunct="0">
                <a:spcBef>
                  <a:spcPct val="0"/>
                </a:spcBef>
                <a:spcAft>
                  <a:spcPct val="0"/>
                </a:spcAft>
              </a:pPr>
              <a:t>9</a:t>
            </a:fld>
            <a:endParaRPr kumimoji="1" lang="en-US" altLang="zh-CN" sz="1400">
              <a:solidFill>
                <a:srgbClr val="000000"/>
              </a:solidFill>
              <a:latin typeface="Comic Sans MS" panose="030F0902030302020204" pitchFamily="66" charset="0"/>
            </a:endParaRPr>
          </a:p>
        </p:txBody>
      </p:sp>
      <p:sp>
        <p:nvSpPr>
          <p:cNvPr id="191490" name="Text Box 2">
            <a:extLst>
              <a:ext uri="{FF2B5EF4-FFF2-40B4-BE49-F238E27FC236}">
                <a16:creationId xmlns:a16="http://schemas.microsoft.com/office/drawing/2014/main" id="{1EFB3F39-B5BC-944F-88EB-B1A1447AB48B}"/>
              </a:ext>
            </a:extLst>
          </p:cNvPr>
          <p:cNvSpPr txBox="1">
            <a:spLocks noChangeArrowheads="1"/>
          </p:cNvSpPr>
          <p:nvPr/>
        </p:nvSpPr>
        <p:spPr bwMode="auto">
          <a:xfrm>
            <a:off x="8763000" y="5334001"/>
            <a:ext cx="17526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fontAlgn="base" hangingPunct="0">
              <a:spcBef>
                <a:spcPct val="50000"/>
              </a:spcBef>
              <a:spcAft>
                <a:spcPct val="0"/>
              </a:spcAft>
            </a:pPr>
            <a:r>
              <a:rPr lang="en-US" altLang="zh-CN">
                <a:solidFill>
                  <a:srgbClr val="000000"/>
                </a:solidFill>
                <a:latin typeface="Comic Sans MS" panose="030F0902030302020204" pitchFamily="66" charset="0"/>
                <a:ea typeface="宋体" panose="02010600030101010101" pitchFamily="2" charset="-122"/>
              </a:rPr>
              <a:t>auxiliary array</a:t>
            </a:r>
          </a:p>
        </p:txBody>
      </p:sp>
      <p:grpSp>
        <p:nvGrpSpPr>
          <p:cNvPr id="191521" name="Group 33">
            <a:extLst>
              <a:ext uri="{FF2B5EF4-FFF2-40B4-BE49-F238E27FC236}">
                <a16:creationId xmlns:a16="http://schemas.microsoft.com/office/drawing/2014/main" id="{840E7FD6-9126-F147-8144-BC8D31B9C3B0}"/>
              </a:ext>
            </a:extLst>
          </p:cNvPr>
          <p:cNvGrpSpPr>
            <a:grpSpLocks/>
          </p:cNvGrpSpPr>
          <p:nvPr/>
        </p:nvGrpSpPr>
        <p:grpSpPr bwMode="auto">
          <a:xfrm>
            <a:off x="2438400" y="3505200"/>
            <a:ext cx="1905000" cy="685800"/>
            <a:chOff x="288" y="2208"/>
            <a:chExt cx="1200" cy="432"/>
          </a:xfrm>
        </p:grpSpPr>
        <p:sp>
          <p:nvSpPr>
            <p:cNvPr id="191491" name="Text Box 3">
              <a:extLst>
                <a:ext uri="{FF2B5EF4-FFF2-40B4-BE49-F238E27FC236}">
                  <a16:creationId xmlns:a16="http://schemas.microsoft.com/office/drawing/2014/main" id="{F664D3FE-B389-9747-B444-A083EE02728C}"/>
                </a:ext>
              </a:extLst>
            </p:cNvPr>
            <p:cNvSpPr txBox="1">
              <a:spLocks noChangeArrowheads="1"/>
            </p:cNvSpPr>
            <p:nvPr/>
          </p:nvSpPr>
          <p:spPr bwMode="auto">
            <a:xfrm>
              <a:off x="288" y="2208"/>
              <a:ext cx="1200"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a:solidFill>
                    <a:srgbClr val="003399"/>
                  </a:solidFill>
                  <a:latin typeface="Comic Sans MS" panose="030F0902030302020204" pitchFamily="66" charset="0"/>
                  <a:ea typeface="宋体" panose="02010600030101010101" pitchFamily="2" charset="-122"/>
                </a:rPr>
                <a:t>smallest</a:t>
              </a:r>
              <a:endParaRPr lang="en-US" altLang="zh-CN">
                <a:solidFill>
                  <a:srgbClr val="010000"/>
                </a:solidFill>
                <a:latin typeface="Comic Sans MS" panose="030F0902030302020204" pitchFamily="66" charset="0"/>
                <a:ea typeface="宋体" panose="02010600030101010101" pitchFamily="2" charset="-122"/>
              </a:endParaRPr>
            </a:p>
          </p:txBody>
        </p:sp>
        <p:sp>
          <p:nvSpPr>
            <p:cNvPr id="191492" name="AutoShape 4">
              <a:extLst>
                <a:ext uri="{FF2B5EF4-FFF2-40B4-BE49-F238E27FC236}">
                  <a16:creationId xmlns:a16="http://schemas.microsoft.com/office/drawing/2014/main" id="{695A42E8-850D-5A45-B0FE-4F50A8C9C0C8}"/>
                </a:ext>
              </a:extLst>
            </p:cNvPr>
            <p:cNvSpPr>
              <a:spLocks noChangeArrowheads="1"/>
            </p:cNvSpPr>
            <p:nvPr/>
          </p:nvSpPr>
          <p:spPr bwMode="auto">
            <a:xfrm>
              <a:off x="768" y="2448"/>
              <a:ext cx="192" cy="192"/>
            </a:xfrm>
            <a:prstGeom prst="downArrow">
              <a:avLst>
                <a:gd name="adj1" fmla="val 50000"/>
                <a:gd name="adj2" fmla="val 25000"/>
              </a:avLst>
            </a:prstGeom>
            <a:solidFill>
              <a:srgbClr val="003399"/>
            </a:solidFill>
            <a:ln w="9525">
              <a:solidFill>
                <a:schemeClr val="bg2"/>
              </a:solidFill>
              <a:miter lim="800000"/>
              <a:headEnd/>
              <a:tailEnd/>
            </a:ln>
          </p:spPr>
          <p:txBody>
            <a:bodyPr wrap="none" anchor="ctr"/>
            <a:lstStyle/>
            <a:p>
              <a:pPr eaLnBrk="0" fontAlgn="base" hangingPunct="0">
                <a:spcBef>
                  <a:spcPct val="0"/>
                </a:spcBef>
                <a:spcAft>
                  <a:spcPct val="0"/>
                </a:spcAft>
              </a:pPr>
              <a:endParaRPr kumimoji="1" lang="zh-CN" altLang="en-US">
                <a:solidFill>
                  <a:srgbClr val="000000"/>
                </a:solidFill>
                <a:latin typeface="Comic Sans MS" panose="030F0902030302020204" pitchFamily="66" charset="0"/>
              </a:endParaRPr>
            </a:p>
          </p:txBody>
        </p:sp>
      </p:grpSp>
      <p:grpSp>
        <p:nvGrpSpPr>
          <p:cNvPr id="191522" name="Group 34">
            <a:extLst>
              <a:ext uri="{FF2B5EF4-FFF2-40B4-BE49-F238E27FC236}">
                <a16:creationId xmlns:a16="http://schemas.microsoft.com/office/drawing/2014/main" id="{CDD86929-787F-0542-911C-B9B9734AFDEF}"/>
              </a:ext>
            </a:extLst>
          </p:cNvPr>
          <p:cNvGrpSpPr>
            <a:grpSpLocks/>
          </p:cNvGrpSpPr>
          <p:nvPr/>
        </p:nvGrpSpPr>
        <p:grpSpPr bwMode="auto">
          <a:xfrm>
            <a:off x="5105400" y="3505200"/>
            <a:ext cx="1905000" cy="685800"/>
            <a:chOff x="2256" y="2208"/>
            <a:chExt cx="1200" cy="432"/>
          </a:xfrm>
        </p:grpSpPr>
        <p:sp>
          <p:nvSpPr>
            <p:cNvPr id="191493" name="Text Box 5">
              <a:extLst>
                <a:ext uri="{FF2B5EF4-FFF2-40B4-BE49-F238E27FC236}">
                  <a16:creationId xmlns:a16="http://schemas.microsoft.com/office/drawing/2014/main" id="{0B3667CB-2C3B-454B-8B9B-DC6D733EABEA}"/>
                </a:ext>
              </a:extLst>
            </p:cNvPr>
            <p:cNvSpPr txBox="1">
              <a:spLocks noChangeArrowheads="1"/>
            </p:cNvSpPr>
            <p:nvPr/>
          </p:nvSpPr>
          <p:spPr bwMode="auto">
            <a:xfrm>
              <a:off x="2256" y="2208"/>
              <a:ext cx="1200"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fontAlgn="base" hangingPunct="0">
                <a:spcBef>
                  <a:spcPct val="50000"/>
                </a:spcBef>
                <a:spcAft>
                  <a:spcPct val="0"/>
                </a:spcAft>
              </a:pPr>
              <a:r>
                <a:rPr lang="en-US" altLang="zh-CN">
                  <a:solidFill>
                    <a:srgbClr val="006600"/>
                  </a:solidFill>
                  <a:latin typeface="Comic Sans MS" panose="030F0902030302020204" pitchFamily="66" charset="0"/>
                  <a:ea typeface="宋体" panose="02010600030101010101" pitchFamily="2" charset="-122"/>
                </a:rPr>
                <a:t>smallest</a:t>
              </a:r>
              <a:endParaRPr lang="en-US" altLang="zh-CN">
                <a:solidFill>
                  <a:srgbClr val="010000"/>
                </a:solidFill>
                <a:latin typeface="Comic Sans MS" panose="030F0902030302020204" pitchFamily="66" charset="0"/>
                <a:ea typeface="宋体" panose="02010600030101010101" pitchFamily="2" charset="-122"/>
              </a:endParaRPr>
            </a:p>
          </p:txBody>
        </p:sp>
        <p:sp>
          <p:nvSpPr>
            <p:cNvPr id="191494" name="AutoShape 6">
              <a:extLst>
                <a:ext uri="{FF2B5EF4-FFF2-40B4-BE49-F238E27FC236}">
                  <a16:creationId xmlns:a16="http://schemas.microsoft.com/office/drawing/2014/main" id="{56134A39-65FA-4848-AE28-F07539C159F3}"/>
                </a:ext>
              </a:extLst>
            </p:cNvPr>
            <p:cNvSpPr>
              <a:spLocks noChangeArrowheads="1"/>
            </p:cNvSpPr>
            <p:nvPr/>
          </p:nvSpPr>
          <p:spPr bwMode="auto">
            <a:xfrm>
              <a:off x="2736" y="2448"/>
              <a:ext cx="192" cy="192"/>
            </a:xfrm>
            <a:prstGeom prst="downArrow">
              <a:avLst>
                <a:gd name="adj1" fmla="val 50000"/>
                <a:gd name="adj2" fmla="val 25000"/>
              </a:avLst>
            </a:prstGeom>
            <a:solidFill>
              <a:srgbClr val="006600"/>
            </a:solidFill>
            <a:ln w="9525">
              <a:solidFill>
                <a:schemeClr val="bg2"/>
              </a:solidFill>
              <a:miter lim="800000"/>
              <a:headEnd/>
              <a:tailEnd/>
            </a:ln>
          </p:spPr>
          <p:txBody>
            <a:bodyPr wrap="none" anchor="ctr"/>
            <a:lstStyle/>
            <a:p>
              <a:pPr eaLnBrk="0" fontAlgn="base" hangingPunct="0">
                <a:spcBef>
                  <a:spcPct val="0"/>
                </a:spcBef>
                <a:spcAft>
                  <a:spcPct val="0"/>
                </a:spcAft>
              </a:pPr>
              <a:endParaRPr kumimoji="1" lang="zh-CN" altLang="en-US">
                <a:solidFill>
                  <a:srgbClr val="000000"/>
                </a:solidFill>
                <a:latin typeface="Comic Sans MS" panose="030F0902030302020204" pitchFamily="66" charset="0"/>
              </a:endParaRPr>
            </a:p>
          </p:txBody>
        </p:sp>
      </p:grpSp>
      <p:grpSp>
        <p:nvGrpSpPr>
          <p:cNvPr id="191495" name="Group 7">
            <a:extLst>
              <a:ext uri="{FF2B5EF4-FFF2-40B4-BE49-F238E27FC236}">
                <a16:creationId xmlns:a16="http://schemas.microsoft.com/office/drawing/2014/main" id="{649A10FD-4648-7240-8550-2BEFB6A3A8C6}"/>
              </a:ext>
            </a:extLst>
          </p:cNvPr>
          <p:cNvGrpSpPr>
            <a:grpSpLocks/>
          </p:cNvGrpSpPr>
          <p:nvPr/>
        </p:nvGrpSpPr>
        <p:grpSpPr bwMode="auto">
          <a:xfrm>
            <a:off x="2590800" y="4343400"/>
            <a:ext cx="2667000" cy="381000"/>
            <a:chOff x="816" y="3264"/>
            <a:chExt cx="1680" cy="240"/>
          </a:xfrm>
        </p:grpSpPr>
        <p:sp>
          <p:nvSpPr>
            <p:cNvPr id="191496" name="Rectangle 8">
              <a:extLst>
                <a:ext uri="{FF2B5EF4-FFF2-40B4-BE49-F238E27FC236}">
                  <a16:creationId xmlns:a16="http://schemas.microsoft.com/office/drawing/2014/main" id="{02E6B112-379C-E44E-A828-7D6C2D18C2B3}"/>
                </a:ext>
              </a:extLst>
            </p:cNvPr>
            <p:cNvSpPr>
              <a:spLocks noChangeArrowheads="1"/>
            </p:cNvSpPr>
            <p:nvPr/>
          </p:nvSpPr>
          <p:spPr bwMode="auto">
            <a:xfrm>
              <a:off x="816"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A</a:t>
              </a:r>
            </a:p>
          </p:txBody>
        </p:sp>
        <p:sp>
          <p:nvSpPr>
            <p:cNvPr id="191497" name="Rectangle 9">
              <a:extLst>
                <a:ext uri="{FF2B5EF4-FFF2-40B4-BE49-F238E27FC236}">
                  <a16:creationId xmlns:a16="http://schemas.microsoft.com/office/drawing/2014/main" id="{B622526C-75BC-1D4E-8F49-BF6D9A86C8FE}"/>
                </a:ext>
              </a:extLst>
            </p:cNvPr>
            <p:cNvSpPr>
              <a:spLocks noChangeArrowheads="1"/>
            </p:cNvSpPr>
            <p:nvPr/>
          </p:nvSpPr>
          <p:spPr bwMode="auto">
            <a:xfrm>
              <a:off x="1152"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G</a:t>
              </a:r>
            </a:p>
          </p:txBody>
        </p:sp>
        <p:sp>
          <p:nvSpPr>
            <p:cNvPr id="191498" name="Rectangle 10">
              <a:extLst>
                <a:ext uri="{FF2B5EF4-FFF2-40B4-BE49-F238E27FC236}">
                  <a16:creationId xmlns:a16="http://schemas.microsoft.com/office/drawing/2014/main" id="{9F4027EA-DEEE-604B-A8C6-073E027816F2}"/>
                </a:ext>
              </a:extLst>
            </p:cNvPr>
            <p:cNvSpPr>
              <a:spLocks noChangeArrowheads="1"/>
            </p:cNvSpPr>
            <p:nvPr/>
          </p:nvSpPr>
          <p:spPr bwMode="auto">
            <a:xfrm>
              <a:off x="1488"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L</a:t>
              </a:r>
            </a:p>
          </p:txBody>
        </p:sp>
        <p:sp>
          <p:nvSpPr>
            <p:cNvPr id="191499" name="Rectangle 11">
              <a:extLst>
                <a:ext uri="{FF2B5EF4-FFF2-40B4-BE49-F238E27FC236}">
                  <a16:creationId xmlns:a16="http://schemas.microsoft.com/office/drawing/2014/main" id="{9CB5C6ED-9992-2E4A-9536-140A5FA2A25F}"/>
                </a:ext>
              </a:extLst>
            </p:cNvPr>
            <p:cNvSpPr>
              <a:spLocks noChangeArrowheads="1"/>
            </p:cNvSpPr>
            <p:nvPr/>
          </p:nvSpPr>
          <p:spPr bwMode="auto">
            <a:xfrm>
              <a:off x="1824"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O</a:t>
              </a:r>
            </a:p>
          </p:txBody>
        </p:sp>
        <p:sp>
          <p:nvSpPr>
            <p:cNvPr id="191500" name="Rectangle 12">
              <a:extLst>
                <a:ext uri="{FF2B5EF4-FFF2-40B4-BE49-F238E27FC236}">
                  <a16:creationId xmlns:a16="http://schemas.microsoft.com/office/drawing/2014/main" id="{1C005693-DEDD-2544-8C10-81E8EA927DA9}"/>
                </a:ext>
              </a:extLst>
            </p:cNvPr>
            <p:cNvSpPr>
              <a:spLocks noChangeArrowheads="1"/>
            </p:cNvSpPr>
            <p:nvPr/>
          </p:nvSpPr>
          <p:spPr bwMode="auto">
            <a:xfrm>
              <a:off x="2160"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R</a:t>
              </a:r>
            </a:p>
          </p:txBody>
        </p:sp>
      </p:grpSp>
      <p:grpSp>
        <p:nvGrpSpPr>
          <p:cNvPr id="191501" name="Group 13">
            <a:extLst>
              <a:ext uri="{FF2B5EF4-FFF2-40B4-BE49-F238E27FC236}">
                <a16:creationId xmlns:a16="http://schemas.microsoft.com/office/drawing/2014/main" id="{64397B79-B6D7-764D-8F41-B82687D9C4AC}"/>
              </a:ext>
            </a:extLst>
          </p:cNvPr>
          <p:cNvGrpSpPr>
            <a:grpSpLocks/>
          </p:cNvGrpSpPr>
          <p:nvPr/>
        </p:nvGrpSpPr>
        <p:grpSpPr bwMode="auto">
          <a:xfrm>
            <a:off x="5791200" y="4343400"/>
            <a:ext cx="2667000" cy="381000"/>
            <a:chOff x="2880" y="3264"/>
            <a:chExt cx="1680" cy="240"/>
          </a:xfrm>
        </p:grpSpPr>
        <p:sp>
          <p:nvSpPr>
            <p:cNvPr id="191502" name="Rectangle 14">
              <a:extLst>
                <a:ext uri="{FF2B5EF4-FFF2-40B4-BE49-F238E27FC236}">
                  <a16:creationId xmlns:a16="http://schemas.microsoft.com/office/drawing/2014/main" id="{71F84BD8-F37F-FD4F-A497-1331962F8472}"/>
                </a:ext>
              </a:extLst>
            </p:cNvPr>
            <p:cNvSpPr>
              <a:spLocks noChangeArrowheads="1"/>
            </p:cNvSpPr>
            <p:nvPr/>
          </p:nvSpPr>
          <p:spPr bwMode="auto">
            <a:xfrm>
              <a:off x="2880"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H</a:t>
              </a:r>
            </a:p>
          </p:txBody>
        </p:sp>
        <p:sp>
          <p:nvSpPr>
            <p:cNvPr id="191503" name="Rectangle 15">
              <a:extLst>
                <a:ext uri="{FF2B5EF4-FFF2-40B4-BE49-F238E27FC236}">
                  <a16:creationId xmlns:a16="http://schemas.microsoft.com/office/drawing/2014/main" id="{03E90E11-68D0-1540-9E83-F2E3FA9AC19A}"/>
                </a:ext>
              </a:extLst>
            </p:cNvPr>
            <p:cNvSpPr>
              <a:spLocks noChangeArrowheads="1"/>
            </p:cNvSpPr>
            <p:nvPr/>
          </p:nvSpPr>
          <p:spPr bwMode="auto">
            <a:xfrm>
              <a:off x="3216"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I</a:t>
              </a:r>
            </a:p>
          </p:txBody>
        </p:sp>
        <p:sp>
          <p:nvSpPr>
            <p:cNvPr id="191504" name="Rectangle 16">
              <a:extLst>
                <a:ext uri="{FF2B5EF4-FFF2-40B4-BE49-F238E27FC236}">
                  <a16:creationId xmlns:a16="http://schemas.microsoft.com/office/drawing/2014/main" id="{30AE986F-E473-EF46-82E1-7FB05AE8C8A3}"/>
                </a:ext>
              </a:extLst>
            </p:cNvPr>
            <p:cNvSpPr>
              <a:spLocks noChangeArrowheads="1"/>
            </p:cNvSpPr>
            <p:nvPr/>
          </p:nvSpPr>
          <p:spPr bwMode="auto">
            <a:xfrm>
              <a:off x="3552"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M</a:t>
              </a:r>
            </a:p>
          </p:txBody>
        </p:sp>
        <p:sp>
          <p:nvSpPr>
            <p:cNvPr id="191505" name="Rectangle 17">
              <a:extLst>
                <a:ext uri="{FF2B5EF4-FFF2-40B4-BE49-F238E27FC236}">
                  <a16:creationId xmlns:a16="http://schemas.microsoft.com/office/drawing/2014/main" id="{4827A0ED-C919-9843-8400-866487D75EA5}"/>
                </a:ext>
              </a:extLst>
            </p:cNvPr>
            <p:cNvSpPr>
              <a:spLocks noChangeArrowheads="1"/>
            </p:cNvSpPr>
            <p:nvPr/>
          </p:nvSpPr>
          <p:spPr bwMode="auto">
            <a:xfrm>
              <a:off x="3888"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S</a:t>
              </a:r>
            </a:p>
          </p:txBody>
        </p:sp>
        <p:sp>
          <p:nvSpPr>
            <p:cNvPr id="191506" name="Rectangle 18">
              <a:extLst>
                <a:ext uri="{FF2B5EF4-FFF2-40B4-BE49-F238E27FC236}">
                  <a16:creationId xmlns:a16="http://schemas.microsoft.com/office/drawing/2014/main" id="{5D9EDB84-0F33-FD48-8789-24034EF136FF}"/>
                </a:ext>
              </a:extLst>
            </p:cNvPr>
            <p:cNvSpPr>
              <a:spLocks noChangeArrowheads="1"/>
            </p:cNvSpPr>
            <p:nvPr/>
          </p:nvSpPr>
          <p:spPr bwMode="auto">
            <a:xfrm>
              <a:off x="4224" y="3264"/>
              <a:ext cx="336" cy="24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T</a:t>
              </a:r>
            </a:p>
          </p:txBody>
        </p:sp>
      </p:grpSp>
      <p:sp>
        <p:nvSpPr>
          <p:cNvPr id="191507" name="Rectangle 19">
            <a:extLst>
              <a:ext uri="{FF2B5EF4-FFF2-40B4-BE49-F238E27FC236}">
                <a16:creationId xmlns:a16="http://schemas.microsoft.com/office/drawing/2014/main" id="{FACA1329-0AA0-9E4B-88B1-E0E80B97D5FC}"/>
              </a:ext>
            </a:extLst>
          </p:cNvPr>
          <p:cNvSpPr>
            <a:spLocks noChangeArrowheads="1"/>
          </p:cNvSpPr>
          <p:nvPr/>
        </p:nvSpPr>
        <p:spPr bwMode="auto">
          <a:xfrm>
            <a:off x="28194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A</a:t>
            </a:r>
          </a:p>
        </p:txBody>
      </p:sp>
      <p:sp>
        <p:nvSpPr>
          <p:cNvPr id="191508" name="Rectangle 20">
            <a:extLst>
              <a:ext uri="{FF2B5EF4-FFF2-40B4-BE49-F238E27FC236}">
                <a16:creationId xmlns:a16="http://schemas.microsoft.com/office/drawing/2014/main" id="{204D22A1-CDF3-CA4D-9260-935AA266F4EE}"/>
              </a:ext>
            </a:extLst>
          </p:cNvPr>
          <p:cNvSpPr>
            <a:spLocks noChangeArrowheads="1"/>
          </p:cNvSpPr>
          <p:nvPr/>
        </p:nvSpPr>
        <p:spPr bwMode="auto">
          <a:xfrm>
            <a:off x="33528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1509" name="Rectangle 21">
            <a:extLst>
              <a:ext uri="{FF2B5EF4-FFF2-40B4-BE49-F238E27FC236}">
                <a16:creationId xmlns:a16="http://schemas.microsoft.com/office/drawing/2014/main" id="{C9A9B719-DB4F-884B-A4AE-A242E32A0D4F}"/>
              </a:ext>
            </a:extLst>
          </p:cNvPr>
          <p:cNvSpPr>
            <a:spLocks noChangeArrowheads="1"/>
          </p:cNvSpPr>
          <p:nvPr/>
        </p:nvSpPr>
        <p:spPr bwMode="auto">
          <a:xfrm>
            <a:off x="38862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1510" name="Rectangle 22">
            <a:extLst>
              <a:ext uri="{FF2B5EF4-FFF2-40B4-BE49-F238E27FC236}">
                <a16:creationId xmlns:a16="http://schemas.microsoft.com/office/drawing/2014/main" id="{A60CBB34-8A42-A845-BD6D-23A151DD0308}"/>
              </a:ext>
            </a:extLst>
          </p:cNvPr>
          <p:cNvSpPr>
            <a:spLocks noChangeArrowheads="1"/>
          </p:cNvSpPr>
          <p:nvPr/>
        </p:nvSpPr>
        <p:spPr bwMode="auto">
          <a:xfrm>
            <a:off x="44196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1511" name="Rectangle 23">
            <a:extLst>
              <a:ext uri="{FF2B5EF4-FFF2-40B4-BE49-F238E27FC236}">
                <a16:creationId xmlns:a16="http://schemas.microsoft.com/office/drawing/2014/main" id="{DA3F5002-2F68-574A-B8B0-C9FEA86EB8E0}"/>
              </a:ext>
            </a:extLst>
          </p:cNvPr>
          <p:cNvSpPr>
            <a:spLocks noChangeArrowheads="1"/>
          </p:cNvSpPr>
          <p:nvPr/>
        </p:nvSpPr>
        <p:spPr bwMode="auto">
          <a:xfrm>
            <a:off x="49530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1512" name="Rectangle 24">
            <a:extLst>
              <a:ext uri="{FF2B5EF4-FFF2-40B4-BE49-F238E27FC236}">
                <a16:creationId xmlns:a16="http://schemas.microsoft.com/office/drawing/2014/main" id="{1D29BD08-9002-7149-ABC5-0D23813D0ECC}"/>
              </a:ext>
            </a:extLst>
          </p:cNvPr>
          <p:cNvSpPr>
            <a:spLocks noChangeArrowheads="1"/>
          </p:cNvSpPr>
          <p:nvPr/>
        </p:nvSpPr>
        <p:spPr bwMode="auto">
          <a:xfrm>
            <a:off x="54864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1513" name="Rectangle 25">
            <a:extLst>
              <a:ext uri="{FF2B5EF4-FFF2-40B4-BE49-F238E27FC236}">
                <a16:creationId xmlns:a16="http://schemas.microsoft.com/office/drawing/2014/main" id="{7145E581-40E3-404B-B910-6CE3240D0DE0}"/>
              </a:ext>
            </a:extLst>
          </p:cNvPr>
          <p:cNvSpPr>
            <a:spLocks noChangeArrowheads="1"/>
          </p:cNvSpPr>
          <p:nvPr/>
        </p:nvSpPr>
        <p:spPr bwMode="auto">
          <a:xfrm>
            <a:off x="60198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1514" name="Rectangle 26">
            <a:extLst>
              <a:ext uri="{FF2B5EF4-FFF2-40B4-BE49-F238E27FC236}">
                <a16:creationId xmlns:a16="http://schemas.microsoft.com/office/drawing/2014/main" id="{7667F112-49ED-C545-82C8-506599E16FEB}"/>
              </a:ext>
            </a:extLst>
          </p:cNvPr>
          <p:cNvSpPr>
            <a:spLocks noChangeArrowheads="1"/>
          </p:cNvSpPr>
          <p:nvPr/>
        </p:nvSpPr>
        <p:spPr bwMode="auto">
          <a:xfrm>
            <a:off x="65532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1515" name="Rectangle 27">
            <a:extLst>
              <a:ext uri="{FF2B5EF4-FFF2-40B4-BE49-F238E27FC236}">
                <a16:creationId xmlns:a16="http://schemas.microsoft.com/office/drawing/2014/main" id="{1FB74D22-257B-1148-A8D7-AC00514B56FA}"/>
              </a:ext>
            </a:extLst>
          </p:cNvPr>
          <p:cNvSpPr>
            <a:spLocks noChangeArrowheads="1"/>
          </p:cNvSpPr>
          <p:nvPr/>
        </p:nvSpPr>
        <p:spPr bwMode="auto">
          <a:xfrm>
            <a:off x="70866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1516" name="Rectangle 28">
            <a:extLst>
              <a:ext uri="{FF2B5EF4-FFF2-40B4-BE49-F238E27FC236}">
                <a16:creationId xmlns:a16="http://schemas.microsoft.com/office/drawing/2014/main" id="{4C4E36D6-EB3E-4144-9B22-8A49846AE5DC}"/>
              </a:ext>
            </a:extLst>
          </p:cNvPr>
          <p:cNvSpPr>
            <a:spLocks noChangeArrowheads="1"/>
          </p:cNvSpPr>
          <p:nvPr/>
        </p:nvSpPr>
        <p:spPr bwMode="auto">
          <a:xfrm>
            <a:off x="7620000" y="5334000"/>
            <a:ext cx="5334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000000"/>
                </a:solidFill>
                <a:latin typeface="Courier New" panose="02070309020205020404" pitchFamily="49" charset="0"/>
                <a:ea typeface="宋体" panose="02010600030101010101" pitchFamily="2" charset="-122"/>
              </a:rPr>
              <a:t> </a:t>
            </a:r>
          </a:p>
        </p:txBody>
      </p:sp>
      <p:sp>
        <p:nvSpPr>
          <p:cNvPr id="191518" name="Rectangle 30">
            <a:extLst>
              <a:ext uri="{FF2B5EF4-FFF2-40B4-BE49-F238E27FC236}">
                <a16:creationId xmlns:a16="http://schemas.microsoft.com/office/drawing/2014/main" id="{FCDB7092-CA77-844B-A31B-C441F8C63082}"/>
              </a:ext>
            </a:extLst>
          </p:cNvPr>
          <p:cNvSpPr>
            <a:spLocks noGrp="1" noChangeArrowheads="1"/>
          </p:cNvSpPr>
          <p:nvPr>
            <p:ph type="title"/>
          </p:nvPr>
        </p:nvSpPr>
        <p:spPr/>
        <p:txBody>
          <a:bodyPr/>
          <a:lstStyle/>
          <a:p>
            <a:r>
              <a:rPr lang="en-US" altLang="zh-CN">
                <a:ea typeface="宋体" panose="02010600030101010101" pitchFamily="2" charset="-122"/>
              </a:rPr>
              <a:t>Merging</a:t>
            </a:r>
          </a:p>
        </p:txBody>
      </p:sp>
      <p:sp>
        <p:nvSpPr>
          <p:cNvPr id="191519" name="Rectangle 31">
            <a:extLst>
              <a:ext uri="{FF2B5EF4-FFF2-40B4-BE49-F238E27FC236}">
                <a16:creationId xmlns:a16="http://schemas.microsoft.com/office/drawing/2014/main" id="{2B87C227-D6FA-804B-8C21-27DE775BB8AD}"/>
              </a:ext>
            </a:extLst>
          </p:cNvPr>
          <p:cNvSpPr>
            <a:spLocks noGrp="1" noChangeArrowheads="1"/>
          </p:cNvSpPr>
          <p:nvPr>
            <p:ph type="body" idx="1"/>
          </p:nvPr>
        </p:nvSpPr>
        <p:spPr/>
        <p:txBody>
          <a:bodyPr/>
          <a:lstStyle/>
          <a:p>
            <a:r>
              <a:rPr lang="en-US" altLang="zh-CN">
                <a:ea typeface="宋体" panose="02010600030101010101" pitchFamily="2" charset="-122"/>
              </a:rPr>
              <a:t>Merge.</a:t>
            </a:r>
          </a:p>
          <a:p>
            <a:pPr lvl="1"/>
            <a:r>
              <a:rPr lang="en-US" altLang="zh-CN">
                <a:ea typeface="宋体" panose="02010600030101010101" pitchFamily="2" charset="-122"/>
              </a:rPr>
              <a:t>Keep track of smallest element in each sorted half.</a:t>
            </a:r>
          </a:p>
          <a:p>
            <a:pPr lvl="1"/>
            <a:r>
              <a:rPr lang="en-US" altLang="zh-CN">
                <a:ea typeface="宋体" panose="02010600030101010101" pitchFamily="2" charset="-122"/>
              </a:rPr>
              <a:t>Insert smallest of two elements into auxiliary array.</a:t>
            </a:r>
          </a:p>
          <a:p>
            <a:pPr lvl="1"/>
            <a:r>
              <a:rPr lang="en-US" altLang="zh-CN">
                <a:ea typeface="宋体" panose="02010600030101010101" pitchFamily="2" charset="-122"/>
              </a:rPr>
              <a:t>Repeat until done.</a:t>
            </a:r>
          </a:p>
          <a:p>
            <a:pPr lvl="1"/>
            <a:endParaRPr lang="en-US" altLang="zh-CN">
              <a:ea typeface="宋体" panose="02010600030101010101" pitchFamily="2" charset="-122"/>
            </a:endParaRPr>
          </a:p>
        </p:txBody>
      </p:sp>
      <p:sp>
        <p:nvSpPr>
          <p:cNvPr id="191520" name="Rectangle 32">
            <a:extLst>
              <a:ext uri="{FF2B5EF4-FFF2-40B4-BE49-F238E27FC236}">
                <a16:creationId xmlns:a16="http://schemas.microsoft.com/office/drawing/2014/main" id="{092B0434-178C-2943-841E-37D278831316}"/>
              </a:ext>
            </a:extLst>
          </p:cNvPr>
          <p:cNvSpPr>
            <a:spLocks noChangeArrowheads="1"/>
          </p:cNvSpPr>
          <p:nvPr/>
        </p:nvSpPr>
        <p:spPr bwMode="auto">
          <a:xfrm>
            <a:off x="3352800" y="5334000"/>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zh-CN" sz="2400" b="1">
                <a:solidFill>
                  <a:srgbClr val="FFFFFF"/>
                </a:solidFill>
                <a:latin typeface="Courier New" panose="02070309020205020404" pitchFamily="49" charset="0"/>
                <a:ea typeface="宋体" panose="02010600030101010101" pitchFamily="2" charset="-122"/>
              </a:rPr>
              <a:t>G</a:t>
            </a:r>
          </a:p>
        </p:txBody>
      </p:sp>
      <p:pic>
        <p:nvPicPr>
          <p:cNvPr id="37" name="Picture 2">
            <a:extLst>
              <a:ext uri="{FF2B5EF4-FFF2-40B4-BE49-F238E27FC236}">
                <a16:creationId xmlns:a16="http://schemas.microsoft.com/office/drawing/2014/main" id="{EB440DE7-BDAB-6247-BB4B-23A8273C2A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4">
            <a:extLst>
              <a:ext uri="{FF2B5EF4-FFF2-40B4-BE49-F238E27FC236}">
                <a16:creationId xmlns:a16="http://schemas.microsoft.com/office/drawing/2014/main" id="{00D3F53F-2ECE-C54A-990E-40072136E8D4}"/>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25445530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1520"/>
                                        </p:tgtEl>
                                        <p:attrNameLst>
                                          <p:attrName>style.visibility</p:attrName>
                                        </p:attrNameLst>
                                      </p:cBhvr>
                                      <p:to>
                                        <p:strVal val="visible"/>
                                      </p:to>
                                    </p:set>
                                    <p:animEffect transition="in" filter="dissolve">
                                      <p:cBhvr>
                                        <p:cTn id="7" dur="500"/>
                                        <p:tgtEl>
                                          <p:spTgt spid="191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520" grpId="0" animBg="1"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s226-friend004">
  <a:themeElements>
    <a:clrScheme name="">
      <a:dk1>
        <a:srgbClr val="000000"/>
      </a:dk1>
      <a:lt1>
        <a:srgbClr val="FFFFFF"/>
      </a:lt1>
      <a:dk2>
        <a:srgbClr val="C0C0C0"/>
      </a:dk2>
      <a:lt2>
        <a:srgbClr val="010000"/>
      </a:lt2>
      <a:accent1>
        <a:srgbClr val="FF0000"/>
      </a:accent1>
      <a:accent2>
        <a:srgbClr val="FFFFCC"/>
      </a:accent2>
      <a:accent3>
        <a:srgbClr val="FFFFFF"/>
      </a:accent3>
      <a:accent4>
        <a:srgbClr val="000000"/>
      </a:accent4>
      <a:accent5>
        <a:srgbClr val="FFAAAA"/>
      </a:accent5>
      <a:accent6>
        <a:srgbClr val="E7E7B9"/>
      </a:accent6>
      <a:hlink>
        <a:srgbClr val="FF6600"/>
      </a:hlink>
      <a:folHlink>
        <a:srgbClr val="660066"/>
      </a:folHlink>
    </a:clrScheme>
    <a:fontScheme name="cs226-friend004">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58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altLang="zh-CN" sz="1800" b="0" i="0" u="none" strike="noStrike" cap="none" normalizeH="0" baseline="0" smtClean="0">
            <a:ln>
              <a:noFill/>
            </a:ln>
            <a:solidFill>
              <a:schemeClr val="tx1"/>
            </a:solidFill>
            <a:effectLst/>
            <a:latin typeface="Comic Sans MS" panose="030F0902030302020204" pitchFamily="66" charset="0"/>
          </a:defRPr>
        </a:defPPr>
      </a:lstStyle>
    </a:spDef>
    <a:lnDef>
      <a:spPr bwMode="auto">
        <a:xfrm>
          <a:off x="0" y="0"/>
          <a:ext cx="1" cy="1"/>
        </a:xfrm>
        <a:custGeom>
          <a:avLst/>
          <a:gdLst/>
          <a:ahLst/>
          <a:cxnLst/>
          <a:rect l="0" t="0" r="0" b="0"/>
          <a:pathLst/>
        </a:custGeom>
        <a:solidFill>
          <a:schemeClr val="accent1"/>
        </a:solidFill>
        <a:ln w="158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altLang="zh-CN" sz="1800" b="0" i="0" u="none" strike="noStrike" cap="none" normalizeH="0" baseline="0" smtClean="0">
            <a:ln>
              <a:noFill/>
            </a:ln>
            <a:solidFill>
              <a:schemeClr val="tx1"/>
            </a:solidFill>
            <a:effectLst/>
            <a:latin typeface="Comic Sans MS" panose="030F0902030302020204" pitchFamily="66" charset="0"/>
          </a:defRPr>
        </a:defPPr>
      </a:lstStyle>
    </a:lnDef>
  </a:objectDefaults>
  <a:extraClrSchemeLst>
    <a:extraClrScheme>
      <a:clrScheme name="cs226-friend004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s226-friend004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s226-friend004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cs226-friend004 4">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CC"/>
        </a:folHlink>
      </a:clrScheme>
      <a:clrMap bg1="lt1" tx1="dk1" bg2="lt2" tx2="dk2" accent1="accent1" accent2="accent2" accent3="accent3" accent4="accent4" accent5="accent5" accent6="accent6" hlink="hlink" folHlink="folHlink"/>
    </a:extraClrScheme>
    <a:extraClrScheme>
      <a:clrScheme name="cs226-friend004 5">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660066"/>
        </a:folHlink>
      </a:clrScheme>
      <a:clrMap bg1="lt1" tx1="dk1" bg2="lt2" tx2="dk2" accent1="accent1" accent2="accent2" accent3="accent3" accent4="accent4" accent5="accent5" accent6="accent6" hlink="hlink" folHlink="folHlink"/>
    </a:extraClrScheme>
    <a:extraClrScheme>
      <a:clrScheme name="cs226-friend004 6">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Blank Presentation">
  <a:themeElements>
    <a:clrScheme name="1_Blank Presentation 7">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660066"/>
      </a:folHlink>
    </a:clrScheme>
    <a:fontScheme name="1_Blank Presentatio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altLang="zh-CN" sz="1600" b="0" i="0" u="none" strike="noStrike" cap="none" normalizeH="0" baseline="0" smtClean="0">
            <a:ln>
              <a:noFill/>
            </a:ln>
            <a:solidFill>
              <a:schemeClr val="tx1"/>
            </a:solidFill>
            <a:effectLst/>
            <a:latin typeface="Comic Sans MS" panose="030F0902030302020204"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altLang="zh-CN" sz="1600" b="0" i="0" u="none" strike="noStrike" cap="none" normalizeH="0" baseline="0" smtClean="0">
            <a:ln>
              <a:noFill/>
            </a:ln>
            <a:solidFill>
              <a:schemeClr val="tx1"/>
            </a:solidFill>
            <a:effectLst/>
            <a:latin typeface="Comic Sans MS" panose="030F0902030302020204" pitchFamily="66" charset="0"/>
          </a:defRPr>
        </a:defPPr>
      </a:lstStyle>
    </a:lnDef>
  </a:objectDefaults>
  <a:extraClrSchemeLst>
    <a:extraClrScheme>
      <a:clrScheme name="1_Blank Presentation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1_Blank Presentation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CC"/>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660066"/>
        </a:folHlink>
      </a:clrScheme>
      <a:clrMap bg1="lt1" tx1="dk1" bg2="lt2" tx2="dk2" accent1="accent1" accent2="accent2" accent3="accent3" accent4="accent4" accent5="accent5" accent6="accent6" hlink="hlink" folHlink="folHlink"/>
    </a:extraClrScheme>
    <a:extraClrScheme>
      <a:clrScheme name="1_Blank Presentation 6">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FF"/>
        </a:folHlink>
      </a:clrScheme>
      <a:clrMap bg1="lt1" tx1="dk1" bg2="lt2" tx2="dk2" accent1="accent1" accent2="accent2" accent3="accent3" accent4="accent4" accent5="accent5" accent6="accent6" hlink="hlink" folHlink="folHlink"/>
    </a:extraClrScheme>
    <a:extraClrScheme>
      <a:clrScheme name="1_Blank Presentation 7">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37450</TotalTime>
  <Words>5542</Words>
  <Application>Microsoft Macintosh PowerPoint</Application>
  <PresentationFormat>宽屏</PresentationFormat>
  <Paragraphs>1694</Paragraphs>
  <Slides>67</Slides>
  <Notes>30</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67</vt:i4>
      </vt:variant>
    </vt:vector>
  </HeadingPairs>
  <TitlesOfParts>
    <vt:vector size="81" baseType="lpstr">
      <vt:lpstr>等线</vt:lpstr>
      <vt:lpstr>KaiTi</vt:lpstr>
      <vt:lpstr>Arial</vt:lpstr>
      <vt:lpstr>Calibri</vt:lpstr>
      <vt:lpstr>Comic Sans MS</vt:lpstr>
      <vt:lpstr>Courier</vt:lpstr>
      <vt:lpstr>Courier New</vt:lpstr>
      <vt:lpstr>Franklin Gothic Demi</vt:lpstr>
      <vt:lpstr>Franklin Gothic Medium</vt:lpstr>
      <vt:lpstr>Monotype Sorts</vt:lpstr>
      <vt:lpstr>Wingdings</vt:lpstr>
      <vt:lpstr>Office 主题</vt:lpstr>
      <vt:lpstr>cs226-friend004</vt:lpstr>
      <vt:lpstr>1_Blank Presentation</vt:lpstr>
      <vt:lpstr>Algorithm Design and Analysis (H)</vt:lpstr>
      <vt:lpstr>Divide and Conquer</vt:lpstr>
      <vt:lpstr>Divide-and-Conquer</vt:lpstr>
      <vt:lpstr>1.  Mergesort</vt:lpstr>
      <vt:lpstr>Sorting</vt:lpstr>
      <vt:lpstr>Mergesort</vt:lpstr>
      <vt:lpstr>Merging</vt:lpstr>
      <vt:lpstr>Merging</vt:lpstr>
      <vt:lpstr>Merging</vt:lpstr>
      <vt:lpstr>Merging</vt:lpstr>
      <vt:lpstr>Merging</vt:lpstr>
      <vt:lpstr>Merging</vt:lpstr>
      <vt:lpstr>Merging</vt:lpstr>
      <vt:lpstr>Merging</vt:lpstr>
      <vt:lpstr>Merging</vt:lpstr>
      <vt:lpstr>Merging</vt:lpstr>
      <vt:lpstr>Merging</vt:lpstr>
      <vt:lpstr>Merging</vt:lpstr>
      <vt:lpstr>A Useful Recurrence Relation</vt:lpstr>
      <vt:lpstr>Proof by Recursion Tree</vt:lpstr>
      <vt:lpstr>Proof by Telescoping</vt:lpstr>
      <vt:lpstr>2.  Counting Inversions</vt:lpstr>
      <vt:lpstr>Counting Inversions</vt:lpstr>
      <vt:lpstr>Counting Inversions:  Divide-and-Conquer</vt:lpstr>
      <vt:lpstr>Counting Inversions:  Divide-and-Conquer</vt:lpstr>
      <vt:lpstr>Counting Inversions:  Divide-and-Conquer</vt:lpstr>
      <vt:lpstr>Counting Inversions:  Divide-and-Conquer</vt:lpstr>
      <vt:lpstr>Counting Inversions:  Combine</vt:lpstr>
      <vt:lpstr>Merge and Count</vt:lpstr>
      <vt:lpstr>Merge and Count</vt:lpstr>
      <vt:lpstr>Merge and Count</vt:lpstr>
      <vt:lpstr>Merge and Count</vt:lpstr>
      <vt:lpstr>Merge and Count</vt:lpstr>
      <vt:lpstr>Merge and Count</vt:lpstr>
      <vt:lpstr>Merge and Count</vt:lpstr>
      <vt:lpstr>Merge and Count</vt:lpstr>
      <vt:lpstr>Merge and Count</vt:lpstr>
      <vt:lpstr>Merge and Count</vt:lpstr>
      <vt:lpstr>Merge and Count</vt:lpstr>
      <vt:lpstr>Merge and Count</vt:lpstr>
      <vt:lpstr>Merge and Count</vt:lpstr>
      <vt:lpstr>Merge and Count</vt:lpstr>
      <vt:lpstr>Merge and Count</vt:lpstr>
      <vt:lpstr>Merge and Count</vt:lpstr>
      <vt:lpstr>Merge and Count</vt:lpstr>
      <vt:lpstr>Merge and Count</vt:lpstr>
      <vt:lpstr>Merge and Count</vt:lpstr>
      <vt:lpstr>Merge and Count</vt:lpstr>
      <vt:lpstr>Merge and Count</vt:lpstr>
      <vt:lpstr>Merge and Count</vt:lpstr>
      <vt:lpstr>Merge and Count</vt:lpstr>
      <vt:lpstr>Merge and Count</vt:lpstr>
      <vt:lpstr>Merge and Count</vt:lpstr>
      <vt:lpstr>Counting Inversions:  Implementation</vt:lpstr>
      <vt:lpstr>3.  Closest Pair of Points</vt:lpstr>
      <vt:lpstr>Closest Pair of Points</vt:lpstr>
      <vt:lpstr>Closest Pair of Points:  First Attempt</vt:lpstr>
      <vt:lpstr>Closest Pair of Points:  First Attempt</vt:lpstr>
      <vt:lpstr>Closest Pair of Points</vt:lpstr>
      <vt:lpstr>Closest Pair of Points</vt:lpstr>
      <vt:lpstr>Closest Pair of Points</vt:lpstr>
      <vt:lpstr>Closest Pair of Points</vt:lpstr>
      <vt:lpstr>Closest Pair of Points</vt:lpstr>
      <vt:lpstr>Closest Pair of Points</vt:lpstr>
      <vt:lpstr>Closest Pair of Points</vt:lpstr>
      <vt:lpstr>Closest Pair of Points</vt:lpstr>
      <vt:lpstr>Closest Pair Algorithm</vt:lpstr>
    </vt:vector>
  </TitlesOfParts>
  <Manager/>
  <Company>Southern University of Science and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subject/>
  <dc:creator>Shiqi Yu</dc:creator>
  <cp:keywords/>
  <dc:description/>
  <cp:lastModifiedBy>Shiqi Yu</cp:lastModifiedBy>
  <cp:revision>2114</cp:revision>
  <dcterms:created xsi:type="dcterms:W3CDTF">2020-09-05T08:11:12Z</dcterms:created>
  <dcterms:modified xsi:type="dcterms:W3CDTF">2022-03-23T03:37:35Z</dcterms:modified>
  <cp:category/>
</cp:coreProperties>
</file>