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541" r:id="rId3"/>
    <p:sldId id="538" r:id="rId4"/>
    <p:sldId id="492" r:id="rId5"/>
    <p:sldId id="437" r:id="rId6"/>
    <p:sldId id="461" r:id="rId7"/>
    <p:sldId id="515" r:id="rId8"/>
    <p:sldId id="469" r:id="rId9"/>
    <p:sldId id="462" r:id="rId10"/>
    <p:sldId id="438" r:id="rId11"/>
    <p:sldId id="496" r:id="rId12"/>
    <p:sldId id="497" r:id="rId13"/>
    <p:sldId id="498" r:id="rId14"/>
    <p:sldId id="501" r:id="rId15"/>
    <p:sldId id="512" r:id="rId16"/>
    <p:sldId id="499" r:id="rId17"/>
    <p:sldId id="528" r:id="rId18"/>
    <p:sldId id="500" r:id="rId19"/>
    <p:sldId id="48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15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9" autoAdjust="0"/>
    <p:restoredTop sz="80612"/>
  </p:normalViewPr>
  <p:slideViewPr>
    <p:cSldViewPr snapToGrid="0">
      <p:cViewPr varScale="1">
        <p:scale>
          <a:sx n="102" d="100"/>
          <a:sy n="102" d="100"/>
        </p:scale>
        <p:origin x="1968" y="176"/>
      </p:cViewPr>
      <p:guideLst/>
    </p:cSldViewPr>
  </p:slideViewPr>
  <p:outlineViewPr>
    <p:cViewPr>
      <p:scale>
        <a:sx n="33" d="100"/>
        <a:sy n="33" d="100"/>
      </p:scale>
      <p:origin x="0" y="-230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2022/4/20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6198572B-013E-B34E-9CA7-2D037209D7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2AD632F1-5543-0642-9B37-49DB7CACD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60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43F18C64-7E82-7849-AE6E-AF23F6D06E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4D9BF0A8-EEDA-FD4A-A993-D4C36D5F4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509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4054E8E3-A8B0-2243-8DCB-FA312E4662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D3417799-FA1D-3942-ADBE-A4DF8F859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322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B7BD71B5-2AE9-584F-B5C8-166D80E539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16C8A8B4-90D7-134F-94D5-5CC6B4A18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40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EA3959CC-2FDB-4142-AA4C-6623B65904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6B65A758-20E5-8645-81ED-03EE3B5B3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05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4A83E8E7-B05E-0948-8D69-991E31807B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C931CBDB-F5A6-DA4C-8355-4BDA037DA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00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E9558FDF-C56E-C74D-8CA6-E7F716801B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785C244F-AC7D-5C4D-AC22-C016FAB49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776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2890DC16-82CF-B243-AC2E-228ADF8462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D99799E8-8915-CB49-AAC3-7A912C631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CN">
                <a:latin typeface="Comic Sans MS" panose="030F0902030302020204" pitchFamily="66" charset="0"/>
              </a:rPr>
              <a:t>1-24,26-37</a:t>
            </a:r>
          </a:p>
        </p:txBody>
      </p:sp>
    </p:spTree>
    <p:extLst>
      <p:ext uri="{BB962C8B-B14F-4D97-AF65-F5344CB8AC3E}">
        <p14:creationId xmlns:p14="http://schemas.microsoft.com/office/powerpoint/2010/main" val="2227767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F4C0FD53-B473-7046-894F-DC20CA85B4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F4370D29-71B3-B146-938A-7D58AC62C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20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3C44FFC6-6893-EC40-92DF-B10C980A87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1471ACCF-DDD0-D546-9E54-B1B25142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88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1D7B4745-8001-6A45-94D0-3FD3F2579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CC515BA7-277E-8949-8EB0-8F4228B36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24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4FCA8C59-1F35-2043-9096-8ECDC9E5CD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16B8C1E3-A833-0142-ABF6-F5A9324AC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302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7ABB5205-8077-314F-83B2-F53120246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0A485471-6A5D-314F-823D-58C2819DB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85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336FA7FD-6901-3946-9F26-203042D3DB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20A25AEA-F81F-B94E-AB53-BA53AC43F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09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26FF8BFB-7658-CB4F-91F6-1A2E0099D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3E7F8AC1-DE21-2946-BD4C-5DD5BB624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CN">
                <a:latin typeface="Comic Sans MS" panose="030F0902030302020204" pitchFamily="66" charset="0"/>
              </a:rPr>
              <a:t>1-24,26-37</a:t>
            </a:r>
          </a:p>
        </p:txBody>
      </p:sp>
    </p:spTree>
    <p:extLst>
      <p:ext uri="{BB962C8B-B14F-4D97-AF65-F5344CB8AC3E}">
        <p14:creationId xmlns:p14="http://schemas.microsoft.com/office/powerpoint/2010/main" val="291084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097" y="1307592"/>
            <a:ext cx="10475842" cy="1772603"/>
          </a:xfrm>
        </p:spPr>
        <p:txBody>
          <a:bodyPr>
            <a:noAutofit/>
          </a:bodyPr>
          <a:lstStyle/>
          <a:p>
            <a:r>
              <a:rPr lang="en-US" altLang="zh-CN" sz="5400" b="1" dirty="0">
                <a:latin typeface="Franklin Gothic Demi" panose="020B0703020102020204" pitchFamily="34" charset="0"/>
              </a:rPr>
              <a:t>Algorithm Design and Analysis (H)</a:t>
            </a:r>
            <a:endParaRPr lang="zh-CN" altLang="en-US" sz="5400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CS216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3">
            <a:extLst>
              <a:ext uri="{FF2B5EF4-FFF2-40B4-BE49-F238E27FC236}">
                <a16:creationId xmlns:a16="http://schemas.microsoft.com/office/drawing/2014/main" id="{B09A233E-4F26-5745-BF8F-211051A34F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2B202C67-CF12-FD4E-89B2-485645CEE96A}" type="slidenum">
              <a:rPr lang="en-US" altLang="zh-CN" sz="800"/>
              <a:pPr/>
              <a:t>10</a:t>
            </a:fld>
            <a:endParaRPr lang="en-US" altLang="zh-CN" sz="140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B40E98FD-525A-D443-9E77-1559F4FC9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Knapsack Problem:  Running Time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964AE32-2D20-724E-8A87-E7A184E12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326995"/>
            <a:ext cx="8859593" cy="4849968"/>
          </a:xfrm>
        </p:spPr>
        <p:txBody>
          <a:bodyPr/>
          <a:lstStyle/>
          <a:p>
            <a:pPr marL="0" indent="0"/>
            <a:r>
              <a:rPr lang="en-US" altLang="zh-CN" dirty="0"/>
              <a:t>Running time. 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</a:t>
            </a:r>
            <a:r>
              <a:rPr lang="en-US" altLang="zh-CN" dirty="0">
                <a:solidFill>
                  <a:schemeClr val="tx1"/>
                </a:solidFill>
              </a:rPr>
              <a:t>(n W).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Not polynomial in input size!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"Pseudo-polynomial."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Decision version of Knapsack is NP-complete.  </a:t>
            </a:r>
            <a:r>
              <a:rPr lang="en-US" altLang="zh-CN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[Chapter 8]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Can a value of at least V be achieved under a restriction of a certain capacity W?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zh-CN" dirty="0"/>
              <a:t>Knapsack approximation algorithm.  </a:t>
            </a:r>
            <a:r>
              <a:rPr lang="en-US" altLang="zh-CN" dirty="0">
                <a:solidFill>
                  <a:schemeClr val="tx1"/>
                </a:solidFill>
              </a:rPr>
              <a:t>There exists a poly-time algorithm that produces a feasible solution that has value within 0.01% of optimum.  </a:t>
            </a:r>
            <a:r>
              <a:rPr lang="en-US" altLang="zh-CN" dirty="0">
                <a:solidFill>
                  <a:schemeClr val="hlink"/>
                </a:solidFill>
              </a:rPr>
              <a:t>[Section 11.8]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61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9170BA6A-42DB-9F47-9A76-ACDE99B424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4  RNA Secondary Structure</a:t>
            </a:r>
          </a:p>
        </p:txBody>
      </p:sp>
    </p:spTree>
    <p:extLst>
      <p:ext uri="{BB962C8B-B14F-4D97-AF65-F5344CB8AC3E}">
        <p14:creationId xmlns:p14="http://schemas.microsoft.com/office/powerpoint/2010/main" val="349801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3">
            <a:extLst>
              <a:ext uri="{FF2B5EF4-FFF2-40B4-BE49-F238E27FC236}">
                <a16:creationId xmlns:a16="http://schemas.microsoft.com/office/drawing/2014/main" id="{40A3F920-3CB9-3D47-9825-5D5FAA275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E538A5AD-A550-5B43-A323-4E28DB007011}" type="slidenum">
              <a:rPr lang="en-US" altLang="zh-CN" sz="800"/>
              <a:pPr/>
              <a:t>12</a:t>
            </a:fld>
            <a:endParaRPr lang="en-US" altLang="zh-CN" sz="140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7BACF12A-601E-C142-8A41-73729780E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RNA Secondary Structure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75B6E3B5-8FE1-C44A-A56E-4F44E3014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CN" dirty="0"/>
              <a:t>RNA.  </a:t>
            </a:r>
            <a:r>
              <a:rPr lang="en-US" altLang="zh-CN" dirty="0">
                <a:solidFill>
                  <a:schemeClr val="tx1"/>
                </a:solidFill>
              </a:rPr>
              <a:t>String B = b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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 over alphabet { A, C, G, U }.</a:t>
            </a:r>
          </a:p>
          <a:p>
            <a:pPr marL="0" indent="0"/>
            <a:r>
              <a:rPr lang="en-US" altLang="zh-CN" dirty="0"/>
              <a:t>Secondary structure.  </a:t>
            </a:r>
            <a:r>
              <a:rPr lang="en-US" altLang="zh-CN" dirty="0">
                <a:solidFill>
                  <a:schemeClr val="tx1"/>
                </a:solidFill>
              </a:rPr>
              <a:t>RNA is single-stranded so it tends to loop back and form base pairs with itself. This structure is essential for understanding behavior of molecule.</a:t>
            </a:r>
          </a:p>
          <a:p>
            <a:pPr marL="0" indent="0"/>
            <a:endParaRPr lang="en-US" altLang="zh-CN" dirty="0"/>
          </a:p>
        </p:txBody>
      </p:sp>
      <p:sp>
        <p:nvSpPr>
          <p:cNvPr id="74756" name="Oval 25">
            <a:extLst>
              <a:ext uri="{FF2B5EF4-FFF2-40B4-BE49-F238E27FC236}">
                <a16:creationId xmlns:a16="http://schemas.microsoft.com/office/drawing/2014/main" id="{2325DABE-6954-7745-BCA0-4E3D33E31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706" y="65471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sp>
        <p:nvSpPr>
          <p:cNvPr id="74757" name="Oval 26">
            <a:extLst>
              <a:ext uri="{FF2B5EF4-FFF2-40B4-BE49-F238E27FC236}">
                <a16:creationId xmlns:a16="http://schemas.microsoft.com/office/drawing/2014/main" id="{B115177E-EC03-5E44-B158-6D7CFF82B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706" y="61026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cxnSp>
        <p:nvCxnSpPr>
          <p:cNvPr id="74758" name="AutoShape 27">
            <a:extLst>
              <a:ext uri="{FF2B5EF4-FFF2-40B4-BE49-F238E27FC236}">
                <a16:creationId xmlns:a16="http://schemas.microsoft.com/office/drawing/2014/main" id="{B9F8FD36-5E1B-4247-8082-73523BCFAC5F}"/>
              </a:ext>
            </a:extLst>
          </p:cNvPr>
          <p:cNvCxnSpPr>
            <a:cxnSpLocks noChangeShapeType="1"/>
            <a:stCxn id="74756" idx="0"/>
            <a:endCxn id="74757" idx="4"/>
          </p:cNvCxnSpPr>
          <p:nvPr/>
        </p:nvCxnSpPr>
        <p:spPr bwMode="auto">
          <a:xfrm flipV="1">
            <a:off x="6958706" y="6356619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59" name="Oval 28">
            <a:extLst>
              <a:ext uri="{FF2B5EF4-FFF2-40B4-BE49-F238E27FC236}">
                <a16:creationId xmlns:a16="http://schemas.microsoft.com/office/drawing/2014/main" id="{A59FB595-2DE4-1F44-99E5-ACA8063C1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706" y="56581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C</a:t>
            </a:r>
          </a:p>
        </p:txBody>
      </p:sp>
      <p:cxnSp>
        <p:nvCxnSpPr>
          <p:cNvPr id="74760" name="AutoShape 29">
            <a:extLst>
              <a:ext uri="{FF2B5EF4-FFF2-40B4-BE49-F238E27FC236}">
                <a16:creationId xmlns:a16="http://schemas.microsoft.com/office/drawing/2014/main" id="{6CBD4921-00AE-6D46-83E0-9D08ADCC9C0A}"/>
              </a:ext>
            </a:extLst>
          </p:cNvPr>
          <p:cNvCxnSpPr>
            <a:cxnSpLocks noChangeShapeType="1"/>
            <a:stCxn id="74757" idx="0"/>
            <a:endCxn id="74759" idx="4"/>
          </p:cNvCxnSpPr>
          <p:nvPr/>
        </p:nvCxnSpPr>
        <p:spPr bwMode="auto">
          <a:xfrm flipV="1">
            <a:off x="6958706" y="5912119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1" name="Oval 30">
            <a:extLst>
              <a:ext uri="{FF2B5EF4-FFF2-40B4-BE49-F238E27FC236}">
                <a16:creationId xmlns:a16="http://schemas.microsoft.com/office/drawing/2014/main" id="{CC61B850-AB8F-0945-BCA7-E41D2A68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206" y="61026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sp>
        <p:nvSpPr>
          <p:cNvPr id="74762" name="Oval 31">
            <a:extLst>
              <a:ext uri="{FF2B5EF4-FFF2-40B4-BE49-F238E27FC236}">
                <a16:creationId xmlns:a16="http://schemas.microsoft.com/office/drawing/2014/main" id="{42C2E257-5A3F-2D4A-9ACD-0B869B986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206" y="56581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cxnSp>
        <p:nvCxnSpPr>
          <p:cNvPr id="74763" name="AutoShape 32">
            <a:extLst>
              <a:ext uri="{FF2B5EF4-FFF2-40B4-BE49-F238E27FC236}">
                <a16:creationId xmlns:a16="http://schemas.microsoft.com/office/drawing/2014/main" id="{97D079F2-7C7E-E542-A3A4-C9F3E6BE18A9}"/>
              </a:ext>
            </a:extLst>
          </p:cNvPr>
          <p:cNvCxnSpPr>
            <a:cxnSpLocks noChangeShapeType="1"/>
            <a:stCxn id="74761" idx="0"/>
            <a:endCxn id="74762" idx="4"/>
          </p:cNvCxnSpPr>
          <p:nvPr/>
        </p:nvCxnSpPr>
        <p:spPr bwMode="auto">
          <a:xfrm flipV="1">
            <a:off x="6514206" y="5912119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4" name="Oval 33">
            <a:extLst>
              <a:ext uri="{FF2B5EF4-FFF2-40B4-BE49-F238E27FC236}">
                <a16:creationId xmlns:a16="http://schemas.microsoft.com/office/drawing/2014/main" id="{CB6D8989-CB8F-F146-A891-61E92EDF3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206" y="56581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cxnSp>
        <p:nvCxnSpPr>
          <p:cNvPr id="74765" name="AutoShape 34">
            <a:extLst>
              <a:ext uri="{FF2B5EF4-FFF2-40B4-BE49-F238E27FC236}">
                <a16:creationId xmlns:a16="http://schemas.microsoft.com/office/drawing/2014/main" id="{D762EA62-25A6-3E42-A270-7DBE6D61AB25}"/>
              </a:ext>
            </a:extLst>
          </p:cNvPr>
          <p:cNvCxnSpPr>
            <a:cxnSpLocks noChangeShapeType="1"/>
            <a:stCxn id="74762" idx="2"/>
            <a:endCxn id="74764" idx="6"/>
          </p:cNvCxnSpPr>
          <p:nvPr/>
        </p:nvCxnSpPr>
        <p:spPr bwMode="auto">
          <a:xfrm flipH="1">
            <a:off x="6133206" y="5785119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6" name="AutoShape 35">
            <a:extLst>
              <a:ext uri="{FF2B5EF4-FFF2-40B4-BE49-F238E27FC236}">
                <a16:creationId xmlns:a16="http://schemas.microsoft.com/office/drawing/2014/main" id="{27E5C4DD-47A3-8549-AB38-35458AD568B1}"/>
              </a:ext>
            </a:extLst>
          </p:cNvPr>
          <p:cNvCxnSpPr>
            <a:cxnSpLocks noChangeShapeType="1"/>
            <a:stCxn id="74761" idx="6"/>
            <a:endCxn id="74757" idx="2"/>
          </p:cNvCxnSpPr>
          <p:nvPr/>
        </p:nvCxnSpPr>
        <p:spPr bwMode="auto">
          <a:xfrm>
            <a:off x="6641206" y="6229619"/>
            <a:ext cx="190500" cy="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7" name="AutoShape 36">
            <a:extLst>
              <a:ext uri="{FF2B5EF4-FFF2-40B4-BE49-F238E27FC236}">
                <a16:creationId xmlns:a16="http://schemas.microsoft.com/office/drawing/2014/main" id="{24BC7831-77BB-3F4A-960E-DC476237E88C}"/>
              </a:ext>
            </a:extLst>
          </p:cNvPr>
          <p:cNvCxnSpPr>
            <a:cxnSpLocks noChangeShapeType="1"/>
            <a:stCxn id="74762" idx="6"/>
            <a:endCxn id="74759" idx="2"/>
          </p:cNvCxnSpPr>
          <p:nvPr/>
        </p:nvCxnSpPr>
        <p:spPr bwMode="auto">
          <a:xfrm>
            <a:off x="6641206" y="5785119"/>
            <a:ext cx="190500" cy="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8" name="Oval 37">
            <a:extLst>
              <a:ext uri="{FF2B5EF4-FFF2-40B4-BE49-F238E27FC236}">
                <a16:creationId xmlns:a16="http://schemas.microsoft.com/office/drawing/2014/main" id="{3E443874-6347-8B41-A098-3663BB1DBD7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054206" y="48961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cxnSp>
        <p:nvCxnSpPr>
          <p:cNvPr id="74769" name="AutoShape 38">
            <a:extLst>
              <a:ext uri="{FF2B5EF4-FFF2-40B4-BE49-F238E27FC236}">
                <a16:creationId xmlns:a16="http://schemas.microsoft.com/office/drawing/2014/main" id="{900C3C98-AF08-A94A-A57F-DB52BCCCEEFC}"/>
              </a:ext>
            </a:extLst>
          </p:cNvPr>
          <p:cNvCxnSpPr>
            <a:cxnSpLocks noChangeShapeType="1"/>
            <a:stCxn id="74780" idx="2"/>
            <a:endCxn id="74768" idx="5"/>
          </p:cNvCxnSpPr>
          <p:nvPr/>
        </p:nvCxnSpPr>
        <p:spPr bwMode="auto">
          <a:xfrm flipV="1">
            <a:off x="8863707" y="5112020"/>
            <a:ext cx="227013" cy="100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70" name="Oval 39">
            <a:extLst>
              <a:ext uri="{FF2B5EF4-FFF2-40B4-BE49-F238E27FC236}">
                <a16:creationId xmlns:a16="http://schemas.microsoft.com/office/drawing/2014/main" id="{EDE3FDE1-1C70-3244-B3BC-CBAA1665FE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054206" y="44516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cxnSp>
        <p:nvCxnSpPr>
          <p:cNvPr id="74771" name="AutoShape 40">
            <a:extLst>
              <a:ext uri="{FF2B5EF4-FFF2-40B4-BE49-F238E27FC236}">
                <a16:creationId xmlns:a16="http://schemas.microsoft.com/office/drawing/2014/main" id="{E25E12DE-432A-8647-94E6-962A9B88D6F5}"/>
              </a:ext>
            </a:extLst>
          </p:cNvPr>
          <p:cNvCxnSpPr>
            <a:cxnSpLocks noChangeShapeType="1"/>
            <a:stCxn id="74768" idx="0"/>
            <a:endCxn id="74770" idx="4"/>
          </p:cNvCxnSpPr>
          <p:nvPr/>
        </p:nvCxnSpPr>
        <p:spPr bwMode="auto">
          <a:xfrm flipV="1">
            <a:off x="9181206" y="4704033"/>
            <a:ext cx="0" cy="1920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72" name="Oval 41">
            <a:extLst>
              <a:ext uri="{FF2B5EF4-FFF2-40B4-BE49-F238E27FC236}">
                <a16:creationId xmlns:a16="http://schemas.microsoft.com/office/drawing/2014/main" id="{3E911949-A936-214F-B042-C9341FA470C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63706" y="40706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C</a:t>
            </a:r>
          </a:p>
        </p:txBody>
      </p:sp>
      <p:cxnSp>
        <p:nvCxnSpPr>
          <p:cNvPr id="74773" name="AutoShape 42">
            <a:extLst>
              <a:ext uri="{FF2B5EF4-FFF2-40B4-BE49-F238E27FC236}">
                <a16:creationId xmlns:a16="http://schemas.microsoft.com/office/drawing/2014/main" id="{FF2C017D-6489-884D-A547-8527002A9071}"/>
              </a:ext>
            </a:extLst>
          </p:cNvPr>
          <p:cNvCxnSpPr>
            <a:cxnSpLocks noChangeShapeType="1"/>
            <a:stCxn id="74770" idx="0"/>
            <a:endCxn id="74772" idx="3"/>
          </p:cNvCxnSpPr>
          <p:nvPr/>
        </p:nvCxnSpPr>
        <p:spPr bwMode="auto">
          <a:xfrm flipH="1" flipV="1">
            <a:off x="9079606" y="4286519"/>
            <a:ext cx="101600" cy="165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74" name="Oval 43">
            <a:extLst>
              <a:ext uri="{FF2B5EF4-FFF2-40B4-BE49-F238E27FC236}">
                <a16:creationId xmlns:a16="http://schemas.microsoft.com/office/drawing/2014/main" id="{F7744FC5-F01D-7543-85E7-6C5290B8A7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419206" y="40706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cxnSp>
        <p:nvCxnSpPr>
          <p:cNvPr id="74775" name="AutoShape 44">
            <a:extLst>
              <a:ext uri="{FF2B5EF4-FFF2-40B4-BE49-F238E27FC236}">
                <a16:creationId xmlns:a16="http://schemas.microsoft.com/office/drawing/2014/main" id="{F5289EA9-20A3-8C47-9357-0ABA9CFB0438}"/>
              </a:ext>
            </a:extLst>
          </p:cNvPr>
          <p:cNvCxnSpPr>
            <a:cxnSpLocks noChangeShapeType="1"/>
            <a:stCxn id="74772" idx="6"/>
            <a:endCxn id="74774" idx="2"/>
          </p:cNvCxnSpPr>
          <p:nvPr/>
        </p:nvCxnSpPr>
        <p:spPr bwMode="auto">
          <a:xfrm flipH="1">
            <a:off x="8673206" y="4196032"/>
            <a:ext cx="1905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76" name="Oval 45">
            <a:extLst>
              <a:ext uri="{FF2B5EF4-FFF2-40B4-BE49-F238E27FC236}">
                <a16:creationId xmlns:a16="http://schemas.microsoft.com/office/drawing/2014/main" id="{24A8FA13-D893-A84B-8671-25903C9AC2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192194" y="44516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cxnSp>
        <p:nvCxnSpPr>
          <p:cNvPr id="74777" name="AutoShape 46">
            <a:extLst>
              <a:ext uri="{FF2B5EF4-FFF2-40B4-BE49-F238E27FC236}">
                <a16:creationId xmlns:a16="http://schemas.microsoft.com/office/drawing/2014/main" id="{611ED5BA-7895-2943-BB4E-301248AAFDCD}"/>
              </a:ext>
            </a:extLst>
          </p:cNvPr>
          <p:cNvCxnSpPr>
            <a:cxnSpLocks noChangeShapeType="1"/>
            <a:stCxn id="74774" idx="5"/>
            <a:endCxn id="74776" idx="0"/>
          </p:cNvCxnSpPr>
          <p:nvPr/>
        </p:nvCxnSpPr>
        <p:spPr bwMode="auto">
          <a:xfrm flipH="1">
            <a:off x="8319195" y="4286519"/>
            <a:ext cx="136525" cy="165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78" name="Oval 47">
            <a:extLst>
              <a:ext uri="{FF2B5EF4-FFF2-40B4-BE49-F238E27FC236}">
                <a16:creationId xmlns:a16="http://schemas.microsoft.com/office/drawing/2014/main" id="{912B1187-4E3E-E145-A957-D7A47A0104A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192194" y="48961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cxnSp>
        <p:nvCxnSpPr>
          <p:cNvPr id="74779" name="AutoShape 48">
            <a:extLst>
              <a:ext uri="{FF2B5EF4-FFF2-40B4-BE49-F238E27FC236}">
                <a16:creationId xmlns:a16="http://schemas.microsoft.com/office/drawing/2014/main" id="{F4BCFA44-1982-1345-90DD-F3B37E2BBB82}"/>
              </a:ext>
            </a:extLst>
          </p:cNvPr>
          <p:cNvCxnSpPr>
            <a:cxnSpLocks noChangeShapeType="1"/>
            <a:stCxn id="74778" idx="0"/>
            <a:endCxn id="74776" idx="4"/>
          </p:cNvCxnSpPr>
          <p:nvPr/>
        </p:nvCxnSpPr>
        <p:spPr bwMode="auto">
          <a:xfrm flipV="1">
            <a:off x="8319194" y="4704033"/>
            <a:ext cx="0" cy="192087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80" name="Oval 49">
            <a:extLst>
              <a:ext uri="{FF2B5EF4-FFF2-40B4-BE49-F238E27FC236}">
                <a16:creationId xmlns:a16="http://schemas.microsoft.com/office/drawing/2014/main" id="{A013FE6E-78C4-B549-B60B-58F75FC9C2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609706" y="50866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cxnSp>
        <p:nvCxnSpPr>
          <p:cNvPr id="74781" name="AutoShape 50">
            <a:extLst>
              <a:ext uri="{FF2B5EF4-FFF2-40B4-BE49-F238E27FC236}">
                <a16:creationId xmlns:a16="http://schemas.microsoft.com/office/drawing/2014/main" id="{9126A835-D1B3-B248-AAF7-E052C5B69ED8}"/>
              </a:ext>
            </a:extLst>
          </p:cNvPr>
          <p:cNvCxnSpPr>
            <a:cxnSpLocks noChangeShapeType="1"/>
            <a:stCxn id="74778" idx="3"/>
            <a:endCxn id="74780" idx="6"/>
          </p:cNvCxnSpPr>
          <p:nvPr/>
        </p:nvCxnSpPr>
        <p:spPr bwMode="auto">
          <a:xfrm>
            <a:off x="8408094" y="5112020"/>
            <a:ext cx="201612" cy="100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82" name="Oval 51">
            <a:extLst>
              <a:ext uri="{FF2B5EF4-FFF2-40B4-BE49-F238E27FC236}">
                <a16:creationId xmlns:a16="http://schemas.microsoft.com/office/drawing/2014/main" id="{41EA5AB2-612A-B349-89A3-22E73CD0BF7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84194" y="44516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sp>
        <p:nvSpPr>
          <p:cNvPr id="74783" name="Oval 52">
            <a:extLst>
              <a:ext uri="{FF2B5EF4-FFF2-40B4-BE49-F238E27FC236}">
                <a16:creationId xmlns:a16="http://schemas.microsoft.com/office/drawing/2014/main" id="{2F4AD4B7-B6B7-3C4B-B99D-8B62498C97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84194" y="48961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cxnSp>
        <p:nvCxnSpPr>
          <p:cNvPr id="74784" name="AutoShape 53">
            <a:extLst>
              <a:ext uri="{FF2B5EF4-FFF2-40B4-BE49-F238E27FC236}">
                <a16:creationId xmlns:a16="http://schemas.microsoft.com/office/drawing/2014/main" id="{D0512B8D-1CFF-8141-9FC0-678FF2BC3A08}"/>
              </a:ext>
            </a:extLst>
          </p:cNvPr>
          <p:cNvCxnSpPr>
            <a:cxnSpLocks noChangeShapeType="1"/>
            <a:stCxn id="74783" idx="0"/>
            <a:endCxn id="74782" idx="4"/>
          </p:cNvCxnSpPr>
          <p:nvPr/>
        </p:nvCxnSpPr>
        <p:spPr bwMode="auto">
          <a:xfrm flipV="1">
            <a:off x="7811194" y="4704033"/>
            <a:ext cx="0" cy="192087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5" name="AutoShape 54">
            <a:extLst>
              <a:ext uri="{FF2B5EF4-FFF2-40B4-BE49-F238E27FC236}">
                <a16:creationId xmlns:a16="http://schemas.microsoft.com/office/drawing/2014/main" id="{1E536A42-FA44-CE49-BE7C-8FD8D6C265BE}"/>
              </a:ext>
            </a:extLst>
          </p:cNvPr>
          <p:cNvCxnSpPr>
            <a:cxnSpLocks noChangeShapeType="1"/>
            <a:stCxn id="74776" idx="6"/>
            <a:endCxn id="74782" idx="2"/>
          </p:cNvCxnSpPr>
          <p:nvPr/>
        </p:nvCxnSpPr>
        <p:spPr bwMode="auto">
          <a:xfrm flipH="1">
            <a:off x="7938194" y="4577032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6" name="AutoShape 55">
            <a:extLst>
              <a:ext uri="{FF2B5EF4-FFF2-40B4-BE49-F238E27FC236}">
                <a16:creationId xmlns:a16="http://schemas.microsoft.com/office/drawing/2014/main" id="{561E80D9-D56C-4243-B744-567E143D5EAD}"/>
              </a:ext>
            </a:extLst>
          </p:cNvPr>
          <p:cNvCxnSpPr>
            <a:cxnSpLocks noChangeShapeType="1"/>
            <a:stCxn id="74778" idx="6"/>
            <a:endCxn id="74783" idx="2"/>
          </p:cNvCxnSpPr>
          <p:nvPr/>
        </p:nvCxnSpPr>
        <p:spPr bwMode="auto">
          <a:xfrm flipH="1">
            <a:off x="7938194" y="5021532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87" name="Oval 56">
            <a:extLst>
              <a:ext uri="{FF2B5EF4-FFF2-40B4-BE49-F238E27FC236}">
                <a16:creationId xmlns:a16="http://schemas.microsoft.com/office/drawing/2014/main" id="{E8E17A49-D41C-F846-87C1-955C9428482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12706" y="44516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sp>
        <p:nvSpPr>
          <p:cNvPr id="74788" name="Oval 57">
            <a:extLst>
              <a:ext uri="{FF2B5EF4-FFF2-40B4-BE49-F238E27FC236}">
                <a16:creationId xmlns:a16="http://schemas.microsoft.com/office/drawing/2014/main" id="{87609AFF-A7A6-A949-85B2-56DC5420189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12706" y="48961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cxnSp>
        <p:nvCxnSpPr>
          <p:cNvPr id="74789" name="AutoShape 58">
            <a:extLst>
              <a:ext uri="{FF2B5EF4-FFF2-40B4-BE49-F238E27FC236}">
                <a16:creationId xmlns:a16="http://schemas.microsoft.com/office/drawing/2014/main" id="{B2B14AF4-8AB0-1340-A7D7-9C78B9817DD4}"/>
              </a:ext>
            </a:extLst>
          </p:cNvPr>
          <p:cNvCxnSpPr>
            <a:cxnSpLocks noChangeShapeType="1"/>
            <a:stCxn id="74788" idx="0"/>
            <a:endCxn id="74787" idx="4"/>
          </p:cNvCxnSpPr>
          <p:nvPr/>
        </p:nvCxnSpPr>
        <p:spPr bwMode="auto">
          <a:xfrm flipV="1">
            <a:off x="7339706" y="4704033"/>
            <a:ext cx="0" cy="192087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90" name="AutoShape 59">
            <a:extLst>
              <a:ext uri="{FF2B5EF4-FFF2-40B4-BE49-F238E27FC236}">
                <a16:creationId xmlns:a16="http://schemas.microsoft.com/office/drawing/2014/main" id="{F192CCB1-645C-F247-8A69-15DF2339019E}"/>
              </a:ext>
            </a:extLst>
          </p:cNvPr>
          <p:cNvCxnSpPr>
            <a:cxnSpLocks noChangeShapeType="1"/>
            <a:stCxn id="74782" idx="6"/>
            <a:endCxn id="74787" idx="2"/>
          </p:cNvCxnSpPr>
          <p:nvPr/>
        </p:nvCxnSpPr>
        <p:spPr bwMode="auto">
          <a:xfrm flipH="1">
            <a:off x="7466706" y="4577032"/>
            <a:ext cx="2174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91" name="AutoShape 60">
            <a:extLst>
              <a:ext uri="{FF2B5EF4-FFF2-40B4-BE49-F238E27FC236}">
                <a16:creationId xmlns:a16="http://schemas.microsoft.com/office/drawing/2014/main" id="{EB86FBF1-0085-284C-9A18-0FF26EE804FE}"/>
              </a:ext>
            </a:extLst>
          </p:cNvPr>
          <p:cNvCxnSpPr>
            <a:cxnSpLocks noChangeShapeType="1"/>
            <a:stCxn id="74783" idx="6"/>
            <a:endCxn id="74788" idx="2"/>
          </p:cNvCxnSpPr>
          <p:nvPr/>
        </p:nvCxnSpPr>
        <p:spPr bwMode="auto">
          <a:xfrm flipH="1">
            <a:off x="7466706" y="5021532"/>
            <a:ext cx="2174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92" name="Oval 61">
            <a:extLst>
              <a:ext uri="{FF2B5EF4-FFF2-40B4-BE49-F238E27FC236}">
                <a16:creationId xmlns:a16="http://schemas.microsoft.com/office/drawing/2014/main" id="{9C73CEDC-F2CA-FD4F-A3EA-2BE6020B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706" y="53406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cxnSp>
        <p:nvCxnSpPr>
          <p:cNvPr id="74793" name="AutoShape 62">
            <a:extLst>
              <a:ext uri="{FF2B5EF4-FFF2-40B4-BE49-F238E27FC236}">
                <a16:creationId xmlns:a16="http://schemas.microsoft.com/office/drawing/2014/main" id="{D4FA94F5-0CBE-454B-ADEA-904D2F01267E}"/>
              </a:ext>
            </a:extLst>
          </p:cNvPr>
          <p:cNvCxnSpPr>
            <a:cxnSpLocks noChangeShapeType="1"/>
            <a:stCxn id="74759" idx="7"/>
            <a:endCxn id="74792" idx="3"/>
          </p:cNvCxnSpPr>
          <p:nvPr/>
        </p:nvCxnSpPr>
        <p:spPr bwMode="auto">
          <a:xfrm flipV="1">
            <a:off x="7049195" y="5558108"/>
            <a:ext cx="2000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94" name="AutoShape 63">
            <a:extLst>
              <a:ext uri="{FF2B5EF4-FFF2-40B4-BE49-F238E27FC236}">
                <a16:creationId xmlns:a16="http://schemas.microsoft.com/office/drawing/2014/main" id="{CACF2AA3-8BAE-5A40-889A-7BA56C6FCA2E}"/>
              </a:ext>
            </a:extLst>
          </p:cNvPr>
          <p:cNvCxnSpPr>
            <a:cxnSpLocks noChangeShapeType="1"/>
            <a:stCxn id="74792" idx="0"/>
            <a:endCxn id="74788" idx="4"/>
          </p:cNvCxnSpPr>
          <p:nvPr/>
        </p:nvCxnSpPr>
        <p:spPr bwMode="auto">
          <a:xfrm flipV="1">
            <a:off x="7339706" y="5148533"/>
            <a:ext cx="0" cy="1920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95" name="Oval 64">
            <a:extLst>
              <a:ext uri="{FF2B5EF4-FFF2-40B4-BE49-F238E27FC236}">
                <a16:creationId xmlns:a16="http://schemas.microsoft.com/office/drawing/2014/main" id="{979A2A31-209C-7845-8125-6C6668070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206" y="36896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cxnSp>
        <p:nvCxnSpPr>
          <p:cNvPr id="74796" name="AutoShape 65">
            <a:extLst>
              <a:ext uri="{FF2B5EF4-FFF2-40B4-BE49-F238E27FC236}">
                <a16:creationId xmlns:a16="http://schemas.microsoft.com/office/drawing/2014/main" id="{D614EAF2-C595-2D49-989B-A2E31EA11342}"/>
              </a:ext>
            </a:extLst>
          </p:cNvPr>
          <p:cNvCxnSpPr>
            <a:cxnSpLocks noChangeShapeType="1"/>
            <a:stCxn id="74801" idx="1"/>
            <a:endCxn id="74795" idx="5"/>
          </p:cNvCxnSpPr>
          <p:nvPr/>
        </p:nvCxnSpPr>
        <p:spPr bwMode="auto">
          <a:xfrm flipH="1" flipV="1">
            <a:off x="6096695" y="3907108"/>
            <a:ext cx="1365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97" name="Oval 66">
            <a:extLst>
              <a:ext uri="{FF2B5EF4-FFF2-40B4-BE49-F238E27FC236}">
                <a16:creationId xmlns:a16="http://schemas.microsoft.com/office/drawing/2014/main" id="{9D1E94C9-06C3-7A4F-BF58-30DF5ED0A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706" y="33721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C</a:t>
            </a:r>
          </a:p>
        </p:txBody>
      </p:sp>
      <p:cxnSp>
        <p:nvCxnSpPr>
          <p:cNvPr id="74798" name="AutoShape 67">
            <a:extLst>
              <a:ext uri="{FF2B5EF4-FFF2-40B4-BE49-F238E27FC236}">
                <a16:creationId xmlns:a16="http://schemas.microsoft.com/office/drawing/2014/main" id="{FF43AEBD-01C5-BE4E-8668-BAAD760853D0}"/>
              </a:ext>
            </a:extLst>
          </p:cNvPr>
          <p:cNvCxnSpPr>
            <a:cxnSpLocks noChangeShapeType="1"/>
            <a:stCxn id="74795" idx="7"/>
            <a:endCxn id="74797" idx="3"/>
          </p:cNvCxnSpPr>
          <p:nvPr/>
        </p:nvCxnSpPr>
        <p:spPr bwMode="auto">
          <a:xfrm flipV="1">
            <a:off x="6096695" y="3589608"/>
            <a:ext cx="1365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99" name="Oval 68">
            <a:extLst>
              <a:ext uri="{FF2B5EF4-FFF2-40B4-BE49-F238E27FC236}">
                <a16:creationId xmlns:a16="http://schemas.microsoft.com/office/drawing/2014/main" id="{6395C7DE-A46A-C940-8BF8-3A666B2DE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706" y="33721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cxnSp>
        <p:nvCxnSpPr>
          <p:cNvPr id="74800" name="AutoShape 69">
            <a:extLst>
              <a:ext uri="{FF2B5EF4-FFF2-40B4-BE49-F238E27FC236}">
                <a16:creationId xmlns:a16="http://schemas.microsoft.com/office/drawing/2014/main" id="{24644C73-04E4-0E48-AE0E-8DECCAFA19AE}"/>
              </a:ext>
            </a:extLst>
          </p:cNvPr>
          <p:cNvCxnSpPr>
            <a:cxnSpLocks noChangeShapeType="1"/>
            <a:stCxn id="74797" idx="6"/>
            <a:endCxn id="74799" idx="2"/>
          </p:cNvCxnSpPr>
          <p:nvPr/>
        </p:nvCxnSpPr>
        <p:spPr bwMode="auto">
          <a:xfrm>
            <a:off x="6450706" y="3499119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01" name="Oval 70">
            <a:extLst>
              <a:ext uri="{FF2B5EF4-FFF2-40B4-BE49-F238E27FC236}">
                <a16:creationId xmlns:a16="http://schemas.microsoft.com/office/drawing/2014/main" id="{72FA0C5D-3A6A-784C-8CF7-74AEA15AE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706" y="40071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cxnSp>
        <p:nvCxnSpPr>
          <p:cNvPr id="74802" name="AutoShape 71">
            <a:extLst>
              <a:ext uri="{FF2B5EF4-FFF2-40B4-BE49-F238E27FC236}">
                <a16:creationId xmlns:a16="http://schemas.microsoft.com/office/drawing/2014/main" id="{9DAB92CB-C5C0-4145-AE6E-830DAE7C5756}"/>
              </a:ext>
            </a:extLst>
          </p:cNvPr>
          <p:cNvCxnSpPr>
            <a:cxnSpLocks noChangeShapeType="1"/>
            <a:stCxn id="74812" idx="3"/>
            <a:endCxn id="74804" idx="7"/>
          </p:cNvCxnSpPr>
          <p:nvPr/>
        </p:nvCxnSpPr>
        <p:spPr bwMode="auto">
          <a:xfrm flipH="1">
            <a:off x="6922195" y="3907108"/>
            <a:ext cx="1365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03" name="Oval 72">
            <a:extLst>
              <a:ext uri="{FF2B5EF4-FFF2-40B4-BE49-F238E27FC236}">
                <a16:creationId xmlns:a16="http://schemas.microsoft.com/office/drawing/2014/main" id="{452502A2-D596-4744-A6A8-84EB65F2A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706" y="44516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C</a:t>
            </a:r>
          </a:p>
        </p:txBody>
      </p:sp>
      <p:sp>
        <p:nvSpPr>
          <p:cNvPr id="74804" name="Oval 73">
            <a:extLst>
              <a:ext uri="{FF2B5EF4-FFF2-40B4-BE49-F238E27FC236}">
                <a16:creationId xmlns:a16="http://schemas.microsoft.com/office/drawing/2014/main" id="{75C7520C-66FC-D740-93FD-B5433D225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706" y="40071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sp>
        <p:nvSpPr>
          <p:cNvPr id="74805" name="Oval 74">
            <a:extLst>
              <a:ext uri="{FF2B5EF4-FFF2-40B4-BE49-F238E27FC236}">
                <a16:creationId xmlns:a16="http://schemas.microsoft.com/office/drawing/2014/main" id="{7B2D00C2-A8BA-B24C-8030-9F44E7507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706" y="44516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cxnSp>
        <p:nvCxnSpPr>
          <p:cNvPr id="74806" name="AutoShape 75">
            <a:extLst>
              <a:ext uri="{FF2B5EF4-FFF2-40B4-BE49-F238E27FC236}">
                <a16:creationId xmlns:a16="http://schemas.microsoft.com/office/drawing/2014/main" id="{757B0DE0-2230-0D43-A1EC-178F790BFB7A}"/>
              </a:ext>
            </a:extLst>
          </p:cNvPr>
          <p:cNvCxnSpPr>
            <a:cxnSpLocks noChangeShapeType="1"/>
            <a:stCxn id="74801" idx="6"/>
            <a:endCxn id="74804" idx="2"/>
          </p:cNvCxnSpPr>
          <p:nvPr/>
        </p:nvCxnSpPr>
        <p:spPr bwMode="auto">
          <a:xfrm>
            <a:off x="6450706" y="4134119"/>
            <a:ext cx="254000" cy="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07" name="AutoShape 76">
            <a:extLst>
              <a:ext uri="{FF2B5EF4-FFF2-40B4-BE49-F238E27FC236}">
                <a16:creationId xmlns:a16="http://schemas.microsoft.com/office/drawing/2014/main" id="{BEB6B080-EDD4-2244-96D9-EB2B6ED5DD0B}"/>
              </a:ext>
            </a:extLst>
          </p:cNvPr>
          <p:cNvCxnSpPr>
            <a:cxnSpLocks noChangeShapeType="1"/>
            <a:stCxn id="74805" idx="0"/>
            <a:endCxn id="74804" idx="4"/>
          </p:cNvCxnSpPr>
          <p:nvPr/>
        </p:nvCxnSpPr>
        <p:spPr bwMode="auto">
          <a:xfrm flipV="1">
            <a:off x="6831706" y="4261119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08" name="AutoShape 77">
            <a:extLst>
              <a:ext uri="{FF2B5EF4-FFF2-40B4-BE49-F238E27FC236}">
                <a16:creationId xmlns:a16="http://schemas.microsoft.com/office/drawing/2014/main" id="{6E427E34-D3FC-5442-B013-E00FBD2F62F7}"/>
              </a:ext>
            </a:extLst>
          </p:cNvPr>
          <p:cNvCxnSpPr>
            <a:cxnSpLocks noChangeShapeType="1"/>
            <a:stCxn id="74803" idx="0"/>
            <a:endCxn id="74801" idx="4"/>
          </p:cNvCxnSpPr>
          <p:nvPr/>
        </p:nvCxnSpPr>
        <p:spPr bwMode="auto">
          <a:xfrm flipV="1">
            <a:off x="6323706" y="4261119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09" name="AutoShape 78">
            <a:extLst>
              <a:ext uri="{FF2B5EF4-FFF2-40B4-BE49-F238E27FC236}">
                <a16:creationId xmlns:a16="http://schemas.microsoft.com/office/drawing/2014/main" id="{0F2D993F-50A4-A343-AE5F-2AD1F87D1A4D}"/>
              </a:ext>
            </a:extLst>
          </p:cNvPr>
          <p:cNvCxnSpPr>
            <a:cxnSpLocks noChangeShapeType="1"/>
            <a:stCxn id="74803" idx="6"/>
            <a:endCxn id="74805" idx="2"/>
          </p:cNvCxnSpPr>
          <p:nvPr/>
        </p:nvCxnSpPr>
        <p:spPr bwMode="auto">
          <a:xfrm>
            <a:off x="6450706" y="4578619"/>
            <a:ext cx="254000" cy="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0" name="AutoShape 79">
            <a:extLst>
              <a:ext uri="{FF2B5EF4-FFF2-40B4-BE49-F238E27FC236}">
                <a16:creationId xmlns:a16="http://schemas.microsoft.com/office/drawing/2014/main" id="{7D7392DD-76C0-054B-9ABA-85CECAE2AD00}"/>
              </a:ext>
            </a:extLst>
          </p:cNvPr>
          <p:cNvCxnSpPr>
            <a:cxnSpLocks noChangeShapeType="1"/>
            <a:stCxn id="74764" idx="2"/>
          </p:cNvCxnSpPr>
          <p:nvPr/>
        </p:nvCxnSpPr>
        <p:spPr bwMode="auto">
          <a:xfrm flipH="1">
            <a:off x="5625206" y="5785119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1" name="AutoShape 80">
            <a:extLst>
              <a:ext uri="{FF2B5EF4-FFF2-40B4-BE49-F238E27FC236}">
                <a16:creationId xmlns:a16="http://schemas.microsoft.com/office/drawing/2014/main" id="{542C347E-9526-AA41-BAA1-1A855DB5F751}"/>
              </a:ext>
            </a:extLst>
          </p:cNvPr>
          <p:cNvCxnSpPr>
            <a:cxnSpLocks noChangeShapeType="1"/>
            <a:stCxn id="74805" idx="6"/>
            <a:endCxn id="74787" idx="6"/>
          </p:cNvCxnSpPr>
          <p:nvPr/>
        </p:nvCxnSpPr>
        <p:spPr bwMode="auto">
          <a:xfrm flipV="1">
            <a:off x="6958706" y="4577033"/>
            <a:ext cx="254000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12" name="Oval 81">
            <a:extLst>
              <a:ext uri="{FF2B5EF4-FFF2-40B4-BE49-F238E27FC236}">
                <a16:creationId xmlns:a16="http://schemas.microsoft.com/office/drawing/2014/main" id="{1039811A-5FBC-BA4F-8E6B-F9DBBB89F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206" y="36896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cxnSp>
        <p:nvCxnSpPr>
          <p:cNvPr id="74813" name="AutoShape 82">
            <a:extLst>
              <a:ext uri="{FF2B5EF4-FFF2-40B4-BE49-F238E27FC236}">
                <a16:creationId xmlns:a16="http://schemas.microsoft.com/office/drawing/2014/main" id="{51CD3343-81FB-F04A-9E4D-679743A6FEB6}"/>
              </a:ext>
            </a:extLst>
          </p:cNvPr>
          <p:cNvCxnSpPr>
            <a:cxnSpLocks noChangeShapeType="1"/>
            <a:stCxn id="74799" idx="5"/>
            <a:endCxn id="74812" idx="1"/>
          </p:cNvCxnSpPr>
          <p:nvPr/>
        </p:nvCxnSpPr>
        <p:spPr bwMode="auto">
          <a:xfrm>
            <a:off x="6922195" y="3589608"/>
            <a:ext cx="1365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14" name="Oval 83">
            <a:extLst>
              <a:ext uri="{FF2B5EF4-FFF2-40B4-BE49-F238E27FC236}">
                <a16:creationId xmlns:a16="http://schemas.microsoft.com/office/drawing/2014/main" id="{7E81A31D-BD1D-0140-A43F-A5ACECB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206" y="47691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cxnSp>
        <p:nvCxnSpPr>
          <p:cNvPr id="74815" name="AutoShape 84">
            <a:extLst>
              <a:ext uri="{FF2B5EF4-FFF2-40B4-BE49-F238E27FC236}">
                <a16:creationId xmlns:a16="http://schemas.microsoft.com/office/drawing/2014/main" id="{107ECB6F-0C23-C84B-8899-9FA41C897C68}"/>
              </a:ext>
            </a:extLst>
          </p:cNvPr>
          <p:cNvCxnSpPr>
            <a:cxnSpLocks noChangeShapeType="1"/>
            <a:stCxn id="74803" idx="3"/>
            <a:endCxn id="74814" idx="7"/>
          </p:cNvCxnSpPr>
          <p:nvPr/>
        </p:nvCxnSpPr>
        <p:spPr bwMode="auto">
          <a:xfrm flipH="1">
            <a:off x="6096695" y="4669108"/>
            <a:ext cx="1365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16" name="Oval 85">
            <a:extLst>
              <a:ext uri="{FF2B5EF4-FFF2-40B4-BE49-F238E27FC236}">
                <a16:creationId xmlns:a16="http://schemas.microsoft.com/office/drawing/2014/main" id="{27F46A41-F23A-284F-88E7-66B4C0A7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206" y="52136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cxnSp>
        <p:nvCxnSpPr>
          <p:cNvPr id="74817" name="AutoShape 86">
            <a:extLst>
              <a:ext uri="{FF2B5EF4-FFF2-40B4-BE49-F238E27FC236}">
                <a16:creationId xmlns:a16="http://schemas.microsoft.com/office/drawing/2014/main" id="{ED1C27B1-382B-C94E-A59E-3C2712A08532}"/>
              </a:ext>
            </a:extLst>
          </p:cNvPr>
          <p:cNvCxnSpPr>
            <a:cxnSpLocks noChangeShapeType="1"/>
            <a:stCxn id="74816" idx="0"/>
            <a:endCxn id="74814" idx="4"/>
          </p:cNvCxnSpPr>
          <p:nvPr/>
        </p:nvCxnSpPr>
        <p:spPr bwMode="auto">
          <a:xfrm flipV="1">
            <a:off x="6006206" y="5023119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8" name="AutoShape 87">
            <a:extLst>
              <a:ext uri="{FF2B5EF4-FFF2-40B4-BE49-F238E27FC236}">
                <a16:creationId xmlns:a16="http://schemas.microsoft.com/office/drawing/2014/main" id="{84F44D25-4328-3249-85FA-6F5B1AA4FA07}"/>
              </a:ext>
            </a:extLst>
          </p:cNvPr>
          <p:cNvCxnSpPr>
            <a:cxnSpLocks noChangeShapeType="1"/>
            <a:stCxn id="74816" idx="2"/>
          </p:cNvCxnSpPr>
          <p:nvPr/>
        </p:nvCxnSpPr>
        <p:spPr bwMode="auto">
          <a:xfrm flipH="1">
            <a:off x="5625206" y="5340619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9" name="AutoShape 88">
            <a:extLst>
              <a:ext uri="{FF2B5EF4-FFF2-40B4-BE49-F238E27FC236}">
                <a16:creationId xmlns:a16="http://schemas.microsoft.com/office/drawing/2014/main" id="{8F3BA422-885F-814A-9FF2-C4B4258FE03B}"/>
              </a:ext>
            </a:extLst>
          </p:cNvPr>
          <p:cNvCxnSpPr>
            <a:cxnSpLocks noChangeShapeType="1"/>
            <a:stCxn id="74764" idx="0"/>
            <a:endCxn id="74816" idx="4"/>
          </p:cNvCxnSpPr>
          <p:nvPr/>
        </p:nvCxnSpPr>
        <p:spPr bwMode="auto">
          <a:xfrm flipV="1">
            <a:off x="6006206" y="5467619"/>
            <a:ext cx="0" cy="19050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20" name="Oval 89">
            <a:extLst>
              <a:ext uri="{FF2B5EF4-FFF2-40B4-BE49-F238E27FC236}">
                <a16:creationId xmlns:a16="http://schemas.microsoft.com/office/drawing/2014/main" id="{B25466A2-1B5B-CE4F-81ED-F09D4D56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206" y="56581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C</a:t>
            </a:r>
          </a:p>
        </p:txBody>
      </p:sp>
      <p:cxnSp>
        <p:nvCxnSpPr>
          <p:cNvPr id="74821" name="AutoShape 90">
            <a:extLst>
              <a:ext uri="{FF2B5EF4-FFF2-40B4-BE49-F238E27FC236}">
                <a16:creationId xmlns:a16="http://schemas.microsoft.com/office/drawing/2014/main" id="{A5B76EF4-94B0-6943-9FCE-02B16D8B71D1}"/>
              </a:ext>
            </a:extLst>
          </p:cNvPr>
          <p:cNvCxnSpPr>
            <a:cxnSpLocks noChangeShapeType="1"/>
            <a:stCxn id="74830" idx="1"/>
            <a:endCxn id="74820" idx="5"/>
          </p:cNvCxnSpPr>
          <p:nvPr/>
        </p:nvCxnSpPr>
        <p:spPr bwMode="auto">
          <a:xfrm flipH="1" flipV="1">
            <a:off x="3810694" y="5875608"/>
            <a:ext cx="207962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22" name="Oval 91">
            <a:extLst>
              <a:ext uri="{FF2B5EF4-FFF2-40B4-BE49-F238E27FC236}">
                <a16:creationId xmlns:a16="http://schemas.microsoft.com/office/drawing/2014/main" id="{DE9A0E0D-E194-634D-9062-F292333A8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556" y="52136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cxnSp>
        <p:nvCxnSpPr>
          <p:cNvPr id="74823" name="AutoShape 92">
            <a:extLst>
              <a:ext uri="{FF2B5EF4-FFF2-40B4-BE49-F238E27FC236}">
                <a16:creationId xmlns:a16="http://schemas.microsoft.com/office/drawing/2014/main" id="{343AFCE9-DF50-F64C-BEF3-D152895DFC11}"/>
              </a:ext>
            </a:extLst>
          </p:cNvPr>
          <p:cNvCxnSpPr>
            <a:cxnSpLocks noChangeShapeType="1"/>
            <a:stCxn id="74820" idx="0"/>
            <a:endCxn id="74822" idx="4"/>
          </p:cNvCxnSpPr>
          <p:nvPr/>
        </p:nvCxnSpPr>
        <p:spPr bwMode="auto">
          <a:xfrm flipV="1">
            <a:off x="3720206" y="5467619"/>
            <a:ext cx="635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24" name="Oval 93">
            <a:extLst>
              <a:ext uri="{FF2B5EF4-FFF2-40B4-BE49-F238E27FC236}">
                <a16:creationId xmlns:a16="http://schemas.microsoft.com/office/drawing/2014/main" id="{E92DB002-F54A-BE45-B60E-18CB6E10D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556" y="48961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cxnSp>
        <p:nvCxnSpPr>
          <p:cNvPr id="74825" name="AutoShape 94">
            <a:extLst>
              <a:ext uri="{FF2B5EF4-FFF2-40B4-BE49-F238E27FC236}">
                <a16:creationId xmlns:a16="http://schemas.microsoft.com/office/drawing/2014/main" id="{097F4434-F477-D048-B29F-C14BA0FAAADF}"/>
              </a:ext>
            </a:extLst>
          </p:cNvPr>
          <p:cNvCxnSpPr>
            <a:cxnSpLocks noChangeShapeType="1"/>
            <a:stCxn id="74822" idx="7"/>
            <a:endCxn id="74824" idx="3"/>
          </p:cNvCxnSpPr>
          <p:nvPr/>
        </p:nvCxnSpPr>
        <p:spPr bwMode="auto">
          <a:xfrm flipV="1">
            <a:off x="3817044" y="5113608"/>
            <a:ext cx="201612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26" name="Oval 95">
            <a:extLst>
              <a:ext uri="{FF2B5EF4-FFF2-40B4-BE49-F238E27FC236}">
                <a16:creationId xmlns:a16="http://schemas.microsoft.com/office/drawing/2014/main" id="{520E5084-641F-1D4E-85C9-E1CD51757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556" y="52136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C</a:t>
            </a:r>
          </a:p>
        </p:txBody>
      </p:sp>
      <p:cxnSp>
        <p:nvCxnSpPr>
          <p:cNvPr id="74827" name="AutoShape 96">
            <a:extLst>
              <a:ext uri="{FF2B5EF4-FFF2-40B4-BE49-F238E27FC236}">
                <a16:creationId xmlns:a16="http://schemas.microsoft.com/office/drawing/2014/main" id="{ED330B53-6F00-4B4E-AD22-1AD4E27A60F6}"/>
              </a:ext>
            </a:extLst>
          </p:cNvPr>
          <p:cNvCxnSpPr>
            <a:cxnSpLocks noChangeShapeType="1"/>
            <a:stCxn id="74824" idx="5"/>
            <a:endCxn id="74826" idx="1"/>
          </p:cNvCxnSpPr>
          <p:nvPr/>
        </p:nvCxnSpPr>
        <p:spPr bwMode="auto">
          <a:xfrm>
            <a:off x="4198044" y="5113608"/>
            <a:ext cx="201612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28" name="Oval 97">
            <a:extLst>
              <a:ext uri="{FF2B5EF4-FFF2-40B4-BE49-F238E27FC236}">
                <a16:creationId xmlns:a16="http://schemas.microsoft.com/office/drawing/2014/main" id="{D200B931-14B7-E041-856A-BCAC78B98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556" y="56581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cxnSp>
        <p:nvCxnSpPr>
          <p:cNvPr id="74829" name="AutoShape 98">
            <a:extLst>
              <a:ext uri="{FF2B5EF4-FFF2-40B4-BE49-F238E27FC236}">
                <a16:creationId xmlns:a16="http://schemas.microsoft.com/office/drawing/2014/main" id="{A2410DE4-09E2-974C-AF4D-C5492415C4CB}"/>
              </a:ext>
            </a:extLst>
          </p:cNvPr>
          <p:cNvCxnSpPr>
            <a:cxnSpLocks noChangeShapeType="1"/>
            <a:stCxn id="74828" idx="0"/>
            <a:endCxn id="74826" idx="4"/>
          </p:cNvCxnSpPr>
          <p:nvPr/>
        </p:nvCxnSpPr>
        <p:spPr bwMode="auto">
          <a:xfrm flipV="1">
            <a:off x="4488556" y="5467619"/>
            <a:ext cx="0" cy="19050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30" name="Oval 99">
            <a:extLst>
              <a:ext uri="{FF2B5EF4-FFF2-40B4-BE49-F238E27FC236}">
                <a16:creationId xmlns:a16="http://schemas.microsoft.com/office/drawing/2014/main" id="{9850FD15-F4B3-B14D-A57C-3C33BDAC8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556" y="59756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cxnSp>
        <p:nvCxnSpPr>
          <p:cNvPr id="74831" name="AutoShape 100">
            <a:extLst>
              <a:ext uri="{FF2B5EF4-FFF2-40B4-BE49-F238E27FC236}">
                <a16:creationId xmlns:a16="http://schemas.microsoft.com/office/drawing/2014/main" id="{DC84027C-C6B8-3F48-B38D-BF402CAF8C6C}"/>
              </a:ext>
            </a:extLst>
          </p:cNvPr>
          <p:cNvCxnSpPr>
            <a:cxnSpLocks noChangeShapeType="1"/>
            <a:stCxn id="74828" idx="3"/>
            <a:endCxn id="74830" idx="7"/>
          </p:cNvCxnSpPr>
          <p:nvPr/>
        </p:nvCxnSpPr>
        <p:spPr bwMode="auto">
          <a:xfrm flipH="1">
            <a:off x="4198044" y="5875608"/>
            <a:ext cx="201612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32" name="Oval 101">
            <a:extLst>
              <a:ext uri="{FF2B5EF4-FFF2-40B4-BE49-F238E27FC236}">
                <a16:creationId xmlns:a16="http://schemas.microsoft.com/office/drawing/2014/main" id="{681FF4CC-BE7B-1F4A-9810-6DE17ACC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556" y="52136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sp>
        <p:nvSpPr>
          <p:cNvPr id="74833" name="Oval 102">
            <a:extLst>
              <a:ext uri="{FF2B5EF4-FFF2-40B4-BE49-F238E27FC236}">
                <a16:creationId xmlns:a16="http://schemas.microsoft.com/office/drawing/2014/main" id="{E3E307F6-98D3-F742-A6A5-6DD58A91A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556" y="56581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C</a:t>
            </a:r>
          </a:p>
        </p:txBody>
      </p:sp>
      <p:cxnSp>
        <p:nvCxnSpPr>
          <p:cNvPr id="74834" name="AutoShape 103">
            <a:extLst>
              <a:ext uri="{FF2B5EF4-FFF2-40B4-BE49-F238E27FC236}">
                <a16:creationId xmlns:a16="http://schemas.microsoft.com/office/drawing/2014/main" id="{32050C08-ECCE-6549-895E-8CB557FEC0EF}"/>
              </a:ext>
            </a:extLst>
          </p:cNvPr>
          <p:cNvCxnSpPr>
            <a:cxnSpLocks noChangeShapeType="1"/>
            <a:stCxn id="74833" idx="0"/>
            <a:endCxn id="74832" idx="4"/>
          </p:cNvCxnSpPr>
          <p:nvPr/>
        </p:nvCxnSpPr>
        <p:spPr bwMode="auto">
          <a:xfrm flipV="1">
            <a:off x="4996556" y="5467619"/>
            <a:ext cx="0" cy="19050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35" name="AutoShape 104">
            <a:extLst>
              <a:ext uri="{FF2B5EF4-FFF2-40B4-BE49-F238E27FC236}">
                <a16:creationId xmlns:a16="http://schemas.microsoft.com/office/drawing/2014/main" id="{E8ADE71D-5EE5-FB4D-83BF-983FB811C27A}"/>
              </a:ext>
            </a:extLst>
          </p:cNvPr>
          <p:cNvCxnSpPr>
            <a:cxnSpLocks noChangeShapeType="1"/>
            <a:stCxn id="74826" idx="6"/>
            <a:endCxn id="74832" idx="2"/>
          </p:cNvCxnSpPr>
          <p:nvPr/>
        </p:nvCxnSpPr>
        <p:spPr bwMode="auto">
          <a:xfrm>
            <a:off x="4615556" y="5340619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36" name="AutoShape 105">
            <a:extLst>
              <a:ext uri="{FF2B5EF4-FFF2-40B4-BE49-F238E27FC236}">
                <a16:creationId xmlns:a16="http://schemas.microsoft.com/office/drawing/2014/main" id="{8D2A3B3F-0D5E-3142-A7B9-504F30ACB2DE}"/>
              </a:ext>
            </a:extLst>
          </p:cNvPr>
          <p:cNvCxnSpPr>
            <a:cxnSpLocks noChangeShapeType="1"/>
            <a:stCxn id="74828" idx="6"/>
            <a:endCxn id="74833" idx="2"/>
          </p:cNvCxnSpPr>
          <p:nvPr/>
        </p:nvCxnSpPr>
        <p:spPr bwMode="auto">
          <a:xfrm>
            <a:off x="4615556" y="5785119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37" name="Oval 106">
            <a:extLst>
              <a:ext uri="{FF2B5EF4-FFF2-40B4-BE49-F238E27FC236}">
                <a16:creationId xmlns:a16="http://schemas.microsoft.com/office/drawing/2014/main" id="{9D9CC0B6-C452-F04A-AF97-27FB61CCB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206" y="52136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C</a:t>
            </a:r>
          </a:p>
        </p:txBody>
      </p:sp>
      <p:sp>
        <p:nvSpPr>
          <p:cNvPr id="74838" name="Oval 107">
            <a:extLst>
              <a:ext uri="{FF2B5EF4-FFF2-40B4-BE49-F238E27FC236}">
                <a16:creationId xmlns:a16="http://schemas.microsoft.com/office/drawing/2014/main" id="{F0E40B82-D95D-A34A-B1B2-1BF7755D4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206" y="5658119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cxnSp>
        <p:nvCxnSpPr>
          <p:cNvPr id="74839" name="AutoShape 109">
            <a:extLst>
              <a:ext uri="{FF2B5EF4-FFF2-40B4-BE49-F238E27FC236}">
                <a16:creationId xmlns:a16="http://schemas.microsoft.com/office/drawing/2014/main" id="{8DCE39D6-20CB-264A-9D11-5AC532E84A05}"/>
              </a:ext>
            </a:extLst>
          </p:cNvPr>
          <p:cNvCxnSpPr>
            <a:cxnSpLocks noChangeShapeType="1"/>
            <a:stCxn id="74832" idx="6"/>
            <a:endCxn id="74837" idx="2"/>
          </p:cNvCxnSpPr>
          <p:nvPr/>
        </p:nvCxnSpPr>
        <p:spPr bwMode="auto">
          <a:xfrm>
            <a:off x="5123556" y="5340619"/>
            <a:ext cx="2476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40" name="AutoShape 110">
            <a:extLst>
              <a:ext uri="{FF2B5EF4-FFF2-40B4-BE49-F238E27FC236}">
                <a16:creationId xmlns:a16="http://schemas.microsoft.com/office/drawing/2014/main" id="{7E10AB07-0C56-F847-B686-E1BEEEBAAABD}"/>
              </a:ext>
            </a:extLst>
          </p:cNvPr>
          <p:cNvCxnSpPr>
            <a:cxnSpLocks noChangeShapeType="1"/>
            <a:stCxn id="74833" idx="6"/>
            <a:endCxn id="74838" idx="2"/>
          </p:cNvCxnSpPr>
          <p:nvPr/>
        </p:nvCxnSpPr>
        <p:spPr bwMode="auto">
          <a:xfrm>
            <a:off x="5123556" y="5785119"/>
            <a:ext cx="2476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41" name="Rectangle 112">
            <a:extLst>
              <a:ext uri="{FF2B5EF4-FFF2-40B4-BE49-F238E27FC236}">
                <a16:creationId xmlns:a16="http://schemas.microsoft.com/office/drawing/2014/main" id="{29F67298-BDC8-724B-A214-A5078A0D6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406" y="3483245"/>
            <a:ext cx="4643900" cy="39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600"/>
              </a:lnSpc>
              <a:buClr>
                <a:srgbClr val="003399"/>
              </a:buClr>
              <a:buSzPct val="50000"/>
            </a:pPr>
            <a:r>
              <a:rPr lang="en-US" altLang="zh-CN" sz="1400">
                <a:solidFill>
                  <a:srgbClr val="003399"/>
                </a:solidFill>
              </a:rPr>
              <a:t>Ex:  </a:t>
            </a:r>
            <a:r>
              <a:rPr lang="en-US" altLang="zh-CN" sz="1400" b="1">
                <a:latin typeface="Courier New" panose="02070309020205020404" pitchFamily="49" charset="0"/>
              </a:rPr>
              <a:t>GUCGAUUGAGCGAAUGUAACAACGUGGCUACGGCGAGA</a:t>
            </a:r>
            <a:endParaRPr lang="en-US" altLang="zh-CN"/>
          </a:p>
        </p:txBody>
      </p:sp>
      <p:sp>
        <p:nvSpPr>
          <p:cNvPr id="74842" name="Rectangle 115">
            <a:extLst>
              <a:ext uri="{FF2B5EF4-FFF2-40B4-BE49-F238E27FC236}">
                <a16:creationId xmlns:a16="http://schemas.microsoft.com/office/drawing/2014/main" id="{E201BB35-D67B-A84F-91DD-3519AE439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5320" y="6613795"/>
            <a:ext cx="2819683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chemeClr val="hlink"/>
                </a:solidFill>
              </a:rPr>
              <a:t>complementary base pairs:  A-U, C-G</a:t>
            </a:r>
          </a:p>
        </p:txBody>
      </p:sp>
      <p:cxnSp>
        <p:nvCxnSpPr>
          <p:cNvPr id="74843" name="AutoShape 116">
            <a:extLst>
              <a:ext uri="{FF2B5EF4-FFF2-40B4-BE49-F238E27FC236}">
                <a16:creationId xmlns:a16="http://schemas.microsoft.com/office/drawing/2014/main" id="{D5ACFA43-0116-284E-89B5-64B2214394B6}"/>
              </a:ext>
            </a:extLst>
          </p:cNvPr>
          <p:cNvCxnSpPr>
            <a:cxnSpLocks noChangeShapeType="1"/>
            <a:stCxn id="74838" idx="0"/>
            <a:endCxn id="74837" idx="4"/>
          </p:cNvCxnSpPr>
          <p:nvPr/>
        </p:nvCxnSpPr>
        <p:spPr bwMode="auto">
          <a:xfrm flipV="1">
            <a:off x="5498206" y="5467619"/>
            <a:ext cx="0" cy="19050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9492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3">
            <a:extLst>
              <a:ext uri="{FF2B5EF4-FFF2-40B4-BE49-F238E27FC236}">
                <a16:creationId xmlns:a16="http://schemas.microsoft.com/office/drawing/2014/main" id="{E063C1F2-8864-534F-A843-D2021182D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8E01E9E7-29D7-7043-B5E9-55A3B86136DE}" type="slidenum">
              <a:rPr lang="en-US" altLang="zh-CN" sz="800"/>
              <a:pPr/>
              <a:t>13</a:t>
            </a:fld>
            <a:endParaRPr lang="en-US" altLang="zh-CN" sz="14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3B44B748-BC08-C041-B54A-386F1C008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RNA Secondary Structure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089D394E-B24C-4C47-B86B-AFC32FEC3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26995"/>
            <a:ext cx="9645204" cy="5266784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altLang="zh-CN" dirty="0"/>
              <a:t>Secondary structure.  </a:t>
            </a:r>
            <a:r>
              <a:rPr lang="en-US" altLang="zh-CN" dirty="0">
                <a:solidFill>
                  <a:schemeClr val="tx1"/>
                </a:solidFill>
              </a:rPr>
              <a:t>A set of pairs S = { (b</a:t>
            </a:r>
            <a:r>
              <a:rPr lang="en-US" altLang="zh-CN" baseline="-25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25000" dirty="0" err="1">
                <a:solidFill>
                  <a:schemeClr val="tx1"/>
                </a:solidFill>
              </a:rPr>
              <a:t>j</a:t>
            </a:r>
            <a:r>
              <a:rPr lang="en-US" altLang="zh-CN" dirty="0">
                <a:solidFill>
                  <a:schemeClr val="tx1"/>
                </a:solidFill>
              </a:rPr>
              <a:t>) } that satisfy: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[Watson-Crick.]</a:t>
            </a:r>
            <a:r>
              <a:rPr lang="en-US" altLang="zh-CN" dirty="0">
                <a:ea typeface="ＭＳ Ｐゴシック" panose="020B0600070205080204" pitchFamily="34" charset="-128"/>
              </a:rPr>
              <a:t>  S is a matching and each pair in S is a Watson-Crick complement: A-U, U-A, C-G, or G-C.</a:t>
            </a:r>
          </a:p>
          <a:p>
            <a:pPr lvl="1"/>
            <a:r>
              <a:rPr lang="en-US" altLang="zh-CN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[No sharp turns.]</a:t>
            </a:r>
            <a:r>
              <a:rPr lang="en-US" altLang="zh-CN" dirty="0">
                <a:ea typeface="ＭＳ Ｐゴシック" panose="020B0600070205080204" pitchFamily="34" charset="-128"/>
              </a:rPr>
              <a:t>  The ends of each pair are separated by at least 4 intervening bases.  If (b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, </a:t>
            </a:r>
            <a:r>
              <a:rPr lang="en-US" altLang="zh-CN" dirty="0" err="1">
                <a:ea typeface="ＭＳ Ｐゴシック" panose="020B0600070205080204" pitchFamily="34" charset="-128"/>
              </a:rPr>
              <a:t>b</a:t>
            </a:r>
            <a:r>
              <a:rPr lang="en-US" altLang="zh-CN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dirty="0">
                <a:ea typeface="ＭＳ Ｐゴシック" panose="020B0600070205080204" pitchFamily="34" charset="-128"/>
              </a:rPr>
              <a:t>)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 S, then </a:t>
            </a:r>
            <a:r>
              <a:rPr lang="en-US" altLang="zh-CN" dirty="0" err="1">
                <a:ea typeface="ＭＳ Ｐゴシック" panose="020B0600070205080204" pitchFamily="34" charset="-128"/>
                <a:sym typeface="Symbol" pitchFamily="2" charset="2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 &lt; j - 4.</a:t>
            </a:r>
          </a:p>
          <a:p>
            <a:pPr lvl="1"/>
            <a:r>
              <a:rPr lang="en-US" altLang="zh-CN" dirty="0">
                <a:solidFill>
                  <a:schemeClr val="hlink"/>
                </a:solidFill>
                <a:ea typeface="ＭＳ Ｐゴシック" panose="020B0600070205080204" pitchFamily="34" charset="-128"/>
                <a:sym typeface="Symbol" pitchFamily="2" charset="2"/>
              </a:rPr>
              <a:t>[Non-crossing.]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  If </a:t>
            </a:r>
            <a:r>
              <a:rPr lang="en-US" altLang="zh-CN" dirty="0">
                <a:ea typeface="ＭＳ Ｐゴシック" panose="020B0600070205080204" pitchFamily="34" charset="-128"/>
              </a:rPr>
              <a:t>(b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, </a:t>
            </a:r>
            <a:r>
              <a:rPr lang="en-US" altLang="zh-CN" dirty="0" err="1">
                <a:ea typeface="ＭＳ Ｐゴシック" panose="020B0600070205080204" pitchFamily="34" charset="-128"/>
              </a:rPr>
              <a:t>b</a:t>
            </a:r>
            <a:r>
              <a:rPr lang="en-US" altLang="zh-CN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dirty="0">
                <a:ea typeface="ＭＳ Ｐゴシック" panose="020B0600070205080204" pitchFamily="34" charset="-128"/>
              </a:rPr>
              <a:t>)  and (b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k</a:t>
            </a:r>
            <a:r>
              <a:rPr lang="en-US" altLang="zh-CN" dirty="0">
                <a:ea typeface="ＭＳ Ｐゴシック" panose="020B0600070205080204" pitchFamily="34" charset="-128"/>
              </a:rPr>
              <a:t>, b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l</a:t>
            </a:r>
            <a:r>
              <a:rPr lang="en-US" altLang="zh-CN" dirty="0">
                <a:ea typeface="ＭＳ Ｐゴシック" panose="020B0600070205080204" pitchFamily="34" charset="-128"/>
              </a:rPr>
              <a:t>)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are two pairs in S, then we cannot have </a:t>
            </a:r>
            <a:r>
              <a:rPr lang="en-US" altLang="zh-CN" dirty="0" err="1">
                <a:ea typeface="ＭＳ Ｐゴシック" panose="020B0600070205080204" pitchFamily="34" charset="-128"/>
                <a:sym typeface="Symbol" pitchFamily="2" charset="2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 &lt; k &lt; j &lt; l.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/>
              <a:t>Free energy.  </a:t>
            </a:r>
            <a:r>
              <a:rPr lang="en-US" altLang="zh-CN" dirty="0">
                <a:solidFill>
                  <a:schemeClr val="tx1"/>
                </a:solidFill>
              </a:rPr>
              <a:t>Usual hypothesis is that an RNA molecule will form the secondary structure with the optimum total free energy.</a:t>
            </a: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r>
              <a:rPr lang="en-US" altLang="zh-CN" dirty="0"/>
              <a:t>Goal.  </a:t>
            </a:r>
            <a:r>
              <a:rPr lang="en-US" altLang="zh-CN" dirty="0">
                <a:solidFill>
                  <a:schemeClr val="tx1"/>
                </a:solidFill>
              </a:rPr>
              <a:t>Given an RNA molecule B = b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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, find a secondary structure S that maximizes the number of base pairs.</a:t>
            </a:r>
            <a:endParaRPr lang="en-US" altLang="zh-CN" dirty="0"/>
          </a:p>
        </p:txBody>
      </p:sp>
      <p:sp>
        <p:nvSpPr>
          <p:cNvPr id="76804" name="Line 4">
            <a:extLst>
              <a:ext uri="{FF2B5EF4-FFF2-40B4-BE49-F238E27FC236}">
                <a16:creationId xmlns:a16="http://schemas.microsoft.com/office/drawing/2014/main" id="{EEDE6776-83DF-3A49-8181-91EC0D240A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62499" y="4662151"/>
            <a:ext cx="567855" cy="5016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480D7489-E40A-9C4F-9F85-2C26E9BE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802" y="5163813"/>
            <a:ext cx="2987675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dirty="0">
                <a:solidFill>
                  <a:schemeClr val="hlink"/>
                </a:solidFill>
              </a:rPr>
              <a:t>approximate by number of base pairs</a:t>
            </a:r>
          </a:p>
        </p:txBody>
      </p:sp>
    </p:spTree>
    <p:extLst>
      <p:ext uri="{BB962C8B-B14F-4D97-AF65-F5344CB8AC3E}">
        <p14:creationId xmlns:p14="http://schemas.microsoft.com/office/powerpoint/2010/main" val="72108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3">
            <a:extLst>
              <a:ext uri="{FF2B5EF4-FFF2-40B4-BE49-F238E27FC236}">
                <a16:creationId xmlns:a16="http://schemas.microsoft.com/office/drawing/2014/main" id="{DD2D65F8-A4B2-B34E-AA4E-ECF1171221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7C2D4853-C7DB-1840-B922-B434A27153E3}" type="slidenum">
              <a:rPr lang="en-US" altLang="zh-CN" sz="800"/>
              <a:pPr/>
              <a:t>14</a:t>
            </a:fld>
            <a:endParaRPr lang="en-US" altLang="zh-CN" sz="14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1E88A75D-E04D-9141-A471-0C89D9C80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RNA Secondary Structure:  Examples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088B451-9B53-F440-A118-340ED8DD2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CN"/>
              <a:t>Examples.</a:t>
            </a:r>
          </a:p>
        </p:txBody>
      </p:sp>
      <p:sp>
        <p:nvSpPr>
          <p:cNvPr id="78852" name="Oval 6">
            <a:extLst>
              <a:ext uri="{FF2B5EF4-FFF2-40B4-BE49-F238E27FC236}">
                <a16:creationId xmlns:a16="http://schemas.microsoft.com/office/drawing/2014/main" id="{DCBD99E0-D9CB-C148-A4AA-8EBDC0C20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703" y="27677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C</a:t>
            </a:r>
          </a:p>
        </p:txBody>
      </p:sp>
      <p:cxnSp>
        <p:nvCxnSpPr>
          <p:cNvPr id="78853" name="AutoShape 7">
            <a:extLst>
              <a:ext uri="{FF2B5EF4-FFF2-40B4-BE49-F238E27FC236}">
                <a16:creationId xmlns:a16="http://schemas.microsoft.com/office/drawing/2014/main" id="{4DC19B3C-7255-B24C-9AED-14A62A26310E}"/>
              </a:ext>
            </a:extLst>
          </p:cNvPr>
          <p:cNvCxnSpPr>
            <a:cxnSpLocks noChangeShapeType="1"/>
            <a:stCxn id="78858" idx="1"/>
            <a:endCxn id="78852" idx="5"/>
          </p:cNvCxnSpPr>
          <p:nvPr/>
        </p:nvCxnSpPr>
        <p:spPr bwMode="auto">
          <a:xfrm flipH="1" flipV="1">
            <a:off x="2507192" y="2985193"/>
            <a:ext cx="130175" cy="14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54" name="Oval 8">
            <a:extLst>
              <a:ext uri="{FF2B5EF4-FFF2-40B4-BE49-F238E27FC236}">
                <a16:creationId xmlns:a16="http://schemas.microsoft.com/office/drawing/2014/main" id="{B549A1EE-170E-2542-9586-6B1EA88E5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203" y="24502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cxnSp>
        <p:nvCxnSpPr>
          <p:cNvPr id="78855" name="AutoShape 9">
            <a:extLst>
              <a:ext uri="{FF2B5EF4-FFF2-40B4-BE49-F238E27FC236}">
                <a16:creationId xmlns:a16="http://schemas.microsoft.com/office/drawing/2014/main" id="{6D1E0723-E491-4E4A-A6FB-886F2A88A979}"/>
              </a:ext>
            </a:extLst>
          </p:cNvPr>
          <p:cNvCxnSpPr>
            <a:cxnSpLocks noChangeShapeType="1"/>
            <a:stCxn id="78852" idx="7"/>
            <a:endCxn id="78854" idx="3"/>
          </p:cNvCxnSpPr>
          <p:nvPr/>
        </p:nvCxnSpPr>
        <p:spPr bwMode="auto">
          <a:xfrm flipV="1">
            <a:off x="2507192" y="2667694"/>
            <a:ext cx="1365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56" name="Oval 10">
            <a:extLst>
              <a:ext uri="{FF2B5EF4-FFF2-40B4-BE49-F238E27FC236}">
                <a16:creationId xmlns:a16="http://schemas.microsoft.com/office/drawing/2014/main" id="{4F63CE60-4E7E-A74E-8F47-2984EDBD7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5203" y="24502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cxnSp>
        <p:nvCxnSpPr>
          <p:cNvPr id="78857" name="AutoShape 11">
            <a:extLst>
              <a:ext uri="{FF2B5EF4-FFF2-40B4-BE49-F238E27FC236}">
                <a16:creationId xmlns:a16="http://schemas.microsoft.com/office/drawing/2014/main" id="{E83D4F2F-14DA-4C49-A9FD-5DC5DFE48F3E}"/>
              </a:ext>
            </a:extLst>
          </p:cNvPr>
          <p:cNvCxnSpPr>
            <a:cxnSpLocks noChangeShapeType="1"/>
            <a:stCxn id="78854" idx="6"/>
            <a:endCxn id="78856" idx="2"/>
          </p:cNvCxnSpPr>
          <p:nvPr/>
        </p:nvCxnSpPr>
        <p:spPr bwMode="auto">
          <a:xfrm>
            <a:off x="2861203" y="2577205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58" name="Oval 12">
            <a:extLst>
              <a:ext uri="{FF2B5EF4-FFF2-40B4-BE49-F238E27FC236}">
                <a16:creationId xmlns:a16="http://schemas.microsoft.com/office/drawing/2014/main" id="{5300617A-A015-754A-93D6-944E90307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853" y="309473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C</a:t>
            </a:r>
          </a:p>
        </p:txBody>
      </p:sp>
      <p:cxnSp>
        <p:nvCxnSpPr>
          <p:cNvPr id="78859" name="AutoShape 13">
            <a:extLst>
              <a:ext uri="{FF2B5EF4-FFF2-40B4-BE49-F238E27FC236}">
                <a16:creationId xmlns:a16="http://schemas.microsoft.com/office/drawing/2014/main" id="{7602E07A-194E-BF40-BF11-FAC567E072F2}"/>
              </a:ext>
            </a:extLst>
          </p:cNvPr>
          <p:cNvCxnSpPr>
            <a:cxnSpLocks noChangeShapeType="1"/>
            <a:stCxn id="78867" idx="3"/>
            <a:endCxn id="78861" idx="7"/>
          </p:cNvCxnSpPr>
          <p:nvPr/>
        </p:nvCxnSpPr>
        <p:spPr bwMode="auto">
          <a:xfrm flipH="1">
            <a:off x="3321578" y="2985194"/>
            <a:ext cx="147638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60" name="Oval 14">
            <a:extLst>
              <a:ext uri="{FF2B5EF4-FFF2-40B4-BE49-F238E27FC236}">
                <a16:creationId xmlns:a16="http://schemas.microsoft.com/office/drawing/2014/main" id="{D671D26A-75C3-7D4A-AE7F-582CDC712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853" y="35297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sp>
        <p:nvSpPr>
          <p:cNvPr id="78861" name="Oval 15">
            <a:extLst>
              <a:ext uri="{FF2B5EF4-FFF2-40B4-BE49-F238E27FC236}">
                <a16:creationId xmlns:a16="http://schemas.microsoft.com/office/drawing/2014/main" id="{B260DB41-8DF0-9642-930E-36847E21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4091" y="30852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sp>
        <p:nvSpPr>
          <p:cNvPr id="78862" name="Oval 16">
            <a:extLst>
              <a:ext uri="{FF2B5EF4-FFF2-40B4-BE49-F238E27FC236}">
                <a16:creationId xmlns:a16="http://schemas.microsoft.com/office/drawing/2014/main" id="{D9AFCCE0-B59F-AA46-8AC3-A0959CBC7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853" y="35297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cxnSp>
        <p:nvCxnSpPr>
          <p:cNvPr id="78863" name="AutoShape 17">
            <a:extLst>
              <a:ext uri="{FF2B5EF4-FFF2-40B4-BE49-F238E27FC236}">
                <a16:creationId xmlns:a16="http://schemas.microsoft.com/office/drawing/2014/main" id="{BE977174-F34A-8C4A-991C-5635EFFF248D}"/>
              </a:ext>
            </a:extLst>
          </p:cNvPr>
          <p:cNvCxnSpPr>
            <a:cxnSpLocks noChangeShapeType="1"/>
            <a:stCxn id="78858" idx="6"/>
            <a:endCxn id="78861" idx="2"/>
          </p:cNvCxnSpPr>
          <p:nvPr/>
        </p:nvCxnSpPr>
        <p:spPr bwMode="auto">
          <a:xfrm flipV="1">
            <a:off x="2854853" y="3212206"/>
            <a:ext cx="249238" cy="9525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4" name="AutoShape 18">
            <a:extLst>
              <a:ext uri="{FF2B5EF4-FFF2-40B4-BE49-F238E27FC236}">
                <a16:creationId xmlns:a16="http://schemas.microsoft.com/office/drawing/2014/main" id="{B131AFCE-2C85-2540-9ABC-45AB2B8C08EF}"/>
              </a:ext>
            </a:extLst>
          </p:cNvPr>
          <p:cNvCxnSpPr>
            <a:cxnSpLocks noChangeShapeType="1"/>
            <a:stCxn id="78862" idx="0"/>
            <a:endCxn id="78861" idx="4"/>
          </p:cNvCxnSpPr>
          <p:nvPr/>
        </p:nvCxnSpPr>
        <p:spPr bwMode="auto">
          <a:xfrm flipH="1" flipV="1">
            <a:off x="3231091" y="3339205"/>
            <a:ext cx="4762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5" name="AutoShape 19">
            <a:extLst>
              <a:ext uri="{FF2B5EF4-FFF2-40B4-BE49-F238E27FC236}">
                <a16:creationId xmlns:a16="http://schemas.microsoft.com/office/drawing/2014/main" id="{29FC7FEA-327E-CE47-910A-8076371A382E}"/>
              </a:ext>
            </a:extLst>
          </p:cNvPr>
          <p:cNvCxnSpPr>
            <a:cxnSpLocks noChangeShapeType="1"/>
            <a:stCxn id="78860" idx="0"/>
            <a:endCxn id="78858" idx="4"/>
          </p:cNvCxnSpPr>
          <p:nvPr/>
        </p:nvCxnSpPr>
        <p:spPr bwMode="auto">
          <a:xfrm flipV="1">
            <a:off x="2727853" y="3348731"/>
            <a:ext cx="0" cy="1809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6" name="AutoShape 20">
            <a:extLst>
              <a:ext uri="{FF2B5EF4-FFF2-40B4-BE49-F238E27FC236}">
                <a16:creationId xmlns:a16="http://schemas.microsoft.com/office/drawing/2014/main" id="{05CFFD5F-0CA3-5847-848C-987C13BF92ED}"/>
              </a:ext>
            </a:extLst>
          </p:cNvPr>
          <p:cNvCxnSpPr>
            <a:cxnSpLocks noChangeShapeType="1"/>
            <a:stCxn id="78860" idx="6"/>
            <a:endCxn id="78862" idx="2"/>
          </p:cNvCxnSpPr>
          <p:nvPr/>
        </p:nvCxnSpPr>
        <p:spPr bwMode="auto">
          <a:xfrm>
            <a:off x="2854853" y="3656705"/>
            <a:ext cx="254000" cy="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67" name="Oval 22">
            <a:extLst>
              <a:ext uri="{FF2B5EF4-FFF2-40B4-BE49-F238E27FC236}">
                <a16:creationId xmlns:a16="http://schemas.microsoft.com/office/drawing/2014/main" id="{1B1542BD-6F9E-0E42-B24A-4659C0CAE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703" y="27677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cxnSp>
        <p:nvCxnSpPr>
          <p:cNvPr id="78868" name="AutoShape 23">
            <a:extLst>
              <a:ext uri="{FF2B5EF4-FFF2-40B4-BE49-F238E27FC236}">
                <a16:creationId xmlns:a16="http://schemas.microsoft.com/office/drawing/2014/main" id="{13F49094-9014-554B-901D-C433A696A4BD}"/>
              </a:ext>
            </a:extLst>
          </p:cNvPr>
          <p:cNvCxnSpPr>
            <a:cxnSpLocks noChangeShapeType="1"/>
            <a:stCxn id="78856" idx="5"/>
            <a:endCxn id="78867" idx="1"/>
          </p:cNvCxnSpPr>
          <p:nvPr/>
        </p:nvCxnSpPr>
        <p:spPr bwMode="auto">
          <a:xfrm>
            <a:off x="3332692" y="2667694"/>
            <a:ext cx="1365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69" name="Oval 26">
            <a:extLst>
              <a:ext uri="{FF2B5EF4-FFF2-40B4-BE49-F238E27FC236}">
                <a16:creationId xmlns:a16="http://schemas.microsoft.com/office/drawing/2014/main" id="{B0AD0FD2-B235-9149-AD8B-39BD69443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853" y="39488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sp>
        <p:nvSpPr>
          <p:cNvPr id="78870" name="Oval 27">
            <a:extLst>
              <a:ext uri="{FF2B5EF4-FFF2-40B4-BE49-F238E27FC236}">
                <a16:creationId xmlns:a16="http://schemas.microsoft.com/office/drawing/2014/main" id="{C07AA00C-B0EC-6A41-A18B-611632943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853" y="39488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cxnSp>
        <p:nvCxnSpPr>
          <p:cNvPr id="78871" name="AutoShape 28">
            <a:extLst>
              <a:ext uri="{FF2B5EF4-FFF2-40B4-BE49-F238E27FC236}">
                <a16:creationId xmlns:a16="http://schemas.microsoft.com/office/drawing/2014/main" id="{16978E80-CED3-9848-BBBF-D32C4419A187}"/>
              </a:ext>
            </a:extLst>
          </p:cNvPr>
          <p:cNvCxnSpPr>
            <a:cxnSpLocks noChangeShapeType="1"/>
            <a:stCxn id="78870" idx="0"/>
            <a:endCxn id="78862" idx="4"/>
          </p:cNvCxnSpPr>
          <p:nvPr/>
        </p:nvCxnSpPr>
        <p:spPr bwMode="auto">
          <a:xfrm flipV="1">
            <a:off x="3235853" y="3783705"/>
            <a:ext cx="0" cy="165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2" name="AutoShape 29">
            <a:extLst>
              <a:ext uri="{FF2B5EF4-FFF2-40B4-BE49-F238E27FC236}">
                <a16:creationId xmlns:a16="http://schemas.microsoft.com/office/drawing/2014/main" id="{AC51E913-444B-844A-AF0B-1989EAC1B1F2}"/>
              </a:ext>
            </a:extLst>
          </p:cNvPr>
          <p:cNvCxnSpPr>
            <a:cxnSpLocks noChangeShapeType="1"/>
            <a:stCxn id="78869" idx="0"/>
            <a:endCxn id="78860" idx="4"/>
          </p:cNvCxnSpPr>
          <p:nvPr/>
        </p:nvCxnSpPr>
        <p:spPr bwMode="auto">
          <a:xfrm flipV="1">
            <a:off x="2727853" y="3783705"/>
            <a:ext cx="0" cy="165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3" name="AutoShape 30">
            <a:extLst>
              <a:ext uri="{FF2B5EF4-FFF2-40B4-BE49-F238E27FC236}">
                <a16:creationId xmlns:a16="http://schemas.microsoft.com/office/drawing/2014/main" id="{DD5D630B-6DC7-184B-AC55-6431BA6472E6}"/>
              </a:ext>
            </a:extLst>
          </p:cNvPr>
          <p:cNvCxnSpPr>
            <a:cxnSpLocks noChangeShapeType="1"/>
            <a:stCxn id="78869" idx="6"/>
            <a:endCxn id="78870" idx="2"/>
          </p:cNvCxnSpPr>
          <p:nvPr/>
        </p:nvCxnSpPr>
        <p:spPr bwMode="auto">
          <a:xfrm>
            <a:off x="2854853" y="4075805"/>
            <a:ext cx="254000" cy="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74" name="Oval 46">
            <a:extLst>
              <a:ext uri="{FF2B5EF4-FFF2-40B4-BE49-F238E27FC236}">
                <a16:creationId xmlns:a16="http://schemas.microsoft.com/office/drawing/2014/main" id="{0BF591A9-F348-BA47-8519-6E1217DED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178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78875" name="Oval 47">
            <a:extLst>
              <a:ext uri="{FF2B5EF4-FFF2-40B4-BE49-F238E27FC236}">
                <a16:creationId xmlns:a16="http://schemas.microsoft.com/office/drawing/2014/main" id="{41B7C20F-120F-3A49-80E3-7BF9749A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78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876" name="AutoShape 48">
            <a:extLst>
              <a:ext uri="{FF2B5EF4-FFF2-40B4-BE49-F238E27FC236}">
                <a16:creationId xmlns:a16="http://schemas.microsoft.com/office/drawing/2014/main" id="{06316801-853A-1F43-856E-0B8893CADD96}"/>
              </a:ext>
            </a:extLst>
          </p:cNvPr>
          <p:cNvCxnSpPr>
            <a:cxnSpLocks noChangeShapeType="1"/>
            <a:stCxn id="78874" idx="6"/>
            <a:endCxn id="78875" idx="2"/>
          </p:cNvCxnSpPr>
          <p:nvPr/>
        </p:nvCxnSpPr>
        <p:spPr bwMode="auto">
          <a:xfrm>
            <a:off x="1945216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77" name="Oval 49">
            <a:extLst>
              <a:ext uri="{FF2B5EF4-FFF2-40B4-BE49-F238E27FC236}">
                <a16:creationId xmlns:a16="http://schemas.microsoft.com/office/drawing/2014/main" id="{2C9284B7-4CF9-1148-99B0-9488A3682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228" y="5113338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sp>
        <p:nvSpPr>
          <p:cNvPr id="78878" name="Oval 50">
            <a:extLst>
              <a:ext uri="{FF2B5EF4-FFF2-40B4-BE49-F238E27FC236}">
                <a16:creationId xmlns:a16="http://schemas.microsoft.com/office/drawing/2014/main" id="{C34967F3-37A0-FF41-A791-25F26E51B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703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sp>
        <p:nvSpPr>
          <p:cNvPr id="78879" name="Oval 51">
            <a:extLst>
              <a:ext uri="{FF2B5EF4-FFF2-40B4-BE49-F238E27FC236}">
                <a16:creationId xmlns:a16="http://schemas.microsoft.com/office/drawing/2014/main" id="{FCA23CD0-D776-B448-B3BA-AADA1081E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378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880" name="AutoShape 52">
            <a:extLst>
              <a:ext uri="{FF2B5EF4-FFF2-40B4-BE49-F238E27FC236}">
                <a16:creationId xmlns:a16="http://schemas.microsoft.com/office/drawing/2014/main" id="{D11A66D0-DF16-3148-A821-A1CFDFE1C248}"/>
              </a:ext>
            </a:extLst>
          </p:cNvPr>
          <p:cNvCxnSpPr>
            <a:cxnSpLocks noChangeShapeType="1"/>
            <a:stCxn id="78875" idx="6"/>
            <a:endCxn id="78879" idx="2"/>
          </p:cNvCxnSpPr>
          <p:nvPr/>
        </p:nvCxnSpPr>
        <p:spPr bwMode="auto">
          <a:xfrm>
            <a:off x="2173816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81" name="Oval 53">
            <a:extLst>
              <a:ext uri="{FF2B5EF4-FFF2-40B4-BE49-F238E27FC236}">
                <a16:creationId xmlns:a16="http://schemas.microsoft.com/office/drawing/2014/main" id="{D7E205E7-2B62-C14D-98D0-54F8C8280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4303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sp>
        <p:nvSpPr>
          <p:cNvPr id="78882" name="Oval 54">
            <a:extLst>
              <a:ext uri="{FF2B5EF4-FFF2-40B4-BE49-F238E27FC236}">
                <a16:creationId xmlns:a16="http://schemas.microsoft.com/office/drawing/2014/main" id="{7FD95289-2786-D748-9C4E-7546E9D8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978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883" name="AutoShape 55">
            <a:extLst>
              <a:ext uri="{FF2B5EF4-FFF2-40B4-BE49-F238E27FC236}">
                <a16:creationId xmlns:a16="http://schemas.microsoft.com/office/drawing/2014/main" id="{B895C3AC-C3E6-BF44-8C10-856FF3BA0164}"/>
              </a:ext>
            </a:extLst>
          </p:cNvPr>
          <p:cNvCxnSpPr>
            <a:cxnSpLocks noChangeShapeType="1"/>
            <a:stCxn id="78879" idx="6"/>
            <a:endCxn id="78882" idx="2"/>
          </p:cNvCxnSpPr>
          <p:nvPr/>
        </p:nvCxnSpPr>
        <p:spPr bwMode="auto">
          <a:xfrm>
            <a:off x="2402416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84" name="Oval 56">
            <a:extLst>
              <a:ext uri="{FF2B5EF4-FFF2-40B4-BE49-F238E27FC236}">
                <a16:creationId xmlns:a16="http://schemas.microsoft.com/office/drawing/2014/main" id="{FC617D12-1A44-C647-B0D3-755ECD517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903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sp>
        <p:nvSpPr>
          <p:cNvPr id="78885" name="Oval 57">
            <a:extLst>
              <a:ext uri="{FF2B5EF4-FFF2-40B4-BE49-F238E27FC236}">
                <a16:creationId xmlns:a16="http://schemas.microsoft.com/office/drawing/2014/main" id="{B270C478-5F26-714D-A202-60620754A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578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886" name="AutoShape 58">
            <a:extLst>
              <a:ext uri="{FF2B5EF4-FFF2-40B4-BE49-F238E27FC236}">
                <a16:creationId xmlns:a16="http://schemas.microsoft.com/office/drawing/2014/main" id="{D72A3569-D091-B241-B40F-94C8767A5DCD}"/>
              </a:ext>
            </a:extLst>
          </p:cNvPr>
          <p:cNvCxnSpPr>
            <a:cxnSpLocks noChangeShapeType="1"/>
            <a:stCxn id="78882" idx="6"/>
            <a:endCxn id="78885" idx="2"/>
          </p:cNvCxnSpPr>
          <p:nvPr/>
        </p:nvCxnSpPr>
        <p:spPr bwMode="auto">
          <a:xfrm>
            <a:off x="2631016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87" name="Oval 59">
            <a:extLst>
              <a:ext uri="{FF2B5EF4-FFF2-40B4-BE49-F238E27FC236}">
                <a16:creationId xmlns:a16="http://schemas.microsoft.com/office/drawing/2014/main" id="{231A0E61-0603-C64A-BE08-41A8E7877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503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sp>
        <p:nvSpPr>
          <p:cNvPr id="78888" name="Oval 60">
            <a:extLst>
              <a:ext uri="{FF2B5EF4-FFF2-40B4-BE49-F238E27FC236}">
                <a16:creationId xmlns:a16="http://schemas.microsoft.com/office/drawing/2014/main" id="{5A9C7057-37E1-9547-A149-36ABE7EB5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178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889" name="AutoShape 61">
            <a:extLst>
              <a:ext uri="{FF2B5EF4-FFF2-40B4-BE49-F238E27FC236}">
                <a16:creationId xmlns:a16="http://schemas.microsoft.com/office/drawing/2014/main" id="{08006D05-64EF-154F-B378-1DCD69ED16A3}"/>
              </a:ext>
            </a:extLst>
          </p:cNvPr>
          <p:cNvCxnSpPr>
            <a:cxnSpLocks noChangeShapeType="1"/>
            <a:stCxn id="78885" idx="6"/>
            <a:endCxn id="78888" idx="2"/>
          </p:cNvCxnSpPr>
          <p:nvPr/>
        </p:nvCxnSpPr>
        <p:spPr bwMode="auto">
          <a:xfrm>
            <a:off x="2859616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90" name="Oval 62">
            <a:extLst>
              <a:ext uri="{FF2B5EF4-FFF2-40B4-BE49-F238E27FC236}">
                <a16:creationId xmlns:a16="http://schemas.microsoft.com/office/drawing/2014/main" id="{8094D90F-FF2A-2948-B196-FCE7B941B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103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sp>
        <p:nvSpPr>
          <p:cNvPr id="78891" name="Oval 63">
            <a:extLst>
              <a:ext uri="{FF2B5EF4-FFF2-40B4-BE49-F238E27FC236}">
                <a16:creationId xmlns:a16="http://schemas.microsoft.com/office/drawing/2014/main" id="{CDD3B4B7-AB2A-914B-89AE-95B210F6B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778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892" name="AutoShape 64">
            <a:extLst>
              <a:ext uri="{FF2B5EF4-FFF2-40B4-BE49-F238E27FC236}">
                <a16:creationId xmlns:a16="http://schemas.microsoft.com/office/drawing/2014/main" id="{8FD7CFA3-E827-714C-9C56-0753FE9A767C}"/>
              </a:ext>
            </a:extLst>
          </p:cNvPr>
          <p:cNvCxnSpPr>
            <a:cxnSpLocks noChangeShapeType="1"/>
            <a:stCxn id="78888" idx="6"/>
            <a:endCxn id="78891" idx="2"/>
          </p:cNvCxnSpPr>
          <p:nvPr/>
        </p:nvCxnSpPr>
        <p:spPr bwMode="auto">
          <a:xfrm>
            <a:off x="3088216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93" name="Oval 65">
            <a:extLst>
              <a:ext uri="{FF2B5EF4-FFF2-40B4-BE49-F238E27FC236}">
                <a16:creationId xmlns:a16="http://schemas.microsoft.com/office/drawing/2014/main" id="{D0C4E97F-0F30-2444-906E-66DC4EDFE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703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C</a:t>
            </a:r>
          </a:p>
        </p:txBody>
      </p:sp>
      <p:sp>
        <p:nvSpPr>
          <p:cNvPr id="78894" name="Oval 66">
            <a:extLst>
              <a:ext uri="{FF2B5EF4-FFF2-40B4-BE49-F238E27FC236}">
                <a16:creationId xmlns:a16="http://schemas.microsoft.com/office/drawing/2014/main" id="{21A8FB25-0F23-AA44-AD2A-2290E8266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378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895" name="AutoShape 67">
            <a:extLst>
              <a:ext uri="{FF2B5EF4-FFF2-40B4-BE49-F238E27FC236}">
                <a16:creationId xmlns:a16="http://schemas.microsoft.com/office/drawing/2014/main" id="{825BC43A-8F06-4B49-9D98-B18D8FBA31C2}"/>
              </a:ext>
            </a:extLst>
          </p:cNvPr>
          <p:cNvCxnSpPr>
            <a:cxnSpLocks noChangeShapeType="1"/>
            <a:stCxn id="78891" idx="6"/>
            <a:endCxn id="78894" idx="2"/>
          </p:cNvCxnSpPr>
          <p:nvPr/>
        </p:nvCxnSpPr>
        <p:spPr bwMode="auto">
          <a:xfrm>
            <a:off x="3316816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96" name="Oval 68">
            <a:extLst>
              <a:ext uri="{FF2B5EF4-FFF2-40B4-BE49-F238E27FC236}">
                <a16:creationId xmlns:a16="http://schemas.microsoft.com/office/drawing/2014/main" id="{F40FF9BD-9680-2840-936A-C31CFD88A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303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C</a:t>
            </a:r>
          </a:p>
        </p:txBody>
      </p:sp>
      <p:sp>
        <p:nvSpPr>
          <p:cNvPr id="78897" name="Oval 69">
            <a:extLst>
              <a:ext uri="{FF2B5EF4-FFF2-40B4-BE49-F238E27FC236}">
                <a16:creationId xmlns:a16="http://schemas.microsoft.com/office/drawing/2014/main" id="{BC6A3A51-28AC-894F-ABB3-F788D64A8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978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898" name="AutoShape 70">
            <a:extLst>
              <a:ext uri="{FF2B5EF4-FFF2-40B4-BE49-F238E27FC236}">
                <a16:creationId xmlns:a16="http://schemas.microsoft.com/office/drawing/2014/main" id="{73D42E82-2805-5042-8669-7584168F311E}"/>
              </a:ext>
            </a:extLst>
          </p:cNvPr>
          <p:cNvCxnSpPr>
            <a:cxnSpLocks noChangeShapeType="1"/>
            <a:stCxn id="78894" idx="6"/>
            <a:endCxn id="78897" idx="2"/>
          </p:cNvCxnSpPr>
          <p:nvPr/>
        </p:nvCxnSpPr>
        <p:spPr bwMode="auto">
          <a:xfrm>
            <a:off x="3545416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99" name="Oval 71">
            <a:extLst>
              <a:ext uri="{FF2B5EF4-FFF2-40B4-BE49-F238E27FC236}">
                <a16:creationId xmlns:a16="http://schemas.microsoft.com/office/drawing/2014/main" id="{EC0C02B7-48FB-7C48-85AF-9FA4F4F85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903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sp>
        <p:nvSpPr>
          <p:cNvPr id="78900" name="Oval 73">
            <a:extLst>
              <a:ext uri="{FF2B5EF4-FFF2-40B4-BE49-F238E27FC236}">
                <a16:creationId xmlns:a16="http://schemas.microsoft.com/office/drawing/2014/main" id="{6A015E71-3E78-8344-B315-AC6AE85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578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901" name="AutoShape 74">
            <a:extLst>
              <a:ext uri="{FF2B5EF4-FFF2-40B4-BE49-F238E27FC236}">
                <a16:creationId xmlns:a16="http://schemas.microsoft.com/office/drawing/2014/main" id="{DB5A9A6B-F7FB-584A-8CD9-9767635FB682}"/>
              </a:ext>
            </a:extLst>
          </p:cNvPr>
          <p:cNvCxnSpPr>
            <a:cxnSpLocks noChangeShapeType="1"/>
            <a:stCxn id="78897" idx="6"/>
            <a:endCxn id="78900" idx="2"/>
          </p:cNvCxnSpPr>
          <p:nvPr/>
        </p:nvCxnSpPr>
        <p:spPr bwMode="auto">
          <a:xfrm>
            <a:off x="3774016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02" name="Oval 75">
            <a:extLst>
              <a:ext uri="{FF2B5EF4-FFF2-40B4-BE49-F238E27FC236}">
                <a16:creationId xmlns:a16="http://schemas.microsoft.com/office/drawing/2014/main" id="{3E4E946D-A5ED-4D48-A470-80833E280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503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cxnSp>
        <p:nvCxnSpPr>
          <p:cNvPr id="78903" name="AutoShape 80">
            <a:extLst>
              <a:ext uri="{FF2B5EF4-FFF2-40B4-BE49-F238E27FC236}">
                <a16:creationId xmlns:a16="http://schemas.microsoft.com/office/drawing/2014/main" id="{D0139461-457A-F64C-8844-B75FA8624425}"/>
              </a:ext>
            </a:extLst>
          </p:cNvPr>
          <p:cNvCxnSpPr>
            <a:cxnSpLocks noChangeShapeType="1"/>
            <a:stCxn id="78907" idx="0"/>
            <a:endCxn id="78904" idx="4"/>
          </p:cNvCxnSpPr>
          <p:nvPr/>
        </p:nvCxnSpPr>
        <p:spPr bwMode="auto">
          <a:xfrm flipH="1" flipV="1">
            <a:off x="5169428" y="2907405"/>
            <a:ext cx="58738" cy="177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04" name="Oval 81">
            <a:extLst>
              <a:ext uri="{FF2B5EF4-FFF2-40B4-BE49-F238E27FC236}">
                <a16:creationId xmlns:a16="http://schemas.microsoft.com/office/drawing/2014/main" id="{A526EFE8-70FD-324B-AB68-89597C51E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428" y="26534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sp>
        <p:nvSpPr>
          <p:cNvPr id="78905" name="Oval 83">
            <a:extLst>
              <a:ext uri="{FF2B5EF4-FFF2-40B4-BE49-F238E27FC236}">
                <a16:creationId xmlns:a16="http://schemas.microsoft.com/office/drawing/2014/main" id="{22F25E7D-A870-7D43-8066-CB4EF7287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228" y="26534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cxnSp>
        <p:nvCxnSpPr>
          <p:cNvPr id="78906" name="AutoShape 84">
            <a:extLst>
              <a:ext uri="{FF2B5EF4-FFF2-40B4-BE49-F238E27FC236}">
                <a16:creationId xmlns:a16="http://schemas.microsoft.com/office/drawing/2014/main" id="{F1F17073-D9F4-F84F-AF7E-979D9E1315F8}"/>
              </a:ext>
            </a:extLst>
          </p:cNvPr>
          <p:cNvCxnSpPr>
            <a:cxnSpLocks noChangeShapeType="1"/>
            <a:stCxn id="78999" idx="5"/>
            <a:endCxn id="78905" idx="1"/>
          </p:cNvCxnSpPr>
          <p:nvPr/>
        </p:nvCxnSpPr>
        <p:spPr bwMode="auto">
          <a:xfrm>
            <a:off x="5615517" y="2515294"/>
            <a:ext cx="149225" cy="174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07" name="Oval 85">
            <a:extLst>
              <a:ext uri="{FF2B5EF4-FFF2-40B4-BE49-F238E27FC236}">
                <a16:creationId xmlns:a16="http://schemas.microsoft.com/office/drawing/2014/main" id="{2E064B90-47A1-B140-A163-1637893CC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166" y="30852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C</a:t>
            </a:r>
          </a:p>
        </p:txBody>
      </p:sp>
      <p:cxnSp>
        <p:nvCxnSpPr>
          <p:cNvPr id="78908" name="AutoShape 86">
            <a:extLst>
              <a:ext uri="{FF2B5EF4-FFF2-40B4-BE49-F238E27FC236}">
                <a16:creationId xmlns:a16="http://schemas.microsoft.com/office/drawing/2014/main" id="{6B4AD330-5A85-FF4D-A8F6-A751FBFEC18E}"/>
              </a:ext>
            </a:extLst>
          </p:cNvPr>
          <p:cNvCxnSpPr>
            <a:cxnSpLocks noChangeShapeType="1"/>
            <a:stCxn id="78905" idx="4"/>
            <a:endCxn id="78910" idx="0"/>
          </p:cNvCxnSpPr>
          <p:nvPr/>
        </p:nvCxnSpPr>
        <p:spPr bwMode="auto">
          <a:xfrm flipH="1">
            <a:off x="5747278" y="2907405"/>
            <a:ext cx="107950" cy="177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09" name="Oval 87">
            <a:extLst>
              <a:ext uri="{FF2B5EF4-FFF2-40B4-BE49-F238E27FC236}">
                <a16:creationId xmlns:a16="http://schemas.microsoft.com/office/drawing/2014/main" id="{38829C88-7352-FA45-96EF-5322503B7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166" y="35297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sp>
        <p:nvSpPr>
          <p:cNvPr id="78910" name="Oval 88">
            <a:extLst>
              <a:ext uri="{FF2B5EF4-FFF2-40B4-BE49-F238E27FC236}">
                <a16:creationId xmlns:a16="http://schemas.microsoft.com/office/drawing/2014/main" id="{DEDA9254-0EE2-F54A-8DCA-876369DEC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278" y="30852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sp>
        <p:nvSpPr>
          <p:cNvPr id="78911" name="Oval 89">
            <a:extLst>
              <a:ext uri="{FF2B5EF4-FFF2-40B4-BE49-F238E27FC236}">
                <a16:creationId xmlns:a16="http://schemas.microsoft.com/office/drawing/2014/main" id="{A2DC7DC7-A18E-E54F-828A-D7F3DDF33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278" y="35297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cxnSp>
        <p:nvCxnSpPr>
          <p:cNvPr id="78912" name="AutoShape 90">
            <a:extLst>
              <a:ext uri="{FF2B5EF4-FFF2-40B4-BE49-F238E27FC236}">
                <a16:creationId xmlns:a16="http://schemas.microsoft.com/office/drawing/2014/main" id="{814BD3C5-E9E1-6C4F-B6D2-F137E46EA851}"/>
              </a:ext>
            </a:extLst>
          </p:cNvPr>
          <p:cNvCxnSpPr>
            <a:cxnSpLocks noChangeShapeType="1"/>
            <a:stCxn id="78907" idx="6"/>
            <a:endCxn id="78910" idx="2"/>
          </p:cNvCxnSpPr>
          <p:nvPr/>
        </p:nvCxnSpPr>
        <p:spPr bwMode="auto">
          <a:xfrm>
            <a:off x="5355166" y="3212205"/>
            <a:ext cx="265112" cy="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13" name="AutoShape 91">
            <a:extLst>
              <a:ext uri="{FF2B5EF4-FFF2-40B4-BE49-F238E27FC236}">
                <a16:creationId xmlns:a16="http://schemas.microsoft.com/office/drawing/2014/main" id="{11C482C4-32F8-6649-B865-7EE821225A8A}"/>
              </a:ext>
            </a:extLst>
          </p:cNvPr>
          <p:cNvCxnSpPr>
            <a:cxnSpLocks noChangeShapeType="1"/>
            <a:stCxn id="78911" idx="0"/>
            <a:endCxn id="78910" idx="4"/>
          </p:cNvCxnSpPr>
          <p:nvPr/>
        </p:nvCxnSpPr>
        <p:spPr bwMode="auto">
          <a:xfrm flipV="1">
            <a:off x="5747278" y="3339205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14" name="AutoShape 92">
            <a:extLst>
              <a:ext uri="{FF2B5EF4-FFF2-40B4-BE49-F238E27FC236}">
                <a16:creationId xmlns:a16="http://schemas.microsoft.com/office/drawing/2014/main" id="{06A57F55-BB61-6249-BBBC-4F06CC860519}"/>
              </a:ext>
            </a:extLst>
          </p:cNvPr>
          <p:cNvCxnSpPr>
            <a:cxnSpLocks noChangeShapeType="1"/>
            <a:stCxn id="78909" idx="0"/>
            <a:endCxn id="78907" idx="4"/>
          </p:cNvCxnSpPr>
          <p:nvPr/>
        </p:nvCxnSpPr>
        <p:spPr bwMode="auto">
          <a:xfrm flipV="1">
            <a:off x="5228166" y="3339205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15" name="AutoShape 93">
            <a:extLst>
              <a:ext uri="{FF2B5EF4-FFF2-40B4-BE49-F238E27FC236}">
                <a16:creationId xmlns:a16="http://schemas.microsoft.com/office/drawing/2014/main" id="{8A3CC2BA-972C-9D4D-803D-8B2DACEA66EB}"/>
              </a:ext>
            </a:extLst>
          </p:cNvPr>
          <p:cNvCxnSpPr>
            <a:cxnSpLocks noChangeShapeType="1"/>
            <a:stCxn id="78909" idx="6"/>
            <a:endCxn id="78911" idx="2"/>
          </p:cNvCxnSpPr>
          <p:nvPr/>
        </p:nvCxnSpPr>
        <p:spPr bwMode="auto">
          <a:xfrm>
            <a:off x="5355166" y="3656705"/>
            <a:ext cx="265112" cy="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16" name="Oval 96">
            <a:extLst>
              <a:ext uri="{FF2B5EF4-FFF2-40B4-BE49-F238E27FC236}">
                <a16:creationId xmlns:a16="http://schemas.microsoft.com/office/drawing/2014/main" id="{B4B539E4-5B8E-1B4B-8F84-50DF13248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578" y="39488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sp>
        <p:nvSpPr>
          <p:cNvPr id="78917" name="Oval 97">
            <a:extLst>
              <a:ext uri="{FF2B5EF4-FFF2-40B4-BE49-F238E27FC236}">
                <a16:creationId xmlns:a16="http://schemas.microsoft.com/office/drawing/2014/main" id="{277E999E-5B94-F148-B4A6-9A27E874E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691" y="39488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cxnSp>
        <p:nvCxnSpPr>
          <p:cNvPr id="78918" name="AutoShape 98">
            <a:extLst>
              <a:ext uri="{FF2B5EF4-FFF2-40B4-BE49-F238E27FC236}">
                <a16:creationId xmlns:a16="http://schemas.microsoft.com/office/drawing/2014/main" id="{DFB28E5C-04CD-D345-A7F1-9CE03CAD3572}"/>
              </a:ext>
            </a:extLst>
          </p:cNvPr>
          <p:cNvCxnSpPr>
            <a:cxnSpLocks noChangeShapeType="1"/>
            <a:stCxn id="78917" idx="0"/>
            <a:endCxn id="78911" idx="4"/>
          </p:cNvCxnSpPr>
          <p:nvPr/>
        </p:nvCxnSpPr>
        <p:spPr bwMode="auto">
          <a:xfrm flipV="1">
            <a:off x="5745692" y="3783705"/>
            <a:ext cx="1587" cy="165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19" name="AutoShape 99">
            <a:extLst>
              <a:ext uri="{FF2B5EF4-FFF2-40B4-BE49-F238E27FC236}">
                <a16:creationId xmlns:a16="http://schemas.microsoft.com/office/drawing/2014/main" id="{1CAB491C-5F22-D34E-BCC4-4EF36F5233B5}"/>
              </a:ext>
            </a:extLst>
          </p:cNvPr>
          <p:cNvCxnSpPr>
            <a:cxnSpLocks noChangeShapeType="1"/>
            <a:stCxn id="78916" idx="0"/>
            <a:endCxn id="78909" idx="4"/>
          </p:cNvCxnSpPr>
          <p:nvPr/>
        </p:nvCxnSpPr>
        <p:spPr bwMode="auto">
          <a:xfrm flipV="1">
            <a:off x="5226578" y="3783705"/>
            <a:ext cx="1588" cy="165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20" name="AutoShape 100">
            <a:extLst>
              <a:ext uri="{FF2B5EF4-FFF2-40B4-BE49-F238E27FC236}">
                <a16:creationId xmlns:a16="http://schemas.microsoft.com/office/drawing/2014/main" id="{831922F5-31D0-FD47-A423-A7237E9FAC4C}"/>
              </a:ext>
            </a:extLst>
          </p:cNvPr>
          <p:cNvCxnSpPr>
            <a:cxnSpLocks noChangeShapeType="1"/>
            <a:stCxn id="78916" idx="6"/>
            <a:endCxn id="78917" idx="2"/>
          </p:cNvCxnSpPr>
          <p:nvPr/>
        </p:nvCxnSpPr>
        <p:spPr bwMode="auto">
          <a:xfrm>
            <a:off x="5353579" y="4075805"/>
            <a:ext cx="265113" cy="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21" name="Oval 101">
            <a:extLst>
              <a:ext uri="{FF2B5EF4-FFF2-40B4-BE49-F238E27FC236}">
                <a16:creationId xmlns:a16="http://schemas.microsoft.com/office/drawing/2014/main" id="{B791048C-4436-1441-A91F-06ABD83C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103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78922" name="Oval 102">
            <a:extLst>
              <a:ext uri="{FF2B5EF4-FFF2-40B4-BE49-F238E27FC236}">
                <a16:creationId xmlns:a16="http://schemas.microsoft.com/office/drawing/2014/main" id="{642E260E-3737-A74C-9F2C-FB82051DB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703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923" name="AutoShape 103">
            <a:extLst>
              <a:ext uri="{FF2B5EF4-FFF2-40B4-BE49-F238E27FC236}">
                <a16:creationId xmlns:a16="http://schemas.microsoft.com/office/drawing/2014/main" id="{D072E2FF-1309-974C-8594-A3FD36A8B55A}"/>
              </a:ext>
            </a:extLst>
          </p:cNvPr>
          <p:cNvCxnSpPr>
            <a:cxnSpLocks noChangeShapeType="1"/>
            <a:stCxn id="78921" idx="6"/>
            <a:endCxn id="78922" idx="2"/>
          </p:cNvCxnSpPr>
          <p:nvPr/>
        </p:nvCxnSpPr>
        <p:spPr bwMode="auto">
          <a:xfrm>
            <a:off x="4647141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24" name="Oval 104">
            <a:extLst>
              <a:ext uri="{FF2B5EF4-FFF2-40B4-BE49-F238E27FC236}">
                <a16:creationId xmlns:a16="http://schemas.microsoft.com/office/drawing/2014/main" id="{FBC360BD-2727-F54D-A867-ABA6C9680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3153" y="5113338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sp>
        <p:nvSpPr>
          <p:cNvPr id="78925" name="Oval 105">
            <a:extLst>
              <a:ext uri="{FF2B5EF4-FFF2-40B4-BE49-F238E27FC236}">
                <a16:creationId xmlns:a16="http://schemas.microsoft.com/office/drawing/2014/main" id="{ACAB764A-7992-E44D-9921-8A10B98C6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628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sp>
        <p:nvSpPr>
          <p:cNvPr id="78926" name="Oval 106">
            <a:extLst>
              <a:ext uri="{FF2B5EF4-FFF2-40B4-BE49-F238E27FC236}">
                <a16:creationId xmlns:a16="http://schemas.microsoft.com/office/drawing/2014/main" id="{B1D3CF8E-A3E3-8F44-86C9-C90DBE861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303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927" name="AutoShape 107">
            <a:extLst>
              <a:ext uri="{FF2B5EF4-FFF2-40B4-BE49-F238E27FC236}">
                <a16:creationId xmlns:a16="http://schemas.microsoft.com/office/drawing/2014/main" id="{4F945CC8-5C8E-484D-8F4D-4806B496982A}"/>
              </a:ext>
            </a:extLst>
          </p:cNvPr>
          <p:cNvCxnSpPr>
            <a:cxnSpLocks noChangeShapeType="1"/>
            <a:stCxn id="78922" idx="6"/>
            <a:endCxn id="78926" idx="2"/>
          </p:cNvCxnSpPr>
          <p:nvPr/>
        </p:nvCxnSpPr>
        <p:spPr bwMode="auto">
          <a:xfrm>
            <a:off x="4875741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28" name="Oval 108">
            <a:extLst>
              <a:ext uri="{FF2B5EF4-FFF2-40B4-BE49-F238E27FC236}">
                <a16:creationId xmlns:a16="http://schemas.microsoft.com/office/drawing/2014/main" id="{1DDF07AA-4901-1844-8637-88B6DB2D0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228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sp>
        <p:nvSpPr>
          <p:cNvPr id="78929" name="Oval 115">
            <a:extLst>
              <a:ext uri="{FF2B5EF4-FFF2-40B4-BE49-F238E27FC236}">
                <a16:creationId xmlns:a16="http://schemas.microsoft.com/office/drawing/2014/main" id="{43DDA4BD-9B22-DC42-8FE1-27EC09CC8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903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930" name="AutoShape 116">
            <a:extLst>
              <a:ext uri="{FF2B5EF4-FFF2-40B4-BE49-F238E27FC236}">
                <a16:creationId xmlns:a16="http://schemas.microsoft.com/office/drawing/2014/main" id="{BF73F081-B17D-8542-ABC6-1E0BE938F95E}"/>
              </a:ext>
            </a:extLst>
          </p:cNvPr>
          <p:cNvCxnSpPr>
            <a:cxnSpLocks noChangeShapeType="1"/>
            <a:stCxn id="78926" idx="6"/>
            <a:endCxn id="78929" idx="2"/>
          </p:cNvCxnSpPr>
          <p:nvPr/>
        </p:nvCxnSpPr>
        <p:spPr bwMode="auto">
          <a:xfrm>
            <a:off x="5104341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31" name="Oval 117">
            <a:extLst>
              <a:ext uri="{FF2B5EF4-FFF2-40B4-BE49-F238E27FC236}">
                <a16:creationId xmlns:a16="http://schemas.microsoft.com/office/drawing/2014/main" id="{35FAE0F6-401C-F04D-943A-C30007733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828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sp>
        <p:nvSpPr>
          <p:cNvPr id="78932" name="Oval 118">
            <a:extLst>
              <a:ext uri="{FF2B5EF4-FFF2-40B4-BE49-F238E27FC236}">
                <a16:creationId xmlns:a16="http://schemas.microsoft.com/office/drawing/2014/main" id="{13774849-0CAD-4C47-893B-56A2A00B6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628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933" name="AutoShape 119">
            <a:extLst>
              <a:ext uri="{FF2B5EF4-FFF2-40B4-BE49-F238E27FC236}">
                <a16:creationId xmlns:a16="http://schemas.microsoft.com/office/drawing/2014/main" id="{658CF182-678D-3C4C-B07F-24496EE6425D}"/>
              </a:ext>
            </a:extLst>
          </p:cNvPr>
          <p:cNvCxnSpPr>
            <a:cxnSpLocks noChangeShapeType="1"/>
            <a:stCxn id="79001" idx="6"/>
            <a:endCxn id="78932" idx="2"/>
          </p:cNvCxnSpPr>
          <p:nvPr/>
        </p:nvCxnSpPr>
        <p:spPr bwMode="auto">
          <a:xfrm flipV="1">
            <a:off x="5571066" y="5053014"/>
            <a:ext cx="1825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34" name="Oval 120">
            <a:extLst>
              <a:ext uri="{FF2B5EF4-FFF2-40B4-BE49-F238E27FC236}">
                <a16:creationId xmlns:a16="http://schemas.microsoft.com/office/drawing/2014/main" id="{747F8FD3-5BFB-7249-8EF4-536B6DE25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3428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sp>
        <p:nvSpPr>
          <p:cNvPr id="78935" name="Oval 121">
            <a:extLst>
              <a:ext uri="{FF2B5EF4-FFF2-40B4-BE49-F238E27FC236}">
                <a16:creationId xmlns:a16="http://schemas.microsoft.com/office/drawing/2014/main" id="{5D1D6827-EF3A-0846-9126-35026385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103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936" name="AutoShape 122">
            <a:extLst>
              <a:ext uri="{FF2B5EF4-FFF2-40B4-BE49-F238E27FC236}">
                <a16:creationId xmlns:a16="http://schemas.microsoft.com/office/drawing/2014/main" id="{8411CF2F-DB2D-C245-A4B3-C830972EAB37}"/>
              </a:ext>
            </a:extLst>
          </p:cNvPr>
          <p:cNvCxnSpPr>
            <a:cxnSpLocks noChangeShapeType="1"/>
            <a:stCxn id="78932" idx="6"/>
            <a:endCxn id="78935" idx="2"/>
          </p:cNvCxnSpPr>
          <p:nvPr/>
        </p:nvCxnSpPr>
        <p:spPr bwMode="auto">
          <a:xfrm>
            <a:off x="5799667" y="5053013"/>
            <a:ext cx="1984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37" name="Oval 123">
            <a:extLst>
              <a:ext uri="{FF2B5EF4-FFF2-40B4-BE49-F238E27FC236}">
                <a16:creationId xmlns:a16="http://schemas.microsoft.com/office/drawing/2014/main" id="{A1908E2B-7523-3445-819D-C8CFC64B6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028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C</a:t>
            </a:r>
          </a:p>
        </p:txBody>
      </p:sp>
      <p:sp>
        <p:nvSpPr>
          <p:cNvPr id="78938" name="Oval 124">
            <a:extLst>
              <a:ext uri="{FF2B5EF4-FFF2-40B4-BE49-F238E27FC236}">
                <a16:creationId xmlns:a16="http://schemas.microsoft.com/office/drawing/2014/main" id="{763254FB-8285-4643-84CA-0B8DC2EB9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703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939" name="AutoShape 125">
            <a:extLst>
              <a:ext uri="{FF2B5EF4-FFF2-40B4-BE49-F238E27FC236}">
                <a16:creationId xmlns:a16="http://schemas.microsoft.com/office/drawing/2014/main" id="{E346F5AA-CF68-4840-AE8C-680050EB7759}"/>
              </a:ext>
            </a:extLst>
          </p:cNvPr>
          <p:cNvCxnSpPr>
            <a:cxnSpLocks noChangeShapeType="1"/>
            <a:stCxn id="78935" idx="6"/>
            <a:endCxn id="78938" idx="2"/>
          </p:cNvCxnSpPr>
          <p:nvPr/>
        </p:nvCxnSpPr>
        <p:spPr bwMode="auto">
          <a:xfrm>
            <a:off x="6044141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40" name="Oval 126">
            <a:extLst>
              <a:ext uri="{FF2B5EF4-FFF2-40B4-BE49-F238E27FC236}">
                <a16:creationId xmlns:a16="http://schemas.microsoft.com/office/drawing/2014/main" id="{E8F3265B-B63D-7348-AFD5-F31E84C18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628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sp>
        <p:nvSpPr>
          <p:cNvPr id="78941" name="Oval 127">
            <a:extLst>
              <a:ext uri="{FF2B5EF4-FFF2-40B4-BE49-F238E27FC236}">
                <a16:creationId xmlns:a16="http://schemas.microsoft.com/office/drawing/2014/main" id="{B21B2E8C-90DF-9242-9DFE-2A398061F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303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942" name="AutoShape 128">
            <a:extLst>
              <a:ext uri="{FF2B5EF4-FFF2-40B4-BE49-F238E27FC236}">
                <a16:creationId xmlns:a16="http://schemas.microsoft.com/office/drawing/2014/main" id="{0B3C6BD1-97E1-544F-8E26-978867B423CE}"/>
              </a:ext>
            </a:extLst>
          </p:cNvPr>
          <p:cNvCxnSpPr>
            <a:cxnSpLocks noChangeShapeType="1"/>
            <a:stCxn id="78938" idx="6"/>
            <a:endCxn id="78941" idx="2"/>
          </p:cNvCxnSpPr>
          <p:nvPr/>
        </p:nvCxnSpPr>
        <p:spPr bwMode="auto">
          <a:xfrm>
            <a:off x="6272741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43" name="Oval 129">
            <a:extLst>
              <a:ext uri="{FF2B5EF4-FFF2-40B4-BE49-F238E27FC236}">
                <a16:creationId xmlns:a16="http://schemas.microsoft.com/office/drawing/2014/main" id="{039F9F3B-A562-044C-9C0B-2F1C0563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228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sp>
        <p:nvSpPr>
          <p:cNvPr id="78944" name="Oval 133">
            <a:extLst>
              <a:ext uri="{FF2B5EF4-FFF2-40B4-BE49-F238E27FC236}">
                <a16:creationId xmlns:a16="http://schemas.microsoft.com/office/drawing/2014/main" id="{25B3FA36-CDEE-B546-93C8-350C600DD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403" y="27677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C</a:t>
            </a:r>
          </a:p>
        </p:txBody>
      </p:sp>
      <p:cxnSp>
        <p:nvCxnSpPr>
          <p:cNvPr id="78945" name="AutoShape 134">
            <a:extLst>
              <a:ext uri="{FF2B5EF4-FFF2-40B4-BE49-F238E27FC236}">
                <a16:creationId xmlns:a16="http://schemas.microsoft.com/office/drawing/2014/main" id="{4534A089-EE9C-BC4C-BF70-B4F4A5F0B973}"/>
              </a:ext>
            </a:extLst>
          </p:cNvPr>
          <p:cNvCxnSpPr>
            <a:cxnSpLocks noChangeShapeType="1"/>
            <a:stCxn id="78950" idx="1"/>
            <a:endCxn id="78944" idx="5"/>
          </p:cNvCxnSpPr>
          <p:nvPr/>
        </p:nvCxnSpPr>
        <p:spPr bwMode="auto">
          <a:xfrm flipH="1" flipV="1">
            <a:off x="7726892" y="2985194"/>
            <a:ext cx="1365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46" name="Oval 135">
            <a:extLst>
              <a:ext uri="{FF2B5EF4-FFF2-40B4-BE49-F238E27FC236}">
                <a16:creationId xmlns:a16="http://schemas.microsoft.com/office/drawing/2014/main" id="{B52F1D9A-800C-EF4D-8319-6F19DFB99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903" y="24502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cxnSp>
        <p:nvCxnSpPr>
          <p:cNvPr id="78947" name="AutoShape 136">
            <a:extLst>
              <a:ext uri="{FF2B5EF4-FFF2-40B4-BE49-F238E27FC236}">
                <a16:creationId xmlns:a16="http://schemas.microsoft.com/office/drawing/2014/main" id="{01F7A2D7-B3F9-F44A-B1CB-A09A2543351C}"/>
              </a:ext>
            </a:extLst>
          </p:cNvPr>
          <p:cNvCxnSpPr>
            <a:cxnSpLocks noChangeShapeType="1"/>
            <a:stCxn id="78944" idx="7"/>
            <a:endCxn id="78946" idx="3"/>
          </p:cNvCxnSpPr>
          <p:nvPr/>
        </p:nvCxnSpPr>
        <p:spPr bwMode="auto">
          <a:xfrm flipV="1">
            <a:off x="7726892" y="2667694"/>
            <a:ext cx="1365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48" name="Oval 137">
            <a:extLst>
              <a:ext uri="{FF2B5EF4-FFF2-40B4-BE49-F238E27FC236}">
                <a16:creationId xmlns:a16="http://schemas.microsoft.com/office/drawing/2014/main" id="{734FC69E-BED8-D44A-8DBA-6DFB61CAC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903" y="24502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cxnSp>
        <p:nvCxnSpPr>
          <p:cNvPr id="78949" name="AutoShape 138">
            <a:extLst>
              <a:ext uri="{FF2B5EF4-FFF2-40B4-BE49-F238E27FC236}">
                <a16:creationId xmlns:a16="http://schemas.microsoft.com/office/drawing/2014/main" id="{3C76AFB0-81E8-C64B-89D9-E750A99A8C10}"/>
              </a:ext>
            </a:extLst>
          </p:cNvPr>
          <p:cNvCxnSpPr>
            <a:cxnSpLocks noChangeShapeType="1"/>
            <a:stCxn id="78946" idx="6"/>
            <a:endCxn id="78948" idx="2"/>
          </p:cNvCxnSpPr>
          <p:nvPr/>
        </p:nvCxnSpPr>
        <p:spPr bwMode="auto">
          <a:xfrm>
            <a:off x="8080903" y="2577205"/>
            <a:ext cx="254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50" name="Oval 139">
            <a:extLst>
              <a:ext uri="{FF2B5EF4-FFF2-40B4-BE49-F238E27FC236}">
                <a16:creationId xmlns:a16="http://schemas.microsoft.com/office/drawing/2014/main" id="{BA4C85DA-5374-3340-BBE1-2AD38D6FF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903" y="30852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C</a:t>
            </a:r>
          </a:p>
        </p:txBody>
      </p:sp>
      <p:cxnSp>
        <p:nvCxnSpPr>
          <p:cNvPr id="78951" name="AutoShape 140">
            <a:extLst>
              <a:ext uri="{FF2B5EF4-FFF2-40B4-BE49-F238E27FC236}">
                <a16:creationId xmlns:a16="http://schemas.microsoft.com/office/drawing/2014/main" id="{3A7D9A54-9457-F444-8089-1B2CB4AF313A}"/>
              </a:ext>
            </a:extLst>
          </p:cNvPr>
          <p:cNvCxnSpPr>
            <a:cxnSpLocks noChangeShapeType="1"/>
            <a:stCxn id="78959" idx="3"/>
            <a:endCxn id="78953" idx="7"/>
          </p:cNvCxnSpPr>
          <p:nvPr/>
        </p:nvCxnSpPr>
        <p:spPr bwMode="auto">
          <a:xfrm flipH="1">
            <a:off x="8552392" y="2985194"/>
            <a:ext cx="1365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52" name="Oval 141">
            <a:extLst>
              <a:ext uri="{FF2B5EF4-FFF2-40B4-BE49-F238E27FC236}">
                <a16:creationId xmlns:a16="http://schemas.microsoft.com/office/drawing/2014/main" id="{CF233339-1E10-844C-B278-932A3999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903" y="35297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sp>
        <p:nvSpPr>
          <p:cNvPr id="78953" name="Oval 142">
            <a:extLst>
              <a:ext uri="{FF2B5EF4-FFF2-40B4-BE49-F238E27FC236}">
                <a16:creationId xmlns:a16="http://schemas.microsoft.com/office/drawing/2014/main" id="{27464C03-55E5-E844-87C2-EA2FB98C0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903" y="30852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sp>
        <p:nvSpPr>
          <p:cNvPr id="78954" name="Oval 143">
            <a:extLst>
              <a:ext uri="{FF2B5EF4-FFF2-40B4-BE49-F238E27FC236}">
                <a16:creationId xmlns:a16="http://schemas.microsoft.com/office/drawing/2014/main" id="{BF753A56-6684-7247-B27A-BE2E4D195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903" y="35297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cxnSp>
        <p:nvCxnSpPr>
          <p:cNvPr id="78955" name="AutoShape 144">
            <a:extLst>
              <a:ext uri="{FF2B5EF4-FFF2-40B4-BE49-F238E27FC236}">
                <a16:creationId xmlns:a16="http://schemas.microsoft.com/office/drawing/2014/main" id="{16119ECD-376B-EB40-89F1-106025853BC2}"/>
              </a:ext>
            </a:extLst>
          </p:cNvPr>
          <p:cNvCxnSpPr>
            <a:cxnSpLocks noChangeShapeType="1"/>
            <a:stCxn id="78950" idx="5"/>
            <a:endCxn id="78954" idx="1"/>
          </p:cNvCxnSpPr>
          <p:nvPr/>
        </p:nvCxnSpPr>
        <p:spPr bwMode="auto">
          <a:xfrm>
            <a:off x="8044392" y="3302694"/>
            <a:ext cx="327025" cy="263525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56" name="AutoShape 145">
            <a:extLst>
              <a:ext uri="{FF2B5EF4-FFF2-40B4-BE49-F238E27FC236}">
                <a16:creationId xmlns:a16="http://schemas.microsoft.com/office/drawing/2014/main" id="{BD45B7E6-B730-6B4A-90CE-80E91A995B26}"/>
              </a:ext>
            </a:extLst>
          </p:cNvPr>
          <p:cNvCxnSpPr>
            <a:cxnSpLocks noChangeShapeType="1"/>
            <a:stCxn id="78954" idx="0"/>
            <a:endCxn id="78953" idx="4"/>
          </p:cNvCxnSpPr>
          <p:nvPr/>
        </p:nvCxnSpPr>
        <p:spPr bwMode="auto">
          <a:xfrm flipV="1">
            <a:off x="8461903" y="3339205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57" name="AutoShape 146">
            <a:extLst>
              <a:ext uri="{FF2B5EF4-FFF2-40B4-BE49-F238E27FC236}">
                <a16:creationId xmlns:a16="http://schemas.microsoft.com/office/drawing/2014/main" id="{FA4E3D58-5917-AB48-AC1D-4629F9B56A59}"/>
              </a:ext>
            </a:extLst>
          </p:cNvPr>
          <p:cNvCxnSpPr>
            <a:cxnSpLocks noChangeShapeType="1"/>
            <a:stCxn id="78952" idx="0"/>
            <a:endCxn id="78950" idx="4"/>
          </p:cNvCxnSpPr>
          <p:nvPr/>
        </p:nvCxnSpPr>
        <p:spPr bwMode="auto">
          <a:xfrm flipV="1">
            <a:off x="7953903" y="3339205"/>
            <a:ext cx="0" cy="190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58" name="AutoShape 147">
            <a:extLst>
              <a:ext uri="{FF2B5EF4-FFF2-40B4-BE49-F238E27FC236}">
                <a16:creationId xmlns:a16="http://schemas.microsoft.com/office/drawing/2014/main" id="{B532F443-B5F8-9A41-8C9E-6FD3416494FB}"/>
              </a:ext>
            </a:extLst>
          </p:cNvPr>
          <p:cNvCxnSpPr>
            <a:cxnSpLocks noChangeShapeType="1"/>
            <a:stCxn id="78952" idx="7"/>
            <a:endCxn id="78953" idx="3"/>
          </p:cNvCxnSpPr>
          <p:nvPr/>
        </p:nvCxnSpPr>
        <p:spPr bwMode="auto">
          <a:xfrm flipV="1">
            <a:off x="8044392" y="3302694"/>
            <a:ext cx="327025" cy="263525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59" name="Oval 148">
            <a:extLst>
              <a:ext uri="{FF2B5EF4-FFF2-40B4-BE49-F238E27FC236}">
                <a16:creationId xmlns:a16="http://schemas.microsoft.com/office/drawing/2014/main" id="{F408C5E5-03C7-3E4E-A6A2-BABD0D517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403" y="27677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cxnSp>
        <p:nvCxnSpPr>
          <p:cNvPr id="78960" name="AutoShape 149">
            <a:extLst>
              <a:ext uri="{FF2B5EF4-FFF2-40B4-BE49-F238E27FC236}">
                <a16:creationId xmlns:a16="http://schemas.microsoft.com/office/drawing/2014/main" id="{2F635D12-928B-474B-8EE0-CAABFB0D0A9B}"/>
              </a:ext>
            </a:extLst>
          </p:cNvPr>
          <p:cNvCxnSpPr>
            <a:cxnSpLocks noChangeShapeType="1"/>
            <a:stCxn id="78948" idx="5"/>
            <a:endCxn id="78959" idx="1"/>
          </p:cNvCxnSpPr>
          <p:nvPr/>
        </p:nvCxnSpPr>
        <p:spPr bwMode="auto">
          <a:xfrm>
            <a:off x="8552392" y="2667694"/>
            <a:ext cx="136525" cy="136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61" name="Oval 150">
            <a:extLst>
              <a:ext uri="{FF2B5EF4-FFF2-40B4-BE49-F238E27FC236}">
                <a16:creationId xmlns:a16="http://schemas.microsoft.com/office/drawing/2014/main" id="{6D804447-15B9-1041-84C6-784DC2C31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078" y="39488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sp>
        <p:nvSpPr>
          <p:cNvPr id="78962" name="Oval 151">
            <a:extLst>
              <a:ext uri="{FF2B5EF4-FFF2-40B4-BE49-F238E27FC236}">
                <a16:creationId xmlns:a16="http://schemas.microsoft.com/office/drawing/2014/main" id="{A5EF39AF-57B0-CA42-833B-FE0D661B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8078" y="39488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cxnSp>
        <p:nvCxnSpPr>
          <p:cNvPr id="78963" name="AutoShape 152">
            <a:extLst>
              <a:ext uri="{FF2B5EF4-FFF2-40B4-BE49-F238E27FC236}">
                <a16:creationId xmlns:a16="http://schemas.microsoft.com/office/drawing/2014/main" id="{9D991177-D2D1-E440-86B1-A155DFD25325}"/>
              </a:ext>
            </a:extLst>
          </p:cNvPr>
          <p:cNvCxnSpPr>
            <a:cxnSpLocks noChangeShapeType="1"/>
            <a:stCxn id="78962" idx="0"/>
            <a:endCxn id="78954" idx="4"/>
          </p:cNvCxnSpPr>
          <p:nvPr/>
        </p:nvCxnSpPr>
        <p:spPr bwMode="auto">
          <a:xfrm flipH="1" flipV="1">
            <a:off x="8461904" y="3783705"/>
            <a:ext cx="3175" cy="165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64" name="AutoShape 153">
            <a:extLst>
              <a:ext uri="{FF2B5EF4-FFF2-40B4-BE49-F238E27FC236}">
                <a16:creationId xmlns:a16="http://schemas.microsoft.com/office/drawing/2014/main" id="{7C05D5CB-E7A8-0648-BBEF-FBE9E47D52B9}"/>
              </a:ext>
            </a:extLst>
          </p:cNvPr>
          <p:cNvCxnSpPr>
            <a:cxnSpLocks noChangeShapeType="1"/>
            <a:stCxn id="78961" idx="0"/>
            <a:endCxn id="78952" idx="4"/>
          </p:cNvCxnSpPr>
          <p:nvPr/>
        </p:nvCxnSpPr>
        <p:spPr bwMode="auto">
          <a:xfrm flipH="1" flipV="1">
            <a:off x="7953904" y="3783705"/>
            <a:ext cx="3175" cy="165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65" name="AutoShape 154">
            <a:extLst>
              <a:ext uri="{FF2B5EF4-FFF2-40B4-BE49-F238E27FC236}">
                <a16:creationId xmlns:a16="http://schemas.microsoft.com/office/drawing/2014/main" id="{2DF34D63-C0AC-FF48-A284-B645509BF40E}"/>
              </a:ext>
            </a:extLst>
          </p:cNvPr>
          <p:cNvCxnSpPr>
            <a:cxnSpLocks noChangeShapeType="1"/>
            <a:stCxn id="78961" idx="6"/>
            <a:endCxn id="78962" idx="2"/>
          </p:cNvCxnSpPr>
          <p:nvPr/>
        </p:nvCxnSpPr>
        <p:spPr bwMode="auto">
          <a:xfrm>
            <a:off x="8084078" y="4075805"/>
            <a:ext cx="254000" cy="0"/>
          </a:xfrm>
          <a:prstGeom prst="straightConnector1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66" name="Oval 155">
            <a:extLst>
              <a:ext uri="{FF2B5EF4-FFF2-40B4-BE49-F238E27FC236}">
                <a16:creationId xmlns:a16="http://schemas.microsoft.com/office/drawing/2014/main" id="{68D07F84-3DB6-7F45-9846-C496B412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878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78967" name="Oval 156">
            <a:extLst>
              <a:ext uri="{FF2B5EF4-FFF2-40B4-BE49-F238E27FC236}">
                <a16:creationId xmlns:a16="http://schemas.microsoft.com/office/drawing/2014/main" id="{833CA1CF-51B7-9A4B-A2A7-F96A23F48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478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968" name="AutoShape 157">
            <a:extLst>
              <a:ext uri="{FF2B5EF4-FFF2-40B4-BE49-F238E27FC236}">
                <a16:creationId xmlns:a16="http://schemas.microsoft.com/office/drawing/2014/main" id="{1688277B-F514-F14B-9049-C860B791296A}"/>
              </a:ext>
            </a:extLst>
          </p:cNvPr>
          <p:cNvCxnSpPr>
            <a:cxnSpLocks noChangeShapeType="1"/>
            <a:stCxn id="78966" idx="6"/>
            <a:endCxn id="78967" idx="2"/>
          </p:cNvCxnSpPr>
          <p:nvPr/>
        </p:nvCxnSpPr>
        <p:spPr bwMode="auto">
          <a:xfrm>
            <a:off x="7164916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69" name="Oval 158">
            <a:extLst>
              <a:ext uri="{FF2B5EF4-FFF2-40B4-BE49-F238E27FC236}">
                <a16:creationId xmlns:a16="http://schemas.microsoft.com/office/drawing/2014/main" id="{D26931B0-0D26-9143-AF00-1B743A986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928" y="5113338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sp>
        <p:nvSpPr>
          <p:cNvPr id="78970" name="Oval 159">
            <a:extLst>
              <a:ext uri="{FF2B5EF4-FFF2-40B4-BE49-F238E27FC236}">
                <a16:creationId xmlns:a16="http://schemas.microsoft.com/office/drawing/2014/main" id="{E10E3007-D5DB-CE44-ABBC-CE3A6EC44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403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sp>
        <p:nvSpPr>
          <p:cNvPr id="78971" name="Oval 160">
            <a:extLst>
              <a:ext uri="{FF2B5EF4-FFF2-40B4-BE49-F238E27FC236}">
                <a16:creationId xmlns:a16="http://schemas.microsoft.com/office/drawing/2014/main" id="{830F5B1D-BCF6-8340-BA7E-6D833C561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6078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972" name="AutoShape 161">
            <a:extLst>
              <a:ext uri="{FF2B5EF4-FFF2-40B4-BE49-F238E27FC236}">
                <a16:creationId xmlns:a16="http://schemas.microsoft.com/office/drawing/2014/main" id="{B69B87C9-F0B1-1C44-90DB-0D47A1E8F5B5}"/>
              </a:ext>
            </a:extLst>
          </p:cNvPr>
          <p:cNvCxnSpPr>
            <a:cxnSpLocks noChangeShapeType="1"/>
            <a:stCxn id="78967" idx="6"/>
            <a:endCxn id="78971" idx="2"/>
          </p:cNvCxnSpPr>
          <p:nvPr/>
        </p:nvCxnSpPr>
        <p:spPr bwMode="auto">
          <a:xfrm>
            <a:off x="7393516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73" name="Oval 162">
            <a:extLst>
              <a:ext uri="{FF2B5EF4-FFF2-40B4-BE49-F238E27FC236}">
                <a16:creationId xmlns:a16="http://schemas.microsoft.com/office/drawing/2014/main" id="{24ED764E-BA09-D646-8F51-891DC1708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003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sp>
        <p:nvSpPr>
          <p:cNvPr id="78974" name="Oval 163">
            <a:extLst>
              <a:ext uri="{FF2B5EF4-FFF2-40B4-BE49-F238E27FC236}">
                <a16:creationId xmlns:a16="http://schemas.microsoft.com/office/drawing/2014/main" id="{2ADCACC3-713C-C947-9641-FA1250008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678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975" name="AutoShape 164">
            <a:extLst>
              <a:ext uri="{FF2B5EF4-FFF2-40B4-BE49-F238E27FC236}">
                <a16:creationId xmlns:a16="http://schemas.microsoft.com/office/drawing/2014/main" id="{2D437968-90F9-D74D-BF73-2A124DA9B141}"/>
              </a:ext>
            </a:extLst>
          </p:cNvPr>
          <p:cNvCxnSpPr>
            <a:cxnSpLocks noChangeShapeType="1"/>
            <a:stCxn id="78971" idx="6"/>
            <a:endCxn id="78974" idx="2"/>
          </p:cNvCxnSpPr>
          <p:nvPr/>
        </p:nvCxnSpPr>
        <p:spPr bwMode="auto">
          <a:xfrm>
            <a:off x="7622116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76" name="Oval 165">
            <a:extLst>
              <a:ext uri="{FF2B5EF4-FFF2-40B4-BE49-F238E27FC236}">
                <a16:creationId xmlns:a16="http://schemas.microsoft.com/office/drawing/2014/main" id="{9C1BFBA8-E906-DB45-AF48-B646A7FF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603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sp>
        <p:nvSpPr>
          <p:cNvPr id="78977" name="Oval 166">
            <a:extLst>
              <a:ext uri="{FF2B5EF4-FFF2-40B4-BE49-F238E27FC236}">
                <a16:creationId xmlns:a16="http://schemas.microsoft.com/office/drawing/2014/main" id="{E049D3E4-52E8-054B-B7A2-5FFBD29C4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3278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978" name="AutoShape 167">
            <a:extLst>
              <a:ext uri="{FF2B5EF4-FFF2-40B4-BE49-F238E27FC236}">
                <a16:creationId xmlns:a16="http://schemas.microsoft.com/office/drawing/2014/main" id="{86F3EE98-698C-9E47-A52E-1E2EA8E62C8F}"/>
              </a:ext>
            </a:extLst>
          </p:cNvPr>
          <p:cNvCxnSpPr>
            <a:cxnSpLocks noChangeShapeType="1"/>
            <a:stCxn id="78974" idx="6"/>
            <a:endCxn id="78977" idx="2"/>
          </p:cNvCxnSpPr>
          <p:nvPr/>
        </p:nvCxnSpPr>
        <p:spPr bwMode="auto">
          <a:xfrm>
            <a:off x="7850716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79" name="Oval 168">
            <a:extLst>
              <a:ext uri="{FF2B5EF4-FFF2-40B4-BE49-F238E27FC236}">
                <a16:creationId xmlns:a16="http://schemas.microsoft.com/office/drawing/2014/main" id="{EDA7A54D-38E8-4140-B3EC-EA0461FBA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203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sp>
        <p:nvSpPr>
          <p:cNvPr id="78980" name="Oval 169">
            <a:extLst>
              <a:ext uri="{FF2B5EF4-FFF2-40B4-BE49-F238E27FC236}">
                <a16:creationId xmlns:a16="http://schemas.microsoft.com/office/drawing/2014/main" id="{14B0E4E6-631D-564D-A62C-2F0F74BAC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878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981" name="AutoShape 170">
            <a:extLst>
              <a:ext uri="{FF2B5EF4-FFF2-40B4-BE49-F238E27FC236}">
                <a16:creationId xmlns:a16="http://schemas.microsoft.com/office/drawing/2014/main" id="{47D7B6E5-FB4E-8A42-B0E2-3F336F671630}"/>
              </a:ext>
            </a:extLst>
          </p:cNvPr>
          <p:cNvCxnSpPr>
            <a:cxnSpLocks noChangeShapeType="1"/>
            <a:stCxn id="78977" idx="6"/>
            <a:endCxn id="78980" idx="2"/>
          </p:cNvCxnSpPr>
          <p:nvPr/>
        </p:nvCxnSpPr>
        <p:spPr bwMode="auto">
          <a:xfrm>
            <a:off x="8079316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82" name="Oval 171">
            <a:extLst>
              <a:ext uri="{FF2B5EF4-FFF2-40B4-BE49-F238E27FC236}">
                <a16:creationId xmlns:a16="http://schemas.microsoft.com/office/drawing/2014/main" id="{3D9A2D85-8EF2-D344-BB03-B11F25647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9803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sp>
        <p:nvSpPr>
          <p:cNvPr id="78983" name="Oval 172">
            <a:extLst>
              <a:ext uri="{FF2B5EF4-FFF2-40B4-BE49-F238E27FC236}">
                <a16:creationId xmlns:a16="http://schemas.microsoft.com/office/drawing/2014/main" id="{B8C6A885-9617-0A49-A764-5F0AA181C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478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984" name="AutoShape 173">
            <a:extLst>
              <a:ext uri="{FF2B5EF4-FFF2-40B4-BE49-F238E27FC236}">
                <a16:creationId xmlns:a16="http://schemas.microsoft.com/office/drawing/2014/main" id="{1BB54B60-1773-4046-8634-01AC9409141C}"/>
              </a:ext>
            </a:extLst>
          </p:cNvPr>
          <p:cNvCxnSpPr>
            <a:cxnSpLocks noChangeShapeType="1"/>
            <a:stCxn id="78980" idx="6"/>
            <a:endCxn id="78983" idx="2"/>
          </p:cNvCxnSpPr>
          <p:nvPr/>
        </p:nvCxnSpPr>
        <p:spPr bwMode="auto">
          <a:xfrm>
            <a:off x="8307916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85" name="Oval 174">
            <a:extLst>
              <a:ext uri="{FF2B5EF4-FFF2-40B4-BE49-F238E27FC236}">
                <a16:creationId xmlns:a16="http://schemas.microsoft.com/office/drawing/2014/main" id="{938751B2-23D8-924E-B951-B8E5C3F2E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403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C</a:t>
            </a:r>
          </a:p>
        </p:txBody>
      </p:sp>
      <p:sp>
        <p:nvSpPr>
          <p:cNvPr id="78986" name="Oval 175">
            <a:extLst>
              <a:ext uri="{FF2B5EF4-FFF2-40B4-BE49-F238E27FC236}">
                <a16:creationId xmlns:a16="http://schemas.microsoft.com/office/drawing/2014/main" id="{9E1C6870-D1D7-294F-AA28-A26303685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9078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987" name="AutoShape 176">
            <a:extLst>
              <a:ext uri="{FF2B5EF4-FFF2-40B4-BE49-F238E27FC236}">
                <a16:creationId xmlns:a16="http://schemas.microsoft.com/office/drawing/2014/main" id="{B59F5B19-85E4-1242-97E6-03B28BBDF61A}"/>
              </a:ext>
            </a:extLst>
          </p:cNvPr>
          <p:cNvCxnSpPr>
            <a:cxnSpLocks noChangeShapeType="1"/>
            <a:stCxn id="78983" idx="6"/>
            <a:endCxn id="78986" idx="2"/>
          </p:cNvCxnSpPr>
          <p:nvPr/>
        </p:nvCxnSpPr>
        <p:spPr bwMode="auto">
          <a:xfrm>
            <a:off x="8536516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88" name="Oval 177">
            <a:extLst>
              <a:ext uri="{FF2B5EF4-FFF2-40B4-BE49-F238E27FC236}">
                <a16:creationId xmlns:a16="http://schemas.microsoft.com/office/drawing/2014/main" id="{A08CE26F-D7A3-C146-B3D3-3C52F9788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7003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C</a:t>
            </a:r>
          </a:p>
        </p:txBody>
      </p:sp>
      <p:sp>
        <p:nvSpPr>
          <p:cNvPr id="78989" name="Oval 178">
            <a:extLst>
              <a:ext uri="{FF2B5EF4-FFF2-40B4-BE49-F238E27FC236}">
                <a16:creationId xmlns:a16="http://schemas.microsoft.com/office/drawing/2014/main" id="{F342D7F6-CC74-D245-8544-A01124A40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678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990" name="AutoShape 179">
            <a:extLst>
              <a:ext uri="{FF2B5EF4-FFF2-40B4-BE49-F238E27FC236}">
                <a16:creationId xmlns:a16="http://schemas.microsoft.com/office/drawing/2014/main" id="{0037D37A-A311-BE4C-8822-85287615EF2F}"/>
              </a:ext>
            </a:extLst>
          </p:cNvPr>
          <p:cNvCxnSpPr>
            <a:cxnSpLocks noChangeShapeType="1"/>
            <a:stCxn id="78986" idx="6"/>
            <a:endCxn id="78989" idx="2"/>
          </p:cNvCxnSpPr>
          <p:nvPr/>
        </p:nvCxnSpPr>
        <p:spPr bwMode="auto">
          <a:xfrm>
            <a:off x="8765116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91" name="Oval 180">
            <a:extLst>
              <a:ext uri="{FF2B5EF4-FFF2-40B4-BE49-F238E27FC236}">
                <a16:creationId xmlns:a16="http://schemas.microsoft.com/office/drawing/2014/main" id="{29308F05-1884-4743-836D-1AF78D662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5603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A</a:t>
            </a:r>
          </a:p>
        </p:txBody>
      </p:sp>
      <p:sp>
        <p:nvSpPr>
          <p:cNvPr id="78992" name="Oval 181">
            <a:extLst>
              <a:ext uri="{FF2B5EF4-FFF2-40B4-BE49-F238E27FC236}">
                <a16:creationId xmlns:a16="http://schemas.microsoft.com/office/drawing/2014/main" id="{3A6C2452-74DA-6948-AD26-E6B140630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278" y="5029200"/>
            <a:ext cx="46038" cy="46038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8993" name="AutoShape 182">
            <a:extLst>
              <a:ext uri="{FF2B5EF4-FFF2-40B4-BE49-F238E27FC236}">
                <a16:creationId xmlns:a16="http://schemas.microsoft.com/office/drawing/2014/main" id="{7AEAA263-8C50-3B46-BC15-BC8C3F4AB68C}"/>
              </a:ext>
            </a:extLst>
          </p:cNvPr>
          <p:cNvCxnSpPr>
            <a:cxnSpLocks noChangeShapeType="1"/>
            <a:stCxn id="78989" idx="6"/>
            <a:endCxn id="78992" idx="2"/>
          </p:cNvCxnSpPr>
          <p:nvPr/>
        </p:nvCxnSpPr>
        <p:spPr bwMode="auto">
          <a:xfrm>
            <a:off x="8993716" y="5053013"/>
            <a:ext cx="18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94" name="Oval 183">
            <a:extLst>
              <a:ext uri="{FF2B5EF4-FFF2-40B4-BE49-F238E27FC236}">
                <a16:creationId xmlns:a16="http://schemas.microsoft.com/office/drawing/2014/main" id="{F8314021-F7EC-DB46-9FF2-B30DBF411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203" y="5105400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U</a:t>
            </a:r>
          </a:p>
        </p:txBody>
      </p:sp>
      <p:sp>
        <p:nvSpPr>
          <p:cNvPr id="78995" name="Rectangle 190">
            <a:extLst>
              <a:ext uri="{FF2B5EF4-FFF2-40B4-BE49-F238E27FC236}">
                <a16:creationId xmlns:a16="http://schemas.microsoft.com/office/drawing/2014/main" id="{E425A967-B4B7-8B46-9C10-ACF9D398B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5428" y="5789614"/>
            <a:ext cx="1064394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accent1"/>
                </a:solidFill>
              </a:rPr>
              <a:t>sharp turn</a:t>
            </a:r>
          </a:p>
        </p:txBody>
      </p:sp>
      <p:sp>
        <p:nvSpPr>
          <p:cNvPr id="78996" name="Rectangle 191">
            <a:extLst>
              <a:ext uri="{FF2B5EF4-FFF2-40B4-BE49-F238E27FC236}">
                <a16:creationId xmlns:a16="http://schemas.microsoft.com/office/drawing/2014/main" id="{FE847AD0-7445-CE45-8E1C-9F8326DAE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316" y="5789614"/>
            <a:ext cx="87524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accent1"/>
                </a:solidFill>
              </a:rPr>
              <a:t>crossing</a:t>
            </a:r>
          </a:p>
        </p:txBody>
      </p:sp>
      <p:sp>
        <p:nvSpPr>
          <p:cNvPr id="78997" name="Rectangle 192">
            <a:extLst>
              <a:ext uri="{FF2B5EF4-FFF2-40B4-BE49-F238E27FC236}">
                <a16:creationId xmlns:a16="http://schemas.microsoft.com/office/drawing/2014/main" id="{408B966A-ADE7-7D4F-96B2-F00906DA3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66" y="5789614"/>
            <a:ext cx="376706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6600"/>
                </a:solidFill>
              </a:rPr>
              <a:t>ok</a:t>
            </a:r>
          </a:p>
        </p:txBody>
      </p:sp>
      <p:sp>
        <p:nvSpPr>
          <p:cNvPr id="78998" name="Line 193">
            <a:extLst>
              <a:ext uri="{FF2B5EF4-FFF2-40B4-BE49-F238E27FC236}">
                <a16:creationId xmlns:a16="http://schemas.microsoft.com/office/drawing/2014/main" id="{B69D1262-0FAE-F44D-87C9-A8975BEBC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6078" y="5491163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78999" name="Oval 194">
            <a:extLst>
              <a:ext uri="{FF2B5EF4-FFF2-40B4-BE49-F238E27FC236}">
                <a16:creationId xmlns:a16="http://schemas.microsoft.com/office/drawing/2014/main" id="{3FC20518-24EA-8242-8C6D-486335736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028" y="2297805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cxnSp>
        <p:nvCxnSpPr>
          <p:cNvPr id="79000" name="AutoShape 195">
            <a:extLst>
              <a:ext uri="{FF2B5EF4-FFF2-40B4-BE49-F238E27FC236}">
                <a16:creationId xmlns:a16="http://schemas.microsoft.com/office/drawing/2014/main" id="{0721C246-617B-C546-8C03-8883671B4E07}"/>
              </a:ext>
            </a:extLst>
          </p:cNvPr>
          <p:cNvCxnSpPr>
            <a:cxnSpLocks noChangeShapeType="1"/>
            <a:stCxn id="78999" idx="3"/>
            <a:endCxn id="78904" idx="7"/>
          </p:cNvCxnSpPr>
          <p:nvPr/>
        </p:nvCxnSpPr>
        <p:spPr bwMode="auto">
          <a:xfrm flipH="1">
            <a:off x="5259917" y="2515294"/>
            <a:ext cx="174625" cy="174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001" name="Oval 196">
            <a:extLst>
              <a:ext uri="{FF2B5EF4-FFF2-40B4-BE49-F238E27FC236}">
                <a16:creationId xmlns:a16="http://schemas.microsoft.com/office/drawing/2014/main" id="{2182BDA2-9864-7E42-8E16-78808CD63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028" y="5030789"/>
            <a:ext cx="46038" cy="4603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79002" name="AutoShape 197">
            <a:extLst>
              <a:ext uri="{FF2B5EF4-FFF2-40B4-BE49-F238E27FC236}">
                <a16:creationId xmlns:a16="http://schemas.microsoft.com/office/drawing/2014/main" id="{E8A652B9-1E6E-3A48-A05E-1BECDC140A35}"/>
              </a:ext>
            </a:extLst>
          </p:cNvPr>
          <p:cNvCxnSpPr>
            <a:cxnSpLocks noChangeShapeType="1"/>
            <a:stCxn id="78929" idx="6"/>
            <a:endCxn id="79001" idx="2"/>
          </p:cNvCxnSpPr>
          <p:nvPr/>
        </p:nvCxnSpPr>
        <p:spPr bwMode="auto">
          <a:xfrm>
            <a:off x="5332942" y="5053014"/>
            <a:ext cx="1920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003" name="Oval 198">
            <a:extLst>
              <a:ext uri="{FF2B5EF4-FFF2-40B4-BE49-F238E27FC236}">
                <a16:creationId xmlns:a16="http://schemas.microsoft.com/office/drawing/2014/main" id="{CC2B9947-88C7-BD4B-B6F4-7EB6630C6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266" y="5106988"/>
            <a:ext cx="254000" cy="254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G</a:t>
            </a:r>
          </a:p>
        </p:txBody>
      </p:sp>
      <p:sp>
        <p:nvSpPr>
          <p:cNvPr id="79004" name="Rectangle 199">
            <a:extLst>
              <a:ext uri="{FF2B5EF4-FFF2-40B4-BE49-F238E27FC236}">
                <a16:creationId xmlns:a16="http://schemas.microsoft.com/office/drawing/2014/main" id="{913BE47E-9A9C-BB40-B29C-9427F838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079" y="5322889"/>
            <a:ext cx="299569" cy="27764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tIns="46038" rIns="73152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ym typeface="Symbol" pitchFamily="2" charset="2"/>
              </a:rPr>
              <a:t>4</a:t>
            </a:r>
            <a:endParaRPr lang="en-US" altLang="zh-CN" sz="1200"/>
          </a:p>
        </p:txBody>
      </p:sp>
      <p:cxnSp>
        <p:nvCxnSpPr>
          <p:cNvPr id="79005" name="AutoShape 200">
            <a:extLst>
              <a:ext uri="{FF2B5EF4-FFF2-40B4-BE49-F238E27FC236}">
                <a16:creationId xmlns:a16="http://schemas.microsoft.com/office/drawing/2014/main" id="{E7F58778-A954-FA42-AE6C-AAB3906DD19D}"/>
              </a:ext>
            </a:extLst>
          </p:cNvPr>
          <p:cNvCxnSpPr>
            <a:cxnSpLocks noChangeShapeType="1"/>
            <a:stCxn id="78874" idx="0"/>
            <a:endCxn id="78900" idx="0"/>
          </p:cNvCxnSpPr>
          <p:nvPr/>
        </p:nvCxnSpPr>
        <p:spPr bwMode="auto">
          <a:xfrm rot="5400000" flipV="1">
            <a:off x="2950897" y="4001294"/>
            <a:ext cx="1588" cy="2057400"/>
          </a:xfrm>
          <a:prstGeom prst="bentConnector3">
            <a:avLst>
              <a:gd name="adj1" fmla="val -309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006" name="AutoShape 201">
            <a:extLst>
              <a:ext uri="{FF2B5EF4-FFF2-40B4-BE49-F238E27FC236}">
                <a16:creationId xmlns:a16="http://schemas.microsoft.com/office/drawing/2014/main" id="{98DECD71-40FE-004F-9760-0B4E9E802C2C}"/>
              </a:ext>
            </a:extLst>
          </p:cNvPr>
          <p:cNvCxnSpPr>
            <a:cxnSpLocks noChangeShapeType="1"/>
            <a:stCxn id="78875" idx="0"/>
            <a:endCxn id="78897" idx="0"/>
          </p:cNvCxnSpPr>
          <p:nvPr/>
        </p:nvCxnSpPr>
        <p:spPr bwMode="auto">
          <a:xfrm rot="5400000" flipV="1">
            <a:off x="2950897" y="4229894"/>
            <a:ext cx="1588" cy="1600200"/>
          </a:xfrm>
          <a:prstGeom prst="bentConnector3">
            <a:avLst>
              <a:gd name="adj1" fmla="val -22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007" name="AutoShape 202">
            <a:extLst>
              <a:ext uri="{FF2B5EF4-FFF2-40B4-BE49-F238E27FC236}">
                <a16:creationId xmlns:a16="http://schemas.microsoft.com/office/drawing/2014/main" id="{55926A65-CA3E-864A-98BA-014F5FD34176}"/>
              </a:ext>
            </a:extLst>
          </p:cNvPr>
          <p:cNvCxnSpPr>
            <a:cxnSpLocks noChangeShapeType="1"/>
            <a:stCxn id="78879" idx="0"/>
            <a:endCxn id="78894" idx="0"/>
          </p:cNvCxnSpPr>
          <p:nvPr/>
        </p:nvCxnSpPr>
        <p:spPr bwMode="auto">
          <a:xfrm rot="5400000" flipV="1">
            <a:off x="2950897" y="4458494"/>
            <a:ext cx="1588" cy="1143000"/>
          </a:xfrm>
          <a:prstGeom prst="bentConnector3">
            <a:avLst>
              <a:gd name="adj1" fmla="val -12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008" name="AutoShape 203">
            <a:extLst>
              <a:ext uri="{FF2B5EF4-FFF2-40B4-BE49-F238E27FC236}">
                <a16:creationId xmlns:a16="http://schemas.microsoft.com/office/drawing/2014/main" id="{A91D37F5-8A36-674F-AAF4-92A36C3FE112}"/>
              </a:ext>
            </a:extLst>
          </p:cNvPr>
          <p:cNvCxnSpPr>
            <a:cxnSpLocks noChangeShapeType="1"/>
            <a:stCxn id="78921" idx="0"/>
            <a:endCxn id="78941" idx="0"/>
          </p:cNvCxnSpPr>
          <p:nvPr/>
        </p:nvCxnSpPr>
        <p:spPr bwMode="auto">
          <a:xfrm rot="5400000" flipV="1">
            <a:off x="5551222" y="4102894"/>
            <a:ext cx="1588" cy="1854200"/>
          </a:xfrm>
          <a:prstGeom prst="bentConnector3">
            <a:avLst>
              <a:gd name="adj1" fmla="val -300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009" name="AutoShape 204">
            <a:extLst>
              <a:ext uri="{FF2B5EF4-FFF2-40B4-BE49-F238E27FC236}">
                <a16:creationId xmlns:a16="http://schemas.microsoft.com/office/drawing/2014/main" id="{F2E26B99-60D8-7C45-B91F-B4AC5064C8B8}"/>
              </a:ext>
            </a:extLst>
          </p:cNvPr>
          <p:cNvCxnSpPr>
            <a:cxnSpLocks noChangeShapeType="1"/>
            <a:stCxn id="78922" idx="0"/>
            <a:endCxn id="78938" idx="0"/>
          </p:cNvCxnSpPr>
          <p:nvPr/>
        </p:nvCxnSpPr>
        <p:spPr bwMode="auto">
          <a:xfrm rot="5400000" flipV="1">
            <a:off x="5551222" y="4331494"/>
            <a:ext cx="1588" cy="1397000"/>
          </a:xfrm>
          <a:prstGeom prst="bentConnector3">
            <a:avLst>
              <a:gd name="adj1" fmla="val -213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010" name="AutoShape 205">
            <a:extLst>
              <a:ext uri="{FF2B5EF4-FFF2-40B4-BE49-F238E27FC236}">
                <a16:creationId xmlns:a16="http://schemas.microsoft.com/office/drawing/2014/main" id="{0E0D0715-572C-814B-A1F2-22379468012B}"/>
              </a:ext>
            </a:extLst>
          </p:cNvPr>
          <p:cNvCxnSpPr>
            <a:cxnSpLocks noChangeShapeType="1"/>
            <a:stCxn id="78926" idx="0"/>
            <a:endCxn id="78935" idx="0"/>
          </p:cNvCxnSpPr>
          <p:nvPr/>
        </p:nvCxnSpPr>
        <p:spPr bwMode="auto">
          <a:xfrm rot="5400000" flipV="1">
            <a:off x="5551222" y="4560094"/>
            <a:ext cx="1588" cy="939800"/>
          </a:xfrm>
          <a:prstGeom prst="bentConnector3">
            <a:avLst>
              <a:gd name="adj1" fmla="val -12100005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011" name="AutoShape 206">
            <a:extLst>
              <a:ext uri="{FF2B5EF4-FFF2-40B4-BE49-F238E27FC236}">
                <a16:creationId xmlns:a16="http://schemas.microsoft.com/office/drawing/2014/main" id="{C4808074-7DA4-BD43-8BE8-EFE0A5A9158E}"/>
              </a:ext>
            </a:extLst>
          </p:cNvPr>
          <p:cNvCxnSpPr>
            <a:cxnSpLocks noChangeShapeType="1"/>
            <a:stCxn id="78966" idx="0"/>
            <a:endCxn id="78992" idx="0"/>
          </p:cNvCxnSpPr>
          <p:nvPr/>
        </p:nvCxnSpPr>
        <p:spPr bwMode="auto">
          <a:xfrm rot="5400000" flipV="1">
            <a:off x="8170597" y="4001294"/>
            <a:ext cx="1588" cy="2057400"/>
          </a:xfrm>
          <a:prstGeom prst="bentConnector3">
            <a:avLst>
              <a:gd name="adj1" fmla="val -29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012" name="AutoShape 207">
            <a:extLst>
              <a:ext uri="{FF2B5EF4-FFF2-40B4-BE49-F238E27FC236}">
                <a16:creationId xmlns:a16="http://schemas.microsoft.com/office/drawing/2014/main" id="{AD33B69E-2A20-084E-B9A5-E0871BFE4A32}"/>
              </a:ext>
            </a:extLst>
          </p:cNvPr>
          <p:cNvCxnSpPr>
            <a:cxnSpLocks noChangeShapeType="1"/>
            <a:stCxn id="78967" idx="0"/>
            <a:endCxn id="78986" idx="0"/>
          </p:cNvCxnSpPr>
          <p:nvPr/>
        </p:nvCxnSpPr>
        <p:spPr bwMode="auto">
          <a:xfrm rot="5400000" flipV="1">
            <a:off x="8056297" y="4344194"/>
            <a:ext cx="1588" cy="1371600"/>
          </a:xfrm>
          <a:prstGeom prst="bentConnector3">
            <a:avLst>
              <a:gd name="adj1" fmla="val -19500005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013" name="AutoShape 208">
            <a:extLst>
              <a:ext uri="{FF2B5EF4-FFF2-40B4-BE49-F238E27FC236}">
                <a16:creationId xmlns:a16="http://schemas.microsoft.com/office/drawing/2014/main" id="{2D281D23-B335-4A40-97A8-BD887B9C038C}"/>
              </a:ext>
            </a:extLst>
          </p:cNvPr>
          <p:cNvCxnSpPr>
            <a:cxnSpLocks noChangeShapeType="1"/>
            <a:stCxn id="78971" idx="1"/>
            <a:endCxn id="78989" idx="0"/>
          </p:cNvCxnSpPr>
          <p:nvPr/>
        </p:nvCxnSpPr>
        <p:spPr bwMode="auto">
          <a:xfrm rot="16200000">
            <a:off x="8273785" y="4337844"/>
            <a:ext cx="6350" cy="1389063"/>
          </a:xfrm>
          <a:prstGeom prst="bentConnector3">
            <a:avLst>
              <a:gd name="adj1" fmla="val 2849995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014" name="Rectangle 209">
            <a:extLst>
              <a:ext uri="{FF2B5EF4-FFF2-40B4-BE49-F238E27FC236}">
                <a16:creationId xmlns:a16="http://schemas.microsoft.com/office/drawing/2014/main" id="{B4B74BCE-F34B-044A-B386-608F3589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828" y="4371081"/>
            <a:ext cx="839974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base pair</a:t>
            </a:r>
          </a:p>
        </p:txBody>
      </p:sp>
      <p:sp>
        <p:nvSpPr>
          <p:cNvPr id="79015" name="Line 210">
            <a:extLst>
              <a:ext uri="{FF2B5EF4-FFF2-40B4-BE49-F238E27FC236}">
                <a16:creationId xmlns:a16="http://schemas.microsoft.com/office/drawing/2014/main" id="{AD3870E7-D491-EC47-A9E8-A58970045A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07253" y="4218681"/>
            <a:ext cx="13335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9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3">
            <a:extLst>
              <a:ext uri="{FF2B5EF4-FFF2-40B4-BE49-F238E27FC236}">
                <a16:creationId xmlns:a16="http://schemas.microsoft.com/office/drawing/2014/main" id="{E9345D3C-8188-B44F-86C3-97F66BED3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A73BA0C1-39AE-1C41-989E-7608C939B76D}" type="slidenum">
              <a:rPr lang="en-US" altLang="zh-CN" sz="800"/>
              <a:pPr/>
              <a:t>15</a:t>
            </a:fld>
            <a:endParaRPr lang="en-US" altLang="zh-CN" sz="1400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F20EFA85-51B9-504A-86AF-693EA5483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RNA Secondary Structure:  Subproblems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586AE916-6807-BB48-901C-43D27F315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CN"/>
              <a:t>First attempt.</a:t>
            </a:r>
            <a:r>
              <a:rPr lang="en-US" altLang="zh-CN">
                <a:solidFill>
                  <a:schemeClr val="tx1"/>
                </a:solidFill>
              </a:rPr>
              <a:t>  OPT(j) = maximum number of base pairs in a secondary structure of the substring  b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  <a:sym typeface="Symbol" pitchFamily="2" charset="2"/>
              </a:rPr>
              <a:t>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baseline="-25000">
                <a:solidFill>
                  <a:schemeClr val="tx1"/>
                </a:solidFill>
              </a:rPr>
              <a:t>j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  <a:p>
            <a:pPr marL="0" indent="0"/>
            <a:endParaRPr lang="en-US" altLang="zh-CN">
              <a:solidFill>
                <a:schemeClr val="tx1"/>
              </a:solidFill>
            </a:endParaRPr>
          </a:p>
          <a:p>
            <a:pPr marL="0" indent="0"/>
            <a:endParaRPr lang="en-US" altLang="zh-CN">
              <a:solidFill>
                <a:schemeClr val="tx1"/>
              </a:solidFill>
            </a:endParaRPr>
          </a:p>
          <a:p>
            <a:pPr marL="0" indent="0"/>
            <a:endParaRPr lang="en-US" altLang="zh-CN">
              <a:solidFill>
                <a:schemeClr val="tx1"/>
              </a:solidFill>
            </a:endParaRPr>
          </a:p>
          <a:p>
            <a:pPr marL="0" indent="0"/>
            <a:endParaRPr lang="en-US" altLang="zh-CN">
              <a:solidFill>
                <a:schemeClr val="tx1"/>
              </a:solidFill>
            </a:endParaRPr>
          </a:p>
          <a:p>
            <a:pPr marL="0" indent="0"/>
            <a:endParaRPr lang="en-US" altLang="zh-CN">
              <a:solidFill>
                <a:schemeClr val="tx1"/>
              </a:solidFill>
            </a:endParaRPr>
          </a:p>
          <a:p>
            <a:pPr marL="0" indent="0"/>
            <a:endParaRPr lang="en-US" altLang="zh-CN">
              <a:solidFill>
                <a:schemeClr val="tx1"/>
              </a:solidFill>
            </a:endParaRPr>
          </a:p>
          <a:p>
            <a:pPr marL="0" indent="0"/>
            <a:endParaRPr lang="en-US" altLang="zh-CN">
              <a:solidFill>
                <a:schemeClr val="tx1"/>
              </a:solidFill>
            </a:endParaRPr>
          </a:p>
          <a:p>
            <a:pPr marL="0" indent="0"/>
            <a:endParaRPr lang="en-US" altLang="zh-CN">
              <a:solidFill>
                <a:schemeClr val="tx1"/>
              </a:solidFill>
            </a:endParaRPr>
          </a:p>
          <a:p>
            <a:pPr marL="0" indent="0"/>
            <a:endParaRPr lang="en-US" altLang="zh-CN">
              <a:solidFill>
                <a:schemeClr val="tx1"/>
              </a:solidFill>
            </a:endParaRPr>
          </a:p>
          <a:p>
            <a:pPr marL="0" indent="0"/>
            <a:r>
              <a:rPr lang="en-US" altLang="zh-CN"/>
              <a:t>Difficulty.</a:t>
            </a:r>
            <a:r>
              <a:rPr lang="en-US" altLang="zh-CN">
                <a:solidFill>
                  <a:schemeClr val="tx1"/>
                </a:solidFill>
              </a:rPr>
              <a:t>  Results in two sub-problems.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Finding secondary structure in: b</a:t>
            </a:r>
            <a:r>
              <a:rPr lang="en-US" altLang="zh-CN" baseline="-25000">
                <a:ea typeface="ＭＳ Ｐゴシック" panose="020B0600070205080204" pitchFamily="34" charset="-128"/>
              </a:rPr>
              <a:t>1</a:t>
            </a:r>
            <a:r>
              <a:rPr lang="en-US" altLang="zh-CN">
                <a:ea typeface="ＭＳ Ｐゴシック" panose="020B0600070205080204" pitchFamily="34" charset="-128"/>
              </a:rPr>
              <a:t>b</a:t>
            </a:r>
            <a:r>
              <a:rPr lang="en-US" altLang="zh-CN" baseline="-25000">
                <a:ea typeface="ＭＳ Ｐゴシック" panose="020B0600070205080204" pitchFamily="34" charset="-128"/>
              </a:rPr>
              <a:t>2</a:t>
            </a:r>
            <a:r>
              <a:rPr lang="en-US" altLang="zh-CN">
                <a:ea typeface="ＭＳ Ｐゴシック" panose="020B0600070205080204" pitchFamily="34" charset="-128"/>
                <a:sym typeface="Symbol" pitchFamily="2" charset="2"/>
              </a:rPr>
              <a:t></a:t>
            </a:r>
            <a:r>
              <a:rPr lang="en-US" altLang="zh-CN">
                <a:ea typeface="ＭＳ Ｐゴシック" panose="020B0600070205080204" pitchFamily="34" charset="-128"/>
              </a:rPr>
              <a:t>b</a:t>
            </a:r>
            <a:r>
              <a:rPr lang="en-US" altLang="zh-CN" baseline="-25000">
                <a:ea typeface="ＭＳ Ｐゴシック" panose="020B0600070205080204" pitchFamily="34" charset="-128"/>
              </a:rPr>
              <a:t>t-1</a:t>
            </a:r>
            <a:r>
              <a:rPr lang="en-US" altLang="zh-CN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</a:rPr>
              <a:t>Finding secondary structure in: b</a:t>
            </a:r>
            <a:r>
              <a:rPr lang="en-US" altLang="zh-CN" baseline="-25000">
                <a:ea typeface="ＭＳ Ｐゴシック" panose="020B0600070205080204" pitchFamily="34" charset="-128"/>
              </a:rPr>
              <a:t>t+1</a:t>
            </a:r>
            <a:r>
              <a:rPr lang="en-US" altLang="zh-CN">
                <a:ea typeface="ＭＳ Ｐゴシック" panose="020B0600070205080204" pitchFamily="34" charset="-128"/>
              </a:rPr>
              <a:t>b</a:t>
            </a:r>
            <a:r>
              <a:rPr lang="en-US" altLang="zh-CN" baseline="-25000">
                <a:ea typeface="ＭＳ Ｐゴシック" panose="020B0600070205080204" pitchFamily="34" charset="-128"/>
              </a:rPr>
              <a:t>t+2</a:t>
            </a:r>
            <a:r>
              <a:rPr lang="en-US" altLang="zh-CN">
                <a:ea typeface="ＭＳ Ｐゴシック" panose="020B0600070205080204" pitchFamily="34" charset="-128"/>
                <a:sym typeface="Symbol" pitchFamily="2" charset="2"/>
              </a:rPr>
              <a:t></a:t>
            </a:r>
            <a:r>
              <a:rPr lang="en-US" altLang="zh-CN">
                <a:ea typeface="ＭＳ Ｐゴシック" panose="020B0600070205080204" pitchFamily="34" charset="-128"/>
              </a:rPr>
              <a:t>b</a:t>
            </a:r>
            <a:r>
              <a:rPr lang="en-US" altLang="zh-CN" baseline="-25000">
                <a:ea typeface="ＭＳ Ｐゴシック" panose="020B0600070205080204" pitchFamily="34" charset="-128"/>
              </a:rPr>
              <a:t>n-1</a:t>
            </a:r>
            <a:r>
              <a:rPr lang="en-US" altLang="zh-CN">
                <a:ea typeface="ＭＳ Ｐゴシック" panose="020B0600070205080204" pitchFamily="34" charset="-128"/>
              </a:rPr>
              <a:t>.</a:t>
            </a:r>
          </a:p>
          <a:p>
            <a:pPr lvl="1"/>
            <a:endParaRPr lang="en-US" altLang="zh-CN">
              <a:ea typeface="ＭＳ Ｐゴシック" panose="020B0600070205080204" pitchFamily="34" charset="-128"/>
            </a:endParaRPr>
          </a:p>
        </p:txBody>
      </p:sp>
      <p:sp>
        <p:nvSpPr>
          <p:cNvPr id="80900" name="Oval 26">
            <a:extLst>
              <a:ext uri="{FF2B5EF4-FFF2-40B4-BE49-F238E27FC236}">
                <a16:creationId xmlns:a16="http://schemas.microsoft.com/office/drawing/2014/main" id="{9DB7F6E5-5865-304C-B090-F41EC68F4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872" y="3695231"/>
            <a:ext cx="106363" cy="1063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80901" name="Oval 27">
            <a:extLst>
              <a:ext uri="{FF2B5EF4-FFF2-40B4-BE49-F238E27FC236}">
                <a16:creationId xmlns:a16="http://schemas.microsoft.com/office/drawing/2014/main" id="{C7D37649-B86A-E744-AE06-61E3DDD32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922" y="3695231"/>
            <a:ext cx="104775" cy="1063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0902" name="AutoShape 28">
            <a:extLst>
              <a:ext uri="{FF2B5EF4-FFF2-40B4-BE49-F238E27FC236}">
                <a16:creationId xmlns:a16="http://schemas.microsoft.com/office/drawing/2014/main" id="{D30707F4-EA47-7042-AC4B-AD6F789515A6}"/>
              </a:ext>
            </a:extLst>
          </p:cNvPr>
          <p:cNvCxnSpPr>
            <a:cxnSpLocks noChangeShapeType="1"/>
            <a:stCxn id="80900" idx="6"/>
            <a:endCxn id="80901" idx="2"/>
          </p:cNvCxnSpPr>
          <p:nvPr/>
        </p:nvCxnSpPr>
        <p:spPr bwMode="auto">
          <a:xfrm>
            <a:off x="2099235" y="3750793"/>
            <a:ext cx="4206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03" name="Oval 29">
            <a:extLst>
              <a:ext uri="{FF2B5EF4-FFF2-40B4-BE49-F238E27FC236}">
                <a16:creationId xmlns:a16="http://schemas.microsoft.com/office/drawing/2014/main" id="{5AB4AAE6-89EC-4148-9EBB-4C7A31FB6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221" y="3788893"/>
            <a:ext cx="584200" cy="584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/>
              <a:t>1</a:t>
            </a:r>
          </a:p>
        </p:txBody>
      </p:sp>
      <p:sp>
        <p:nvSpPr>
          <p:cNvPr id="80904" name="Oval 31">
            <a:extLst>
              <a:ext uri="{FF2B5EF4-FFF2-40B4-BE49-F238E27FC236}">
                <a16:creationId xmlns:a16="http://schemas.microsoft.com/office/drawing/2014/main" id="{A2C662D2-CFBA-BE46-8986-3BE6570BB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384" y="3695231"/>
            <a:ext cx="106362" cy="1063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0905" name="AutoShape 32">
            <a:extLst>
              <a:ext uri="{FF2B5EF4-FFF2-40B4-BE49-F238E27FC236}">
                <a16:creationId xmlns:a16="http://schemas.microsoft.com/office/drawing/2014/main" id="{984B8DFB-8F22-9A41-835E-1D557480FE1A}"/>
              </a:ext>
            </a:extLst>
          </p:cNvPr>
          <p:cNvCxnSpPr>
            <a:cxnSpLocks noChangeShapeType="1"/>
            <a:stCxn id="80901" idx="6"/>
            <a:endCxn id="80904" idx="2"/>
          </p:cNvCxnSpPr>
          <p:nvPr/>
        </p:nvCxnSpPr>
        <p:spPr bwMode="auto">
          <a:xfrm>
            <a:off x="2624696" y="3750793"/>
            <a:ext cx="420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06" name="Oval 34">
            <a:extLst>
              <a:ext uri="{FF2B5EF4-FFF2-40B4-BE49-F238E27FC236}">
                <a16:creationId xmlns:a16="http://schemas.microsoft.com/office/drawing/2014/main" id="{97F0EF6C-A82D-DD45-A7EA-54C104B4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847" y="3695231"/>
            <a:ext cx="106363" cy="1063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0907" name="AutoShape 35">
            <a:extLst>
              <a:ext uri="{FF2B5EF4-FFF2-40B4-BE49-F238E27FC236}">
                <a16:creationId xmlns:a16="http://schemas.microsoft.com/office/drawing/2014/main" id="{08C99EF8-894C-DD43-B241-E013F2E280B4}"/>
              </a:ext>
            </a:extLst>
          </p:cNvPr>
          <p:cNvCxnSpPr>
            <a:cxnSpLocks noChangeShapeType="1"/>
            <a:stCxn id="80904" idx="6"/>
            <a:endCxn id="80906" idx="2"/>
          </p:cNvCxnSpPr>
          <p:nvPr/>
        </p:nvCxnSpPr>
        <p:spPr bwMode="auto">
          <a:xfrm>
            <a:off x="3151746" y="3750793"/>
            <a:ext cx="419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08" name="Oval 37">
            <a:extLst>
              <a:ext uri="{FF2B5EF4-FFF2-40B4-BE49-F238E27FC236}">
                <a16:creationId xmlns:a16="http://schemas.microsoft.com/office/drawing/2014/main" id="{30FA1295-9643-1F49-A771-5C69DE5ED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6309" y="3695231"/>
            <a:ext cx="106362" cy="1063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0909" name="AutoShape 38">
            <a:extLst>
              <a:ext uri="{FF2B5EF4-FFF2-40B4-BE49-F238E27FC236}">
                <a16:creationId xmlns:a16="http://schemas.microsoft.com/office/drawing/2014/main" id="{E99CF6FC-A700-8346-8033-B2C5BC56CF33}"/>
              </a:ext>
            </a:extLst>
          </p:cNvPr>
          <p:cNvCxnSpPr>
            <a:cxnSpLocks noChangeShapeType="1"/>
            <a:stCxn id="80906" idx="6"/>
            <a:endCxn id="80908" idx="2"/>
          </p:cNvCxnSpPr>
          <p:nvPr/>
        </p:nvCxnSpPr>
        <p:spPr bwMode="auto">
          <a:xfrm>
            <a:off x="3677209" y="3750793"/>
            <a:ext cx="419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10" name="Oval 40">
            <a:extLst>
              <a:ext uri="{FF2B5EF4-FFF2-40B4-BE49-F238E27FC236}">
                <a16:creationId xmlns:a16="http://schemas.microsoft.com/office/drawing/2014/main" id="{F23E2110-614C-3344-95A8-317808AF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360" y="3695231"/>
            <a:ext cx="104775" cy="1063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0911" name="AutoShape 41">
            <a:extLst>
              <a:ext uri="{FF2B5EF4-FFF2-40B4-BE49-F238E27FC236}">
                <a16:creationId xmlns:a16="http://schemas.microsoft.com/office/drawing/2014/main" id="{E6547778-1D2F-0348-982B-17283203BD66}"/>
              </a:ext>
            </a:extLst>
          </p:cNvPr>
          <p:cNvCxnSpPr>
            <a:cxnSpLocks noChangeShapeType="1"/>
            <a:stCxn id="80908" idx="6"/>
            <a:endCxn id="80910" idx="2"/>
          </p:cNvCxnSpPr>
          <p:nvPr/>
        </p:nvCxnSpPr>
        <p:spPr bwMode="auto">
          <a:xfrm>
            <a:off x="4202671" y="3750793"/>
            <a:ext cx="420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12" name="Oval 42">
            <a:extLst>
              <a:ext uri="{FF2B5EF4-FFF2-40B4-BE49-F238E27FC236}">
                <a16:creationId xmlns:a16="http://schemas.microsoft.com/office/drawing/2014/main" id="{258A622E-0ADC-2447-A54C-CD2908C45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634" y="3769843"/>
            <a:ext cx="584200" cy="584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/>
              <a:t>t</a:t>
            </a:r>
          </a:p>
        </p:txBody>
      </p:sp>
      <p:sp>
        <p:nvSpPr>
          <p:cNvPr id="80913" name="Oval 43">
            <a:extLst>
              <a:ext uri="{FF2B5EF4-FFF2-40B4-BE49-F238E27FC236}">
                <a16:creationId xmlns:a16="http://schemas.microsoft.com/office/drawing/2014/main" id="{5A88F9BF-7FBB-7F47-8663-F02E090AD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822" y="3695231"/>
            <a:ext cx="104775" cy="1063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0914" name="AutoShape 44">
            <a:extLst>
              <a:ext uri="{FF2B5EF4-FFF2-40B4-BE49-F238E27FC236}">
                <a16:creationId xmlns:a16="http://schemas.microsoft.com/office/drawing/2014/main" id="{92868645-69AB-6641-8274-A3FA5C1484AF}"/>
              </a:ext>
            </a:extLst>
          </p:cNvPr>
          <p:cNvCxnSpPr>
            <a:cxnSpLocks noChangeShapeType="1"/>
            <a:stCxn id="80910" idx="6"/>
            <a:endCxn id="80913" idx="2"/>
          </p:cNvCxnSpPr>
          <p:nvPr/>
        </p:nvCxnSpPr>
        <p:spPr bwMode="auto">
          <a:xfrm>
            <a:off x="4728135" y="3750793"/>
            <a:ext cx="4206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15" name="Oval 46">
            <a:extLst>
              <a:ext uri="{FF2B5EF4-FFF2-40B4-BE49-F238E27FC236}">
                <a16:creationId xmlns:a16="http://schemas.microsoft.com/office/drawing/2014/main" id="{20B97AD4-9C73-0144-AB22-6A1F044BE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284" y="3695231"/>
            <a:ext cx="106362" cy="1063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0916" name="AutoShape 47">
            <a:extLst>
              <a:ext uri="{FF2B5EF4-FFF2-40B4-BE49-F238E27FC236}">
                <a16:creationId xmlns:a16="http://schemas.microsoft.com/office/drawing/2014/main" id="{E683EC63-D948-8B4B-A8DB-C234B7FD9EB9}"/>
              </a:ext>
            </a:extLst>
          </p:cNvPr>
          <p:cNvCxnSpPr>
            <a:cxnSpLocks noChangeShapeType="1"/>
            <a:stCxn id="80913" idx="6"/>
            <a:endCxn id="80915" idx="2"/>
          </p:cNvCxnSpPr>
          <p:nvPr/>
        </p:nvCxnSpPr>
        <p:spPr bwMode="auto">
          <a:xfrm>
            <a:off x="5253596" y="3750793"/>
            <a:ext cx="4206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17" name="Oval 49">
            <a:extLst>
              <a:ext uri="{FF2B5EF4-FFF2-40B4-BE49-F238E27FC236}">
                <a16:creationId xmlns:a16="http://schemas.microsoft.com/office/drawing/2014/main" id="{3EB0C759-79C8-154B-A473-7E27A76CC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747" y="3695231"/>
            <a:ext cx="106363" cy="1063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0918" name="AutoShape 50">
            <a:extLst>
              <a:ext uri="{FF2B5EF4-FFF2-40B4-BE49-F238E27FC236}">
                <a16:creationId xmlns:a16="http://schemas.microsoft.com/office/drawing/2014/main" id="{63438AFB-24F3-F041-8CD0-01990DB7728F}"/>
              </a:ext>
            </a:extLst>
          </p:cNvPr>
          <p:cNvCxnSpPr>
            <a:cxnSpLocks noChangeShapeType="1"/>
            <a:stCxn id="80915" idx="6"/>
            <a:endCxn id="80917" idx="2"/>
          </p:cNvCxnSpPr>
          <p:nvPr/>
        </p:nvCxnSpPr>
        <p:spPr bwMode="auto">
          <a:xfrm>
            <a:off x="5780646" y="3750793"/>
            <a:ext cx="419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19" name="Oval 52">
            <a:extLst>
              <a:ext uri="{FF2B5EF4-FFF2-40B4-BE49-F238E27FC236}">
                <a16:creationId xmlns:a16="http://schemas.microsoft.com/office/drawing/2014/main" id="{8A560771-9457-D84A-962A-C2AADF935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209" y="3695231"/>
            <a:ext cx="106362" cy="1063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cxnSp>
        <p:nvCxnSpPr>
          <p:cNvPr id="80920" name="AutoShape 53">
            <a:extLst>
              <a:ext uri="{FF2B5EF4-FFF2-40B4-BE49-F238E27FC236}">
                <a16:creationId xmlns:a16="http://schemas.microsoft.com/office/drawing/2014/main" id="{EF873BBE-173D-6944-93E5-E00AF9CC6D6A}"/>
              </a:ext>
            </a:extLst>
          </p:cNvPr>
          <p:cNvCxnSpPr>
            <a:cxnSpLocks noChangeShapeType="1"/>
            <a:stCxn id="80917" idx="6"/>
            <a:endCxn id="80919" idx="2"/>
          </p:cNvCxnSpPr>
          <p:nvPr/>
        </p:nvCxnSpPr>
        <p:spPr bwMode="auto">
          <a:xfrm>
            <a:off x="6306109" y="3750793"/>
            <a:ext cx="419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21" name="Oval 54">
            <a:extLst>
              <a:ext uri="{FF2B5EF4-FFF2-40B4-BE49-F238E27FC236}">
                <a16:creationId xmlns:a16="http://schemas.microsoft.com/office/drawing/2014/main" id="{92ADF39F-71D3-B040-AF9A-2BDCD3A4B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071" y="3769843"/>
            <a:ext cx="584200" cy="584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/>
              <a:t>n</a:t>
            </a:r>
          </a:p>
        </p:txBody>
      </p:sp>
      <p:cxnSp>
        <p:nvCxnSpPr>
          <p:cNvPr id="80922" name="AutoShape 157">
            <a:extLst>
              <a:ext uri="{FF2B5EF4-FFF2-40B4-BE49-F238E27FC236}">
                <a16:creationId xmlns:a16="http://schemas.microsoft.com/office/drawing/2014/main" id="{16F7E048-19F3-6245-85FE-1D376CF34051}"/>
              </a:ext>
            </a:extLst>
          </p:cNvPr>
          <p:cNvCxnSpPr>
            <a:cxnSpLocks noChangeShapeType="1"/>
            <a:stCxn id="80910" idx="0"/>
            <a:endCxn id="80919" idx="0"/>
          </p:cNvCxnSpPr>
          <p:nvPr/>
        </p:nvCxnSpPr>
        <p:spPr bwMode="auto">
          <a:xfrm rot="5400000" flipV="1">
            <a:off x="5726672" y="2644306"/>
            <a:ext cx="1587" cy="2103438"/>
          </a:xfrm>
          <a:prstGeom prst="bentConnector3">
            <a:avLst>
              <a:gd name="adj1" fmla="val -478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23" name="Rectangle 169">
            <a:extLst>
              <a:ext uri="{FF2B5EF4-FFF2-40B4-BE49-F238E27FC236}">
                <a16:creationId xmlns:a16="http://schemas.microsoft.com/office/drawing/2014/main" id="{D8F12362-9B6B-8146-9719-B2012C040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097" y="2468093"/>
            <a:ext cx="1655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/>
              <a:t>match b</a:t>
            </a:r>
            <a:r>
              <a:rPr lang="en-US" altLang="zh-CN" baseline="-25000"/>
              <a:t>t</a:t>
            </a:r>
            <a:r>
              <a:rPr lang="en-US" altLang="zh-CN"/>
              <a:t> and b</a:t>
            </a:r>
            <a:r>
              <a:rPr lang="en-US" altLang="zh-CN" baseline="-25000"/>
              <a:t>n</a:t>
            </a:r>
          </a:p>
        </p:txBody>
      </p:sp>
      <p:sp>
        <p:nvSpPr>
          <p:cNvPr id="80924" name="Rectangle 170">
            <a:extLst>
              <a:ext uri="{FF2B5EF4-FFF2-40B4-BE49-F238E27FC236}">
                <a16:creationId xmlns:a16="http://schemas.microsoft.com/office/drawing/2014/main" id="{B23D1D51-24C7-3C4F-891D-4469807BB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860" y="4498363"/>
            <a:ext cx="811119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OPT(t-1)</a:t>
            </a:r>
          </a:p>
        </p:txBody>
      </p:sp>
      <p:sp>
        <p:nvSpPr>
          <p:cNvPr id="80925" name="Rectangle 171">
            <a:extLst>
              <a:ext uri="{FF2B5EF4-FFF2-40B4-BE49-F238E27FC236}">
                <a16:creationId xmlns:a16="http://schemas.microsoft.com/office/drawing/2014/main" id="{705A7A64-AA5F-DE4C-9CDD-55F034FD5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798" y="4895238"/>
            <a:ext cx="1938031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chemeClr val="accent1"/>
                </a:solidFill>
              </a:rPr>
              <a:t>need more sub-problems</a:t>
            </a:r>
          </a:p>
        </p:txBody>
      </p:sp>
      <p:sp>
        <p:nvSpPr>
          <p:cNvPr id="80926" name="Line 172">
            <a:extLst>
              <a:ext uri="{FF2B5EF4-FFF2-40B4-BE49-F238E27FC236}">
                <a16:creationId xmlns:a16="http://schemas.microsoft.com/office/drawing/2014/main" id="{DC3FE648-6B99-F849-B19B-E45A85EF5D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90235" y="5058750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0927" name="Line 173">
            <a:extLst>
              <a:ext uri="{FF2B5EF4-FFF2-40B4-BE49-F238E27FC236}">
                <a16:creationId xmlns:a16="http://schemas.microsoft.com/office/drawing/2014/main" id="{232E9EEC-6415-7649-B53A-09F7375642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93410" y="4668225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848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3">
            <a:extLst>
              <a:ext uri="{FF2B5EF4-FFF2-40B4-BE49-F238E27FC236}">
                <a16:creationId xmlns:a16="http://schemas.microsoft.com/office/drawing/2014/main" id="{07F9D8EF-F376-3D4F-BCA7-64C8B970D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50C26339-22E7-8846-AD06-0129C67BC24C}" type="slidenum">
              <a:rPr lang="en-US" altLang="zh-CN" sz="800"/>
              <a:pPr/>
              <a:t>16</a:t>
            </a:fld>
            <a:endParaRPr lang="en-US" altLang="zh-CN" sz="1400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732C7E42-5EFE-6949-9535-1A5B5C966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Programming Over Intervals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B268FC1-CF5F-9243-A64B-DB5450A97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4596" y="1311275"/>
            <a:ext cx="8654603" cy="5410200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altLang="zh-CN" dirty="0"/>
              <a:t>Notation.  </a:t>
            </a:r>
            <a:r>
              <a:rPr lang="en-US" altLang="zh-CN" dirty="0">
                <a:solidFill>
                  <a:schemeClr val="tx1"/>
                </a:solidFill>
              </a:rPr>
              <a:t>OPT(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, j) = maximum number of base pairs in a secondary structure of the substring  b</a:t>
            </a:r>
            <a:r>
              <a:rPr lang="en-US" altLang="zh-CN" baseline="-25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i+1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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</a:rPr>
              <a:t>j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Case 1.  If </a:t>
            </a:r>
            <a:r>
              <a:rPr lang="en-US" altLang="zh-CN" dirty="0" err="1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 j - 4.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OPT(</a:t>
            </a:r>
            <a:r>
              <a:rPr lang="en-US" altLang="zh-CN" dirty="0" err="1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, j) = 0 by no-sharp turns condition.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Case 2.  Base </a:t>
            </a:r>
            <a:r>
              <a:rPr lang="en-US" altLang="zh-CN" dirty="0" err="1">
                <a:ea typeface="ＭＳ Ｐゴシック" panose="020B0600070205080204" pitchFamily="34" charset="-128"/>
              </a:rPr>
              <a:t>b</a:t>
            </a:r>
            <a:r>
              <a:rPr lang="en-US" altLang="zh-CN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dirty="0">
                <a:ea typeface="ＭＳ Ｐゴシック" panose="020B0600070205080204" pitchFamily="34" charset="-128"/>
              </a:rPr>
              <a:t> is not involved in a pair.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OPT(</a:t>
            </a:r>
            <a:r>
              <a:rPr lang="en-US" altLang="zh-CN" dirty="0" err="1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, j) = OPT(</a:t>
            </a:r>
            <a:r>
              <a:rPr lang="en-US" altLang="zh-CN" dirty="0" err="1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, j-1)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Case 3.  Base </a:t>
            </a:r>
            <a:r>
              <a:rPr lang="en-US" altLang="zh-CN" dirty="0" err="1">
                <a:ea typeface="ＭＳ Ｐゴシック" panose="020B0600070205080204" pitchFamily="34" charset="-128"/>
              </a:rPr>
              <a:t>b</a:t>
            </a:r>
            <a:r>
              <a:rPr lang="en-US" altLang="zh-CN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zh-CN" dirty="0">
                <a:ea typeface="ＭＳ Ｐゴシック" panose="020B0600070205080204" pitchFamily="34" charset="-128"/>
              </a:rPr>
              <a:t> pairs with </a:t>
            </a:r>
            <a:r>
              <a:rPr lang="en-US" altLang="zh-CN" dirty="0" err="1">
                <a:ea typeface="ＭＳ Ｐゴシック" panose="020B0600070205080204" pitchFamily="34" charset="-128"/>
              </a:rPr>
              <a:t>b</a:t>
            </a:r>
            <a:r>
              <a:rPr lang="en-US" altLang="zh-CN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zh-CN" dirty="0">
                <a:ea typeface="ＭＳ Ｐゴシック" panose="020B0600070205080204" pitchFamily="34" charset="-128"/>
              </a:rPr>
              <a:t> for some </a:t>
            </a:r>
            <a:r>
              <a:rPr lang="en-US" altLang="zh-CN" dirty="0" err="1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 </a:t>
            </a:r>
            <a:r>
              <a:rPr lang="en-US" altLang="zh-CN" dirty="0">
                <a:ea typeface="ＭＳ Ｐゴシック" panose="020B0600070205080204" pitchFamily="34" charset="-128"/>
              </a:rPr>
              <a:t>t &lt; j - 4.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non-crossing constraint decouples resulting sub-problems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OPT(</a:t>
            </a:r>
            <a:r>
              <a:rPr lang="en-US" altLang="zh-CN" dirty="0" err="1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, j) = 1 + </a:t>
            </a:r>
            <a:r>
              <a:rPr lang="en-US" altLang="zh-CN" dirty="0" err="1">
                <a:ea typeface="ＭＳ Ｐゴシック" panose="020B0600070205080204" pitchFamily="34" charset="-128"/>
              </a:rPr>
              <a:t>max</a:t>
            </a:r>
            <a:r>
              <a:rPr lang="en-US" altLang="zh-CN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zh-CN" dirty="0">
                <a:ea typeface="ＭＳ Ｐゴシック" panose="020B0600070205080204" pitchFamily="34" charset="-128"/>
              </a:rPr>
              <a:t> { OPT(</a:t>
            </a:r>
            <a:r>
              <a:rPr lang="en-US" altLang="zh-CN" dirty="0" err="1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, t-1) + OPT(t+1, j-1) }</a:t>
            </a:r>
          </a:p>
          <a:p>
            <a:pPr lvl="2"/>
            <a:endParaRPr lang="en-US" altLang="zh-CN" dirty="0">
              <a:ea typeface="ＭＳ Ｐゴシック" panose="020B0600070205080204" pitchFamily="34" charset="-128"/>
            </a:endParaRPr>
          </a:p>
          <a:p>
            <a:pPr lvl="2"/>
            <a:endParaRPr lang="en-US" altLang="zh-CN" dirty="0">
              <a:ea typeface="ＭＳ Ｐゴシック" panose="020B0600070205080204" pitchFamily="34" charset="-128"/>
            </a:endParaRPr>
          </a:p>
          <a:p>
            <a:pPr lvl="2"/>
            <a:endParaRPr lang="en-US" altLang="zh-CN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zh-CN" dirty="0"/>
              <a:t>Remark.  </a:t>
            </a:r>
            <a:r>
              <a:rPr lang="en-US" altLang="zh-CN" dirty="0">
                <a:solidFill>
                  <a:schemeClr val="tx1"/>
                </a:solidFill>
              </a:rPr>
              <a:t>Same core idea in CKY algorithm to parse context-free grammars.</a:t>
            </a:r>
          </a:p>
        </p:txBody>
      </p:sp>
      <p:sp>
        <p:nvSpPr>
          <p:cNvPr id="82948" name="Line 6">
            <a:extLst>
              <a:ext uri="{FF2B5EF4-FFF2-40B4-BE49-F238E27FC236}">
                <a16:creationId xmlns:a16="http://schemas.microsoft.com/office/drawing/2014/main" id="{B2ED31CC-E1B2-DA4A-9500-88584DD88D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8185" y="4828827"/>
            <a:ext cx="100012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30BF9D86-B9F1-9247-A738-7CB7B71E0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330" y="5046314"/>
            <a:ext cx="307936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dirty="0">
                <a:solidFill>
                  <a:schemeClr val="hlink"/>
                </a:solidFill>
              </a:rPr>
              <a:t>take max over t such that </a:t>
            </a:r>
            <a:r>
              <a:rPr lang="en-US" altLang="zh-CN" sz="1200" dirty="0" err="1">
                <a:solidFill>
                  <a:schemeClr val="hlink"/>
                </a:solidFill>
              </a:rPr>
              <a:t>i</a:t>
            </a:r>
            <a:r>
              <a:rPr lang="en-US" altLang="zh-CN" sz="1200" dirty="0">
                <a:solidFill>
                  <a:schemeClr val="hlink"/>
                </a:solidFill>
              </a:rPr>
              <a:t> </a:t>
            </a:r>
            <a:r>
              <a:rPr lang="en-US" altLang="zh-CN" sz="1200" dirty="0">
                <a:solidFill>
                  <a:schemeClr val="hlink"/>
                </a:solidFill>
                <a:sym typeface="Symbol" pitchFamily="2" charset="2"/>
              </a:rPr>
              <a:t> </a:t>
            </a:r>
            <a:r>
              <a:rPr lang="en-US" altLang="zh-CN" sz="1200" dirty="0">
                <a:solidFill>
                  <a:schemeClr val="hlink"/>
                </a:solidFill>
              </a:rPr>
              <a:t>t &lt; j-4 and</a:t>
            </a:r>
            <a:br>
              <a:rPr lang="en-US" altLang="zh-CN" sz="1200" dirty="0">
                <a:solidFill>
                  <a:schemeClr val="hlink"/>
                </a:solidFill>
              </a:rPr>
            </a:br>
            <a:r>
              <a:rPr lang="en-US" altLang="zh-CN" sz="1200" dirty="0" err="1">
                <a:solidFill>
                  <a:schemeClr val="hlink"/>
                </a:solidFill>
              </a:rPr>
              <a:t>b</a:t>
            </a:r>
            <a:r>
              <a:rPr lang="en-US" altLang="zh-CN" sz="1200" baseline="-25000" dirty="0" err="1">
                <a:solidFill>
                  <a:schemeClr val="hlink"/>
                </a:solidFill>
              </a:rPr>
              <a:t>t</a:t>
            </a:r>
            <a:r>
              <a:rPr lang="en-US" altLang="zh-CN" sz="1200" dirty="0">
                <a:solidFill>
                  <a:schemeClr val="hlink"/>
                </a:solidFill>
              </a:rPr>
              <a:t> and </a:t>
            </a:r>
            <a:r>
              <a:rPr lang="en-US" altLang="zh-CN" sz="1200" dirty="0" err="1">
                <a:solidFill>
                  <a:schemeClr val="hlink"/>
                </a:solidFill>
              </a:rPr>
              <a:t>b</a:t>
            </a:r>
            <a:r>
              <a:rPr lang="en-US" altLang="zh-CN" sz="1200" baseline="-25000" dirty="0" err="1">
                <a:solidFill>
                  <a:schemeClr val="hlink"/>
                </a:solidFill>
              </a:rPr>
              <a:t>j</a:t>
            </a:r>
            <a:r>
              <a:rPr lang="en-US" altLang="zh-CN" sz="1200" dirty="0">
                <a:solidFill>
                  <a:schemeClr val="hlink"/>
                </a:solidFill>
              </a:rPr>
              <a:t> are Watson-Crick complements</a:t>
            </a:r>
          </a:p>
        </p:txBody>
      </p:sp>
    </p:spTree>
    <p:extLst>
      <p:ext uri="{BB962C8B-B14F-4D97-AF65-F5344CB8AC3E}">
        <p14:creationId xmlns:p14="http://schemas.microsoft.com/office/powerpoint/2010/main" val="370714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>
            <a:extLst>
              <a:ext uri="{FF2B5EF4-FFF2-40B4-BE49-F238E27FC236}">
                <a16:creationId xmlns:a16="http://schemas.microsoft.com/office/drawing/2014/main" id="{0C195ED5-E753-144D-B46B-42FA6BA48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Example</a:t>
            </a:r>
          </a:p>
        </p:txBody>
      </p:sp>
      <p:pic>
        <p:nvPicPr>
          <p:cNvPr id="84994" name="Content Placeholder 5" descr="Calendar&#10;&#10;Description automatically generated">
            <a:extLst>
              <a:ext uri="{FF2B5EF4-FFF2-40B4-BE49-F238E27FC236}">
                <a16:creationId xmlns:a16="http://schemas.microsoft.com/office/drawing/2014/main" id="{6248149A-A2EF-4642-8ECE-8AA7A7F0E3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6479" y="988119"/>
            <a:ext cx="6014921" cy="4355268"/>
          </a:xfrm>
        </p:spPr>
      </p:pic>
      <p:sp>
        <p:nvSpPr>
          <p:cNvPr id="84995" name="Slide Number Placeholder 3">
            <a:extLst>
              <a:ext uri="{FF2B5EF4-FFF2-40B4-BE49-F238E27FC236}">
                <a16:creationId xmlns:a16="http://schemas.microsoft.com/office/drawing/2014/main" id="{7D0D7F5E-3145-C74E-BFE8-B16FBE34F1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E7CDC577-A382-9C42-9145-4BDE7E3ED8D1}" type="slidenum">
              <a:rPr lang="en-US" altLang="zh-CN" sz="800"/>
              <a:pPr/>
              <a:t>17</a:t>
            </a:fld>
            <a:endParaRPr lang="en-US" altLang="zh-CN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5AEB1EC-9479-A749-A99C-4AB2D8044AB7}"/>
                  </a:ext>
                </a:extLst>
              </p:cNvPr>
              <p:cNvSpPr txBox="1"/>
              <p:nvPr/>
            </p:nvSpPr>
            <p:spPr>
              <a:xfrm>
                <a:off x="776278" y="5343387"/>
                <a:ext cx="7834324" cy="10549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OPT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OPT</m:t>
                                </m:r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cannot</m:t>
                                </m:r>
                                <m: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be</m:t>
                                </m:r>
                                <m: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paired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+1,</m:t>
                                            </m:r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i="0">
                                    <a:latin typeface="Cambria Math" panose="02040503050406030204" pitchFamily="18" charset="0"/>
                                  </a:rPr>
                                  <m:t>can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i="0">
                                    <a:latin typeface="Cambria Math" panose="02040503050406030204" pitchFamily="18" charset="0"/>
                                  </a:rPr>
                                  <m:t>be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i="0">
                                    <a:latin typeface="Cambria Math" panose="02040503050406030204" pitchFamily="18" charset="0"/>
                                  </a:rPr>
                                  <m:t>paired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5AEB1EC-9479-A749-A99C-4AB2D8044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78" y="5343387"/>
                <a:ext cx="7834324" cy="1054969"/>
              </a:xfrm>
              <a:prstGeom prst="rect">
                <a:avLst/>
              </a:prstGeom>
              <a:blipFill>
                <a:blip r:embed="rId3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843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3">
            <a:extLst>
              <a:ext uri="{FF2B5EF4-FFF2-40B4-BE49-F238E27FC236}">
                <a16:creationId xmlns:a16="http://schemas.microsoft.com/office/drawing/2014/main" id="{33EB585B-4F2B-9349-923B-71098C570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F2155D7D-0A12-E14D-A366-35B9C9551998}" type="slidenum">
              <a:rPr lang="en-US" altLang="zh-CN" sz="800"/>
              <a:pPr/>
              <a:t>18</a:t>
            </a:fld>
            <a:endParaRPr lang="en-US" altLang="zh-CN" sz="1400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8E914B8-5B9C-DA42-B56B-02D0AD858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Bottom Up Dynamic Programming Over Intervals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1735CEB7-51FD-FA4E-8EF8-D8E582ACF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/>
            <a:r>
              <a:rPr lang="en-US" altLang="zh-CN" dirty="0"/>
              <a:t>Q.  </a:t>
            </a:r>
            <a:r>
              <a:rPr lang="en-US" altLang="zh-CN" dirty="0">
                <a:solidFill>
                  <a:schemeClr val="tx1"/>
                </a:solidFill>
              </a:rPr>
              <a:t>What order to solve the sub-problems?</a:t>
            </a:r>
          </a:p>
          <a:p>
            <a:pPr marL="0" indent="0"/>
            <a:r>
              <a:rPr lang="en-US" altLang="zh-CN" dirty="0"/>
              <a:t>A.  </a:t>
            </a:r>
            <a:r>
              <a:rPr lang="en-US" altLang="zh-CN" dirty="0">
                <a:solidFill>
                  <a:schemeClr val="tx1"/>
                </a:solidFill>
              </a:rPr>
              <a:t>Do shortest intervals first.</a:t>
            </a: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r>
              <a:rPr lang="en-US" altLang="zh-CN" dirty="0"/>
              <a:t>Running time.  </a:t>
            </a:r>
            <a:r>
              <a:rPr lang="en-US" altLang="zh-CN" dirty="0">
                <a:solidFill>
                  <a:schemeClr val="tx1"/>
                </a:solidFill>
              </a:rPr>
              <a:t>O(n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).</a:t>
            </a: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6020" name="Text Box 7">
            <a:extLst>
              <a:ext uri="{FF2B5EF4-FFF2-40B4-BE49-F238E27FC236}">
                <a16:creationId xmlns:a16="http://schemas.microsoft.com/office/drawing/2014/main" id="{C6F4A17F-DE46-E246-87DA-77025F6E0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241" y="1988709"/>
            <a:ext cx="4071937" cy="2238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lIns="182880" tIns="91440" rIns="13716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</a:pPr>
            <a:endParaRPr kumimoji="0" lang="en-US" altLang="zh-CN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r>
              <a:rPr lang="en-US" altLang="zh-CN" b="1">
                <a:latin typeface="Courier New" panose="02070309020205020404" pitchFamily="49" charset="0"/>
              </a:rPr>
              <a:t>RNA(b</a:t>
            </a:r>
            <a:r>
              <a:rPr lang="en-US" altLang="zh-CN" b="1" baseline="-25000">
                <a:latin typeface="Courier New" panose="02070309020205020404" pitchFamily="49" charset="0"/>
              </a:rPr>
              <a:t>1</a:t>
            </a:r>
            <a:r>
              <a:rPr lang="en-US" altLang="zh-CN" b="1">
                <a:latin typeface="Courier New" panose="02070309020205020404" pitchFamily="49" charset="0"/>
              </a:rPr>
              <a:t>,…,b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  <a:r>
              <a:rPr lang="en-US" altLang="zh-CN" b="1">
                <a:latin typeface="Courier New" panose="02070309020205020404" pitchFamily="49" charset="0"/>
              </a:rPr>
              <a:t>) {</a:t>
            </a:r>
          </a:p>
          <a:p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   for</a:t>
            </a:r>
            <a:r>
              <a:rPr lang="en-US" altLang="zh-CN" b="1">
                <a:latin typeface="Courier New" panose="02070309020205020404" pitchFamily="49" charset="0"/>
              </a:rPr>
              <a:t> k = 5, 6, …, n-1</a:t>
            </a:r>
          </a:p>
          <a:p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      for</a:t>
            </a:r>
            <a:r>
              <a:rPr lang="en-US" altLang="zh-CN" b="1">
                <a:latin typeface="Courier New" panose="02070309020205020404" pitchFamily="49" charset="0"/>
              </a:rPr>
              <a:t> i = 1, 2, …, n-k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     j = i + k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     Compute M[i, j]</a:t>
            </a:r>
          </a:p>
          <a:p>
            <a:endParaRPr lang="en-US" altLang="zh-CN" b="1">
              <a:latin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   return</a:t>
            </a:r>
            <a:r>
              <a:rPr lang="en-US" altLang="zh-CN" b="1">
                <a:latin typeface="Courier New" panose="02070309020205020404" pitchFamily="49" charset="0"/>
              </a:rPr>
              <a:t> M[1, n]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6021" name="Line 8">
            <a:extLst>
              <a:ext uri="{FF2B5EF4-FFF2-40B4-BE49-F238E27FC236}">
                <a16:creationId xmlns:a16="http://schemas.microsoft.com/office/drawing/2014/main" id="{7A24147D-AA02-9A48-8520-9AF3351266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71891" y="3463496"/>
            <a:ext cx="122237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6022" name="Rectangle 9">
            <a:extLst>
              <a:ext uri="{FF2B5EF4-FFF2-40B4-BE49-F238E27FC236}">
                <a16:creationId xmlns:a16="http://schemas.microsoft.com/office/drawing/2014/main" id="{55B53A1B-77C1-7044-A87C-CB2CA0812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390" y="3671459"/>
            <a:ext cx="1386598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chemeClr val="hlink"/>
                </a:solidFill>
              </a:rPr>
              <a:t>using recurrence</a:t>
            </a:r>
          </a:p>
        </p:txBody>
      </p:sp>
      <p:sp>
        <p:nvSpPr>
          <p:cNvPr id="86023" name="Rectangle 10">
            <a:extLst>
              <a:ext uri="{FF2B5EF4-FFF2-40B4-BE49-F238E27FC236}">
                <a16:creationId xmlns:a16="http://schemas.microsoft.com/office/drawing/2014/main" id="{84017A2E-C4D9-C544-BDA0-1A56526DF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252" y="224905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0</a:t>
            </a:r>
          </a:p>
        </p:txBody>
      </p:sp>
      <p:sp>
        <p:nvSpPr>
          <p:cNvPr id="86024" name="Rectangle 11">
            <a:extLst>
              <a:ext uri="{FF2B5EF4-FFF2-40B4-BE49-F238E27FC236}">
                <a16:creationId xmlns:a16="http://schemas.microsoft.com/office/drawing/2014/main" id="{01240E40-621C-5246-BE44-3E0B61E4F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052" y="224905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0</a:t>
            </a:r>
          </a:p>
        </p:txBody>
      </p:sp>
      <p:sp>
        <p:nvSpPr>
          <p:cNvPr id="86025" name="Rectangle 12">
            <a:extLst>
              <a:ext uri="{FF2B5EF4-FFF2-40B4-BE49-F238E27FC236}">
                <a16:creationId xmlns:a16="http://schemas.microsoft.com/office/drawing/2014/main" id="{9EE162AC-983B-3E4F-880B-1F3FD46A8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852" y="224905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0</a:t>
            </a:r>
          </a:p>
        </p:txBody>
      </p:sp>
      <p:sp>
        <p:nvSpPr>
          <p:cNvPr id="86026" name="Rectangle 13">
            <a:extLst>
              <a:ext uri="{FF2B5EF4-FFF2-40B4-BE49-F238E27FC236}">
                <a16:creationId xmlns:a16="http://schemas.microsoft.com/office/drawing/2014/main" id="{F55F0E22-82F9-8F43-A0D6-9ACFDBF4F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652" y="224905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/>
          </a:p>
        </p:txBody>
      </p:sp>
      <p:sp>
        <p:nvSpPr>
          <p:cNvPr id="86027" name="Rectangle 14">
            <a:extLst>
              <a:ext uri="{FF2B5EF4-FFF2-40B4-BE49-F238E27FC236}">
                <a16:creationId xmlns:a16="http://schemas.microsoft.com/office/drawing/2014/main" id="{7EDAFCEE-8BFB-4641-8BB6-F6894994D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252" y="255385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0</a:t>
            </a:r>
          </a:p>
        </p:txBody>
      </p:sp>
      <p:sp>
        <p:nvSpPr>
          <p:cNvPr id="86028" name="Rectangle 15">
            <a:extLst>
              <a:ext uri="{FF2B5EF4-FFF2-40B4-BE49-F238E27FC236}">
                <a16:creationId xmlns:a16="http://schemas.microsoft.com/office/drawing/2014/main" id="{0025262E-C2C2-E940-842F-A2D08BDB9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052" y="255385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0</a:t>
            </a:r>
          </a:p>
        </p:txBody>
      </p:sp>
      <p:sp>
        <p:nvSpPr>
          <p:cNvPr id="86029" name="Rectangle 16">
            <a:extLst>
              <a:ext uri="{FF2B5EF4-FFF2-40B4-BE49-F238E27FC236}">
                <a16:creationId xmlns:a16="http://schemas.microsoft.com/office/drawing/2014/main" id="{EC1CC442-25B7-2744-8FC4-320651804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852" y="255385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/>
          </a:p>
        </p:txBody>
      </p:sp>
      <p:sp>
        <p:nvSpPr>
          <p:cNvPr id="86030" name="Rectangle 17">
            <a:extLst>
              <a:ext uri="{FF2B5EF4-FFF2-40B4-BE49-F238E27FC236}">
                <a16:creationId xmlns:a16="http://schemas.microsoft.com/office/drawing/2014/main" id="{66596D2B-80E1-0F46-8C5A-C5E7DFD04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652" y="255385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/>
          </a:p>
        </p:txBody>
      </p:sp>
      <p:sp>
        <p:nvSpPr>
          <p:cNvPr id="86031" name="Rectangle 18">
            <a:extLst>
              <a:ext uri="{FF2B5EF4-FFF2-40B4-BE49-F238E27FC236}">
                <a16:creationId xmlns:a16="http://schemas.microsoft.com/office/drawing/2014/main" id="{E30BF950-8E96-D247-9500-C38964321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252" y="285865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/>
              <a:t>0</a:t>
            </a:r>
          </a:p>
        </p:txBody>
      </p:sp>
      <p:sp>
        <p:nvSpPr>
          <p:cNvPr id="86032" name="Rectangle 19">
            <a:extLst>
              <a:ext uri="{FF2B5EF4-FFF2-40B4-BE49-F238E27FC236}">
                <a16:creationId xmlns:a16="http://schemas.microsoft.com/office/drawing/2014/main" id="{E47AE077-40D5-B447-A4EE-A0AC862D4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052" y="285865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/>
          </a:p>
        </p:txBody>
      </p:sp>
      <p:sp>
        <p:nvSpPr>
          <p:cNvPr id="86033" name="Rectangle 20">
            <a:extLst>
              <a:ext uri="{FF2B5EF4-FFF2-40B4-BE49-F238E27FC236}">
                <a16:creationId xmlns:a16="http://schemas.microsoft.com/office/drawing/2014/main" id="{A6CA831A-82ED-5A48-B93A-7B2E40D7A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852" y="285865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/>
          </a:p>
        </p:txBody>
      </p:sp>
      <p:sp>
        <p:nvSpPr>
          <p:cNvPr id="86034" name="Rectangle 21">
            <a:extLst>
              <a:ext uri="{FF2B5EF4-FFF2-40B4-BE49-F238E27FC236}">
                <a16:creationId xmlns:a16="http://schemas.microsoft.com/office/drawing/2014/main" id="{CE7FD699-47DB-2A47-8F0A-CFB9B76A0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652" y="285865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/>
          </a:p>
        </p:txBody>
      </p:sp>
      <p:sp>
        <p:nvSpPr>
          <p:cNvPr id="86035" name="Rectangle 22">
            <a:extLst>
              <a:ext uri="{FF2B5EF4-FFF2-40B4-BE49-F238E27FC236}">
                <a16:creationId xmlns:a16="http://schemas.microsoft.com/office/drawing/2014/main" id="{A53B340C-327A-B146-A93B-3E93751C1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252" y="316345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/>
          </a:p>
        </p:txBody>
      </p:sp>
      <p:sp>
        <p:nvSpPr>
          <p:cNvPr id="86036" name="Rectangle 23">
            <a:extLst>
              <a:ext uri="{FF2B5EF4-FFF2-40B4-BE49-F238E27FC236}">
                <a16:creationId xmlns:a16="http://schemas.microsoft.com/office/drawing/2014/main" id="{4FFCA006-CCF1-2643-9150-BCD3C457F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052" y="316345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/>
          </a:p>
        </p:txBody>
      </p:sp>
      <p:sp>
        <p:nvSpPr>
          <p:cNvPr id="86037" name="Rectangle 24">
            <a:extLst>
              <a:ext uri="{FF2B5EF4-FFF2-40B4-BE49-F238E27FC236}">
                <a16:creationId xmlns:a16="http://schemas.microsoft.com/office/drawing/2014/main" id="{4A6018E8-7721-7B41-A2BA-193497939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852" y="316345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/>
          </a:p>
        </p:txBody>
      </p:sp>
      <p:sp>
        <p:nvSpPr>
          <p:cNvPr id="86038" name="Rectangle 25">
            <a:extLst>
              <a:ext uri="{FF2B5EF4-FFF2-40B4-BE49-F238E27FC236}">
                <a16:creationId xmlns:a16="http://schemas.microsoft.com/office/drawing/2014/main" id="{07ED00E2-C7C4-E848-B36C-BE4179C78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652" y="3163458"/>
            <a:ext cx="304800" cy="30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400"/>
          </a:p>
        </p:txBody>
      </p:sp>
      <p:sp>
        <p:nvSpPr>
          <p:cNvPr id="86039" name="Line 80">
            <a:extLst>
              <a:ext uri="{FF2B5EF4-FFF2-40B4-BE49-F238E27FC236}">
                <a16:creationId xmlns:a16="http://schemas.microsoft.com/office/drawing/2014/main" id="{F4C36CDC-3613-9A49-9B1F-17AC666B2E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0452" y="2401458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6040" name="Line 81">
            <a:extLst>
              <a:ext uri="{FF2B5EF4-FFF2-40B4-BE49-F238E27FC236}">
                <a16:creationId xmlns:a16="http://schemas.microsoft.com/office/drawing/2014/main" id="{F141CF8C-62F3-0F49-A33E-9D584694DC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5252" y="2706258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6041" name="Line 82">
            <a:extLst>
              <a:ext uri="{FF2B5EF4-FFF2-40B4-BE49-F238E27FC236}">
                <a16:creationId xmlns:a16="http://schemas.microsoft.com/office/drawing/2014/main" id="{EF18A2F8-0A54-5E42-A967-841D56961C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0052" y="301105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6042" name="Line 83">
            <a:extLst>
              <a:ext uri="{FF2B5EF4-FFF2-40B4-BE49-F238E27FC236}">
                <a16:creationId xmlns:a16="http://schemas.microsoft.com/office/drawing/2014/main" id="{AE965D45-08E0-8A4E-B401-734C70C790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54852" y="323965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6043" name="Rectangle 84">
            <a:extLst>
              <a:ext uri="{FF2B5EF4-FFF2-40B4-BE49-F238E27FC236}">
                <a16:creationId xmlns:a16="http://schemas.microsoft.com/office/drawing/2014/main" id="{1679B871-47F5-A647-8745-2273AC28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152" y="2861834"/>
            <a:ext cx="2805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2</a:t>
            </a:r>
          </a:p>
        </p:txBody>
      </p:sp>
      <p:sp>
        <p:nvSpPr>
          <p:cNvPr id="86044" name="Rectangle 85">
            <a:extLst>
              <a:ext uri="{FF2B5EF4-FFF2-40B4-BE49-F238E27FC236}">
                <a16:creationId xmlns:a16="http://schemas.microsoft.com/office/drawing/2014/main" id="{A08F7EBD-422F-CB47-A371-63A22CFC2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452" y="2541159"/>
            <a:ext cx="2805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3</a:t>
            </a:r>
          </a:p>
        </p:txBody>
      </p:sp>
      <p:sp>
        <p:nvSpPr>
          <p:cNvPr id="86045" name="Rectangle 86">
            <a:extLst>
              <a:ext uri="{FF2B5EF4-FFF2-40B4-BE49-F238E27FC236}">
                <a16:creationId xmlns:a16="http://schemas.microsoft.com/office/drawing/2014/main" id="{44A86564-9AC7-8D45-AE28-4EDF9B2C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452" y="2241122"/>
            <a:ext cx="2805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4</a:t>
            </a:r>
          </a:p>
        </p:txBody>
      </p:sp>
      <p:sp>
        <p:nvSpPr>
          <p:cNvPr id="86046" name="Rectangle 87">
            <a:extLst>
              <a:ext uri="{FF2B5EF4-FFF2-40B4-BE49-F238E27FC236}">
                <a16:creationId xmlns:a16="http://schemas.microsoft.com/office/drawing/2014/main" id="{AE59AC23-0263-0140-B45C-6BB3DA0BE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327" y="3171397"/>
            <a:ext cx="254878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1</a:t>
            </a:r>
          </a:p>
        </p:txBody>
      </p:sp>
      <p:sp>
        <p:nvSpPr>
          <p:cNvPr id="86047" name="Rectangle 88">
            <a:extLst>
              <a:ext uri="{FF2B5EF4-FFF2-40B4-BE49-F238E27FC236}">
                <a16:creationId xmlns:a16="http://schemas.microsoft.com/office/drawing/2014/main" id="{9E463E23-FA37-5B40-9F92-A9048C42C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340" y="2769759"/>
            <a:ext cx="229230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i</a:t>
            </a:r>
          </a:p>
        </p:txBody>
      </p:sp>
      <p:sp>
        <p:nvSpPr>
          <p:cNvPr id="86048" name="Rectangle 89">
            <a:extLst>
              <a:ext uri="{FF2B5EF4-FFF2-40B4-BE49-F238E27FC236}">
                <a16:creationId xmlns:a16="http://schemas.microsoft.com/office/drawing/2014/main" id="{180843CB-074E-1845-860D-EC405BEED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252" y="3466672"/>
            <a:ext cx="2805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6</a:t>
            </a:r>
          </a:p>
        </p:txBody>
      </p:sp>
      <p:sp>
        <p:nvSpPr>
          <p:cNvPr id="86049" name="Rectangle 90">
            <a:extLst>
              <a:ext uri="{FF2B5EF4-FFF2-40B4-BE49-F238E27FC236}">
                <a16:creationId xmlns:a16="http://schemas.microsoft.com/office/drawing/2014/main" id="{A0261DE9-C646-3644-AE77-7C8761CF6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052" y="3466672"/>
            <a:ext cx="2805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7</a:t>
            </a:r>
          </a:p>
        </p:txBody>
      </p:sp>
      <p:sp>
        <p:nvSpPr>
          <p:cNvPr id="86050" name="Rectangle 91">
            <a:extLst>
              <a:ext uri="{FF2B5EF4-FFF2-40B4-BE49-F238E27FC236}">
                <a16:creationId xmlns:a16="http://schemas.microsoft.com/office/drawing/2014/main" id="{76649B1C-9241-8A43-9331-DD0282B0E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852" y="3466672"/>
            <a:ext cx="2805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8</a:t>
            </a:r>
          </a:p>
        </p:txBody>
      </p:sp>
      <p:sp>
        <p:nvSpPr>
          <p:cNvPr id="86051" name="Rectangle 92">
            <a:extLst>
              <a:ext uri="{FF2B5EF4-FFF2-40B4-BE49-F238E27FC236}">
                <a16:creationId xmlns:a16="http://schemas.microsoft.com/office/drawing/2014/main" id="{938E2E3E-E51B-C347-9E10-440FA464E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652" y="3466672"/>
            <a:ext cx="2805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9</a:t>
            </a:r>
          </a:p>
        </p:txBody>
      </p:sp>
      <p:sp>
        <p:nvSpPr>
          <p:cNvPr id="86052" name="Rectangle 93">
            <a:extLst>
              <a:ext uri="{FF2B5EF4-FFF2-40B4-BE49-F238E27FC236}">
                <a16:creationId xmlns:a16="http://schemas.microsoft.com/office/drawing/2014/main" id="{EB0C02FA-4153-CE46-B360-0DF12233A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652" y="3773059"/>
            <a:ext cx="24846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/>
              <a:t>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30879AD-2C7C-DB40-A8B4-E39562573B86}"/>
                  </a:ext>
                </a:extLst>
              </p:cNvPr>
              <p:cNvSpPr txBox="1"/>
              <p:nvPr/>
            </p:nvSpPr>
            <p:spPr>
              <a:xfrm>
                <a:off x="1612016" y="4423232"/>
                <a:ext cx="7834324" cy="10549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OPT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OPT</m:t>
                                </m:r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cannot</m:t>
                                </m:r>
                                <m: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be</m:t>
                                </m:r>
                                <m: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paired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+1,</m:t>
                                            </m:r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i="0">
                                    <a:latin typeface="Cambria Math" panose="02040503050406030204" pitchFamily="18" charset="0"/>
                                  </a:rPr>
                                  <m:t>can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i="0">
                                    <a:latin typeface="Cambria Math" panose="02040503050406030204" pitchFamily="18" charset="0"/>
                                  </a:rPr>
                                  <m:t>be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i="0">
                                    <a:latin typeface="Cambria Math" panose="02040503050406030204" pitchFamily="18" charset="0"/>
                                  </a:rPr>
                                  <m:t>paired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30879AD-2C7C-DB40-A8B4-E39562573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016" y="4423232"/>
                <a:ext cx="7834324" cy="1054969"/>
              </a:xfrm>
              <a:prstGeom prst="rect">
                <a:avLst/>
              </a:prstGeom>
              <a:blipFill>
                <a:blip r:embed="rId3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79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3">
            <a:extLst>
              <a:ext uri="{FF2B5EF4-FFF2-40B4-BE49-F238E27FC236}">
                <a16:creationId xmlns:a16="http://schemas.microsoft.com/office/drawing/2014/main" id="{1D451C7F-FDAE-D24D-BB58-257E8B260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0CE9E6A0-1A2A-CB43-AB94-9508A77D623B}" type="slidenum">
              <a:rPr lang="en-US" altLang="zh-CN" sz="800"/>
              <a:pPr/>
              <a:t>19</a:t>
            </a:fld>
            <a:endParaRPr lang="en-US" altLang="zh-CN" sz="1400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71BDEE0-1189-3942-9CDA-3C951EB34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Programming Summary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16952C4-A1C5-8B41-BA6B-6E7DD370A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zh-CN" dirty="0"/>
              <a:t>Recipe.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Characterize structure of problem.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Recursively define value of optimal solution.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Compute value of optimal solution.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Construct optimal solution from computed information.</a:t>
            </a:r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/>
              <a:t>Dynamic programming techniques.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Binary choice:  weighted interval scheduling.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Multi-way choice:  segmented least squares.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Adding a new variable:  knapsack.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Dynamic programming over intervals:  RNA secondary structure.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zh-CN" dirty="0"/>
              <a:t>Top-down vs. bottom-up:  </a:t>
            </a:r>
            <a:r>
              <a:rPr lang="en-US" altLang="zh-CN" dirty="0">
                <a:solidFill>
                  <a:schemeClr val="tx1"/>
                </a:solidFill>
              </a:rPr>
              <a:t>different people have different intuitions.</a:t>
            </a:r>
            <a:endParaRPr lang="en-US" altLang="zh-CN" dirty="0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60E4C39E-E672-FB4A-8E7B-CD62AC26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9" y="3542908"/>
            <a:ext cx="2702663" cy="55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000" dirty="0">
                <a:solidFill>
                  <a:schemeClr val="hlink"/>
                </a:solidFill>
              </a:rPr>
              <a:t>Viterbi algorithm for HMM also uses</a:t>
            </a:r>
            <a:br>
              <a:rPr lang="en-US" altLang="zh-CN" sz="1000" dirty="0">
                <a:solidFill>
                  <a:schemeClr val="hlink"/>
                </a:solidFill>
              </a:rPr>
            </a:br>
            <a:r>
              <a:rPr lang="en-US" altLang="zh-CN" sz="1000" dirty="0">
                <a:solidFill>
                  <a:schemeClr val="hlink"/>
                </a:solidFill>
              </a:rPr>
              <a:t>DP to optimize a maximum likelihood</a:t>
            </a:r>
            <a:br>
              <a:rPr lang="en-US" altLang="zh-CN" sz="1000" dirty="0">
                <a:solidFill>
                  <a:schemeClr val="hlink"/>
                </a:solidFill>
              </a:rPr>
            </a:br>
            <a:r>
              <a:rPr lang="en-US" altLang="zh-CN" sz="1000" dirty="0">
                <a:solidFill>
                  <a:schemeClr val="hlink"/>
                </a:solidFill>
              </a:rPr>
              <a:t>tradeoff between parsimony and accuracy</a:t>
            </a: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BEB30499-7CF2-C64B-82B8-84E0A4EFD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222" y="4787107"/>
            <a:ext cx="255358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000" dirty="0">
                <a:solidFill>
                  <a:schemeClr val="hlink"/>
                </a:solidFill>
              </a:rPr>
              <a:t>CKY parsing algorithm for context-free</a:t>
            </a:r>
            <a:br>
              <a:rPr lang="en-US" altLang="zh-CN" sz="1000" dirty="0">
                <a:solidFill>
                  <a:schemeClr val="hlink"/>
                </a:solidFill>
              </a:rPr>
            </a:br>
            <a:r>
              <a:rPr lang="en-US" altLang="zh-CN" sz="1000" dirty="0">
                <a:solidFill>
                  <a:schemeClr val="hlink"/>
                </a:solidFill>
              </a:rPr>
              <a:t>grammar has similar structure</a:t>
            </a:r>
          </a:p>
        </p:txBody>
      </p:sp>
      <p:sp>
        <p:nvSpPr>
          <p:cNvPr id="88070" name="Line 6">
            <a:extLst>
              <a:ext uri="{FF2B5EF4-FFF2-40B4-BE49-F238E27FC236}">
                <a16:creationId xmlns:a16="http://schemas.microsoft.com/office/drawing/2014/main" id="{B0588DA0-FD51-3948-854F-6544733F9E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82723" y="4704557"/>
            <a:ext cx="176213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88071" name="Line 7">
            <a:extLst>
              <a:ext uri="{FF2B5EF4-FFF2-40B4-BE49-F238E27FC236}">
                <a16:creationId xmlns:a16="http://schemas.microsoft.com/office/drawing/2014/main" id="{C81F6E23-BEBE-5742-9318-289167015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0014" y="3759903"/>
            <a:ext cx="2952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28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477A8A-6D6D-A646-A508-A3305785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power of O(</a:t>
            </a:r>
            <a:r>
              <a:rPr lang="en-US" altLang="zh-CN" dirty="0" err="1"/>
              <a:t>K</a:t>
            </a:r>
            <a:r>
              <a:rPr lang="en-US" altLang="zh-CN" baseline="30000" dirty="0" err="1"/>
              <a:t>n</a:t>
            </a:r>
            <a:r>
              <a:rPr lang="en-US" altLang="zh-CN" dirty="0"/>
              <a:t>)</a:t>
            </a:r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AB5BDF-D9C7-0244-9703-76625F12A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Rice on a chessboard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22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87653A2-40B5-E149-B835-2A99F4533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Dynamic Programming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9577209-7F12-8546-8C80-71BEA0884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36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EAA961B-C506-E842-8568-2486CBBCC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3812"/>
            <a:ext cx="65405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B88F19BB-9A75-A346-AD35-213103AC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6629400"/>
            <a:ext cx="5137150" cy="23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Slides by Kevin Wayne.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Copyright © 2005 Pearson-Addison Wesley.</a:t>
            </a:r>
            <a:r>
              <a:rPr lang="zh-CN" altLang="en-US" sz="9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solidFill>
                  <a:schemeClr val="tx2"/>
                </a:solidFill>
                <a:ea typeface="宋体" panose="02010600030101010101" pitchFamily="2" charset="-122"/>
              </a:rPr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227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88F0167B-4002-9D4C-BACF-DE84601259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3.  Knapsack Problem</a:t>
            </a:r>
          </a:p>
        </p:txBody>
      </p:sp>
    </p:spTree>
    <p:extLst>
      <p:ext uri="{BB962C8B-B14F-4D97-AF65-F5344CB8AC3E}">
        <p14:creationId xmlns:p14="http://schemas.microsoft.com/office/powerpoint/2010/main" val="106130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3">
            <a:extLst>
              <a:ext uri="{FF2B5EF4-FFF2-40B4-BE49-F238E27FC236}">
                <a16:creationId xmlns:a16="http://schemas.microsoft.com/office/drawing/2014/main" id="{FCB2108E-903C-5045-A36F-B6F5BF4B1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F10E09DB-2673-8141-AADC-0D65DCD30F43}" type="slidenum">
              <a:rPr lang="en-US" altLang="zh-CN" sz="800"/>
              <a:pPr/>
              <a:t>5</a:t>
            </a:fld>
            <a:endParaRPr lang="en-US" altLang="zh-CN" sz="140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DF813FCE-E25B-774D-979A-72BC429D0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Knapsack Problem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B4B0EE0-A218-7F4A-96B6-BDE09E493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zh-CN" dirty="0"/>
              <a:t>Knapsack problem.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Given n objects and a "knapsack."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Item </a:t>
            </a:r>
            <a:r>
              <a:rPr lang="en-US" altLang="zh-CN" dirty="0" err="1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 weighs </a:t>
            </a:r>
            <a:r>
              <a:rPr lang="en-US" altLang="zh-CN" dirty="0" err="1">
                <a:ea typeface="ＭＳ Ｐゴシック" panose="020B0600070205080204" pitchFamily="34" charset="-128"/>
              </a:rPr>
              <a:t>w</a:t>
            </a:r>
            <a:r>
              <a:rPr lang="en-US" altLang="zh-CN" sz="2000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zh-CN" sz="2000" baseline="-25000" dirty="0">
                <a:ea typeface="ＭＳ Ｐゴシック" panose="020B0600070205080204" pitchFamily="34" charset="-128"/>
              </a:rPr>
              <a:t>  </a:t>
            </a:r>
            <a:r>
              <a:rPr lang="en-US" altLang="zh-CN" dirty="0">
                <a:ea typeface="ＭＳ Ｐゴシック" panose="020B0600070205080204" pitchFamily="34" charset="-128"/>
              </a:rPr>
              <a:t>&gt; 0 kilograms and has value v</a:t>
            </a:r>
            <a:r>
              <a:rPr lang="en-US" altLang="zh-CN" sz="2000" baseline="-25000" dirty="0">
                <a:ea typeface="ＭＳ Ｐゴシック" panose="020B0600070205080204" pitchFamily="34" charset="-128"/>
              </a:rPr>
              <a:t>i </a:t>
            </a:r>
            <a:r>
              <a:rPr lang="en-US" altLang="zh-CN" dirty="0">
                <a:ea typeface="ＭＳ Ｐゴシック" panose="020B0600070205080204" pitchFamily="34" charset="-128"/>
              </a:rPr>
              <a:t>&gt; 0.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Knapsack has capacity of W kilograms.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Goal:  fill knapsack so as to maximize total value.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zh-CN" dirty="0"/>
              <a:t>Ex:  </a:t>
            </a:r>
            <a:r>
              <a:rPr lang="en-US" altLang="zh-CN" dirty="0">
                <a:solidFill>
                  <a:schemeClr val="tx1"/>
                </a:solidFill>
              </a:rPr>
              <a:t>{ 3, 4 } has value 40.</a:t>
            </a:r>
          </a:p>
          <a:p>
            <a:pPr marL="0" indent="0"/>
            <a:endParaRPr lang="en-US" altLang="zh-CN" dirty="0">
              <a:solidFill>
                <a:schemeClr val="tx1"/>
              </a:solidFill>
            </a:endParaRPr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/>
              <a:t>Greedy:  </a:t>
            </a:r>
            <a:r>
              <a:rPr lang="en-US" altLang="zh-CN" dirty="0">
                <a:solidFill>
                  <a:schemeClr val="tx1"/>
                </a:solidFill>
              </a:rPr>
              <a:t>repeatedly add item with maximum ratio v</a:t>
            </a:r>
            <a:r>
              <a:rPr lang="en-US" altLang="zh-CN" baseline="-25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/ </a:t>
            </a:r>
            <a:r>
              <a:rPr lang="en-US" altLang="zh-CN" dirty="0" err="1">
                <a:solidFill>
                  <a:schemeClr val="tx1"/>
                </a:solidFill>
              </a:rPr>
              <a:t>w</a:t>
            </a:r>
            <a:r>
              <a:rPr lang="en-US" altLang="zh-CN" baseline="-25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marL="0" indent="0"/>
            <a:r>
              <a:rPr lang="en-US" altLang="zh-CN" dirty="0"/>
              <a:t>Ex:</a:t>
            </a:r>
            <a:r>
              <a:rPr lang="en-US" altLang="zh-CN" dirty="0">
                <a:solidFill>
                  <a:schemeClr val="tx1"/>
                </a:solidFill>
              </a:rPr>
              <a:t>  { 5, 2, 1 } achieves only value = 35  </a:t>
            </a:r>
            <a:r>
              <a:rPr lang="en-US" altLang="zh-CN" dirty="0">
                <a:solidFill>
                  <a:schemeClr val="tx1"/>
                </a:solidFill>
                <a:sym typeface="Symbol" pitchFamily="2" charset="2"/>
              </a:rPr>
              <a:t>  greedy not optimal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420" name="Rectangle 29">
            <a:extLst>
              <a:ext uri="{FF2B5EF4-FFF2-40B4-BE49-F238E27FC236}">
                <a16:creationId xmlns:a16="http://schemas.microsoft.com/office/drawing/2014/main" id="{049ADF1A-1FE1-C246-BBC8-608247F91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566" y="3429000"/>
            <a:ext cx="844550" cy="349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1</a:t>
            </a:r>
            <a:endParaRPr kumimoji="0" lang="en-US" altLang="zh-CN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21" name="Rectangle 30">
            <a:extLst>
              <a:ext uri="{FF2B5EF4-FFF2-40B4-BE49-F238E27FC236}">
                <a16:creationId xmlns:a16="http://schemas.microsoft.com/office/drawing/2014/main" id="{981E0102-74C0-C84D-9BAD-67872E89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566" y="3009900"/>
            <a:ext cx="844550" cy="419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solidFill>
                  <a:schemeClr val="bg1"/>
                </a:solidFill>
              </a:rPr>
              <a:t>value</a:t>
            </a:r>
            <a:endParaRPr lang="en-US" altLang="zh-CN" sz="1400" baseline="-25000">
              <a:solidFill>
                <a:schemeClr val="bg1"/>
              </a:solidFill>
            </a:endParaRPr>
          </a:p>
        </p:txBody>
      </p:sp>
      <p:sp>
        <p:nvSpPr>
          <p:cNvPr id="60422" name="Rectangle 31">
            <a:extLst>
              <a:ext uri="{FF2B5EF4-FFF2-40B4-BE49-F238E27FC236}">
                <a16:creationId xmlns:a16="http://schemas.microsoft.com/office/drawing/2014/main" id="{62CD1DBE-D812-1F46-85FA-6654E2097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566" y="4127500"/>
            <a:ext cx="844550" cy="349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18</a:t>
            </a:r>
            <a:endParaRPr kumimoji="0" lang="en-US" altLang="zh-CN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23" name="Rectangle 32">
            <a:extLst>
              <a:ext uri="{FF2B5EF4-FFF2-40B4-BE49-F238E27FC236}">
                <a16:creationId xmlns:a16="http://schemas.microsoft.com/office/drawing/2014/main" id="{B9D783CA-2903-B344-9385-847D6FC2C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566" y="4476750"/>
            <a:ext cx="844550" cy="349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22</a:t>
            </a:r>
            <a:endParaRPr kumimoji="0" lang="en-US" altLang="zh-CN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24" name="Rectangle 33">
            <a:extLst>
              <a:ext uri="{FF2B5EF4-FFF2-40B4-BE49-F238E27FC236}">
                <a16:creationId xmlns:a16="http://schemas.microsoft.com/office/drawing/2014/main" id="{6451D06F-5C1B-FF45-B264-97685E764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566" y="4826000"/>
            <a:ext cx="844550" cy="349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28</a:t>
            </a:r>
            <a:endParaRPr kumimoji="0" lang="en-US" altLang="zh-CN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25" name="Rectangle 34">
            <a:extLst>
              <a:ext uri="{FF2B5EF4-FFF2-40B4-BE49-F238E27FC236}">
                <a16:creationId xmlns:a16="http://schemas.microsoft.com/office/drawing/2014/main" id="{9B6DCF6C-525C-C043-A48E-EF0B41A8B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16" y="3429000"/>
            <a:ext cx="908050" cy="349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 b="1">
                <a:latin typeface="Courier New" panose="02070309020205020404" pitchFamily="49" charset="0"/>
              </a:rPr>
              <a:t>1</a:t>
            </a:r>
            <a:endParaRPr kumimoji="0" lang="en-US" altLang="zh-CN" sz="1400" b="1">
              <a:latin typeface="Courier New" panose="02070309020205020404" pitchFamily="49" charset="0"/>
            </a:endParaRPr>
          </a:p>
        </p:txBody>
      </p:sp>
      <p:sp>
        <p:nvSpPr>
          <p:cNvPr id="60426" name="Rectangle 35">
            <a:extLst>
              <a:ext uri="{FF2B5EF4-FFF2-40B4-BE49-F238E27FC236}">
                <a16:creationId xmlns:a16="http://schemas.microsoft.com/office/drawing/2014/main" id="{16D1656D-AE66-5049-911F-63D73E32D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16" y="3009900"/>
            <a:ext cx="908050" cy="419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>
                <a:solidFill>
                  <a:schemeClr val="bg1"/>
                </a:solidFill>
              </a:rPr>
              <a:t>weight</a:t>
            </a:r>
          </a:p>
        </p:txBody>
      </p:sp>
      <p:sp>
        <p:nvSpPr>
          <p:cNvPr id="60427" name="Rectangle 36">
            <a:extLst>
              <a:ext uri="{FF2B5EF4-FFF2-40B4-BE49-F238E27FC236}">
                <a16:creationId xmlns:a16="http://schemas.microsoft.com/office/drawing/2014/main" id="{1A2676E6-0EA7-CD43-B514-F5F93A3F6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16" y="4127500"/>
            <a:ext cx="908050" cy="349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5</a:t>
            </a:r>
            <a:endParaRPr kumimoji="0" lang="en-US" altLang="zh-CN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28" name="Rectangle 37">
            <a:extLst>
              <a:ext uri="{FF2B5EF4-FFF2-40B4-BE49-F238E27FC236}">
                <a16:creationId xmlns:a16="http://schemas.microsoft.com/office/drawing/2014/main" id="{47DFB637-CAA7-EA43-9FE3-564B4C4CD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16" y="4476750"/>
            <a:ext cx="908050" cy="349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 b="1">
                <a:latin typeface="Courier New" panose="02070309020205020404" pitchFamily="49" charset="0"/>
              </a:rPr>
              <a:t>6</a:t>
            </a:r>
            <a:endParaRPr kumimoji="0" lang="en-US" altLang="zh-CN" sz="1400" b="1">
              <a:latin typeface="Courier New" panose="02070309020205020404" pitchFamily="49" charset="0"/>
            </a:endParaRPr>
          </a:p>
        </p:txBody>
      </p:sp>
      <p:sp>
        <p:nvSpPr>
          <p:cNvPr id="60429" name="Rectangle 38">
            <a:extLst>
              <a:ext uri="{FF2B5EF4-FFF2-40B4-BE49-F238E27FC236}">
                <a16:creationId xmlns:a16="http://schemas.microsoft.com/office/drawing/2014/main" id="{E482A13B-1249-E840-992A-C0434EB03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566" y="3778250"/>
            <a:ext cx="844550" cy="349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6</a:t>
            </a:r>
            <a:endParaRPr kumimoji="0" lang="en-US" altLang="zh-CN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30" name="Rectangle 39">
            <a:extLst>
              <a:ext uri="{FF2B5EF4-FFF2-40B4-BE49-F238E27FC236}">
                <a16:creationId xmlns:a16="http://schemas.microsoft.com/office/drawing/2014/main" id="{C38BBB3B-4D0E-EE41-8EB6-AA2908EA9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16" y="3778250"/>
            <a:ext cx="908050" cy="349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 b="1">
                <a:latin typeface="Courier New" panose="02070309020205020404" pitchFamily="49" charset="0"/>
              </a:rPr>
              <a:t>2</a:t>
            </a:r>
            <a:endParaRPr kumimoji="0" lang="en-US" altLang="zh-CN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31" name="Rectangle 40">
            <a:extLst>
              <a:ext uri="{FF2B5EF4-FFF2-40B4-BE49-F238E27FC236}">
                <a16:creationId xmlns:a16="http://schemas.microsoft.com/office/drawing/2014/main" id="{74FE1059-D0B6-5B45-9388-D642D4190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16" y="4826000"/>
            <a:ext cx="908050" cy="349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7</a:t>
            </a:r>
            <a:endParaRPr kumimoji="0" lang="en-US" altLang="zh-CN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32" name="Rectangle 41">
            <a:extLst>
              <a:ext uri="{FF2B5EF4-FFF2-40B4-BE49-F238E27FC236}">
                <a16:creationId xmlns:a16="http://schemas.microsoft.com/office/drawing/2014/main" id="{CD5ED49C-73A6-3C48-8CC8-C920EB13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566" y="3009900"/>
            <a:ext cx="762000" cy="419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60433" name="Rectangle 42">
            <a:extLst>
              <a:ext uri="{FF2B5EF4-FFF2-40B4-BE49-F238E27FC236}">
                <a16:creationId xmlns:a16="http://schemas.microsoft.com/office/drawing/2014/main" id="{E79803BF-9EDE-7848-9786-9A1EB6506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566" y="3429000"/>
            <a:ext cx="762000" cy="349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1</a:t>
            </a:r>
            <a:endParaRPr kumimoji="0" lang="en-US" altLang="zh-CN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34" name="Rectangle 43">
            <a:extLst>
              <a:ext uri="{FF2B5EF4-FFF2-40B4-BE49-F238E27FC236}">
                <a16:creationId xmlns:a16="http://schemas.microsoft.com/office/drawing/2014/main" id="{3F565565-6655-0943-985E-A25864D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566" y="4127500"/>
            <a:ext cx="762000" cy="349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3</a:t>
            </a:r>
            <a:endParaRPr kumimoji="0" lang="en-US" altLang="zh-CN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35" name="Rectangle 44">
            <a:extLst>
              <a:ext uri="{FF2B5EF4-FFF2-40B4-BE49-F238E27FC236}">
                <a16:creationId xmlns:a16="http://schemas.microsoft.com/office/drawing/2014/main" id="{C8E60B9B-6FC3-E646-9EBA-C29D3C0E2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566" y="4476750"/>
            <a:ext cx="762000" cy="349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4</a:t>
            </a:r>
            <a:endParaRPr kumimoji="0" lang="en-US" altLang="zh-CN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36" name="Rectangle 45">
            <a:extLst>
              <a:ext uri="{FF2B5EF4-FFF2-40B4-BE49-F238E27FC236}">
                <a16:creationId xmlns:a16="http://schemas.microsoft.com/office/drawing/2014/main" id="{4E38C070-7DC8-314F-BCEC-4FE5C4C5C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566" y="4826000"/>
            <a:ext cx="762000" cy="349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5</a:t>
            </a:r>
            <a:endParaRPr kumimoji="0" lang="en-US" altLang="zh-CN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37" name="Rectangle 46">
            <a:extLst>
              <a:ext uri="{FF2B5EF4-FFF2-40B4-BE49-F238E27FC236}">
                <a16:creationId xmlns:a16="http://schemas.microsoft.com/office/drawing/2014/main" id="{291D386B-FD74-EF44-9C32-0810B34F4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5566" y="3778250"/>
            <a:ext cx="762000" cy="349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2</a:t>
            </a:r>
            <a:endParaRPr kumimoji="0" lang="en-US" altLang="zh-CN" sz="1400" b="1" baseline="30000">
              <a:latin typeface="Courier New" panose="02070309020205020404" pitchFamily="49" charset="0"/>
            </a:endParaRPr>
          </a:p>
        </p:txBody>
      </p:sp>
      <p:sp>
        <p:nvSpPr>
          <p:cNvPr id="60438" name="Rectangle 47">
            <a:extLst>
              <a:ext uri="{FF2B5EF4-FFF2-40B4-BE49-F238E27FC236}">
                <a16:creationId xmlns:a16="http://schemas.microsoft.com/office/drawing/2014/main" id="{DC9BDF37-FFEF-BB45-B47D-595534FF7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85" y="3287109"/>
            <a:ext cx="982663" cy="406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137160" tIns="91440" rIns="137160" bIns="91440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 sz="1400" b="1">
                <a:latin typeface="Courier New" panose="02070309020205020404" pitchFamily="49" charset="0"/>
              </a:rPr>
              <a:t>W = 11</a:t>
            </a:r>
            <a:endParaRPr kumimoji="0" lang="en-US" altLang="zh-CN" sz="1400" b="1" baseline="300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78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3">
            <a:extLst>
              <a:ext uri="{FF2B5EF4-FFF2-40B4-BE49-F238E27FC236}">
                <a16:creationId xmlns:a16="http://schemas.microsoft.com/office/drawing/2014/main" id="{1CF18180-A648-B542-A177-22E8C4E15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B843E20D-1DAC-F946-A276-FCF2936B27DA}" type="slidenum">
              <a:rPr lang="en-US" altLang="zh-CN" sz="800"/>
              <a:pPr/>
              <a:t>6</a:t>
            </a:fld>
            <a:endParaRPr lang="en-US" altLang="zh-CN" sz="14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9CC7B83B-9B6B-3442-BB29-A82CE5F9A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Programming:  False Start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1332B5C-211E-4C47-A9B1-7C35EDC97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490" y="1311275"/>
            <a:ext cx="9258837" cy="5410200"/>
          </a:xfrm>
        </p:spPr>
        <p:txBody>
          <a:bodyPr/>
          <a:lstStyle/>
          <a:p>
            <a:pPr marL="0" indent="0"/>
            <a:r>
              <a:rPr lang="en-US" altLang="zh-CN" dirty="0"/>
              <a:t>Def.  </a:t>
            </a:r>
            <a:r>
              <a:rPr lang="en-US" altLang="zh-CN" dirty="0">
                <a:solidFill>
                  <a:schemeClr val="tx1"/>
                </a:solidFill>
              </a:rPr>
              <a:t>OPT(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) = max profit subset of items 1, …,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Case 1: 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OPT </a:t>
            </a:r>
            <a:r>
              <a:rPr lang="en-US" altLang="zh-CN" dirty="0">
                <a:ea typeface="ＭＳ Ｐゴシック" panose="020B0600070205080204" pitchFamily="34" charset="-128"/>
              </a:rPr>
              <a:t>does not select item </a:t>
            </a:r>
            <a:r>
              <a:rPr lang="en-US" altLang="zh-CN" dirty="0" err="1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.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OPT selects best of { 1, 2, …, i-1 } </a:t>
            </a:r>
          </a:p>
          <a:p>
            <a:pPr lvl="2"/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Case 2: 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OPT</a:t>
            </a:r>
            <a:r>
              <a:rPr lang="en-US" altLang="zh-CN" dirty="0">
                <a:ea typeface="ＭＳ Ｐゴシック" panose="020B0600070205080204" pitchFamily="34" charset="-128"/>
              </a:rPr>
              <a:t> selects item </a:t>
            </a:r>
            <a:r>
              <a:rPr lang="en-US" altLang="zh-CN" dirty="0" err="1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.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accepting item </a:t>
            </a:r>
            <a:r>
              <a:rPr lang="en-US" altLang="zh-CN" dirty="0" err="1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 does not immediately imply that we will have to reject other items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without knowing what other items were selected before </a:t>
            </a:r>
            <a:r>
              <a:rPr lang="en-US" altLang="zh-CN" dirty="0" err="1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,</a:t>
            </a:r>
            <a:br>
              <a:rPr lang="en-US" altLang="zh-CN" dirty="0">
                <a:ea typeface="ＭＳ Ｐゴシック" panose="020B0600070205080204" pitchFamily="34" charset="-128"/>
              </a:rPr>
            </a:br>
            <a:r>
              <a:rPr lang="en-US" altLang="zh-CN" dirty="0">
                <a:ea typeface="ＭＳ Ｐゴシック" panose="020B0600070205080204" pitchFamily="34" charset="-128"/>
              </a:rPr>
              <a:t>we don't even know if we have enough room for </a:t>
            </a:r>
            <a:r>
              <a:rPr lang="en-US" altLang="zh-CN" dirty="0" err="1">
                <a:ea typeface="ＭＳ Ｐゴシック" panose="020B0600070205080204" pitchFamily="34" charset="-128"/>
              </a:rPr>
              <a:t>i</a:t>
            </a:r>
            <a:endParaRPr lang="en-US" altLang="zh-CN" baseline="-25000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zh-CN" dirty="0"/>
          </a:p>
          <a:p>
            <a:pPr marL="0" indent="0"/>
            <a:r>
              <a:rPr lang="en-US" altLang="zh-CN" dirty="0"/>
              <a:t>Conclusion.  </a:t>
            </a:r>
            <a:r>
              <a:rPr lang="en-US" altLang="zh-CN" dirty="0">
                <a:solidFill>
                  <a:schemeClr val="tx1"/>
                </a:solidFill>
              </a:rPr>
              <a:t>Need more sub-problems!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11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>
            <a:extLst>
              <a:ext uri="{FF2B5EF4-FFF2-40B4-BE49-F238E27FC236}">
                <a16:creationId xmlns:a16="http://schemas.microsoft.com/office/drawing/2014/main" id="{979DD691-F931-E14F-986C-F5486700D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6342ADA0-B381-4843-99F3-6A8B58F3A3FD}" type="slidenum">
              <a:rPr lang="en-US" altLang="zh-CN" sz="800"/>
              <a:pPr/>
              <a:t>7</a:t>
            </a:fld>
            <a:endParaRPr lang="en-US" altLang="zh-CN" sz="140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7B298512-CD8B-B245-BD54-E93A19BB8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Dynamic Programming:  Adding a New Variable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32629FF-9583-BA45-B0B4-8FBC23F66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1477" y="1512820"/>
            <a:ext cx="7844794" cy="3726445"/>
          </a:xfrm>
        </p:spPr>
        <p:txBody>
          <a:bodyPr/>
          <a:lstStyle/>
          <a:p>
            <a:pPr marL="0" indent="0"/>
            <a:r>
              <a:rPr lang="en-US" altLang="zh-CN" dirty="0"/>
              <a:t>Def.  </a:t>
            </a:r>
            <a:r>
              <a:rPr lang="en-US" altLang="zh-CN" dirty="0">
                <a:solidFill>
                  <a:schemeClr val="tx1"/>
                </a:solidFill>
              </a:rPr>
              <a:t>OPT(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, w) = max profit subset of items 1, …,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with weight limit w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Case 1: 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OPT </a:t>
            </a:r>
            <a:r>
              <a:rPr lang="en-US" altLang="zh-CN" dirty="0">
                <a:ea typeface="ＭＳ Ｐゴシック" panose="020B0600070205080204" pitchFamily="34" charset="-128"/>
              </a:rPr>
              <a:t>does not select item </a:t>
            </a:r>
            <a:r>
              <a:rPr lang="en-US" altLang="zh-CN" dirty="0" err="1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.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OPT selects best of { 1, 2, …, i-1 } using weight limit w </a:t>
            </a:r>
          </a:p>
          <a:p>
            <a:pPr lvl="2"/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Case 2:  </a:t>
            </a:r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OPT</a:t>
            </a:r>
            <a:r>
              <a:rPr lang="en-US" altLang="zh-CN" dirty="0">
                <a:ea typeface="ＭＳ Ｐゴシック" panose="020B0600070205080204" pitchFamily="34" charset="-128"/>
              </a:rPr>
              <a:t> selects item </a:t>
            </a:r>
            <a:r>
              <a:rPr lang="en-US" altLang="zh-CN" dirty="0" err="1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.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new weight limit = w – </a:t>
            </a:r>
            <a:r>
              <a:rPr lang="en-US" altLang="zh-CN" dirty="0" err="1">
                <a:ea typeface="ＭＳ Ｐゴシック" panose="020B0600070205080204" pitchFamily="34" charset="-128"/>
              </a:rPr>
              <a:t>w</a:t>
            </a:r>
            <a:r>
              <a:rPr lang="en-US" altLang="zh-CN" baseline="-25000" dirty="0" err="1">
                <a:ea typeface="ＭＳ Ｐゴシック" panose="020B0600070205080204" pitchFamily="34" charset="-128"/>
              </a:rPr>
              <a:t>i</a:t>
            </a:r>
            <a:endParaRPr lang="en-US" altLang="zh-CN" baseline="-250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zh-CN" dirty="0">
                <a:ea typeface="ＭＳ Ｐゴシック" panose="020B0600070205080204" pitchFamily="34" charset="-128"/>
                <a:sym typeface="Symbol" pitchFamily="2" charset="2"/>
              </a:rPr>
              <a:t>OPT</a:t>
            </a:r>
            <a:r>
              <a:rPr lang="en-US" altLang="zh-CN" dirty="0">
                <a:ea typeface="ＭＳ Ｐゴシック" panose="020B0600070205080204" pitchFamily="34" charset="-128"/>
              </a:rPr>
              <a:t> selects best of { 1, 2, …, </a:t>
            </a:r>
            <a:r>
              <a:rPr lang="en-US" altLang="zh-CN" dirty="0" err="1">
                <a:ea typeface="ＭＳ Ｐゴシック" panose="020B0600070205080204" pitchFamily="34" charset="-128"/>
              </a:rPr>
              <a:t>i</a:t>
            </a:r>
            <a:r>
              <a:rPr lang="en-US" altLang="zh-CN" dirty="0">
                <a:ea typeface="ＭＳ Ｐゴシック" panose="020B0600070205080204" pitchFamily="34" charset="-128"/>
              </a:rPr>
              <a:t>–1 } using this new weight limit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17C006-4DCE-B04F-80FA-FEA9965D5619}"/>
                  </a:ext>
                </a:extLst>
              </p:cNvPr>
              <p:cNvSpPr txBox="1"/>
              <p:nvPr/>
            </p:nvSpPr>
            <p:spPr>
              <a:xfrm>
                <a:off x="1973336" y="5239265"/>
                <a:ext cx="5801075" cy="367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OPT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𝑂𝑃𝑇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𝑂𝑃𝑇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17C006-4DCE-B04F-80FA-FEA9965D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336" y="5239265"/>
                <a:ext cx="5801075" cy="367216"/>
              </a:xfrm>
              <a:prstGeom prst="rect">
                <a:avLst/>
              </a:prstGeom>
              <a:blipFill>
                <a:blip r:embed="rId3"/>
                <a:stretch>
                  <a:fillRect t="-3333" r="-656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59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3">
            <a:extLst>
              <a:ext uri="{FF2B5EF4-FFF2-40B4-BE49-F238E27FC236}">
                <a16:creationId xmlns:a16="http://schemas.microsoft.com/office/drawing/2014/main" id="{1D3D4035-F1E9-9E43-9E94-FC3F3BF219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D990973B-FB9F-CE48-ADE9-F953615D6555}" type="slidenum">
              <a:rPr lang="en-US" altLang="zh-CN" sz="800"/>
              <a:pPr/>
              <a:t>8</a:t>
            </a:fld>
            <a:endParaRPr lang="en-US" altLang="zh-CN" sz="1400"/>
          </a:p>
        </p:txBody>
      </p:sp>
      <p:sp>
        <p:nvSpPr>
          <p:cNvPr id="66562" name="Text Box 7">
            <a:extLst>
              <a:ext uri="{FF2B5EF4-FFF2-40B4-BE49-F238E27FC236}">
                <a16:creationId xmlns:a16="http://schemas.microsoft.com/office/drawing/2014/main" id="{7EB16D6D-9086-7C46-A734-409CA4E67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6916" y="2092769"/>
            <a:ext cx="6918325" cy="3460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lIns="182880" tIns="91440" rIns="13716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</a:pPr>
            <a:endParaRPr kumimoji="0" lang="en-US" altLang="zh-CN" b="1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Input</a:t>
            </a:r>
            <a:r>
              <a:rPr lang="en-US" altLang="zh-CN" b="1">
                <a:latin typeface="Courier New" panose="02070309020205020404" pitchFamily="49" charset="0"/>
              </a:rPr>
              <a:t>: n, W, w</a:t>
            </a:r>
            <a:r>
              <a:rPr lang="en-US" altLang="zh-CN" b="1" baseline="-25000">
                <a:latin typeface="Courier New" panose="02070309020205020404" pitchFamily="49" charset="0"/>
              </a:rPr>
              <a:t>1</a:t>
            </a:r>
            <a:r>
              <a:rPr lang="en-US" altLang="zh-CN" b="1">
                <a:latin typeface="Courier New" panose="02070309020205020404" pitchFamily="49" charset="0"/>
              </a:rPr>
              <a:t>,…,w</a:t>
            </a:r>
            <a:r>
              <a:rPr lang="en-US" altLang="zh-CN" b="1" baseline="-25000">
                <a:latin typeface="Courier New" panose="02070309020205020404" pitchFamily="49" charset="0"/>
              </a:rPr>
              <a:t>N, </a:t>
            </a:r>
            <a:r>
              <a:rPr lang="en-US" altLang="zh-CN" b="1">
                <a:latin typeface="Courier New" panose="02070309020205020404" pitchFamily="49" charset="0"/>
              </a:rPr>
              <a:t>v</a:t>
            </a:r>
            <a:r>
              <a:rPr lang="en-US" altLang="zh-CN" b="1" baseline="-25000">
                <a:latin typeface="Courier New" panose="02070309020205020404" pitchFamily="49" charset="0"/>
              </a:rPr>
              <a:t>1</a:t>
            </a:r>
            <a:r>
              <a:rPr lang="en-US" altLang="zh-CN" b="1">
                <a:latin typeface="Courier New" panose="02070309020205020404" pitchFamily="49" charset="0"/>
              </a:rPr>
              <a:t>,…,v</a:t>
            </a:r>
            <a:r>
              <a:rPr lang="en-US" altLang="zh-CN" b="1" baseline="-25000">
                <a:latin typeface="Courier New" panose="02070309020205020404" pitchFamily="49" charset="0"/>
              </a:rPr>
              <a:t>N</a:t>
            </a:r>
          </a:p>
          <a:p>
            <a:endParaRPr lang="en-US" altLang="zh-CN" b="1">
              <a:latin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b="1">
                <a:latin typeface="Courier New" panose="02070309020205020404" pitchFamily="49" charset="0"/>
              </a:rPr>
              <a:t> w = 0 to W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M[0, w] = 0</a:t>
            </a:r>
          </a:p>
          <a:p>
            <a:endParaRPr lang="en-US" altLang="zh-CN" b="1">
              <a:latin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b="1">
                <a:latin typeface="Courier New" panose="02070309020205020404" pitchFamily="49" charset="0"/>
              </a:rPr>
              <a:t> i = 1 to n</a:t>
            </a:r>
          </a:p>
          <a:p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   for</a:t>
            </a:r>
            <a:r>
              <a:rPr lang="en-US" altLang="zh-CN" b="1">
                <a:latin typeface="Courier New" panose="02070309020205020404" pitchFamily="49" charset="0"/>
              </a:rPr>
              <a:t> w = 1 to W</a:t>
            </a:r>
          </a:p>
          <a:p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      if</a:t>
            </a:r>
            <a:r>
              <a:rPr lang="en-US" altLang="zh-CN" b="1">
                <a:latin typeface="Courier New" panose="02070309020205020404" pitchFamily="49" charset="0"/>
              </a:rPr>
              <a:t> (w</a:t>
            </a:r>
            <a:r>
              <a:rPr lang="en-US" altLang="zh-CN" b="1" baseline="-25000">
                <a:latin typeface="Courier New" panose="02070309020205020404" pitchFamily="49" charset="0"/>
              </a:rPr>
              <a:t>i</a:t>
            </a:r>
            <a:r>
              <a:rPr lang="en-US" altLang="zh-CN" b="1">
                <a:latin typeface="Courier New" panose="02070309020205020404" pitchFamily="49" charset="0"/>
              </a:rPr>
              <a:t> &gt; w)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     M[i, w] = M[i-1, w]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  </a:t>
            </a:r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altLang="zh-CN" b="1">
                <a:latin typeface="Courier New" panose="02070309020205020404" pitchFamily="49" charset="0"/>
              </a:rPr>
              <a:t>         M[i, w] = max {M[i-1, w], v</a:t>
            </a:r>
            <a:r>
              <a:rPr lang="en-US" altLang="zh-CN" b="1" baseline="-25000">
                <a:latin typeface="Courier New" panose="02070309020205020404" pitchFamily="49" charset="0"/>
              </a:rPr>
              <a:t>i </a:t>
            </a:r>
            <a:r>
              <a:rPr lang="en-US" altLang="zh-CN" b="1">
                <a:latin typeface="Courier New" panose="02070309020205020404" pitchFamily="49" charset="0"/>
              </a:rPr>
              <a:t>+ M[i-1, w-w</a:t>
            </a:r>
            <a:r>
              <a:rPr lang="en-US" altLang="zh-CN" b="1" baseline="-25000">
                <a:latin typeface="Courier New" panose="02070309020205020404" pitchFamily="49" charset="0"/>
              </a:rPr>
              <a:t>i </a:t>
            </a:r>
            <a:r>
              <a:rPr lang="en-US" altLang="zh-CN" b="1">
                <a:latin typeface="Courier New" panose="02070309020205020404" pitchFamily="49" charset="0"/>
              </a:rPr>
              <a:t>]}</a:t>
            </a:r>
          </a:p>
          <a:p>
            <a:endParaRPr lang="en-US" altLang="zh-CN" b="1">
              <a:latin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003399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b="1">
                <a:latin typeface="Courier New" panose="02070309020205020404" pitchFamily="49" charset="0"/>
              </a:rPr>
              <a:t> M[n, W]</a:t>
            </a:r>
          </a:p>
        </p:txBody>
      </p:sp>
      <p:sp>
        <p:nvSpPr>
          <p:cNvPr id="66563" name="Rectangle 8">
            <a:extLst>
              <a:ext uri="{FF2B5EF4-FFF2-40B4-BE49-F238E27FC236}">
                <a16:creationId xmlns:a16="http://schemas.microsoft.com/office/drawing/2014/main" id="{CCAEB885-968B-FA41-940F-37D0D98D8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Knapsack Problem:  Bottom-Up</a:t>
            </a:r>
          </a:p>
        </p:txBody>
      </p:sp>
      <p:sp>
        <p:nvSpPr>
          <p:cNvPr id="66564" name="Rectangle 9">
            <a:extLst>
              <a:ext uri="{FF2B5EF4-FFF2-40B4-BE49-F238E27FC236}">
                <a16:creationId xmlns:a16="http://schemas.microsoft.com/office/drawing/2014/main" id="{CA50D8D5-1E34-1149-9083-3B3031039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CN"/>
              <a:t>Knapsack.  </a:t>
            </a:r>
            <a:r>
              <a:rPr lang="en-US" altLang="zh-CN">
                <a:solidFill>
                  <a:schemeClr val="tx1"/>
                </a:solidFill>
              </a:rPr>
              <a:t>Fill up an n-by-W array.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53D7E9-7CF1-324C-BD59-0DB5D932FD3E}"/>
                  </a:ext>
                </a:extLst>
              </p:cNvPr>
              <p:cNvSpPr txBox="1"/>
              <p:nvPr/>
            </p:nvSpPr>
            <p:spPr>
              <a:xfrm>
                <a:off x="1431035" y="5809747"/>
                <a:ext cx="5801075" cy="367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OPT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𝑂𝑃𝑇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𝑂𝑃𝑇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53D7E9-7CF1-324C-BD59-0DB5D932F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035" y="5809747"/>
                <a:ext cx="5801075" cy="367216"/>
              </a:xfrm>
              <a:prstGeom prst="rect">
                <a:avLst/>
              </a:prstGeom>
              <a:blipFill>
                <a:blip r:embed="rId3"/>
                <a:stretch>
                  <a:fillRect t="-3333" r="-655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04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3">
            <a:extLst>
              <a:ext uri="{FF2B5EF4-FFF2-40B4-BE49-F238E27FC236}">
                <a16:creationId xmlns:a16="http://schemas.microsoft.com/office/drawing/2014/main" id="{726EFF01-1187-AB43-BF9B-807CE27659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E3529331-287F-F94A-9FE4-88A3F31CBE1A}" type="slidenum">
              <a:rPr lang="en-US" altLang="zh-CN" sz="800"/>
              <a:pPr/>
              <a:t>9</a:t>
            </a:fld>
            <a:endParaRPr lang="en-US" altLang="zh-CN" sz="140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4DC4919-D173-564E-9875-112947361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Knapsack Algorithm</a:t>
            </a:r>
          </a:p>
        </p:txBody>
      </p:sp>
      <p:sp>
        <p:nvSpPr>
          <p:cNvPr id="68611" name="Line 198">
            <a:extLst>
              <a:ext uri="{FF2B5EF4-FFF2-40B4-BE49-F238E27FC236}">
                <a16:creationId xmlns:a16="http://schemas.microsoft.com/office/drawing/2014/main" id="{8D2EEB09-D9C7-6947-8154-9E46FFA81E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017" y="2017016"/>
            <a:ext cx="0" cy="2220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8612" name="Text Box 199">
            <a:extLst>
              <a:ext uri="{FF2B5EF4-FFF2-40B4-BE49-F238E27FC236}">
                <a16:creationId xmlns:a16="http://schemas.microsoft.com/office/drawing/2014/main" id="{4115266B-F64B-CF4F-9C02-030379245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9082" y="2866329"/>
            <a:ext cx="788987" cy="3084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n + 1</a:t>
            </a:r>
            <a:endParaRPr lang="en-US" altLang="zh-CN" sz="1400" baseline="-25000"/>
          </a:p>
        </p:txBody>
      </p:sp>
      <p:grpSp>
        <p:nvGrpSpPr>
          <p:cNvPr id="68613" name="Group 313">
            <a:extLst>
              <a:ext uri="{FF2B5EF4-FFF2-40B4-BE49-F238E27FC236}">
                <a16:creationId xmlns:a16="http://schemas.microsoft.com/office/drawing/2014/main" id="{210FB2E1-AF0F-4A46-A43A-211629292245}"/>
              </a:ext>
            </a:extLst>
          </p:cNvPr>
          <p:cNvGrpSpPr>
            <a:grpSpLocks/>
          </p:cNvGrpSpPr>
          <p:nvPr/>
        </p:nvGrpSpPr>
        <p:grpSpPr bwMode="auto">
          <a:xfrm>
            <a:off x="6401573" y="4571304"/>
            <a:ext cx="2347913" cy="2022475"/>
            <a:chOff x="3927" y="2760"/>
            <a:chExt cx="1584" cy="1364"/>
          </a:xfrm>
        </p:grpSpPr>
        <p:sp>
          <p:nvSpPr>
            <p:cNvPr id="68709" name="Rectangle 202">
              <a:extLst>
                <a:ext uri="{FF2B5EF4-FFF2-40B4-BE49-F238E27FC236}">
                  <a16:creationId xmlns:a16="http://schemas.microsoft.com/office/drawing/2014/main" id="{B1AC7FEF-309C-9046-ACA2-F5687DB1E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024"/>
              <a:ext cx="532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1</a:t>
              </a:r>
              <a:endParaRPr kumimoji="0" lang="en-US" altLang="zh-CN" baseline="30000"/>
            </a:p>
          </p:txBody>
        </p:sp>
        <p:sp>
          <p:nvSpPr>
            <p:cNvPr id="68710" name="Rectangle 203">
              <a:extLst>
                <a:ext uri="{FF2B5EF4-FFF2-40B4-BE49-F238E27FC236}">
                  <a16:creationId xmlns:a16="http://schemas.microsoft.com/office/drawing/2014/main" id="{B01FB079-66E1-B347-B920-823C1F016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760"/>
              <a:ext cx="532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Value</a:t>
              </a:r>
              <a:endParaRPr lang="en-US" altLang="zh-CN" baseline="-25000">
                <a:solidFill>
                  <a:schemeClr val="bg1"/>
                </a:solidFill>
              </a:endParaRPr>
            </a:p>
          </p:txBody>
        </p:sp>
        <p:sp>
          <p:nvSpPr>
            <p:cNvPr id="68711" name="Rectangle 204">
              <a:extLst>
                <a:ext uri="{FF2B5EF4-FFF2-40B4-BE49-F238E27FC236}">
                  <a16:creationId xmlns:a16="http://schemas.microsoft.com/office/drawing/2014/main" id="{FB6B74CB-FB52-4049-B3B5-2CE928F35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464"/>
              <a:ext cx="532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18</a:t>
              </a:r>
              <a:endParaRPr kumimoji="0" lang="en-US" altLang="zh-CN" baseline="30000"/>
            </a:p>
          </p:txBody>
        </p:sp>
        <p:sp>
          <p:nvSpPr>
            <p:cNvPr id="68712" name="Rectangle 205">
              <a:extLst>
                <a:ext uri="{FF2B5EF4-FFF2-40B4-BE49-F238E27FC236}">
                  <a16:creationId xmlns:a16="http://schemas.microsoft.com/office/drawing/2014/main" id="{E2705215-7821-6C4E-833A-9CD2335E2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684"/>
              <a:ext cx="532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22</a:t>
              </a:r>
              <a:endParaRPr kumimoji="0" lang="en-US" altLang="zh-CN" baseline="30000"/>
            </a:p>
          </p:txBody>
        </p:sp>
        <p:sp>
          <p:nvSpPr>
            <p:cNvPr id="68713" name="Rectangle 206">
              <a:extLst>
                <a:ext uri="{FF2B5EF4-FFF2-40B4-BE49-F238E27FC236}">
                  <a16:creationId xmlns:a16="http://schemas.microsoft.com/office/drawing/2014/main" id="{EA923BD7-4ABD-384F-828A-770B65A66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904"/>
              <a:ext cx="532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28</a:t>
              </a:r>
              <a:endParaRPr kumimoji="0" lang="en-US" altLang="zh-CN" baseline="30000"/>
            </a:p>
          </p:txBody>
        </p:sp>
        <p:sp>
          <p:nvSpPr>
            <p:cNvPr id="68714" name="Rectangle 207">
              <a:extLst>
                <a:ext uri="{FF2B5EF4-FFF2-40B4-BE49-F238E27FC236}">
                  <a16:creationId xmlns:a16="http://schemas.microsoft.com/office/drawing/2014/main" id="{7708B06B-F14A-6048-83D2-14DFCD89A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3024"/>
              <a:ext cx="572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/>
                <a:t>1</a:t>
              </a:r>
              <a:endParaRPr kumimoji="0" lang="en-US" altLang="zh-CN"/>
            </a:p>
          </p:txBody>
        </p:sp>
        <p:sp>
          <p:nvSpPr>
            <p:cNvPr id="68715" name="Rectangle 208">
              <a:extLst>
                <a:ext uri="{FF2B5EF4-FFF2-40B4-BE49-F238E27FC236}">
                  <a16:creationId xmlns:a16="http://schemas.microsoft.com/office/drawing/2014/main" id="{53E9A86A-C19B-C447-B432-143C20B41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2760"/>
              <a:ext cx="572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>
                  <a:solidFill>
                    <a:schemeClr val="bg1"/>
                  </a:solidFill>
                </a:rPr>
                <a:t>Weight</a:t>
              </a:r>
            </a:p>
          </p:txBody>
        </p:sp>
        <p:sp>
          <p:nvSpPr>
            <p:cNvPr id="68716" name="Rectangle 209">
              <a:extLst>
                <a:ext uri="{FF2B5EF4-FFF2-40B4-BE49-F238E27FC236}">
                  <a16:creationId xmlns:a16="http://schemas.microsoft.com/office/drawing/2014/main" id="{2B442172-3781-1B48-8FB2-7D17E4AE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3464"/>
              <a:ext cx="572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5</a:t>
              </a:r>
              <a:endParaRPr kumimoji="0" lang="en-US" altLang="zh-CN" baseline="30000"/>
            </a:p>
          </p:txBody>
        </p:sp>
        <p:sp>
          <p:nvSpPr>
            <p:cNvPr id="68717" name="Rectangle 210">
              <a:extLst>
                <a:ext uri="{FF2B5EF4-FFF2-40B4-BE49-F238E27FC236}">
                  <a16:creationId xmlns:a16="http://schemas.microsoft.com/office/drawing/2014/main" id="{520D1726-74F0-6749-9A13-7FB4BA66E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3684"/>
              <a:ext cx="572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/>
                <a:t>6</a:t>
              </a:r>
              <a:endParaRPr kumimoji="0" lang="en-US" altLang="zh-CN"/>
            </a:p>
          </p:txBody>
        </p:sp>
        <p:sp>
          <p:nvSpPr>
            <p:cNvPr id="68718" name="Rectangle 211">
              <a:extLst>
                <a:ext uri="{FF2B5EF4-FFF2-40B4-BE49-F238E27FC236}">
                  <a16:creationId xmlns:a16="http://schemas.microsoft.com/office/drawing/2014/main" id="{714573C2-743C-5648-9895-33987C693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244"/>
              <a:ext cx="532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6</a:t>
              </a:r>
              <a:endParaRPr kumimoji="0" lang="en-US" altLang="zh-CN" baseline="30000" dirty="0"/>
            </a:p>
          </p:txBody>
        </p:sp>
        <p:sp>
          <p:nvSpPr>
            <p:cNvPr id="68719" name="Rectangle 212">
              <a:extLst>
                <a:ext uri="{FF2B5EF4-FFF2-40B4-BE49-F238E27FC236}">
                  <a16:creationId xmlns:a16="http://schemas.microsoft.com/office/drawing/2014/main" id="{A86D1DBF-B199-E943-B510-B43BD14CD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3244"/>
              <a:ext cx="572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/>
                <a:t>2</a:t>
              </a:r>
              <a:endParaRPr kumimoji="0" lang="en-US" altLang="zh-CN" baseline="30000"/>
            </a:p>
          </p:txBody>
        </p:sp>
        <p:sp>
          <p:nvSpPr>
            <p:cNvPr id="68720" name="Rectangle 213">
              <a:extLst>
                <a:ext uri="{FF2B5EF4-FFF2-40B4-BE49-F238E27FC236}">
                  <a16:creationId xmlns:a16="http://schemas.microsoft.com/office/drawing/2014/main" id="{3A843520-E07C-0D41-8BF2-7FB002726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3904"/>
              <a:ext cx="572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7</a:t>
              </a:r>
              <a:endParaRPr kumimoji="0" lang="en-US" altLang="zh-CN" baseline="30000"/>
            </a:p>
          </p:txBody>
        </p:sp>
        <p:sp>
          <p:nvSpPr>
            <p:cNvPr id="68721" name="Rectangle 214">
              <a:extLst>
                <a:ext uri="{FF2B5EF4-FFF2-40B4-BE49-F238E27FC236}">
                  <a16:creationId xmlns:a16="http://schemas.microsoft.com/office/drawing/2014/main" id="{2EA40911-7F9B-D140-B858-70E8C4F2B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2760"/>
              <a:ext cx="480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>
                  <a:solidFill>
                    <a:schemeClr val="bg1"/>
                  </a:solidFill>
                </a:rPr>
                <a:t>Item</a:t>
              </a:r>
            </a:p>
          </p:txBody>
        </p:sp>
        <p:sp>
          <p:nvSpPr>
            <p:cNvPr id="68722" name="Rectangle 215">
              <a:extLst>
                <a:ext uri="{FF2B5EF4-FFF2-40B4-BE49-F238E27FC236}">
                  <a16:creationId xmlns:a16="http://schemas.microsoft.com/office/drawing/2014/main" id="{73B3A37C-0532-7D4C-B681-8D267A2C0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024"/>
              <a:ext cx="480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1</a:t>
              </a:r>
              <a:endParaRPr kumimoji="0" lang="en-US" altLang="zh-CN" baseline="30000" dirty="0"/>
            </a:p>
          </p:txBody>
        </p:sp>
        <p:sp>
          <p:nvSpPr>
            <p:cNvPr id="68723" name="Rectangle 216">
              <a:extLst>
                <a:ext uri="{FF2B5EF4-FFF2-40B4-BE49-F238E27FC236}">
                  <a16:creationId xmlns:a16="http://schemas.microsoft.com/office/drawing/2014/main" id="{204CE101-C4F8-E143-B9E4-F59B7D873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464"/>
              <a:ext cx="480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3</a:t>
              </a:r>
              <a:endParaRPr kumimoji="0" lang="en-US" altLang="zh-CN" baseline="30000"/>
            </a:p>
          </p:txBody>
        </p:sp>
        <p:sp>
          <p:nvSpPr>
            <p:cNvPr id="68724" name="Rectangle 217">
              <a:extLst>
                <a:ext uri="{FF2B5EF4-FFF2-40B4-BE49-F238E27FC236}">
                  <a16:creationId xmlns:a16="http://schemas.microsoft.com/office/drawing/2014/main" id="{968C3D7C-4C8D-054D-86B8-319B5E74D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684"/>
              <a:ext cx="480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4</a:t>
              </a:r>
              <a:endParaRPr kumimoji="0" lang="en-US" altLang="zh-CN" baseline="30000"/>
            </a:p>
          </p:txBody>
        </p:sp>
        <p:sp>
          <p:nvSpPr>
            <p:cNvPr id="68725" name="Rectangle 218">
              <a:extLst>
                <a:ext uri="{FF2B5EF4-FFF2-40B4-BE49-F238E27FC236}">
                  <a16:creationId xmlns:a16="http://schemas.microsoft.com/office/drawing/2014/main" id="{82A046DF-2EF7-9446-9CE3-E9F369C98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904"/>
              <a:ext cx="480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5</a:t>
              </a:r>
              <a:endParaRPr kumimoji="0" lang="en-US" altLang="zh-CN" baseline="30000"/>
            </a:p>
          </p:txBody>
        </p:sp>
        <p:sp>
          <p:nvSpPr>
            <p:cNvPr id="68726" name="Rectangle 219">
              <a:extLst>
                <a:ext uri="{FF2B5EF4-FFF2-40B4-BE49-F238E27FC236}">
                  <a16:creationId xmlns:a16="http://schemas.microsoft.com/office/drawing/2014/main" id="{DD180CD6-FB80-724F-A10C-98DFEB1C1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244"/>
              <a:ext cx="480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2</a:t>
              </a:r>
              <a:endParaRPr kumimoji="0" lang="en-US" altLang="zh-CN" baseline="30000"/>
            </a:p>
          </p:txBody>
        </p:sp>
      </p:grpSp>
      <p:grpSp>
        <p:nvGrpSpPr>
          <p:cNvPr id="68614" name="Group 312">
            <a:extLst>
              <a:ext uri="{FF2B5EF4-FFF2-40B4-BE49-F238E27FC236}">
                <a16:creationId xmlns:a16="http://schemas.microsoft.com/office/drawing/2014/main" id="{E1B73BF8-DDB0-814B-9710-D4189ED0395F}"/>
              </a:ext>
            </a:extLst>
          </p:cNvPr>
          <p:cNvGrpSpPr>
            <a:grpSpLocks/>
          </p:cNvGrpSpPr>
          <p:nvPr/>
        </p:nvGrpSpPr>
        <p:grpSpPr bwMode="auto">
          <a:xfrm>
            <a:off x="559905" y="1583315"/>
            <a:ext cx="11196665" cy="2665412"/>
            <a:chOff x="471" y="673"/>
            <a:chExt cx="5088" cy="1584"/>
          </a:xfrm>
        </p:grpSpPr>
        <p:sp>
          <p:nvSpPr>
            <p:cNvPr id="68619" name="Rectangle 222">
              <a:extLst>
                <a:ext uri="{FF2B5EF4-FFF2-40B4-BE49-F238E27FC236}">
                  <a16:creationId xmlns:a16="http://schemas.microsoft.com/office/drawing/2014/main" id="{D2FB1E57-5665-FE4A-9D6D-7BE3E9EEF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937"/>
              <a:ext cx="105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dirty="0">
                  <a:sym typeface="Symbol" pitchFamily="2" charset="2"/>
                </a:rPr>
                <a:t></a:t>
              </a:r>
            </a:p>
          </p:txBody>
        </p:sp>
        <p:sp>
          <p:nvSpPr>
            <p:cNvPr id="68620" name="Rectangle 223">
              <a:extLst>
                <a:ext uri="{FF2B5EF4-FFF2-40B4-BE49-F238E27FC236}">
                  <a16:creationId xmlns:a16="http://schemas.microsoft.com/office/drawing/2014/main" id="{ADC35D14-6885-7A42-B435-B81DD0C07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1377"/>
              <a:ext cx="105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{ 1, 2 }</a:t>
              </a:r>
            </a:p>
          </p:txBody>
        </p:sp>
        <p:sp>
          <p:nvSpPr>
            <p:cNvPr id="68621" name="Rectangle 224">
              <a:extLst>
                <a:ext uri="{FF2B5EF4-FFF2-40B4-BE49-F238E27FC236}">
                  <a16:creationId xmlns:a16="http://schemas.microsoft.com/office/drawing/2014/main" id="{2A272F07-F5C0-194F-8743-BC09320B9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1597"/>
              <a:ext cx="105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{ 1, 2, 3 }</a:t>
              </a:r>
              <a:endParaRPr kumimoji="0" lang="en-US" altLang="zh-CN" baseline="30000"/>
            </a:p>
          </p:txBody>
        </p:sp>
        <p:sp>
          <p:nvSpPr>
            <p:cNvPr id="68622" name="Rectangle 225">
              <a:extLst>
                <a:ext uri="{FF2B5EF4-FFF2-40B4-BE49-F238E27FC236}">
                  <a16:creationId xmlns:a16="http://schemas.microsoft.com/office/drawing/2014/main" id="{8EA26D72-4A46-2A44-AEF5-C4CC1F2C4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1817"/>
              <a:ext cx="105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{ 1, 2, 3, 4 }</a:t>
              </a:r>
              <a:endParaRPr kumimoji="0" lang="en-US" altLang="zh-CN" baseline="30000"/>
            </a:p>
          </p:txBody>
        </p:sp>
        <p:sp>
          <p:nvSpPr>
            <p:cNvPr id="68623" name="Rectangle 226">
              <a:extLst>
                <a:ext uri="{FF2B5EF4-FFF2-40B4-BE49-F238E27FC236}">
                  <a16:creationId xmlns:a16="http://schemas.microsoft.com/office/drawing/2014/main" id="{6C7505C6-CB6D-A145-899B-9BC17B07F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1157"/>
              <a:ext cx="105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{ 1 }</a:t>
              </a:r>
              <a:endParaRPr kumimoji="0" lang="en-US" altLang="zh-CN" baseline="30000"/>
            </a:p>
          </p:txBody>
        </p:sp>
        <p:sp>
          <p:nvSpPr>
            <p:cNvPr id="68624" name="Rectangle 227">
              <a:extLst>
                <a:ext uri="{FF2B5EF4-FFF2-40B4-BE49-F238E27FC236}">
                  <a16:creationId xmlns:a16="http://schemas.microsoft.com/office/drawing/2014/main" id="{6A08DFDF-5A3D-5145-B0D6-DD41FB658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2037"/>
              <a:ext cx="105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/>
                <a:t>{ 1, 2, 3, 4, 5 }</a:t>
              </a:r>
              <a:endParaRPr kumimoji="0" lang="en-US" altLang="zh-CN" baseline="30000"/>
            </a:p>
          </p:txBody>
        </p:sp>
        <p:sp>
          <p:nvSpPr>
            <p:cNvPr id="68625" name="Rectangle 228">
              <a:extLst>
                <a:ext uri="{FF2B5EF4-FFF2-40B4-BE49-F238E27FC236}">
                  <a16:creationId xmlns:a16="http://schemas.microsoft.com/office/drawing/2014/main" id="{F432602A-66CB-8549-8543-EB5D821BF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8626" name="Rectangle 229">
              <a:extLst>
                <a:ext uri="{FF2B5EF4-FFF2-40B4-BE49-F238E27FC236}">
                  <a16:creationId xmlns:a16="http://schemas.microsoft.com/office/drawing/2014/main" id="{B03E2137-E0A7-624A-94E4-114B87A50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937"/>
              <a:ext cx="336" cy="22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0</a:t>
              </a:r>
              <a:endParaRPr kumimoji="0" lang="en-US" altLang="zh-CN" baseline="30000"/>
            </a:p>
          </p:txBody>
        </p:sp>
        <p:sp>
          <p:nvSpPr>
            <p:cNvPr id="68627" name="Rectangle 230">
              <a:extLst>
                <a:ext uri="{FF2B5EF4-FFF2-40B4-BE49-F238E27FC236}">
                  <a16:creationId xmlns:a16="http://schemas.microsoft.com/office/drawing/2014/main" id="{544501F6-87BA-6641-A4D8-8EE126CEE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377"/>
              <a:ext cx="336" cy="22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0</a:t>
              </a:r>
              <a:endParaRPr kumimoji="0" lang="en-US" altLang="zh-CN" baseline="30000"/>
            </a:p>
          </p:txBody>
        </p:sp>
        <p:sp>
          <p:nvSpPr>
            <p:cNvPr id="68628" name="Rectangle 231">
              <a:extLst>
                <a:ext uri="{FF2B5EF4-FFF2-40B4-BE49-F238E27FC236}">
                  <a16:creationId xmlns:a16="http://schemas.microsoft.com/office/drawing/2014/main" id="{98B9FF5B-2E22-D741-A0FF-941BD15F6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59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0</a:t>
              </a:r>
              <a:endParaRPr kumimoji="0" lang="en-US" altLang="zh-CN" baseline="30000"/>
            </a:p>
          </p:txBody>
        </p:sp>
        <p:sp>
          <p:nvSpPr>
            <p:cNvPr id="68629" name="Rectangle 232">
              <a:extLst>
                <a:ext uri="{FF2B5EF4-FFF2-40B4-BE49-F238E27FC236}">
                  <a16:creationId xmlns:a16="http://schemas.microsoft.com/office/drawing/2014/main" id="{383C594E-477F-2942-B901-B5EC686EA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81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0</a:t>
              </a:r>
              <a:endParaRPr kumimoji="0" lang="en-US" altLang="zh-CN" baseline="30000"/>
            </a:p>
          </p:txBody>
        </p:sp>
        <p:sp>
          <p:nvSpPr>
            <p:cNvPr id="68630" name="Rectangle 233">
              <a:extLst>
                <a:ext uri="{FF2B5EF4-FFF2-40B4-BE49-F238E27FC236}">
                  <a16:creationId xmlns:a16="http://schemas.microsoft.com/office/drawing/2014/main" id="{B587E9C7-3BED-A14F-BB63-49D0A4EBF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157"/>
              <a:ext cx="336" cy="22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0</a:t>
              </a:r>
              <a:endParaRPr kumimoji="0" lang="en-US" altLang="zh-CN" baseline="30000"/>
            </a:p>
          </p:txBody>
        </p:sp>
        <p:sp>
          <p:nvSpPr>
            <p:cNvPr id="68631" name="Rectangle 234">
              <a:extLst>
                <a:ext uri="{FF2B5EF4-FFF2-40B4-BE49-F238E27FC236}">
                  <a16:creationId xmlns:a16="http://schemas.microsoft.com/office/drawing/2014/main" id="{2EBB124E-6A36-6045-8394-363AEE1A5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20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0</a:t>
              </a:r>
              <a:endParaRPr kumimoji="0" lang="en-US" altLang="zh-CN" baseline="30000"/>
            </a:p>
          </p:txBody>
        </p:sp>
        <p:sp>
          <p:nvSpPr>
            <p:cNvPr id="68632" name="Rectangle 235">
              <a:extLst>
                <a:ext uri="{FF2B5EF4-FFF2-40B4-BE49-F238E27FC236}">
                  <a16:creationId xmlns:a16="http://schemas.microsoft.com/office/drawing/2014/main" id="{CE0DAEAC-B284-9746-A629-5B6E5C3C1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8633" name="Rectangle 236">
              <a:extLst>
                <a:ext uri="{FF2B5EF4-FFF2-40B4-BE49-F238E27FC236}">
                  <a16:creationId xmlns:a16="http://schemas.microsoft.com/office/drawing/2014/main" id="{42B9253F-552C-F243-8607-26D4E37CB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9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0</a:t>
              </a:r>
              <a:endParaRPr kumimoji="0" lang="en-US" altLang="zh-CN" baseline="30000"/>
            </a:p>
          </p:txBody>
        </p:sp>
        <p:sp>
          <p:nvSpPr>
            <p:cNvPr id="68634" name="Rectangle 237">
              <a:extLst>
                <a:ext uri="{FF2B5EF4-FFF2-40B4-BE49-F238E27FC236}">
                  <a16:creationId xmlns:a16="http://schemas.microsoft.com/office/drawing/2014/main" id="{F23472F7-6B36-D04C-B8C0-F7BFA39FE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37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1</a:t>
              </a:r>
              <a:r>
                <a:rPr kumimoji="0" lang="en-US" altLang="zh-CN" baseline="-25000" dirty="0"/>
                <a:t>{1}</a:t>
              </a:r>
              <a:endParaRPr kumimoji="0" lang="en-US" altLang="zh-CN" baseline="30000" dirty="0"/>
            </a:p>
          </p:txBody>
        </p:sp>
        <p:sp>
          <p:nvSpPr>
            <p:cNvPr id="68635" name="Rectangle 238">
              <a:extLst>
                <a:ext uri="{FF2B5EF4-FFF2-40B4-BE49-F238E27FC236}">
                  <a16:creationId xmlns:a16="http://schemas.microsoft.com/office/drawing/2014/main" id="{96650EE7-8AAD-834F-9913-4DB7D65DF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59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1</a:t>
              </a:r>
              <a:r>
                <a:rPr kumimoji="0" lang="en-US" altLang="zh-CN" baseline="-25000" dirty="0"/>
                <a:t>{1}</a:t>
              </a:r>
              <a:endParaRPr kumimoji="0" lang="en-US" altLang="zh-CN" baseline="30000" dirty="0"/>
            </a:p>
          </p:txBody>
        </p:sp>
        <p:sp>
          <p:nvSpPr>
            <p:cNvPr id="68636" name="Rectangle 239">
              <a:extLst>
                <a:ext uri="{FF2B5EF4-FFF2-40B4-BE49-F238E27FC236}">
                  <a16:creationId xmlns:a16="http://schemas.microsoft.com/office/drawing/2014/main" id="{CDF73298-1A85-9D40-8141-8BC9E62B5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81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1</a:t>
              </a:r>
              <a:r>
                <a:rPr kumimoji="0" lang="en-US" altLang="zh-CN" baseline="-25000" dirty="0"/>
                <a:t>{1}</a:t>
              </a:r>
              <a:endParaRPr kumimoji="0" lang="en-US" altLang="zh-CN" baseline="30000" dirty="0"/>
            </a:p>
          </p:txBody>
        </p:sp>
        <p:sp>
          <p:nvSpPr>
            <p:cNvPr id="68637" name="Rectangle 240">
              <a:extLst>
                <a:ext uri="{FF2B5EF4-FFF2-40B4-BE49-F238E27FC236}">
                  <a16:creationId xmlns:a16="http://schemas.microsoft.com/office/drawing/2014/main" id="{B2E11D08-6B1E-C546-9FA8-B311FE651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15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1</a:t>
              </a:r>
              <a:r>
                <a:rPr kumimoji="0" lang="en-US" altLang="zh-CN" baseline="-25000" dirty="0"/>
                <a:t>{1}</a:t>
              </a:r>
            </a:p>
          </p:txBody>
        </p:sp>
        <p:sp>
          <p:nvSpPr>
            <p:cNvPr id="68638" name="Rectangle 241">
              <a:extLst>
                <a:ext uri="{FF2B5EF4-FFF2-40B4-BE49-F238E27FC236}">
                  <a16:creationId xmlns:a16="http://schemas.microsoft.com/office/drawing/2014/main" id="{BE1FB05A-859B-654C-A343-4AB0ED56C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20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1</a:t>
              </a:r>
              <a:r>
                <a:rPr kumimoji="0" lang="en-US" altLang="zh-CN" baseline="-25000" dirty="0"/>
                <a:t>{1}</a:t>
              </a:r>
              <a:endParaRPr kumimoji="0" lang="en-US" altLang="zh-CN" baseline="30000" dirty="0"/>
            </a:p>
          </p:txBody>
        </p:sp>
        <p:sp>
          <p:nvSpPr>
            <p:cNvPr id="68639" name="Rectangle 242">
              <a:extLst>
                <a:ext uri="{FF2B5EF4-FFF2-40B4-BE49-F238E27FC236}">
                  <a16:creationId xmlns:a16="http://schemas.microsoft.com/office/drawing/2014/main" id="{570A2520-A237-5F4E-9C6C-129B7DA05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8640" name="Rectangle 243">
              <a:extLst>
                <a:ext uri="{FF2B5EF4-FFF2-40B4-BE49-F238E27FC236}">
                  <a16:creationId xmlns:a16="http://schemas.microsoft.com/office/drawing/2014/main" id="{9C2AAE3D-57F0-CF49-AB43-5A4F28980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9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0</a:t>
              </a:r>
              <a:endParaRPr kumimoji="0" lang="en-US" altLang="zh-CN" baseline="30000"/>
            </a:p>
          </p:txBody>
        </p:sp>
        <p:sp>
          <p:nvSpPr>
            <p:cNvPr id="68641" name="Rectangle 244">
              <a:extLst>
                <a:ext uri="{FF2B5EF4-FFF2-40B4-BE49-F238E27FC236}">
                  <a16:creationId xmlns:a16="http://schemas.microsoft.com/office/drawing/2014/main" id="{DE0E1503-5B7A-BF49-81B1-D7B22D75A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37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6</a:t>
              </a:r>
              <a:r>
                <a:rPr kumimoji="0" lang="en-US" altLang="zh-CN" baseline="-25000" dirty="0"/>
                <a:t>{2}</a:t>
              </a:r>
              <a:endParaRPr kumimoji="0" lang="en-US" altLang="zh-CN" baseline="30000" dirty="0"/>
            </a:p>
          </p:txBody>
        </p:sp>
        <p:sp>
          <p:nvSpPr>
            <p:cNvPr id="68642" name="Rectangle 245">
              <a:extLst>
                <a:ext uri="{FF2B5EF4-FFF2-40B4-BE49-F238E27FC236}">
                  <a16:creationId xmlns:a16="http://schemas.microsoft.com/office/drawing/2014/main" id="{74BD0537-D143-8744-BFEB-FB2BA6FD7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59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6</a:t>
              </a:r>
              <a:r>
                <a:rPr kumimoji="0" lang="en-US" altLang="zh-CN" baseline="-25000" dirty="0"/>
                <a:t>{2}</a:t>
              </a:r>
              <a:endParaRPr kumimoji="0" lang="en-US" altLang="zh-CN" baseline="30000" dirty="0"/>
            </a:p>
          </p:txBody>
        </p:sp>
        <p:sp>
          <p:nvSpPr>
            <p:cNvPr id="68643" name="Rectangle 246">
              <a:extLst>
                <a:ext uri="{FF2B5EF4-FFF2-40B4-BE49-F238E27FC236}">
                  <a16:creationId xmlns:a16="http://schemas.microsoft.com/office/drawing/2014/main" id="{2C942D9D-2E60-C541-82CE-6A634FB86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81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6</a:t>
              </a:r>
              <a:r>
                <a:rPr kumimoji="0" lang="en-US" altLang="zh-CN" baseline="-25000" dirty="0"/>
                <a:t>{2}</a:t>
              </a:r>
              <a:endParaRPr kumimoji="0" lang="en-US" altLang="zh-CN" baseline="30000" dirty="0"/>
            </a:p>
          </p:txBody>
        </p:sp>
        <p:sp>
          <p:nvSpPr>
            <p:cNvPr id="68644" name="Rectangle 247">
              <a:extLst>
                <a:ext uri="{FF2B5EF4-FFF2-40B4-BE49-F238E27FC236}">
                  <a16:creationId xmlns:a16="http://schemas.microsoft.com/office/drawing/2014/main" id="{814CAD74-250E-5B4E-BE0A-C55D2BAC1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15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1</a:t>
              </a:r>
              <a:r>
                <a:rPr kumimoji="0" lang="en-US" altLang="zh-CN" baseline="-25000" dirty="0"/>
                <a:t>{1}</a:t>
              </a:r>
              <a:endParaRPr kumimoji="0" lang="en-US" altLang="zh-CN" baseline="30000" dirty="0"/>
            </a:p>
          </p:txBody>
        </p:sp>
        <p:sp>
          <p:nvSpPr>
            <p:cNvPr id="68645" name="Rectangle 248">
              <a:extLst>
                <a:ext uri="{FF2B5EF4-FFF2-40B4-BE49-F238E27FC236}">
                  <a16:creationId xmlns:a16="http://schemas.microsoft.com/office/drawing/2014/main" id="{C7086505-2868-CA44-9310-62B1B8BE5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20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6</a:t>
              </a:r>
              <a:r>
                <a:rPr kumimoji="0" lang="en-US" altLang="zh-CN" baseline="-25000" dirty="0"/>
                <a:t>{2}</a:t>
              </a:r>
              <a:endParaRPr kumimoji="0" lang="en-US" altLang="zh-CN" baseline="30000" dirty="0"/>
            </a:p>
          </p:txBody>
        </p:sp>
        <p:sp>
          <p:nvSpPr>
            <p:cNvPr id="68646" name="Rectangle 249">
              <a:extLst>
                <a:ext uri="{FF2B5EF4-FFF2-40B4-BE49-F238E27FC236}">
                  <a16:creationId xmlns:a16="http://schemas.microsoft.com/office/drawing/2014/main" id="{F7922BA7-3B25-1A4B-A44B-D8D3E633C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8647" name="Rectangle 250">
              <a:extLst>
                <a:ext uri="{FF2B5EF4-FFF2-40B4-BE49-F238E27FC236}">
                  <a16:creationId xmlns:a16="http://schemas.microsoft.com/office/drawing/2014/main" id="{51D10C6D-83C3-4547-B0CA-A354B6940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9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0</a:t>
              </a:r>
              <a:endParaRPr kumimoji="0" lang="en-US" altLang="zh-CN" baseline="30000"/>
            </a:p>
          </p:txBody>
        </p:sp>
        <p:sp>
          <p:nvSpPr>
            <p:cNvPr id="68648" name="Rectangle 251">
              <a:extLst>
                <a:ext uri="{FF2B5EF4-FFF2-40B4-BE49-F238E27FC236}">
                  <a16:creationId xmlns:a16="http://schemas.microsoft.com/office/drawing/2014/main" id="{01EC0057-6B1A-D041-91F4-B4DA00E88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137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7</a:t>
              </a:r>
              <a:r>
                <a:rPr kumimoji="0" lang="en-US" altLang="zh-CN" baseline="-25000" dirty="0"/>
                <a:t>{1,2}</a:t>
              </a:r>
              <a:endParaRPr kumimoji="0" lang="en-US" altLang="zh-CN" baseline="30000" dirty="0"/>
            </a:p>
          </p:txBody>
        </p:sp>
        <p:sp>
          <p:nvSpPr>
            <p:cNvPr id="68649" name="Rectangle 252">
              <a:extLst>
                <a:ext uri="{FF2B5EF4-FFF2-40B4-BE49-F238E27FC236}">
                  <a16:creationId xmlns:a16="http://schemas.microsoft.com/office/drawing/2014/main" id="{721D4F6B-2032-F241-93E7-80C22FDA2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159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7</a:t>
              </a:r>
              <a:r>
                <a:rPr kumimoji="0" lang="en-US" altLang="zh-CN" baseline="-25000" dirty="0"/>
                <a:t>{1,2}</a:t>
              </a:r>
              <a:endParaRPr kumimoji="0" lang="en-US" altLang="zh-CN" baseline="30000" dirty="0"/>
            </a:p>
          </p:txBody>
        </p:sp>
        <p:sp>
          <p:nvSpPr>
            <p:cNvPr id="68650" name="Rectangle 253">
              <a:extLst>
                <a:ext uri="{FF2B5EF4-FFF2-40B4-BE49-F238E27FC236}">
                  <a16:creationId xmlns:a16="http://schemas.microsoft.com/office/drawing/2014/main" id="{C1392338-8429-0B40-B625-E8C928E95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181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7</a:t>
              </a:r>
              <a:r>
                <a:rPr kumimoji="0" lang="en-US" altLang="zh-CN" baseline="-25000" dirty="0"/>
                <a:t>{1,2}</a:t>
              </a:r>
              <a:endParaRPr kumimoji="0" lang="en-US" altLang="zh-CN" baseline="30000" dirty="0"/>
            </a:p>
          </p:txBody>
        </p:sp>
        <p:sp>
          <p:nvSpPr>
            <p:cNvPr id="68651" name="Rectangle 254">
              <a:extLst>
                <a:ext uri="{FF2B5EF4-FFF2-40B4-BE49-F238E27FC236}">
                  <a16:creationId xmlns:a16="http://schemas.microsoft.com/office/drawing/2014/main" id="{67390A04-CED2-7542-80C5-501CB60F5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115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1</a:t>
              </a:r>
              <a:r>
                <a:rPr kumimoji="0" lang="en-US" altLang="zh-CN" baseline="-25000" dirty="0"/>
                <a:t>{1}</a:t>
              </a:r>
              <a:endParaRPr kumimoji="0" lang="en-US" altLang="zh-CN" baseline="30000" dirty="0"/>
            </a:p>
          </p:txBody>
        </p:sp>
        <p:sp>
          <p:nvSpPr>
            <p:cNvPr id="68652" name="Rectangle 255">
              <a:extLst>
                <a:ext uri="{FF2B5EF4-FFF2-40B4-BE49-F238E27FC236}">
                  <a16:creationId xmlns:a16="http://schemas.microsoft.com/office/drawing/2014/main" id="{D62F7469-D13A-5549-BD01-E8C3A8A39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20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7</a:t>
              </a:r>
              <a:r>
                <a:rPr kumimoji="0" lang="en-US" altLang="zh-CN" baseline="-25000" dirty="0"/>
                <a:t>{1,2}</a:t>
              </a:r>
              <a:endParaRPr kumimoji="0" lang="en-US" altLang="zh-CN" baseline="30000" dirty="0"/>
            </a:p>
          </p:txBody>
        </p:sp>
        <p:sp>
          <p:nvSpPr>
            <p:cNvPr id="68653" name="Rectangle 256">
              <a:extLst>
                <a:ext uri="{FF2B5EF4-FFF2-40B4-BE49-F238E27FC236}">
                  <a16:creationId xmlns:a16="http://schemas.microsoft.com/office/drawing/2014/main" id="{99888668-9CA6-8F4A-89E3-F2C552B23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8654" name="Rectangle 257">
              <a:extLst>
                <a:ext uri="{FF2B5EF4-FFF2-40B4-BE49-F238E27FC236}">
                  <a16:creationId xmlns:a16="http://schemas.microsoft.com/office/drawing/2014/main" id="{FB0E42D6-2B65-A344-99AD-E1495225F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9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0</a:t>
              </a:r>
              <a:endParaRPr kumimoji="0" lang="en-US" altLang="zh-CN" baseline="30000"/>
            </a:p>
          </p:txBody>
        </p:sp>
        <p:sp>
          <p:nvSpPr>
            <p:cNvPr id="68655" name="Rectangle 258">
              <a:extLst>
                <a:ext uri="{FF2B5EF4-FFF2-40B4-BE49-F238E27FC236}">
                  <a16:creationId xmlns:a16="http://schemas.microsoft.com/office/drawing/2014/main" id="{F512A9F9-905C-0B40-93EF-575693AA6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37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7</a:t>
              </a:r>
              <a:r>
                <a:rPr kumimoji="0" lang="en-US" altLang="zh-CN" baseline="-25000" dirty="0"/>
                <a:t>{1,2}</a:t>
              </a:r>
              <a:endParaRPr kumimoji="0" lang="en-US" altLang="zh-CN" baseline="30000" dirty="0"/>
            </a:p>
          </p:txBody>
        </p:sp>
        <p:sp>
          <p:nvSpPr>
            <p:cNvPr id="68656" name="Rectangle 259">
              <a:extLst>
                <a:ext uri="{FF2B5EF4-FFF2-40B4-BE49-F238E27FC236}">
                  <a16:creationId xmlns:a16="http://schemas.microsoft.com/office/drawing/2014/main" id="{7572CE38-E62D-5F49-B7BF-6358A4E9C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59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7</a:t>
              </a:r>
              <a:r>
                <a:rPr kumimoji="0" lang="en-US" altLang="zh-CN" baseline="-25000" dirty="0"/>
                <a:t>{1,2}</a:t>
              </a:r>
              <a:endParaRPr kumimoji="0" lang="en-US" altLang="zh-CN" baseline="30000" dirty="0"/>
            </a:p>
          </p:txBody>
        </p:sp>
        <p:sp>
          <p:nvSpPr>
            <p:cNvPr id="68657" name="Rectangle 260">
              <a:extLst>
                <a:ext uri="{FF2B5EF4-FFF2-40B4-BE49-F238E27FC236}">
                  <a16:creationId xmlns:a16="http://schemas.microsoft.com/office/drawing/2014/main" id="{2B242000-BCC9-6F40-9680-7634ECF73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81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7</a:t>
              </a:r>
              <a:r>
                <a:rPr kumimoji="0" lang="en-US" altLang="zh-CN" baseline="-25000" dirty="0"/>
                <a:t>{1,2}</a:t>
              </a:r>
              <a:endParaRPr kumimoji="0" lang="en-US" altLang="zh-CN" baseline="30000" dirty="0"/>
            </a:p>
          </p:txBody>
        </p:sp>
        <p:sp>
          <p:nvSpPr>
            <p:cNvPr id="68658" name="Rectangle 261">
              <a:extLst>
                <a:ext uri="{FF2B5EF4-FFF2-40B4-BE49-F238E27FC236}">
                  <a16:creationId xmlns:a16="http://schemas.microsoft.com/office/drawing/2014/main" id="{5331581B-89F5-124C-B3E8-E508AA300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15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1</a:t>
              </a:r>
              <a:r>
                <a:rPr kumimoji="0" lang="en-US" altLang="zh-CN" baseline="-25000" dirty="0"/>
                <a:t>{1}</a:t>
              </a:r>
              <a:endParaRPr kumimoji="0" lang="en-US" altLang="zh-CN" baseline="30000" dirty="0"/>
            </a:p>
          </p:txBody>
        </p:sp>
        <p:sp>
          <p:nvSpPr>
            <p:cNvPr id="68659" name="Rectangle 262">
              <a:extLst>
                <a:ext uri="{FF2B5EF4-FFF2-40B4-BE49-F238E27FC236}">
                  <a16:creationId xmlns:a16="http://schemas.microsoft.com/office/drawing/2014/main" id="{48259A39-5D9D-FF41-9F8A-611899A89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20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7</a:t>
              </a:r>
              <a:r>
                <a:rPr kumimoji="0" lang="en-US" altLang="zh-CN" baseline="-25000" dirty="0"/>
                <a:t>{1,2}</a:t>
              </a:r>
              <a:endParaRPr kumimoji="0" lang="en-US" altLang="zh-CN" baseline="30000" dirty="0"/>
            </a:p>
          </p:txBody>
        </p:sp>
        <p:sp>
          <p:nvSpPr>
            <p:cNvPr id="68660" name="Rectangle 263">
              <a:extLst>
                <a:ext uri="{FF2B5EF4-FFF2-40B4-BE49-F238E27FC236}">
                  <a16:creationId xmlns:a16="http://schemas.microsoft.com/office/drawing/2014/main" id="{2B12F163-EC7F-394E-A84B-9F3A1C14D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8661" name="Rectangle 264">
              <a:extLst>
                <a:ext uri="{FF2B5EF4-FFF2-40B4-BE49-F238E27FC236}">
                  <a16:creationId xmlns:a16="http://schemas.microsoft.com/office/drawing/2014/main" id="{B14C6F89-ED3D-5048-959C-33687E332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9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0</a:t>
              </a:r>
              <a:endParaRPr kumimoji="0" lang="en-US" altLang="zh-CN" baseline="30000"/>
            </a:p>
          </p:txBody>
        </p:sp>
        <p:sp>
          <p:nvSpPr>
            <p:cNvPr id="68662" name="Rectangle 265">
              <a:extLst>
                <a:ext uri="{FF2B5EF4-FFF2-40B4-BE49-F238E27FC236}">
                  <a16:creationId xmlns:a16="http://schemas.microsoft.com/office/drawing/2014/main" id="{10FB15FF-2A01-9948-9D3F-7961FC223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137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7</a:t>
              </a:r>
              <a:r>
                <a:rPr kumimoji="0" lang="en-US" altLang="zh-CN" baseline="-25000" dirty="0"/>
                <a:t>{1,2}</a:t>
              </a:r>
              <a:endParaRPr kumimoji="0" lang="en-US" altLang="zh-CN" baseline="30000" dirty="0"/>
            </a:p>
          </p:txBody>
        </p:sp>
        <p:sp>
          <p:nvSpPr>
            <p:cNvPr id="68663" name="Rectangle 266">
              <a:extLst>
                <a:ext uri="{FF2B5EF4-FFF2-40B4-BE49-F238E27FC236}">
                  <a16:creationId xmlns:a16="http://schemas.microsoft.com/office/drawing/2014/main" id="{0737D795-58A0-C44A-BABA-9F32F0992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1597"/>
              <a:ext cx="336" cy="22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18</a:t>
              </a:r>
              <a:r>
                <a:rPr kumimoji="0" lang="en-US" altLang="zh-CN" baseline="-25000" dirty="0"/>
                <a:t>{3}</a:t>
              </a:r>
              <a:endParaRPr kumimoji="0" lang="en-US" altLang="zh-CN" baseline="30000" dirty="0"/>
            </a:p>
          </p:txBody>
        </p:sp>
        <p:sp>
          <p:nvSpPr>
            <p:cNvPr id="68664" name="Rectangle 267">
              <a:extLst>
                <a:ext uri="{FF2B5EF4-FFF2-40B4-BE49-F238E27FC236}">
                  <a16:creationId xmlns:a16="http://schemas.microsoft.com/office/drawing/2014/main" id="{8D41C6EF-1305-1643-AE52-86AAAAB03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181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18</a:t>
              </a:r>
              <a:r>
                <a:rPr kumimoji="0" lang="en-US" altLang="zh-CN" baseline="-25000" dirty="0"/>
                <a:t>{3}</a:t>
              </a:r>
              <a:endParaRPr kumimoji="0" lang="en-US" altLang="zh-CN" baseline="30000" dirty="0"/>
            </a:p>
          </p:txBody>
        </p:sp>
        <p:sp>
          <p:nvSpPr>
            <p:cNvPr id="68665" name="Rectangle 268">
              <a:extLst>
                <a:ext uri="{FF2B5EF4-FFF2-40B4-BE49-F238E27FC236}">
                  <a16:creationId xmlns:a16="http://schemas.microsoft.com/office/drawing/2014/main" id="{B9688D6F-1075-1140-8B23-817E8CC4B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115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1</a:t>
              </a:r>
              <a:r>
                <a:rPr kumimoji="0" lang="en-US" altLang="zh-CN" baseline="-25000" dirty="0"/>
                <a:t>{1}</a:t>
              </a:r>
              <a:endParaRPr kumimoji="0" lang="en-US" altLang="zh-CN" baseline="30000" dirty="0"/>
            </a:p>
          </p:txBody>
        </p:sp>
        <p:sp>
          <p:nvSpPr>
            <p:cNvPr id="68666" name="Rectangle 269">
              <a:extLst>
                <a:ext uri="{FF2B5EF4-FFF2-40B4-BE49-F238E27FC236}">
                  <a16:creationId xmlns:a16="http://schemas.microsoft.com/office/drawing/2014/main" id="{525D7D46-CE61-434D-A612-3E18CFA0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20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18</a:t>
              </a:r>
              <a:r>
                <a:rPr kumimoji="0" lang="en-US" altLang="zh-CN" baseline="-25000" dirty="0"/>
                <a:t>{3}</a:t>
              </a:r>
              <a:endParaRPr kumimoji="0" lang="en-US" altLang="zh-CN" baseline="30000" dirty="0"/>
            </a:p>
          </p:txBody>
        </p:sp>
        <p:sp>
          <p:nvSpPr>
            <p:cNvPr id="68667" name="Rectangle 270">
              <a:extLst>
                <a:ext uri="{FF2B5EF4-FFF2-40B4-BE49-F238E27FC236}">
                  <a16:creationId xmlns:a16="http://schemas.microsoft.com/office/drawing/2014/main" id="{DCBD6C07-4E1D-DB45-88CF-FAE5A6C4D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8668" name="Rectangle 271">
              <a:extLst>
                <a:ext uri="{FF2B5EF4-FFF2-40B4-BE49-F238E27FC236}">
                  <a16:creationId xmlns:a16="http://schemas.microsoft.com/office/drawing/2014/main" id="{1BD04367-8362-C24F-9371-AD0F75E9E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9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0</a:t>
              </a:r>
              <a:endParaRPr kumimoji="0" lang="en-US" altLang="zh-CN" baseline="30000"/>
            </a:p>
          </p:txBody>
        </p:sp>
        <p:sp>
          <p:nvSpPr>
            <p:cNvPr id="68669" name="Rectangle 272">
              <a:extLst>
                <a:ext uri="{FF2B5EF4-FFF2-40B4-BE49-F238E27FC236}">
                  <a16:creationId xmlns:a16="http://schemas.microsoft.com/office/drawing/2014/main" id="{D3457028-FA3F-244A-AAF4-3F4CFA90B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137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7</a:t>
              </a:r>
              <a:r>
                <a:rPr kumimoji="0" lang="en-US" altLang="zh-CN" baseline="-25000" dirty="0"/>
                <a:t>{1,2}</a:t>
              </a:r>
              <a:endParaRPr kumimoji="0" lang="en-US" altLang="zh-CN" baseline="30000" dirty="0"/>
            </a:p>
          </p:txBody>
        </p:sp>
        <p:sp>
          <p:nvSpPr>
            <p:cNvPr id="68670" name="Rectangle 273">
              <a:extLst>
                <a:ext uri="{FF2B5EF4-FFF2-40B4-BE49-F238E27FC236}">
                  <a16:creationId xmlns:a16="http://schemas.microsoft.com/office/drawing/2014/main" id="{311A1C73-F9E2-1849-AB3D-D8D78D7F6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159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19</a:t>
              </a:r>
              <a:r>
                <a:rPr kumimoji="0" lang="en-US" altLang="zh-CN" baseline="-25000" dirty="0"/>
                <a:t>{1,3}</a:t>
              </a:r>
              <a:endParaRPr kumimoji="0" lang="en-US" altLang="zh-CN" baseline="30000" dirty="0"/>
            </a:p>
          </p:txBody>
        </p:sp>
        <p:sp>
          <p:nvSpPr>
            <p:cNvPr id="68671" name="Rectangle 274">
              <a:extLst>
                <a:ext uri="{FF2B5EF4-FFF2-40B4-BE49-F238E27FC236}">
                  <a16:creationId xmlns:a16="http://schemas.microsoft.com/office/drawing/2014/main" id="{39204FFF-B27D-2D43-A5E1-9588E4610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181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22</a:t>
              </a:r>
              <a:r>
                <a:rPr kumimoji="0" lang="en-US" altLang="zh-CN" baseline="-25000" dirty="0"/>
                <a:t>{4}</a:t>
              </a:r>
              <a:endParaRPr kumimoji="0" lang="en-US" altLang="zh-CN" baseline="30000" dirty="0"/>
            </a:p>
          </p:txBody>
        </p:sp>
        <p:sp>
          <p:nvSpPr>
            <p:cNvPr id="68672" name="Rectangle 275">
              <a:extLst>
                <a:ext uri="{FF2B5EF4-FFF2-40B4-BE49-F238E27FC236}">
                  <a16:creationId xmlns:a16="http://schemas.microsoft.com/office/drawing/2014/main" id="{4AF3150B-6B15-8042-A720-04DF24861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115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1</a:t>
              </a:r>
              <a:r>
                <a:rPr kumimoji="0" lang="en-US" altLang="zh-CN" baseline="-25000" dirty="0"/>
                <a:t>{1}</a:t>
              </a:r>
              <a:endParaRPr kumimoji="0" lang="en-US" altLang="zh-CN" baseline="30000" dirty="0"/>
            </a:p>
          </p:txBody>
        </p:sp>
        <p:sp>
          <p:nvSpPr>
            <p:cNvPr id="68673" name="Rectangle 276">
              <a:extLst>
                <a:ext uri="{FF2B5EF4-FFF2-40B4-BE49-F238E27FC236}">
                  <a16:creationId xmlns:a16="http://schemas.microsoft.com/office/drawing/2014/main" id="{B938BB1D-3479-4A42-9991-ECEF2E7AC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20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22</a:t>
              </a:r>
              <a:r>
                <a:rPr kumimoji="0" lang="en-US" altLang="zh-CN" baseline="-25000" dirty="0"/>
                <a:t>{4}</a:t>
              </a:r>
              <a:endParaRPr kumimoji="0" lang="en-US" altLang="zh-CN" baseline="30000" dirty="0"/>
            </a:p>
          </p:txBody>
        </p:sp>
        <p:sp>
          <p:nvSpPr>
            <p:cNvPr id="68674" name="Rectangle 277">
              <a:extLst>
                <a:ext uri="{FF2B5EF4-FFF2-40B4-BE49-F238E27FC236}">
                  <a16:creationId xmlns:a16="http://schemas.microsoft.com/office/drawing/2014/main" id="{A752A61C-7A5F-F840-9A7F-35A247017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68675" name="Rectangle 278">
              <a:extLst>
                <a:ext uri="{FF2B5EF4-FFF2-40B4-BE49-F238E27FC236}">
                  <a16:creationId xmlns:a16="http://schemas.microsoft.com/office/drawing/2014/main" id="{91C81D9F-411C-2E43-9BE3-CEC9EFAAC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9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0</a:t>
              </a:r>
              <a:endParaRPr kumimoji="0" lang="en-US" altLang="zh-CN" baseline="30000"/>
            </a:p>
          </p:txBody>
        </p:sp>
        <p:sp>
          <p:nvSpPr>
            <p:cNvPr id="68676" name="Rectangle 279">
              <a:extLst>
                <a:ext uri="{FF2B5EF4-FFF2-40B4-BE49-F238E27FC236}">
                  <a16:creationId xmlns:a16="http://schemas.microsoft.com/office/drawing/2014/main" id="{BF729302-D5D1-954E-89DF-A6DB77239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37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7</a:t>
              </a:r>
              <a:r>
                <a:rPr kumimoji="0" lang="en-US" altLang="zh-CN" baseline="-25000" dirty="0"/>
                <a:t>{1,2}</a:t>
              </a:r>
              <a:endParaRPr kumimoji="0" lang="en-US" altLang="zh-CN" baseline="30000" dirty="0"/>
            </a:p>
          </p:txBody>
        </p:sp>
        <p:sp>
          <p:nvSpPr>
            <p:cNvPr id="68677" name="Rectangle 280">
              <a:extLst>
                <a:ext uri="{FF2B5EF4-FFF2-40B4-BE49-F238E27FC236}">
                  <a16:creationId xmlns:a16="http://schemas.microsoft.com/office/drawing/2014/main" id="{04C1BC39-2FE8-E641-A772-978AF1E0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59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24</a:t>
              </a:r>
              <a:r>
                <a:rPr kumimoji="0" lang="en-US" altLang="zh-CN" baseline="-25000" dirty="0"/>
                <a:t>{2,3}</a:t>
              </a:r>
              <a:endParaRPr kumimoji="0" lang="en-US" altLang="zh-CN" baseline="30000" dirty="0"/>
            </a:p>
          </p:txBody>
        </p:sp>
        <p:sp>
          <p:nvSpPr>
            <p:cNvPr id="68678" name="Rectangle 281">
              <a:extLst>
                <a:ext uri="{FF2B5EF4-FFF2-40B4-BE49-F238E27FC236}">
                  <a16:creationId xmlns:a16="http://schemas.microsoft.com/office/drawing/2014/main" id="{060C6DA7-9F16-EA42-B497-0A86CC260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81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24</a:t>
              </a:r>
              <a:r>
                <a:rPr kumimoji="0" lang="en-US" altLang="zh-CN" baseline="-25000" dirty="0"/>
                <a:t>{2,3}</a:t>
              </a:r>
              <a:endParaRPr kumimoji="0" lang="en-US" altLang="zh-CN" baseline="30000" dirty="0"/>
            </a:p>
          </p:txBody>
        </p:sp>
        <p:sp>
          <p:nvSpPr>
            <p:cNvPr id="68679" name="Rectangle 282">
              <a:extLst>
                <a:ext uri="{FF2B5EF4-FFF2-40B4-BE49-F238E27FC236}">
                  <a16:creationId xmlns:a16="http://schemas.microsoft.com/office/drawing/2014/main" id="{79088A24-8E51-1F48-A11C-AF9384A7F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15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1</a:t>
              </a:r>
              <a:r>
                <a:rPr kumimoji="0" lang="en-US" altLang="zh-CN" baseline="-25000" dirty="0"/>
                <a:t>{1}</a:t>
              </a:r>
              <a:endParaRPr kumimoji="0" lang="en-US" altLang="zh-CN" baseline="30000" dirty="0"/>
            </a:p>
          </p:txBody>
        </p:sp>
        <p:sp>
          <p:nvSpPr>
            <p:cNvPr id="68680" name="Rectangle 283">
              <a:extLst>
                <a:ext uri="{FF2B5EF4-FFF2-40B4-BE49-F238E27FC236}">
                  <a16:creationId xmlns:a16="http://schemas.microsoft.com/office/drawing/2014/main" id="{718EC3CF-B3EA-5344-A11A-117244561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0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28</a:t>
              </a:r>
              <a:r>
                <a:rPr kumimoji="0" lang="en-US" altLang="zh-CN" baseline="-25000" dirty="0"/>
                <a:t>{5}</a:t>
              </a:r>
              <a:endParaRPr kumimoji="0" lang="en-US" altLang="zh-CN" baseline="30000" dirty="0"/>
            </a:p>
          </p:txBody>
        </p:sp>
        <p:sp>
          <p:nvSpPr>
            <p:cNvPr id="68681" name="Rectangle 284">
              <a:extLst>
                <a:ext uri="{FF2B5EF4-FFF2-40B4-BE49-F238E27FC236}">
                  <a16:creationId xmlns:a16="http://schemas.microsoft.com/office/drawing/2014/main" id="{C230966B-EB89-5D4E-AAD3-5800DC5E2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8682" name="Rectangle 285">
              <a:extLst>
                <a:ext uri="{FF2B5EF4-FFF2-40B4-BE49-F238E27FC236}">
                  <a16:creationId xmlns:a16="http://schemas.microsoft.com/office/drawing/2014/main" id="{E53362A9-ECA7-3044-BE11-B5045585D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9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0</a:t>
              </a:r>
              <a:endParaRPr kumimoji="0" lang="en-US" altLang="zh-CN" baseline="30000"/>
            </a:p>
          </p:txBody>
        </p:sp>
        <p:sp>
          <p:nvSpPr>
            <p:cNvPr id="68683" name="Rectangle 286">
              <a:extLst>
                <a:ext uri="{FF2B5EF4-FFF2-40B4-BE49-F238E27FC236}">
                  <a16:creationId xmlns:a16="http://schemas.microsoft.com/office/drawing/2014/main" id="{837AD8E4-4B84-2449-836B-74064E4D9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7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7</a:t>
              </a:r>
              <a:r>
                <a:rPr kumimoji="0" lang="en-US" altLang="zh-CN" baseline="-25000" dirty="0"/>
                <a:t>{1,2}</a:t>
              </a:r>
              <a:endParaRPr kumimoji="0" lang="en-US" altLang="zh-CN" baseline="30000" dirty="0"/>
            </a:p>
          </p:txBody>
        </p:sp>
        <p:sp>
          <p:nvSpPr>
            <p:cNvPr id="68684" name="Rectangle 287">
              <a:extLst>
                <a:ext uri="{FF2B5EF4-FFF2-40B4-BE49-F238E27FC236}">
                  <a16:creationId xmlns:a16="http://schemas.microsoft.com/office/drawing/2014/main" id="{3EE9A96C-EFD7-824F-B25B-7C6BB41D7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59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25</a:t>
              </a:r>
              <a:r>
                <a:rPr kumimoji="0" lang="en-US" altLang="zh-CN" baseline="-25000" dirty="0"/>
                <a:t>{1,2,3}</a:t>
              </a:r>
              <a:endParaRPr kumimoji="0" lang="en-US" altLang="zh-CN" baseline="30000" dirty="0"/>
            </a:p>
          </p:txBody>
        </p:sp>
        <p:sp>
          <p:nvSpPr>
            <p:cNvPr id="68685" name="Rectangle 288">
              <a:extLst>
                <a:ext uri="{FF2B5EF4-FFF2-40B4-BE49-F238E27FC236}">
                  <a16:creationId xmlns:a16="http://schemas.microsoft.com/office/drawing/2014/main" id="{925B4888-3E8F-CC4E-8037-E162CAA6F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81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28</a:t>
              </a:r>
              <a:r>
                <a:rPr kumimoji="0" lang="en-US" altLang="zh-CN" baseline="-25000" dirty="0"/>
                <a:t>{2,4}</a:t>
              </a:r>
              <a:endParaRPr kumimoji="0" lang="en-US" altLang="zh-CN" baseline="30000" dirty="0"/>
            </a:p>
          </p:txBody>
        </p:sp>
        <p:sp>
          <p:nvSpPr>
            <p:cNvPr id="68686" name="Rectangle 289">
              <a:extLst>
                <a:ext uri="{FF2B5EF4-FFF2-40B4-BE49-F238E27FC236}">
                  <a16:creationId xmlns:a16="http://schemas.microsoft.com/office/drawing/2014/main" id="{C3FC0B54-4507-2848-8117-24D069EC7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15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1</a:t>
              </a:r>
              <a:r>
                <a:rPr kumimoji="0" lang="en-US" altLang="zh-CN" baseline="-25000" dirty="0"/>
                <a:t>{1}</a:t>
              </a:r>
              <a:endParaRPr kumimoji="0" lang="en-US" altLang="zh-CN" baseline="30000" dirty="0"/>
            </a:p>
          </p:txBody>
        </p:sp>
        <p:sp>
          <p:nvSpPr>
            <p:cNvPr id="68687" name="Rectangle 290">
              <a:extLst>
                <a:ext uri="{FF2B5EF4-FFF2-40B4-BE49-F238E27FC236}">
                  <a16:creationId xmlns:a16="http://schemas.microsoft.com/office/drawing/2014/main" id="{84CAC07F-4A61-4647-ADAC-4F961ABE4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20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29</a:t>
              </a:r>
              <a:r>
                <a:rPr kumimoji="0" lang="en-US" altLang="zh-CN" baseline="-25000" dirty="0"/>
                <a:t>{1,5}</a:t>
              </a:r>
              <a:endParaRPr kumimoji="0" lang="en-US" altLang="zh-CN" baseline="30000" dirty="0"/>
            </a:p>
          </p:txBody>
        </p:sp>
        <p:sp>
          <p:nvSpPr>
            <p:cNvPr id="68688" name="Rectangle 291">
              <a:extLst>
                <a:ext uri="{FF2B5EF4-FFF2-40B4-BE49-F238E27FC236}">
                  <a16:creationId xmlns:a16="http://schemas.microsoft.com/office/drawing/2014/main" id="{9DC11356-054B-6F43-BD0F-56490BF1A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68689" name="Rectangle 292">
              <a:extLst>
                <a:ext uri="{FF2B5EF4-FFF2-40B4-BE49-F238E27FC236}">
                  <a16:creationId xmlns:a16="http://schemas.microsoft.com/office/drawing/2014/main" id="{AC9205D2-7E51-8040-B344-60E52056B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9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0</a:t>
              </a:r>
              <a:endParaRPr kumimoji="0" lang="en-US" altLang="zh-CN" baseline="30000"/>
            </a:p>
          </p:txBody>
        </p:sp>
        <p:sp>
          <p:nvSpPr>
            <p:cNvPr id="68690" name="Rectangle 293">
              <a:extLst>
                <a:ext uri="{FF2B5EF4-FFF2-40B4-BE49-F238E27FC236}">
                  <a16:creationId xmlns:a16="http://schemas.microsoft.com/office/drawing/2014/main" id="{5B93B0A1-E1AC-764C-BF16-416B1C8D8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137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7</a:t>
              </a:r>
              <a:r>
                <a:rPr kumimoji="0" lang="en-US" altLang="zh-CN" baseline="-25000" dirty="0"/>
                <a:t>{1,2}</a:t>
              </a:r>
              <a:endParaRPr kumimoji="0" lang="en-US" altLang="zh-CN" baseline="30000" dirty="0"/>
            </a:p>
          </p:txBody>
        </p:sp>
        <p:sp>
          <p:nvSpPr>
            <p:cNvPr id="68691" name="Rectangle 294">
              <a:extLst>
                <a:ext uri="{FF2B5EF4-FFF2-40B4-BE49-F238E27FC236}">
                  <a16:creationId xmlns:a16="http://schemas.microsoft.com/office/drawing/2014/main" id="{27DA5DEF-FA1B-404F-931A-A09AF2A9D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159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25</a:t>
              </a:r>
              <a:r>
                <a:rPr kumimoji="0" lang="en-US" altLang="zh-CN" baseline="-25000" dirty="0"/>
                <a:t>{1,2,3}</a:t>
              </a:r>
              <a:endParaRPr kumimoji="0" lang="en-US" altLang="zh-CN" baseline="30000" dirty="0"/>
            </a:p>
          </p:txBody>
        </p:sp>
        <p:sp>
          <p:nvSpPr>
            <p:cNvPr id="68692" name="Rectangle 295">
              <a:extLst>
                <a:ext uri="{FF2B5EF4-FFF2-40B4-BE49-F238E27FC236}">
                  <a16:creationId xmlns:a16="http://schemas.microsoft.com/office/drawing/2014/main" id="{65A65897-3723-D540-AC78-B9BA70947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181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29</a:t>
              </a:r>
              <a:r>
                <a:rPr kumimoji="0" lang="en-US" altLang="zh-CN" baseline="-25000" dirty="0"/>
                <a:t>{1,2,4}</a:t>
              </a:r>
              <a:endParaRPr kumimoji="0" lang="en-US" altLang="zh-CN" baseline="30000" dirty="0"/>
            </a:p>
          </p:txBody>
        </p:sp>
        <p:sp>
          <p:nvSpPr>
            <p:cNvPr id="68693" name="Rectangle 296">
              <a:extLst>
                <a:ext uri="{FF2B5EF4-FFF2-40B4-BE49-F238E27FC236}">
                  <a16:creationId xmlns:a16="http://schemas.microsoft.com/office/drawing/2014/main" id="{838C2D97-0FF2-D540-9895-4924132C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115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1</a:t>
              </a:r>
              <a:r>
                <a:rPr kumimoji="0" lang="en-US" altLang="zh-CN" baseline="-25000" dirty="0"/>
                <a:t>{1}</a:t>
              </a:r>
              <a:endParaRPr kumimoji="0" lang="en-US" altLang="zh-CN" baseline="30000" dirty="0"/>
            </a:p>
          </p:txBody>
        </p:sp>
        <p:sp>
          <p:nvSpPr>
            <p:cNvPr id="68694" name="Rectangle 297">
              <a:extLst>
                <a:ext uri="{FF2B5EF4-FFF2-40B4-BE49-F238E27FC236}">
                  <a16:creationId xmlns:a16="http://schemas.microsoft.com/office/drawing/2014/main" id="{EF1FCBEA-8516-974C-9EDB-8047D743F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20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34</a:t>
              </a:r>
              <a:r>
                <a:rPr kumimoji="0" lang="en-US" altLang="zh-CN" baseline="-25000" dirty="0"/>
                <a:t>{2,5}</a:t>
              </a:r>
              <a:endParaRPr kumimoji="0" lang="en-US" altLang="zh-CN" baseline="30000" dirty="0"/>
            </a:p>
          </p:txBody>
        </p:sp>
        <p:sp>
          <p:nvSpPr>
            <p:cNvPr id="68695" name="Rectangle 298">
              <a:extLst>
                <a:ext uri="{FF2B5EF4-FFF2-40B4-BE49-F238E27FC236}">
                  <a16:creationId xmlns:a16="http://schemas.microsoft.com/office/drawing/2014/main" id="{BD04F18E-5615-C34B-BD8A-25B6063D7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68696" name="Rectangle 299">
              <a:extLst>
                <a:ext uri="{FF2B5EF4-FFF2-40B4-BE49-F238E27FC236}">
                  <a16:creationId xmlns:a16="http://schemas.microsoft.com/office/drawing/2014/main" id="{8986D074-E408-4D4B-922A-A51C287A5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9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0</a:t>
              </a:r>
              <a:endParaRPr kumimoji="0" lang="en-US" altLang="zh-CN" baseline="30000"/>
            </a:p>
          </p:txBody>
        </p:sp>
        <p:sp>
          <p:nvSpPr>
            <p:cNvPr id="68697" name="Rectangle 300">
              <a:extLst>
                <a:ext uri="{FF2B5EF4-FFF2-40B4-BE49-F238E27FC236}">
                  <a16:creationId xmlns:a16="http://schemas.microsoft.com/office/drawing/2014/main" id="{FE83DB0B-704D-5241-B8F2-789D630A7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137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7</a:t>
              </a:r>
              <a:r>
                <a:rPr kumimoji="0" lang="en-US" altLang="zh-CN" baseline="-25000" dirty="0"/>
                <a:t>{1,2}</a:t>
              </a:r>
              <a:endParaRPr kumimoji="0" lang="en-US" altLang="zh-CN" baseline="30000" dirty="0"/>
            </a:p>
          </p:txBody>
        </p:sp>
        <p:sp>
          <p:nvSpPr>
            <p:cNvPr id="68698" name="Rectangle 301">
              <a:extLst>
                <a:ext uri="{FF2B5EF4-FFF2-40B4-BE49-F238E27FC236}">
                  <a16:creationId xmlns:a16="http://schemas.microsoft.com/office/drawing/2014/main" id="{CD0674C3-2837-7E48-8584-967D4A9CA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159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25</a:t>
              </a:r>
              <a:r>
                <a:rPr kumimoji="0" lang="en-US" altLang="zh-CN" baseline="-25000" dirty="0"/>
                <a:t>{1,2,3}</a:t>
              </a:r>
              <a:endParaRPr kumimoji="0" lang="en-US" altLang="zh-CN" baseline="30000" dirty="0"/>
            </a:p>
          </p:txBody>
        </p:sp>
        <p:sp>
          <p:nvSpPr>
            <p:cNvPr id="68699" name="Rectangle 302">
              <a:extLst>
                <a:ext uri="{FF2B5EF4-FFF2-40B4-BE49-F238E27FC236}">
                  <a16:creationId xmlns:a16="http://schemas.microsoft.com/office/drawing/2014/main" id="{D49BA701-B364-A143-A713-CFE2560F2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181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29</a:t>
              </a:r>
              <a:r>
                <a:rPr kumimoji="0" lang="en-US" altLang="zh-CN" baseline="-25000" dirty="0"/>
                <a:t>{1,2,4}</a:t>
              </a:r>
              <a:endParaRPr kumimoji="0" lang="en-US" altLang="zh-CN" baseline="30000" dirty="0"/>
            </a:p>
          </p:txBody>
        </p:sp>
        <p:sp>
          <p:nvSpPr>
            <p:cNvPr id="68700" name="Rectangle 303">
              <a:extLst>
                <a:ext uri="{FF2B5EF4-FFF2-40B4-BE49-F238E27FC236}">
                  <a16:creationId xmlns:a16="http://schemas.microsoft.com/office/drawing/2014/main" id="{F177BCE7-2035-CE49-B137-403A9B779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115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1</a:t>
              </a:r>
              <a:r>
                <a:rPr kumimoji="0" lang="en-US" altLang="zh-CN" baseline="-25000" dirty="0"/>
                <a:t>{1}</a:t>
              </a:r>
              <a:endParaRPr kumimoji="0" lang="en-US" altLang="zh-CN" baseline="30000" dirty="0"/>
            </a:p>
          </p:txBody>
        </p:sp>
        <p:sp>
          <p:nvSpPr>
            <p:cNvPr id="68701" name="Rectangle 304">
              <a:extLst>
                <a:ext uri="{FF2B5EF4-FFF2-40B4-BE49-F238E27FC236}">
                  <a16:creationId xmlns:a16="http://schemas.microsoft.com/office/drawing/2014/main" id="{FB1A2269-228F-1B4C-B37F-AD275502B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20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34</a:t>
              </a:r>
              <a:r>
                <a:rPr kumimoji="0" lang="en-US" altLang="zh-CN" baseline="-25000" dirty="0"/>
                <a:t>{2,5}</a:t>
              </a:r>
              <a:endParaRPr kumimoji="0" lang="en-US" altLang="zh-CN" baseline="30000" dirty="0"/>
            </a:p>
          </p:txBody>
        </p:sp>
        <p:sp>
          <p:nvSpPr>
            <p:cNvPr id="68702" name="Rectangle 305">
              <a:extLst>
                <a:ext uri="{FF2B5EF4-FFF2-40B4-BE49-F238E27FC236}">
                  <a16:creationId xmlns:a16="http://schemas.microsoft.com/office/drawing/2014/main" id="{09B104F6-6601-3140-A0B7-6F26017E6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" y="673"/>
              <a:ext cx="336" cy="26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68703" name="Rectangle 306">
              <a:extLst>
                <a:ext uri="{FF2B5EF4-FFF2-40B4-BE49-F238E27FC236}">
                  <a16:creationId xmlns:a16="http://schemas.microsoft.com/office/drawing/2014/main" id="{D7EBA328-88CD-904D-8691-7F479711C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" y="93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/>
                <a:t>0</a:t>
              </a:r>
              <a:endParaRPr kumimoji="0" lang="en-US" altLang="zh-CN" baseline="30000"/>
            </a:p>
          </p:txBody>
        </p:sp>
        <p:sp>
          <p:nvSpPr>
            <p:cNvPr id="68704" name="Rectangle 307">
              <a:extLst>
                <a:ext uri="{FF2B5EF4-FFF2-40B4-BE49-F238E27FC236}">
                  <a16:creationId xmlns:a16="http://schemas.microsoft.com/office/drawing/2014/main" id="{CEB57DEA-D1DE-E34B-BDE8-6CBABFDAD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" y="137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7</a:t>
              </a:r>
              <a:r>
                <a:rPr kumimoji="0" lang="en-US" altLang="zh-CN" baseline="-25000" dirty="0"/>
                <a:t>{1,2}</a:t>
              </a:r>
              <a:endParaRPr kumimoji="0" lang="en-US" altLang="zh-CN" baseline="30000" dirty="0"/>
            </a:p>
          </p:txBody>
        </p:sp>
        <p:sp>
          <p:nvSpPr>
            <p:cNvPr id="68705" name="Rectangle 308">
              <a:extLst>
                <a:ext uri="{FF2B5EF4-FFF2-40B4-BE49-F238E27FC236}">
                  <a16:creationId xmlns:a16="http://schemas.microsoft.com/office/drawing/2014/main" id="{3CF35714-DFC1-8141-912B-53CC8FB1E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" y="159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25</a:t>
              </a:r>
              <a:r>
                <a:rPr kumimoji="0" lang="en-US" altLang="zh-CN" baseline="-25000" dirty="0"/>
                <a:t>{1,2,3}</a:t>
              </a:r>
              <a:endParaRPr kumimoji="0" lang="en-US" altLang="zh-CN" baseline="30000" dirty="0"/>
            </a:p>
          </p:txBody>
        </p:sp>
        <p:sp>
          <p:nvSpPr>
            <p:cNvPr id="68706" name="Rectangle 309">
              <a:extLst>
                <a:ext uri="{FF2B5EF4-FFF2-40B4-BE49-F238E27FC236}">
                  <a16:creationId xmlns:a16="http://schemas.microsoft.com/office/drawing/2014/main" id="{80D6B576-A22C-4A4F-8DEB-C4184B08D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" y="1817"/>
              <a:ext cx="336" cy="22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40</a:t>
              </a:r>
              <a:r>
                <a:rPr kumimoji="0" lang="en-US" altLang="zh-CN" baseline="-25000" dirty="0"/>
                <a:t>{3,4}</a:t>
              </a:r>
              <a:endParaRPr kumimoji="0" lang="en-US" altLang="zh-CN" baseline="30000" dirty="0"/>
            </a:p>
          </p:txBody>
        </p:sp>
        <p:sp>
          <p:nvSpPr>
            <p:cNvPr id="68707" name="Rectangle 310">
              <a:extLst>
                <a:ext uri="{FF2B5EF4-FFF2-40B4-BE49-F238E27FC236}">
                  <a16:creationId xmlns:a16="http://schemas.microsoft.com/office/drawing/2014/main" id="{9A0BD4CE-7D90-014F-9AD2-3A9257C0F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" y="1157"/>
              <a:ext cx="336" cy="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1</a:t>
              </a:r>
              <a:r>
                <a:rPr kumimoji="0" lang="en-US" altLang="zh-CN" baseline="-25000" dirty="0"/>
                <a:t>{1}</a:t>
              </a:r>
              <a:endParaRPr kumimoji="0" lang="en-US" altLang="zh-CN" baseline="30000" dirty="0"/>
            </a:p>
          </p:txBody>
        </p:sp>
        <p:sp>
          <p:nvSpPr>
            <p:cNvPr id="68708" name="Rectangle 311">
              <a:extLst>
                <a:ext uri="{FF2B5EF4-FFF2-40B4-BE49-F238E27FC236}">
                  <a16:creationId xmlns:a16="http://schemas.microsoft.com/office/drawing/2014/main" id="{E4EEAAC4-761B-4D4F-B023-5E0CF9C9F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3" y="2037"/>
              <a:ext cx="336" cy="22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US" altLang="zh-CN" dirty="0"/>
                <a:t>40</a:t>
              </a:r>
              <a:r>
                <a:rPr kumimoji="0" lang="en-US" altLang="zh-CN" baseline="-25000" dirty="0"/>
                <a:t>{3,4}</a:t>
              </a:r>
              <a:endParaRPr kumimoji="0" lang="en-US" altLang="zh-CN" baseline="30000" dirty="0"/>
            </a:p>
          </p:txBody>
        </p:sp>
      </p:grpSp>
      <p:sp>
        <p:nvSpPr>
          <p:cNvPr id="68615" name="Line 314">
            <a:extLst>
              <a:ext uri="{FF2B5EF4-FFF2-40B4-BE49-F238E27FC236}">
                <a16:creationId xmlns:a16="http://schemas.microsoft.com/office/drawing/2014/main" id="{7334AF82-7866-E941-9ED5-844B80B21894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6091785" y="-1939829"/>
            <a:ext cx="0" cy="6107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68616" name="Text Box 201">
            <a:extLst>
              <a:ext uri="{FF2B5EF4-FFF2-40B4-BE49-F238E27FC236}">
                <a16:creationId xmlns:a16="http://schemas.microsoft.com/office/drawing/2014/main" id="{6E279C5A-DF4E-A646-951C-01C3BCEFB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628" y="961329"/>
            <a:ext cx="990600" cy="3084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/>
              <a:t>W + 1</a:t>
            </a:r>
            <a:endParaRPr lang="en-US" altLang="zh-CN" sz="1400" baseline="-25000"/>
          </a:p>
        </p:txBody>
      </p:sp>
      <p:sp>
        <p:nvSpPr>
          <p:cNvPr id="68617" name="Rectangle 315">
            <a:extLst>
              <a:ext uri="{FF2B5EF4-FFF2-40B4-BE49-F238E27FC236}">
                <a16:creationId xmlns:a16="http://schemas.microsoft.com/office/drawing/2014/main" id="{E53B9780-819D-F547-81FE-E7B212599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649" y="4865358"/>
            <a:ext cx="873125" cy="3460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zh-CN"/>
              <a:t>W = 11</a:t>
            </a:r>
            <a:endParaRPr kumimoji="0" lang="en-US" altLang="zh-CN" baseline="30000"/>
          </a:p>
        </p:txBody>
      </p:sp>
      <p:sp>
        <p:nvSpPr>
          <p:cNvPr id="68618" name="Rectangle 316">
            <a:extLst>
              <a:ext uri="{FF2B5EF4-FFF2-40B4-BE49-F238E27FC236}">
                <a16:creationId xmlns:a16="http://schemas.microsoft.com/office/drawing/2014/main" id="{78E7DC49-7615-5547-9B53-638FA6845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483" y="5029766"/>
            <a:ext cx="2058256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/>
              <a:t>OPT:  { 3, 4 }</a:t>
            </a:r>
          </a:p>
          <a:p>
            <a:r>
              <a:rPr lang="en-US" altLang="zh-CN" dirty="0"/>
              <a:t>value = 18 + 22 = 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2D8C3709-107F-FA46-8C65-4F0CA1D9DA0B}"/>
                  </a:ext>
                </a:extLst>
              </p:cNvPr>
              <p:cNvSpPr txBox="1"/>
              <p:nvPr/>
            </p:nvSpPr>
            <p:spPr>
              <a:xfrm>
                <a:off x="40275" y="5993356"/>
                <a:ext cx="5801075" cy="367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OPT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𝑂𝑃𝑇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𝑂𝑃𝑇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2D8C3709-107F-FA46-8C65-4F0CA1D9D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5" y="5993356"/>
                <a:ext cx="5801075" cy="367216"/>
              </a:xfrm>
              <a:prstGeom prst="rect">
                <a:avLst/>
              </a:prstGeom>
              <a:blipFill>
                <a:blip r:embed="rId3"/>
                <a:stretch>
                  <a:fillRect l="-219" r="-656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38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40217</TotalTime>
  <Words>1581</Words>
  <Application>Microsoft Macintosh PowerPoint</Application>
  <PresentationFormat>宽屏</PresentationFormat>
  <Paragraphs>443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KaiTi</vt:lpstr>
      <vt:lpstr>Arial</vt:lpstr>
      <vt:lpstr>Calibri</vt:lpstr>
      <vt:lpstr>Cambria Math</vt:lpstr>
      <vt:lpstr>Comic Sans MS</vt:lpstr>
      <vt:lpstr>Courier</vt:lpstr>
      <vt:lpstr>Courier New</vt:lpstr>
      <vt:lpstr>Franklin Gothic Demi</vt:lpstr>
      <vt:lpstr>Franklin Gothic Medium</vt:lpstr>
      <vt:lpstr>Wingdings</vt:lpstr>
      <vt:lpstr>Office 主题</vt:lpstr>
      <vt:lpstr>Algorithm Design and Analysis (H)</vt:lpstr>
      <vt:lpstr>The power of O(Kn) </vt:lpstr>
      <vt:lpstr>Dynamic Programming</vt:lpstr>
      <vt:lpstr>3.  Knapsack Problem</vt:lpstr>
      <vt:lpstr>Knapsack Problem</vt:lpstr>
      <vt:lpstr>Dynamic Programming:  False Start</vt:lpstr>
      <vt:lpstr>Dynamic Programming:  Adding a New Variable</vt:lpstr>
      <vt:lpstr>Knapsack Problem:  Bottom-Up</vt:lpstr>
      <vt:lpstr>Knapsack Algorithm</vt:lpstr>
      <vt:lpstr>Knapsack Problem:  Running Time</vt:lpstr>
      <vt:lpstr>4  RNA Secondary Structure</vt:lpstr>
      <vt:lpstr>RNA Secondary Structure</vt:lpstr>
      <vt:lpstr>RNA Secondary Structure</vt:lpstr>
      <vt:lpstr>RNA Secondary Structure:  Examples</vt:lpstr>
      <vt:lpstr>RNA Secondary Structure:  Subproblems</vt:lpstr>
      <vt:lpstr>Dynamic Programming Over Intervals</vt:lpstr>
      <vt:lpstr>Example</vt:lpstr>
      <vt:lpstr>Bottom Up Dynamic Programming Over Intervals</vt:lpstr>
      <vt:lpstr>Dynamic Programming Summary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2204</cp:revision>
  <dcterms:created xsi:type="dcterms:W3CDTF">2020-09-05T08:11:12Z</dcterms:created>
  <dcterms:modified xsi:type="dcterms:W3CDTF">2022-04-20T02:48:58Z</dcterms:modified>
  <cp:category/>
</cp:coreProperties>
</file>