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E1D4-ECA6-9341-9EE5-2A66AC602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05FBA-F545-D043-943E-82CD86241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8A4FE-2B04-0749-AC85-E1347595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6A87-19F2-BC4E-9DCD-F2D337E4010A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96E62-F762-B345-BC6E-5DDEB6A58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BDE74-B8B3-C84E-B682-8CF001D1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9863-D322-F646-85E6-32C69DEAF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6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E37B-6E59-A84C-BD66-048A31D2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EF965-C573-6B4D-A962-4B615AEA4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73465-7575-6143-951C-E200C046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6A87-19F2-BC4E-9DCD-F2D337E4010A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D1E09-9A34-4C40-A7D4-C77571CD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439DA-B71B-C647-A6B0-4428E600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9863-D322-F646-85E6-32C69DEAF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45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1B9B12-B0D1-EF48-9E0C-BB3194943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CDE1D-DA60-3449-AF9C-DAF9A9DED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52289-533B-744A-BAF8-2D0FDB7E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6A87-19F2-BC4E-9DCD-F2D337E4010A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D5F11-46D3-F64B-82BD-BBF4917A0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BB89C-E834-1249-B288-D5D59E33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9863-D322-F646-85E6-32C69DEAF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4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D035-15BA-E041-83F1-EE915F33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9F6F0-89E3-5541-8CC7-64D139E32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36D88-6194-0D41-B0E7-643AFBBE5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6A87-19F2-BC4E-9DCD-F2D337E4010A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91FDA-4510-BA41-8235-09D67721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08977-48EE-014F-A72A-EFF3B1D3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9863-D322-F646-85E6-32C69DEAF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9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19AC-2822-FF4D-BC8B-57912F67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03A83-C79F-F144-A19A-F394EE228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0553D-E9A8-B247-AF86-9B5FF6936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6A87-19F2-BC4E-9DCD-F2D337E4010A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C424D-8A63-1243-B323-874B57D0F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A326B-FF0B-5749-876E-F885959C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9863-D322-F646-85E6-32C69DEAF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1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AF27-D1E0-094A-B487-1C39BD37E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32C6F-CA9E-CF49-ABC3-DBFEA20F7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9BC99-778F-C14B-8229-34F23B726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678F7-436B-F54C-85B0-C08EA630D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6A87-19F2-BC4E-9DCD-F2D337E4010A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D7511-1532-684A-9465-CBD504C2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E0F2A-3EFE-ED47-AFA8-F4DA11FFE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9863-D322-F646-85E6-32C69DEAF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5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1AD0-C232-7D47-8B91-739BE2C41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2C760-94AB-8047-8829-3962844F8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4A84-BC7D-A348-88BC-E6968C993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FA615-BB4E-6D45-842C-BA7919448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2C25CA-B006-6348-AC7E-00C254BF9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CBA440-30DB-174F-AB34-61A5D1B2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6A87-19F2-BC4E-9DCD-F2D337E4010A}" type="datetimeFigureOut">
              <a:rPr lang="en-US" smtClean="0"/>
              <a:t>10/4/22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58613-1D00-3C4A-850A-7F1474139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31C3E-6B49-B64A-9491-F54A9BCF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9863-D322-F646-85E6-32C69DEAF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5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3561-7E64-884C-A65D-718A94FE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F74FCC-453D-1749-B73C-21CEC687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6A87-19F2-BC4E-9DCD-F2D337E4010A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1D3FE-209A-B145-8F59-A541102E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03EF3-006D-2F4E-A6D6-A878C76E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9863-D322-F646-85E6-32C69DEAF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0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8D3202-D573-B441-9975-62DC82B7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6A87-19F2-BC4E-9DCD-F2D337E4010A}" type="datetimeFigureOut">
              <a:rPr lang="en-US" smtClean="0"/>
              <a:t>10/4/22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76BB63-D39D-7848-B04D-5686F14AC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5425D-B7E3-E543-AC93-309F3ACBE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9863-D322-F646-85E6-32C69DEAF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2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C399C-B7B4-F74A-A04C-70DA71525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55C9C-FDEF-8E44-A730-AD2259923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EB626-EF74-F04B-8912-880FD7266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26195-D018-0147-B23C-7CCAB71D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6A87-19F2-BC4E-9DCD-F2D337E4010A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2C051-46C2-3746-AD76-D977FA91A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BCE69-F672-D246-ACAB-0DEC28274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9863-D322-F646-85E6-32C69DEAF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6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EC490-0CD2-8144-A081-8D38954AD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306207-0AFD-B340-81B2-2CCF57D9C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99E92-E0A6-8348-91D1-C1596841B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CC824-2D13-A948-BF8F-0DD43972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6A87-19F2-BC4E-9DCD-F2D337E4010A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CAF15-E23C-A44B-BBFC-9A03C545D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18735-44F9-2749-A761-8FDBE241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9863-D322-F646-85E6-32C69DEAF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8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397D3-18E7-7D42-A29C-C01080E0F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B1093-76F8-C849-9BF7-8F4BF7B39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63F35-60E4-934E-B6E1-5EC1F4A44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46A87-19F2-BC4E-9DCD-F2D337E4010A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9F174-A0EF-AB4C-8628-2248CED02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25174-BAD9-F349-BD48-14B245447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89863-D322-F646-85E6-32C69DEAF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4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830B-6088-4549-B3BA-A26D22318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FYP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23C0B-58B1-DD4F-BAA6-00B612D274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8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DA18-A43A-CA48-938A-55B43FE4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Marking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E883B-ECA9-3947-95A8-72A7E52AE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Report (20 marks)</a:t>
            </a:r>
          </a:p>
          <a:p>
            <a:r>
              <a:rPr lang="en-US" dirty="0"/>
              <a:t>SRS/GDD (5 marks)</a:t>
            </a:r>
          </a:p>
          <a:p>
            <a:pPr lvl="1"/>
            <a:r>
              <a:rPr lang="en-US" dirty="0"/>
              <a:t>Software Requirements Specification Document</a:t>
            </a:r>
          </a:p>
          <a:p>
            <a:pPr lvl="1"/>
            <a:r>
              <a:rPr lang="en-US" dirty="0"/>
              <a:t>Game Design Document</a:t>
            </a:r>
          </a:p>
          <a:p>
            <a:r>
              <a:rPr lang="en-US" dirty="0"/>
              <a:t>Technical Design Document (5 marks)</a:t>
            </a:r>
          </a:p>
          <a:p>
            <a:r>
              <a:rPr lang="en-US" dirty="0"/>
              <a:t>Video/Poster/Presentation (5 marks)</a:t>
            </a:r>
          </a:p>
          <a:p>
            <a:r>
              <a:rPr lang="en-US" dirty="0"/>
              <a:t>Process [</a:t>
            </a:r>
            <a:r>
              <a:rPr lang="en-US" dirty="0" err="1"/>
              <a:t>github</a:t>
            </a:r>
            <a:r>
              <a:rPr lang="en-US" dirty="0"/>
              <a:t>] (10 marks)</a:t>
            </a:r>
          </a:p>
          <a:p>
            <a:r>
              <a:rPr lang="en-US" dirty="0"/>
              <a:t>Technical Achievement (55 marks)</a:t>
            </a:r>
          </a:p>
        </p:txBody>
      </p:sp>
    </p:spTree>
    <p:extLst>
      <p:ext uri="{BB962C8B-B14F-4D97-AF65-F5344CB8AC3E}">
        <p14:creationId xmlns:p14="http://schemas.microsoft.com/office/powerpoint/2010/main" val="139386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A300C-18BA-3A49-BAA6-CD4AC7192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38A35-6EA1-7F45-A0AC-11F608307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Pickup a topic [suggested topics]</a:t>
            </a:r>
          </a:p>
          <a:p>
            <a:r>
              <a:rPr lang="en-US" dirty="0"/>
              <a:t>Write the FYP proposal [template?]</a:t>
            </a:r>
          </a:p>
          <a:p>
            <a:r>
              <a:rPr lang="en-US" dirty="0"/>
              <a:t>Supervisor matching [list your choices in order of priority]</a:t>
            </a:r>
          </a:p>
          <a:p>
            <a:r>
              <a:rPr lang="en-US" dirty="0"/>
              <a:t>Start!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48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82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FYP Introduction</vt:lpstr>
      <vt:lpstr>Marking Scheme</vt:lpstr>
      <vt:lpstr>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 Shi</dc:creator>
  <cp:lastModifiedBy>Microsoft Office User</cp:lastModifiedBy>
  <cp:revision>12</cp:revision>
  <dcterms:created xsi:type="dcterms:W3CDTF">2021-09-23T14:53:05Z</dcterms:created>
  <dcterms:modified xsi:type="dcterms:W3CDTF">2022-10-04T13:50:37Z</dcterms:modified>
</cp:coreProperties>
</file>