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EEBD2-4E5A-4DB3-BDDB-9D66CC0D9C1C}" v="7" dt="2019-11-19T12:35:51.898"/>
    <p1510:client id="{12816BC4-CBF6-4F59-9BC6-B773AE243740}" v="54" dt="2019-11-04T10:45:22.704"/>
    <p1510:client id="{1FBAE3C7-B1AC-4E07-A2B8-989325BF1DA8}" v="58" dt="2019-10-02T11:30:42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/>
    <p:restoredTop sz="94712"/>
  </p:normalViewPr>
  <p:slideViewPr>
    <p:cSldViewPr>
      <p:cViewPr varScale="1">
        <p:scale>
          <a:sx n="120" d="100"/>
          <a:sy n="120" d="100"/>
        </p:scale>
        <p:origin x="18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de Búrca" userId="5e66dfe2f20fd7ed" providerId="Windows Live" clId="Web-{B2DB11C0-9A1B-4E26-AED7-75EA05B49845}"/>
    <pc:docChg chg="modSld">
      <pc:chgData name="Phil de Búrca" userId="5e66dfe2f20fd7ed" providerId="Windows Live" clId="Web-{B2DB11C0-9A1B-4E26-AED7-75EA05B49845}" dt="2019-03-14T17:15:25.213" v="33"/>
      <pc:docMkLst>
        <pc:docMk/>
      </pc:docMkLst>
      <pc:sldChg chg="modSp">
        <pc:chgData name="Phil de Búrca" userId="5e66dfe2f20fd7ed" providerId="Windows Live" clId="Web-{B2DB11C0-9A1B-4E26-AED7-75EA05B49845}" dt="2019-03-14T17:15:25.213" v="33"/>
        <pc:sldMkLst>
          <pc:docMk/>
          <pc:sldMk cId="1009584749" sldId="260"/>
        </pc:sldMkLst>
        <pc:graphicFrameChg chg="mod modGraphic">
          <ac:chgData name="Phil de Búrca" userId="5e66dfe2f20fd7ed" providerId="Windows Live" clId="Web-{B2DB11C0-9A1B-4E26-AED7-75EA05B49845}" dt="2019-03-14T17:15:25.213" v="33"/>
          <ac:graphicFrameMkLst>
            <pc:docMk/>
            <pc:sldMk cId="1009584749" sldId="260"/>
            <ac:graphicFrameMk id="6" creationId="{00000000-0000-0000-0000-000000000000}"/>
          </ac:graphicFrameMkLst>
        </pc:graphicFrameChg>
      </pc:sldChg>
    </pc:docChg>
  </pc:docChgLst>
  <pc:docChgLst>
    <pc:chgData name="Phil de Búrca" userId="5e66dfe2f20fd7ed" providerId="Windows Live" clId="Web-{E39B558B-A57F-4E84-96A6-32ECB3D05746}"/>
    <pc:docChg chg="modSld">
      <pc:chgData name="Phil de Búrca" userId="5e66dfe2f20fd7ed" providerId="Windows Live" clId="Web-{E39B558B-A57F-4E84-96A6-32ECB3D05746}" dt="2018-09-24T09:45:32.079" v="145"/>
      <pc:docMkLst>
        <pc:docMk/>
      </pc:docMkLst>
      <pc:sldChg chg="modSp">
        <pc:chgData name="Phil de Búrca" userId="5e66dfe2f20fd7ed" providerId="Windows Live" clId="Web-{E39B558B-A57F-4E84-96A6-32ECB3D05746}" dt="2018-09-24T09:33:02.850" v="63"/>
        <pc:sldMkLst>
          <pc:docMk/>
          <pc:sldMk cId="784157646" sldId="258"/>
        </pc:sldMkLst>
        <pc:graphicFrameChg chg="mod modGraphic">
          <ac:chgData name="Phil de Búrca" userId="5e66dfe2f20fd7ed" providerId="Windows Live" clId="Web-{E39B558B-A57F-4E84-96A6-32ECB3D05746}" dt="2018-09-24T09:33:02.850" v="63"/>
          <ac:graphicFrameMkLst>
            <pc:docMk/>
            <pc:sldMk cId="784157646" sldId="258"/>
            <ac:graphicFrameMk id="6" creationId="{00000000-0000-0000-0000-000000000000}"/>
          </ac:graphicFrameMkLst>
        </pc:graphicFrameChg>
      </pc:sldChg>
      <pc:sldChg chg="modSp">
        <pc:chgData name="Phil de Búrca" userId="5e66dfe2f20fd7ed" providerId="Windows Live" clId="Web-{E39B558B-A57F-4E84-96A6-32ECB3D05746}" dt="2018-09-24T09:34:44.530" v="107"/>
        <pc:sldMkLst>
          <pc:docMk/>
          <pc:sldMk cId="914860154" sldId="259"/>
        </pc:sldMkLst>
        <pc:graphicFrameChg chg="mod modGraphic">
          <ac:chgData name="Phil de Búrca" userId="5e66dfe2f20fd7ed" providerId="Windows Live" clId="Web-{E39B558B-A57F-4E84-96A6-32ECB3D05746}" dt="2018-09-24T09:34:44.530" v="107"/>
          <ac:graphicFrameMkLst>
            <pc:docMk/>
            <pc:sldMk cId="914860154" sldId="259"/>
            <ac:graphicFrameMk id="7" creationId="{00000000-0000-0000-0000-000000000000}"/>
          </ac:graphicFrameMkLst>
        </pc:graphicFrameChg>
      </pc:sldChg>
      <pc:sldChg chg="modSp">
        <pc:chgData name="Phil de Búrca" userId="5e66dfe2f20fd7ed" providerId="Windows Live" clId="Web-{E39B558B-A57F-4E84-96A6-32ECB3D05746}" dt="2018-09-24T09:45:32.079" v="145"/>
        <pc:sldMkLst>
          <pc:docMk/>
          <pc:sldMk cId="1009584749" sldId="260"/>
        </pc:sldMkLst>
        <pc:graphicFrameChg chg="mod modGraphic">
          <ac:chgData name="Phil de Búrca" userId="5e66dfe2f20fd7ed" providerId="Windows Live" clId="Web-{E39B558B-A57F-4E84-96A6-32ECB3D05746}" dt="2018-09-24T09:45:32.079" v="145"/>
          <ac:graphicFrameMkLst>
            <pc:docMk/>
            <pc:sldMk cId="1009584749" sldId="260"/>
            <ac:graphicFrameMk id="6" creationId="{00000000-0000-0000-0000-000000000000}"/>
          </ac:graphicFrameMkLst>
        </pc:graphicFrameChg>
      </pc:sldChg>
    </pc:docChg>
  </pc:docChgLst>
  <pc:docChgLst>
    <pc:chgData name="Phil de Búrca" userId="5e66dfe2f20fd7ed" providerId="Windows Live" clId="Web-{12816BC4-CBF6-4F59-9BC6-B773AE243740}"/>
    <pc:docChg chg="modSld">
      <pc:chgData name="Phil de Búrca" userId="5e66dfe2f20fd7ed" providerId="Windows Live" clId="Web-{12816BC4-CBF6-4F59-9BC6-B773AE243740}" dt="2019-11-04T10:45:22.032" v="51"/>
      <pc:docMkLst>
        <pc:docMk/>
      </pc:docMkLst>
      <pc:sldChg chg="modSp">
        <pc:chgData name="Phil de Búrca" userId="5e66dfe2f20fd7ed" providerId="Windows Live" clId="Web-{12816BC4-CBF6-4F59-9BC6-B773AE243740}" dt="2019-11-04T10:45:22.032" v="51"/>
        <pc:sldMkLst>
          <pc:docMk/>
          <pc:sldMk cId="784157646" sldId="258"/>
        </pc:sldMkLst>
        <pc:graphicFrameChg chg="mod modGraphic">
          <ac:chgData name="Phil de Búrca" userId="5e66dfe2f20fd7ed" providerId="Windows Live" clId="Web-{12816BC4-CBF6-4F59-9BC6-B773AE243740}" dt="2019-11-04T10:45:22.032" v="51"/>
          <ac:graphicFrameMkLst>
            <pc:docMk/>
            <pc:sldMk cId="784157646" sldId="258"/>
            <ac:graphicFrameMk id="6" creationId="{00000000-0000-0000-0000-000000000000}"/>
          </ac:graphicFrameMkLst>
        </pc:graphicFrameChg>
      </pc:sldChg>
    </pc:docChg>
  </pc:docChgLst>
  <pc:docChgLst>
    <pc:chgData name="Phil de Búrca" userId="5e66dfe2f20fd7ed" providerId="Windows Live" clId="Web-{1FBAE3C7-B1AC-4E07-A2B8-989325BF1DA8}"/>
    <pc:docChg chg="modSld">
      <pc:chgData name="Phil de Búrca" userId="5e66dfe2f20fd7ed" providerId="Windows Live" clId="Web-{1FBAE3C7-B1AC-4E07-A2B8-989325BF1DA8}" dt="2019-10-02T11:30:30.645" v="55"/>
      <pc:docMkLst>
        <pc:docMk/>
      </pc:docMkLst>
      <pc:sldChg chg="modSp">
        <pc:chgData name="Phil de Búrca" userId="5e66dfe2f20fd7ed" providerId="Windows Live" clId="Web-{1FBAE3C7-B1AC-4E07-A2B8-989325BF1DA8}" dt="2019-10-02T11:30:30.645" v="55"/>
        <pc:sldMkLst>
          <pc:docMk/>
          <pc:sldMk cId="784157646" sldId="258"/>
        </pc:sldMkLst>
        <pc:graphicFrameChg chg="mod modGraphic">
          <ac:chgData name="Phil de Búrca" userId="5e66dfe2f20fd7ed" providerId="Windows Live" clId="Web-{1FBAE3C7-B1AC-4E07-A2B8-989325BF1DA8}" dt="2019-10-02T11:30:30.645" v="55"/>
          <ac:graphicFrameMkLst>
            <pc:docMk/>
            <pc:sldMk cId="784157646" sldId="258"/>
            <ac:graphicFrameMk id="6" creationId="{00000000-0000-0000-0000-000000000000}"/>
          </ac:graphicFrameMkLst>
        </pc:graphicFrameChg>
      </pc:sldChg>
    </pc:docChg>
  </pc:docChgLst>
  <pc:docChgLst>
    <pc:chgData name="Phil de Búrca" userId="5e66dfe2f20fd7ed" providerId="Windows Live" clId="Web-{089EEBD2-4E5A-4DB3-BDDB-9D66CC0D9C1C}"/>
    <pc:docChg chg="modSld">
      <pc:chgData name="Phil de Búrca" userId="5e66dfe2f20fd7ed" providerId="Windows Live" clId="Web-{089EEBD2-4E5A-4DB3-BDDB-9D66CC0D9C1C}" dt="2019-11-19T12:35:18.648" v="4"/>
      <pc:docMkLst>
        <pc:docMk/>
      </pc:docMkLst>
      <pc:sldChg chg="modSp">
        <pc:chgData name="Phil de Búrca" userId="5e66dfe2f20fd7ed" providerId="Windows Live" clId="Web-{089EEBD2-4E5A-4DB3-BDDB-9D66CC0D9C1C}" dt="2019-11-19T12:35:18.648" v="4"/>
        <pc:sldMkLst>
          <pc:docMk/>
          <pc:sldMk cId="1009584749" sldId="260"/>
        </pc:sldMkLst>
        <pc:graphicFrameChg chg="mod modGraphic">
          <ac:chgData name="Phil de Búrca" userId="5e66dfe2f20fd7ed" providerId="Windows Live" clId="Web-{089EEBD2-4E5A-4DB3-BDDB-9D66CC0D9C1C}" dt="2019-11-19T12:35:18.648" v="4"/>
          <ac:graphicFrameMkLst>
            <pc:docMk/>
            <pc:sldMk cId="1009584749" sldId="260"/>
            <ac:graphicFrameMk id="6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910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415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190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940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314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42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666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252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404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550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474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01E53-4FF9-4DCD-9011-F25E6D5E7AB4}" type="datetimeFigureOut">
              <a:rPr lang="en-IE" smtClean="0"/>
              <a:t>01/10/2022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C3FF3-EA7B-4611-A0F5-929770E0EA2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96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Project Schedule 2022/2023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940231"/>
              </p:ext>
            </p:extLst>
          </p:nvPr>
        </p:nvGraphicFramePr>
        <p:xfrm>
          <a:off x="457200" y="1600200"/>
          <a:ext cx="8075237" cy="4480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236">
                <a:tc>
                  <a:txBody>
                    <a:bodyPr/>
                    <a:lstStyle/>
                    <a:p>
                      <a:r>
                        <a:rPr lang="en-IE" sz="1100" dirty="0"/>
                        <a:t>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r>
                        <a:rPr lang="en-IE" sz="1100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04-OCT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Project and Research Methods</a:t>
                      </a:r>
                      <a:endParaRPr lang="en-I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10-OCT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 project proposal submission deadline</a:t>
                      </a:r>
                      <a:endParaRPr lang="en-I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682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11-OCT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 Supervisor Allocation</a:t>
                      </a:r>
                      <a:endParaRPr lang="en-I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17-OCT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 Approval by Programme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17-OCT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Star of Sprint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24-OCT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31-OCT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7-NOV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14-NOV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Draft Research Document Submission to Supervisor for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21-NOV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28-NOV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r>
                        <a:rPr lang="en-IE" sz="1100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5-DEC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</a:t>
                      </a:r>
                      <a:r>
                        <a:rPr lang="en-IE" sz="1100" baseline="0" dirty="0"/>
                        <a:t> 2</a:t>
                      </a:r>
                      <a:endParaRPr lang="en-I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506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15-DEC (tentative)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E" sz="1100" b="0" i="0" u="none" strike="noStrike" noProof="0" dirty="0"/>
                        <a:t>Code Demonstration / SRS / GDD / TDD Draft Submission (5 / 100 marks allocated)</a:t>
                      </a:r>
                      <a:r>
                        <a:rPr lang="en-IE" sz="1100" b="0" i="0" u="none" strike="noStrike" noProof="0" dirty="0">
                          <a:latin typeface="Calibri"/>
                        </a:rPr>
                        <a:t> </a:t>
                      </a:r>
                      <a:endParaRPr lang="en-IE" sz="11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8415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Schedule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313573"/>
              </p:ext>
            </p:extLst>
          </p:nvPr>
        </p:nvGraphicFramePr>
        <p:xfrm>
          <a:off x="457200" y="1600200"/>
          <a:ext cx="8064895" cy="4709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IE" sz="1100" dirty="0"/>
                        <a:t>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100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9-JAN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16-JAN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23-JAN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30-JAN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100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6-FEB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13-FEB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20-FEB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27-FEB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100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6-MAR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Demo to Supervisors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13-MAR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</a:t>
                      </a:r>
                      <a:r>
                        <a:rPr lang="en-IE" sz="1100" baseline="0" dirty="0"/>
                        <a:t> 4</a:t>
                      </a:r>
                      <a:endParaRPr lang="en-I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20-MAR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27-MAR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1486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Schedule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830902"/>
              </p:ext>
            </p:extLst>
          </p:nvPr>
        </p:nvGraphicFramePr>
        <p:xfrm>
          <a:off x="457200" y="1600200"/>
          <a:ext cx="8064895" cy="228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IE" sz="1100" dirty="0"/>
                        <a:t>Term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100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100" dirty="0"/>
                        <a:t>April</a:t>
                      </a:r>
                    </a:p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3-APR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Sprint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18-APR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 of Draft Reports and Videos to supervisor for feedback</a:t>
                      </a:r>
                      <a:endParaRPr lang="en-I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24-APR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Code (final commit)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 of Project (Reports,</a:t>
                      </a:r>
                      <a:r>
                        <a:rPr lang="en-GB" sz="1100" i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Documentation and Videos)</a:t>
                      </a:r>
                      <a:endParaRPr lang="en-IE" sz="11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100" b="1" i="1" dirty="0"/>
                        <a:t>TENTATIVE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i="1" dirty="0"/>
                        <a:t>26-APR (Wednesday)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Presentation and Demonstration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100" dirty="0"/>
                        <a:t>27</a:t>
                      </a:r>
                      <a:r>
                        <a:rPr lang="en-IE" sz="1100" baseline="0" dirty="0"/>
                        <a:t>-APR (</a:t>
                      </a:r>
                      <a:r>
                        <a:rPr lang="en-IE" sz="1100" i="1" dirty="0"/>
                        <a:t>Thursday</a:t>
                      </a:r>
                      <a:r>
                        <a:rPr lang="en-IE" sz="1100" baseline="0" dirty="0"/>
                        <a:t>)</a:t>
                      </a:r>
                      <a:endParaRPr lang="en-I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Presentation and Demonstration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09584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186</Words>
  <Application>Microsoft Macintosh PowerPoint</Application>
  <PresentationFormat>On-screen Show (4:3)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Project Schedule 2022/2023</vt:lpstr>
      <vt:lpstr>Project Schedule</vt:lpstr>
      <vt:lpstr>Project Schedule</vt:lpstr>
    </vt:vector>
  </TitlesOfParts>
  <Company>A300C014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Bourke</dc:creator>
  <cp:lastModifiedBy>Microsoft Office User</cp:lastModifiedBy>
  <cp:revision>122</cp:revision>
  <dcterms:created xsi:type="dcterms:W3CDTF">2016-10-20T13:32:58Z</dcterms:created>
  <dcterms:modified xsi:type="dcterms:W3CDTF">2022-10-01T10:46:15Z</dcterms:modified>
</cp:coreProperties>
</file>