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4EA6A-8D4D-46AD-9E25-D692955056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08DDC-49F1-418B-AD28-3D2F62A4867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E258-C74A-4324-AE70-82D881E7279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4A0D0-227B-4B7A-ADAB-B1E5EB55BEF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AF4DAF-1EA6-4C2C-BCAB-4C0CEA2B52B6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766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352F2-9370-4FB7-A86F-F2AEC241B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7B72A-CB13-4DD1-8146-30544554A26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007E66-CA4F-4ACA-B308-12D37CE3266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C893-5EB1-4E1C-A63F-453F672345C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F1F9-BBD7-4794-8121-8573FE9C73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0AE5-3CD9-4045-9076-BBFF400F7C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95380991-086D-48A0-A8C3-EFFE6A0364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3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highlight>
          <a:srgbClr val="FFFFFF"/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8B03749-EABF-47C6-9E1E-DAC5FDD8CCE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029420-DDE7-4FB6-B317-9B9C64FA4DB2}" type="slidenum">
              <a:t>1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7FB59D0-F0B8-4191-A359-DDF84575D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113E00B-E032-4F0B-B820-1253157F8A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888A5F-5EE3-4D7A-8BBA-CD1AAD00C5F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99A02F-FD03-411E-B32E-7C517170A31A}" type="slidenum">
              <a:t>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9F70E8E-727D-4251-B35E-A3C51E3603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E2A817-54E7-4550-BBE1-38FA739374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B09005C-4D34-4A1C-A381-DDF99515D36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E8FC3C-1A9B-4703-B26C-FC666C44B49F}" type="slidenum">
              <a:t>3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7FAFFC5-DC61-4B61-944E-A8EDCF3AF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2010DB8-483F-4870-8303-7341EFB82E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5FA1DF9-CA6B-4604-B5FC-5A6403140F6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0EE273-DD20-43AB-971E-861B4766585B}" type="slidenum">
              <a:t>4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4A07514-80D7-45A6-8F64-BDDE8F727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85D012-2703-4991-AF49-CC8AED6E8E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84AF49C-3A67-488E-9A59-1D1E69ED481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E01698-2550-40D4-B739-B89EA0B18F36}" type="slidenum">
              <a:t>5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9B077FE-10B8-48CA-ABA3-6D96C844C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ACA1A3B-E6AC-4A02-BE2E-1AC2BD9F3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8F5BC15-793C-497F-B53E-5F9A6F2CE3E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DFDE45-A3B9-4D34-A64D-F70CC08B9C43}" type="slidenum">
              <a:t>6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BD2E2B5-E8BE-49C0-BBCD-E0064911E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63A4B48-E9D5-4071-A1F7-FF44408BD4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9AA307-16F4-4FE3-80DF-DCF353E9C01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E14BB4-BB55-4063-A50E-03F08C2DA0AD}" type="slidenum">
              <a:t>7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D5E06F4-D5EA-42B8-8C22-E4516A6C3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6E8EDDE-C805-4B78-9312-3D7D446675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4B53E95-6B98-4D5B-98EB-5A4C1343BF1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471051-7576-4362-840F-23CDA468BD76}" type="slidenum">
              <a:t>8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007A16C-781C-4AC2-909F-C13E3342E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0F12C50-00EF-4DC9-B8A6-A116102D5A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E642ADD-A82D-40D1-83F5-CDB2AC5A21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575DBB-3F86-47B1-94CC-E0AAF472D23E}" type="slidenum">
              <a:t>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1592572-A2C2-49DF-B0A1-603192409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3111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9068FE-8B89-41F6-85CE-B7A8955669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4A8-FD5C-4015-BD51-2F908D6304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3886-5EAE-4F81-B0A4-6945F24BA9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7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B49-CDE6-4445-84F7-63B4404AFA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90BC-1905-4DF0-AA03-928E0F9CB98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55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92AD2-8842-40E2-8212-22E71D9531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91389" y="1619246"/>
            <a:ext cx="2428874" cy="288131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6E9D9-8294-46ED-A2B9-28BA5B64AF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0" y="1619246"/>
            <a:ext cx="7138985" cy="288131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40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A234-F65B-4AFB-876A-0E7EDB11B80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5E47F-7D39-4FF5-8168-63C277A35C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7071-7902-4AAC-92C5-F5E6731A41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66A3-D406-4F96-9205-264D11CF06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5A9B-6436-4B0B-A769-3BC739B983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1C8D64-E61B-4E7F-9570-8543C0C0580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1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9BB4-7EB5-496F-A0CE-06B4177BF4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2AF7-FE6A-4991-ACCF-3E50AE75A74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E085-C30B-4F09-8C30-9DAA86904F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18847-E7BE-4DE7-9CBE-A44347BDA2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01B4-821D-44A5-BB51-719D53C882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8185E7-9A6D-4FEA-A410-24169CB474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3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7737-9F24-479A-9318-5BEBFB9E3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03D0-1173-4C3B-AB4C-5E1192D95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4FB6-C488-4C87-BAB1-ACBA20EC1A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B910-CEA8-4950-BDFC-E9C2C58DE3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9DC4-88CC-4F05-9230-DACAE22BF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45F1B1-2801-4FEE-9808-93EE2BE5AB0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9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F8AA-ED9C-4E67-94FC-6FA7CA1533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E8D1-2D5C-43FB-9530-DD9D1DBD0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079504"/>
            <a:ext cx="4603747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BBFE-9750-4AA1-BC85-5AEFE5BF8A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079504"/>
            <a:ext cx="4603747" cy="36004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892D-AC6E-46AA-84C3-973D74E7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A0A3-D88D-4B51-85E2-AAA7AE0FC7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4285-2072-4651-A574-F9658FA80B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4A4A2-2F31-45D8-BC90-BF069066E01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4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32F-16E9-43E9-B016-15CAF4B85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3CAA-67BB-4B8D-8F83-CEE745C66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285D-103F-4392-AC66-D8DDCA7A95B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B90DE-1AA4-440E-AD65-3EAE4E3AB2E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738A-5C8D-416F-9B41-7DCC772DA6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AE8A6-09B0-4052-8597-92F83AFFDD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4998B-56E2-4149-9DC1-4896136AAD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F71C5-9198-4A16-9DFD-283295F1E0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2CE4A-4C21-4F2B-B08F-B6377A75FA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7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8492-F695-48B1-BE5C-9536F61B54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79A77-FFA3-4A66-B537-B06021641A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0093-27B4-4DCE-9A7D-70268A41DA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D887-866A-46B8-950E-D680BAAF8E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368C9-8070-4509-B52F-2DB979F6523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6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9569A-7B8F-4362-AF59-5D8D0AF1B0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4B1A9-A38B-4B48-A7CC-9EAA1F3661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8133-43EB-4FCA-8CD9-85D86D21A9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4D4728-0D19-4339-85BE-F4735C166CE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6594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46E5-D7C5-4983-8182-B722D7977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BC01-E749-496E-AFB1-8B833D9CA6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70228-6ABC-4D2E-AAC1-72552C457E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9734-5A1F-43A9-8B74-13E9983B4A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F1A1-6765-4D71-8FB2-ECD3734DF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10D8-094E-4DDB-9A69-4CFCE24810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5ABAA3-C136-4552-8A67-949CCE25E0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A256-3605-404A-84BE-5D61F4C2D6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8601-09B2-41F5-8355-BF0E21B69F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926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A7BB-0164-46E3-99C8-A53572270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95430-3A3B-4C7F-B564-9911538736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en-IE" sz="3200"/>
            </a:lvl1pPr>
          </a:lstStyle>
          <a:p>
            <a:pPr lvl="0"/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77AFE-0E45-412A-847D-C57E8D806F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11A1-1A2A-4DB6-8BEC-C671F9B6C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55308-AA74-4523-A0B2-FE278F4C3B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AD96-C0C4-4594-8EDF-AC8639D2DF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BC9CE-0AF7-42BE-B257-0054DCC0670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90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D849-A22A-4117-ABC7-984972E991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893A-78CA-4CB6-8CF6-AD267CD196C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9AE4-F8E7-40E3-8002-66CA8CD3F7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4BAD-5231-473F-A0BA-005C2C2361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94AC-AAD7-4401-ABC0-DA8462771F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57E59E-0004-4D22-89EE-2729777E94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7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922-7BBA-427A-BDFA-75A6A016C5F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4500557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BE3F2-C91D-43B3-8997-73C4B65257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450055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B77D-6F68-43C4-9809-B1E98BDCF7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E3C5-9A2A-40DA-8965-4D541C1F33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5258-730D-43FE-B10B-1D5207880F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2CA096-438E-4441-A055-9B23F927F65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0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B627-0A9C-45CD-81A3-368F2E9EE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A284-FAF4-4607-8C0E-67B8E2C6A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69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F3F4-A011-4B15-A233-5C71C48E5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0BDD-41E3-40EB-B859-DD52371D56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2879729"/>
            <a:ext cx="4603747" cy="16208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A9BA-FD77-4BCE-8E64-E45AB749317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2879729"/>
            <a:ext cx="4603747" cy="16208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6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AF59-DFE8-447D-A692-169C6611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A848-12EA-46B5-B02E-B9E9BDDBF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C31AC-4C17-4CFA-9409-0107C12C5CC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B71A6-CA71-4F9B-9145-E71CFA4A367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254EC-1BE4-4213-8E0F-0ABF5EEF703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62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5FBF-CDB2-4E23-B101-BFF0CEB13F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61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504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6E55-11C9-4B62-AAE6-99265EBD1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6A4E-EC09-48BD-84A0-C875DB6850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2E6F2-F255-404F-8EED-ED5E60C2EB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6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612-E2F1-48B5-9458-5AD3CF4D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AABE8-4434-4B1B-BC33-9B04761AEF6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en-IE" sz="3200"/>
            </a:lvl1pPr>
          </a:lstStyle>
          <a:p>
            <a:pPr lvl="0"/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341E-D588-4580-902C-20C81BCE46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49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2747986-2A98-4CE5-8B4C-D9AA126DB933}"/>
              </a:ext>
            </a:extLst>
          </p:cNvPr>
          <p:cNvSpPr/>
          <p:nvPr/>
        </p:nvSpPr>
        <p:spPr>
          <a:xfrm flipH="1" flipV="1">
            <a:off x="0" y="4500000"/>
            <a:ext cx="10079998" cy="1170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+- f6 0 f5"/>
              <a:gd name="f22" fmla="*/ f18 f0 1"/>
              <a:gd name="f23" fmla="*/ f21 1 21600"/>
              <a:gd name="f24" fmla="*/ f22 1 f2"/>
              <a:gd name="f25" fmla="*/ 0 f23 1"/>
              <a:gd name="f26" fmla="*/ 21600 f23 1"/>
              <a:gd name="f27" fmla="*/ 17360 f23 1"/>
              <a:gd name="f28" fmla="*/ 10800 f23 1"/>
              <a:gd name="f29" fmla="*/ 20320 f23 1"/>
              <a:gd name="f30" fmla="+- f24 0 f1"/>
              <a:gd name="f31" fmla="*/ f28 1 f23"/>
              <a:gd name="f32" fmla="*/ f25 1 f23"/>
              <a:gd name="f33" fmla="*/ f29 1 f23"/>
              <a:gd name="f34" fmla="*/ f26 1 f23"/>
              <a:gd name="f35" fmla="*/ f27 1 f23"/>
              <a:gd name="f36" fmla="*/ f32 f19 1"/>
              <a:gd name="f37" fmla="*/ f34 f19 1"/>
              <a:gd name="f38" fmla="*/ f35 f20 1"/>
              <a:gd name="f39" fmla="*/ f32 f20 1"/>
              <a:gd name="f40" fmla="*/ f31 f19 1"/>
              <a:gd name="f41" fmla="*/ f31 f20 1"/>
              <a:gd name="f42" fmla="*/ f33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0" y="f39"/>
              </a:cxn>
              <a:cxn ang="f30">
                <a:pos x="f36" y="f41"/>
              </a:cxn>
              <a:cxn ang="f30">
                <a:pos x="f40" y="f42"/>
              </a:cxn>
              <a:cxn ang="f30">
                <a:pos x="f37" y="f41"/>
              </a:cxn>
            </a:cxnLst>
            <a:rect l="f36" t="f39" r="f37" b="f38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cap="flat">
            <a:noFill/>
            <a:prstDash val="solid"/>
          </a:ln>
          <a:effectLst>
            <a:outerShdw dist="10799" dir="5400000" algn="tl">
              <a:srgbClr val="009BDD"/>
            </a:outerShdw>
          </a:effectLst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08E98DB-7857-4334-8D2A-5213B29EA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19996"/>
            <a:ext cx="9000000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74F69-A714-465D-94FF-3AD0FE217F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2880003"/>
            <a:ext cx="9359999" cy="1619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51EA2-D1C8-4ABC-A76A-9DDCC0D703CA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F7D-06B3-46F6-AD35-614BE7C0D57A}"/>
              </a:ext>
            </a:extLst>
          </p:cNvPr>
          <p:cNvSpPr txBox="1"/>
          <p:nvPr/>
        </p:nvSpPr>
        <p:spPr>
          <a:xfrm>
            <a:off x="3420002" y="5219998"/>
            <a:ext cx="3240002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18459-4823-4327-ABC2-D42E06FA9E90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21C06C-1ED0-4004-AD7D-57410D6C3706}" type="slidenum">
              <a:t>‹#›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B" sz="3300" b="0" i="0" u="none" strike="noStrike" kern="1200" cap="none" spc="0" baseline="0">
          <a:solidFill>
            <a:srgbClr val="DD41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06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9BDD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2C95C2-5C09-4CF9-B937-D1FE22A0FB09}"/>
              </a:ext>
            </a:extLst>
          </p:cNvPr>
          <p:cNvSpPr/>
          <p:nvPr/>
        </p:nvSpPr>
        <p:spPr>
          <a:xfrm>
            <a:off x="0" y="0"/>
            <a:ext cx="10076761" cy="7199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cap="flat">
            <a:noFill/>
            <a:prstDash val="solid"/>
          </a:ln>
          <a:effectLst>
            <a:outerShdw dist="10799" dir="5400000" algn="tl">
              <a:srgbClr val="009BDD"/>
            </a:outerShdw>
          </a:effectLst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B627CA-8A26-4C93-AE9F-E32249822275}"/>
              </a:ext>
            </a:extLst>
          </p:cNvPr>
          <p:cNvSpPr/>
          <p:nvPr/>
        </p:nvSpPr>
        <p:spPr>
          <a:xfrm>
            <a:off x="3236" y="5039999"/>
            <a:ext cx="10076761" cy="631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cap="flat">
            <a:noFill/>
            <a:prstDash val="solid"/>
          </a:ln>
          <a:effectLst>
            <a:outerShdw dist="10799" dir="5400000" algn="tl">
              <a:srgbClr val="009BDD"/>
            </a:outerShdw>
          </a:effectLst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1DE6E26-25BA-4309-AE7C-22BD3C313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9359999" cy="4780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80378-8A17-4444-AC5E-A2E2E1751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079997"/>
            <a:ext cx="9359999" cy="360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725776-C005-45F2-8CD8-E6C1707BA0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DFA40A-8483-4CFD-85A8-E03549A0903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2" y="5219998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E4D0DD-3C18-4EBF-94DE-476C35E601C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Liberation Sans" pitchFamily="18"/>
                <a:ea typeface="DejaVu Sans" pitchFamily="2"/>
                <a:cs typeface="Arimo" pitchFamily="2"/>
              </a:defRPr>
            </a:lvl1pPr>
          </a:lstStyle>
          <a:p>
            <a:pPr lvl="0"/>
            <a:fld id="{AB18710C-8527-45A3-843E-EB745D84DB88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B" sz="3300" b="0" i="0" u="none" strike="noStrike" kern="1200" cap="none" spc="0" baseline="0">
          <a:solidFill>
            <a:srgbClr val="FFFFFF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06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9BDD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denMoylan/Strategy_Exam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B6A9-A67B-414C-993A-96D0F8F0A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906085"/>
            <a:ext cx="9000000" cy="507830"/>
          </a:xfrm>
        </p:spPr>
        <p:txBody>
          <a:bodyPr>
            <a:spAutoFit/>
          </a:bodyPr>
          <a:lstStyle/>
          <a:p>
            <a:pPr lvl="0"/>
            <a:r>
              <a:rPr lang="en-GB"/>
              <a:t>Strategy/Policy 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06ED6-1ADA-4A2C-AA77-3467DD5B884D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8C36E51-BC15-483D-86BC-CC053E0106E3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F83EF1-8CBC-4FAB-98DE-3A4D1F8B46AE}" type="slidenum">
              <a:t>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315A9-4A7F-4CA9-B791-58F48DFFC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Authors and Presenters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D95EA2-00FD-4D6B-8DDD-98E74B98A7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David Jalisevs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Donal Howe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Aeden Moylan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5F4B2-24C5-4353-B4C8-B835AB285BDC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6976E26-9D5F-4400-87E3-2255EE589A61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186B5C-7141-4E3F-92E0-615349EAAE87}" type="slidenum">
              <a:t>3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2219D4-F242-4DB0-AD7E-10E817367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Brief Description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5831F-57EC-42E7-A896-AA1274772B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US"/>
              <a:t>The strategy pattern is a behavioral design pattern that lets you define a family of algorithms, put each of them into a separate class, and make their objects interchangeable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FDE698E-C86E-4760-B14E-E9EE406AB764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0F864F-867A-45B2-9C24-604FF50AE706}" type="slidenum">
              <a:t>4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6B4591-648B-480D-A0C0-CAC2F4C7FA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Purpose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20823D-5D6C-455B-9752-ED2785586F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/>
              <a:t>It is one of the behavioural design patterns</a:t>
            </a:r>
          </a:p>
          <a:p>
            <a:pPr lvl="0"/>
            <a:r>
              <a:rPr lang="en-US"/>
              <a:t>The strategy pattern works using inheritance and polymorphism examples will be shown soon in our code.</a:t>
            </a:r>
          </a:p>
          <a:p>
            <a:pPr lvl="0"/>
            <a:r>
              <a:rPr lang="en-US"/>
              <a:t>We design multiple algorithms and allow the client decide which one to implement and it is passed as a parameter </a:t>
            </a:r>
          </a:p>
          <a:p>
            <a:pPr lvl="0"/>
            <a:r>
              <a:rPr lang="en-US"/>
              <a:t>when we have multiple algorithm for a specific task and client decides the actual implementation to be used at runtime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1CEF8-D827-4EC0-8375-C09C2914B503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27996DA-FBDD-40BE-8724-133BC8FA1436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166E4E-4CCE-40C2-BEDC-E075CEBAA8DC}" type="slidenum">
              <a:t>5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A95423-C5E1-4F7B-8C75-0F7A67B2DF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Pros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857A08-C65D-46AB-A740-D72DB3EF7F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/>
              <a:t>Easily readable code design </a:t>
            </a:r>
          </a:p>
          <a:p>
            <a:pPr lvl="0"/>
            <a:r>
              <a:rPr lang="en-GB"/>
              <a:t>Lets you isolate the code which makes it safer and easier to debug </a:t>
            </a:r>
          </a:p>
          <a:p>
            <a:pPr lvl="0"/>
            <a:r>
              <a:rPr lang="en-GB"/>
              <a:t>Smaller function sizes, prevents the need for large switch statements and a lot of conditional statements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2AD5-F754-488F-A885-22CE9B98DAC4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399FD7B-CAF7-4347-9C98-E556CFA695F6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236307-4388-4E74-8F9A-61AB2D00B291}" type="slidenum">
              <a:t>6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9299E-1DE0-4B3E-B877-6C6EF2EDE2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B8A674-CBF7-4E7E-9E45-A2ACAE1962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Issues associated with Pattern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The application must be aware of the strategies to select the right one.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Need good understanding of inheritance and polymorphism 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Limits the desire to find better solutions 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n-GB"/>
              <a:t>If used for multiple things hard to change due to tight coupling 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24481-9CB9-46A6-A6EF-195F0FEAC3A0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96AAC63-5B69-452A-9463-B1242373EC36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7DF3CD-4AB7-40E6-AF7C-D432DAC8684E}" type="slidenum">
              <a:t>7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B17D04-E38E-4B1A-8053-81B2BFDBBE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Example Usage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6F70F7B-5D65-4D0E-A70E-D66139911B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/>
              <a:t>Link to github: </a:t>
            </a:r>
            <a:r>
              <a:rPr lang="en-GB">
                <a:hlinkClick r:id="rId3"/>
              </a:rPr>
              <a:t>https://github.com/AedenMoylan/Strategy_Example</a:t>
            </a:r>
            <a:endParaRPr lang="en-GB"/>
          </a:p>
          <a:p>
            <a:pPr lvl="0"/>
            <a:endParaRPr lang="en-GB"/>
          </a:p>
          <a:p>
            <a:pPr lvl="0"/>
            <a:r>
              <a:rPr lang="en-GB"/>
              <a:t>We will talk about the usage during the demonstration and examples of good code.</a:t>
            </a:r>
          </a:p>
          <a:p>
            <a:pPr lvl="0"/>
            <a:endParaRPr lang="en-GB"/>
          </a:p>
          <a:p>
            <a:pPr lvl="0"/>
            <a:r>
              <a:rPr lang="en-GB"/>
              <a:t> we will demonstrate the problems and benefits with the pattern also.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8DB54-4CE3-48BB-B446-8CD26C0BA8CF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9F5CF4C-B4A1-409B-B333-AE114C63E4E6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CC170A-DF35-4A10-9027-18A49B378746}" type="slidenum">
              <a:t>8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467DAA-9F7E-455A-B5D4-3C9BEAA72B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Program Example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63AFF66-23B9-4501-851C-2EC63CCB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75" y="1247195"/>
            <a:ext cx="5607247" cy="33836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95567B-F8BB-4211-A829-9449F2C543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31EF3-7475-4E06-8D4E-BD003A7FC509}"/>
              </a:ext>
            </a:extLst>
          </p:cNvPr>
          <p:cNvSpPr txBox="1"/>
          <p:nvPr/>
        </p:nvSpPr>
        <p:spPr>
          <a:xfrm>
            <a:off x="359999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6E901AC-F9BB-4C68-8003-38F51361E42A}"/>
              </a:ext>
            </a:extLst>
          </p:cNvPr>
          <p:cNvSpPr txBox="1"/>
          <p:nvPr/>
        </p:nvSpPr>
        <p:spPr>
          <a:xfrm>
            <a:off x="7380003" y="5219998"/>
            <a:ext cx="2340004" cy="35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EEE84D-8D4B-455C-AAE7-79620993080C}" type="slidenum">
              <a:t>9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Liberation Sans" pitchFamily="18"/>
              <a:ea typeface="DejaVu Sans" pitchFamily="2"/>
              <a:cs typeface="Arimo" pitchFamily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BB02C7-0D1D-42F1-9934-FA6E697AE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Sample Bad Code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8E3B0B-27BD-41AD-9596-28E7DAE5BA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1E8DB4B-533A-4C26-9E54-D923ACA908B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359999" y="1140366"/>
            <a:ext cx="2541273" cy="1824904"/>
          </a:xfr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3187E8C-E19A-4C63-ADBB-F008BECA6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9" y="3152796"/>
            <a:ext cx="3600459" cy="35247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82E73FE-206B-43B8-B212-B70913567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467" y="1084085"/>
            <a:ext cx="3600459" cy="35064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261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Arimo</vt:lpstr>
      <vt:lpstr>Calibri</vt:lpstr>
      <vt:lpstr>DejaVu Sans</vt:lpstr>
      <vt:lpstr>Liberation Sans</vt:lpstr>
      <vt:lpstr>StarSymbol</vt:lpstr>
      <vt:lpstr>Blue_Curve</vt:lpstr>
      <vt:lpstr>Blue_Curve1</vt:lpstr>
      <vt:lpstr>Strategy/Policy Pattern</vt:lpstr>
      <vt:lpstr>Authors and Presenters</vt:lpstr>
      <vt:lpstr>Brief Description</vt:lpstr>
      <vt:lpstr>Purpose</vt:lpstr>
      <vt:lpstr>Pros</vt:lpstr>
      <vt:lpstr>Cons</vt:lpstr>
      <vt:lpstr>Example Usage</vt:lpstr>
      <vt:lpstr>Program Example</vt:lpstr>
      <vt:lpstr>Sample Bad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gameuser</dc:creator>
  <cp:lastModifiedBy>gameuser</cp:lastModifiedBy>
  <cp:revision>3</cp:revision>
  <dcterms:created xsi:type="dcterms:W3CDTF">2022-10-06T12:01:23Z</dcterms:created>
  <dcterms:modified xsi:type="dcterms:W3CDTF">2022-10-27T11:47:07Z</dcterms:modified>
</cp:coreProperties>
</file>