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F613-A28E-4444-AEDE-B6E089F43F04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BB8E-9C87-B341-8A29-4F67C8D2BE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6984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F613-A28E-4444-AEDE-B6E089F43F04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BB8E-9C87-B341-8A29-4F67C8D2BE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821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F613-A28E-4444-AEDE-B6E089F43F04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BB8E-9C87-B341-8A29-4F67C8D2BE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967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F613-A28E-4444-AEDE-B6E089F43F04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BB8E-9C87-B341-8A29-4F67C8D2BE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749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F613-A28E-4444-AEDE-B6E089F43F04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BB8E-9C87-B341-8A29-4F67C8D2BE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5670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F613-A28E-4444-AEDE-B6E089F43F04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BB8E-9C87-B341-8A29-4F67C8D2BE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135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F613-A28E-4444-AEDE-B6E089F43F04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BB8E-9C87-B341-8A29-4F67C8D2BE23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9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F613-A28E-4444-AEDE-B6E089F43F04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BB8E-9C87-B341-8A29-4F67C8D2BE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605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F613-A28E-4444-AEDE-B6E089F43F04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BB8E-9C87-B341-8A29-4F67C8D2BE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16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F613-A28E-4444-AEDE-B6E089F43F04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BB8E-9C87-B341-8A29-4F67C8D2BE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280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6ABF613-A28E-4444-AEDE-B6E089F43F04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BB8E-9C87-B341-8A29-4F67C8D2BE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62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6ABF613-A28E-4444-AEDE-B6E089F43F04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E81BB8E-9C87-B341-8A29-4F67C8D2BE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1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tw/search?tbs=sbi:AMhZZisZrNGjkrwpd5u2GOPpJqSbUDbbog4CC17lAbynPvIvwN88EMzbmDva6H1p3Uixho16Zxc1vVUiXA41yRUcE3CRSHcqCVgoRw3y5yjyqbKfcQ8UlmbSwbwgsqGiZTvgbicbVQ3gj569oAng1nKSRWn9pJGfL7azZS1qKI0uwXOEjATPiKNvnGzU3jjgBxo3xMazDstAD75v9IctWsfP_1VAVg64LZVHBgXpMVZCZCkXCwaG9ZqtK6_1unnnL9MOCZAONrwP8k-ibD2C7mNpqJNPx6IhYi5cL7i2l88FneRVXAOEyKhPvrWF85WiXyT1inhlR9yqBY&amp;btnG=%E4%BB%A5%E5%9C%96%E6%90%9C%E5%B0%8B&amp;hl=zh-TW" TargetMode="External"/><Relationship Id="rId2" Type="http://schemas.openxmlformats.org/officeDocument/2006/relationships/hyperlink" Target="https://www.google.com.tw/search?tbs=sbi:AMhZZisVWhuyo_1IlDGn2SKAHbpTixC0mRhB_1EmlAtF5rKkbYgP1yXWCUrAS00KnrBfjxkCmPm5SoBiaTqXGIyAlrLC12hDmdVk-7eSw-U2WdZS8KrrSuafyQf24XdQMq_1fEpAb_1YTF1XOGnS8Obr95kBKFK9ieffDQxe1G-CBj4QZ1CzRXMkqcDtYwJIBiiYpk4bK18As-H98LKAHODRKI_1TU_14o1DoNOkQyfzQUEH6j4pWGF9OGni7x6O8CVQqoctIH7Iwqs7qmrDjNvFXWGB0W6k9gTlmWmimUYlOyXHaTLRzollTOuWuvjclUhwxqmszNfUDeNzlYQaPDNuHTZmEooP8ouWSrfA&amp;hl=zh-T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dreamstime.com%2Fillustration%2Fmountains-tileable.html&amp;psig=AOvVaw1rwO8cBsrI2io69hYXz5Va&amp;ust=1610718291142000&amp;source=images&amp;cd=vfe&amp;ved=2ahUKEwjek_Gtx5vuAhVMdJQKHWsfAdIQjRx6BAgAEAc" TargetMode="External"/><Relationship Id="rId7" Type="http://schemas.openxmlformats.org/officeDocument/2006/relationships/hyperlink" Target="https://www.google.com/url?sa=i&amp;url=https%3A%2F%2Fwww.reddit.com%2Fr%2FPixelArt%2Fcomments%2F6tqz36%2Focnewbiebanana_pixel_art%2F&amp;psig=AOvVaw12DRgTMipJIrHBOyxfRK6P&amp;ust=1610718536895000&amp;source=images&amp;cd=vfe&amp;ved=0CAMQjB1qFwoTCND8qaTIm-4CFQAAAAAdAAAAABAO" TargetMode="External"/><Relationship Id="rId2" Type="http://schemas.openxmlformats.org/officeDocument/2006/relationships/hyperlink" Target="https://dribbble.com/shots/2818276-Green-forest-night-backgrou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ixelartmaker.com/art/78e29a085544385" TargetMode="External"/><Relationship Id="rId5" Type="http://schemas.openxmlformats.org/officeDocument/2006/relationships/hyperlink" Target="https://www.google.com/search?q=apple+pixel+art&amp;tbm=isch&amp;ved=2ahUKEwj2lOqIyJvuAhUIFogKHdvmDqQQ2-cCegQIABAA&amp;oq=apple+pixel+&amp;gs_lcp=CgNpbWcQARgAMgIIADICCAAyAggAMgIIADICCAAyAggAMgIIADICCAAyAggAMgIIADoECCMQJ1DPFVjBNmCzP2gAcAB4AIABNogBgASSAQIxMpgBAKABAaoBC2d3cy13aXotaW1nwAEB&amp;sclient=img&amp;ei=kUsAYLaINYisoATbzbugCg&amp;bih=886&amp;biw=1760&amp;client=firefox-b-d#imgrc=CdIgDhkXO10KlM" TargetMode="External"/><Relationship Id="rId4" Type="http://schemas.openxmlformats.org/officeDocument/2006/relationships/hyperlink" Target="https://pixlr.com/stock/details/1001514452-pixel-art-pear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C85D610-4046-4B44-A21A-30E36EDD4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" y="0"/>
            <a:ext cx="12192000" cy="437015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2F2C1D1-9C97-2F48-B859-630E9DCE6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912" y="2758219"/>
            <a:ext cx="8991600" cy="1645920"/>
          </a:xfrm>
        </p:spPr>
        <p:txBody>
          <a:bodyPr>
            <a:noAutofit/>
          </a:bodyPr>
          <a:lstStyle/>
          <a:p>
            <a:r>
              <a:rPr kumimoji="1" lang="zh-TW" altLang="en-US" sz="5400" dirty="0">
                <a:latin typeface="STZhongsong" panose="02010600040101010101" pitchFamily="2" charset="-122"/>
                <a:ea typeface="STZhongsong" panose="02010600040101010101" pitchFamily="2" charset="-122"/>
              </a:rPr>
              <a:t>計算機程式設計期末報告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756098-D587-1946-B416-0E3FAA0E5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906" y="4724019"/>
            <a:ext cx="6801612" cy="1239894"/>
          </a:xfrm>
        </p:spPr>
        <p:txBody>
          <a:bodyPr>
            <a:normAutofit/>
          </a:bodyPr>
          <a:lstStyle/>
          <a:p>
            <a:r>
              <a:rPr kumimoji="1" lang="zh-TW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第二組：許致銓 李奕儒 卓曼婷 劉庭維</a:t>
            </a:r>
          </a:p>
        </p:txBody>
      </p:sp>
    </p:spTree>
    <p:extLst>
      <p:ext uri="{BB962C8B-B14F-4D97-AF65-F5344CB8AC3E}">
        <p14:creationId xmlns:p14="http://schemas.microsoft.com/office/powerpoint/2010/main" val="50306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9A652-F115-CA43-9948-63B58CE6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800" dirty="0">
                <a:latin typeface="STZhongsong" panose="02010600040101010101" pitchFamily="2" charset="-122"/>
                <a:ea typeface="STZhongsong" panose="02010600040101010101" pitchFamily="2" charset="-122"/>
              </a:rPr>
              <a:t>設計理念與想法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DAAD13-0E33-5144-A3DB-7D1E4508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482172" cy="3101983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兩條蛇競賽</a:t>
            </a:r>
            <a:endParaRPr kumimoji="1" lang="en-US" altLang="zh-CN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撞到牆懲罰</a:t>
            </a:r>
            <a:endParaRPr kumimoji="1" lang="en-US" altLang="zh-CN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時間限制</a:t>
            </a:r>
            <a:endParaRPr kumimoji="1" lang="en-US" altLang="zh-CN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食物：</a:t>
            </a:r>
            <a:r>
              <a:rPr kumimoji="1" lang="en-US" altLang="zh-CN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combo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道具：改變速度</a:t>
            </a:r>
            <a:r>
              <a:rPr kumimoji="1" lang="zh-TW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、</a:t>
            </a:r>
            <a:r>
              <a:rPr kumimoji="1"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改變方向、改變得分、加害對手</a:t>
            </a:r>
            <a:endParaRPr kumimoji="1" lang="en-US" altLang="zh-CN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2800" dirty="0"/>
          </a:p>
          <a:p>
            <a:endParaRPr kumimoji="1" lang="en-US" altLang="zh-CN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BBEF0A8-5AC6-364E-9BAE-282AA3B29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36" b="8918"/>
          <a:stretch/>
        </p:blipFill>
        <p:spPr>
          <a:xfrm>
            <a:off x="2599196" y="1093743"/>
            <a:ext cx="1074975" cy="8679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A90C7C2-CC51-9F43-967A-5A7C63464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36" b="8918"/>
          <a:stretch/>
        </p:blipFill>
        <p:spPr>
          <a:xfrm>
            <a:off x="8517829" y="1093743"/>
            <a:ext cx="1074975" cy="86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7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9A652-F115-CA43-9948-63B58CE6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800" dirty="0">
                <a:latin typeface="STZhongsong" panose="02010600040101010101" pitchFamily="2" charset="-122"/>
                <a:ea typeface="STZhongsong" panose="02010600040101010101" pitchFamily="2" charset="-122"/>
              </a:rPr>
              <a:t>撰寫過程</a:t>
            </a:r>
            <a:r>
              <a:rPr kumimoji="1" lang="en-US" altLang="zh-TW" sz="4800" dirty="0">
                <a:latin typeface="STZhongsong" panose="02010600040101010101" pitchFamily="2" charset="-122"/>
                <a:ea typeface="STZhongsong" panose="02010600040101010101" pitchFamily="2" charset="-122"/>
              </a:rPr>
              <a:t>…</a:t>
            </a:r>
            <a:endParaRPr kumimoji="1" lang="zh-TW" altLang="en-US" sz="4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DAAD13-0E33-5144-A3DB-7D1E4508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8173253" cy="3101983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撞對手長度會減半</a:t>
            </a:r>
            <a:endParaRPr kumimoji="1" lang="en-US" altLang="zh-TW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時間限制下的計分制</a:t>
            </a:r>
            <a:endParaRPr kumimoji="1" lang="en-US" altLang="zh-CN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不同食物有不同加分數</a:t>
            </a:r>
            <a:endParaRPr kumimoji="1" lang="en-US" altLang="zh-CN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道具：速度、方向改變＝加害，新增「固定方向」</a:t>
            </a:r>
            <a:endParaRPr kumimoji="1" lang="en-US" altLang="zh-CN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增加狀態列</a:t>
            </a:r>
            <a:endParaRPr kumimoji="1" lang="en-US" altLang="zh-CN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zh-CN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zh-TW" sz="28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zh-TW" altLang="en-US" sz="2800" dirty="0">
              <a:latin typeface="+mj-ea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FFAE00-CEA5-8548-A1C4-25A139C35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928"/>
          <a:stretch/>
        </p:blipFill>
        <p:spPr>
          <a:xfrm>
            <a:off x="2892072" y="1117973"/>
            <a:ext cx="784158" cy="85370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DF0BA0E-8432-F044-A95F-75421C6E1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928"/>
          <a:stretch/>
        </p:blipFill>
        <p:spPr>
          <a:xfrm>
            <a:off x="8515770" y="1117973"/>
            <a:ext cx="784158" cy="85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9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01500-9291-7A41-885D-ED1D6447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800" dirty="0">
                <a:latin typeface="STZhongsong" panose="02010600040101010101" pitchFamily="2" charset="-122"/>
                <a:ea typeface="STZhongsong" panose="02010600040101010101" pitchFamily="2" charset="-122"/>
              </a:rPr>
              <a:t>問題與困難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88EAE9-D13F-0D43-B0F7-4EE59D6C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美工不夠精細</a:t>
            </a:r>
            <a:endParaRPr kumimoji="1" lang="en-US" altLang="zh-CN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程式設計技巧不足（</a:t>
            </a:r>
            <a:r>
              <a:rPr kumimoji="1" lang="en-US" altLang="zh-CN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class</a:t>
            </a:r>
            <a:r>
              <a:rPr kumimoji="1"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）</a:t>
            </a:r>
            <a:endParaRPr kumimoji="1" lang="en-US" altLang="zh-CN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時間限制</a:t>
            </a:r>
            <a:endParaRPr kumimoji="1" lang="en-US" altLang="zh-CN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道具會重複出現</a:t>
            </a:r>
            <a:endParaRPr kumimoji="1" lang="en-US" altLang="zh-CN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狀態欄提示不夠明顯</a:t>
            </a:r>
            <a:endParaRPr kumimoji="1" lang="en-US" altLang="zh-CN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131D54-3B75-5A40-BC6E-AA7925C87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42" b="10433"/>
          <a:stretch/>
        </p:blipFill>
        <p:spPr>
          <a:xfrm>
            <a:off x="2886075" y="1177837"/>
            <a:ext cx="1023937" cy="8455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1033A1D-2386-FC47-AA9C-98F0584D4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42" b="10433"/>
          <a:stretch/>
        </p:blipFill>
        <p:spPr>
          <a:xfrm>
            <a:off x="8281990" y="1177837"/>
            <a:ext cx="1023937" cy="84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8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0AE6EC-4AAB-C345-8D97-FBCCD5B2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800" dirty="0">
                <a:latin typeface="STZhongsong" panose="02010600040101010101" pitchFamily="2" charset="-122"/>
                <a:ea typeface="STZhongsong" panose="02010600040101010101" pitchFamily="2" charset="-122"/>
              </a:rPr>
              <a:t>可增加部分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B7FE4-C0BD-FD4B-A79C-69ED2F34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打怪闖關</a:t>
            </a:r>
            <a:endParaRPr kumimoji="1" lang="en-US" altLang="zh-TW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角色（</a:t>
            </a:r>
            <a:r>
              <a:rPr kumimoji="1" lang="en-US" altLang="zh-TW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ex.</a:t>
            </a:r>
            <a:r>
              <a:rPr kumimoji="1"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小精靈</a:t>
            </a:r>
            <a:r>
              <a:rPr kumimoji="1" lang="zh-TW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）</a:t>
            </a:r>
            <a:endParaRPr kumimoji="1" lang="en-US" altLang="zh-TW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障礙物（</a:t>
            </a:r>
            <a:r>
              <a:rPr kumimoji="1" lang="en-US" altLang="zh-TW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ex.</a:t>
            </a:r>
            <a:r>
              <a:rPr kumimoji="1" lang="zh-CN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黑洞</a:t>
            </a:r>
            <a:r>
              <a:rPr kumimoji="1" lang="zh-TW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）</a:t>
            </a:r>
            <a:endParaRPr kumimoji="1" lang="en-US" altLang="zh-TW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zh-TW" altLang="en-US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8CFA70-7837-464C-ABD9-461236C4C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86" t="17650" r="19097" b="23445"/>
          <a:stretch/>
        </p:blipFill>
        <p:spPr>
          <a:xfrm>
            <a:off x="2892399" y="1058989"/>
            <a:ext cx="950939" cy="10001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AAACA78-0D80-894B-877F-4FEFA6107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86" t="17650" r="19097" b="23445"/>
          <a:stretch/>
        </p:blipFill>
        <p:spPr>
          <a:xfrm>
            <a:off x="8348664" y="1058989"/>
            <a:ext cx="950939" cy="10001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312FB2B-4956-F04B-AED7-6D1B429323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7743825" y="2387600"/>
            <a:ext cx="2217039" cy="394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5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0AE6EC-4AAB-C345-8D97-FBCCD5B2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5037"/>
            <a:ext cx="7729728" cy="1188720"/>
          </a:xfrm>
        </p:spPr>
        <p:txBody>
          <a:bodyPr>
            <a:normAutofit/>
          </a:bodyPr>
          <a:lstStyle/>
          <a:p>
            <a:r>
              <a:rPr kumimoji="1" lang="zh-TW" altLang="en-US" sz="4800" dirty="0">
                <a:latin typeface="STZhongsong" panose="02010600040101010101" pitchFamily="2" charset="-122"/>
                <a:ea typeface="STZhongsong" panose="02010600040101010101" pitchFamily="2" charset="-122"/>
              </a:rPr>
              <a:t>圖片與音檔來源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B7FE4-C0BD-FD4B-A79C-69ED2F349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61866"/>
            <a:ext cx="7729728" cy="5296134"/>
          </a:xfrm>
        </p:spPr>
        <p:txBody>
          <a:bodyPr>
            <a:normAutofit fontScale="40000" lnSpcReduction="20000"/>
          </a:bodyPr>
          <a:lstStyle/>
          <a:p>
            <a:r>
              <a:rPr lang="fr-FR" altLang="zh-TW" sz="4500" b="1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Opposite_direction</a:t>
            </a:r>
            <a:r>
              <a:rPr lang="fr-FR" altLang="zh-TW" sz="45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:</a:t>
            </a:r>
            <a:r>
              <a:rPr lang="fr-FR" altLang="zh-TW" sz="4500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fr-FR" altLang="zh-TW" sz="3000" u="sng" dirty="0">
                <a:hlinkClick r:id="rId2"/>
              </a:rPr>
              <a:t>https://www.google.com.tw/search?tbs=sbi:AMhZZisVWhuyo_1IlDGn2SKAHbpTixC0mRhB_1EmlAtF5rKkbYgP1yXWCUrAS00KnrBfjxkCmPm5SoBiaTqXGIyAlrLC12hDmdVk-7eSw-U2WdZS8KrrSuafyQf24XdQMq_1fEpAb_1YTF1XOGnS8Obr95kBKFK9ieffDQxe1G-CBj4QZ1CzRXMkqcDtYwJIBiiYpk4bK18As-H98LKAHODRKI_1TU_14o1DoNOkQyfzQUEH6j4pWGF9OGni7x6O8CVQqoctIH7Iwqs7qmrDjNvFXWGB0W6k9gTlmWmimUYlOyXHaTLRzollTOuWuvjclUhwxqmszNfUDeNzlYQaPDNuHTZmEooP8ouWSrfA&amp;hl=zh-TW</a:t>
            </a:r>
            <a:endParaRPr lang="zh-TW" altLang="zh-TW" sz="3000" dirty="0"/>
          </a:p>
          <a:p>
            <a:r>
              <a:rPr lang="en-GB" altLang="zh-TW" sz="45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Food :</a:t>
            </a:r>
            <a:r>
              <a:rPr lang="en-GB" altLang="zh-TW" sz="40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GB" altLang="zh-TW" sz="3000" u="sng" dirty="0">
                <a:hlinkClick r:id="rId3"/>
              </a:rPr>
              <a:t>https://www.google.com.tw/search?tbs=sbi:AMhZZisZrNGjkrwpd5u2GOPpJqSbUDbbog4CC17lAbynPvIvwN88EMzbmDva6H1p3Uixho16Zxc1vVUiXA41yRUcE3CRSHcqCVgoRw3y5yjyqbKfcQ8UlmbSwbwgsqGiZTvgbicbVQ3gj569oAng1nKSRWn9pJGfL7azZS1qKI0uwXOEjATPiKNvnGzU3jjgBxo3xMazDstAD75v9IctWsfP_1VAVg64LZVHBgXpMVZCZCkXCwaG9ZqtK6_1unnnL9MOCZAONrwP8k-ibD2C7mNpqJNPx6IhYi5cL7i2l88FneRVXAOEyKhPvrWF85WiXyT1inhlR9yqBY&amp;btnG=%E4%BB%A5%E5%9C%96%E6%90%9C%E5%B0%8B&amp;hl=zh-TW</a:t>
            </a:r>
            <a:endParaRPr lang="zh-TW" altLang="zh-TW" sz="3000" dirty="0"/>
          </a:p>
          <a:p>
            <a:r>
              <a:rPr lang="en-GB" altLang="zh-TW" sz="4500" b="1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Speed_up</a:t>
            </a:r>
            <a:r>
              <a:rPr lang="en-GB" altLang="zh-TW" sz="45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 :</a:t>
            </a:r>
          </a:p>
          <a:p>
            <a:r>
              <a:rPr lang="en-GB" altLang="zh-TW" sz="3000" dirty="0"/>
              <a:t>https://</a:t>
            </a:r>
            <a:r>
              <a:rPr lang="en-GB" altLang="zh-TW" sz="3000" dirty="0" err="1"/>
              <a:t>www.google.com.tw</a:t>
            </a:r>
            <a:r>
              <a:rPr lang="en-GB" altLang="zh-TW" sz="3000" dirty="0"/>
              <a:t>/</a:t>
            </a:r>
            <a:r>
              <a:rPr lang="en-GB" altLang="zh-TW" sz="3000" dirty="0" err="1"/>
              <a:t>search?tbs</a:t>
            </a:r>
            <a:r>
              <a:rPr lang="en-GB" altLang="zh-TW" sz="3000" dirty="0"/>
              <a:t>=sbi:AMhZZitxS9bBsAeqroY-HBCR31E69ULqhdOOX0HjdMniL9Pe0EHvAXv3AxXelA9VLhcjHOwHJDDgM5IEL2lCZwQvtzOUWhvay-OcXhpEVBeHTQyf1b5WSjLYybITy3MrPjz2GwJJIekKjeaTNhhKxaWrweKm3UDWH0do3tQW1r_1Ls8eRsbp5ZmMlBtdqImUFF7YYPwzIk2tp5tRv7Fl8F8tmKvOZ_1ccV_10B7oOGQ4uZ3pKXjCFk83DUouAVBZDzRGJJxj8W-c-7O7eog4qyRftF9fpDulu7yK_1aBIYNpXvyFNJI2VpgAVRu1YOuBD28_17eKzxeaP2Szy6uNDPlkSnZFiWWbc37KraA&amp;btnG=%E4%BB%A5%E5%9C%96%E6%90%9C%E5%B0%8B&amp;hl=</a:t>
            </a:r>
            <a:r>
              <a:rPr lang="en-GB" altLang="zh-TW" sz="3000" dirty="0" err="1"/>
              <a:t>zh</a:t>
            </a:r>
            <a:r>
              <a:rPr lang="en-GB" altLang="zh-TW" sz="3000" dirty="0"/>
              <a:t>-TW</a:t>
            </a:r>
            <a:endParaRPr lang="zh-TW" altLang="zh-TW" sz="3000" dirty="0"/>
          </a:p>
          <a:p>
            <a:r>
              <a:rPr lang="en-GB" altLang="zh-TW" sz="4500" b="1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Fixed_direction</a:t>
            </a:r>
            <a:r>
              <a:rPr lang="en-GB" altLang="zh-TW" sz="45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:</a:t>
            </a:r>
            <a:r>
              <a:rPr lang="en-GB" altLang="zh-TW" sz="4000" dirty="0"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GB" altLang="zh-TW" sz="3000" dirty="0"/>
              <a:t>https://</a:t>
            </a:r>
            <a:r>
              <a:rPr lang="en-GB" altLang="zh-TW" sz="3000" dirty="0" err="1"/>
              <a:t>www.google.com.tw</a:t>
            </a:r>
            <a:r>
              <a:rPr lang="en-GB" altLang="zh-TW" sz="3000" dirty="0"/>
              <a:t>/</a:t>
            </a:r>
            <a:r>
              <a:rPr lang="en-GB" altLang="zh-TW" sz="3000" dirty="0" err="1"/>
              <a:t>search?tbs</a:t>
            </a:r>
            <a:r>
              <a:rPr lang="en-GB" altLang="zh-TW" sz="3000" dirty="0"/>
              <a:t>=sbi:AMhZZivNWHdN9wmM2blpWtrwh0JMkDJ2kZ1g9uU1SAn6wN6Q3_1cMEng64vTmcEmBxOtwWrGZ0GpKSqACu9VyWZY04dhChFMImJ835I042dNz0grmRs7Hc8hpg2tI2ii6pro0CtfwS-5GwlU2HwFzGpeihPMbWCJe-Whxs8MJJ0IwZG6Xgp0l3Has2a13_1RH2TH7qIvvLrxLQadNBB-TRjoN8ycKYdoFy4l5iPplj3zvWC3REzh4dHucvBRglF9c1XbLElmXIhaOkN3Uy1oR5yfJHEla8cgXdzWMZ83CFI3-zWpTxsSPnSOyx75tFI5j71prLigO_1bOpw&amp;btnG=%E4%BB%A5%E5%9C%96%E6%90%9C%E5%B0%8B&amp;hl=</a:t>
            </a:r>
            <a:r>
              <a:rPr lang="en-GB" altLang="zh-TW" sz="3000" dirty="0" err="1"/>
              <a:t>zh</a:t>
            </a:r>
            <a:r>
              <a:rPr lang="en-GB" altLang="zh-TW" sz="3000" dirty="0"/>
              <a:t>-TW</a:t>
            </a:r>
            <a:endParaRPr lang="zh-TW" altLang="zh-TW" sz="3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2800" dirty="0">
                <a:latin typeface="STZhongsong" panose="02010600040101010101" pitchFamily="2" charset="-122"/>
                <a:ea typeface="STZhongsong" panose="02010600040101010101" pitchFamily="2" charset="-122"/>
              </a:rPr>
              <a:t>）</a:t>
            </a:r>
            <a:endParaRPr kumimoji="1" lang="en-US" altLang="zh-TW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zh-TW" altLang="en-US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68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0AE6EC-4AAB-C345-8D97-FBCCD5B2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5037"/>
            <a:ext cx="7729728" cy="1188720"/>
          </a:xfrm>
        </p:spPr>
        <p:txBody>
          <a:bodyPr>
            <a:normAutofit/>
          </a:bodyPr>
          <a:lstStyle/>
          <a:p>
            <a:r>
              <a:rPr kumimoji="1" lang="zh-TW" altLang="en-US" sz="4800" dirty="0">
                <a:latin typeface="STZhongsong" panose="02010600040101010101" pitchFamily="2" charset="-122"/>
                <a:ea typeface="STZhongsong" panose="02010600040101010101" pitchFamily="2" charset="-122"/>
              </a:rPr>
              <a:t>圖片來源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B7FE4-C0BD-FD4B-A79C-69ED2F349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61866"/>
            <a:ext cx="7729728" cy="529613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100" b="1" dirty="0"/>
              <a:t>背景</a:t>
            </a:r>
            <a:endParaRPr lang="en-US" altLang="zh-TW" sz="2100" b="1" dirty="0"/>
          </a:p>
          <a:p>
            <a:r>
              <a:rPr lang="en-US" altLang="zh-TW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https://dribbble.com/shots/2818276-Green-forest-night-background</a:t>
            </a:r>
            <a:endParaRPr lang="zh-TW" altLang="zh-TW" dirty="0"/>
          </a:p>
          <a:p>
            <a:r>
              <a:rPr lang="en-US" altLang="zh-TW" u="sng" dirty="0">
                <a:hlinkClick r:id="rId3"/>
              </a:rPr>
              <a:t>https://www.google.com/url?sa=i&amp;url=https%3A%2F%2Fwww.dreamstime.com%2Fillustration%2Fmountains-tileable.html&amp;psig=AOvVaw1rwO8cBsrI2io69hYXz5Va&amp;ust=1610718291142000&amp;source=images&amp;cd=vfe&amp;ved=2ahUKEwjek_Gtx5vuAhVMdJQKHWsfAdIQjRx6BAgAEAc</a:t>
            </a:r>
            <a:endParaRPr lang="zh-TW" altLang="zh-TW" dirty="0"/>
          </a:p>
          <a:p>
            <a:r>
              <a:rPr lang="en-US" altLang="zh-TW" b="1" dirty="0"/>
              <a:t> </a:t>
            </a:r>
            <a:r>
              <a:rPr lang="zh-CN" altLang="en-US" sz="2100" b="1" dirty="0"/>
              <a:t>食物</a:t>
            </a:r>
            <a:endParaRPr lang="zh-TW" altLang="zh-TW" sz="2100" b="1" dirty="0"/>
          </a:p>
          <a:p>
            <a:r>
              <a:rPr lang="en-US" altLang="zh-TW" u="sng" dirty="0">
                <a:hlinkClick r:id="rId4"/>
              </a:rPr>
              <a:t>https://pixlr.com/stock/details/1001514452-pixel-art-pear/</a:t>
            </a:r>
            <a:endParaRPr lang="zh-TW" altLang="zh-TW" dirty="0"/>
          </a:p>
          <a:p>
            <a:r>
              <a:rPr lang="en-US" altLang="zh-TW" u="sng" dirty="0">
                <a:hlinkClick r:id="rId5"/>
              </a:rPr>
              <a:t>https://www.google.com/search?q=apple+pixel+art&amp;tbm=isch&amp;ved=2ahUKEwj2lOqIyJvuAhUIFogKHdvmDqQQ2-cCegQIABAA&amp;oq=apple+pixel+&amp;gs_lcp=CgNpbWcQARgAMgIIADICCAAyAggAMgIIADICCAAyAggAMgIIADICCAAyAggAMgIIADoECCMQJ1DPFVjBNmCzP2gAcAB4AIABNogBgASSAQIxMpgBAKABAaoBC2d3cy13aXotaW1nwAEB&amp;sclient=img&amp;ei=kUsAYLaINYisoATbzbugCg&amp;bih=886&amp;biw=1760&amp;client=firefox-b-d#imgrc=CdIgDhkXO10KlM</a:t>
            </a:r>
            <a:endParaRPr lang="zh-TW" altLang="zh-TW" dirty="0"/>
          </a:p>
          <a:p>
            <a:r>
              <a:rPr lang="en-US" altLang="zh-TW" u="sng" dirty="0">
                <a:hlinkClick r:id="rId6"/>
              </a:rPr>
              <a:t>http://pixelartmaker.com/art/78e29a085544385</a:t>
            </a:r>
            <a:endParaRPr lang="zh-TW" altLang="zh-TW" dirty="0"/>
          </a:p>
          <a:p>
            <a:r>
              <a:rPr lang="en-US" altLang="zh-TW" u="sng" dirty="0">
                <a:hlinkClick r:id="rId7"/>
              </a:rPr>
              <a:t>https://</a:t>
            </a:r>
            <a:r>
              <a:rPr lang="en-US" altLang="zh-TW" u="sng" dirty="0" err="1">
                <a:hlinkClick r:id="rId7"/>
              </a:rPr>
              <a:t>www.google.com</a:t>
            </a:r>
            <a:r>
              <a:rPr lang="en-US" altLang="zh-TW" u="sng" dirty="0">
                <a:hlinkClick r:id="rId7"/>
              </a:rPr>
              <a:t>/url?sa=i&amp;url=https%3A%2F%2Fwww.reddit.com%2Fr%2FPixelArt%2Fcomments%2F6tqz36%2Focnewbiebanana_pixel_art%2F&amp;psig=AOvVaw12DRgTMipJIrHBOyxfRK6P&amp;ust=1610718536895000&amp;source=images&amp;cd=vfe&amp;ved=0CAMQjB1qFwoTCND8qaTIm-4CFQAAAAAdAAAAABAO</a:t>
            </a:r>
            <a:endParaRPr lang="zh-TW" altLang="zh-TW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TW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zh-TW" altLang="en-US" sz="28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99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E7BCAD6-A0EB-2548-86EC-A5195CD7C5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38110" y="1243924"/>
            <a:ext cx="12192000" cy="437015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347A82F-6119-BF40-933F-8E710506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699" y="3429000"/>
            <a:ext cx="7729728" cy="1188720"/>
          </a:xfrm>
        </p:spPr>
        <p:txBody>
          <a:bodyPr>
            <a:noAutofit/>
          </a:bodyPr>
          <a:lstStyle/>
          <a:p>
            <a:r>
              <a:rPr kumimoji="1" lang="en-US" altLang="zh-TW" sz="7200" dirty="0">
                <a:latin typeface="STZhongsong" panose="02010600040101010101" pitchFamily="2" charset="-122"/>
                <a:ea typeface="STZhongsong" panose="02010600040101010101" pitchFamily="2" charset="-122"/>
              </a:rPr>
              <a:t>Thank You!</a:t>
            </a:r>
            <a:endParaRPr kumimoji="1" lang="zh-TW" altLang="en-US" sz="72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510347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{D1B8CE69-7D2A-9248-B6DB-89A0BA3BA717}tf10001120</Template>
  <TotalTime>1669</TotalTime>
  <Words>244</Words>
  <Application>Microsoft Macintosh PowerPoint</Application>
  <PresentationFormat>寬螢幕</PresentationFormat>
  <Paragraphs>42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STZhongsong</vt:lpstr>
      <vt:lpstr>Arial</vt:lpstr>
      <vt:lpstr>Gill Sans MT</vt:lpstr>
      <vt:lpstr>包裹</vt:lpstr>
      <vt:lpstr>計算機程式設計期末報告 </vt:lpstr>
      <vt:lpstr>設計理念與想法</vt:lpstr>
      <vt:lpstr>撰寫過程…</vt:lpstr>
      <vt:lpstr>問題與困難</vt:lpstr>
      <vt:lpstr>可增加部分</vt:lpstr>
      <vt:lpstr>圖片與音檔來源</vt:lpstr>
      <vt:lpstr>圖片來源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計算機程式設計期末報告 </dc:title>
  <dc:creator>致銓 許</dc:creator>
  <cp:lastModifiedBy>致銓 許</cp:lastModifiedBy>
  <cp:revision>23</cp:revision>
  <dcterms:created xsi:type="dcterms:W3CDTF">2021-01-13T11:09:27Z</dcterms:created>
  <dcterms:modified xsi:type="dcterms:W3CDTF">2021-01-15T03:52:38Z</dcterms:modified>
</cp:coreProperties>
</file>