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66765F-A837-41EE-BFC9-3220AFE4EF0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390D738-E0AE-4DE6-A019-C9ED41DD5A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359898"/>
            <a:ext cx="7776864" cy="242103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实验一：</a:t>
            </a:r>
            <a:r>
              <a:rPr lang="en-US" altLang="zh-CN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WinMIPS64 </a:t>
            </a:r>
            <a:r>
              <a:rPr lang="zh-CN" altLang="en-US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模拟器实验</a:t>
            </a:r>
            <a:endParaRPr lang="zh-CN" altLang="en-US" sz="4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0" y="4653136"/>
            <a:ext cx="4238288" cy="1392560"/>
          </a:xfrm>
        </p:spPr>
        <p:txBody>
          <a:bodyPr/>
          <a:lstStyle/>
          <a:p>
            <a:pPr algn="ctr"/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4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45"/>
            <a:ext cx="4572000" cy="331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884"/>
            <a:ext cx="4392488" cy="332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9726"/>
            <a:ext cx="4572000" cy="33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25793" y="2881867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3"/>
                </a:solidFill>
              </a:rPr>
              <a:t>取指</a:t>
            </a:r>
            <a:r>
              <a:rPr lang="en-US" altLang="zh-CN" b="1" dirty="0" smtClean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zh-CN" altLang="en-US" b="1" dirty="0" smtClean="0">
                <a:solidFill>
                  <a:schemeClr val="accent3"/>
                </a:solidFill>
                <a:sym typeface="Wingdings" pitchFamily="2" charset="2"/>
              </a:rPr>
              <a:t>译码</a:t>
            </a:r>
            <a:r>
              <a:rPr lang="en-US" altLang="zh-CN" b="1" dirty="0" smtClean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zh-CN" altLang="en-US" b="1" dirty="0" smtClean="0">
                <a:solidFill>
                  <a:schemeClr val="accent3"/>
                </a:solidFill>
                <a:sym typeface="Wingdings" pitchFamily="2" charset="2"/>
              </a:rPr>
              <a:t>执行</a:t>
            </a:r>
            <a:r>
              <a:rPr lang="en-US" altLang="zh-CN" b="1" dirty="0" smtClean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zh-CN" altLang="en-US" b="1" dirty="0" smtClean="0">
                <a:solidFill>
                  <a:schemeClr val="accent3"/>
                </a:solidFill>
                <a:sym typeface="Wingdings" pitchFamily="2" charset="2"/>
              </a:rPr>
              <a:t>内存数据读写</a:t>
            </a:r>
            <a:r>
              <a:rPr lang="en-US" altLang="zh-CN" b="1" dirty="0" smtClean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zh-CN" altLang="en-US" b="1" dirty="0" smtClean="0">
                <a:solidFill>
                  <a:schemeClr val="accent3"/>
                </a:solidFill>
                <a:sym typeface="Wingdings" pitchFamily="2" charset="2"/>
              </a:rPr>
              <a:t>写回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76749"/>
            <a:ext cx="4427984" cy="3336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1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0" y="69821"/>
            <a:ext cx="5845472" cy="453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4" y="2985203"/>
            <a:ext cx="5184576" cy="3855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1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r>
              <a:rPr lang="zh-CN" altLang="en-US" dirty="0" smtClean="0">
                <a:sym typeface="Wingdings" pitchFamily="2" charset="2"/>
              </a:rPr>
              <a:t>：编写排序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我们要求编写一个排序算法，对一组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型数据进行排序。该算法使用冒泡排序法，并且在其中嵌入一个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函数过程（该算法在课本上有完整的程序，但是其中的数据初始化、寄存器映射、命令的映射以及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I/O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部分还需要自己手动编写）。编写完成后，在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asm.exe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中进行检测，然后运行</a:t>
            </a:r>
            <a:r>
              <a:rPr lang="zh-CN" altLang="zh-CN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692696"/>
            <a:ext cx="7498080" cy="5555704"/>
          </a:xfrm>
        </p:spPr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例如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初始数据为：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array: .word 8,6,3,7,1,0,9,4,5,2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该程序需要对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，十个数进行了排序，其中使用了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两个函数过程，并且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是嵌套在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中的，在编写程序的时候一定要注意使用栈来保留寄存器的值，嵌套时还额外需要保存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的值。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4862286" cy="29089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707904" y="5517232"/>
            <a:ext cx="5040560" cy="95410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</a:rPr>
              <a:t>注意：实验中需要生成与上述初始数据不同的初始数据！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了解</a:t>
            </a:r>
            <a:r>
              <a:rPr lang="en-US" altLang="zh-CN" dirty="0"/>
              <a:t>WinMIPS64</a:t>
            </a:r>
            <a:r>
              <a:rPr lang="zh-CN" altLang="zh-CN" dirty="0"/>
              <a:t>的基本功能和作用；</a:t>
            </a:r>
          </a:p>
          <a:p>
            <a:r>
              <a:rPr lang="zh-CN" altLang="zh-CN" dirty="0" smtClean="0"/>
              <a:t>熟悉</a:t>
            </a:r>
            <a:r>
              <a:rPr lang="en-US" altLang="zh-CN" dirty="0"/>
              <a:t>MIPS</a:t>
            </a:r>
            <a:r>
              <a:rPr lang="zh-CN" altLang="zh-CN" dirty="0"/>
              <a:t>指令、初步建立指令流水执行的感性认识；</a:t>
            </a:r>
          </a:p>
          <a:p>
            <a:r>
              <a:rPr lang="zh-CN" altLang="zh-CN" dirty="0" smtClean="0"/>
              <a:t>掌握</a:t>
            </a:r>
            <a:r>
              <a:rPr lang="zh-CN" altLang="zh-CN" dirty="0"/>
              <a:t>该工具的基本命令和操作，为流水线实验做准备。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5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zh-CN" altLang="zh-CN" b="1" dirty="0" smtClean="0">
                <a:solidFill>
                  <a:schemeClr val="accent1"/>
                </a:solidFill>
              </a:rPr>
              <a:t>按照实验</a:t>
            </a:r>
            <a:r>
              <a:rPr lang="zh-CN" altLang="zh-CN" b="1" dirty="0">
                <a:solidFill>
                  <a:schemeClr val="accent1"/>
                </a:solidFill>
              </a:rPr>
              <a:t>步骤及说明，完成相关操作记录实验过程的截图：</a:t>
            </a:r>
          </a:p>
          <a:p>
            <a:r>
              <a:rPr lang="zh-CN" altLang="zh-CN" dirty="0" smtClean="0"/>
              <a:t>下载</a:t>
            </a:r>
            <a:r>
              <a:rPr lang="en-US" altLang="zh-CN" dirty="0"/>
              <a:t>WinMIPS64</a:t>
            </a:r>
            <a:r>
              <a:rPr lang="zh-CN" altLang="zh-CN" dirty="0"/>
              <a:t>；运行样例代码并观察软件各个观察窗口的内容和作用，掌握软件的使用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zh-CN" dirty="0" smtClean="0"/>
              <a:t>学会</a:t>
            </a:r>
            <a:r>
              <a:rPr lang="zh-CN" altLang="zh-CN" dirty="0"/>
              <a:t>正确使用</a:t>
            </a:r>
            <a:r>
              <a:rPr lang="en-US" altLang="zh-CN" dirty="0"/>
              <a:t>WinMIPS64</a:t>
            </a:r>
            <a:r>
              <a:rPr lang="zh-CN" altLang="zh-CN" dirty="0"/>
              <a:t>的</a:t>
            </a:r>
            <a:r>
              <a:rPr lang="en-US" altLang="zh-CN" dirty="0"/>
              <a:t>IO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zh-CN" dirty="0" smtClean="0"/>
              <a:t>编写</a:t>
            </a:r>
            <a:r>
              <a:rPr lang="zh-CN" altLang="zh-CN" dirty="0"/>
              <a:t>完整的排序</a:t>
            </a:r>
            <a:r>
              <a:rPr lang="zh-CN" altLang="zh-CN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7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r>
              <a:rPr lang="en-US" altLang="zh-CN" dirty="0" smtClean="0"/>
              <a:t>: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47800"/>
            <a:ext cx="8100392" cy="4800600"/>
          </a:xfrm>
        </p:spPr>
        <p:txBody>
          <a:bodyPr/>
          <a:lstStyle/>
          <a:p>
            <a:pPr marL="82296" indent="0">
              <a:buNone/>
            </a:pPr>
            <a:r>
              <a:rPr lang="zh-CN" altLang="zh-CN" dirty="0"/>
              <a:t>请按以下步骤在</a:t>
            </a:r>
            <a:r>
              <a:rPr lang="en-US" altLang="zh-CN" dirty="0"/>
              <a:t>Windows</a:t>
            </a:r>
            <a:r>
              <a:rPr lang="zh-CN" altLang="zh-CN" dirty="0"/>
              <a:t>下</a:t>
            </a:r>
            <a:r>
              <a:rPr lang="zh-CN" altLang="zh-CN" dirty="0" smtClean="0"/>
              <a:t>安装</a:t>
            </a:r>
            <a:r>
              <a:rPr lang="en-US" altLang="zh-CN" dirty="0" smtClean="0"/>
              <a:t>WinMIPS64</a:t>
            </a:r>
            <a:r>
              <a:rPr lang="en-US" altLang="zh-CN" dirty="0"/>
              <a:t> 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为</a:t>
            </a:r>
            <a:r>
              <a:rPr lang="en-US" altLang="zh-CN" dirty="0"/>
              <a:t>WinMIPS64 </a:t>
            </a:r>
            <a:r>
              <a:rPr lang="zh-CN" altLang="zh-CN" dirty="0"/>
              <a:t>创建目录，例如</a:t>
            </a:r>
            <a:r>
              <a:rPr lang="en-US" altLang="zh-CN" b="1" dirty="0"/>
              <a:t>D:\ WinMIPS64 </a:t>
            </a:r>
            <a:endParaRPr lang="zh-CN" altLang="zh-CN" dirty="0"/>
          </a:p>
          <a:p>
            <a:pPr lvl="0"/>
            <a:r>
              <a:rPr lang="zh-CN" altLang="zh-CN" dirty="0"/>
              <a:t>解压给出的</a:t>
            </a:r>
            <a:r>
              <a:rPr lang="en-US" altLang="zh-CN" dirty="0"/>
              <a:t>winmips64.zip</a:t>
            </a:r>
            <a:r>
              <a:rPr lang="zh-CN" altLang="zh-CN" dirty="0"/>
              <a:t>压缩文件到创建的目录中。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1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:</a:t>
            </a:r>
            <a:r>
              <a:rPr lang="en-US" altLang="zh-CN" dirty="0" smtClean="0">
                <a:sym typeface="Wingdings" pitchFamily="2" charset="2"/>
              </a:rPr>
              <a:t>(1)</a:t>
            </a:r>
            <a:r>
              <a:rPr lang="zh-CN" altLang="en-US" dirty="0" smtClean="0"/>
              <a:t>配置运行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开始和配置</a:t>
            </a:r>
            <a:r>
              <a:rPr lang="en-US" altLang="zh-CN" b="1" dirty="0" smtClean="0"/>
              <a:t>WinMIPS64</a:t>
            </a:r>
            <a:endParaRPr lang="zh-CN" altLang="zh-CN" dirty="0" smtClean="0"/>
          </a:p>
          <a:p>
            <a:pPr marL="82296" indent="0">
              <a:buNone/>
            </a:pPr>
            <a:r>
              <a:rPr lang="zh-CN" altLang="zh-CN" sz="2400" dirty="0" smtClean="0"/>
              <a:t>在</a:t>
            </a:r>
            <a:r>
              <a:rPr lang="de-DE" altLang="zh-CN" sz="2400" dirty="0" smtClean="0"/>
              <a:t>winmips64</a:t>
            </a:r>
            <a:r>
              <a:rPr lang="zh-CN" altLang="zh-CN" sz="2400" dirty="0" smtClean="0"/>
              <a:t>这个子目录下，双击</a:t>
            </a:r>
            <a:r>
              <a:rPr lang="de-DE" altLang="zh-CN" sz="2400" dirty="0" smtClean="0"/>
              <a:t>winmips64.exe</a:t>
            </a:r>
            <a:r>
              <a:rPr lang="zh-CN" altLang="zh-CN" sz="2400" dirty="0" smtClean="0"/>
              <a:t>文件，即打开了</a:t>
            </a:r>
            <a:r>
              <a:rPr lang="de-DE" altLang="zh-CN" sz="2400" dirty="0" smtClean="0"/>
              <a:t>WinMIPS64</a:t>
            </a:r>
            <a:r>
              <a:rPr lang="zh-CN" altLang="zh-CN" sz="2400" dirty="0" smtClean="0"/>
              <a:t>模拟器，其外观如下图：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93" y="3068960"/>
            <a:ext cx="4705481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195736" y="5949280"/>
            <a:ext cx="6048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为了初始化模拟器</a:t>
            </a:r>
            <a:r>
              <a:rPr lang="de-DE" altLang="zh-CN" sz="2000" dirty="0"/>
              <a:t>, </a:t>
            </a:r>
            <a:r>
              <a:rPr lang="zh-CN" altLang="zh-CN" sz="2000" dirty="0"/>
              <a:t>点击</a:t>
            </a:r>
            <a:r>
              <a:rPr lang="de-DE" altLang="zh-CN" sz="2000" b="1" i="1" dirty="0"/>
              <a:t>File</a:t>
            </a:r>
            <a:r>
              <a:rPr lang="de-DE" altLang="zh-CN" sz="2000" dirty="0"/>
              <a:t> </a:t>
            </a:r>
            <a:r>
              <a:rPr lang="zh-CN" altLang="zh-CN" sz="2000" dirty="0"/>
              <a:t>菜单中的 </a:t>
            </a:r>
            <a:r>
              <a:rPr lang="de-DE" altLang="zh-CN" sz="2000" b="1" i="1" dirty="0"/>
              <a:t>Reset all</a:t>
            </a:r>
            <a:r>
              <a:rPr lang="zh-CN" altLang="zh-CN" sz="2000" b="1" dirty="0"/>
              <a:t>（</a:t>
            </a:r>
            <a:r>
              <a:rPr lang="de-DE" altLang="zh-CN" sz="2000" b="1" dirty="0"/>
              <a:t>Ctrl+R</a:t>
            </a:r>
            <a:r>
              <a:rPr lang="zh-CN" altLang="zh-CN" sz="2000" b="1" dirty="0"/>
              <a:t>）</a:t>
            </a:r>
            <a:r>
              <a:rPr lang="zh-CN" altLang="zh-CN" sz="2000" dirty="0"/>
              <a:t> 菜单项即可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97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5330"/>
            <a:ext cx="7498080" cy="4800600"/>
          </a:xfrm>
        </p:spPr>
        <p:txBody>
          <a:bodyPr>
            <a:normAutofit/>
          </a:bodyPr>
          <a:lstStyle/>
          <a:p>
            <a:r>
              <a:rPr lang="de-DE" altLang="zh-CN" sz="2600" dirty="0"/>
              <a:t>WinMIPS64</a:t>
            </a:r>
            <a:r>
              <a:rPr lang="zh-CN" altLang="zh-CN" sz="2600" dirty="0"/>
              <a:t>可以在多种配置下工作。你可以改变流水线的结构和时间要求、存储器大小和其他几个控制模拟的参数。点击 </a:t>
            </a:r>
            <a:r>
              <a:rPr lang="de-DE" altLang="zh-CN" sz="2600" i="1" dirty="0"/>
              <a:t>Configuration</a:t>
            </a:r>
            <a:r>
              <a:rPr lang="de-DE" altLang="zh-CN" sz="2600" dirty="0"/>
              <a:t> /</a:t>
            </a:r>
            <a:r>
              <a:rPr lang="de-DE" altLang="zh-CN" sz="2600" i="1" dirty="0"/>
              <a:t> Floating Point Stages</a:t>
            </a:r>
            <a:r>
              <a:rPr lang="zh-CN" altLang="zh-CN" sz="2600" dirty="0"/>
              <a:t>（点击</a:t>
            </a:r>
            <a:r>
              <a:rPr lang="de-DE" altLang="zh-CN" sz="2600" i="1" dirty="0"/>
              <a:t>Configuration</a:t>
            </a:r>
            <a:r>
              <a:rPr lang="zh-CN" altLang="zh-CN" sz="2600" dirty="0"/>
              <a:t>打开菜单，然后点击</a:t>
            </a:r>
            <a:r>
              <a:rPr lang="de-DE" altLang="zh-CN" sz="2600" i="1" dirty="0"/>
              <a:t>Architecture</a:t>
            </a:r>
            <a:r>
              <a:rPr lang="zh-CN" altLang="zh-CN" sz="2600" dirty="0"/>
              <a:t>菜单项），选择如下标准配置：</a:t>
            </a:r>
          </a:p>
          <a:p>
            <a:pPr marL="82296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42594"/>
            <a:ext cx="2088232" cy="2342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187624" y="5264040"/>
            <a:ext cx="7858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i="1" dirty="0"/>
              <a:t>如果需要，可以通过点击相应区域来改变设置。然后，点击</a:t>
            </a:r>
            <a:r>
              <a:rPr lang="de-DE" altLang="zh-CN" b="1" i="1" dirty="0"/>
              <a:t>OK</a:t>
            </a:r>
            <a:r>
              <a:rPr lang="de-DE" altLang="zh-CN" i="1" dirty="0"/>
              <a:t> </a:t>
            </a:r>
            <a:r>
              <a:rPr lang="zh-CN" altLang="zh-CN" i="1" dirty="0"/>
              <a:t>返回主窗口。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i="1" dirty="0"/>
              <a:t>在 </a:t>
            </a:r>
            <a:r>
              <a:rPr lang="en-US" altLang="zh-CN" b="1" i="1" dirty="0"/>
              <a:t>Configuration </a:t>
            </a:r>
            <a:r>
              <a:rPr lang="zh-CN" altLang="zh-CN" i="1" dirty="0"/>
              <a:t>菜单中的其他四个配置也可以设置，它们是：</a:t>
            </a:r>
            <a:r>
              <a:rPr lang="en-US" altLang="zh-CN" b="1" i="1" dirty="0"/>
              <a:t>Multi-Step, Enable Forwarding, Enable Branch Target Buffer </a:t>
            </a:r>
            <a:r>
              <a:rPr lang="zh-CN" altLang="zh-CN" i="1" dirty="0"/>
              <a:t>和 </a:t>
            </a:r>
            <a:r>
              <a:rPr lang="en-US" altLang="zh-CN" b="1" i="1" dirty="0"/>
              <a:t>Enable Delay Slot</a:t>
            </a:r>
            <a:r>
              <a:rPr lang="zh-CN" altLang="zh-CN" i="1" dirty="0"/>
              <a:t>。 点击相应菜单项后， 在它的旁边将显示一个小钩。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60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:(2)</a:t>
            </a:r>
            <a:r>
              <a:rPr lang="zh-CN" altLang="en-US" dirty="0" smtClean="0"/>
              <a:t>装载测试程序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用标准的</a:t>
            </a:r>
            <a:r>
              <a:rPr lang="de-DE" altLang="zh-CN" sz="2400" dirty="0"/>
              <a:t>text</a:t>
            </a:r>
            <a:r>
              <a:rPr lang="zh-CN" altLang="zh-CN" sz="2400" dirty="0"/>
              <a:t>编辑器来新建一个名为</a:t>
            </a:r>
            <a:r>
              <a:rPr lang="de-DE" altLang="zh-CN" sz="2400" dirty="0"/>
              <a:t>sum.s</a:t>
            </a:r>
            <a:r>
              <a:rPr lang="zh-CN" altLang="zh-CN" sz="2400" dirty="0"/>
              <a:t>的文件，这个文件的功能是，计算两个整数</a:t>
            </a:r>
            <a:r>
              <a:rPr lang="de-DE" altLang="zh-CN" sz="2400" dirty="0"/>
              <a:t>A</a:t>
            </a:r>
            <a:r>
              <a:rPr lang="zh-CN" altLang="zh-CN" sz="2400" dirty="0"/>
              <a:t>、</a:t>
            </a:r>
            <a:r>
              <a:rPr lang="de-DE" altLang="zh-CN" sz="2400" dirty="0"/>
              <a:t>B</a:t>
            </a:r>
            <a:r>
              <a:rPr lang="zh-CN" altLang="zh-CN" sz="2400" dirty="0"/>
              <a:t>之和，然后将结果传给</a:t>
            </a:r>
            <a:r>
              <a:rPr lang="de-DE" altLang="zh-CN" sz="2400" dirty="0"/>
              <a:t>C</a:t>
            </a:r>
            <a:r>
              <a:rPr lang="zh-CN" altLang="zh-CN" sz="2400" dirty="0"/>
              <a:t>。程序如下：</a:t>
            </a:r>
          </a:p>
          <a:p>
            <a:pPr marL="82296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78092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.data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A:	.word 10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B:	.word 8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C:	.word 0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.text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main: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r4,A(r0)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r5,B(r0)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dadd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r3,r4,r5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r3,C(r0)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halt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404664"/>
            <a:ext cx="777686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在将该程序装载进</a:t>
            </a:r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WinMIPS64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之前，我们必须用</a:t>
            </a:r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asm.exe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来检验该输入程序的语法正确性。</a:t>
            </a:r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asm.exe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程序文件在所给的</a:t>
            </a:r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winmips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压缩包里有，用命令行使用它。具体操作为，打开终端，利用</a:t>
            </a:r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命令进到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D:\ WinMIPS64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目录中，然后直接使用</a:t>
            </a:r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asm.exe sum.s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命令，检查输出结果是否无误</a:t>
            </a:r>
            <a:r>
              <a:rPr lang="zh-CN" altLang="zh-CN" sz="2200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22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zh-CN" sz="2200" dirty="0" smtClean="0">
                <a:latin typeface="Courier New" pitchFamily="49" charset="0"/>
                <a:cs typeface="Courier New" pitchFamily="49" charset="0"/>
              </a:rPr>
              <a:t>在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开始模拟之前，至少应装入一个程序到主存。为此，选择</a:t>
            </a:r>
            <a:r>
              <a:rPr lang="de-DE" altLang="zh-CN" sz="2200" b="1" i="1" dirty="0">
                <a:latin typeface="Courier New" pitchFamily="49" charset="0"/>
                <a:cs typeface="Courier New" pitchFamily="49" charset="0"/>
              </a:rPr>
              <a:t>File </a:t>
            </a:r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de-DE" altLang="zh-CN" sz="2200" b="1" i="1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，窗口中会列出当前目录中所有汇编程序，包括</a:t>
            </a:r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sum.s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。 </a:t>
            </a:r>
            <a:endParaRPr lang="en-US" altLang="zh-CN" sz="22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2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zh-CN" sz="2200" dirty="0" smtClean="0">
                <a:latin typeface="Courier New" pitchFamily="49" charset="0"/>
                <a:cs typeface="Courier New" pitchFamily="49" charset="0"/>
              </a:rPr>
              <a:t>按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如下步骤操作，可将这个文件装入主存。</a:t>
            </a:r>
          </a:p>
          <a:p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点击 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sum.s</a:t>
            </a:r>
            <a:endParaRPr lang="zh-CN" altLang="zh-CN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de-DE" altLang="zh-CN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点击 </a:t>
            </a:r>
            <a:r>
              <a:rPr lang="de-DE" altLang="zh-CN" sz="2200" b="1" i="1" dirty="0">
                <a:latin typeface="Courier New" pitchFamily="49" charset="0"/>
                <a:cs typeface="Courier New" pitchFamily="49" charset="0"/>
              </a:rPr>
              <a:t>open 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按钮</a:t>
            </a:r>
          </a:p>
          <a:p>
            <a:endParaRPr lang="en-US" altLang="zh-CN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200" dirty="0" smtClean="0">
                <a:latin typeface="Courier New" pitchFamily="49" charset="0"/>
                <a:cs typeface="Courier New" pitchFamily="49" charset="0"/>
              </a:rPr>
              <a:t>现在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，文件就已被装入到存储器中了，现在可以开始模拟工作了</a:t>
            </a:r>
            <a:r>
              <a:rPr lang="zh-CN" altLang="zh-CN" sz="2200" dirty="0" smtClean="0">
                <a:latin typeface="Courier New" pitchFamily="49" charset="0"/>
                <a:cs typeface="Courier New" pitchFamily="49" charset="0"/>
              </a:rPr>
              <a:t>。你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可以在</a:t>
            </a:r>
            <a:r>
              <a:rPr lang="en-US" altLang="zh-CN" sz="2200" b="1" i="1" dirty="0">
                <a:latin typeface="Courier New" pitchFamily="49" charset="0"/>
                <a:cs typeface="Courier New" pitchFamily="49" charset="0"/>
              </a:rPr>
              <a:t>CODE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窗口观察代码内容，可以在</a:t>
            </a:r>
            <a:r>
              <a:rPr lang="en-US" altLang="zh-CN" sz="2200" b="1" i="1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zh-CN" altLang="zh-CN" sz="2200" dirty="0">
                <a:latin typeface="Courier New" pitchFamily="49" charset="0"/>
                <a:cs typeface="Courier New" pitchFamily="49" charset="0"/>
              </a:rPr>
              <a:t>窗口观察程序数据了。</a:t>
            </a:r>
            <a:endParaRPr lang="zh-CN" alt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r>
              <a:rPr lang="en-US" altLang="zh-CN" dirty="0" smtClean="0">
                <a:sym typeface="Wingdings" pitchFamily="2" charset="2"/>
              </a:rPr>
              <a:t>:(3)</a:t>
            </a:r>
            <a:r>
              <a:rPr lang="zh-CN" altLang="en-US" dirty="0" smtClean="0">
                <a:sym typeface="Wingdings" pitchFamily="2" charset="2"/>
              </a:rPr>
              <a:t>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在主窗口中，我们可以看见七个子窗口，和一条在底部的状态栏。这七个子窗口分别是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Pipeline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altLang="zh-CN" u="sng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Registers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Statistics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Cycles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Terminal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458112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chemeClr val="accent3"/>
                </a:solidFill>
              </a:rPr>
              <a:t>具体模拟过程请见实验报告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</TotalTime>
  <Words>689</Words>
  <Application>Microsoft Office PowerPoint</Application>
  <PresentationFormat>全屏显示(4:3)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夏至</vt:lpstr>
      <vt:lpstr>实验一：WinMIPS64 模拟器实验</vt:lpstr>
      <vt:lpstr>实验目的</vt:lpstr>
      <vt:lpstr>实验内容</vt:lpstr>
      <vt:lpstr>实验步骤:安装</vt:lpstr>
      <vt:lpstr>实验步骤:(1)配置运行</vt:lpstr>
      <vt:lpstr>PowerPoint 演示文稿</vt:lpstr>
      <vt:lpstr>实验步骤:(2)装载测试程序</vt:lpstr>
      <vt:lpstr>PowerPoint 演示文稿</vt:lpstr>
      <vt:lpstr>实验步骤:(3)模拟</vt:lpstr>
      <vt:lpstr>PowerPoint 演示文稿</vt:lpstr>
      <vt:lpstr>PowerPoint 演示文稿</vt:lpstr>
      <vt:lpstr>实验步骤：编写排序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实验一：WinMIPS64 模拟器实验</dc:title>
  <dc:creator>John</dc:creator>
  <cp:lastModifiedBy>John</cp:lastModifiedBy>
  <cp:revision>11</cp:revision>
  <dcterms:created xsi:type="dcterms:W3CDTF">2016-10-09T22:04:29Z</dcterms:created>
  <dcterms:modified xsi:type="dcterms:W3CDTF">2016-10-09T23:36:51Z</dcterms:modified>
</cp:coreProperties>
</file>