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Staatliches"/>
      <p:regular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  <p:embeddedFont>
      <p:font typeface="Montserrat Black"/>
      <p:bold r:id="rId39"/>
      <p:boldItalic r:id="rId40"/>
    </p:embeddedFont>
    <p:embeddedFont>
      <p:font typeface="Montserrat Medium"/>
      <p:regular r:id="rId41"/>
      <p:bold r:id="rId42"/>
      <p:italic r:id="rId43"/>
      <p:boldItalic r:id="rId44"/>
    </p:embeddedFont>
    <p:embeddedFont>
      <p:font typeface="Montserrat Light"/>
      <p:regular r:id="rId45"/>
      <p:bold r:id="rId46"/>
      <p:italic r:id="rId47"/>
      <p:boldItalic r:id="rId48"/>
    </p:embeddedFont>
    <p:embeddedFont>
      <p:font typeface="Roboto Condensed Light"/>
      <p:regular r:id="rId49"/>
      <p:bold r:id="rId50"/>
      <p:italic r:id="rId51"/>
      <p:boldItalic r:id="rId52"/>
    </p:embeddedFont>
    <p:embeddedFont>
      <p:font typeface="Helvetica Neue"/>
      <p:regular r:id="rId53"/>
      <p:bold r:id="rId54"/>
      <p:italic r:id="rId55"/>
      <p:boldItalic r:id="rId56"/>
    </p:embeddedFont>
    <p:embeddedFont>
      <p:font typeface="Montserrat ExtraBold"/>
      <p:bold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Black-boldItalic.fntdata"/><Relationship Id="rId42" Type="http://schemas.openxmlformats.org/officeDocument/2006/relationships/font" Target="fonts/MontserratMedium-bold.fntdata"/><Relationship Id="rId41" Type="http://schemas.openxmlformats.org/officeDocument/2006/relationships/font" Target="fonts/MontserratMedium-regular.fntdata"/><Relationship Id="rId44" Type="http://schemas.openxmlformats.org/officeDocument/2006/relationships/font" Target="fonts/MontserratMedium-boldItalic.fntdata"/><Relationship Id="rId43" Type="http://schemas.openxmlformats.org/officeDocument/2006/relationships/font" Target="fonts/MontserratMedium-italic.fntdata"/><Relationship Id="rId46" Type="http://schemas.openxmlformats.org/officeDocument/2006/relationships/font" Target="fonts/MontserratLight-bold.fntdata"/><Relationship Id="rId45" Type="http://schemas.openxmlformats.org/officeDocument/2006/relationships/font" Target="fonts/Montserrat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Light-boldItalic.fntdata"/><Relationship Id="rId47" Type="http://schemas.openxmlformats.org/officeDocument/2006/relationships/font" Target="fonts/MontserratLight-italic.fntdata"/><Relationship Id="rId49" Type="http://schemas.openxmlformats.org/officeDocument/2006/relationships/font" Target="fonts/RobotoCondensed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font" Target="fonts/Staatliches-regular.fntdata"/><Relationship Id="rId33" Type="http://schemas.openxmlformats.org/officeDocument/2006/relationships/font" Target="fonts/Montserrat-italic.fntdata"/><Relationship Id="rId32" Type="http://schemas.openxmlformats.org/officeDocument/2006/relationships/font" Target="fonts/Montserrat-bold.fntdata"/><Relationship Id="rId35" Type="http://schemas.openxmlformats.org/officeDocument/2006/relationships/font" Target="fonts/Lato-regular.fntdata"/><Relationship Id="rId34" Type="http://schemas.openxmlformats.org/officeDocument/2006/relationships/font" Target="fonts/Montserrat-boldItalic.fntdata"/><Relationship Id="rId37" Type="http://schemas.openxmlformats.org/officeDocument/2006/relationships/font" Target="fonts/Lato-italic.fntdata"/><Relationship Id="rId36" Type="http://schemas.openxmlformats.org/officeDocument/2006/relationships/font" Target="fonts/Lato-bold.fntdata"/><Relationship Id="rId39" Type="http://schemas.openxmlformats.org/officeDocument/2006/relationships/font" Target="fonts/MontserratBlack-bold.fntdata"/><Relationship Id="rId38" Type="http://schemas.openxmlformats.org/officeDocument/2006/relationships/font" Target="fonts/Lato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CondensedLight-italic.fntdata"/><Relationship Id="rId50" Type="http://schemas.openxmlformats.org/officeDocument/2006/relationships/font" Target="fonts/RobotoCondensedLight-bold.fntdata"/><Relationship Id="rId53" Type="http://schemas.openxmlformats.org/officeDocument/2006/relationships/font" Target="fonts/HelveticaNeue-regular.fntdata"/><Relationship Id="rId52" Type="http://schemas.openxmlformats.org/officeDocument/2006/relationships/font" Target="fonts/RobotoCondensedLight-boldItalic.fntdata"/><Relationship Id="rId11" Type="http://schemas.openxmlformats.org/officeDocument/2006/relationships/slide" Target="slides/slide7.xml"/><Relationship Id="rId55" Type="http://schemas.openxmlformats.org/officeDocument/2006/relationships/font" Target="fonts/HelveticaNeue-italic.fntdata"/><Relationship Id="rId10" Type="http://schemas.openxmlformats.org/officeDocument/2006/relationships/slide" Target="slides/slide6.xml"/><Relationship Id="rId54" Type="http://schemas.openxmlformats.org/officeDocument/2006/relationships/font" Target="fonts/HelveticaNeue-bold.fntdata"/><Relationship Id="rId13" Type="http://schemas.openxmlformats.org/officeDocument/2006/relationships/slide" Target="slides/slide9.xml"/><Relationship Id="rId57" Type="http://schemas.openxmlformats.org/officeDocument/2006/relationships/font" Target="fonts/MontserratExtraBold-bold.fntdata"/><Relationship Id="rId12" Type="http://schemas.openxmlformats.org/officeDocument/2006/relationships/slide" Target="slides/slide8.xml"/><Relationship Id="rId56" Type="http://schemas.openxmlformats.org/officeDocument/2006/relationships/font" Target="fonts/HelveticaNeue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schemas.openxmlformats.org/officeDocument/2006/relationships/font" Target="fonts/MontserratExtraBold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cfcef7f9bd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cfcef7f9bd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103f25f02dd_0_4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103f25f02dd_0_4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03f25f02dd_0_4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103f25f02dd_0_4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103f25f02dd_0_4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103f25f02dd_0_4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103f6bbf5d8_1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103f6bbf5d8_1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03f25f02dd_0_4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103f25f02dd_0_4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103f25f02dd_0_4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103f25f02dd_0_4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103f25f02dd_0_4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103f25f02dd_0_4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103f6bbf5d8_1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103f6bbf5d8_1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103f25f02dd_0_4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103f25f02dd_0_4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103f25f02dd_0_4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103f25f02dd_0_4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cfcef7f9bd_1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cfcef7f9bd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03f25f02dd_0_4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03f25f02dd_0_4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106f7180821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106f7180821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g103f25f02dd_0_4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0" name="Google Shape;1480;g103f25f02dd_0_4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103f6bbf5d8_1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103f6bbf5d8_1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103f25f02dd_0_4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" name="Google Shape;1508;g103f25f02dd_0_4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103f25f02dd_0_4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103f25f02dd_0_4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03e95d87e6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03e95d87e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05f6cd14c6_0_3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05f6cd14c6_0_3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067c08969f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067c08969f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0830a883b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0830a883b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03f25f02dd_0_4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103f25f02dd_0_4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03f25f02dd_0_4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103f25f02dd_0_4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0830a883bd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0830a883b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91919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5651" y="1798125"/>
            <a:ext cx="10744262" cy="7995536"/>
          </a:xfrm>
          <a:custGeom>
            <a:rect b="b" l="l" r="r" t="t"/>
            <a:pathLst>
              <a:path extrusionOk="0" h="71419" w="88283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 rot="9754832">
            <a:off x="-565966" y="-3083460"/>
            <a:ext cx="11932281" cy="6058961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820401" y="4434249"/>
            <a:ext cx="1608509" cy="174242"/>
            <a:chOff x="7696550" y="850149"/>
            <a:chExt cx="1671873" cy="181125"/>
          </a:xfrm>
        </p:grpSpPr>
        <p:sp>
          <p:nvSpPr>
            <p:cNvPr id="12" name="Google Shape;12;p2"/>
            <p:cNvSpPr/>
            <p:nvPr/>
          </p:nvSpPr>
          <p:spPr>
            <a:xfrm>
              <a:off x="7696550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811023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925280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39754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7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54227" y="850149"/>
              <a:ext cx="60374" cy="51936"/>
            </a:xfrm>
            <a:custGeom>
              <a:rect b="b" l="l" r="r" t="t"/>
              <a:pathLst>
                <a:path extrusionOk="0" h="240" w="279">
                  <a:moveTo>
                    <a:pt x="159" y="1"/>
                  </a:moveTo>
                  <a:cubicBezTo>
                    <a:pt x="53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68484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59" y="1"/>
                  </a:moveTo>
                  <a:cubicBezTo>
                    <a:pt x="53" y="1"/>
                    <a:pt x="1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82741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497215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611472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725729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0" y="229"/>
                    <a:pt x="131" y="240"/>
                    <a:pt x="160" y="240"/>
                  </a:cubicBezTo>
                  <a:cubicBezTo>
                    <a:pt x="222" y="240"/>
                    <a:pt x="280" y="192"/>
                    <a:pt x="280" y="120"/>
                  </a:cubicBezTo>
                  <a:cubicBezTo>
                    <a:pt x="280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840418" y="850149"/>
              <a:ext cx="60374" cy="51936"/>
            </a:xfrm>
            <a:custGeom>
              <a:rect b="b" l="l" r="r" t="t"/>
              <a:pathLst>
                <a:path extrusionOk="0" h="240" w="279">
                  <a:moveTo>
                    <a:pt x="159" y="1"/>
                  </a:moveTo>
                  <a:cubicBezTo>
                    <a:pt x="53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954459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049924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164181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278655" y="979338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92912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507169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621642" y="979338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736116" y="979338"/>
              <a:ext cx="60374" cy="51936"/>
            </a:xfrm>
            <a:custGeom>
              <a:rect b="b" l="l" r="r" t="t"/>
              <a:pathLst>
                <a:path extrusionOk="0" h="240" w="279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850373" y="979338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964846" y="979338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079103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193360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9307617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2"/>
          <p:cNvSpPr txBox="1"/>
          <p:nvPr>
            <p:ph type="ctrTitle"/>
          </p:nvPr>
        </p:nvSpPr>
        <p:spPr>
          <a:xfrm>
            <a:off x="3825100" y="1271600"/>
            <a:ext cx="4603800" cy="18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7" name="Google Shape;37;p2"/>
          <p:cNvSpPr txBox="1"/>
          <p:nvPr>
            <p:ph idx="1" type="subTitle"/>
          </p:nvPr>
        </p:nvSpPr>
        <p:spPr>
          <a:xfrm>
            <a:off x="4055875" y="3306200"/>
            <a:ext cx="3939600" cy="3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AND_BODY_1_1_1_1">
    <p:bg>
      <p:bgPr>
        <a:solidFill>
          <a:schemeClr val="dk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/>
          <p:nvPr>
            <p:ph type="title"/>
          </p:nvPr>
        </p:nvSpPr>
        <p:spPr>
          <a:xfrm>
            <a:off x="715100" y="447863"/>
            <a:ext cx="734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8" name="Google Shape;138;p11"/>
          <p:cNvSpPr txBox="1"/>
          <p:nvPr>
            <p:ph idx="1" type="body"/>
          </p:nvPr>
        </p:nvSpPr>
        <p:spPr>
          <a:xfrm>
            <a:off x="2085898" y="1709825"/>
            <a:ext cx="3337500" cy="26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139" name="Google Shape;139;p11"/>
          <p:cNvSpPr/>
          <p:nvPr/>
        </p:nvSpPr>
        <p:spPr>
          <a:xfrm rot="-9754832">
            <a:off x="-2137041" y="-3710335"/>
            <a:ext cx="11932281" cy="6058961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"/>
          <p:cNvSpPr/>
          <p:nvPr/>
        </p:nvSpPr>
        <p:spPr>
          <a:xfrm>
            <a:off x="8541400" y="437875"/>
            <a:ext cx="276000" cy="345500"/>
          </a:xfrm>
          <a:custGeom>
            <a:rect b="b" l="l" r="r" t="t"/>
            <a:pathLst>
              <a:path extrusionOk="0" h="13820" w="11040">
                <a:moveTo>
                  <a:pt x="547" y="1"/>
                </a:moveTo>
                <a:cubicBezTo>
                  <a:pt x="268" y="1"/>
                  <a:pt x="0" y="265"/>
                  <a:pt x="74" y="583"/>
                </a:cubicBezTo>
                <a:lnTo>
                  <a:pt x="2942" y="13492"/>
                </a:lnTo>
                <a:cubicBezTo>
                  <a:pt x="3015" y="13710"/>
                  <a:pt x="3207" y="13820"/>
                  <a:pt x="3393" y="13820"/>
                </a:cubicBezTo>
                <a:cubicBezTo>
                  <a:pt x="3549" y="13820"/>
                  <a:pt x="3700" y="13744"/>
                  <a:pt x="3776" y="13592"/>
                </a:cubicBezTo>
                <a:lnTo>
                  <a:pt x="5644" y="9656"/>
                </a:lnTo>
                <a:cubicBezTo>
                  <a:pt x="5744" y="9489"/>
                  <a:pt x="5911" y="9389"/>
                  <a:pt x="6078" y="9389"/>
                </a:cubicBezTo>
                <a:lnTo>
                  <a:pt x="10414" y="9623"/>
                </a:lnTo>
                <a:cubicBezTo>
                  <a:pt x="10427" y="9624"/>
                  <a:pt x="10440" y="9624"/>
                  <a:pt x="10453" y="9624"/>
                </a:cubicBezTo>
                <a:cubicBezTo>
                  <a:pt x="10860" y="9624"/>
                  <a:pt x="11039" y="9114"/>
                  <a:pt x="10748" y="8855"/>
                </a:cubicBezTo>
                <a:lnTo>
                  <a:pt x="841" y="116"/>
                </a:lnTo>
                <a:cubicBezTo>
                  <a:pt x="752" y="36"/>
                  <a:pt x="649" y="1"/>
                  <a:pt x="5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1" name="Google Shape;141;p11"/>
          <p:cNvGrpSpPr/>
          <p:nvPr/>
        </p:nvGrpSpPr>
        <p:grpSpPr>
          <a:xfrm>
            <a:off x="450425" y="4608500"/>
            <a:ext cx="264675" cy="222000"/>
            <a:chOff x="1858425" y="4612725"/>
            <a:chExt cx="264675" cy="222000"/>
          </a:xfrm>
        </p:grpSpPr>
        <p:cxnSp>
          <p:nvCxnSpPr>
            <p:cNvPr id="142" name="Google Shape;142;p11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11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11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11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_1"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>
            <p:ph hasCustomPrompt="1" type="title"/>
          </p:nvPr>
        </p:nvSpPr>
        <p:spPr>
          <a:xfrm>
            <a:off x="1390250" y="2273800"/>
            <a:ext cx="6389700" cy="972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2216025" y="3605125"/>
            <a:ext cx="4861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flipH="1" rot="9798871">
            <a:off x="-1267451" y="-3724861"/>
            <a:ext cx="14095371" cy="7623179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flipH="1" rot="9798836">
            <a:off x="-1469982" y="-4562832"/>
            <a:ext cx="13846306" cy="7927067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12"/>
          <p:cNvGrpSpPr/>
          <p:nvPr/>
        </p:nvGrpSpPr>
        <p:grpSpPr>
          <a:xfrm>
            <a:off x="652226" y="4608499"/>
            <a:ext cx="1608509" cy="174242"/>
            <a:chOff x="7696550" y="850149"/>
            <a:chExt cx="1671873" cy="181125"/>
          </a:xfrm>
        </p:grpSpPr>
        <p:sp>
          <p:nvSpPr>
            <p:cNvPr id="152" name="Google Shape;152;p12"/>
            <p:cNvSpPr/>
            <p:nvPr/>
          </p:nvSpPr>
          <p:spPr>
            <a:xfrm>
              <a:off x="7696550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2"/>
            <p:cNvSpPr/>
            <p:nvPr/>
          </p:nvSpPr>
          <p:spPr>
            <a:xfrm>
              <a:off x="7811023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2"/>
            <p:cNvSpPr/>
            <p:nvPr/>
          </p:nvSpPr>
          <p:spPr>
            <a:xfrm>
              <a:off x="7925280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2"/>
            <p:cNvSpPr/>
            <p:nvPr/>
          </p:nvSpPr>
          <p:spPr>
            <a:xfrm>
              <a:off x="8039754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7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2"/>
            <p:cNvSpPr/>
            <p:nvPr/>
          </p:nvSpPr>
          <p:spPr>
            <a:xfrm>
              <a:off x="8154227" y="850149"/>
              <a:ext cx="60374" cy="51936"/>
            </a:xfrm>
            <a:custGeom>
              <a:rect b="b" l="l" r="r" t="t"/>
              <a:pathLst>
                <a:path extrusionOk="0" h="240" w="279">
                  <a:moveTo>
                    <a:pt x="159" y="1"/>
                  </a:moveTo>
                  <a:cubicBezTo>
                    <a:pt x="53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2"/>
            <p:cNvSpPr/>
            <p:nvPr/>
          </p:nvSpPr>
          <p:spPr>
            <a:xfrm>
              <a:off x="8268484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59" y="1"/>
                  </a:moveTo>
                  <a:cubicBezTo>
                    <a:pt x="53" y="1"/>
                    <a:pt x="1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2"/>
            <p:cNvSpPr/>
            <p:nvPr/>
          </p:nvSpPr>
          <p:spPr>
            <a:xfrm>
              <a:off x="8382741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2"/>
            <p:cNvSpPr/>
            <p:nvPr/>
          </p:nvSpPr>
          <p:spPr>
            <a:xfrm>
              <a:off x="8497215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2"/>
            <p:cNvSpPr/>
            <p:nvPr/>
          </p:nvSpPr>
          <p:spPr>
            <a:xfrm>
              <a:off x="8611472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2"/>
            <p:cNvSpPr/>
            <p:nvPr/>
          </p:nvSpPr>
          <p:spPr>
            <a:xfrm>
              <a:off x="8725729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0" y="229"/>
                    <a:pt x="131" y="240"/>
                    <a:pt x="160" y="240"/>
                  </a:cubicBezTo>
                  <a:cubicBezTo>
                    <a:pt x="222" y="240"/>
                    <a:pt x="280" y="192"/>
                    <a:pt x="280" y="120"/>
                  </a:cubicBezTo>
                  <a:cubicBezTo>
                    <a:pt x="280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2"/>
            <p:cNvSpPr/>
            <p:nvPr/>
          </p:nvSpPr>
          <p:spPr>
            <a:xfrm>
              <a:off x="8840418" y="850149"/>
              <a:ext cx="60374" cy="51936"/>
            </a:xfrm>
            <a:custGeom>
              <a:rect b="b" l="l" r="r" t="t"/>
              <a:pathLst>
                <a:path extrusionOk="0" h="240" w="279">
                  <a:moveTo>
                    <a:pt x="159" y="1"/>
                  </a:moveTo>
                  <a:cubicBezTo>
                    <a:pt x="53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2"/>
            <p:cNvSpPr/>
            <p:nvPr/>
          </p:nvSpPr>
          <p:spPr>
            <a:xfrm>
              <a:off x="8954459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2"/>
            <p:cNvSpPr/>
            <p:nvPr/>
          </p:nvSpPr>
          <p:spPr>
            <a:xfrm>
              <a:off x="8049924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2"/>
            <p:cNvSpPr/>
            <p:nvPr/>
          </p:nvSpPr>
          <p:spPr>
            <a:xfrm>
              <a:off x="8164181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8278655" y="979338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8392912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8507169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2"/>
            <p:cNvSpPr/>
            <p:nvPr/>
          </p:nvSpPr>
          <p:spPr>
            <a:xfrm>
              <a:off x="8621642" y="979338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8736116" y="979338"/>
              <a:ext cx="60374" cy="51936"/>
            </a:xfrm>
            <a:custGeom>
              <a:rect b="b" l="l" r="r" t="t"/>
              <a:pathLst>
                <a:path extrusionOk="0" h="240" w="279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2"/>
            <p:cNvSpPr/>
            <p:nvPr/>
          </p:nvSpPr>
          <p:spPr>
            <a:xfrm>
              <a:off x="8850373" y="979338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2"/>
            <p:cNvSpPr/>
            <p:nvPr/>
          </p:nvSpPr>
          <p:spPr>
            <a:xfrm>
              <a:off x="8964846" y="979338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9079103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9193360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9307617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12"/>
          <p:cNvGrpSpPr/>
          <p:nvPr/>
        </p:nvGrpSpPr>
        <p:grpSpPr>
          <a:xfrm flipH="1">
            <a:off x="6221176" y="1600099"/>
            <a:ext cx="1608509" cy="174242"/>
            <a:chOff x="7696550" y="850149"/>
            <a:chExt cx="1671873" cy="181125"/>
          </a:xfrm>
        </p:grpSpPr>
        <p:sp>
          <p:nvSpPr>
            <p:cNvPr id="177" name="Google Shape;177;p12"/>
            <p:cNvSpPr/>
            <p:nvPr/>
          </p:nvSpPr>
          <p:spPr>
            <a:xfrm>
              <a:off x="7696550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1023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925280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8039754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7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8154227" y="850149"/>
              <a:ext cx="60374" cy="51936"/>
            </a:xfrm>
            <a:custGeom>
              <a:rect b="b" l="l" r="r" t="t"/>
              <a:pathLst>
                <a:path extrusionOk="0" h="240" w="279">
                  <a:moveTo>
                    <a:pt x="159" y="1"/>
                  </a:moveTo>
                  <a:cubicBezTo>
                    <a:pt x="53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8268484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59" y="1"/>
                  </a:moveTo>
                  <a:cubicBezTo>
                    <a:pt x="53" y="1"/>
                    <a:pt x="1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8382741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8497215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611472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8725729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0" y="229"/>
                    <a:pt x="131" y="240"/>
                    <a:pt x="160" y="240"/>
                  </a:cubicBezTo>
                  <a:cubicBezTo>
                    <a:pt x="222" y="240"/>
                    <a:pt x="280" y="192"/>
                    <a:pt x="280" y="120"/>
                  </a:cubicBezTo>
                  <a:cubicBezTo>
                    <a:pt x="280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8840418" y="850149"/>
              <a:ext cx="60374" cy="51936"/>
            </a:xfrm>
            <a:custGeom>
              <a:rect b="b" l="l" r="r" t="t"/>
              <a:pathLst>
                <a:path extrusionOk="0" h="240" w="279">
                  <a:moveTo>
                    <a:pt x="159" y="1"/>
                  </a:moveTo>
                  <a:cubicBezTo>
                    <a:pt x="53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8954459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8049924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8164181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8278655" y="979338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8392912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8507169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8621642" y="979338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8736116" y="979338"/>
              <a:ext cx="60374" cy="51936"/>
            </a:xfrm>
            <a:custGeom>
              <a:rect b="b" l="l" r="r" t="t"/>
              <a:pathLst>
                <a:path extrusionOk="0" h="240" w="279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8850373" y="979338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8964846" y="979338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9079103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9193360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9307617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BLANK_1_2_1_1_3">
    <p:bg>
      <p:bgPr>
        <a:solidFill>
          <a:srgbClr val="191919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/>
          <p:nvPr>
            <p:ph idx="1" type="subTitle"/>
          </p:nvPr>
        </p:nvSpPr>
        <p:spPr>
          <a:xfrm flipH="1">
            <a:off x="4195600" y="3721850"/>
            <a:ext cx="37677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4" name="Google Shape;204;p14"/>
          <p:cNvSpPr txBox="1"/>
          <p:nvPr>
            <p:ph type="ctrTitle"/>
          </p:nvPr>
        </p:nvSpPr>
        <p:spPr>
          <a:xfrm flipH="1">
            <a:off x="4408025" y="2398661"/>
            <a:ext cx="3342900" cy="12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5" name="Google Shape;205;p14"/>
          <p:cNvSpPr txBox="1"/>
          <p:nvPr>
            <p:ph hasCustomPrompt="1" idx="2" type="title"/>
          </p:nvPr>
        </p:nvSpPr>
        <p:spPr>
          <a:xfrm>
            <a:off x="5224336" y="1653725"/>
            <a:ext cx="17103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>
            <a:r>
              <a:t>xx%</a:t>
            </a:r>
          </a:p>
        </p:txBody>
      </p:sp>
      <p:sp>
        <p:nvSpPr>
          <p:cNvPr id="206" name="Google Shape;206;p14"/>
          <p:cNvSpPr/>
          <p:nvPr/>
        </p:nvSpPr>
        <p:spPr>
          <a:xfrm flipH="1" rot="9896308">
            <a:off x="-973668" y="-2814122"/>
            <a:ext cx="11932163" cy="6058885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4"/>
          <p:cNvSpPr/>
          <p:nvPr/>
        </p:nvSpPr>
        <p:spPr>
          <a:xfrm rot="1820357">
            <a:off x="-188012" y="1800218"/>
            <a:ext cx="9902804" cy="6328393"/>
          </a:xfrm>
          <a:custGeom>
            <a:rect b="b" l="l" r="r" t="t"/>
            <a:pathLst>
              <a:path extrusionOk="0" h="228681" w="334309">
                <a:moveTo>
                  <a:pt x="334156" y="14820"/>
                </a:moveTo>
                <a:cubicBezTo>
                  <a:pt x="337625" y="5289"/>
                  <a:pt x="281271" y="-7695"/>
                  <a:pt x="258147" y="5825"/>
                </a:cubicBezTo>
                <a:cubicBezTo>
                  <a:pt x="235023" y="19345"/>
                  <a:pt x="220970" y="78400"/>
                  <a:pt x="195411" y="95938"/>
                </a:cubicBezTo>
                <a:cubicBezTo>
                  <a:pt x="169852" y="113477"/>
                  <a:pt x="132599" y="105125"/>
                  <a:pt x="104792" y="111056"/>
                </a:cubicBezTo>
                <a:cubicBezTo>
                  <a:pt x="76985" y="116987"/>
                  <a:pt x="45507" y="126646"/>
                  <a:pt x="28569" y="131525"/>
                </a:cubicBezTo>
                <a:cubicBezTo>
                  <a:pt x="11631" y="136404"/>
                  <a:pt x="6720" y="135873"/>
                  <a:pt x="3164" y="140332"/>
                </a:cubicBezTo>
                <a:cubicBezTo>
                  <a:pt x="-392" y="144791"/>
                  <a:pt x="-3036" y="143607"/>
                  <a:pt x="7231" y="158279"/>
                </a:cubicBezTo>
                <a:cubicBezTo>
                  <a:pt x="17498" y="172951"/>
                  <a:pt x="31876" y="233575"/>
                  <a:pt x="64766" y="228365"/>
                </a:cubicBezTo>
                <a:cubicBezTo>
                  <a:pt x="97656" y="223155"/>
                  <a:pt x="175808" y="154576"/>
                  <a:pt x="204569" y="127017"/>
                </a:cubicBezTo>
                <a:cubicBezTo>
                  <a:pt x="233331" y="99458"/>
                  <a:pt x="215737" y="81709"/>
                  <a:pt x="237335" y="63009"/>
                </a:cubicBezTo>
                <a:cubicBezTo>
                  <a:pt x="258933" y="44310"/>
                  <a:pt x="330687" y="24351"/>
                  <a:pt x="334156" y="14820"/>
                </a:cubicBez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sp>
        <p:nvSpPr>
          <p:cNvPr id="208" name="Google Shape;208;p14"/>
          <p:cNvSpPr/>
          <p:nvPr/>
        </p:nvSpPr>
        <p:spPr>
          <a:xfrm rot="1820357">
            <a:off x="-190436" y="2114393"/>
            <a:ext cx="9902804" cy="6328393"/>
          </a:xfrm>
          <a:custGeom>
            <a:rect b="b" l="l" r="r" t="t"/>
            <a:pathLst>
              <a:path extrusionOk="0" h="228681" w="334309">
                <a:moveTo>
                  <a:pt x="334156" y="14820"/>
                </a:moveTo>
                <a:cubicBezTo>
                  <a:pt x="337625" y="5289"/>
                  <a:pt x="281271" y="-7695"/>
                  <a:pt x="258147" y="5825"/>
                </a:cubicBezTo>
                <a:cubicBezTo>
                  <a:pt x="235023" y="19345"/>
                  <a:pt x="220970" y="78400"/>
                  <a:pt x="195411" y="95938"/>
                </a:cubicBezTo>
                <a:cubicBezTo>
                  <a:pt x="169852" y="113477"/>
                  <a:pt x="132599" y="105125"/>
                  <a:pt x="104792" y="111056"/>
                </a:cubicBezTo>
                <a:cubicBezTo>
                  <a:pt x="76985" y="116987"/>
                  <a:pt x="45507" y="126646"/>
                  <a:pt x="28569" y="131525"/>
                </a:cubicBezTo>
                <a:cubicBezTo>
                  <a:pt x="11631" y="136404"/>
                  <a:pt x="6720" y="135873"/>
                  <a:pt x="3164" y="140332"/>
                </a:cubicBezTo>
                <a:cubicBezTo>
                  <a:pt x="-392" y="144791"/>
                  <a:pt x="-3036" y="143607"/>
                  <a:pt x="7231" y="158279"/>
                </a:cubicBezTo>
                <a:cubicBezTo>
                  <a:pt x="17498" y="172951"/>
                  <a:pt x="31876" y="233575"/>
                  <a:pt x="64766" y="228365"/>
                </a:cubicBezTo>
                <a:cubicBezTo>
                  <a:pt x="97656" y="223155"/>
                  <a:pt x="175808" y="154576"/>
                  <a:pt x="204569" y="127017"/>
                </a:cubicBezTo>
                <a:cubicBezTo>
                  <a:pt x="233331" y="99458"/>
                  <a:pt x="215737" y="81709"/>
                  <a:pt x="237335" y="63009"/>
                </a:cubicBezTo>
                <a:cubicBezTo>
                  <a:pt x="258933" y="44310"/>
                  <a:pt x="330687" y="24351"/>
                  <a:pt x="334156" y="14820"/>
                </a:cubicBez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grpSp>
        <p:nvGrpSpPr>
          <p:cNvPr id="209" name="Google Shape;209;p14"/>
          <p:cNvGrpSpPr/>
          <p:nvPr/>
        </p:nvGrpSpPr>
        <p:grpSpPr>
          <a:xfrm>
            <a:off x="450425" y="1913425"/>
            <a:ext cx="264675" cy="222000"/>
            <a:chOff x="1858425" y="4612725"/>
            <a:chExt cx="264675" cy="222000"/>
          </a:xfrm>
        </p:grpSpPr>
        <p:cxnSp>
          <p:nvCxnSpPr>
            <p:cNvPr id="210" name="Google Shape;210;p14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14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14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14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BLANK_1_2_1_1_1">
    <p:bg>
      <p:bgPr>
        <a:solidFill>
          <a:srgbClr val="191919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/>
          <p:nvPr/>
        </p:nvSpPr>
        <p:spPr>
          <a:xfrm rot="-9896308">
            <a:off x="-2102733" y="-3025456"/>
            <a:ext cx="11932163" cy="6058885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"/>
          <p:cNvSpPr/>
          <p:nvPr/>
        </p:nvSpPr>
        <p:spPr>
          <a:xfrm rot="-9896308">
            <a:off x="-1724031" y="-3417522"/>
            <a:ext cx="11932163" cy="6058885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5"/>
          <p:cNvSpPr/>
          <p:nvPr/>
        </p:nvSpPr>
        <p:spPr>
          <a:xfrm flipH="1" rot="-2054832">
            <a:off x="238711" y="1310042"/>
            <a:ext cx="10107722" cy="6762320"/>
          </a:xfrm>
          <a:custGeom>
            <a:rect b="b" l="l" r="r" t="t"/>
            <a:pathLst>
              <a:path extrusionOk="0" h="228681" w="334309">
                <a:moveTo>
                  <a:pt x="334156" y="14820"/>
                </a:moveTo>
                <a:cubicBezTo>
                  <a:pt x="337625" y="5289"/>
                  <a:pt x="281271" y="-7695"/>
                  <a:pt x="258147" y="5825"/>
                </a:cubicBezTo>
                <a:cubicBezTo>
                  <a:pt x="235023" y="19345"/>
                  <a:pt x="220970" y="78400"/>
                  <a:pt x="195411" y="95938"/>
                </a:cubicBezTo>
                <a:cubicBezTo>
                  <a:pt x="169852" y="113477"/>
                  <a:pt x="132599" y="105125"/>
                  <a:pt x="104792" y="111056"/>
                </a:cubicBezTo>
                <a:cubicBezTo>
                  <a:pt x="76985" y="116987"/>
                  <a:pt x="45507" y="126646"/>
                  <a:pt x="28569" y="131525"/>
                </a:cubicBezTo>
                <a:cubicBezTo>
                  <a:pt x="11631" y="136404"/>
                  <a:pt x="6720" y="135873"/>
                  <a:pt x="3164" y="140332"/>
                </a:cubicBezTo>
                <a:cubicBezTo>
                  <a:pt x="-392" y="144791"/>
                  <a:pt x="-3036" y="143607"/>
                  <a:pt x="7231" y="158279"/>
                </a:cubicBezTo>
                <a:cubicBezTo>
                  <a:pt x="17498" y="172951"/>
                  <a:pt x="31876" y="233575"/>
                  <a:pt x="64766" y="228365"/>
                </a:cubicBezTo>
                <a:cubicBezTo>
                  <a:pt x="97656" y="223155"/>
                  <a:pt x="175808" y="154576"/>
                  <a:pt x="204569" y="127017"/>
                </a:cubicBezTo>
                <a:cubicBezTo>
                  <a:pt x="233331" y="99458"/>
                  <a:pt x="215737" y="81709"/>
                  <a:pt x="237335" y="63009"/>
                </a:cubicBezTo>
                <a:cubicBezTo>
                  <a:pt x="258933" y="44310"/>
                  <a:pt x="330687" y="24351"/>
                  <a:pt x="334156" y="14820"/>
                </a:cubicBez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sp>
        <p:nvSpPr>
          <p:cNvPr id="218" name="Google Shape;218;p15"/>
          <p:cNvSpPr/>
          <p:nvPr/>
        </p:nvSpPr>
        <p:spPr>
          <a:xfrm flipH="1" rot="-2054832">
            <a:off x="287021" y="1622221"/>
            <a:ext cx="10107722" cy="6762320"/>
          </a:xfrm>
          <a:custGeom>
            <a:rect b="b" l="l" r="r" t="t"/>
            <a:pathLst>
              <a:path extrusionOk="0" h="228681" w="334309">
                <a:moveTo>
                  <a:pt x="334156" y="14820"/>
                </a:moveTo>
                <a:cubicBezTo>
                  <a:pt x="337625" y="5289"/>
                  <a:pt x="281271" y="-7695"/>
                  <a:pt x="258147" y="5825"/>
                </a:cubicBezTo>
                <a:cubicBezTo>
                  <a:pt x="235023" y="19345"/>
                  <a:pt x="220970" y="78400"/>
                  <a:pt x="195411" y="95938"/>
                </a:cubicBezTo>
                <a:cubicBezTo>
                  <a:pt x="169852" y="113477"/>
                  <a:pt x="132599" y="105125"/>
                  <a:pt x="104792" y="111056"/>
                </a:cubicBezTo>
                <a:cubicBezTo>
                  <a:pt x="76985" y="116987"/>
                  <a:pt x="45507" y="126646"/>
                  <a:pt x="28569" y="131525"/>
                </a:cubicBezTo>
                <a:cubicBezTo>
                  <a:pt x="11631" y="136404"/>
                  <a:pt x="6720" y="135873"/>
                  <a:pt x="3164" y="140332"/>
                </a:cubicBezTo>
                <a:cubicBezTo>
                  <a:pt x="-392" y="144791"/>
                  <a:pt x="-3036" y="143607"/>
                  <a:pt x="7231" y="158279"/>
                </a:cubicBezTo>
                <a:cubicBezTo>
                  <a:pt x="17498" y="172951"/>
                  <a:pt x="31876" y="233575"/>
                  <a:pt x="64766" y="228365"/>
                </a:cubicBezTo>
                <a:cubicBezTo>
                  <a:pt x="97656" y="223155"/>
                  <a:pt x="175808" y="154576"/>
                  <a:pt x="204569" y="127017"/>
                </a:cubicBezTo>
                <a:cubicBezTo>
                  <a:pt x="233331" y="99458"/>
                  <a:pt x="215737" y="81709"/>
                  <a:pt x="237335" y="63009"/>
                </a:cubicBezTo>
                <a:cubicBezTo>
                  <a:pt x="258933" y="44310"/>
                  <a:pt x="330687" y="24351"/>
                  <a:pt x="334156" y="14820"/>
                </a:cubicBez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sp>
        <p:nvSpPr>
          <p:cNvPr id="219" name="Google Shape;219;p15"/>
          <p:cNvSpPr txBox="1"/>
          <p:nvPr>
            <p:ph idx="1" type="subTitle"/>
          </p:nvPr>
        </p:nvSpPr>
        <p:spPr>
          <a:xfrm flipH="1">
            <a:off x="715125" y="3442975"/>
            <a:ext cx="37677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0" name="Google Shape;220;p15"/>
          <p:cNvSpPr txBox="1"/>
          <p:nvPr>
            <p:ph type="ctrTitle"/>
          </p:nvPr>
        </p:nvSpPr>
        <p:spPr>
          <a:xfrm flipH="1">
            <a:off x="927525" y="2128086"/>
            <a:ext cx="3342900" cy="12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1" name="Google Shape;221;p15"/>
          <p:cNvSpPr txBox="1"/>
          <p:nvPr>
            <p:ph hasCustomPrompt="1" idx="2" type="title"/>
          </p:nvPr>
        </p:nvSpPr>
        <p:spPr>
          <a:xfrm>
            <a:off x="1713061" y="1375375"/>
            <a:ext cx="17103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>
            <a:r>
              <a:t>xx%</a:t>
            </a:r>
          </a:p>
        </p:txBody>
      </p:sp>
      <p:grpSp>
        <p:nvGrpSpPr>
          <p:cNvPr id="222" name="Google Shape;222;p15"/>
          <p:cNvGrpSpPr/>
          <p:nvPr/>
        </p:nvGrpSpPr>
        <p:grpSpPr>
          <a:xfrm>
            <a:off x="8164225" y="1554050"/>
            <a:ext cx="264675" cy="222000"/>
            <a:chOff x="1858425" y="4612725"/>
            <a:chExt cx="264675" cy="222000"/>
          </a:xfrm>
        </p:grpSpPr>
        <p:cxnSp>
          <p:nvCxnSpPr>
            <p:cNvPr id="223" name="Google Shape;223;p15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15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15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15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BLANK_1_2_1_1_2">
    <p:bg>
      <p:bgPr>
        <a:solidFill>
          <a:srgbClr val="191919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/>
          <p:nvPr/>
        </p:nvSpPr>
        <p:spPr>
          <a:xfrm flipH="1" rot="-903692">
            <a:off x="-2259708" y="2435761"/>
            <a:ext cx="11932163" cy="6058885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6"/>
          <p:cNvSpPr/>
          <p:nvPr/>
        </p:nvSpPr>
        <p:spPr>
          <a:xfrm flipH="1" rot="-903692">
            <a:off x="-1881006" y="2827827"/>
            <a:ext cx="11932163" cy="6058885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"/>
          <p:cNvSpPr/>
          <p:nvPr/>
        </p:nvSpPr>
        <p:spPr>
          <a:xfrm flipH="1" rot="8946134">
            <a:off x="-1289549" y="-3224604"/>
            <a:ext cx="11077274" cy="7349334"/>
          </a:xfrm>
          <a:custGeom>
            <a:rect b="b" l="l" r="r" t="t"/>
            <a:pathLst>
              <a:path extrusionOk="0" h="228681" w="334309">
                <a:moveTo>
                  <a:pt x="334156" y="14820"/>
                </a:moveTo>
                <a:cubicBezTo>
                  <a:pt x="337625" y="5289"/>
                  <a:pt x="281271" y="-7695"/>
                  <a:pt x="258147" y="5825"/>
                </a:cubicBezTo>
                <a:cubicBezTo>
                  <a:pt x="235023" y="19345"/>
                  <a:pt x="220970" y="78400"/>
                  <a:pt x="195411" y="95938"/>
                </a:cubicBezTo>
                <a:cubicBezTo>
                  <a:pt x="169852" y="113477"/>
                  <a:pt x="132599" y="105125"/>
                  <a:pt x="104792" y="111056"/>
                </a:cubicBezTo>
                <a:cubicBezTo>
                  <a:pt x="76985" y="116987"/>
                  <a:pt x="45507" y="126646"/>
                  <a:pt x="28569" y="131525"/>
                </a:cubicBezTo>
                <a:cubicBezTo>
                  <a:pt x="11631" y="136404"/>
                  <a:pt x="6720" y="135873"/>
                  <a:pt x="3164" y="140332"/>
                </a:cubicBezTo>
                <a:cubicBezTo>
                  <a:pt x="-392" y="144791"/>
                  <a:pt x="-3036" y="143607"/>
                  <a:pt x="7231" y="158279"/>
                </a:cubicBezTo>
                <a:cubicBezTo>
                  <a:pt x="17498" y="172951"/>
                  <a:pt x="31876" y="233575"/>
                  <a:pt x="64766" y="228365"/>
                </a:cubicBezTo>
                <a:cubicBezTo>
                  <a:pt x="97656" y="223155"/>
                  <a:pt x="175808" y="154576"/>
                  <a:pt x="204569" y="127017"/>
                </a:cubicBezTo>
                <a:cubicBezTo>
                  <a:pt x="233331" y="99458"/>
                  <a:pt x="215737" y="81709"/>
                  <a:pt x="237335" y="63009"/>
                </a:cubicBezTo>
                <a:cubicBezTo>
                  <a:pt x="258933" y="44310"/>
                  <a:pt x="330687" y="24351"/>
                  <a:pt x="334156" y="14820"/>
                </a:cubicBez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sp>
        <p:nvSpPr>
          <p:cNvPr id="231" name="Google Shape;231;p16"/>
          <p:cNvSpPr/>
          <p:nvPr/>
        </p:nvSpPr>
        <p:spPr>
          <a:xfrm flipH="1" rot="8946134">
            <a:off x="-1344503" y="-3536783"/>
            <a:ext cx="11077274" cy="7349334"/>
          </a:xfrm>
          <a:custGeom>
            <a:rect b="b" l="l" r="r" t="t"/>
            <a:pathLst>
              <a:path extrusionOk="0" h="228681" w="334309">
                <a:moveTo>
                  <a:pt x="334156" y="14820"/>
                </a:moveTo>
                <a:cubicBezTo>
                  <a:pt x="337625" y="5289"/>
                  <a:pt x="281271" y="-7695"/>
                  <a:pt x="258147" y="5825"/>
                </a:cubicBezTo>
                <a:cubicBezTo>
                  <a:pt x="235023" y="19345"/>
                  <a:pt x="220970" y="78400"/>
                  <a:pt x="195411" y="95938"/>
                </a:cubicBezTo>
                <a:cubicBezTo>
                  <a:pt x="169852" y="113477"/>
                  <a:pt x="132599" y="105125"/>
                  <a:pt x="104792" y="111056"/>
                </a:cubicBezTo>
                <a:cubicBezTo>
                  <a:pt x="76985" y="116987"/>
                  <a:pt x="45507" y="126646"/>
                  <a:pt x="28569" y="131525"/>
                </a:cubicBezTo>
                <a:cubicBezTo>
                  <a:pt x="11631" y="136404"/>
                  <a:pt x="6720" y="135873"/>
                  <a:pt x="3164" y="140332"/>
                </a:cubicBezTo>
                <a:cubicBezTo>
                  <a:pt x="-392" y="144791"/>
                  <a:pt x="-3036" y="143607"/>
                  <a:pt x="7231" y="158279"/>
                </a:cubicBezTo>
                <a:cubicBezTo>
                  <a:pt x="17498" y="172951"/>
                  <a:pt x="31876" y="233575"/>
                  <a:pt x="64766" y="228365"/>
                </a:cubicBezTo>
                <a:cubicBezTo>
                  <a:pt x="97656" y="223155"/>
                  <a:pt x="175808" y="154576"/>
                  <a:pt x="204569" y="127017"/>
                </a:cubicBezTo>
                <a:cubicBezTo>
                  <a:pt x="233331" y="99458"/>
                  <a:pt x="215737" y="81709"/>
                  <a:pt x="237335" y="63009"/>
                </a:cubicBezTo>
                <a:cubicBezTo>
                  <a:pt x="258933" y="44310"/>
                  <a:pt x="330687" y="24351"/>
                  <a:pt x="334156" y="14820"/>
                </a:cubicBez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sp>
        <p:nvSpPr>
          <p:cNvPr id="232" name="Google Shape;232;p16"/>
          <p:cNvSpPr txBox="1"/>
          <p:nvPr>
            <p:ph idx="1" type="subTitle"/>
          </p:nvPr>
        </p:nvSpPr>
        <p:spPr>
          <a:xfrm flipH="1">
            <a:off x="4151450" y="3247450"/>
            <a:ext cx="37677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3" name="Google Shape;233;p16"/>
          <p:cNvSpPr txBox="1"/>
          <p:nvPr>
            <p:ph type="ctrTitle"/>
          </p:nvPr>
        </p:nvSpPr>
        <p:spPr>
          <a:xfrm flipH="1">
            <a:off x="4363875" y="1925736"/>
            <a:ext cx="3342900" cy="12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4" name="Google Shape;234;p16"/>
          <p:cNvSpPr txBox="1"/>
          <p:nvPr>
            <p:ph hasCustomPrompt="1" idx="2" type="title"/>
          </p:nvPr>
        </p:nvSpPr>
        <p:spPr>
          <a:xfrm>
            <a:off x="5180161" y="1169075"/>
            <a:ext cx="17103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2_2">
    <p:bg>
      <p:bgPr>
        <a:solidFill>
          <a:srgbClr val="191919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/>
          <p:nvPr/>
        </p:nvSpPr>
        <p:spPr>
          <a:xfrm rot="1001129">
            <a:off x="-1120601" y="1396587"/>
            <a:ext cx="14095371" cy="7623179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"/>
          <p:cNvSpPr/>
          <p:nvPr/>
        </p:nvSpPr>
        <p:spPr>
          <a:xfrm rot="1001164">
            <a:off x="-1323132" y="1930671"/>
            <a:ext cx="13846306" cy="7927067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7"/>
          <p:cNvSpPr txBox="1"/>
          <p:nvPr>
            <p:ph type="title"/>
          </p:nvPr>
        </p:nvSpPr>
        <p:spPr>
          <a:xfrm>
            <a:off x="715100" y="447485"/>
            <a:ext cx="73152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9" name="Google Shape;239;p17"/>
          <p:cNvSpPr txBox="1"/>
          <p:nvPr>
            <p:ph hasCustomPrompt="1" idx="2" type="title"/>
          </p:nvPr>
        </p:nvSpPr>
        <p:spPr>
          <a:xfrm>
            <a:off x="2951038" y="1688367"/>
            <a:ext cx="13716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>
            <a:r>
              <a:t>xx%</a:t>
            </a:r>
          </a:p>
        </p:txBody>
      </p:sp>
      <p:sp>
        <p:nvSpPr>
          <p:cNvPr id="240" name="Google Shape;240;p17"/>
          <p:cNvSpPr txBox="1"/>
          <p:nvPr>
            <p:ph hasCustomPrompt="1" idx="3" type="title"/>
          </p:nvPr>
        </p:nvSpPr>
        <p:spPr>
          <a:xfrm>
            <a:off x="1327477" y="1300550"/>
            <a:ext cx="8817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>
            <a:r>
              <a:t>xx%</a:t>
            </a:r>
          </a:p>
        </p:txBody>
      </p:sp>
      <p:sp>
        <p:nvSpPr>
          <p:cNvPr id="241" name="Google Shape;241;p17"/>
          <p:cNvSpPr txBox="1"/>
          <p:nvPr>
            <p:ph hasCustomPrompt="1" idx="4" type="title"/>
          </p:nvPr>
        </p:nvSpPr>
        <p:spPr>
          <a:xfrm>
            <a:off x="6634179" y="2460977"/>
            <a:ext cx="13716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>
            <a:r>
              <a:t>xx%</a:t>
            </a:r>
          </a:p>
        </p:txBody>
      </p:sp>
      <p:sp>
        <p:nvSpPr>
          <p:cNvPr id="242" name="Google Shape;242;p17"/>
          <p:cNvSpPr txBox="1"/>
          <p:nvPr>
            <p:ph hasCustomPrompt="1" idx="5" type="title"/>
          </p:nvPr>
        </p:nvSpPr>
        <p:spPr>
          <a:xfrm>
            <a:off x="4792621" y="2068600"/>
            <a:ext cx="13716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>
            <a:r>
              <a:t>xx%</a:t>
            </a:r>
          </a:p>
        </p:txBody>
      </p:sp>
      <p:sp>
        <p:nvSpPr>
          <p:cNvPr id="243" name="Google Shape;243;p17"/>
          <p:cNvSpPr txBox="1"/>
          <p:nvPr>
            <p:ph idx="1" type="subTitle"/>
          </p:nvPr>
        </p:nvSpPr>
        <p:spPr>
          <a:xfrm>
            <a:off x="972455" y="1989050"/>
            <a:ext cx="1645800" cy="45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2F2F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44" name="Google Shape;244;p17"/>
          <p:cNvSpPr txBox="1"/>
          <p:nvPr>
            <p:ph idx="6" type="subTitle"/>
          </p:nvPr>
        </p:nvSpPr>
        <p:spPr>
          <a:xfrm>
            <a:off x="2813938" y="2384362"/>
            <a:ext cx="1645800" cy="45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2F2F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45" name="Google Shape;245;p17"/>
          <p:cNvSpPr txBox="1"/>
          <p:nvPr>
            <p:ph idx="7" type="subTitle"/>
          </p:nvPr>
        </p:nvSpPr>
        <p:spPr>
          <a:xfrm>
            <a:off x="4655521" y="2770212"/>
            <a:ext cx="1645800" cy="45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2F2F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46" name="Google Shape;246;p17"/>
          <p:cNvSpPr txBox="1"/>
          <p:nvPr>
            <p:ph idx="8" type="subTitle"/>
          </p:nvPr>
        </p:nvSpPr>
        <p:spPr>
          <a:xfrm>
            <a:off x="6497079" y="3156475"/>
            <a:ext cx="1645800" cy="45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2F2F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47" name="Google Shape;247;p17"/>
          <p:cNvSpPr txBox="1"/>
          <p:nvPr>
            <p:ph idx="9" type="subTitle"/>
          </p:nvPr>
        </p:nvSpPr>
        <p:spPr>
          <a:xfrm>
            <a:off x="972455" y="2357857"/>
            <a:ext cx="1645800" cy="83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48" name="Google Shape;248;p17"/>
          <p:cNvSpPr txBox="1"/>
          <p:nvPr>
            <p:ph idx="13" type="subTitle"/>
          </p:nvPr>
        </p:nvSpPr>
        <p:spPr>
          <a:xfrm>
            <a:off x="2813963" y="2754670"/>
            <a:ext cx="1645800" cy="83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49" name="Google Shape;249;p17"/>
          <p:cNvSpPr txBox="1"/>
          <p:nvPr>
            <p:ph idx="14" type="subTitle"/>
          </p:nvPr>
        </p:nvSpPr>
        <p:spPr>
          <a:xfrm>
            <a:off x="4655521" y="3139045"/>
            <a:ext cx="1645800" cy="83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50" name="Google Shape;250;p17"/>
          <p:cNvSpPr txBox="1"/>
          <p:nvPr>
            <p:ph idx="15" type="subTitle"/>
          </p:nvPr>
        </p:nvSpPr>
        <p:spPr>
          <a:xfrm>
            <a:off x="6497079" y="3526757"/>
            <a:ext cx="1645800" cy="83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grpSp>
        <p:nvGrpSpPr>
          <p:cNvPr id="251" name="Google Shape;251;p17"/>
          <p:cNvGrpSpPr/>
          <p:nvPr/>
        </p:nvGrpSpPr>
        <p:grpSpPr>
          <a:xfrm rot="5400000">
            <a:off x="7691340" y="1363421"/>
            <a:ext cx="2148655" cy="84630"/>
            <a:chOff x="1593183" y="4904561"/>
            <a:chExt cx="3994524" cy="157335"/>
          </a:xfrm>
        </p:grpSpPr>
        <p:sp>
          <p:nvSpPr>
            <p:cNvPr id="252" name="Google Shape;252;p17"/>
            <p:cNvSpPr/>
            <p:nvPr/>
          </p:nvSpPr>
          <p:spPr>
            <a:xfrm>
              <a:off x="1593183" y="4904561"/>
              <a:ext cx="184219" cy="157335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2137981" y="4904561"/>
              <a:ext cx="183563" cy="157335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2682123" y="4904561"/>
              <a:ext cx="182908" cy="157335"/>
            </a:xfrm>
            <a:custGeom>
              <a:rect b="b" l="l" r="r" t="t"/>
              <a:pathLst>
                <a:path extrusionOk="0" h="240" w="279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3225610" y="4904561"/>
              <a:ext cx="183563" cy="157335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3769752" y="4904561"/>
              <a:ext cx="183563" cy="157335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4313894" y="4904561"/>
              <a:ext cx="184219" cy="157335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4858691" y="4904561"/>
              <a:ext cx="184219" cy="157335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5403489" y="4904561"/>
              <a:ext cx="184219" cy="157335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3_1_1_1_1"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"/>
          <p:cNvSpPr txBox="1"/>
          <p:nvPr>
            <p:ph type="title"/>
          </p:nvPr>
        </p:nvSpPr>
        <p:spPr>
          <a:xfrm>
            <a:off x="715100" y="438225"/>
            <a:ext cx="795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9pPr>
          </a:lstStyle>
          <a:p/>
        </p:txBody>
      </p:sp>
      <p:sp>
        <p:nvSpPr>
          <p:cNvPr id="262" name="Google Shape;262;p18"/>
          <p:cNvSpPr/>
          <p:nvPr/>
        </p:nvSpPr>
        <p:spPr>
          <a:xfrm flipH="1" rot="-1171552">
            <a:off x="-1394101" y="2786036"/>
            <a:ext cx="11932204" cy="6058874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3" name="Google Shape;263;p18"/>
          <p:cNvGrpSpPr/>
          <p:nvPr/>
        </p:nvGrpSpPr>
        <p:grpSpPr>
          <a:xfrm>
            <a:off x="2170776" y="4434249"/>
            <a:ext cx="1608509" cy="174242"/>
            <a:chOff x="7696550" y="850149"/>
            <a:chExt cx="1671873" cy="181125"/>
          </a:xfrm>
        </p:grpSpPr>
        <p:sp>
          <p:nvSpPr>
            <p:cNvPr id="264" name="Google Shape;264;p18"/>
            <p:cNvSpPr/>
            <p:nvPr/>
          </p:nvSpPr>
          <p:spPr>
            <a:xfrm>
              <a:off x="7696550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7811023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7925280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8039754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7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8154227" y="850149"/>
              <a:ext cx="60374" cy="51936"/>
            </a:xfrm>
            <a:custGeom>
              <a:rect b="b" l="l" r="r" t="t"/>
              <a:pathLst>
                <a:path extrusionOk="0" h="240" w="279">
                  <a:moveTo>
                    <a:pt x="159" y="1"/>
                  </a:moveTo>
                  <a:cubicBezTo>
                    <a:pt x="53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8268484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59" y="1"/>
                  </a:moveTo>
                  <a:cubicBezTo>
                    <a:pt x="53" y="1"/>
                    <a:pt x="1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8382741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8497215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8611472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8725729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0" y="229"/>
                    <a:pt x="131" y="240"/>
                    <a:pt x="160" y="240"/>
                  </a:cubicBezTo>
                  <a:cubicBezTo>
                    <a:pt x="222" y="240"/>
                    <a:pt x="280" y="192"/>
                    <a:pt x="280" y="120"/>
                  </a:cubicBezTo>
                  <a:cubicBezTo>
                    <a:pt x="280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8840418" y="850149"/>
              <a:ext cx="60374" cy="51936"/>
            </a:xfrm>
            <a:custGeom>
              <a:rect b="b" l="l" r="r" t="t"/>
              <a:pathLst>
                <a:path extrusionOk="0" h="240" w="279">
                  <a:moveTo>
                    <a:pt x="159" y="1"/>
                  </a:moveTo>
                  <a:cubicBezTo>
                    <a:pt x="53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8954459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8049924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8164181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8278655" y="979338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8392912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8507169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8621642" y="979338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8736116" y="979338"/>
              <a:ext cx="60374" cy="51936"/>
            </a:xfrm>
            <a:custGeom>
              <a:rect b="b" l="l" r="r" t="t"/>
              <a:pathLst>
                <a:path extrusionOk="0" h="240" w="279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8850373" y="979338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8964846" y="979338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9079103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9193360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9307617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18"/>
          <p:cNvGrpSpPr/>
          <p:nvPr/>
        </p:nvGrpSpPr>
        <p:grpSpPr>
          <a:xfrm>
            <a:off x="8428900" y="313000"/>
            <a:ext cx="264675" cy="222000"/>
            <a:chOff x="1858425" y="4612725"/>
            <a:chExt cx="264675" cy="222000"/>
          </a:xfrm>
        </p:grpSpPr>
        <p:cxnSp>
          <p:nvCxnSpPr>
            <p:cNvPr id="289" name="Google Shape;289;p18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18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18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18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3_2_1">
    <p:bg>
      <p:bgPr>
        <a:solidFill>
          <a:schemeClr val="dk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"/>
          <p:cNvSpPr/>
          <p:nvPr/>
        </p:nvSpPr>
        <p:spPr>
          <a:xfrm flipH="1" rot="-1001164">
            <a:off x="-2600357" y="1683168"/>
            <a:ext cx="13846306" cy="7927067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9"/>
          <p:cNvSpPr txBox="1"/>
          <p:nvPr>
            <p:ph type="title"/>
          </p:nvPr>
        </p:nvSpPr>
        <p:spPr>
          <a:xfrm>
            <a:off x="715100" y="443941"/>
            <a:ext cx="729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9pPr>
          </a:lstStyle>
          <a:p/>
        </p:txBody>
      </p:sp>
      <p:grpSp>
        <p:nvGrpSpPr>
          <p:cNvPr id="296" name="Google Shape;296;p19"/>
          <p:cNvGrpSpPr/>
          <p:nvPr/>
        </p:nvGrpSpPr>
        <p:grpSpPr>
          <a:xfrm>
            <a:off x="2986925" y="4608500"/>
            <a:ext cx="264675" cy="222000"/>
            <a:chOff x="1858425" y="4612725"/>
            <a:chExt cx="264675" cy="222000"/>
          </a:xfrm>
        </p:grpSpPr>
        <p:cxnSp>
          <p:nvCxnSpPr>
            <p:cNvPr id="297" name="Google Shape;297;p19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19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19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19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_1_2_1">
    <p:bg>
      <p:bgPr>
        <a:solidFill>
          <a:schemeClr val="dk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/>
          <p:nvPr/>
        </p:nvSpPr>
        <p:spPr>
          <a:xfrm flipH="1" rot="67">
            <a:off x="-5941624" y="1672709"/>
            <a:ext cx="11932278" cy="6059048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0"/>
          <p:cNvSpPr/>
          <p:nvPr/>
        </p:nvSpPr>
        <p:spPr>
          <a:xfrm rot="-8674203">
            <a:off x="-1518991" y="-5974516"/>
            <a:ext cx="14095423" cy="7623127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5003100" y="404450"/>
            <a:ext cx="276000" cy="345500"/>
          </a:xfrm>
          <a:custGeom>
            <a:rect b="b" l="l" r="r" t="t"/>
            <a:pathLst>
              <a:path extrusionOk="0" h="13820" w="11040">
                <a:moveTo>
                  <a:pt x="547" y="1"/>
                </a:moveTo>
                <a:cubicBezTo>
                  <a:pt x="268" y="1"/>
                  <a:pt x="0" y="265"/>
                  <a:pt x="74" y="583"/>
                </a:cubicBezTo>
                <a:lnTo>
                  <a:pt x="2942" y="13492"/>
                </a:lnTo>
                <a:cubicBezTo>
                  <a:pt x="3015" y="13710"/>
                  <a:pt x="3207" y="13820"/>
                  <a:pt x="3393" y="13820"/>
                </a:cubicBezTo>
                <a:cubicBezTo>
                  <a:pt x="3549" y="13820"/>
                  <a:pt x="3700" y="13744"/>
                  <a:pt x="3776" y="13592"/>
                </a:cubicBezTo>
                <a:lnTo>
                  <a:pt x="5644" y="9656"/>
                </a:lnTo>
                <a:cubicBezTo>
                  <a:pt x="5744" y="9489"/>
                  <a:pt x="5911" y="9389"/>
                  <a:pt x="6078" y="9389"/>
                </a:cubicBezTo>
                <a:lnTo>
                  <a:pt x="10414" y="9623"/>
                </a:lnTo>
                <a:cubicBezTo>
                  <a:pt x="10427" y="9624"/>
                  <a:pt x="10440" y="9624"/>
                  <a:pt x="10453" y="9624"/>
                </a:cubicBezTo>
                <a:cubicBezTo>
                  <a:pt x="10860" y="9624"/>
                  <a:pt x="11039" y="9114"/>
                  <a:pt x="10748" y="8855"/>
                </a:cubicBezTo>
                <a:lnTo>
                  <a:pt x="841" y="116"/>
                </a:lnTo>
                <a:cubicBezTo>
                  <a:pt x="752" y="36"/>
                  <a:pt x="649" y="1"/>
                  <a:pt x="5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5" name="Google Shape;305;p20"/>
          <p:cNvSpPr txBox="1"/>
          <p:nvPr>
            <p:ph type="title"/>
          </p:nvPr>
        </p:nvSpPr>
        <p:spPr>
          <a:xfrm>
            <a:off x="715100" y="443941"/>
            <a:ext cx="729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_2_1_1">
    <p:bg>
      <p:bgPr>
        <a:solidFill>
          <a:srgbClr val="191919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 flipH="1" rot="9896308">
            <a:off x="-738006" y="-3076956"/>
            <a:ext cx="11932163" cy="6058885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 flipH="1" rot="9896308">
            <a:off x="-1116708" y="-3469022"/>
            <a:ext cx="11932163" cy="6058885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 rot="2573094">
            <a:off x="-3304311" y="2346744"/>
            <a:ext cx="8358612" cy="5717632"/>
          </a:xfrm>
          <a:custGeom>
            <a:rect b="b" l="l" r="r" t="t"/>
            <a:pathLst>
              <a:path extrusionOk="0" h="228681" w="334309">
                <a:moveTo>
                  <a:pt x="334156" y="14820"/>
                </a:moveTo>
                <a:cubicBezTo>
                  <a:pt x="337625" y="5289"/>
                  <a:pt x="281271" y="-7695"/>
                  <a:pt x="258147" y="5825"/>
                </a:cubicBezTo>
                <a:cubicBezTo>
                  <a:pt x="235023" y="19345"/>
                  <a:pt x="220970" y="78400"/>
                  <a:pt x="195411" y="95938"/>
                </a:cubicBezTo>
                <a:cubicBezTo>
                  <a:pt x="169852" y="113477"/>
                  <a:pt x="132599" y="105125"/>
                  <a:pt x="104792" y="111056"/>
                </a:cubicBezTo>
                <a:cubicBezTo>
                  <a:pt x="76985" y="116987"/>
                  <a:pt x="45507" y="126646"/>
                  <a:pt x="28569" y="131525"/>
                </a:cubicBezTo>
                <a:cubicBezTo>
                  <a:pt x="11631" y="136404"/>
                  <a:pt x="6720" y="135873"/>
                  <a:pt x="3164" y="140332"/>
                </a:cubicBezTo>
                <a:cubicBezTo>
                  <a:pt x="-392" y="144791"/>
                  <a:pt x="-3036" y="143607"/>
                  <a:pt x="7231" y="158279"/>
                </a:cubicBezTo>
                <a:cubicBezTo>
                  <a:pt x="17498" y="172951"/>
                  <a:pt x="31876" y="233575"/>
                  <a:pt x="64766" y="228365"/>
                </a:cubicBezTo>
                <a:cubicBezTo>
                  <a:pt x="97656" y="223155"/>
                  <a:pt x="175808" y="154576"/>
                  <a:pt x="204569" y="127017"/>
                </a:cubicBezTo>
                <a:cubicBezTo>
                  <a:pt x="233331" y="99458"/>
                  <a:pt x="215737" y="81709"/>
                  <a:pt x="237335" y="63009"/>
                </a:cubicBezTo>
                <a:cubicBezTo>
                  <a:pt x="258933" y="44310"/>
                  <a:pt x="330687" y="24351"/>
                  <a:pt x="334156" y="14820"/>
                </a:cubicBez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sp>
        <p:nvSpPr>
          <p:cNvPr id="42" name="Google Shape;42;p3"/>
          <p:cNvSpPr/>
          <p:nvPr/>
        </p:nvSpPr>
        <p:spPr>
          <a:xfrm rot="2573094">
            <a:off x="-3339722" y="2658923"/>
            <a:ext cx="8358612" cy="5717632"/>
          </a:xfrm>
          <a:custGeom>
            <a:rect b="b" l="l" r="r" t="t"/>
            <a:pathLst>
              <a:path extrusionOk="0" h="228681" w="334309">
                <a:moveTo>
                  <a:pt x="334156" y="14820"/>
                </a:moveTo>
                <a:cubicBezTo>
                  <a:pt x="337625" y="5289"/>
                  <a:pt x="281271" y="-7695"/>
                  <a:pt x="258147" y="5825"/>
                </a:cubicBezTo>
                <a:cubicBezTo>
                  <a:pt x="235023" y="19345"/>
                  <a:pt x="220970" y="78400"/>
                  <a:pt x="195411" y="95938"/>
                </a:cubicBezTo>
                <a:cubicBezTo>
                  <a:pt x="169852" y="113477"/>
                  <a:pt x="132599" y="105125"/>
                  <a:pt x="104792" y="111056"/>
                </a:cubicBezTo>
                <a:cubicBezTo>
                  <a:pt x="76985" y="116987"/>
                  <a:pt x="45507" y="126646"/>
                  <a:pt x="28569" y="131525"/>
                </a:cubicBezTo>
                <a:cubicBezTo>
                  <a:pt x="11631" y="136404"/>
                  <a:pt x="6720" y="135873"/>
                  <a:pt x="3164" y="140332"/>
                </a:cubicBezTo>
                <a:cubicBezTo>
                  <a:pt x="-392" y="144791"/>
                  <a:pt x="-3036" y="143607"/>
                  <a:pt x="7231" y="158279"/>
                </a:cubicBezTo>
                <a:cubicBezTo>
                  <a:pt x="17498" y="172951"/>
                  <a:pt x="31876" y="233575"/>
                  <a:pt x="64766" y="228365"/>
                </a:cubicBezTo>
                <a:cubicBezTo>
                  <a:pt x="97656" y="223155"/>
                  <a:pt x="175808" y="154576"/>
                  <a:pt x="204569" y="127017"/>
                </a:cubicBezTo>
                <a:cubicBezTo>
                  <a:pt x="233331" y="99458"/>
                  <a:pt x="215737" y="81709"/>
                  <a:pt x="237335" y="63009"/>
                </a:cubicBezTo>
                <a:cubicBezTo>
                  <a:pt x="258933" y="44310"/>
                  <a:pt x="330687" y="24351"/>
                  <a:pt x="334156" y="14820"/>
                </a:cubicBez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sp>
        <p:nvSpPr>
          <p:cNvPr id="43" name="Google Shape;43;p3"/>
          <p:cNvSpPr txBox="1"/>
          <p:nvPr>
            <p:ph idx="1" type="subTitle"/>
          </p:nvPr>
        </p:nvSpPr>
        <p:spPr>
          <a:xfrm flipH="1">
            <a:off x="715100" y="3915725"/>
            <a:ext cx="37677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" name="Google Shape;44;p3"/>
          <p:cNvSpPr txBox="1"/>
          <p:nvPr>
            <p:ph type="ctrTitle"/>
          </p:nvPr>
        </p:nvSpPr>
        <p:spPr>
          <a:xfrm flipH="1">
            <a:off x="927525" y="2591136"/>
            <a:ext cx="3342900" cy="12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" name="Google Shape;45;p3"/>
          <p:cNvSpPr txBox="1"/>
          <p:nvPr>
            <p:ph hasCustomPrompt="1" idx="2" type="title"/>
          </p:nvPr>
        </p:nvSpPr>
        <p:spPr>
          <a:xfrm>
            <a:off x="1713061" y="1831600"/>
            <a:ext cx="17103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rgbClr val="191919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/>
          <p:nvPr>
            <p:ph type="title"/>
          </p:nvPr>
        </p:nvSpPr>
        <p:spPr>
          <a:xfrm>
            <a:off x="715100" y="222215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8" name="Google Shape;308;p21"/>
          <p:cNvSpPr txBox="1"/>
          <p:nvPr>
            <p:ph idx="1" type="subTitle"/>
          </p:nvPr>
        </p:nvSpPr>
        <p:spPr>
          <a:xfrm>
            <a:off x="715100" y="610625"/>
            <a:ext cx="58026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9" name="Google Shape;309;p21"/>
          <p:cNvSpPr/>
          <p:nvPr/>
        </p:nvSpPr>
        <p:spPr>
          <a:xfrm rot="1001164">
            <a:off x="-2351157" y="1410668"/>
            <a:ext cx="13846306" cy="7927067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0" name="Google Shape;310;p21"/>
          <p:cNvGrpSpPr/>
          <p:nvPr/>
        </p:nvGrpSpPr>
        <p:grpSpPr>
          <a:xfrm>
            <a:off x="8428900" y="313000"/>
            <a:ext cx="264675" cy="222000"/>
            <a:chOff x="1858425" y="4612725"/>
            <a:chExt cx="264675" cy="222000"/>
          </a:xfrm>
        </p:grpSpPr>
        <p:cxnSp>
          <p:nvCxnSpPr>
            <p:cNvPr id="311" name="Google Shape;311;p21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21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21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21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APTION_ONLY_2">
    <p:bg>
      <p:bgPr>
        <a:solidFill>
          <a:srgbClr val="191919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/>
          <p:nvPr>
            <p:ph type="title"/>
          </p:nvPr>
        </p:nvSpPr>
        <p:spPr>
          <a:xfrm>
            <a:off x="715100" y="2106863"/>
            <a:ext cx="3885600" cy="7233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7" name="Google Shape;317;p22"/>
          <p:cNvSpPr/>
          <p:nvPr/>
        </p:nvSpPr>
        <p:spPr>
          <a:xfrm rot="-180173">
            <a:off x="1147796" y="2108809"/>
            <a:ext cx="11932030" cy="6058917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2"/>
          <p:cNvSpPr/>
          <p:nvPr/>
        </p:nvSpPr>
        <p:spPr>
          <a:xfrm rot="-9754832">
            <a:off x="-1634353" y="-3097560"/>
            <a:ext cx="11932281" cy="6058961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2"/>
          <p:cNvSpPr txBox="1"/>
          <p:nvPr>
            <p:ph idx="1" type="subTitle"/>
          </p:nvPr>
        </p:nvSpPr>
        <p:spPr>
          <a:xfrm>
            <a:off x="715100" y="2880350"/>
            <a:ext cx="38856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0" name="Google Shape;320;p22"/>
          <p:cNvGrpSpPr/>
          <p:nvPr/>
        </p:nvGrpSpPr>
        <p:grpSpPr>
          <a:xfrm>
            <a:off x="450425" y="4608500"/>
            <a:ext cx="264675" cy="222000"/>
            <a:chOff x="1858425" y="4612725"/>
            <a:chExt cx="264675" cy="222000"/>
          </a:xfrm>
        </p:grpSpPr>
        <p:cxnSp>
          <p:nvCxnSpPr>
            <p:cNvPr id="321" name="Google Shape;321;p22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22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22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22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APTION_ONLY_2_1">
    <p:bg>
      <p:bgPr>
        <a:solidFill>
          <a:srgbClr val="191919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3"/>
          <p:cNvSpPr txBox="1"/>
          <p:nvPr>
            <p:ph type="title"/>
          </p:nvPr>
        </p:nvSpPr>
        <p:spPr>
          <a:xfrm>
            <a:off x="4503425" y="1820313"/>
            <a:ext cx="3885600" cy="7233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7" name="Google Shape;327;p23"/>
          <p:cNvSpPr/>
          <p:nvPr/>
        </p:nvSpPr>
        <p:spPr>
          <a:xfrm flipH="1" rot="180173">
            <a:off x="-3446676" y="2116534"/>
            <a:ext cx="11932030" cy="6058917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3"/>
          <p:cNvSpPr/>
          <p:nvPr/>
        </p:nvSpPr>
        <p:spPr>
          <a:xfrm flipH="1" rot="9754832">
            <a:off x="-664777" y="-3089835"/>
            <a:ext cx="11932281" cy="6058961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3"/>
          <p:cNvSpPr txBox="1"/>
          <p:nvPr>
            <p:ph idx="1" type="subTitle"/>
          </p:nvPr>
        </p:nvSpPr>
        <p:spPr>
          <a:xfrm>
            <a:off x="4120925" y="2585450"/>
            <a:ext cx="42681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23"/>
          <p:cNvSpPr/>
          <p:nvPr/>
        </p:nvSpPr>
        <p:spPr>
          <a:xfrm>
            <a:off x="4459250" y="1419125"/>
            <a:ext cx="276000" cy="345500"/>
          </a:xfrm>
          <a:custGeom>
            <a:rect b="b" l="l" r="r" t="t"/>
            <a:pathLst>
              <a:path extrusionOk="0" h="13820" w="11040">
                <a:moveTo>
                  <a:pt x="547" y="1"/>
                </a:moveTo>
                <a:cubicBezTo>
                  <a:pt x="268" y="1"/>
                  <a:pt x="0" y="265"/>
                  <a:pt x="74" y="583"/>
                </a:cubicBezTo>
                <a:lnTo>
                  <a:pt x="2942" y="13492"/>
                </a:lnTo>
                <a:cubicBezTo>
                  <a:pt x="3015" y="13710"/>
                  <a:pt x="3207" y="13820"/>
                  <a:pt x="3393" y="13820"/>
                </a:cubicBezTo>
                <a:cubicBezTo>
                  <a:pt x="3549" y="13820"/>
                  <a:pt x="3700" y="13744"/>
                  <a:pt x="3776" y="13592"/>
                </a:cubicBezTo>
                <a:lnTo>
                  <a:pt x="5644" y="9656"/>
                </a:lnTo>
                <a:cubicBezTo>
                  <a:pt x="5744" y="9489"/>
                  <a:pt x="5911" y="9389"/>
                  <a:pt x="6078" y="9389"/>
                </a:cubicBezTo>
                <a:lnTo>
                  <a:pt x="10414" y="9623"/>
                </a:lnTo>
                <a:cubicBezTo>
                  <a:pt x="10427" y="9624"/>
                  <a:pt x="10440" y="9624"/>
                  <a:pt x="10453" y="9624"/>
                </a:cubicBezTo>
                <a:cubicBezTo>
                  <a:pt x="10860" y="9624"/>
                  <a:pt x="11039" y="9114"/>
                  <a:pt x="10748" y="8855"/>
                </a:cubicBezTo>
                <a:lnTo>
                  <a:pt x="841" y="116"/>
                </a:lnTo>
                <a:cubicBezTo>
                  <a:pt x="752" y="36"/>
                  <a:pt x="649" y="1"/>
                  <a:pt x="5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31" name="Google Shape;331;p23"/>
          <p:cNvGrpSpPr/>
          <p:nvPr/>
        </p:nvGrpSpPr>
        <p:grpSpPr>
          <a:xfrm>
            <a:off x="8428900" y="4616225"/>
            <a:ext cx="264675" cy="222000"/>
            <a:chOff x="1858425" y="4612725"/>
            <a:chExt cx="264675" cy="222000"/>
          </a:xfrm>
        </p:grpSpPr>
        <p:cxnSp>
          <p:nvCxnSpPr>
            <p:cNvPr id="332" name="Google Shape;332;p23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23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23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23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ONLY_3_1_2_1_1">
    <p:bg>
      <p:bgPr>
        <a:solidFill>
          <a:schemeClr val="dk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"/>
          <p:cNvSpPr txBox="1"/>
          <p:nvPr>
            <p:ph type="title"/>
          </p:nvPr>
        </p:nvSpPr>
        <p:spPr>
          <a:xfrm>
            <a:off x="1146200" y="1975386"/>
            <a:ext cx="34206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D52B1E"/>
              </a:buClr>
              <a:buSzPts val="3500"/>
              <a:buNone/>
              <a:defRPr b="0" sz="1600">
                <a:solidFill>
                  <a:srgbClr val="D52B1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9pPr>
          </a:lstStyle>
          <a:p/>
        </p:txBody>
      </p:sp>
      <p:sp>
        <p:nvSpPr>
          <p:cNvPr id="338" name="Google Shape;338;p24"/>
          <p:cNvSpPr/>
          <p:nvPr/>
        </p:nvSpPr>
        <p:spPr>
          <a:xfrm rot="-67">
            <a:off x="814554" y="1346934"/>
            <a:ext cx="11932278" cy="6059048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4"/>
          <p:cNvSpPr/>
          <p:nvPr/>
        </p:nvSpPr>
        <p:spPr>
          <a:xfrm flipH="1" rot="8674203">
            <a:off x="-5097450" y="-5256316"/>
            <a:ext cx="14095423" cy="7623127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4"/>
          <p:cNvSpPr/>
          <p:nvPr/>
        </p:nvSpPr>
        <p:spPr>
          <a:xfrm>
            <a:off x="7576525" y="2164925"/>
            <a:ext cx="276000" cy="345500"/>
          </a:xfrm>
          <a:custGeom>
            <a:rect b="b" l="l" r="r" t="t"/>
            <a:pathLst>
              <a:path extrusionOk="0" h="13820" w="11040">
                <a:moveTo>
                  <a:pt x="547" y="1"/>
                </a:moveTo>
                <a:cubicBezTo>
                  <a:pt x="268" y="1"/>
                  <a:pt x="0" y="265"/>
                  <a:pt x="74" y="583"/>
                </a:cubicBezTo>
                <a:lnTo>
                  <a:pt x="2942" y="13492"/>
                </a:lnTo>
                <a:cubicBezTo>
                  <a:pt x="3015" y="13710"/>
                  <a:pt x="3207" y="13820"/>
                  <a:pt x="3393" y="13820"/>
                </a:cubicBezTo>
                <a:cubicBezTo>
                  <a:pt x="3549" y="13820"/>
                  <a:pt x="3700" y="13744"/>
                  <a:pt x="3776" y="13592"/>
                </a:cubicBezTo>
                <a:lnTo>
                  <a:pt x="5644" y="9656"/>
                </a:lnTo>
                <a:cubicBezTo>
                  <a:pt x="5744" y="9489"/>
                  <a:pt x="5911" y="9389"/>
                  <a:pt x="6078" y="9389"/>
                </a:cubicBezTo>
                <a:lnTo>
                  <a:pt x="10414" y="9623"/>
                </a:lnTo>
                <a:cubicBezTo>
                  <a:pt x="10427" y="9624"/>
                  <a:pt x="10440" y="9624"/>
                  <a:pt x="10453" y="9624"/>
                </a:cubicBezTo>
                <a:cubicBezTo>
                  <a:pt x="10860" y="9624"/>
                  <a:pt x="11039" y="9114"/>
                  <a:pt x="10748" y="8855"/>
                </a:cubicBezTo>
                <a:lnTo>
                  <a:pt x="841" y="116"/>
                </a:lnTo>
                <a:cubicBezTo>
                  <a:pt x="752" y="36"/>
                  <a:pt x="649" y="1"/>
                  <a:pt x="5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1" name="Google Shape;341;p24"/>
          <p:cNvSpPr txBox="1"/>
          <p:nvPr>
            <p:ph idx="2" type="title"/>
          </p:nvPr>
        </p:nvSpPr>
        <p:spPr>
          <a:xfrm>
            <a:off x="715100" y="443941"/>
            <a:ext cx="729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ONLY_3_1_2_1_1_1">
    <p:bg>
      <p:bgPr>
        <a:solidFill>
          <a:schemeClr val="dk1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5"/>
          <p:cNvSpPr txBox="1"/>
          <p:nvPr>
            <p:ph type="title"/>
          </p:nvPr>
        </p:nvSpPr>
        <p:spPr>
          <a:xfrm>
            <a:off x="4690900" y="1997023"/>
            <a:ext cx="34206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52B1E"/>
              </a:buClr>
              <a:buSzPts val="3500"/>
              <a:buNone/>
              <a:defRPr b="0" sz="1600">
                <a:solidFill>
                  <a:srgbClr val="D52B1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9pPr>
          </a:lstStyle>
          <a:p/>
        </p:txBody>
      </p:sp>
      <p:sp>
        <p:nvSpPr>
          <p:cNvPr id="344" name="Google Shape;344;p25"/>
          <p:cNvSpPr/>
          <p:nvPr/>
        </p:nvSpPr>
        <p:spPr>
          <a:xfrm flipH="1" rot="67">
            <a:off x="-5251037" y="1775034"/>
            <a:ext cx="11932278" cy="6059048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5"/>
          <p:cNvSpPr/>
          <p:nvPr/>
        </p:nvSpPr>
        <p:spPr>
          <a:xfrm rot="-8674203">
            <a:off x="-1259841" y="-5367391"/>
            <a:ext cx="14095423" cy="7623127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5"/>
          <p:cNvSpPr txBox="1"/>
          <p:nvPr>
            <p:ph idx="2" type="title"/>
          </p:nvPr>
        </p:nvSpPr>
        <p:spPr>
          <a:xfrm>
            <a:off x="715100" y="443941"/>
            <a:ext cx="729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9pPr>
          </a:lstStyle>
          <a:p/>
        </p:txBody>
      </p:sp>
      <p:grpSp>
        <p:nvGrpSpPr>
          <p:cNvPr id="347" name="Google Shape;347;p25"/>
          <p:cNvGrpSpPr/>
          <p:nvPr/>
        </p:nvGrpSpPr>
        <p:grpSpPr>
          <a:xfrm>
            <a:off x="450425" y="3748475"/>
            <a:ext cx="264675" cy="222000"/>
            <a:chOff x="1858425" y="4612725"/>
            <a:chExt cx="264675" cy="222000"/>
          </a:xfrm>
        </p:grpSpPr>
        <p:cxnSp>
          <p:nvCxnSpPr>
            <p:cNvPr id="348" name="Google Shape;348;p25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25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25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25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_1_1_1_3_1">
    <p:bg>
      <p:bgPr>
        <a:solidFill>
          <a:schemeClr val="dk1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"/>
          <p:cNvSpPr txBox="1"/>
          <p:nvPr>
            <p:ph idx="1" type="subTitle"/>
          </p:nvPr>
        </p:nvSpPr>
        <p:spPr>
          <a:xfrm>
            <a:off x="3969520" y="1529770"/>
            <a:ext cx="29865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54" name="Google Shape;354;p26"/>
          <p:cNvSpPr txBox="1"/>
          <p:nvPr>
            <p:ph idx="2" type="subTitle"/>
          </p:nvPr>
        </p:nvSpPr>
        <p:spPr>
          <a:xfrm>
            <a:off x="3961433" y="2316223"/>
            <a:ext cx="2986500" cy="42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355" name="Google Shape;355;p26"/>
          <p:cNvSpPr txBox="1"/>
          <p:nvPr>
            <p:ph idx="3" type="subTitle"/>
          </p:nvPr>
        </p:nvSpPr>
        <p:spPr>
          <a:xfrm>
            <a:off x="4974876" y="3256996"/>
            <a:ext cx="29865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56" name="Google Shape;356;p26"/>
          <p:cNvSpPr txBox="1"/>
          <p:nvPr>
            <p:ph idx="4" type="subTitle"/>
          </p:nvPr>
        </p:nvSpPr>
        <p:spPr>
          <a:xfrm>
            <a:off x="4974876" y="4042651"/>
            <a:ext cx="2986500" cy="37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357" name="Google Shape;357;p26"/>
          <p:cNvSpPr txBox="1"/>
          <p:nvPr>
            <p:ph type="title"/>
          </p:nvPr>
        </p:nvSpPr>
        <p:spPr>
          <a:xfrm>
            <a:off x="720000" y="4416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8" name="Google Shape;358;p26"/>
          <p:cNvSpPr/>
          <p:nvPr/>
        </p:nvSpPr>
        <p:spPr>
          <a:xfrm flipH="1" rot="-8856235">
            <a:off x="4501342" y="-1902339"/>
            <a:ext cx="11932415" cy="6058999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6"/>
          <p:cNvSpPr/>
          <p:nvPr/>
        </p:nvSpPr>
        <p:spPr>
          <a:xfrm flipH="1" rot="1943765">
            <a:off x="-4928408" y="2098161"/>
            <a:ext cx="11932415" cy="6058999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" name="Google Shape;360;p26"/>
          <p:cNvGrpSpPr/>
          <p:nvPr/>
        </p:nvGrpSpPr>
        <p:grpSpPr>
          <a:xfrm>
            <a:off x="8424000" y="966200"/>
            <a:ext cx="264675" cy="222000"/>
            <a:chOff x="1858425" y="4612725"/>
            <a:chExt cx="264675" cy="222000"/>
          </a:xfrm>
        </p:grpSpPr>
        <p:cxnSp>
          <p:nvCxnSpPr>
            <p:cNvPr id="361" name="Google Shape;361;p26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26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26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26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1_2_1">
    <p:bg>
      <p:bgPr>
        <a:solidFill>
          <a:schemeClr val="dk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"/>
          <p:cNvSpPr txBox="1"/>
          <p:nvPr>
            <p:ph type="title"/>
          </p:nvPr>
        </p:nvSpPr>
        <p:spPr>
          <a:xfrm>
            <a:off x="922200" y="432516"/>
            <a:ext cx="7315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7" name="Google Shape;367;p27"/>
          <p:cNvSpPr txBox="1"/>
          <p:nvPr>
            <p:ph idx="1" type="subTitle"/>
          </p:nvPr>
        </p:nvSpPr>
        <p:spPr>
          <a:xfrm>
            <a:off x="6262959" y="2002664"/>
            <a:ext cx="2116200" cy="12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68" name="Google Shape;368;p27"/>
          <p:cNvSpPr txBox="1"/>
          <p:nvPr>
            <p:ph idx="2" type="subTitle"/>
          </p:nvPr>
        </p:nvSpPr>
        <p:spPr>
          <a:xfrm>
            <a:off x="1051011" y="1627483"/>
            <a:ext cx="1828800" cy="45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2B1E"/>
              </a:buClr>
              <a:buSzPts val="1600"/>
              <a:buFont typeface="Montserrat ExtraBold"/>
              <a:buNone/>
              <a:defRPr sz="1600">
                <a:solidFill>
                  <a:srgbClr val="D52B1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369" name="Google Shape;369;p27"/>
          <p:cNvSpPr txBox="1"/>
          <p:nvPr>
            <p:ph idx="3" type="subTitle"/>
          </p:nvPr>
        </p:nvSpPr>
        <p:spPr>
          <a:xfrm>
            <a:off x="764826" y="2003968"/>
            <a:ext cx="2116200" cy="12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0" name="Google Shape;370;p27"/>
          <p:cNvSpPr txBox="1"/>
          <p:nvPr>
            <p:ph idx="4" type="subTitle"/>
          </p:nvPr>
        </p:nvSpPr>
        <p:spPr>
          <a:xfrm>
            <a:off x="6272063" y="1627467"/>
            <a:ext cx="1828800" cy="45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2B1E"/>
              </a:buClr>
              <a:buSzPts val="1600"/>
              <a:buFont typeface="Montserrat ExtraBold"/>
              <a:buNone/>
              <a:defRPr sz="1600">
                <a:solidFill>
                  <a:srgbClr val="D52B1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371" name="Google Shape;371;p27"/>
          <p:cNvSpPr/>
          <p:nvPr/>
        </p:nvSpPr>
        <p:spPr>
          <a:xfrm flipH="1" rot="-828697">
            <a:off x="-1670840" y="2317929"/>
            <a:ext cx="11932417" cy="6059007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7"/>
          <p:cNvSpPr/>
          <p:nvPr/>
        </p:nvSpPr>
        <p:spPr>
          <a:xfrm>
            <a:off x="8152900" y="564500"/>
            <a:ext cx="276000" cy="345500"/>
          </a:xfrm>
          <a:custGeom>
            <a:rect b="b" l="l" r="r" t="t"/>
            <a:pathLst>
              <a:path extrusionOk="0" h="13820" w="11040">
                <a:moveTo>
                  <a:pt x="547" y="1"/>
                </a:moveTo>
                <a:cubicBezTo>
                  <a:pt x="268" y="1"/>
                  <a:pt x="0" y="265"/>
                  <a:pt x="74" y="583"/>
                </a:cubicBezTo>
                <a:lnTo>
                  <a:pt x="2942" y="13492"/>
                </a:lnTo>
                <a:cubicBezTo>
                  <a:pt x="3015" y="13710"/>
                  <a:pt x="3207" y="13820"/>
                  <a:pt x="3393" y="13820"/>
                </a:cubicBezTo>
                <a:cubicBezTo>
                  <a:pt x="3549" y="13820"/>
                  <a:pt x="3700" y="13744"/>
                  <a:pt x="3776" y="13592"/>
                </a:cubicBezTo>
                <a:lnTo>
                  <a:pt x="5644" y="9656"/>
                </a:lnTo>
                <a:cubicBezTo>
                  <a:pt x="5744" y="9489"/>
                  <a:pt x="5911" y="9389"/>
                  <a:pt x="6078" y="9389"/>
                </a:cubicBezTo>
                <a:lnTo>
                  <a:pt x="10414" y="9623"/>
                </a:lnTo>
                <a:cubicBezTo>
                  <a:pt x="10427" y="9624"/>
                  <a:pt x="10440" y="9624"/>
                  <a:pt x="10453" y="9624"/>
                </a:cubicBezTo>
                <a:cubicBezTo>
                  <a:pt x="10860" y="9624"/>
                  <a:pt x="11039" y="9114"/>
                  <a:pt x="10748" y="8855"/>
                </a:cubicBezTo>
                <a:lnTo>
                  <a:pt x="841" y="116"/>
                </a:lnTo>
                <a:cubicBezTo>
                  <a:pt x="752" y="36"/>
                  <a:pt x="649" y="1"/>
                  <a:pt x="5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ONLY_2_1_1">
    <p:bg>
      <p:bgPr>
        <a:solidFill>
          <a:srgbClr val="191919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/>
          <p:nvPr>
            <p:ph type="title"/>
          </p:nvPr>
        </p:nvSpPr>
        <p:spPr>
          <a:xfrm>
            <a:off x="715100" y="448650"/>
            <a:ext cx="65451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9pPr>
          </a:lstStyle>
          <a:p/>
        </p:txBody>
      </p:sp>
      <p:sp>
        <p:nvSpPr>
          <p:cNvPr id="375" name="Google Shape;375;p28"/>
          <p:cNvSpPr txBox="1"/>
          <p:nvPr>
            <p:ph idx="1" type="subTitle"/>
          </p:nvPr>
        </p:nvSpPr>
        <p:spPr>
          <a:xfrm>
            <a:off x="976446" y="3010650"/>
            <a:ext cx="2346600" cy="461700"/>
          </a:xfrm>
          <a:prstGeom prst="rect">
            <a:avLst/>
          </a:prstGeom>
          <a:ln cap="flat" cmpd="sng" w="9525">
            <a:solidFill>
              <a:srgbClr val="D52B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2F2F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76" name="Google Shape;376;p28"/>
          <p:cNvSpPr txBox="1"/>
          <p:nvPr>
            <p:ph idx="2" type="subTitle"/>
          </p:nvPr>
        </p:nvSpPr>
        <p:spPr>
          <a:xfrm>
            <a:off x="3403000" y="3010650"/>
            <a:ext cx="2346600" cy="461700"/>
          </a:xfrm>
          <a:prstGeom prst="rect">
            <a:avLst/>
          </a:prstGeom>
          <a:ln cap="flat" cmpd="sng" w="9525">
            <a:solidFill>
              <a:srgbClr val="D52B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2F2F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77" name="Google Shape;377;p28"/>
          <p:cNvSpPr txBox="1"/>
          <p:nvPr>
            <p:ph idx="3" type="subTitle"/>
          </p:nvPr>
        </p:nvSpPr>
        <p:spPr>
          <a:xfrm>
            <a:off x="5880249" y="3010650"/>
            <a:ext cx="2346600" cy="461700"/>
          </a:xfrm>
          <a:prstGeom prst="rect">
            <a:avLst/>
          </a:prstGeom>
          <a:ln cap="flat" cmpd="sng" w="9525">
            <a:solidFill>
              <a:srgbClr val="D52B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2F2F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78" name="Google Shape;378;p28"/>
          <p:cNvSpPr txBox="1"/>
          <p:nvPr>
            <p:ph idx="4" type="subTitle"/>
          </p:nvPr>
        </p:nvSpPr>
        <p:spPr>
          <a:xfrm>
            <a:off x="976446" y="3384149"/>
            <a:ext cx="2346600" cy="615600"/>
          </a:xfrm>
          <a:prstGeom prst="rect">
            <a:avLst/>
          </a:prstGeom>
          <a:noFill/>
          <a:ln cap="flat" cmpd="sng" w="9525">
            <a:solidFill>
              <a:srgbClr val="D52B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79" name="Google Shape;379;p28"/>
          <p:cNvSpPr txBox="1"/>
          <p:nvPr>
            <p:ph idx="5" type="subTitle"/>
          </p:nvPr>
        </p:nvSpPr>
        <p:spPr>
          <a:xfrm>
            <a:off x="3403004" y="3384149"/>
            <a:ext cx="2346600" cy="615600"/>
          </a:xfrm>
          <a:prstGeom prst="rect">
            <a:avLst/>
          </a:prstGeom>
          <a:noFill/>
          <a:ln cap="flat" cmpd="sng" w="9525">
            <a:solidFill>
              <a:srgbClr val="D52B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0" name="Google Shape;380;p28"/>
          <p:cNvSpPr txBox="1"/>
          <p:nvPr>
            <p:ph idx="6" type="subTitle"/>
          </p:nvPr>
        </p:nvSpPr>
        <p:spPr>
          <a:xfrm>
            <a:off x="5880249" y="3384149"/>
            <a:ext cx="2346600" cy="615600"/>
          </a:xfrm>
          <a:prstGeom prst="rect">
            <a:avLst/>
          </a:prstGeom>
          <a:noFill/>
          <a:ln cap="flat" cmpd="sng" w="9525">
            <a:solidFill>
              <a:srgbClr val="D52B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1" name="Google Shape;381;p28"/>
          <p:cNvSpPr/>
          <p:nvPr/>
        </p:nvSpPr>
        <p:spPr>
          <a:xfrm>
            <a:off x="154176" y="2007275"/>
            <a:ext cx="10744262" cy="7995536"/>
          </a:xfrm>
          <a:custGeom>
            <a:rect b="b" l="l" r="r" t="t"/>
            <a:pathLst>
              <a:path extrusionOk="0" h="71419" w="88283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8"/>
          <p:cNvSpPr/>
          <p:nvPr/>
        </p:nvSpPr>
        <p:spPr>
          <a:xfrm>
            <a:off x="-35349" y="2365300"/>
            <a:ext cx="10744262" cy="7995536"/>
          </a:xfrm>
          <a:custGeom>
            <a:rect b="b" l="l" r="r" t="t"/>
            <a:pathLst>
              <a:path extrusionOk="0" h="71419" w="88283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" name="Google Shape;383;p28"/>
          <p:cNvGrpSpPr/>
          <p:nvPr/>
        </p:nvGrpSpPr>
        <p:grpSpPr>
          <a:xfrm rot="2700000">
            <a:off x="7726729" y="89619"/>
            <a:ext cx="1300150" cy="1298472"/>
            <a:chOff x="344100" y="1296850"/>
            <a:chExt cx="642225" cy="641396"/>
          </a:xfrm>
        </p:grpSpPr>
        <p:sp>
          <p:nvSpPr>
            <p:cNvPr id="384" name="Google Shape;384;p28"/>
            <p:cNvSpPr/>
            <p:nvPr/>
          </p:nvSpPr>
          <p:spPr>
            <a:xfrm>
              <a:off x="639236" y="1296850"/>
              <a:ext cx="21002" cy="20035"/>
            </a:xfrm>
            <a:custGeom>
              <a:rect b="b" l="l" r="r" t="t"/>
              <a:pathLst>
                <a:path extrusionOk="0" h="145" w="152">
                  <a:moveTo>
                    <a:pt x="73" y="1"/>
                  </a:moveTo>
                  <a:cubicBezTo>
                    <a:pt x="36" y="1"/>
                    <a:pt x="0" y="30"/>
                    <a:pt x="0" y="73"/>
                  </a:cubicBezTo>
                  <a:cubicBezTo>
                    <a:pt x="0" y="116"/>
                    <a:pt x="36" y="145"/>
                    <a:pt x="73" y="145"/>
                  </a:cubicBezTo>
                  <a:cubicBezTo>
                    <a:pt x="91" y="145"/>
                    <a:pt x="109" y="138"/>
                    <a:pt x="123" y="124"/>
                  </a:cubicBezTo>
                  <a:cubicBezTo>
                    <a:pt x="152" y="96"/>
                    <a:pt x="152" y="50"/>
                    <a:pt x="123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704453" y="1362067"/>
              <a:ext cx="21140" cy="20173"/>
            </a:xfrm>
            <a:custGeom>
              <a:rect b="b" l="l" r="r" t="t"/>
              <a:pathLst>
                <a:path extrusionOk="0" h="146" w="153">
                  <a:moveTo>
                    <a:pt x="73" y="1"/>
                  </a:moveTo>
                  <a:cubicBezTo>
                    <a:pt x="36" y="1"/>
                    <a:pt x="0" y="30"/>
                    <a:pt x="0" y="72"/>
                  </a:cubicBezTo>
                  <a:cubicBezTo>
                    <a:pt x="0" y="116"/>
                    <a:pt x="36" y="145"/>
                    <a:pt x="73" y="145"/>
                  </a:cubicBezTo>
                  <a:cubicBezTo>
                    <a:pt x="91" y="145"/>
                    <a:pt x="109" y="138"/>
                    <a:pt x="123" y="124"/>
                  </a:cubicBezTo>
                  <a:cubicBezTo>
                    <a:pt x="152" y="96"/>
                    <a:pt x="152" y="50"/>
                    <a:pt x="123" y="22"/>
                  </a:cubicBezTo>
                  <a:cubicBezTo>
                    <a:pt x="109" y="8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769671" y="1427285"/>
              <a:ext cx="21140" cy="20173"/>
            </a:xfrm>
            <a:custGeom>
              <a:rect b="b" l="l" r="r" t="t"/>
              <a:pathLst>
                <a:path extrusionOk="0" h="146" w="153">
                  <a:moveTo>
                    <a:pt x="72" y="0"/>
                  </a:moveTo>
                  <a:cubicBezTo>
                    <a:pt x="36" y="0"/>
                    <a:pt x="0" y="29"/>
                    <a:pt x="0" y="73"/>
                  </a:cubicBezTo>
                  <a:cubicBezTo>
                    <a:pt x="0" y="116"/>
                    <a:pt x="36" y="145"/>
                    <a:pt x="73" y="145"/>
                  </a:cubicBezTo>
                  <a:cubicBezTo>
                    <a:pt x="91" y="145"/>
                    <a:pt x="109" y="139"/>
                    <a:pt x="124" y="124"/>
                  </a:cubicBezTo>
                  <a:cubicBezTo>
                    <a:pt x="152" y="95"/>
                    <a:pt x="152" y="50"/>
                    <a:pt x="124" y="22"/>
                  </a:cubicBezTo>
                  <a:cubicBezTo>
                    <a:pt x="109" y="7"/>
                    <a:pt x="90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834888" y="1492502"/>
              <a:ext cx="21140" cy="20173"/>
            </a:xfrm>
            <a:custGeom>
              <a:rect b="b" l="l" r="r" t="t"/>
              <a:pathLst>
                <a:path extrusionOk="0" h="146" w="153">
                  <a:moveTo>
                    <a:pt x="73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6"/>
                    <a:pt x="36" y="145"/>
                    <a:pt x="73" y="145"/>
                  </a:cubicBezTo>
                  <a:cubicBezTo>
                    <a:pt x="91" y="145"/>
                    <a:pt x="109" y="139"/>
                    <a:pt x="124" y="124"/>
                  </a:cubicBezTo>
                  <a:cubicBezTo>
                    <a:pt x="152" y="95"/>
                    <a:pt x="152" y="50"/>
                    <a:pt x="124" y="22"/>
                  </a:cubicBezTo>
                  <a:cubicBezTo>
                    <a:pt x="109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900105" y="1557719"/>
              <a:ext cx="21002" cy="20173"/>
            </a:xfrm>
            <a:custGeom>
              <a:rect b="b" l="l" r="r" t="t"/>
              <a:pathLst>
                <a:path extrusionOk="0" h="146" w="152">
                  <a:moveTo>
                    <a:pt x="73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6"/>
                    <a:pt x="36" y="145"/>
                    <a:pt x="73" y="145"/>
                  </a:cubicBezTo>
                  <a:cubicBezTo>
                    <a:pt x="91" y="145"/>
                    <a:pt x="109" y="139"/>
                    <a:pt x="124" y="124"/>
                  </a:cubicBezTo>
                  <a:cubicBezTo>
                    <a:pt x="151" y="95"/>
                    <a:pt x="151" y="50"/>
                    <a:pt x="124" y="21"/>
                  </a:cubicBezTo>
                  <a:cubicBezTo>
                    <a:pt x="109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965323" y="1622937"/>
              <a:ext cx="21002" cy="20173"/>
            </a:xfrm>
            <a:custGeom>
              <a:rect b="b" l="l" r="r" t="t"/>
              <a:pathLst>
                <a:path extrusionOk="0" h="146" w="152">
                  <a:moveTo>
                    <a:pt x="74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7"/>
                    <a:pt x="36" y="146"/>
                    <a:pt x="74" y="146"/>
                  </a:cubicBezTo>
                  <a:cubicBezTo>
                    <a:pt x="91" y="146"/>
                    <a:pt x="109" y="139"/>
                    <a:pt x="124" y="124"/>
                  </a:cubicBezTo>
                  <a:cubicBezTo>
                    <a:pt x="151" y="96"/>
                    <a:pt x="151" y="50"/>
                    <a:pt x="124" y="21"/>
                  </a:cubicBezTo>
                  <a:cubicBezTo>
                    <a:pt x="109" y="7"/>
                    <a:pt x="91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580237" y="1355850"/>
              <a:ext cx="21140" cy="20173"/>
            </a:xfrm>
            <a:custGeom>
              <a:rect b="b" l="l" r="r" t="t"/>
              <a:pathLst>
                <a:path extrusionOk="0" h="146" w="153">
                  <a:moveTo>
                    <a:pt x="73" y="1"/>
                  </a:moveTo>
                  <a:cubicBezTo>
                    <a:pt x="36" y="1"/>
                    <a:pt x="1" y="29"/>
                    <a:pt x="1" y="73"/>
                  </a:cubicBezTo>
                  <a:cubicBezTo>
                    <a:pt x="1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4" y="125"/>
                  </a:cubicBezTo>
                  <a:cubicBezTo>
                    <a:pt x="152" y="96"/>
                    <a:pt x="152" y="50"/>
                    <a:pt x="124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645454" y="1421067"/>
              <a:ext cx="20173" cy="20173"/>
            </a:xfrm>
            <a:custGeom>
              <a:rect b="b" l="l" r="r" t="t"/>
              <a:pathLst>
                <a:path extrusionOk="0" h="146" w="146">
                  <a:moveTo>
                    <a:pt x="72" y="0"/>
                  </a:moveTo>
                  <a:cubicBezTo>
                    <a:pt x="33" y="0"/>
                    <a:pt x="1" y="33"/>
                    <a:pt x="1" y="73"/>
                  </a:cubicBezTo>
                  <a:cubicBezTo>
                    <a:pt x="1" y="113"/>
                    <a:pt x="33" y="145"/>
                    <a:pt x="72" y="145"/>
                  </a:cubicBezTo>
                  <a:cubicBezTo>
                    <a:pt x="112" y="145"/>
                    <a:pt x="145" y="113"/>
                    <a:pt x="145" y="73"/>
                  </a:cubicBezTo>
                  <a:cubicBezTo>
                    <a:pt x="145" y="33"/>
                    <a:pt x="112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710533" y="1486284"/>
              <a:ext cx="21140" cy="20311"/>
            </a:xfrm>
            <a:custGeom>
              <a:rect b="b" l="l" r="r" t="t"/>
              <a:pathLst>
                <a:path extrusionOk="0" h="147" w="153">
                  <a:moveTo>
                    <a:pt x="73" y="1"/>
                  </a:moveTo>
                  <a:cubicBezTo>
                    <a:pt x="36" y="1"/>
                    <a:pt x="1" y="30"/>
                    <a:pt x="1" y="73"/>
                  </a:cubicBezTo>
                  <a:cubicBezTo>
                    <a:pt x="1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4" y="125"/>
                  </a:cubicBezTo>
                  <a:cubicBezTo>
                    <a:pt x="152" y="96"/>
                    <a:pt x="152" y="51"/>
                    <a:pt x="124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775750" y="1551502"/>
              <a:ext cx="20173" cy="20173"/>
            </a:xfrm>
            <a:custGeom>
              <a:rect b="b" l="l" r="r" t="t"/>
              <a:pathLst>
                <a:path extrusionOk="0" h="146" w="146">
                  <a:moveTo>
                    <a:pt x="74" y="1"/>
                  </a:moveTo>
                  <a:cubicBezTo>
                    <a:pt x="33" y="1"/>
                    <a:pt x="1" y="33"/>
                    <a:pt x="1" y="74"/>
                  </a:cubicBezTo>
                  <a:cubicBezTo>
                    <a:pt x="1" y="113"/>
                    <a:pt x="33" y="145"/>
                    <a:pt x="74" y="145"/>
                  </a:cubicBezTo>
                  <a:cubicBezTo>
                    <a:pt x="113" y="145"/>
                    <a:pt x="145" y="113"/>
                    <a:pt x="145" y="74"/>
                  </a:cubicBezTo>
                  <a:cubicBezTo>
                    <a:pt x="145" y="33"/>
                    <a:pt x="113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840968" y="1616857"/>
              <a:ext cx="21140" cy="20035"/>
            </a:xfrm>
            <a:custGeom>
              <a:rect b="b" l="l" r="r" t="t"/>
              <a:pathLst>
                <a:path extrusionOk="0" h="145" w="153">
                  <a:moveTo>
                    <a:pt x="74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6"/>
                    <a:pt x="36" y="144"/>
                    <a:pt x="74" y="144"/>
                  </a:cubicBezTo>
                  <a:cubicBezTo>
                    <a:pt x="92" y="144"/>
                    <a:pt x="110" y="138"/>
                    <a:pt x="125" y="123"/>
                  </a:cubicBezTo>
                  <a:cubicBezTo>
                    <a:pt x="153" y="95"/>
                    <a:pt x="153" y="49"/>
                    <a:pt x="125" y="21"/>
                  </a:cubicBezTo>
                  <a:cubicBezTo>
                    <a:pt x="110" y="7"/>
                    <a:pt x="92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906185" y="1682074"/>
              <a:ext cx="21140" cy="20035"/>
            </a:xfrm>
            <a:custGeom>
              <a:rect b="b" l="l" r="r" t="t"/>
              <a:pathLst>
                <a:path extrusionOk="0" h="145" w="153">
                  <a:moveTo>
                    <a:pt x="73" y="0"/>
                  </a:moveTo>
                  <a:cubicBezTo>
                    <a:pt x="36" y="0"/>
                    <a:pt x="1" y="29"/>
                    <a:pt x="1" y="72"/>
                  </a:cubicBezTo>
                  <a:cubicBezTo>
                    <a:pt x="1" y="115"/>
                    <a:pt x="37" y="144"/>
                    <a:pt x="74" y="144"/>
                  </a:cubicBezTo>
                  <a:cubicBezTo>
                    <a:pt x="91" y="144"/>
                    <a:pt x="109" y="138"/>
                    <a:pt x="124" y="123"/>
                  </a:cubicBezTo>
                  <a:cubicBezTo>
                    <a:pt x="153" y="95"/>
                    <a:pt x="153" y="49"/>
                    <a:pt x="124" y="21"/>
                  </a:cubicBezTo>
                  <a:cubicBezTo>
                    <a:pt x="109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21099" y="1414849"/>
              <a:ext cx="21140" cy="20173"/>
            </a:xfrm>
            <a:custGeom>
              <a:rect b="b" l="l" r="r" t="t"/>
              <a:pathLst>
                <a:path extrusionOk="0" h="146" w="153">
                  <a:moveTo>
                    <a:pt x="73" y="1"/>
                  </a:moveTo>
                  <a:cubicBezTo>
                    <a:pt x="36" y="1"/>
                    <a:pt x="1" y="29"/>
                    <a:pt x="1" y="73"/>
                  </a:cubicBezTo>
                  <a:cubicBezTo>
                    <a:pt x="1" y="117"/>
                    <a:pt x="36" y="146"/>
                    <a:pt x="74" y="146"/>
                  </a:cubicBezTo>
                  <a:cubicBezTo>
                    <a:pt x="92" y="146"/>
                    <a:pt x="110" y="139"/>
                    <a:pt x="125" y="124"/>
                  </a:cubicBezTo>
                  <a:cubicBezTo>
                    <a:pt x="152" y="97"/>
                    <a:pt x="152" y="50"/>
                    <a:pt x="125" y="23"/>
                  </a:cubicBezTo>
                  <a:cubicBezTo>
                    <a:pt x="110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586316" y="1480067"/>
              <a:ext cx="21140" cy="20173"/>
            </a:xfrm>
            <a:custGeom>
              <a:rect b="b" l="l" r="r" t="t"/>
              <a:pathLst>
                <a:path extrusionOk="0" h="146" w="153">
                  <a:moveTo>
                    <a:pt x="73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4" y="124"/>
                  </a:cubicBezTo>
                  <a:cubicBezTo>
                    <a:pt x="153" y="96"/>
                    <a:pt x="153" y="50"/>
                    <a:pt x="124" y="22"/>
                  </a:cubicBezTo>
                  <a:cubicBezTo>
                    <a:pt x="109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651533" y="1545284"/>
              <a:ext cx="21140" cy="20173"/>
            </a:xfrm>
            <a:custGeom>
              <a:rect b="b" l="l" r="r" t="t"/>
              <a:pathLst>
                <a:path extrusionOk="0" h="146" w="153">
                  <a:moveTo>
                    <a:pt x="74" y="1"/>
                  </a:moveTo>
                  <a:cubicBezTo>
                    <a:pt x="36" y="1"/>
                    <a:pt x="1" y="29"/>
                    <a:pt x="1" y="73"/>
                  </a:cubicBezTo>
                  <a:cubicBezTo>
                    <a:pt x="1" y="117"/>
                    <a:pt x="36" y="146"/>
                    <a:pt x="74" y="146"/>
                  </a:cubicBezTo>
                  <a:cubicBezTo>
                    <a:pt x="91" y="146"/>
                    <a:pt x="109" y="139"/>
                    <a:pt x="124" y="125"/>
                  </a:cubicBezTo>
                  <a:cubicBezTo>
                    <a:pt x="153" y="96"/>
                    <a:pt x="153" y="50"/>
                    <a:pt x="124" y="22"/>
                  </a:cubicBezTo>
                  <a:cubicBezTo>
                    <a:pt x="109" y="7"/>
                    <a:pt x="91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716751" y="1610501"/>
              <a:ext cx="21002" cy="20173"/>
            </a:xfrm>
            <a:custGeom>
              <a:rect b="b" l="l" r="r" t="t"/>
              <a:pathLst>
                <a:path extrusionOk="0" h="146" w="152">
                  <a:moveTo>
                    <a:pt x="74" y="1"/>
                  </a:moveTo>
                  <a:cubicBezTo>
                    <a:pt x="37" y="1"/>
                    <a:pt x="1" y="30"/>
                    <a:pt x="1" y="73"/>
                  </a:cubicBezTo>
                  <a:cubicBezTo>
                    <a:pt x="1" y="117"/>
                    <a:pt x="37" y="146"/>
                    <a:pt x="74" y="146"/>
                  </a:cubicBezTo>
                  <a:cubicBezTo>
                    <a:pt x="91" y="146"/>
                    <a:pt x="109" y="139"/>
                    <a:pt x="124" y="125"/>
                  </a:cubicBezTo>
                  <a:cubicBezTo>
                    <a:pt x="152" y="96"/>
                    <a:pt x="152" y="51"/>
                    <a:pt x="124" y="22"/>
                  </a:cubicBezTo>
                  <a:cubicBezTo>
                    <a:pt x="109" y="7"/>
                    <a:pt x="91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782106" y="1675719"/>
              <a:ext cx="21002" cy="20173"/>
            </a:xfrm>
            <a:custGeom>
              <a:rect b="b" l="l" r="r" t="t"/>
              <a:pathLst>
                <a:path extrusionOk="0" h="146" w="152">
                  <a:moveTo>
                    <a:pt x="73" y="1"/>
                  </a:moveTo>
                  <a:cubicBezTo>
                    <a:pt x="36" y="1"/>
                    <a:pt x="0" y="30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3" y="125"/>
                  </a:cubicBezTo>
                  <a:cubicBezTo>
                    <a:pt x="152" y="96"/>
                    <a:pt x="152" y="51"/>
                    <a:pt x="123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847324" y="1740936"/>
              <a:ext cx="21002" cy="20311"/>
            </a:xfrm>
            <a:custGeom>
              <a:rect b="b" l="l" r="r" t="t"/>
              <a:pathLst>
                <a:path extrusionOk="0" h="147" w="152">
                  <a:moveTo>
                    <a:pt x="73" y="1"/>
                  </a:moveTo>
                  <a:cubicBezTo>
                    <a:pt x="36" y="1"/>
                    <a:pt x="0" y="30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40"/>
                    <a:pt x="123" y="125"/>
                  </a:cubicBezTo>
                  <a:cubicBezTo>
                    <a:pt x="152" y="96"/>
                    <a:pt x="152" y="51"/>
                    <a:pt x="123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462099" y="1473987"/>
              <a:ext cx="21140" cy="20173"/>
            </a:xfrm>
            <a:custGeom>
              <a:rect b="b" l="l" r="r" t="t"/>
              <a:pathLst>
                <a:path extrusionOk="0" h="146" w="153">
                  <a:moveTo>
                    <a:pt x="74" y="0"/>
                  </a:moveTo>
                  <a:cubicBezTo>
                    <a:pt x="37" y="0"/>
                    <a:pt x="1" y="29"/>
                    <a:pt x="1" y="73"/>
                  </a:cubicBezTo>
                  <a:cubicBezTo>
                    <a:pt x="1" y="116"/>
                    <a:pt x="37" y="145"/>
                    <a:pt x="74" y="145"/>
                  </a:cubicBezTo>
                  <a:cubicBezTo>
                    <a:pt x="91" y="145"/>
                    <a:pt x="109" y="139"/>
                    <a:pt x="124" y="124"/>
                  </a:cubicBezTo>
                  <a:cubicBezTo>
                    <a:pt x="153" y="95"/>
                    <a:pt x="153" y="49"/>
                    <a:pt x="124" y="21"/>
                  </a:cubicBezTo>
                  <a:cubicBezTo>
                    <a:pt x="109" y="7"/>
                    <a:pt x="91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527455" y="1539204"/>
              <a:ext cx="21002" cy="20035"/>
            </a:xfrm>
            <a:custGeom>
              <a:rect b="b" l="l" r="r" t="t"/>
              <a:pathLst>
                <a:path extrusionOk="0" h="145" w="152">
                  <a:moveTo>
                    <a:pt x="73" y="0"/>
                  </a:moveTo>
                  <a:cubicBezTo>
                    <a:pt x="36" y="0"/>
                    <a:pt x="0" y="29"/>
                    <a:pt x="0" y="73"/>
                  </a:cubicBezTo>
                  <a:cubicBezTo>
                    <a:pt x="0" y="116"/>
                    <a:pt x="36" y="144"/>
                    <a:pt x="73" y="144"/>
                  </a:cubicBezTo>
                  <a:cubicBezTo>
                    <a:pt x="90" y="144"/>
                    <a:pt x="108" y="138"/>
                    <a:pt x="123" y="123"/>
                  </a:cubicBezTo>
                  <a:cubicBezTo>
                    <a:pt x="152" y="96"/>
                    <a:pt x="152" y="49"/>
                    <a:pt x="123" y="22"/>
                  </a:cubicBezTo>
                  <a:cubicBezTo>
                    <a:pt x="108" y="7"/>
                    <a:pt x="90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592672" y="1604422"/>
              <a:ext cx="21002" cy="20035"/>
            </a:xfrm>
            <a:custGeom>
              <a:rect b="b" l="l" r="r" t="t"/>
              <a:pathLst>
                <a:path extrusionOk="0" h="145" w="152">
                  <a:moveTo>
                    <a:pt x="73" y="0"/>
                  </a:moveTo>
                  <a:cubicBezTo>
                    <a:pt x="36" y="0"/>
                    <a:pt x="0" y="29"/>
                    <a:pt x="0" y="72"/>
                  </a:cubicBezTo>
                  <a:cubicBezTo>
                    <a:pt x="0" y="116"/>
                    <a:pt x="36" y="144"/>
                    <a:pt x="73" y="144"/>
                  </a:cubicBezTo>
                  <a:cubicBezTo>
                    <a:pt x="91" y="144"/>
                    <a:pt x="109" y="138"/>
                    <a:pt x="123" y="123"/>
                  </a:cubicBezTo>
                  <a:cubicBezTo>
                    <a:pt x="152" y="96"/>
                    <a:pt x="152" y="49"/>
                    <a:pt x="123" y="22"/>
                  </a:cubicBezTo>
                  <a:cubicBezTo>
                    <a:pt x="109" y="7"/>
                    <a:pt x="90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657889" y="1669501"/>
              <a:ext cx="20864" cy="20173"/>
            </a:xfrm>
            <a:custGeom>
              <a:rect b="b" l="l" r="r" t="t"/>
              <a:pathLst>
                <a:path extrusionOk="0" h="146" w="151">
                  <a:moveTo>
                    <a:pt x="72" y="1"/>
                  </a:moveTo>
                  <a:cubicBezTo>
                    <a:pt x="35" y="1"/>
                    <a:pt x="0" y="30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3" y="124"/>
                  </a:cubicBezTo>
                  <a:cubicBezTo>
                    <a:pt x="151" y="96"/>
                    <a:pt x="151" y="50"/>
                    <a:pt x="123" y="23"/>
                  </a:cubicBezTo>
                  <a:cubicBezTo>
                    <a:pt x="109" y="8"/>
                    <a:pt x="90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722969" y="1734718"/>
              <a:ext cx="21002" cy="20173"/>
            </a:xfrm>
            <a:custGeom>
              <a:rect b="b" l="l" r="r" t="t"/>
              <a:pathLst>
                <a:path extrusionOk="0" h="146" w="152">
                  <a:moveTo>
                    <a:pt x="72" y="1"/>
                  </a:moveTo>
                  <a:cubicBezTo>
                    <a:pt x="35" y="1"/>
                    <a:pt x="0" y="30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3" y="124"/>
                  </a:cubicBezTo>
                  <a:cubicBezTo>
                    <a:pt x="152" y="97"/>
                    <a:pt x="152" y="50"/>
                    <a:pt x="123" y="23"/>
                  </a:cubicBezTo>
                  <a:cubicBezTo>
                    <a:pt x="108" y="8"/>
                    <a:pt x="90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788186" y="1799935"/>
              <a:ext cx="21140" cy="20173"/>
            </a:xfrm>
            <a:custGeom>
              <a:rect b="b" l="l" r="r" t="t"/>
              <a:pathLst>
                <a:path extrusionOk="0" h="146" w="153">
                  <a:moveTo>
                    <a:pt x="73" y="1"/>
                  </a:moveTo>
                  <a:cubicBezTo>
                    <a:pt x="36" y="1"/>
                    <a:pt x="0" y="29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10" y="139"/>
                    <a:pt x="125" y="125"/>
                  </a:cubicBezTo>
                  <a:cubicBezTo>
                    <a:pt x="152" y="96"/>
                    <a:pt x="152" y="50"/>
                    <a:pt x="125" y="22"/>
                  </a:cubicBezTo>
                  <a:cubicBezTo>
                    <a:pt x="110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403238" y="1532848"/>
              <a:ext cx="20864" cy="20311"/>
            </a:xfrm>
            <a:custGeom>
              <a:rect b="b" l="l" r="r" t="t"/>
              <a:pathLst>
                <a:path extrusionOk="0" h="147" w="151">
                  <a:moveTo>
                    <a:pt x="73" y="1"/>
                  </a:moveTo>
                  <a:cubicBezTo>
                    <a:pt x="36" y="1"/>
                    <a:pt x="0" y="30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40"/>
                    <a:pt x="123" y="125"/>
                  </a:cubicBezTo>
                  <a:cubicBezTo>
                    <a:pt x="151" y="96"/>
                    <a:pt x="151" y="51"/>
                    <a:pt x="123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468317" y="1598066"/>
              <a:ext cx="21002" cy="20311"/>
            </a:xfrm>
            <a:custGeom>
              <a:rect b="b" l="l" r="r" t="t"/>
              <a:pathLst>
                <a:path extrusionOk="0" h="147" w="152">
                  <a:moveTo>
                    <a:pt x="73" y="1"/>
                  </a:moveTo>
                  <a:cubicBezTo>
                    <a:pt x="36" y="1"/>
                    <a:pt x="0" y="30"/>
                    <a:pt x="0" y="74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40"/>
                    <a:pt x="124" y="125"/>
                  </a:cubicBezTo>
                  <a:cubicBezTo>
                    <a:pt x="152" y="96"/>
                    <a:pt x="152" y="51"/>
                    <a:pt x="124" y="22"/>
                  </a:cubicBezTo>
                  <a:cubicBezTo>
                    <a:pt x="109" y="8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533534" y="1663283"/>
              <a:ext cx="20035" cy="20173"/>
            </a:xfrm>
            <a:custGeom>
              <a:rect b="b" l="l" r="r" t="t"/>
              <a:pathLst>
                <a:path extrusionOk="0" h="146" w="145">
                  <a:moveTo>
                    <a:pt x="73" y="1"/>
                  </a:moveTo>
                  <a:cubicBezTo>
                    <a:pt x="33" y="1"/>
                    <a:pt x="0" y="33"/>
                    <a:pt x="0" y="74"/>
                  </a:cubicBezTo>
                  <a:cubicBezTo>
                    <a:pt x="0" y="113"/>
                    <a:pt x="33" y="145"/>
                    <a:pt x="73" y="145"/>
                  </a:cubicBezTo>
                  <a:cubicBezTo>
                    <a:pt x="113" y="145"/>
                    <a:pt x="145" y="113"/>
                    <a:pt x="145" y="74"/>
                  </a:cubicBezTo>
                  <a:cubicBezTo>
                    <a:pt x="145" y="33"/>
                    <a:pt x="113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598752" y="1728639"/>
              <a:ext cx="21140" cy="20173"/>
            </a:xfrm>
            <a:custGeom>
              <a:rect b="b" l="l" r="r" t="t"/>
              <a:pathLst>
                <a:path extrusionOk="0" h="146" w="153">
                  <a:moveTo>
                    <a:pt x="73" y="0"/>
                  </a:moveTo>
                  <a:cubicBezTo>
                    <a:pt x="36" y="0"/>
                    <a:pt x="0" y="29"/>
                    <a:pt x="0" y="73"/>
                  </a:cubicBezTo>
                  <a:cubicBezTo>
                    <a:pt x="0" y="117"/>
                    <a:pt x="36" y="145"/>
                    <a:pt x="73" y="145"/>
                  </a:cubicBezTo>
                  <a:cubicBezTo>
                    <a:pt x="91" y="145"/>
                    <a:pt x="110" y="139"/>
                    <a:pt x="125" y="124"/>
                  </a:cubicBezTo>
                  <a:cubicBezTo>
                    <a:pt x="152" y="96"/>
                    <a:pt x="152" y="50"/>
                    <a:pt x="125" y="21"/>
                  </a:cubicBezTo>
                  <a:cubicBezTo>
                    <a:pt x="110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663969" y="1793856"/>
              <a:ext cx="21140" cy="20173"/>
            </a:xfrm>
            <a:custGeom>
              <a:rect b="b" l="l" r="r" t="t"/>
              <a:pathLst>
                <a:path extrusionOk="0" h="146" w="153">
                  <a:moveTo>
                    <a:pt x="73" y="0"/>
                  </a:moveTo>
                  <a:cubicBezTo>
                    <a:pt x="36" y="0"/>
                    <a:pt x="0" y="29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4" y="124"/>
                  </a:cubicBezTo>
                  <a:cubicBezTo>
                    <a:pt x="152" y="96"/>
                    <a:pt x="152" y="49"/>
                    <a:pt x="124" y="22"/>
                  </a:cubicBezTo>
                  <a:cubicBezTo>
                    <a:pt x="109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729186" y="1859073"/>
              <a:ext cx="20173" cy="20035"/>
            </a:xfrm>
            <a:custGeom>
              <a:rect b="b" l="l" r="r" t="t"/>
              <a:pathLst>
                <a:path extrusionOk="0" h="145" w="146">
                  <a:moveTo>
                    <a:pt x="74" y="0"/>
                  </a:moveTo>
                  <a:cubicBezTo>
                    <a:pt x="33" y="0"/>
                    <a:pt x="1" y="32"/>
                    <a:pt x="1" y="73"/>
                  </a:cubicBezTo>
                  <a:cubicBezTo>
                    <a:pt x="1" y="113"/>
                    <a:pt x="33" y="145"/>
                    <a:pt x="74" y="145"/>
                  </a:cubicBezTo>
                  <a:cubicBezTo>
                    <a:pt x="113" y="145"/>
                    <a:pt x="145" y="113"/>
                    <a:pt x="145" y="73"/>
                  </a:cubicBezTo>
                  <a:cubicBezTo>
                    <a:pt x="145" y="32"/>
                    <a:pt x="113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344100" y="1591986"/>
              <a:ext cx="21140" cy="20035"/>
            </a:xfrm>
            <a:custGeom>
              <a:rect b="b" l="l" r="r" t="t"/>
              <a:pathLst>
                <a:path extrusionOk="0" h="145" w="153">
                  <a:moveTo>
                    <a:pt x="73" y="1"/>
                  </a:moveTo>
                  <a:cubicBezTo>
                    <a:pt x="36" y="1"/>
                    <a:pt x="0" y="29"/>
                    <a:pt x="0" y="72"/>
                  </a:cubicBezTo>
                  <a:cubicBezTo>
                    <a:pt x="0" y="116"/>
                    <a:pt x="36" y="145"/>
                    <a:pt x="73" y="145"/>
                  </a:cubicBezTo>
                  <a:cubicBezTo>
                    <a:pt x="91" y="145"/>
                    <a:pt x="109" y="138"/>
                    <a:pt x="123" y="124"/>
                  </a:cubicBezTo>
                  <a:cubicBezTo>
                    <a:pt x="152" y="96"/>
                    <a:pt x="152" y="49"/>
                    <a:pt x="123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409317" y="1657203"/>
              <a:ext cx="21140" cy="20035"/>
            </a:xfrm>
            <a:custGeom>
              <a:rect b="b" l="l" r="r" t="t"/>
              <a:pathLst>
                <a:path extrusionOk="0" h="145" w="153">
                  <a:moveTo>
                    <a:pt x="72" y="0"/>
                  </a:moveTo>
                  <a:cubicBezTo>
                    <a:pt x="36" y="0"/>
                    <a:pt x="0" y="29"/>
                    <a:pt x="0" y="72"/>
                  </a:cubicBezTo>
                  <a:cubicBezTo>
                    <a:pt x="0" y="116"/>
                    <a:pt x="36" y="145"/>
                    <a:pt x="73" y="145"/>
                  </a:cubicBezTo>
                  <a:cubicBezTo>
                    <a:pt x="91" y="145"/>
                    <a:pt x="109" y="138"/>
                    <a:pt x="124" y="124"/>
                  </a:cubicBezTo>
                  <a:cubicBezTo>
                    <a:pt x="152" y="96"/>
                    <a:pt x="152" y="50"/>
                    <a:pt x="124" y="22"/>
                  </a:cubicBezTo>
                  <a:cubicBezTo>
                    <a:pt x="109" y="7"/>
                    <a:pt x="90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474535" y="1722421"/>
              <a:ext cx="20173" cy="20173"/>
            </a:xfrm>
            <a:custGeom>
              <a:rect b="b" l="l" r="r" t="t"/>
              <a:pathLst>
                <a:path extrusionOk="0" h="146" w="146">
                  <a:moveTo>
                    <a:pt x="72" y="1"/>
                  </a:moveTo>
                  <a:cubicBezTo>
                    <a:pt x="33" y="1"/>
                    <a:pt x="1" y="33"/>
                    <a:pt x="1" y="72"/>
                  </a:cubicBezTo>
                  <a:cubicBezTo>
                    <a:pt x="1" y="113"/>
                    <a:pt x="33" y="145"/>
                    <a:pt x="72" y="145"/>
                  </a:cubicBezTo>
                  <a:cubicBezTo>
                    <a:pt x="113" y="145"/>
                    <a:pt x="145" y="113"/>
                    <a:pt x="145" y="72"/>
                  </a:cubicBezTo>
                  <a:cubicBezTo>
                    <a:pt x="145" y="33"/>
                    <a:pt x="113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539752" y="1787500"/>
              <a:ext cx="21140" cy="20311"/>
            </a:xfrm>
            <a:custGeom>
              <a:rect b="b" l="l" r="r" t="t"/>
              <a:pathLst>
                <a:path extrusionOk="0" h="147" w="153">
                  <a:moveTo>
                    <a:pt x="73" y="1"/>
                  </a:moveTo>
                  <a:cubicBezTo>
                    <a:pt x="36" y="1"/>
                    <a:pt x="1" y="30"/>
                    <a:pt x="1" y="74"/>
                  </a:cubicBezTo>
                  <a:cubicBezTo>
                    <a:pt x="1" y="117"/>
                    <a:pt x="36" y="146"/>
                    <a:pt x="73" y="146"/>
                  </a:cubicBezTo>
                  <a:cubicBezTo>
                    <a:pt x="91" y="146"/>
                    <a:pt x="109" y="140"/>
                    <a:pt x="124" y="125"/>
                  </a:cubicBezTo>
                  <a:cubicBezTo>
                    <a:pt x="152" y="96"/>
                    <a:pt x="152" y="51"/>
                    <a:pt x="124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604969" y="1852994"/>
              <a:ext cx="21140" cy="20035"/>
            </a:xfrm>
            <a:custGeom>
              <a:rect b="b" l="l" r="r" t="t"/>
              <a:pathLst>
                <a:path extrusionOk="0" h="145" w="153">
                  <a:moveTo>
                    <a:pt x="74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6"/>
                    <a:pt x="36" y="144"/>
                    <a:pt x="73" y="144"/>
                  </a:cubicBezTo>
                  <a:cubicBezTo>
                    <a:pt x="91" y="144"/>
                    <a:pt x="109" y="138"/>
                    <a:pt x="124" y="123"/>
                  </a:cubicBezTo>
                  <a:cubicBezTo>
                    <a:pt x="153" y="96"/>
                    <a:pt x="153" y="49"/>
                    <a:pt x="124" y="21"/>
                  </a:cubicBezTo>
                  <a:cubicBezTo>
                    <a:pt x="109" y="7"/>
                    <a:pt x="91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670187" y="1918211"/>
              <a:ext cx="20173" cy="20035"/>
            </a:xfrm>
            <a:custGeom>
              <a:rect b="b" l="l" r="r" t="t"/>
              <a:pathLst>
                <a:path extrusionOk="0" h="145" w="146">
                  <a:moveTo>
                    <a:pt x="73" y="0"/>
                  </a:moveTo>
                  <a:cubicBezTo>
                    <a:pt x="33" y="0"/>
                    <a:pt x="1" y="32"/>
                    <a:pt x="1" y="72"/>
                  </a:cubicBezTo>
                  <a:cubicBezTo>
                    <a:pt x="1" y="111"/>
                    <a:pt x="33" y="145"/>
                    <a:pt x="73" y="145"/>
                  </a:cubicBezTo>
                  <a:cubicBezTo>
                    <a:pt x="113" y="145"/>
                    <a:pt x="146" y="111"/>
                    <a:pt x="146" y="72"/>
                  </a:cubicBezTo>
                  <a:cubicBezTo>
                    <a:pt x="146" y="32"/>
                    <a:pt x="113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28"/>
          <p:cNvGrpSpPr/>
          <p:nvPr/>
        </p:nvGrpSpPr>
        <p:grpSpPr>
          <a:xfrm>
            <a:off x="450425" y="4608500"/>
            <a:ext cx="264675" cy="222000"/>
            <a:chOff x="1858425" y="4612725"/>
            <a:chExt cx="264675" cy="222000"/>
          </a:xfrm>
        </p:grpSpPr>
        <p:cxnSp>
          <p:nvCxnSpPr>
            <p:cNvPr id="421" name="Google Shape;421;p28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" name="Google Shape;422;p28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28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Google Shape;424;p28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4">
    <p:bg>
      <p:bgPr>
        <a:solidFill>
          <a:schemeClr val="dk1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9"/>
          <p:cNvSpPr txBox="1"/>
          <p:nvPr>
            <p:ph idx="1" type="subTitle"/>
          </p:nvPr>
        </p:nvSpPr>
        <p:spPr>
          <a:xfrm>
            <a:off x="1256025" y="2749101"/>
            <a:ext cx="21510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427" name="Google Shape;427;p29"/>
          <p:cNvSpPr txBox="1"/>
          <p:nvPr>
            <p:ph idx="2" type="subTitle"/>
          </p:nvPr>
        </p:nvSpPr>
        <p:spPr>
          <a:xfrm>
            <a:off x="3504013" y="2749101"/>
            <a:ext cx="21510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428" name="Google Shape;428;p29"/>
          <p:cNvSpPr txBox="1"/>
          <p:nvPr>
            <p:ph idx="3" type="subTitle"/>
          </p:nvPr>
        </p:nvSpPr>
        <p:spPr>
          <a:xfrm>
            <a:off x="5752000" y="2749101"/>
            <a:ext cx="21510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429" name="Google Shape;429;p29"/>
          <p:cNvSpPr txBox="1"/>
          <p:nvPr>
            <p:ph idx="4" type="subTitle"/>
          </p:nvPr>
        </p:nvSpPr>
        <p:spPr>
          <a:xfrm>
            <a:off x="1443075" y="2373700"/>
            <a:ext cx="1776900" cy="4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A9C"/>
              </a:buClr>
              <a:buSzPts val="1200"/>
              <a:buFont typeface="Staatliches"/>
              <a:buNone/>
              <a:defRPr b="1" sz="1600">
                <a:solidFill>
                  <a:srgbClr val="005A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430" name="Google Shape;430;p29"/>
          <p:cNvSpPr txBox="1"/>
          <p:nvPr>
            <p:ph idx="5" type="subTitle"/>
          </p:nvPr>
        </p:nvSpPr>
        <p:spPr>
          <a:xfrm>
            <a:off x="3671608" y="2373700"/>
            <a:ext cx="1776900" cy="4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A9C"/>
              </a:buClr>
              <a:buSzPts val="1200"/>
              <a:buFont typeface="Staatliches"/>
              <a:buNone/>
              <a:defRPr b="1" sz="1600">
                <a:solidFill>
                  <a:srgbClr val="005A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431" name="Google Shape;431;p29"/>
          <p:cNvSpPr txBox="1"/>
          <p:nvPr>
            <p:ph idx="6" type="subTitle"/>
          </p:nvPr>
        </p:nvSpPr>
        <p:spPr>
          <a:xfrm>
            <a:off x="5957575" y="2373700"/>
            <a:ext cx="1776900" cy="4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A9C"/>
              </a:buClr>
              <a:buSzPts val="1200"/>
              <a:buFont typeface="Staatliches"/>
              <a:buNone/>
              <a:defRPr b="1" sz="1600">
                <a:solidFill>
                  <a:srgbClr val="005A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432" name="Google Shape;432;p29"/>
          <p:cNvSpPr txBox="1"/>
          <p:nvPr>
            <p:ph type="title"/>
          </p:nvPr>
        </p:nvSpPr>
        <p:spPr>
          <a:xfrm>
            <a:off x="715100" y="445295"/>
            <a:ext cx="72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3" name="Google Shape;433;p29"/>
          <p:cNvSpPr txBox="1"/>
          <p:nvPr>
            <p:ph idx="7" type="subTitle"/>
          </p:nvPr>
        </p:nvSpPr>
        <p:spPr>
          <a:xfrm>
            <a:off x="1319300" y="3607500"/>
            <a:ext cx="1981500" cy="387300"/>
          </a:xfrm>
          <a:prstGeom prst="rect">
            <a:avLst/>
          </a:prstGeom>
          <a:ln cap="flat" cmpd="sng" w="9525">
            <a:solidFill>
              <a:srgbClr val="D52B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b="1" sz="25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434" name="Google Shape;434;p29"/>
          <p:cNvSpPr txBox="1"/>
          <p:nvPr>
            <p:ph idx="8" type="subTitle"/>
          </p:nvPr>
        </p:nvSpPr>
        <p:spPr>
          <a:xfrm>
            <a:off x="3579650" y="3607500"/>
            <a:ext cx="1981500" cy="387300"/>
          </a:xfrm>
          <a:prstGeom prst="rect">
            <a:avLst/>
          </a:prstGeom>
          <a:ln cap="flat" cmpd="sng" w="9525">
            <a:solidFill>
              <a:srgbClr val="D52B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b="1" sz="25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435" name="Google Shape;435;p29"/>
          <p:cNvSpPr txBox="1"/>
          <p:nvPr>
            <p:ph idx="9" type="subTitle"/>
          </p:nvPr>
        </p:nvSpPr>
        <p:spPr>
          <a:xfrm>
            <a:off x="5843175" y="3607500"/>
            <a:ext cx="1981500" cy="387300"/>
          </a:xfrm>
          <a:prstGeom prst="rect">
            <a:avLst/>
          </a:prstGeom>
          <a:ln cap="flat" cmpd="sng" w="9525">
            <a:solidFill>
              <a:srgbClr val="D52B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b="1" sz="25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436" name="Google Shape;436;p29"/>
          <p:cNvSpPr/>
          <p:nvPr/>
        </p:nvSpPr>
        <p:spPr>
          <a:xfrm>
            <a:off x="9264337" y="-314100"/>
            <a:ext cx="32063" cy="23513"/>
          </a:xfrm>
          <a:custGeom>
            <a:rect b="b" l="l" r="r" t="t"/>
            <a:pathLst>
              <a:path extrusionOk="0" h="440" w="600">
                <a:moveTo>
                  <a:pt x="556" y="0"/>
                </a:moveTo>
                <a:lnTo>
                  <a:pt x="19" y="33"/>
                </a:lnTo>
                <a:cubicBezTo>
                  <a:pt x="5" y="66"/>
                  <a:pt x="1" y="100"/>
                  <a:pt x="1" y="137"/>
                </a:cubicBezTo>
                <a:cubicBezTo>
                  <a:pt x="1" y="302"/>
                  <a:pt x="132" y="439"/>
                  <a:pt x="297" y="439"/>
                </a:cubicBezTo>
                <a:cubicBezTo>
                  <a:pt x="462" y="439"/>
                  <a:pt x="599" y="302"/>
                  <a:pt x="599" y="137"/>
                </a:cubicBezTo>
                <a:cubicBezTo>
                  <a:pt x="599" y="85"/>
                  <a:pt x="580" y="43"/>
                  <a:pt x="556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9"/>
          <p:cNvSpPr/>
          <p:nvPr/>
        </p:nvSpPr>
        <p:spPr>
          <a:xfrm>
            <a:off x="9157730" y="-307581"/>
            <a:ext cx="31795" cy="16993"/>
          </a:xfrm>
          <a:custGeom>
            <a:rect b="b" l="l" r="r" t="t"/>
            <a:pathLst>
              <a:path extrusionOk="0" h="318" w="595">
                <a:moveTo>
                  <a:pt x="594" y="0"/>
                </a:moveTo>
                <a:lnTo>
                  <a:pt x="0" y="39"/>
                </a:lnTo>
                <a:cubicBezTo>
                  <a:pt x="15" y="194"/>
                  <a:pt x="142" y="317"/>
                  <a:pt x="298" y="317"/>
                </a:cubicBezTo>
                <a:cubicBezTo>
                  <a:pt x="463" y="317"/>
                  <a:pt x="594" y="180"/>
                  <a:pt x="594" y="15"/>
                </a:cubicBezTo>
                <a:lnTo>
                  <a:pt x="594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9"/>
          <p:cNvSpPr/>
          <p:nvPr/>
        </p:nvSpPr>
        <p:spPr>
          <a:xfrm>
            <a:off x="9053368" y="-300741"/>
            <a:ext cx="28536" cy="10153"/>
          </a:xfrm>
          <a:custGeom>
            <a:rect b="b" l="l" r="r" t="t"/>
            <a:pathLst>
              <a:path extrusionOk="0" h="190" w="534">
                <a:moveTo>
                  <a:pt x="534" y="0"/>
                </a:moveTo>
                <a:lnTo>
                  <a:pt x="1" y="33"/>
                </a:lnTo>
                <a:cubicBezTo>
                  <a:pt x="53" y="122"/>
                  <a:pt x="142" y="189"/>
                  <a:pt x="255" y="189"/>
                </a:cubicBezTo>
                <a:cubicBezTo>
                  <a:pt x="379" y="189"/>
                  <a:pt x="486" y="109"/>
                  <a:pt x="534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9"/>
          <p:cNvSpPr/>
          <p:nvPr/>
        </p:nvSpPr>
        <p:spPr>
          <a:xfrm>
            <a:off x="8953333" y="-293420"/>
            <a:ext cx="15443" cy="2832"/>
          </a:xfrm>
          <a:custGeom>
            <a:rect b="b" l="l" r="r" t="t"/>
            <a:pathLst>
              <a:path extrusionOk="0" h="53" w="289">
                <a:moveTo>
                  <a:pt x="288" y="0"/>
                </a:moveTo>
                <a:lnTo>
                  <a:pt x="1" y="18"/>
                </a:lnTo>
                <a:cubicBezTo>
                  <a:pt x="38" y="37"/>
                  <a:pt x="86" y="52"/>
                  <a:pt x="133" y="52"/>
                </a:cubicBezTo>
                <a:cubicBezTo>
                  <a:pt x="190" y="52"/>
                  <a:pt x="246" y="28"/>
                  <a:pt x="28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9"/>
          <p:cNvSpPr/>
          <p:nvPr/>
        </p:nvSpPr>
        <p:spPr>
          <a:xfrm>
            <a:off x="7611740" y="279588"/>
            <a:ext cx="15871" cy="9405"/>
          </a:xfrm>
          <a:custGeom>
            <a:rect b="b" l="l" r="r" t="t"/>
            <a:pathLst>
              <a:path extrusionOk="0" h="176" w="297">
                <a:moveTo>
                  <a:pt x="0" y="1"/>
                </a:moveTo>
                <a:cubicBezTo>
                  <a:pt x="0" y="67"/>
                  <a:pt x="24" y="128"/>
                  <a:pt x="61" y="175"/>
                </a:cubicBezTo>
                <a:cubicBezTo>
                  <a:pt x="142" y="161"/>
                  <a:pt x="216" y="151"/>
                  <a:pt x="297" y="138"/>
                </a:cubicBez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1" name="Google Shape;441;p29"/>
          <p:cNvSpPr/>
          <p:nvPr/>
        </p:nvSpPr>
        <p:spPr>
          <a:xfrm rot="828697">
            <a:off x="-165890" y="2620554"/>
            <a:ext cx="11932417" cy="6059007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2" name="Google Shape;442;p29"/>
          <p:cNvGrpSpPr/>
          <p:nvPr/>
        </p:nvGrpSpPr>
        <p:grpSpPr>
          <a:xfrm rot="5400000">
            <a:off x="7691340" y="1363421"/>
            <a:ext cx="2148655" cy="84630"/>
            <a:chOff x="1593183" y="4904561"/>
            <a:chExt cx="3994524" cy="157335"/>
          </a:xfrm>
        </p:grpSpPr>
        <p:sp>
          <p:nvSpPr>
            <p:cNvPr id="443" name="Google Shape;443;p29"/>
            <p:cNvSpPr/>
            <p:nvPr/>
          </p:nvSpPr>
          <p:spPr>
            <a:xfrm>
              <a:off x="1593183" y="4904561"/>
              <a:ext cx="184219" cy="157335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2137981" y="4904561"/>
              <a:ext cx="183563" cy="157335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2682123" y="4904561"/>
              <a:ext cx="182908" cy="157335"/>
            </a:xfrm>
            <a:custGeom>
              <a:rect b="b" l="l" r="r" t="t"/>
              <a:pathLst>
                <a:path extrusionOk="0" h="240" w="279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3225610" y="4904561"/>
              <a:ext cx="183563" cy="157335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3769752" y="4904561"/>
              <a:ext cx="183563" cy="157335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4313894" y="4904561"/>
              <a:ext cx="184219" cy="157335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4858691" y="4904561"/>
              <a:ext cx="184219" cy="157335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5403489" y="4904561"/>
              <a:ext cx="184219" cy="157335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2_2">
    <p:bg>
      <p:bgPr>
        <a:solidFill>
          <a:schemeClr val="dk1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0"/>
          <p:cNvSpPr txBox="1"/>
          <p:nvPr>
            <p:ph idx="1" type="subTitle"/>
          </p:nvPr>
        </p:nvSpPr>
        <p:spPr>
          <a:xfrm>
            <a:off x="1173087" y="2759523"/>
            <a:ext cx="1992900" cy="915300"/>
          </a:xfrm>
          <a:prstGeom prst="rect">
            <a:avLst/>
          </a:prstGeom>
          <a:ln cap="flat" cmpd="sng" w="9525">
            <a:solidFill>
              <a:srgbClr val="D52B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453" name="Google Shape;453;p30"/>
          <p:cNvSpPr txBox="1"/>
          <p:nvPr>
            <p:ph idx="2" type="subTitle"/>
          </p:nvPr>
        </p:nvSpPr>
        <p:spPr>
          <a:xfrm>
            <a:off x="3621563" y="2772029"/>
            <a:ext cx="640200" cy="640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454" name="Google Shape;454;p30"/>
          <p:cNvSpPr txBox="1"/>
          <p:nvPr>
            <p:ph idx="3" type="subTitle"/>
          </p:nvPr>
        </p:nvSpPr>
        <p:spPr>
          <a:xfrm>
            <a:off x="5977410" y="2759513"/>
            <a:ext cx="1993500" cy="915300"/>
          </a:xfrm>
          <a:prstGeom prst="rect">
            <a:avLst/>
          </a:prstGeom>
          <a:ln cap="flat" cmpd="sng" w="9525">
            <a:solidFill>
              <a:srgbClr val="D52B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455" name="Google Shape;455;p30"/>
          <p:cNvSpPr txBox="1"/>
          <p:nvPr>
            <p:ph idx="4" type="subTitle"/>
          </p:nvPr>
        </p:nvSpPr>
        <p:spPr>
          <a:xfrm>
            <a:off x="4878225" y="2772029"/>
            <a:ext cx="640200" cy="640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456" name="Google Shape;456;p30"/>
          <p:cNvSpPr txBox="1"/>
          <p:nvPr>
            <p:ph idx="5" type="subTitle"/>
          </p:nvPr>
        </p:nvSpPr>
        <p:spPr>
          <a:xfrm>
            <a:off x="1173087" y="1469125"/>
            <a:ext cx="1995600" cy="914400"/>
          </a:xfrm>
          <a:prstGeom prst="rect">
            <a:avLst/>
          </a:prstGeom>
          <a:ln cap="flat" cmpd="sng" w="9525">
            <a:solidFill>
              <a:srgbClr val="D52B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457" name="Google Shape;457;p30"/>
          <p:cNvSpPr txBox="1"/>
          <p:nvPr>
            <p:ph idx="6" type="subTitle"/>
          </p:nvPr>
        </p:nvSpPr>
        <p:spPr>
          <a:xfrm>
            <a:off x="3621563" y="1738711"/>
            <a:ext cx="640200" cy="640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458" name="Google Shape;458;p30"/>
          <p:cNvSpPr txBox="1"/>
          <p:nvPr>
            <p:ph idx="7" type="subTitle"/>
          </p:nvPr>
        </p:nvSpPr>
        <p:spPr>
          <a:xfrm>
            <a:off x="5970988" y="1468669"/>
            <a:ext cx="1993500" cy="915300"/>
          </a:xfrm>
          <a:prstGeom prst="rect">
            <a:avLst/>
          </a:prstGeom>
          <a:ln cap="flat" cmpd="sng" w="9525">
            <a:solidFill>
              <a:srgbClr val="D52B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459" name="Google Shape;459;p30"/>
          <p:cNvSpPr txBox="1"/>
          <p:nvPr>
            <p:ph idx="8" type="subTitle"/>
          </p:nvPr>
        </p:nvSpPr>
        <p:spPr>
          <a:xfrm>
            <a:off x="4878225" y="1738711"/>
            <a:ext cx="640200" cy="640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460" name="Google Shape;460;p30"/>
          <p:cNvSpPr txBox="1"/>
          <p:nvPr>
            <p:ph type="title"/>
          </p:nvPr>
        </p:nvSpPr>
        <p:spPr>
          <a:xfrm>
            <a:off x="715100" y="444455"/>
            <a:ext cx="73152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1" name="Google Shape;461;p30"/>
          <p:cNvSpPr/>
          <p:nvPr/>
        </p:nvSpPr>
        <p:spPr>
          <a:xfrm flipH="1" rot="-828697">
            <a:off x="-1823240" y="2302904"/>
            <a:ext cx="11932417" cy="6059007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30"/>
          <p:cNvGrpSpPr/>
          <p:nvPr/>
        </p:nvGrpSpPr>
        <p:grpSpPr>
          <a:xfrm rot="5400000">
            <a:off x="7691340" y="1363421"/>
            <a:ext cx="2148655" cy="84630"/>
            <a:chOff x="1593183" y="4904561"/>
            <a:chExt cx="3994524" cy="157335"/>
          </a:xfrm>
        </p:grpSpPr>
        <p:sp>
          <p:nvSpPr>
            <p:cNvPr id="463" name="Google Shape;463;p30"/>
            <p:cNvSpPr/>
            <p:nvPr/>
          </p:nvSpPr>
          <p:spPr>
            <a:xfrm>
              <a:off x="1593183" y="4904561"/>
              <a:ext cx="184219" cy="157335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2137981" y="4904561"/>
              <a:ext cx="183563" cy="157335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2682123" y="4904561"/>
              <a:ext cx="182908" cy="157335"/>
            </a:xfrm>
            <a:custGeom>
              <a:rect b="b" l="l" r="r" t="t"/>
              <a:pathLst>
                <a:path extrusionOk="0" h="240" w="279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3225610" y="4904561"/>
              <a:ext cx="183563" cy="157335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3769752" y="4904561"/>
              <a:ext cx="183563" cy="157335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4313894" y="4904561"/>
              <a:ext cx="184219" cy="157335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4858691" y="4904561"/>
              <a:ext cx="184219" cy="157335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5403489" y="4904561"/>
              <a:ext cx="184219" cy="157335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30"/>
          <p:cNvGrpSpPr/>
          <p:nvPr/>
        </p:nvGrpSpPr>
        <p:grpSpPr>
          <a:xfrm>
            <a:off x="2868450" y="4386500"/>
            <a:ext cx="264675" cy="222000"/>
            <a:chOff x="1858425" y="4612725"/>
            <a:chExt cx="264675" cy="222000"/>
          </a:xfrm>
        </p:grpSpPr>
        <p:cxnSp>
          <p:nvCxnSpPr>
            <p:cNvPr id="472" name="Google Shape;472;p30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30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30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30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191919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 flipH="1" rot="-179989">
            <a:off x="-1707682" y="2297515"/>
            <a:ext cx="12559355" cy="9346195"/>
          </a:xfrm>
          <a:custGeom>
            <a:rect b="b" l="l" r="r" t="t"/>
            <a:pathLst>
              <a:path extrusionOk="0" h="71419" w="88283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 rot="-9931862">
            <a:off x="-298487" y="-1894873"/>
            <a:ext cx="10896690" cy="3257173"/>
          </a:xfrm>
          <a:custGeom>
            <a:rect b="b" l="l" r="r" t="t"/>
            <a:pathLst>
              <a:path extrusionOk="0" h="118213" w="358119">
                <a:moveTo>
                  <a:pt x="1248" y="116063"/>
                </a:moveTo>
                <a:cubicBezTo>
                  <a:pt x="-7007" y="108253"/>
                  <a:pt x="27410" y="64882"/>
                  <a:pt x="53826" y="60437"/>
                </a:cubicBezTo>
                <a:cubicBezTo>
                  <a:pt x="80242" y="55992"/>
                  <a:pt x="126978" y="91679"/>
                  <a:pt x="159744" y="89393"/>
                </a:cubicBezTo>
                <a:cubicBezTo>
                  <a:pt x="192510" y="87107"/>
                  <a:pt x="225276" y="59993"/>
                  <a:pt x="250422" y="46721"/>
                </a:cubicBezTo>
                <a:cubicBezTo>
                  <a:pt x="275568" y="33450"/>
                  <a:pt x="296396" y="17511"/>
                  <a:pt x="310620" y="9764"/>
                </a:cubicBezTo>
                <a:cubicBezTo>
                  <a:pt x="324844" y="2017"/>
                  <a:pt x="330178" y="-904"/>
                  <a:pt x="335766" y="239"/>
                </a:cubicBezTo>
                <a:cubicBezTo>
                  <a:pt x="341354" y="1382"/>
                  <a:pt x="342624" y="-1221"/>
                  <a:pt x="344148" y="16622"/>
                </a:cubicBezTo>
                <a:cubicBezTo>
                  <a:pt x="345672" y="34466"/>
                  <a:pt x="374311" y="91362"/>
                  <a:pt x="344910" y="107300"/>
                </a:cubicBezTo>
                <a:cubicBezTo>
                  <a:pt x="315510" y="123239"/>
                  <a:pt x="208004" y="112253"/>
                  <a:pt x="167745" y="112253"/>
                </a:cubicBezTo>
                <a:cubicBezTo>
                  <a:pt x="127486" y="112253"/>
                  <a:pt x="131106" y="106665"/>
                  <a:pt x="103356" y="107300"/>
                </a:cubicBezTo>
                <a:cubicBezTo>
                  <a:pt x="75607" y="107935"/>
                  <a:pt x="9503" y="123874"/>
                  <a:pt x="1248" y="116063"/>
                </a:cubicBez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sp>
        <p:nvSpPr>
          <p:cNvPr id="49" name="Google Shape;49;p4"/>
          <p:cNvSpPr/>
          <p:nvPr/>
        </p:nvSpPr>
        <p:spPr>
          <a:xfrm rot="10800000">
            <a:off x="7958955" y="-1104083"/>
            <a:ext cx="62" cy="6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 rot="10800000">
            <a:off x="7956650" y="-1106451"/>
            <a:ext cx="2367" cy="2430"/>
          </a:xfrm>
          <a:custGeom>
            <a:rect b="b" l="l" r="r" t="t"/>
            <a:pathLst>
              <a:path extrusionOk="0" h="39" w="38">
                <a:moveTo>
                  <a:pt x="38" y="38"/>
                </a:moveTo>
                <a:lnTo>
                  <a:pt x="38" y="38"/>
                </a:lnTo>
                <a:lnTo>
                  <a:pt x="0" y="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 rot="10800000">
            <a:off x="7943069" y="-1106451"/>
            <a:ext cx="15949" cy="15949"/>
          </a:xfrm>
          <a:custGeom>
            <a:rect b="b" l="l" r="r" t="t"/>
            <a:pathLst>
              <a:path extrusionOk="0" h="256" w="256">
                <a:moveTo>
                  <a:pt x="218" y="1"/>
                </a:moveTo>
                <a:lnTo>
                  <a:pt x="0" y="218"/>
                </a:lnTo>
                <a:lnTo>
                  <a:pt x="38" y="255"/>
                </a:lnTo>
                <a:lnTo>
                  <a:pt x="255" y="38"/>
                </a:lnTo>
                <a:lnTo>
                  <a:pt x="218" y="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 rot="10800000">
            <a:off x="7958955" y="-1104083"/>
            <a:ext cx="2367" cy="2430"/>
          </a:xfrm>
          <a:custGeom>
            <a:rect b="b" l="l" r="r" t="t"/>
            <a:pathLst>
              <a:path extrusionOk="0" h="39" w="38">
                <a:moveTo>
                  <a:pt x="0" y="0"/>
                </a:moveTo>
                <a:lnTo>
                  <a:pt x="0" y="0"/>
                </a:lnTo>
                <a:lnTo>
                  <a:pt x="37" y="3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 rot="10800000">
            <a:off x="9301884" y="-1106451"/>
            <a:ext cx="2430" cy="2430"/>
          </a:xfrm>
          <a:custGeom>
            <a:rect b="b" l="l" r="r" t="t"/>
            <a:pathLst>
              <a:path extrusionOk="0" h="39" w="39">
                <a:moveTo>
                  <a:pt x="1" y="1"/>
                </a:moveTo>
                <a:lnTo>
                  <a:pt x="38" y="3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 rot="10800000">
            <a:off x="9288365" y="-1106451"/>
            <a:ext cx="15949" cy="15949"/>
          </a:xfrm>
          <a:custGeom>
            <a:rect b="b" l="l" r="r" t="t"/>
            <a:pathLst>
              <a:path extrusionOk="0" h="256" w="256">
                <a:moveTo>
                  <a:pt x="218" y="1"/>
                </a:moveTo>
                <a:lnTo>
                  <a:pt x="1" y="218"/>
                </a:lnTo>
                <a:lnTo>
                  <a:pt x="38" y="255"/>
                </a:lnTo>
                <a:lnTo>
                  <a:pt x="255" y="38"/>
                </a:lnTo>
                <a:lnTo>
                  <a:pt x="218" y="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 rot="10800000">
            <a:off x="9304252" y="-1104083"/>
            <a:ext cx="2367" cy="2430"/>
          </a:xfrm>
          <a:custGeom>
            <a:rect b="b" l="l" r="r" t="t"/>
            <a:pathLst>
              <a:path extrusionOk="0" h="39" w="38">
                <a:moveTo>
                  <a:pt x="0" y="0"/>
                </a:moveTo>
                <a:lnTo>
                  <a:pt x="38" y="3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 rot="10800000">
            <a:off x="9290670" y="-1104083"/>
            <a:ext cx="15949" cy="15886"/>
          </a:xfrm>
          <a:custGeom>
            <a:rect b="b" l="l" r="r" t="t"/>
            <a:pathLst>
              <a:path extrusionOk="0" h="255" w="256">
                <a:moveTo>
                  <a:pt x="217" y="0"/>
                </a:moveTo>
                <a:lnTo>
                  <a:pt x="0" y="216"/>
                </a:lnTo>
                <a:lnTo>
                  <a:pt x="38" y="255"/>
                </a:lnTo>
                <a:lnTo>
                  <a:pt x="255" y="38"/>
                </a:lnTo>
                <a:lnTo>
                  <a:pt x="217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 txBox="1"/>
          <p:nvPr>
            <p:ph type="title"/>
          </p:nvPr>
        </p:nvSpPr>
        <p:spPr>
          <a:xfrm>
            <a:off x="720000" y="399900"/>
            <a:ext cx="7704000" cy="7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720000" y="1152475"/>
            <a:ext cx="7055100" cy="3324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0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grpSp>
        <p:nvGrpSpPr>
          <p:cNvPr id="59" name="Google Shape;59;p4"/>
          <p:cNvGrpSpPr/>
          <p:nvPr/>
        </p:nvGrpSpPr>
        <p:grpSpPr>
          <a:xfrm>
            <a:off x="1257790" y="4919746"/>
            <a:ext cx="2148655" cy="84630"/>
            <a:chOff x="1593183" y="4904561"/>
            <a:chExt cx="3994524" cy="157335"/>
          </a:xfrm>
        </p:grpSpPr>
        <p:sp>
          <p:nvSpPr>
            <p:cNvPr id="60" name="Google Shape;60;p4"/>
            <p:cNvSpPr/>
            <p:nvPr/>
          </p:nvSpPr>
          <p:spPr>
            <a:xfrm>
              <a:off x="1593183" y="4904561"/>
              <a:ext cx="184219" cy="157335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2137981" y="4904561"/>
              <a:ext cx="183563" cy="157335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2682123" y="4904561"/>
              <a:ext cx="182908" cy="157335"/>
            </a:xfrm>
            <a:custGeom>
              <a:rect b="b" l="l" r="r" t="t"/>
              <a:pathLst>
                <a:path extrusionOk="0" h="240" w="279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3225610" y="4904561"/>
              <a:ext cx="183563" cy="157335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769752" y="4904561"/>
              <a:ext cx="183563" cy="157335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313894" y="4904561"/>
              <a:ext cx="184219" cy="157335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858691" y="4904561"/>
              <a:ext cx="184219" cy="157335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403489" y="4904561"/>
              <a:ext cx="184219" cy="157335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_ONLY_1_1_1">
    <p:bg>
      <p:bgPr>
        <a:solidFill>
          <a:schemeClr val="dk1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 txBox="1"/>
          <p:nvPr>
            <p:ph type="title"/>
          </p:nvPr>
        </p:nvSpPr>
        <p:spPr>
          <a:xfrm>
            <a:off x="715100" y="441755"/>
            <a:ext cx="72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8" name="Google Shape;478;p31"/>
          <p:cNvSpPr txBox="1"/>
          <p:nvPr>
            <p:ph idx="1" type="subTitle"/>
          </p:nvPr>
        </p:nvSpPr>
        <p:spPr>
          <a:xfrm>
            <a:off x="958092" y="2392075"/>
            <a:ext cx="1737300" cy="45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D52B1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79" name="Google Shape;479;p31"/>
          <p:cNvSpPr txBox="1"/>
          <p:nvPr>
            <p:ph idx="2" type="subTitle"/>
          </p:nvPr>
        </p:nvSpPr>
        <p:spPr>
          <a:xfrm>
            <a:off x="2788266" y="2392075"/>
            <a:ext cx="1737300" cy="45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D52B1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80" name="Google Shape;480;p31"/>
          <p:cNvSpPr txBox="1"/>
          <p:nvPr>
            <p:ph idx="3" type="subTitle"/>
          </p:nvPr>
        </p:nvSpPr>
        <p:spPr>
          <a:xfrm>
            <a:off x="4618441" y="2392075"/>
            <a:ext cx="1737300" cy="45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D52B1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81" name="Google Shape;481;p31"/>
          <p:cNvSpPr txBox="1"/>
          <p:nvPr>
            <p:ph idx="4" type="subTitle"/>
          </p:nvPr>
        </p:nvSpPr>
        <p:spPr>
          <a:xfrm>
            <a:off x="6448617" y="2392075"/>
            <a:ext cx="1737300" cy="45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D52B1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82" name="Google Shape;482;p31"/>
          <p:cNvSpPr txBox="1"/>
          <p:nvPr>
            <p:ph idx="5" type="subTitle"/>
          </p:nvPr>
        </p:nvSpPr>
        <p:spPr>
          <a:xfrm>
            <a:off x="958088" y="2766249"/>
            <a:ext cx="1737300" cy="101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483" name="Google Shape;483;p31"/>
          <p:cNvSpPr txBox="1"/>
          <p:nvPr>
            <p:ph idx="6" type="subTitle"/>
          </p:nvPr>
        </p:nvSpPr>
        <p:spPr>
          <a:xfrm>
            <a:off x="2788262" y="2775952"/>
            <a:ext cx="1737300" cy="101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4" name="Google Shape;484;p31"/>
          <p:cNvSpPr txBox="1"/>
          <p:nvPr>
            <p:ph idx="7" type="subTitle"/>
          </p:nvPr>
        </p:nvSpPr>
        <p:spPr>
          <a:xfrm>
            <a:off x="4618437" y="2775952"/>
            <a:ext cx="1737300" cy="101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5" name="Google Shape;485;p31"/>
          <p:cNvSpPr txBox="1"/>
          <p:nvPr>
            <p:ph idx="8" type="subTitle"/>
          </p:nvPr>
        </p:nvSpPr>
        <p:spPr>
          <a:xfrm>
            <a:off x="6448612" y="2775952"/>
            <a:ext cx="1737300" cy="101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486" name="Google Shape;486;p31"/>
          <p:cNvSpPr/>
          <p:nvPr/>
        </p:nvSpPr>
        <p:spPr>
          <a:xfrm rot="828697">
            <a:off x="-70640" y="2220192"/>
            <a:ext cx="11932417" cy="6059007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7" name="Google Shape;487;p31"/>
          <p:cNvGrpSpPr/>
          <p:nvPr/>
        </p:nvGrpSpPr>
        <p:grpSpPr>
          <a:xfrm rot="2700000">
            <a:off x="7726729" y="89619"/>
            <a:ext cx="1300150" cy="1298472"/>
            <a:chOff x="344100" y="1296850"/>
            <a:chExt cx="642225" cy="641396"/>
          </a:xfrm>
        </p:grpSpPr>
        <p:sp>
          <p:nvSpPr>
            <p:cNvPr id="488" name="Google Shape;488;p31"/>
            <p:cNvSpPr/>
            <p:nvPr/>
          </p:nvSpPr>
          <p:spPr>
            <a:xfrm>
              <a:off x="639236" y="1296850"/>
              <a:ext cx="21002" cy="20035"/>
            </a:xfrm>
            <a:custGeom>
              <a:rect b="b" l="l" r="r" t="t"/>
              <a:pathLst>
                <a:path extrusionOk="0" h="145" w="152">
                  <a:moveTo>
                    <a:pt x="73" y="1"/>
                  </a:moveTo>
                  <a:cubicBezTo>
                    <a:pt x="36" y="1"/>
                    <a:pt x="0" y="30"/>
                    <a:pt x="0" y="73"/>
                  </a:cubicBezTo>
                  <a:cubicBezTo>
                    <a:pt x="0" y="116"/>
                    <a:pt x="36" y="145"/>
                    <a:pt x="73" y="145"/>
                  </a:cubicBezTo>
                  <a:cubicBezTo>
                    <a:pt x="91" y="145"/>
                    <a:pt x="109" y="138"/>
                    <a:pt x="123" y="124"/>
                  </a:cubicBezTo>
                  <a:cubicBezTo>
                    <a:pt x="152" y="96"/>
                    <a:pt x="152" y="50"/>
                    <a:pt x="123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704453" y="1362067"/>
              <a:ext cx="21140" cy="20173"/>
            </a:xfrm>
            <a:custGeom>
              <a:rect b="b" l="l" r="r" t="t"/>
              <a:pathLst>
                <a:path extrusionOk="0" h="146" w="153">
                  <a:moveTo>
                    <a:pt x="73" y="1"/>
                  </a:moveTo>
                  <a:cubicBezTo>
                    <a:pt x="36" y="1"/>
                    <a:pt x="0" y="30"/>
                    <a:pt x="0" y="72"/>
                  </a:cubicBezTo>
                  <a:cubicBezTo>
                    <a:pt x="0" y="116"/>
                    <a:pt x="36" y="145"/>
                    <a:pt x="73" y="145"/>
                  </a:cubicBezTo>
                  <a:cubicBezTo>
                    <a:pt x="91" y="145"/>
                    <a:pt x="109" y="138"/>
                    <a:pt x="123" y="124"/>
                  </a:cubicBezTo>
                  <a:cubicBezTo>
                    <a:pt x="152" y="96"/>
                    <a:pt x="152" y="50"/>
                    <a:pt x="123" y="22"/>
                  </a:cubicBezTo>
                  <a:cubicBezTo>
                    <a:pt x="109" y="8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769671" y="1427285"/>
              <a:ext cx="21140" cy="20173"/>
            </a:xfrm>
            <a:custGeom>
              <a:rect b="b" l="l" r="r" t="t"/>
              <a:pathLst>
                <a:path extrusionOk="0" h="146" w="153">
                  <a:moveTo>
                    <a:pt x="72" y="0"/>
                  </a:moveTo>
                  <a:cubicBezTo>
                    <a:pt x="36" y="0"/>
                    <a:pt x="0" y="29"/>
                    <a:pt x="0" y="73"/>
                  </a:cubicBezTo>
                  <a:cubicBezTo>
                    <a:pt x="0" y="116"/>
                    <a:pt x="36" y="145"/>
                    <a:pt x="73" y="145"/>
                  </a:cubicBezTo>
                  <a:cubicBezTo>
                    <a:pt x="91" y="145"/>
                    <a:pt x="109" y="139"/>
                    <a:pt x="124" y="124"/>
                  </a:cubicBezTo>
                  <a:cubicBezTo>
                    <a:pt x="152" y="95"/>
                    <a:pt x="152" y="50"/>
                    <a:pt x="124" y="22"/>
                  </a:cubicBezTo>
                  <a:cubicBezTo>
                    <a:pt x="109" y="7"/>
                    <a:pt x="90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834888" y="1492502"/>
              <a:ext cx="21140" cy="20173"/>
            </a:xfrm>
            <a:custGeom>
              <a:rect b="b" l="l" r="r" t="t"/>
              <a:pathLst>
                <a:path extrusionOk="0" h="146" w="153">
                  <a:moveTo>
                    <a:pt x="73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6"/>
                    <a:pt x="36" y="145"/>
                    <a:pt x="73" y="145"/>
                  </a:cubicBezTo>
                  <a:cubicBezTo>
                    <a:pt x="91" y="145"/>
                    <a:pt x="109" y="139"/>
                    <a:pt x="124" y="124"/>
                  </a:cubicBezTo>
                  <a:cubicBezTo>
                    <a:pt x="152" y="95"/>
                    <a:pt x="152" y="50"/>
                    <a:pt x="124" y="22"/>
                  </a:cubicBezTo>
                  <a:cubicBezTo>
                    <a:pt x="109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900105" y="1557719"/>
              <a:ext cx="21002" cy="20173"/>
            </a:xfrm>
            <a:custGeom>
              <a:rect b="b" l="l" r="r" t="t"/>
              <a:pathLst>
                <a:path extrusionOk="0" h="146" w="152">
                  <a:moveTo>
                    <a:pt x="73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6"/>
                    <a:pt x="36" y="145"/>
                    <a:pt x="73" y="145"/>
                  </a:cubicBezTo>
                  <a:cubicBezTo>
                    <a:pt x="91" y="145"/>
                    <a:pt x="109" y="139"/>
                    <a:pt x="124" y="124"/>
                  </a:cubicBezTo>
                  <a:cubicBezTo>
                    <a:pt x="151" y="95"/>
                    <a:pt x="151" y="50"/>
                    <a:pt x="124" y="21"/>
                  </a:cubicBezTo>
                  <a:cubicBezTo>
                    <a:pt x="109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965323" y="1622937"/>
              <a:ext cx="21002" cy="20173"/>
            </a:xfrm>
            <a:custGeom>
              <a:rect b="b" l="l" r="r" t="t"/>
              <a:pathLst>
                <a:path extrusionOk="0" h="146" w="152">
                  <a:moveTo>
                    <a:pt x="74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7"/>
                    <a:pt x="36" y="146"/>
                    <a:pt x="74" y="146"/>
                  </a:cubicBezTo>
                  <a:cubicBezTo>
                    <a:pt x="91" y="146"/>
                    <a:pt x="109" y="139"/>
                    <a:pt x="124" y="124"/>
                  </a:cubicBezTo>
                  <a:cubicBezTo>
                    <a:pt x="151" y="96"/>
                    <a:pt x="151" y="50"/>
                    <a:pt x="124" y="21"/>
                  </a:cubicBezTo>
                  <a:cubicBezTo>
                    <a:pt x="109" y="7"/>
                    <a:pt x="91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580237" y="1355850"/>
              <a:ext cx="21140" cy="20173"/>
            </a:xfrm>
            <a:custGeom>
              <a:rect b="b" l="l" r="r" t="t"/>
              <a:pathLst>
                <a:path extrusionOk="0" h="146" w="153">
                  <a:moveTo>
                    <a:pt x="73" y="1"/>
                  </a:moveTo>
                  <a:cubicBezTo>
                    <a:pt x="36" y="1"/>
                    <a:pt x="1" y="29"/>
                    <a:pt x="1" y="73"/>
                  </a:cubicBezTo>
                  <a:cubicBezTo>
                    <a:pt x="1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4" y="125"/>
                  </a:cubicBezTo>
                  <a:cubicBezTo>
                    <a:pt x="152" y="96"/>
                    <a:pt x="152" y="50"/>
                    <a:pt x="124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645454" y="1421067"/>
              <a:ext cx="20173" cy="20173"/>
            </a:xfrm>
            <a:custGeom>
              <a:rect b="b" l="l" r="r" t="t"/>
              <a:pathLst>
                <a:path extrusionOk="0" h="146" w="146">
                  <a:moveTo>
                    <a:pt x="72" y="0"/>
                  </a:moveTo>
                  <a:cubicBezTo>
                    <a:pt x="33" y="0"/>
                    <a:pt x="1" y="33"/>
                    <a:pt x="1" y="73"/>
                  </a:cubicBezTo>
                  <a:cubicBezTo>
                    <a:pt x="1" y="113"/>
                    <a:pt x="33" y="145"/>
                    <a:pt x="72" y="145"/>
                  </a:cubicBezTo>
                  <a:cubicBezTo>
                    <a:pt x="112" y="145"/>
                    <a:pt x="145" y="113"/>
                    <a:pt x="145" y="73"/>
                  </a:cubicBezTo>
                  <a:cubicBezTo>
                    <a:pt x="145" y="33"/>
                    <a:pt x="112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710533" y="1486284"/>
              <a:ext cx="21140" cy="20311"/>
            </a:xfrm>
            <a:custGeom>
              <a:rect b="b" l="l" r="r" t="t"/>
              <a:pathLst>
                <a:path extrusionOk="0" h="147" w="153">
                  <a:moveTo>
                    <a:pt x="73" y="1"/>
                  </a:moveTo>
                  <a:cubicBezTo>
                    <a:pt x="36" y="1"/>
                    <a:pt x="1" y="30"/>
                    <a:pt x="1" y="73"/>
                  </a:cubicBezTo>
                  <a:cubicBezTo>
                    <a:pt x="1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4" y="125"/>
                  </a:cubicBezTo>
                  <a:cubicBezTo>
                    <a:pt x="152" y="96"/>
                    <a:pt x="152" y="51"/>
                    <a:pt x="124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775750" y="1551502"/>
              <a:ext cx="20173" cy="20173"/>
            </a:xfrm>
            <a:custGeom>
              <a:rect b="b" l="l" r="r" t="t"/>
              <a:pathLst>
                <a:path extrusionOk="0" h="146" w="146">
                  <a:moveTo>
                    <a:pt x="74" y="1"/>
                  </a:moveTo>
                  <a:cubicBezTo>
                    <a:pt x="33" y="1"/>
                    <a:pt x="1" y="33"/>
                    <a:pt x="1" y="74"/>
                  </a:cubicBezTo>
                  <a:cubicBezTo>
                    <a:pt x="1" y="113"/>
                    <a:pt x="33" y="145"/>
                    <a:pt x="74" y="145"/>
                  </a:cubicBezTo>
                  <a:cubicBezTo>
                    <a:pt x="113" y="145"/>
                    <a:pt x="145" y="113"/>
                    <a:pt x="145" y="74"/>
                  </a:cubicBezTo>
                  <a:cubicBezTo>
                    <a:pt x="145" y="33"/>
                    <a:pt x="113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840968" y="1616857"/>
              <a:ext cx="21140" cy="20035"/>
            </a:xfrm>
            <a:custGeom>
              <a:rect b="b" l="l" r="r" t="t"/>
              <a:pathLst>
                <a:path extrusionOk="0" h="145" w="153">
                  <a:moveTo>
                    <a:pt x="74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6"/>
                    <a:pt x="36" y="144"/>
                    <a:pt x="74" y="144"/>
                  </a:cubicBezTo>
                  <a:cubicBezTo>
                    <a:pt x="92" y="144"/>
                    <a:pt x="110" y="138"/>
                    <a:pt x="125" y="123"/>
                  </a:cubicBezTo>
                  <a:cubicBezTo>
                    <a:pt x="153" y="95"/>
                    <a:pt x="153" y="49"/>
                    <a:pt x="125" y="21"/>
                  </a:cubicBezTo>
                  <a:cubicBezTo>
                    <a:pt x="110" y="7"/>
                    <a:pt x="92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906185" y="1682074"/>
              <a:ext cx="21140" cy="20035"/>
            </a:xfrm>
            <a:custGeom>
              <a:rect b="b" l="l" r="r" t="t"/>
              <a:pathLst>
                <a:path extrusionOk="0" h="145" w="153">
                  <a:moveTo>
                    <a:pt x="73" y="0"/>
                  </a:moveTo>
                  <a:cubicBezTo>
                    <a:pt x="36" y="0"/>
                    <a:pt x="1" y="29"/>
                    <a:pt x="1" y="72"/>
                  </a:cubicBezTo>
                  <a:cubicBezTo>
                    <a:pt x="1" y="115"/>
                    <a:pt x="37" y="144"/>
                    <a:pt x="74" y="144"/>
                  </a:cubicBezTo>
                  <a:cubicBezTo>
                    <a:pt x="91" y="144"/>
                    <a:pt x="109" y="138"/>
                    <a:pt x="124" y="123"/>
                  </a:cubicBezTo>
                  <a:cubicBezTo>
                    <a:pt x="153" y="95"/>
                    <a:pt x="153" y="49"/>
                    <a:pt x="124" y="21"/>
                  </a:cubicBezTo>
                  <a:cubicBezTo>
                    <a:pt x="109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521099" y="1414849"/>
              <a:ext cx="21140" cy="20173"/>
            </a:xfrm>
            <a:custGeom>
              <a:rect b="b" l="l" r="r" t="t"/>
              <a:pathLst>
                <a:path extrusionOk="0" h="146" w="153">
                  <a:moveTo>
                    <a:pt x="73" y="1"/>
                  </a:moveTo>
                  <a:cubicBezTo>
                    <a:pt x="36" y="1"/>
                    <a:pt x="1" y="29"/>
                    <a:pt x="1" y="73"/>
                  </a:cubicBezTo>
                  <a:cubicBezTo>
                    <a:pt x="1" y="117"/>
                    <a:pt x="36" y="146"/>
                    <a:pt x="74" y="146"/>
                  </a:cubicBezTo>
                  <a:cubicBezTo>
                    <a:pt x="92" y="146"/>
                    <a:pt x="110" y="139"/>
                    <a:pt x="125" y="124"/>
                  </a:cubicBezTo>
                  <a:cubicBezTo>
                    <a:pt x="152" y="97"/>
                    <a:pt x="152" y="50"/>
                    <a:pt x="125" y="23"/>
                  </a:cubicBezTo>
                  <a:cubicBezTo>
                    <a:pt x="110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586316" y="1480067"/>
              <a:ext cx="21140" cy="20173"/>
            </a:xfrm>
            <a:custGeom>
              <a:rect b="b" l="l" r="r" t="t"/>
              <a:pathLst>
                <a:path extrusionOk="0" h="146" w="153">
                  <a:moveTo>
                    <a:pt x="73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4" y="124"/>
                  </a:cubicBezTo>
                  <a:cubicBezTo>
                    <a:pt x="153" y="96"/>
                    <a:pt x="153" y="50"/>
                    <a:pt x="124" y="22"/>
                  </a:cubicBezTo>
                  <a:cubicBezTo>
                    <a:pt x="109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651533" y="1545284"/>
              <a:ext cx="21140" cy="20173"/>
            </a:xfrm>
            <a:custGeom>
              <a:rect b="b" l="l" r="r" t="t"/>
              <a:pathLst>
                <a:path extrusionOk="0" h="146" w="153">
                  <a:moveTo>
                    <a:pt x="74" y="1"/>
                  </a:moveTo>
                  <a:cubicBezTo>
                    <a:pt x="36" y="1"/>
                    <a:pt x="1" y="29"/>
                    <a:pt x="1" y="73"/>
                  </a:cubicBezTo>
                  <a:cubicBezTo>
                    <a:pt x="1" y="117"/>
                    <a:pt x="36" y="146"/>
                    <a:pt x="74" y="146"/>
                  </a:cubicBezTo>
                  <a:cubicBezTo>
                    <a:pt x="91" y="146"/>
                    <a:pt x="109" y="139"/>
                    <a:pt x="124" y="125"/>
                  </a:cubicBezTo>
                  <a:cubicBezTo>
                    <a:pt x="153" y="96"/>
                    <a:pt x="153" y="50"/>
                    <a:pt x="124" y="22"/>
                  </a:cubicBezTo>
                  <a:cubicBezTo>
                    <a:pt x="109" y="7"/>
                    <a:pt x="91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716751" y="1610501"/>
              <a:ext cx="21002" cy="20173"/>
            </a:xfrm>
            <a:custGeom>
              <a:rect b="b" l="l" r="r" t="t"/>
              <a:pathLst>
                <a:path extrusionOk="0" h="146" w="152">
                  <a:moveTo>
                    <a:pt x="74" y="1"/>
                  </a:moveTo>
                  <a:cubicBezTo>
                    <a:pt x="37" y="1"/>
                    <a:pt x="1" y="30"/>
                    <a:pt x="1" y="73"/>
                  </a:cubicBezTo>
                  <a:cubicBezTo>
                    <a:pt x="1" y="117"/>
                    <a:pt x="37" y="146"/>
                    <a:pt x="74" y="146"/>
                  </a:cubicBezTo>
                  <a:cubicBezTo>
                    <a:pt x="91" y="146"/>
                    <a:pt x="109" y="139"/>
                    <a:pt x="124" y="125"/>
                  </a:cubicBezTo>
                  <a:cubicBezTo>
                    <a:pt x="152" y="96"/>
                    <a:pt x="152" y="51"/>
                    <a:pt x="124" y="22"/>
                  </a:cubicBezTo>
                  <a:cubicBezTo>
                    <a:pt x="109" y="7"/>
                    <a:pt x="91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782106" y="1675719"/>
              <a:ext cx="21002" cy="20173"/>
            </a:xfrm>
            <a:custGeom>
              <a:rect b="b" l="l" r="r" t="t"/>
              <a:pathLst>
                <a:path extrusionOk="0" h="146" w="152">
                  <a:moveTo>
                    <a:pt x="73" y="1"/>
                  </a:moveTo>
                  <a:cubicBezTo>
                    <a:pt x="36" y="1"/>
                    <a:pt x="0" y="30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3" y="125"/>
                  </a:cubicBezTo>
                  <a:cubicBezTo>
                    <a:pt x="152" y="96"/>
                    <a:pt x="152" y="51"/>
                    <a:pt x="123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847324" y="1740936"/>
              <a:ext cx="21002" cy="20311"/>
            </a:xfrm>
            <a:custGeom>
              <a:rect b="b" l="l" r="r" t="t"/>
              <a:pathLst>
                <a:path extrusionOk="0" h="147" w="152">
                  <a:moveTo>
                    <a:pt x="73" y="1"/>
                  </a:moveTo>
                  <a:cubicBezTo>
                    <a:pt x="36" y="1"/>
                    <a:pt x="0" y="30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40"/>
                    <a:pt x="123" y="125"/>
                  </a:cubicBezTo>
                  <a:cubicBezTo>
                    <a:pt x="152" y="96"/>
                    <a:pt x="152" y="51"/>
                    <a:pt x="123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462099" y="1473987"/>
              <a:ext cx="21140" cy="20173"/>
            </a:xfrm>
            <a:custGeom>
              <a:rect b="b" l="l" r="r" t="t"/>
              <a:pathLst>
                <a:path extrusionOk="0" h="146" w="153">
                  <a:moveTo>
                    <a:pt x="74" y="0"/>
                  </a:moveTo>
                  <a:cubicBezTo>
                    <a:pt x="37" y="0"/>
                    <a:pt x="1" y="29"/>
                    <a:pt x="1" y="73"/>
                  </a:cubicBezTo>
                  <a:cubicBezTo>
                    <a:pt x="1" y="116"/>
                    <a:pt x="37" y="145"/>
                    <a:pt x="74" y="145"/>
                  </a:cubicBezTo>
                  <a:cubicBezTo>
                    <a:pt x="91" y="145"/>
                    <a:pt x="109" y="139"/>
                    <a:pt x="124" y="124"/>
                  </a:cubicBezTo>
                  <a:cubicBezTo>
                    <a:pt x="153" y="95"/>
                    <a:pt x="153" y="49"/>
                    <a:pt x="124" y="21"/>
                  </a:cubicBezTo>
                  <a:cubicBezTo>
                    <a:pt x="109" y="7"/>
                    <a:pt x="91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527455" y="1539204"/>
              <a:ext cx="21002" cy="20035"/>
            </a:xfrm>
            <a:custGeom>
              <a:rect b="b" l="l" r="r" t="t"/>
              <a:pathLst>
                <a:path extrusionOk="0" h="145" w="152">
                  <a:moveTo>
                    <a:pt x="73" y="0"/>
                  </a:moveTo>
                  <a:cubicBezTo>
                    <a:pt x="36" y="0"/>
                    <a:pt x="0" y="29"/>
                    <a:pt x="0" y="73"/>
                  </a:cubicBezTo>
                  <a:cubicBezTo>
                    <a:pt x="0" y="116"/>
                    <a:pt x="36" y="144"/>
                    <a:pt x="73" y="144"/>
                  </a:cubicBezTo>
                  <a:cubicBezTo>
                    <a:pt x="90" y="144"/>
                    <a:pt x="108" y="138"/>
                    <a:pt x="123" y="123"/>
                  </a:cubicBezTo>
                  <a:cubicBezTo>
                    <a:pt x="152" y="96"/>
                    <a:pt x="152" y="49"/>
                    <a:pt x="123" y="22"/>
                  </a:cubicBezTo>
                  <a:cubicBezTo>
                    <a:pt x="108" y="7"/>
                    <a:pt x="90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592672" y="1604422"/>
              <a:ext cx="21002" cy="20035"/>
            </a:xfrm>
            <a:custGeom>
              <a:rect b="b" l="l" r="r" t="t"/>
              <a:pathLst>
                <a:path extrusionOk="0" h="145" w="152">
                  <a:moveTo>
                    <a:pt x="73" y="0"/>
                  </a:moveTo>
                  <a:cubicBezTo>
                    <a:pt x="36" y="0"/>
                    <a:pt x="0" y="29"/>
                    <a:pt x="0" y="72"/>
                  </a:cubicBezTo>
                  <a:cubicBezTo>
                    <a:pt x="0" y="116"/>
                    <a:pt x="36" y="144"/>
                    <a:pt x="73" y="144"/>
                  </a:cubicBezTo>
                  <a:cubicBezTo>
                    <a:pt x="91" y="144"/>
                    <a:pt x="109" y="138"/>
                    <a:pt x="123" y="123"/>
                  </a:cubicBezTo>
                  <a:cubicBezTo>
                    <a:pt x="152" y="96"/>
                    <a:pt x="152" y="49"/>
                    <a:pt x="123" y="22"/>
                  </a:cubicBezTo>
                  <a:cubicBezTo>
                    <a:pt x="109" y="7"/>
                    <a:pt x="90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657889" y="1669501"/>
              <a:ext cx="20864" cy="20173"/>
            </a:xfrm>
            <a:custGeom>
              <a:rect b="b" l="l" r="r" t="t"/>
              <a:pathLst>
                <a:path extrusionOk="0" h="146" w="151">
                  <a:moveTo>
                    <a:pt x="72" y="1"/>
                  </a:moveTo>
                  <a:cubicBezTo>
                    <a:pt x="35" y="1"/>
                    <a:pt x="0" y="30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3" y="124"/>
                  </a:cubicBezTo>
                  <a:cubicBezTo>
                    <a:pt x="151" y="96"/>
                    <a:pt x="151" y="50"/>
                    <a:pt x="123" y="23"/>
                  </a:cubicBezTo>
                  <a:cubicBezTo>
                    <a:pt x="109" y="8"/>
                    <a:pt x="90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722969" y="1734718"/>
              <a:ext cx="21002" cy="20173"/>
            </a:xfrm>
            <a:custGeom>
              <a:rect b="b" l="l" r="r" t="t"/>
              <a:pathLst>
                <a:path extrusionOk="0" h="146" w="152">
                  <a:moveTo>
                    <a:pt x="72" y="1"/>
                  </a:moveTo>
                  <a:cubicBezTo>
                    <a:pt x="35" y="1"/>
                    <a:pt x="0" y="30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3" y="124"/>
                  </a:cubicBezTo>
                  <a:cubicBezTo>
                    <a:pt x="152" y="97"/>
                    <a:pt x="152" y="50"/>
                    <a:pt x="123" y="23"/>
                  </a:cubicBezTo>
                  <a:cubicBezTo>
                    <a:pt x="108" y="8"/>
                    <a:pt x="90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788186" y="1799935"/>
              <a:ext cx="21140" cy="20173"/>
            </a:xfrm>
            <a:custGeom>
              <a:rect b="b" l="l" r="r" t="t"/>
              <a:pathLst>
                <a:path extrusionOk="0" h="146" w="153">
                  <a:moveTo>
                    <a:pt x="73" y="1"/>
                  </a:moveTo>
                  <a:cubicBezTo>
                    <a:pt x="36" y="1"/>
                    <a:pt x="0" y="29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10" y="139"/>
                    <a:pt x="125" y="125"/>
                  </a:cubicBezTo>
                  <a:cubicBezTo>
                    <a:pt x="152" y="96"/>
                    <a:pt x="152" y="50"/>
                    <a:pt x="125" y="22"/>
                  </a:cubicBezTo>
                  <a:cubicBezTo>
                    <a:pt x="110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403238" y="1532848"/>
              <a:ext cx="20864" cy="20311"/>
            </a:xfrm>
            <a:custGeom>
              <a:rect b="b" l="l" r="r" t="t"/>
              <a:pathLst>
                <a:path extrusionOk="0" h="147" w="151">
                  <a:moveTo>
                    <a:pt x="73" y="1"/>
                  </a:moveTo>
                  <a:cubicBezTo>
                    <a:pt x="36" y="1"/>
                    <a:pt x="0" y="30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40"/>
                    <a:pt x="123" y="125"/>
                  </a:cubicBezTo>
                  <a:cubicBezTo>
                    <a:pt x="151" y="96"/>
                    <a:pt x="151" y="51"/>
                    <a:pt x="123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468317" y="1598066"/>
              <a:ext cx="21002" cy="20311"/>
            </a:xfrm>
            <a:custGeom>
              <a:rect b="b" l="l" r="r" t="t"/>
              <a:pathLst>
                <a:path extrusionOk="0" h="147" w="152">
                  <a:moveTo>
                    <a:pt x="73" y="1"/>
                  </a:moveTo>
                  <a:cubicBezTo>
                    <a:pt x="36" y="1"/>
                    <a:pt x="0" y="30"/>
                    <a:pt x="0" y="74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40"/>
                    <a:pt x="124" y="125"/>
                  </a:cubicBezTo>
                  <a:cubicBezTo>
                    <a:pt x="152" y="96"/>
                    <a:pt x="152" y="51"/>
                    <a:pt x="124" y="22"/>
                  </a:cubicBezTo>
                  <a:cubicBezTo>
                    <a:pt x="109" y="8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533534" y="1663283"/>
              <a:ext cx="20035" cy="20173"/>
            </a:xfrm>
            <a:custGeom>
              <a:rect b="b" l="l" r="r" t="t"/>
              <a:pathLst>
                <a:path extrusionOk="0" h="146" w="145">
                  <a:moveTo>
                    <a:pt x="73" y="1"/>
                  </a:moveTo>
                  <a:cubicBezTo>
                    <a:pt x="33" y="1"/>
                    <a:pt x="0" y="33"/>
                    <a:pt x="0" y="74"/>
                  </a:cubicBezTo>
                  <a:cubicBezTo>
                    <a:pt x="0" y="113"/>
                    <a:pt x="33" y="145"/>
                    <a:pt x="73" y="145"/>
                  </a:cubicBezTo>
                  <a:cubicBezTo>
                    <a:pt x="113" y="145"/>
                    <a:pt x="145" y="113"/>
                    <a:pt x="145" y="74"/>
                  </a:cubicBezTo>
                  <a:cubicBezTo>
                    <a:pt x="145" y="33"/>
                    <a:pt x="113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598752" y="1728639"/>
              <a:ext cx="21140" cy="20173"/>
            </a:xfrm>
            <a:custGeom>
              <a:rect b="b" l="l" r="r" t="t"/>
              <a:pathLst>
                <a:path extrusionOk="0" h="146" w="153">
                  <a:moveTo>
                    <a:pt x="73" y="0"/>
                  </a:moveTo>
                  <a:cubicBezTo>
                    <a:pt x="36" y="0"/>
                    <a:pt x="0" y="29"/>
                    <a:pt x="0" y="73"/>
                  </a:cubicBezTo>
                  <a:cubicBezTo>
                    <a:pt x="0" y="117"/>
                    <a:pt x="36" y="145"/>
                    <a:pt x="73" y="145"/>
                  </a:cubicBezTo>
                  <a:cubicBezTo>
                    <a:pt x="91" y="145"/>
                    <a:pt x="110" y="139"/>
                    <a:pt x="125" y="124"/>
                  </a:cubicBezTo>
                  <a:cubicBezTo>
                    <a:pt x="152" y="96"/>
                    <a:pt x="152" y="50"/>
                    <a:pt x="125" y="21"/>
                  </a:cubicBezTo>
                  <a:cubicBezTo>
                    <a:pt x="110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663969" y="1793856"/>
              <a:ext cx="21140" cy="20173"/>
            </a:xfrm>
            <a:custGeom>
              <a:rect b="b" l="l" r="r" t="t"/>
              <a:pathLst>
                <a:path extrusionOk="0" h="146" w="153">
                  <a:moveTo>
                    <a:pt x="73" y="0"/>
                  </a:moveTo>
                  <a:cubicBezTo>
                    <a:pt x="36" y="0"/>
                    <a:pt x="0" y="29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4" y="124"/>
                  </a:cubicBezTo>
                  <a:cubicBezTo>
                    <a:pt x="152" y="96"/>
                    <a:pt x="152" y="49"/>
                    <a:pt x="124" y="22"/>
                  </a:cubicBezTo>
                  <a:cubicBezTo>
                    <a:pt x="109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729186" y="1859073"/>
              <a:ext cx="20173" cy="20035"/>
            </a:xfrm>
            <a:custGeom>
              <a:rect b="b" l="l" r="r" t="t"/>
              <a:pathLst>
                <a:path extrusionOk="0" h="145" w="146">
                  <a:moveTo>
                    <a:pt x="74" y="0"/>
                  </a:moveTo>
                  <a:cubicBezTo>
                    <a:pt x="33" y="0"/>
                    <a:pt x="1" y="32"/>
                    <a:pt x="1" y="73"/>
                  </a:cubicBezTo>
                  <a:cubicBezTo>
                    <a:pt x="1" y="113"/>
                    <a:pt x="33" y="145"/>
                    <a:pt x="74" y="145"/>
                  </a:cubicBezTo>
                  <a:cubicBezTo>
                    <a:pt x="113" y="145"/>
                    <a:pt x="145" y="113"/>
                    <a:pt x="145" y="73"/>
                  </a:cubicBezTo>
                  <a:cubicBezTo>
                    <a:pt x="145" y="32"/>
                    <a:pt x="113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344100" y="1591986"/>
              <a:ext cx="21140" cy="20035"/>
            </a:xfrm>
            <a:custGeom>
              <a:rect b="b" l="l" r="r" t="t"/>
              <a:pathLst>
                <a:path extrusionOk="0" h="145" w="153">
                  <a:moveTo>
                    <a:pt x="73" y="1"/>
                  </a:moveTo>
                  <a:cubicBezTo>
                    <a:pt x="36" y="1"/>
                    <a:pt x="0" y="29"/>
                    <a:pt x="0" y="72"/>
                  </a:cubicBezTo>
                  <a:cubicBezTo>
                    <a:pt x="0" y="116"/>
                    <a:pt x="36" y="145"/>
                    <a:pt x="73" y="145"/>
                  </a:cubicBezTo>
                  <a:cubicBezTo>
                    <a:pt x="91" y="145"/>
                    <a:pt x="109" y="138"/>
                    <a:pt x="123" y="124"/>
                  </a:cubicBezTo>
                  <a:cubicBezTo>
                    <a:pt x="152" y="96"/>
                    <a:pt x="152" y="49"/>
                    <a:pt x="123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409317" y="1657203"/>
              <a:ext cx="21140" cy="20035"/>
            </a:xfrm>
            <a:custGeom>
              <a:rect b="b" l="l" r="r" t="t"/>
              <a:pathLst>
                <a:path extrusionOk="0" h="145" w="153">
                  <a:moveTo>
                    <a:pt x="72" y="0"/>
                  </a:moveTo>
                  <a:cubicBezTo>
                    <a:pt x="36" y="0"/>
                    <a:pt x="0" y="29"/>
                    <a:pt x="0" y="72"/>
                  </a:cubicBezTo>
                  <a:cubicBezTo>
                    <a:pt x="0" y="116"/>
                    <a:pt x="36" y="145"/>
                    <a:pt x="73" y="145"/>
                  </a:cubicBezTo>
                  <a:cubicBezTo>
                    <a:pt x="91" y="145"/>
                    <a:pt x="109" y="138"/>
                    <a:pt x="124" y="124"/>
                  </a:cubicBezTo>
                  <a:cubicBezTo>
                    <a:pt x="152" y="96"/>
                    <a:pt x="152" y="50"/>
                    <a:pt x="124" y="22"/>
                  </a:cubicBezTo>
                  <a:cubicBezTo>
                    <a:pt x="109" y="7"/>
                    <a:pt x="90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474535" y="1722421"/>
              <a:ext cx="20173" cy="20173"/>
            </a:xfrm>
            <a:custGeom>
              <a:rect b="b" l="l" r="r" t="t"/>
              <a:pathLst>
                <a:path extrusionOk="0" h="146" w="146">
                  <a:moveTo>
                    <a:pt x="72" y="1"/>
                  </a:moveTo>
                  <a:cubicBezTo>
                    <a:pt x="33" y="1"/>
                    <a:pt x="1" y="33"/>
                    <a:pt x="1" y="72"/>
                  </a:cubicBezTo>
                  <a:cubicBezTo>
                    <a:pt x="1" y="113"/>
                    <a:pt x="33" y="145"/>
                    <a:pt x="72" y="145"/>
                  </a:cubicBezTo>
                  <a:cubicBezTo>
                    <a:pt x="113" y="145"/>
                    <a:pt x="145" y="113"/>
                    <a:pt x="145" y="72"/>
                  </a:cubicBezTo>
                  <a:cubicBezTo>
                    <a:pt x="145" y="33"/>
                    <a:pt x="113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539752" y="1787500"/>
              <a:ext cx="21140" cy="20311"/>
            </a:xfrm>
            <a:custGeom>
              <a:rect b="b" l="l" r="r" t="t"/>
              <a:pathLst>
                <a:path extrusionOk="0" h="147" w="153">
                  <a:moveTo>
                    <a:pt x="73" y="1"/>
                  </a:moveTo>
                  <a:cubicBezTo>
                    <a:pt x="36" y="1"/>
                    <a:pt x="1" y="30"/>
                    <a:pt x="1" y="74"/>
                  </a:cubicBezTo>
                  <a:cubicBezTo>
                    <a:pt x="1" y="117"/>
                    <a:pt x="36" y="146"/>
                    <a:pt x="73" y="146"/>
                  </a:cubicBezTo>
                  <a:cubicBezTo>
                    <a:pt x="91" y="146"/>
                    <a:pt x="109" y="140"/>
                    <a:pt x="124" y="125"/>
                  </a:cubicBezTo>
                  <a:cubicBezTo>
                    <a:pt x="152" y="96"/>
                    <a:pt x="152" y="51"/>
                    <a:pt x="124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604969" y="1852994"/>
              <a:ext cx="21140" cy="20035"/>
            </a:xfrm>
            <a:custGeom>
              <a:rect b="b" l="l" r="r" t="t"/>
              <a:pathLst>
                <a:path extrusionOk="0" h="145" w="153">
                  <a:moveTo>
                    <a:pt x="74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6"/>
                    <a:pt x="36" y="144"/>
                    <a:pt x="73" y="144"/>
                  </a:cubicBezTo>
                  <a:cubicBezTo>
                    <a:pt x="91" y="144"/>
                    <a:pt x="109" y="138"/>
                    <a:pt x="124" y="123"/>
                  </a:cubicBezTo>
                  <a:cubicBezTo>
                    <a:pt x="153" y="96"/>
                    <a:pt x="153" y="49"/>
                    <a:pt x="124" y="21"/>
                  </a:cubicBezTo>
                  <a:cubicBezTo>
                    <a:pt x="109" y="7"/>
                    <a:pt x="91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670187" y="1918211"/>
              <a:ext cx="20173" cy="20035"/>
            </a:xfrm>
            <a:custGeom>
              <a:rect b="b" l="l" r="r" t="t"/>
              <a:pathLst>
                <a:path extrusionOk="0" h="145" w="146">
                  <a:moveTo>
                    <a:pt x="73" y="0"/>
                  </a:moveTo>
                  <a:cubicBezTo>
                    <a:pt x="33" y="0"/>
                    <a:pt x="1" y="32"/>
                    <a:pt x="1" y="72"/>
                  </a:cubicBezTo>
                  <a:cubicBezTo>
                    <a:pt x="1" y="111"/>
                    <a:pt x="33" y="145"/>
                    <a:pt x="73" y="145"/>
                  </a:cubicBezTo>
                  <a:cubicBezTo>
                    <a:pt x="113" y="145"/>
                    <a:pt x="146" y="111"/>
                    <a:pt x="146" y="72"/>
                  </a:cubicBezTo>
                  <a:cubicBezTo>
                    <a:pt x="146" y="32"/>
                    <a:pt x="113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31"/>
          <p:cNvGrpSpPr/>
          <p:nvPr/>
        </p:nvGrpSpPr>
        <p:grpSpPr>
          <a:xfrm>
            <a:off x="450425" y="3985400"/>
            <a:ext cx="264675" cy="222000"/>
            <a:chOff x="1858425" y="4612725"/>
            <a:chExt cx="264675" cy="222000"/>
          </a:xfrm>
        </p:grpSpPr>
        <p:cxnSp>
          <p:nvCxnSpPr>
            <p:cNvPr id="525" name="Google Shape;525;p31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6" name="Google Shape;526;p31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7" name="Google Shape;527;p31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8" name="Google Shape;528;p31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bg>
      <p:bgPr>
        <a:solidFill>
          <a:schemeClr val="dk1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2"/>
          <p:cNvSpPr txBox="1"/>
          <p:nvPr>
            <p:ph idx="1" type="subTitle"/>
          </p:nvPr>
        </p:nvSpPr>
        <p:spPr>
          <a:xfrm>
            <a:off x="1183247" y="3435681"/>
            <a:ext cx="21030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531" name="Google Shape;531;p32"/>
          <p:cNvSpPr txBox="1"/>
          <p:nvPr>
            <p:ph idx="2" type="subTitle"/>
          </p:nvPr>
        </p:nvSpPr>
        <p:spPr>
          <a:xfrm>
            <a:off x="3516631" y="3435682"/>
            <a:ext cx="21030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532" name="Google Shape;532;p32"/>
          <p:cNvSpPr txBox="1"/>
          <p:nvPr>
            <p:ph idx="3" type="subTitle"/>
          </p:nvPr>
        </p:nvSpPr>
        <p:spPr>
          <a:xfrm>
            <a:off x="5857775" y="3435682"/>
            <a:ext cx="21030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533" name="Google Shape;533;p32"/>
          <p:cNvSpPr txBox="1"/>
          <p:nvPr>
            <p:ph idx="4" type="subTitle"/>
          </p:nvPr>
        </p:nvSpPr>
        <p:spPr>
          <a:xfrm>
            <a:off x="1320347" y="3047835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A9C"/>
              </a:buClr>
              <a:buSzPts val="1200"/>
              <a:buFont typeface="Staatliches"/>
              <a:buNone/>
              <a:defRPr sz="1600">
                <a:solidFill>
                  <a:srgbClr val="005A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534" name="Google Shape;534;p32"/>
          <p:cNvSpPr txBox="1"/>
          <p:nvPr>
            <p:ph idx="5" type="subTitle"/>
          </p:nvPr>
        </p:nvSpPr>
        <p:spPr>
          <a:xfrm>
            <a:off x="3653731" y="3047820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A9C"/>
              </a:buClr>
              <a:buSzPts val="1200"/>
              <a:buFont typeface="Staatliches"/>
              <a:buNone/>
              <a:defRPr sz="1600">
                <a:solidFill>
                  <a:srgbClr val="005A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535" name="Google Shape;535;p32"/>
          <p:cNvSpPr txBox="1"/>
          <p:nvPr>
            <p:ph idx="6" type="subTitle"/>
          </p:nvPr>
        </p:nvSpPr>
        <p:spPr>
          <a:xfrm>
            <a:off x="5994875" y="3047820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A9C"/>
              </a:buClr>
              <a:buSzPts val="1200"/>
              <a:buFont typeface="Staatliches"/>
              <a:buNone/>
              <a:defRPr sz="1600">
                <a:solidFill>
                  <a:srgbClr val="005A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536" name="Google Shape;536;p32"/>
          <p:cNvSpPr txBox="1"/>
          <p:nvPr>
            <p:ph idx="7" type="subTitle"/>
          </p:nvPr>
        </p:nvSpPr>
        <p:spPr>
          <a:xfrm>
            <a:off x="1183247" y="1872101"/>
            <a:ext cx="21030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537" name="Google Shape;537;p32"/>
          <p:cNvSpPr txBox="1"/>
          <p:nvPr>
            <p:ph idx="8" type="subTitle"/>
          </p:nvPr>
        </p:nvSpPr>
        <p:spPr>
          <a:xfrm>
            <a:off x="3516631" y="1872095"/>
            <a:ext cx="21030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538" name="Google Shape;538;p32"/>
          <p:cNvSpPr txBox="1"/>
          <p:nvPr>
            <p:ph idx="9" type="subTitle"/>
          </p:nvPr>
        </p:nvSpPr>
        <p:spPr>
          <a:xfrm>
            <a:off x="5857775" y="1872095"/>
            <a:ext cx="21030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539" name="Google Shape;539;p32"/>
          <p:cNvSpPr txBox="1"/>
          <p:nvPr>
            <p:ph idx="13" type="subTitle"/>
          </p:nvPr>
        </p:nvSpPr>
        <p:spPr>
          <a:xfrm>
            <a:off x="1320347" y="1502300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A9C"/>
              </a:buClr>
              <a:buSzPts val="1200"/>
              <a:buFont typeface="Staatliches"/>
              <a:buNone/>
              <a:defRPr sz="1600">
                <a:solidFill>
                  <a:srgbClr val="005A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540" name="Google Shape;540;p32"/>
          <p:cNvSpPr txBox="1"/>
          <p:nvPr>
            <p:ph idx="14" type="subTitle"/>
          </p:nvPr>
        </p:nvSpPr>
        <p:spPr>
          <a:xfrm>
            <a:off x="3653731" y="1502300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A9C"/>
              </a:buClr>
              <a:buSzPts val="1200"/>
              <a:buFont typeface="Staatliches"/>
              <a:buNone/>
              <a:defRPr sz="1600">
                <a:solidFill>
                  <a:srgbClr val="005A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541" name="Google Shape;541;p32"/>
          <p:cNvSpPr txBox="1"/>
          <p:nvPr>
            <p:ph idx="15" type="subTitle"/>
          </p:nvPr>
        </p:nvSpPr>
        <p:spPr>
          <a:xfrm>
            <a:off x="5994875" y="1502300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A9C"/>
              </a:buClr>
              <a:buSzPts val="1200"/>
              <a:buFont typeface="Staatliches"/>
              <a:buNone/>
              <a:defRPr sz="1600">
                <a:solidFill>
                  <a:srgbClr val="005A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542" name="Google Shape;542;p32"/>
          <p:cNvSpPr txBox="1"/>
          <p:nvPr>
            <p:ph type="title"/>
          </p:nvPr>
        </p:nvSpPr>
        <p:spPr>
          <a:xfrm>
            <a:off x="719990" y="44166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3" name="Google Shape;543;p32"/>
          <p:cNvSpPr/>
          <p:nvPr/>
        </p:nvSpPr>
        <p:spPr>
          <a:xfrm flipH="1" rot="-828697">
            <a:off x="-4318790" y="2693242"/>
            <a:ext cx="11932417" cy="6059007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4" name="Google Shape;544;p32"/>
          <p:cNvGrpSpPr/>
          <p:nvPr/>
        </p:nvGrpSpPr>
        <p:grpSpPr>
          <a:xfrm>
            <a:off x="455325" y="4608500"/>
            <a:ext cx="264675" cy="222000"/>
            <a:chOff x="1858425" y="4612725"/>
            <a:chExt cx="264675" cy="222000"/>
          </a:xfrm>
        </p:grpSpPr>
        <p:cxnSp>
          <p:nvCxnSpPr>
            <p:cNvPr id="545" name="Google Shape;545;p32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32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32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32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_1">
    <p:bg>
      <p:bgPr>
        <a:solidFill>
          <a:schemeClr val="dk1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3"/>
          <p:cNvSpPr txBox="1"/>
          <p:nvPr>
            <p:ph idx="1" type="subTitle"/>
          </p:nvPr>
        </p:nvSpPr>
        <p:spPr>
          <a:xfrm>
            <a:off x="715100" y="1929225"/>
            <a:ext cx="30711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551" name="Google Shape;551;p33"/>
          <p:cNvSpPr txBox="1"/>
          <p:nvPr>
            <p:ph idx="2" type="subTitle"/>
          </p:nvPr>
        </p:nvSpPr>
        <p:spPr>
          <a:xfrm>
            <a:off x="715100" y="3272888"/>
            <a:ext cx="3071100" cy="615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52" name="Google Shape;552;p33"/>
          <p:cNvSpPr txBox="1"/>
          <p:nvPr>
            <p:ph hasCustomPrompt="1" type="title"/>
          </p:nvPr>
        </p:nvSpPr>
        <p:spPr>
          <a:xfrm>
            <a:off x="715100" y="1370025"/>
            <a:ext cx="3651600" cy="6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52B1E"/>
              </a:buClr>
              <a:buSzPts val="3600"/>
              <a:buNone/>
              <a:defRPr sz="3000">
                <a:solidFill>
                  <a:srgbClr val="D52B1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53" name="Google Shape;553;p33"/>
          <p:cNvSpPr txBox="1"/>
          <p:nvPr>
            <p:ph hasCustomPrompt="1" idx="3" type="title"/>
          </p:nvPr>
        </p:nvSpPr>
        <p:spPr>
          <a:xfrm>
            <a:off x="715100" y="2708863"/>
            <a:ext cx="3651600" cy="6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A9C"/>
              </a:buClr>
              <a:buSzPts val="3600"/>
              <a:buNone/>
              <a:defRPr sz="3000">
                <a:solidFill>
                  <a:srgbClr val="005A9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54" name="Google Shape;554;p33"/>
          <p:cNvSpPr txBox="1"/>
          <p:nvPr>
            <p:ph idx="4" type="title"/>
          </p:nvPr>
        </p:nvSpPr>
        <p:spPr>
          <a:xfrm>
            <a:off x="715100" y="438600"/>
            <a:ext cx="72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5" name="Google Shape;555;p33"/>
          <p:cNvSpPr/>
          <p:nvPr/>
        </p:nvSpPr>
        <p:spPr>
          <a:xfrm flipH="1" rot="-3159936">
            <a:off x="3281879" y="964660"/>
            <a:ext cx="11932808" cy="6058758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3"/>
          <p:cNvSpPr/>
          <p:nvPr/>
        </p:nvSpPr>
        <p:spPr>
          <a:xfrm flipH="1" rot="-3159936">
            <a:off x="3852373" y="1584015"/>
            <a:ext cx="11932808" cy="6058758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3"/>
          <p:cNvSpPr/>
          <p:nvPr/>
        </p:nvSpPr>
        <p:spPr>
          <a:xfrm>
            <a:off x="8508775" y="330525"/>
            <a:ext cx="276000" cy="345500"/>
          </a:xfrm>
          <a:custGeom>
            <a:rect b="b" l="l" r="r" t="t"/>
            <a:pathLst>
              <a:path extrusionOk="0" h="13820" w="11040">
                <a:moveTo>
                  <a:pt x="547" y="1"/>
                </a:moveTo>
                <a:cubicBezTo>
                  <a:pt x="268" y="1"/>
                  <a:pt x="0" y="265"/>
                  <a:pt x="74" y="583"/>
                </a:cubicBezTo>
                <a:lnTo>
                  <a:pt x="2942" y="13492"/>
                </a:lnTo>
                <a:cubicBezTo>
                  <a:pt x="3015" y="13710"/>
                  <a:pt x="3207" y="13820"/>
                  <a:pt x="3393" y="13820"/>
                </a:cubicBezTo>
                <a:cubicBezTo>
                  <a:pt x="3549" y="13820"/>
                  <a:pt x="3700" y="13744"/>
                  <a:pt x="3776" y="13592"/>
                </a:cubicBezTo>
                <a:lnTo>
                  <a:pt x="5644" y="9656"/>
                </a:lnTo>
                <a:cubicBezTo>
                  <a:pt x="5744" y="9489"/>
                  <a:pt x="5911" y="9389"/>
                  <a:pt x="6078" y="9389"/>
                </a:cubicBezTo>
                <a:lnTo>
                  <a:pt x="10414" y="9623"/>
                </a:lnTo>
                <a:cubicBezTo>
                  <a:pt x="10427" y="9624"/>
                  <a:pt x="10440" y="9624"/>
                  <a:pt x="10453" y="9624"/>
                </a:cubicBezTo>
                <a:cubicBezTo>
                  <a:pt x="10860" y="9624"/>
                  <a:pt x="11039" y="9114"/>
                  <a:pt x="10748" y="8855"/>
                </a:cubicBezTo>
                <a:lnTo>
                  <a:pt x="841" y="116"/>
                </a:lnTo>
                <a:cubicBezTo>
                  <a:pt x="752" y="36"/>
                  <a:pt x="649" y="1"/>
                  <a:pt x="5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">
    <p:bg>
      <p:bgPr>
        <a:solidFill>
          <a:schemeClr val="dk1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4"/>
          <p:cNvSpPr txBox="1"/>
          <p:nvPr>
            <p:ph type="ctrTitle"/>
          </p:nvPr>
        </p:nvSpPr>
        <p:spPr>
          <a:xfrm>
            <a:off x="914400" y="804025"/>
            <a:ext cx="36516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Font typeface="Staatliches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0" name="Google Shape;560;p34"/>
          <p:cNvSpPr txBox="1"/>
          <p:nvPr>
            <p:ph idx="1" type="subTitle"/>
          </p:nvPr>
        </p:nvSpPr>
        <p:spPr>
          <a:xfrm>
            <a:off x="914400" y="1727425"/>
            <a:ext cx="36516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561" name="Google Shape;561;p34"/>
          <p:cNvSpPr txBox="1"/>
          <p:nvPr/>
        </p:nvSpPr>
        <p:spPr>
          <a:xfrm>
            <a:off x="888381" y="3452950"/>
            <a:ext cx="3439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and illustrations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/>
              </a:rPr>
              <a:t>Storyset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2" name="Google Shape;562;p34"/>
          <p:cNvSpPr/>
          <p:nvPr/>
        </p:nvSpPr>
        <p:spPr>
          <a:xfrm flipH="1">
            <a:off x="-2162701" y="2464875"/>
            <a:ext cx="10744262" cy="7995536"/>
          </a:xfrm>
          <a:custGeom>
            <a:rect b="b" l="l" r="r" t="t"/>
            <a:pathLst>
              <a:path extrusionOk="0" h="71419" w="88283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4"/>
          <p:cNvSpPr/>
          <p:nvPr/>
        </p:nvSpPr>
        <p:spPr>
          <a:xfrm rot="-9754832">
            <a:off x="-2756716" y="-3083460"/>
            <a:ext cx="11932281" cy="6058961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rgbClr val="191919"/>
        </a:solid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5"/>
          <p:cNvSpPr/>
          <p:nvPr/>
        </p:nvSpPr>
        <p:spPr>
          <a:xfrm rot="10800000">
            <a:off x="-1634451" y="-5023728"/>
            <a:ext cx="10744262" cy="7995536"/>
          </a:xfrm>
          <a:custGeom>
            <a:rect b="b" l="l" r="r" t="t"/>
            <a:pathLst>
              <a:path extrusionOk="0" h="71419" w="88283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5"/>
          <p:cNvSpPr/>
          <p:nvPr/>
        </p:nvSpPr>
        <p:spPr>
          <a:xfrm flipH="1" rot="-1045168">
            <a:off x="-2228466" y="2461181"/>
            <a:ext cx="11932281" cy="6058961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7" name="Google Shape;567;p35"/>
          <p:cNvGrpSpPr/>
          <p:nvPr/>
        </p:nvGrpSpPr>
        <p:grpSpPr>
          <a:xfrm>
            <a:off x="8428900" y="313000"/>
            <a:ext cx="264675" cy="222000"/>
            <a:chOff x="1858425" y="4612725"/>
            <a:chExt cx="264675" cy="222000"/>
          </a:xfrm>
        </p:grpSpPr>
        <p:cxnSp>
          <p:nvCxnSpPr>
            <p:cNvPr id="568" name="Google Shape;568;p35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35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35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35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rgbClr val="191919"/>
        </a:soli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6"/>
          <p:cNvSpPr/>
          <p:nvPr/>
        </p:nvSpPr>
        <p:spPr>
          <a:xfrm>
            <a:off x="-301212" y="2171700"/>
            <a:ext cx="10744262" cy="7995536"/>
          </a:xfrm>
          <a:custGeom>
            <a:rect b="b" l="l" r="r" t="t"/>
            <a:pathLst>
              <a:path extrusionOk="0" h="71419" w="88283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6"/>
          <p:cNvSpPr/>
          <p:nvPr/>
        </p:nvSpPr>
        <p:spPr>
          <a:xfrm flipH="1" rot="9754832">
            <a:off x="-895216" y="-3376635"/>
            <a:ext cx="11932281" cy="6058961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5" name="Google Shape;575;p36"/>
          <p:cNvGrpSpPr/>
          <p:nvPr/>
        </p:nvGrpSpPr>
        <p:grpSpPr>
          <a:xfrm rot="5400000">
            <a:off x="-734210" y="3491846"/>
            <a:ext cx="2148655" cy="84630"/>
            <a:chOff x="1593183" y="4904561"/>
            <a:chExt cx="3994524" cy="157335"/>
          </a:xfrm>
        </p:grpSpPr>
        <p:sp>
          <p:nvSpPr>
            <p:cNvPr id="576" name="Google Shape;576;p36"/>
            <p:cNvSpPr/>
            <p:nvPr/>
          </p:nvSpPr>
          <p:spPr>
            <a:xfrm>
              <a:off x="1593183" y="4904561"/>
              <a:ext cx="184219" cy="157335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2137981" y="4904561"/>
              <a:ext cx="183563" cy="157335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2682123" y="4904561"/>
              <a:ext cx="182908" cy="157335"/>
            </a:xfrm>
            <a:custGeom>
              <a:rect b="b" l="l" r="r" t="t"/>
              <a:pathLst>
                <a:path extrusionOk="0" h="240" w="279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3225610" y="4904561"/>
              <a:ext cx="183563" cy="157335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3769752" y="4904561"/>
              <a:ext cx="183563" cy="157335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313894" y="4904561"/>
              <a:ext cx="184219" cy="157335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858691" y="4904561"/>
              <a:ext cx="184219" cy="157335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5403489" y="4904561"/>
              <a:ext cx="184219" cy="157335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2_1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 txBox="1"/>
          <p:nvPr>
            <p:ph type="ctrTitle"/>
          </p:nvPr>
        </p:nvSpPr>
        <p:spPr>
          <a:xfrm>
            <a:off x="5728748" y="2628993"/>
            <a:ext cx="1371600" cy="43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None/>
              <a:defRPr b="0" sz="1600">
                <a:solidFill>
                  <a:srgbClr val="F2F2F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5042950" y="3011400"/>
            <a:ext cx="27432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title"/>
          </p:nvPr>
        </p:nvSpPr>
        <p:spPr>
          <a:xfrm>
            <a:off x="715088" y="446894"/>
            <a:ext cx="73152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2" name="Google Shape;72;p5"/>
          <p:cNvSpPr txBox="1"/>
          <p:nvPr>
            <p:ph idx="3" type="ctrTitle"/>
          </p:nvPr>
        </p:nvSpPr>
        <p:spPr>
          <a:xfrm>
            <a:off x="2045693" y="2628993"/>
            <a:ext cx="1371600" cy="43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None/>
              <a:defRPr b="0" sz="1600">
                <a:solidFill>
                  <a:srgbClr val="F2F2F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3" name="Google Shape;73;p5"/>
          <p:cNvSpPr txBox="1"/>
          <p:nvPr>
            <p:ph idx="4" type="subTitle"/>
          </p:nvPr>
        </p:nvSpPr>
        <p:spPr>
          <a:xfrm>
            <a:off x="1359900" y="3007474"/>
            <a:ext cx="27432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74" name="Google Shape;74;p5"/>
          <p:cNvSpPr/>
          <p:nvPr/>
        </p:nvSpPr>
        <p:spPr>
          <a:xfrm rot="868138">
            <a:off x="-3156671" y="2341941"/>
            <a:ext cx="14404712" cy="4305838"/>
          </a:xfrm>
          <a:custGeom>
            <a:rect b="b" l="l" r="r" t="t"/>
            <a:pathLst>
              <a:path extrusionOk="0" h="118213" w="358119">
                <a:moveTo>
                  <a:pt x="1248" y="116063"/>
                </a:moveTo>
                <a:cubicBezTo>
                  <a:pt x="-7007" y="108253"/>
                  <a:pt x="27410" y="64882"/>
                  <a:pt x="53826" y="60437"/>
                </a:cubicBezTo>
                <a:cubicBezTo>
                  <a:pt x="80242" y="55992"/>
                  <a:pt x="126978" y="91679"/>
                  <a:pt x="159744" y="89393"/>
                </a:cubicBezTo>
                <a:cubicBezTo>
                  <a:pt x="192510" y="87107"/>
                  <a:pt x="225276" y="59993"/>
                  <a:pt x="250422" y="46721"/>
                </a:cubicBezTo>
                <a:cubicBezTo>
                  <a:pt x="275568" y="33450"/>
                  <a:pt x="296396" y="17511"/>
                  <a:pt x="310620" y="9764"/>
                </a:cubicBezTo>
                <a:cubicBezTo>
                  <a:pt x="324844" y="2017"/>
                  <a:pt x="330178" y="-904"/>
                  <a:pt x="335766" y="239"/>
                </a:cubicBezTo>
                <a:cubicBezTo>
                  <a:pt x="341354" y="1382"/>
                  <a:pt x="342624" y="-1221"/>
                  <a:pt x="344148" y="16622"/>
                </a:cubicBezTo>
                <a:cubicBezTo>
                  <a:pt x="345672" y="34466"/>
                  <a:pt x="374311" y="91362"/>
                  <a:pt x="344910" y="107300"/>
                </a:cubicBezTo>
                <a:cubicBezTo>
                  <a:pt x="315510" y="123239"/>
                  <a:pt x="208004" y="112253"/>
                  <a:pt x="167745" y="112253"/>
                </a:cubicBezTo>
                <a:cubicBezTo>
                  <a:pt x="127486" y="112253"/>
                  <a:pt x="131106" y="106665"/>
                  <a:pt x="103356" y="107300"/>
                </a:cubicBezTo>
                <a:cubicBezTo>
                  <a:pt x="75607" y="107935"/>
                  <a:pt x="9503" y="123874"/>
                  <a:pt x="1248" y="116063"/>
                </a:cubicBez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grpSp>
        <p:nvGrpSpPr>
          <p:cNvPr id="75" name="Google Shape;75;p5"/>
          <p:cNvGrpSpPr/>
          <p:nvPr/>
        </p:nvGrpSpPr>
        <p:grpSpPr>
          <a:xfrm>
            <a:off x="8644563" y="224900"/>
            <a:ext cx="264675" cy="222000"/>
            <a:chOff x="1858425" y="4612725"/>
            <a:chExt cx="264675" cy="222000"/>
          </a:xfrm>
        </p:grpSpPr>
        <p:cxnSp>
          <p:nvCxnSpPr>
            <p:cNvPr id="76" name="Google Shape;76;p5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5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5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5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191919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type="title"/>
          </p:nvPr>
        </p:nvSpPr>
        <p:spPr>
          <a:xfrm>
            <a:off x="720000" y="397400"/>
            <a:ext cx="7704000" cy="7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" name="Google Shape;82;p6"/>
          <p:cNvSpPr/>
          <p:nvPr/>
        </p:nvSpPr>
        <p:spPr>
          <a:xfrm rot="1001129">
            <a:off x="-2581476" y="2249314"/>
            <a:ext cx="14095371" cy="7623179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"/>
          <p:cNvSpPr/>
          <p:nvPr/>
        </p:nvSpPr>
        <p:spPr>
          <a:xfrm flipH="1" rot="9798871">
            <a:off x="5929637" y="-5217361"/>
            <a:ext cx="14095371" cy="7623179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1">
    <p:bg>
      <p:bgPr>
        <a:solidFill>
          <a:srgbClr val="191919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 txBox="1"/>
          <p:nvPr>
            <p:ph type="title"/>
          </p:nvPr>
        </p:nvSpPr>
        <p:spPr>
          <a:xfrm>
            <a:off x="715100" y="1852650"/>
            <a:ext cx="4099800" cy="6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" name="Google Shape;86;p7"/>
          <p:cNvSpPr txBox="1"/>
          <p:nvPr>
            <p:ph idx="1" type="subTitle"/>
          </p:nvPr>
        </p:nvSpPr>
        <p:spPr>
          <a:xfrm>
            <a:off x="715100" y="2551725"/>
            <a:ext cx="40998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7"/>
          <p:cNvSpPr/>
          <p:nvPr/>
        </p:nvSpPr>
        <p:spPr>
          <a:xfrm flipH="1" rot="-3327390">
            <a:off x="1735445" y="2035593"/>
            <a:ext cx="11729568" cy="8539300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7"/>
          <p:cNvSpPr/>
          <p:nvPr/>
        </p:nvSpPr>
        <p:spPr>
          <a:xfrm flipH="1" rot="-3327401">
            <a:off x="2308964" y="-1452835"/>
            <a:ext cx="14243270" cy="9420029"/>
          </a:xfrm>
          <a:custGeom>
            <a:rect b="b" l="l" r="r" t="t"/>
            <a:pathLst>
              <a:path extrusionOk="0" h="71419" w="88283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7"/>
          <p:cNvSpPr/>
          <p:nvPr/>
        </p:nvSpPr>
        <p:spPr>
          <a:xfrm flipH="1" rot="-4407602">
            <a:off x="4364186" y="958635"/>
            <a:ext cx="13573461" cy="9286846"/>
          </a:xfrm>
          <a:custGeom>
            <a:rect b="b" l="l" r="r" t="t"/>
            <a:pathLst>
              <a:path extrusionOk="0" h="71419" w="88283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7"/>
          <p:cNvGrpSpPr/>
          <p:nvPr/>
        </p:nvGrpSpPr>
        <p:grpSpPr>
          <a:xfrm>
            <a:off x="715101" y="534999"/>
            <a:ext cx="1608509" cy="174242"/>
            <a:chOff x="7696550" y="850149"/>
            <a:chExt cx="1671873" cy="181125"/>
          </a:xfrm>
        </p:grpSpPr>
        <p:sp>
          <p:nvSpPr>
            <p:cNvPr id="91" name="Google Shape;91;p7"/>
            <p:cNvSpPr/>
            <p:nvPr/>
          </p:nvSpPr>
          <p:spPr>
            <a:xfrm>
              <a:off x="7696550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7811023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7925280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8039754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7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8154227" y="850149"/>
              <a:ext cx="60374" cy="51936"/>
            </a:xfrm>
            <a:custGeom>
              <a:rect b="b" l="l" r="r" t="t"/>
              <a:pathLst>
                <a:path extrusionOk="0" h="240" w="279">
                  <a:moveTo>
                    <a:pt x="159" y="1"/>
                  </a:moveTo>
                  <a:cubicBezTo>
                    <a:pt x="53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8268484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59" y="1"/>
                  </a:moveTo>
                  <a:cubicBezTo>
                    <a:pt x="53" y="1"/>
                    <a:pt x="1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8382741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8497215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8611472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8725729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0" y="229"/>
                    <a:pt x="131" y="240"/>
                    <a:pt x="160" y="240"/>
                  </a:cubicBezTo>
                  <a:cubicBezTo>
                    <a:pt x="222" y="240"/>
                    <a:pt x="280" y="192"/>
                    <a:pt x="280" y="120"/>
                  </a:cubicBezTo>
                  <a:cubicBezTo>
                    <a:pt x="280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8840418" y="850149"/>
              <a:ext cx="60374" cy="51936"/>
            </a:xfrm>
            <a:custGeom>
              <a:rect b="b" l="l" r="r" t="t"/>
              <a:pathLst>
                <a:path extrusionOk="0" h="240" w="279">
                  <a:moveTo>
                    <a:pt x="159" y="1"/>
                  </a:moveTo>
                  <a:cubicBezTo>
                    <a:pt x="53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8954459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8049924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8164181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8278655" y="979338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8392912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8507169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8621642" y="979338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8736116" y="979338"/>
              <a:ext cx="60374" cy="51936"/>
            </a:xfrm>
            <a:custGeom>
              <a:rect b="b" l="l" r="r" t="t"/>
              <a:pathLst>
                <a:path extrusionOk="0" h="240" w="279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8850373" y="979338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8964846" y="979338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9079103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9193360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9307617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7"/>
          <p:cNvGrpSpPr/>
          <p:nvPr/>
        </p:nvGrpSpPr>
        <p:grpSpPr>
          <a:xfrm>
            <a:off x="450425" y="4608500"/>
            <a:ext cx="264675" cy="222000"/>
            <a:chOff x="1858425" y="4612725"/>
            <a:chExt cx="264675" cy="222000"/>
          </a:xfrm>
        </p:grpSpPr>
        <p:cxnSp>
          <p:nvCxnSpPr>
            <p:cNvPr id="116" name="Google Shape;116;p7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7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7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7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extLst>
    <p:ext uri="{DCECCB84-F9BA-43D5-87BE-67443E8EF086}">
      <p15:sldGuideLst>
        <p15:guide id="1" orient="horz" pos="748">
          <p15:clr>
            <a:srgbClr val="FA7B17"/>
          </p15:clr>
        </p15:guide>
        <p15:guide id="2" pos="2206">
          <p15:clr>
            <a:srgbClr val="FA7B17"/>
          </p15:clr>
        </p15:guide>
        <p15:guide id="3" pos="1765">
          <p15:clr>
            <a:srgbClr val="FA7B17"/>
          </p15:clr>
        </p15:guide>
        <p15:guide id="4" orient="horz" pos="1250">
          <p15:clr>
            <a:srgbClr val="FA7B17"/>
          </p15:clr>
        </p15:guide>
        <p15:guide id="5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_1"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>
            <p:ph type="ctrTitle"/>
          </p:nvPr>
        </p:nvSpPr>
        <p:spPr>
          <a:xfrm>
            <a:off x="3716075" y="1041100"/>
            <a:ext cx="4685400" cy="18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2" name="Google Shape;122;p8"/>
          <p:cNvSpPr/>
          <p:nvPr/>
        </p:nvSpPr>
        <p:spPr>
          <a:xfrm rot="1800031">
            <a:off x="-3866664" y="-197974"/>
            <a:ext cx="12559382" cy="9346253"/>
          </a:xfrm>
          <a:custGeom>
            <a:rect b="b" l="l" r="r" t="t"/>
            <a:pathLst>
              <a:path extrusionOk="0" h="71419" w="88283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 rot="1800031">
            <a:off x="-3783814" y="487776"/>
            <a:ext cx="12559382" cy="9346253"/>
          </a:xfrm>
          <a:custGeom>
            <a:rect b="b" l="l" r="r" t="t"/>
            <a:pathLst>
              <a:path extrusionOk="0" h="71419" w="88283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191919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>
            <p:ph type="title"/>
          </p:nvPr>
        </p:nvSpPr>
        <p:spPr>
          <a:xfrm>
            <a:off x="3766825" y="2000100"/>
            <a:ext cx="4017000" cy="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6" name="Google Shape;126;p9"/>
          <p:cNvSpPr txBox="1"/>
          <p:nvPr>
            <p:ph idx="1" type="subTitle"/>
          </p:nvPr>
        </p:nvSpPr>
        <p:spPr>
          <a:xfrm>
            <a:off x="3643825" y="2630875"/>
            <a:ext cx="4263000" cy="10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9"/>
          <p:cNvSpPr/>
          <p:nvPr/>
        </p:nvSpPr>
        <p:spPr>
          <a:xfrm rot="1001129">
            <a:off x="-1343651" y="1715239"/>
            <a:ext cx="14095371" cy="7623179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 flipH="1" rot="9798836">
            <a:off x="-1456282" y="-4057182"/>
            <a:ext cx="13846306" cy="7927067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" name="Google Shape;129;p9"/>
          <p:cNvGrpSpPr/>
          <p:nvPr/>
        </p:nvGrpSpPr>
        <p:grpSpPr>
          <a:xfrm>
            <a:off x="450413" y="1702350"/>
            <a:ext cx="264675" cy="222000"/>
            <a:chOff x="1858425" y="4612725"/>
            <a:chExt cx="264675" cy="222000"/>
          </a:xfrm>
        </p:grpSpPr>
        <p:cxnSp>
          <p:nvCxnSpPr>
            <p:cNvPr id="130" name="Google Shape;130;p9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9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9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9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bg>
      <p:bgPr>
        <a:solidFill>
          <a:srgbClr val="191919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type="title"/>
          </p:nvPr>
        </p:nvSpPr>
        <p:spPr>
          <a:xfrm>
            <a:off x="4664025" y="2118275"/>
            <a:ext cx="3765000" cy="203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Helvetica Neue"/>
              <a:buNone/>
              <a:defRPr b="1" sz="3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orient="horz" pos="385">
          <p15:clr>
            <a:srgbClr val="EA4335"/>
          </p15:clr>
        </p15:guide>
        <p15:guide id="6" orient="horz" pos="60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7"/>
          <p:cNvSpPr/>
          <p:nvPr/>
        </p:nvSpPr>
        <p:spPr>
          <a:xfrm>
            <a:off x="3916675" y="3270700"/>
            <a:ext cx="4218000" cy="4122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869FB1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7"/>
          <p:cNvSpPr txBox="1"/>
          <p:nvPr>
            <p:ph type="ctrTitle"/>
          </p:nvPr>
        </p:nvSpPr>
        <p:spPr>
          <a:xfrm>
            <a:off x="3825100" y="1271600"/>
            <a:ext cx="46038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INNOVATIVE </a:t>
            </a:r>
            <a:br>
              <a:rPr b="1" lang="en"/>
            </a:br>
            <a:r>
              <a:rPr b="1" lang="en"/>
              <a:t>APP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 sz="3600">
                <a:solidFill>
                  <a:srgbClr val="D52B1E"/>
                </a:solidFill>
              </a:rPr>
              <a:t>PITCH DECK</a:t>
            </a:r>
            <a:endParaRPr sz="3600">
              <a:solidFill>
                <a:srgbClr val="D52B1E"/>
              </a:solidFill>
            </a:endParaRPr>
          </a:p>
        </p:txBody>
      </p:sp>
      <p:sp>
        <p:nvSpPr>
          <p:cNvPr id="590" name="Google Shape;590;p37"/>
          <p:cNvSpPr txBox="1"/>
          <p:nvPr>
            <p:ph idx="1" type="subTitle"/>
          </p:nvPr>
        </p:nvSpPr>
        <p:spPr>
          <a:xfrm>
            <a:off x="4055875" y="3306200"/>
            <a:ext cx="3939600" cy="3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</a:rPr>
              <a:t>Here is where your presentation begins!</a:t>
            </a:r>
            <a:endParaRPr>
              <a:solidFill>
                <a:srgbClr val="F2F2F2"/>
              </a:solidFill>
            </a:endParaRPr>
          </a:p>
        </p:txBody>
      </p:sp>
      <p:sp>
        <p:nvSpPr>
          <p:cNvPr id="591" name="Google Shape;591;p37"/>
          <p:cNvSpPr/>
          <p:nvPr/>
        </p:nvSpPr>
        <p:spPr>
          <a:xfrm>
            <a:off x="7749438" y="2958673"/>
            <a:ext cx="89569" cy="110"/>
          </a:xfrm>
          <a:custGeom>
            <a:rect b="b" l="l" r="r" t="t"/>
            <a:pathLst>
              <a:path extrusionOk="0" h="1" w="818">
                <a:moveTo>
                  <a:pt x="1" y="1"/>
                </a:moveTo>
                <a:lnTo>
                  <a:pt x="817" y="1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7"/>
          <p:cNvSpPr/>
          <p:nvPr/>
        </p:nvSpPr>
        <p:spPr>
          <a:xfrm>
            <a:off x="7794223" y="2914107"/>
            <a:ext cx="109" cy="89462"/>
          </a:xfrm>
          <a:custGeom>
            <a:rect b="b" l="l" r="r" t="t"/>
            <a:pathLst>
              <a:path extrusionOk="0" h="817" w="1">
                <a:moveTo>
                  <a:pt x="1" y="817"/>
                </a:moveTo>
                <a:lnTo>
                  <a:pt x="1" y="0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7"/>
          <p:cNvSpPr/>
          <p:nvPr/>
        </p:nvSpPr>
        <p:spPr>
          <a:xfrm>
            <a:off x="7928797" y="2958673"/>
            <a:ext cx="89459" cy="110"/>
          </a:xfrm>
          <a:custGeom>
            <a:rect b="b" l="l" r="r" t="t"/>
            <a:pathLst>
              <a:path extrusionOk="0" h="1" w="817">
                <a:moveTo>
                  <a:pt x="0" y="1"/>
                </a:moveTo>
                <a:lnTo>
                  <a:pt x="817" y="1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7"/>
          <p:cNvSpPr/>
          <p:nvPr/>
        </p:nvSpPr>
        <p:spPr>
          <a:xfrm>
            <a:off x="7973472" y="2914107"/>
            <a:ext cx="109" cy="89462"/>
          </a:xfrm>
          <a:custGeom>
            <a:rect b="b" l="l" r="r" t="t"/>
            <a:pathLst>
              <a:path extrusionOk="0" h="817" w="1">
                <a:moveTo>
                  <a:pt x="1" y="817"/>
                </a:moveTo>
                <a:lnTo>
                  <a:pt x="1" y="0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7"/>
          <p:cNvSpPr/>
          <p:nvPr/>
        </p:nvSpPr>
        <p:spPr>
          <a:xfrm flipH="1">
            <a:off x="650691" y="1905287"/>
            <a:ext cx="264386" cy="786247"/>
          </a:xfrm>
          <a:custGeom>
            <a:rect b="b" l="l" r="r" t="t"/>
            <a:pathLst>
              <a:path extrusionOk="0" h="37606" w="12644">
                <a:moveTo>
                  <a:pt x="7606" y="1"/>
                </a:moveTo>
                <a:cubicBezTo>
                  <a:pt x="5838" y="201"/>
                  <a:pt x="1" y="6805"/>
                  <a:pt x="735" y="7706"/>
                </a:cubicBezTo>
                <a:cubicBezTo>
                  <a:pt x="1468" y="8573"/>
                  <a:pt x="1769" y="11876"/>
                  <a:pt x="1769" y="11876"/>
                </a:cubicBezTo>
                <a:cubicBezTo>
                  <a:pt x="1835" y="13877"/>
                  <a:pt x="2736" y="25519"/>
                  <a:pt x="3470" y="27487"/>
                </a:cubicBezTo>
                <a:cubicBezTo>
                  <a:pt x="4204" y="29455"/>
                  <a:pt x="4571" y="32657"/>
                  <a:pt x="4571" y="32657"/>
                </a:cubicBezTo>
                <a:cubicBezTo>
                  <a:pt x="4571" y="32657"/>
                  <a:pt x="3303" y="33625"/>
                  <a:pt x="5405" y="35192"/>
                </a:cubicBezTo>
                <a:cubicBezTo>
                  <a:pt x="6922" y="36318"/>
                  <a:pt x="8762" y="37605"/>
                  <a:pt x="10109" y="37605"/>
                </a:cubicBezTo>
                <a:cubicBezTo>
                  <a:pt x="10598" y="37605"/>
                  <a:pt x="11022" y="37436"/>
                  <a:pt x="11342" y="37027"/>
                </a:cubicBezTo>
                <a:cubicBezTo>
                  <a:pt x="11709" y="36593"/>
                  <a:pt x="11209" y="34926"/>
                  <a:pt x="11209" y="34926"/>
                </a:cubicBezTo>
                <a:lnTo>
                  <a:pt x="12176" y="26519"/>
                </a:lnTo>
                <a:cubicBezTo>
                  <a:pt x="12176" y="26519"/>
                  <a:pt x="12643" y="19948"/>
                  <a:pt x="12076" y="14511"/>
                </a:cubicBezTo>
                <a:lnTo>
                  <a:pt x="76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7"/>
          <p:cNvSpPr/>
          <p:nvPr/>
        </p:nvSpPr>
        <p:spPr>
          <a:xfrm flipH="1">
            <a:off x="1452130" y="1728138"/>
            <a:ext cx="39081" cy="246918"/>
          </a:xfrm>
          <a:custGeom>
            <a:rect b="b" l="l" r="r" t="t"/>
            <a:pathLst>
              <a:path extrusionOk="0" fill="none" h="11810" w="1869">
                <a:moveTo>
                  <a:pt x="501" y="1"/>
                </a:moveTo>
                <a:cubicBezTo>
                  <a:pt x="501" y="1"/>
                  <a:pt x="1869" y="6372"/>
                  <a:pt x="1" y="11809"/>
                </a:cubicBezTo>
              </a:path>
            </a:pathLst>
          </a:custGeom>
          <a:noFill/>
          <a:ln cap="rnd" cmpd="sng" w="108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7"/>
          <p:cNvSpPr/>
          <p:nvPr/>
        </p:nvSpPr>
        <p:spPr>
          <a:xfrm flipH="1">
            <a:off x="930404" y="2391387"/>
            <a:ext cx="172298" cy="30713"/>
          </a:xfrm>
          <a:custGeom>
            <a:rect b="b" l="l" r="r" t="t"/>
            <a:pathLst>
              <a:path extrusionOk="0" fill="none" h="1469" w="8240">
                <a:moveTo>
                  <a:pt x="8240" y="0"/>
                </a:moveTo>
                <a:cubicBezTo>
                  <a:pt x="5638" y="1168"/>
                  <a:pt x="2769" y="1468"/>
                  <a:pt x="1" y="834"/>
                </a:cubicBezTo>
              </a:path>
            </a:pathLst>
          </a:custGeom>
          <a:noFill/>
          <a:ln cap="rnd" cmpd="sng" w="108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7"/>
          <p:cNvSpPr/>
          <p:nvPr/>
        </p:nvSpPr>
        <p:spPr>
          <a:xfrm flipH="1">
            <a:off x="1556053" y="1670956"/>
            <a:ext cx="69777" cy="89296"/>
          </a:xfrm>
          <a:custGeom>
            <a:rect b="b" l="l" r="r" t="t"/>
            <a:pathLst>
              <a:path extrusionOk="0" fill="none" h="4271" w="3337">
                <a:moveTo>
                  <a:pt x="2803" y="0"/>
                </a:moveTo>
                <a:cubicBezTo>
                  <a:pt x="2803" y="0"/>
                  <a:pt x="3337" y="2569"/>
                  <a:pt x="1669" y="3436"/>
                </a:cubicBezTo>
                <a:cubicBezTo>
                  <a:pt x="1" y="4270"/>
                  <a:pt x="1669" y="1735"/>
                  <a:pt x="1669" y="1735"/>
                </a:cubicBezTo>
              </a:path>
            </a:pathLst>
          </a:custGeom>
          <a:noFill/>
          <a:ln cap="rnd" cmpd="sng" w="108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7"/>
          <p:cNvSpPr/>
          <p:nvPr/>
        </p:nvSpPr>
        <p:spPr>
          <a:xfrm flipH="1">
            <a:off x="719046" y="2588063"/>
            <a:ext cx="100473" cy="43258"/>
          </a:xfrm>
          <a:custGeom>
            <a:rect b="b" l="l" r="r" t="t"/>
            <a:pathLst>
              <a:path extrusionOk="0" fill="none" h="2069" w="4805">
                <a:moveTo>
                  <a:pt x="1" y="0"/>
                </a:moveTo>
                <a:cubicBezTo>
                  <a:pt x="1" y="0"/>
                  <a:pt x="2836" y="2068"/>
                  <a:pt x="4804" y="1568"/>
                </a:cubicBezTo>
              </a:path>
            </a:pathLst>
          </a:custGeom>
          <a:noFill/>
          <a:ln cap="rnd" cmpd="sng" w="108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7"/>
          <p:cNvSpPr/>
          <p:nvPr/>
        </p:nvSpPr>
        <p:spPr>
          <a:xfrm flipH="1">
            <a:off x="1740302" y="3903972"/>
            <a:ext cx="1482205" cy="220407"/>
          </a:xfrm>
          <a:custGeom>
            <a:rect b="b" l="l" r="r" t="t"/>
            <a:pathLst>
              <a:path extrusionOk="0" h="10542" w="70885">
                <a:moveTo>
                  <a:pt x="1" y="0"/>
                </a:moveTo>
                <a:lnTo>
                  <a:pt x="1" y="8006"/>
                </a:lnTo>
                <a:cubicBezTo>
                  <a:pt x="1" y="9407"/>
                  <a:pt x="1135" y="10541"/>
                  <a:pt x="2536" y="10541"/>
                </a:cubicBezTo>
                <a:lnTo>
                  <a:pt x="68350" y="10541"/>
                </a:lnTo>
                <a:cubicBezTo>
                  <a:pt x="69751" y="10541"/>
                  <a:pt x="70885" y="9407"/>
                  <a:pt x="70885" y="8006"/>
                </a:cubicBezTo>
                <a:lnTo>
                  <a:pt x="70885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1" name="Google Shape;601;p37"/>
          <p:cNvGrpSpPr/>
          <p:nvPr/>
        </p:nvGrpSpPr>
        <p:grpSpPr>
          <a:xfrm>
            <a:off x="1204308" y="1848153"/>
            <a:ext cx="2124154" cy="4278568"/>
            <a:chOff x="5411013" y="1379733"/>
            <a:chExt cx="2986299" cy="5707802"/>
          </a:xfrm>
        </p:grpSpPr>
        <p:pic>
          <p:nvPicPr>
            <p:cNvPr id="602" name="Google Shape;602;p37"/>
            <p:cNvPicPr preferRelativeResize="0"/>
            <p:nvPr/>
          </p:nvPicPr>
          <p:blipFill rotWithShape="1">
            <a:blip r:embed="rId3">
              <a:alphaModFix/>
            </a:blip>
            <a:srcRect b="13217" l="0" r="0" t="0"/>
            <a:stretch/>
          </p:blipFill>
          <p:spPr>
            <a:xfrm>
              <a:off x="5539785" y="1484025"/>
              <a:ext cx="2667900" cy="5594700"/>
            </a:xfrm>
            <a:prstGeom prst="roundRect">
              <a:avLst>
                <a:gd fmla="val 11294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603" name="Google Shape;603;p37"/>
            <p:cNvSpPr txBox="1"/>
            <p:nvPr/>
          </p:nvSpPr>
          <p:spPr>
            <a:xfrm>
              <a:off x="5931913" y="3813722"/>
              <a:ext cx="24654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Neptune is the eighth planet.</a:t>
              </a:r>
              <a:endParaRPr sz="12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4" name="Google Shape;604;p37"/>
            <p:cNvSpPr txBox="1"/>
            <p:nvPr/>
          </p:nvSpPr>
          <p:spPr>
            <a:xfrm>
              <a:off x="5931913" y="3516250"/>
              <a:ext cx="24654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20124D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NEPTUNE</a:t>
              </a:r>
              <a:endParaRPr sz="18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8318784" y="2766465"/>
              <a:ext cx="25279" cy="692740"/>
            </a:xfrm>
            <a:custGeom>
              <a:rect b="b" l="l" r="r" t="t"/>
              <a:pathLst>
                <a:path extrusionOk="0" h="25403" w="927">
                  <a:moveTo>
                    <a:pt x="0" y="1"/>
                  </a:moveTo>
                  <a:lnTo>
                    <a:pt x="0" y="25402"/>
                  </a:lnTo>
                  <a:lnTo>
                    <a:pt x="341" y="25402"/>
                  </a:lnTo>
                  <a:cubicBezTo>
                    <a:pt x="683" y="25402"/>
                    <a:pt x="926" y="25110"/>
                    <a:pt x="926" y="24768"/>
                  </a:cubicBezTo>
                  <a:lnTo>
                    <a:pt x="926" y="586"/>
                  </a:lnTo>
                  <a:cubicBezTo>
                    <a:pt x="926" y="244"/>
                    <a:pt x="683" y="1"/>
                    <a:pt x="3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5411013" y="3185285"/>
              <a:ext cx="26616" cy="438774"/>
            </a:xfrm>
            <a:custGeom>
              <a:rect b="b" l="l" r="r" t="t"/>
              <a:pathLst>
                <a:path extrusionOk="0" h="16090" w="976">
                  <a:moveTo>
                    <a:pt x="634" y="1"/>
                  </a:moveTo>
                  <a:cubicBezTo>
                    <a:pt x="293" y="1"/>
                    <a:pt x="0" y="244"/>
                    <a:pt x="0" y="586"/>
                  </a:cubicBezTo>
                  <a:lnTo>
                    <a:pt x="0" y="15456"/>
                  </a:lnTo>
                  <a:cubicBezTo>
                    <a:pt x="0" y="15797"/>
                    <a:pt x="293" y="16090"/>
                    <a:pt x="634" y="16090"/>
                  </a:cubicBezTo>
                  <a:lnTo>
                    <a:pt x="975" y="16090"/>
                  </a:lnTo>
                  <a:lnTo>
                    <a:pt x="9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5411013" y="2612250"/>
              <a:ext cx="26616" cy="438774"/>
            </a:xfrm>
            <a:custGeom>
              <a:rect b="b" l="l" r="r" t="t"/>
              <a:pathLst>
                <a:path extrusionOk="0" h="16090" w="976">
                  <a:moveTo>
                    <a:pt x="634" y="0"/>
                  </a:moveTo>
                  <a:cubicBezTo>
                    <a:pt x="293" y="0"/>
                    <a:pt x="0" y="244"/>
                    <a:pt x="0" y="585"/>
                  </a:cubicBezTo>
                  <a:lnTo>
                    <a:pt x="0" y="15456"/>
                  </a:lnTo>
                  <a:cubicBezTo>
                    <a:pt x="0" y="15797"/>
                    <a:pt x="293" y="16089"/>
                    <a:pt x="634" y="16089"/>
                  </a:cubicBezTo>
                  <a:lnTo>
                    <a:pt x="975" y="16089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5413659" y="2181458"/>
              <a:ext cx="22634" cy="204770"/>
            </a:xfrm>
            <a:custGeom>
              <a:rect b="b" l="l" r="r" t="t"/>
              <a:pathLst>
                <a:path extrusionOk="0" h="7509" w="830">
                  <a:moveTo>
                    <a:pt x="537" y="0"/>
                  </a:moveTo>
                  <a:cubicBezTo>
                    <a:pt x="196" y="0"/>
                    <a:pt x="1" y="244"/>
                    <a:pt x="1" y="537"/>
                  </a:cubicBezTo>
                  <a:lnTo>
                    <a:pt x="1" y="6972"/>
                  </a:lnTo>
                  <a:cubicBezTo>
                    <a:pt x="1" y="7265"/>
                    <a:pt x="196" y="7509"/>
                    <a:pt x="537" y="7509"/>
                  </a:cubicBezTo>
                  <a:lnTo>
                    <a:pt x="829" y="7509"/>
                  </a:lnTo>
                  <a:lnTo>
                    <a:pt x="8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5436266" y="1379733"/>
              <a:ext cx="2882494" cy="5707802"/>
            </a:xfrm>
            <a:custGeom>
              <a:rect b="b" l="l" r="r" t="t"/>
              <a:pathLst>
                <a:path extrusionOk="0" h="209307" w="105702">
                  <a:moveTo>
                    <a:pt x="13554" y="0"/>
                  </a:moveTo>
                  <a:cubicBezTo>
                    <a:pt x="6046" y="0"/>
                    <a:pt x="0" y="6046"/>
                    <a:pt x="0" y="13554"/>
                  </a:cubicBezTo>
                  <a:lnTo>
                    <a:pt x="0" y="195801"/>
                  </a:lnTo>
                  <a:cubicBezTo>
                    <a:pt x="0" y="203261"/>
                    <a:pt x="6046" y="209306"/>
                    <a:pt x="13554" y="209306"/>
                  </a:cubicBezTo>
                  <a:lnTo>
                    <a:pt x="92196" y="209306"/>
                  </a:lnTo>
                  <a:cubicBezTo>
                    <a:pt x="99655" y="209306"/>
                    <a:pt x="105701" y="203261"/>
                    <a:pt x="105701" y="195801"/>
                  </a:cubicBezTo>
                  <a:lnTo>
                    <a:pt x="105701" y="13554"/>
                  </a:lnTo>
                  <a:cubicBezTo>
                    <a:pt x="105701" y="6046"/>
                    <a:pt x="99655" y="0"/>
                    <a:pt x="92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5457537" y="1426257"/>
              <a:ext cx="348374" cy="5617402"/>
            </a:xfrm>
            <a:custGeom>
              <a:rect b="b" l="l" r="r" t="t"/>
              <a:pathLst>
                <a:path extrusionOk="0" h="205992" w="12775">
                  <a:moveTo>
                    <a:pt x="11945" y="0"/>
                  </a:moveTo>
                  <a:cubicBezTo>
                    <a:pt x="5363" y="0"/>
                    <a:pt x="0" y="5364"/>
                    <a:pt x="0" y="11994"/>
                  </a:cubicBezTo>
                  <a:lnTo>
                    <a:pt x="0" y="193998"/>
                  </a:lnTo>
                  <a:cubicBezTo>
                    <a:pt x="0" y="200628"/>
                    <a:pt x="5363" y="205991"/>
                    <a:pt x="11945" y="205991"/>
                  </a:cubicBezTo>
                  <a:lnTo>
                    <a:pt x="12774" y="205991"/>
                  </a:lnTo>
                  <a:cubicBezTo>
                    <a:pt x="6192" y="205991"/>
                    <a:pt x="927" y="200677"/>
                    <a:pt x="927" y="194144"/>
                  </a:cubicBezTo>
                  <a:lnTo>
                    <a:pt x="927" y="11897"/>
                  </a:lnTo>
                  <a:cubicBezTo>
                    <a:pt x="878" y="5315"/>
                    <a:pt x="6192" y="0"/>
                    <a:pt x="12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5519193" y="1460794"/>
              <a:ext cx="2716813" cy="5523675"/>
            </a:xfrm>
            <a:custGeom>
              <a:rect b="b" l="l" r="r" t="t"/>
              <a:pathLst>
                <a:path extrusionOk="0" h="205992" w="102386">
                  <a:moveTo>
                    <a:pt x="11896" y="1"/>
                  </a:moveTo>
                  <a:cubicBezTo>
                    <a:pt x="5314" y="1"/>
                    <a:pt x="0" y="5315"/>
                    <a:pt x="0" y="11848"/>
                  </a:cubicBezTo>
                  <a:lnTo>
                    <a:pt x="0" y="194144"/>
                  </a:lnTo>
                  <a:cubicBezTo>
                    <a:pt x="0" y="200677"/>
                    <a:pt x="5314" y="205992"/>
                    <a:pt x="11896" y="205992"/>
                  </a:cubicBezTo>
                  <a:lnTo>
                    <a:pt x="90538" y="205992"/>
                  </a:lnTo>
                  <a:cubicBezTo>
                    <a:pt x="97071" y="205992"/>
                    <a:pt x="102385" y="200677"/>
                    <a:pt x="102385" y="194144"/>
                  </a:cubicBezTo>
                  <a:lnTo>
                    <a:pt x="102385" y="11848"/>
                  </a:lnTo>
                  <a:cubicBezTo>
                    <a:pt x="102385" y="5315"/>
                    <a:pt x="97071" y="1"/>
                    <a:pt x="90538" y="1"/>
                  </a:cubicBezTo>
                  <a:close/>
                </a:path>
              </a:pathLst>
            </a:custGeom>
            <a:gradFill>
              <a:gsLst>
                <a:gs pos="0">
                  <a:srgbClr val="D52B1E"/>
                </a:gs>
                <a:gs pos="55000">
                  <a:srgbClr val="005A9C"/>
                </a:gs>
                <a:gs pos="100000">
                  <a:srgbClr val="EFF1F3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46"/>
          <p:cNvSpPr/>
          <p:nvPr/>
        </p:nvSpPr>
        <p:spPr>
          <a:xfrm>
            <a:off x="3523163" y="1640300"/>
            <a:ext cx="837000" cy="837000"/>
          </a:xfrm>
          <a:prstGeom prst="ellipse">
            <a:avLst/>
          </a:pr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46"/>
          <p:cNvSpPr/>
          <p:nvPr/>
        </p:nvSpPr>
        <p:spPr>
          <a:xfrm>
            <a:off x="4779825" y="1640300"/>
            <a:ext cx="837000" cy="837000"/>
          </a:xfrm>
          <a:prstGeom prst="ellipse">
            <a:avLst/>
          </a:pr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46"/>
          <p:cNvSpPr/>
          <p:nvPr/>
        </p:nvSpPr>
        <p:spPr>
          <a:xfrm>
            <a:off x="3523163" y="2673625"/>
            <a:ext cx="837000" cy="837000"/>
          </a:xfrm>
          <a:prstGeom prst="ellipse">
            <a:avLst/>
          </a:pr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46"/>
          <p:cNvSpPr/>
          <p:nvPr/>
        </p:nvSpPr>
        <p:spPr>
          <a:xfrm>
            <a:off x="4779825" y="2673625"/>
            <a:ext cx="837000" cy="837000"/>
          </a:xfrm>
          <a:prstGeom prst="ellipse">
            <a:avLst/>
          </a:pr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46"/>
          <p:cNvSpPr txBox="1"/>
          <p:nvPr>
            <p:ph type="title"/>
          </p:nvPr>
        </p:nvSpPr>
        <p:spPr>
          <a:xfrm>
            <a:off x="715100" y="444455"/>
            <a:ext cx="73152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</a:t>
            </a:r>
            <a:r>
              <a:rPr b="0" lang="en">
                <a:solidFill>
                  <a:srgbClr val="D52B1E"/>
                </a:solidFill>
              </a:rPr>
              <a:t>ANALYSIS</a:t>
            </a:r>
            <a:endParaRPr b="0">
              <a:solidFill>
                <a:srgbClr val="D52B1E"/>
              </a:solidFill>
            </a:endParaRPr>
          </a:p>
        </p:txBody>
      </p:sp>
      <p:sp>
        <p:nvSpPr>
          <p:cNvPr id="907" name="Google Shape;907;p46"/>
          <p:cNvSpPr txBox="1"/>
          <p:nvPr>
            <p:ph idx="1" type="subTitle"/>
          </p:nvPr>
        </p:nvSpPr>
        <p:spPr>
          <a:xfrm>
            <a:off x="1173087" y="2759523"/>
            <a:ext cx="1992900" cy="915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WORDS</a:t>
            </a:r>
            <a:endParaRPr/>
          </a:p>
        </p:txBody>
      </p:sp>
      <p:sp>
        <p:nvSpPr>
          <p:cNvPr id="908" name="Google Shape;908;p46"/>
          <p:cNvSpPr txBox="1"/>
          <p:nvPr>
            <p:ph idx="2" type="subTitle"/>
          </p:nvPr>
        </p:nvSpPr>
        <p:spPr>
          <a:xfrm>
            <a:off x="3621563" y="2772029"/>
            <a:ext cx="6402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09" name="Google Shape;909;p46"/>
          <p:cNvSpPr txBox="1"/>
          <p:nvPr>
            <p:ph idx="3" type="subTitle"/>
          </p:nvPr>
        </p:nvSpPr>
        <p:spPr>
          <a:xfrm>
            <a:off x="5977410" y="2759513"/>
            <a:ext cx="1993500" cy="915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WORDS</a:t>
            </a:r>
            <a:endParaRPr/>
          </a:p>
        </p:txBody>
      </p:sp>
      <p:sp>
        <p:nvSpPr>
          <p:cNvPr id="910" name="Google Shape;910;p46"/>
          <p:cNvSpPr txBox="1"/>
          <p:nvPr>
            <p:ph idx="4" type="subTitle"/>
          </p:nvPr>
        </p:nvSpPr>
        <p:spPr>
          <a:xfrm>
            <a:off x="4878225" y="2772029"/>
            <a:ext cx="6402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911" name="Google Shape;911;p46"/>
          <p:cNvSpPr txBox="1"/>
          <p:nvPr>
            <p:ph idx="5" type="subTitle"/>
          </p:nvPr>
        </p:nvSpPr>
        <p:spPr>
          <a:xfrm>
            <a:off x="1173087" y="1469125"/>
            <a:ext cx="1995600" cy="91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WORDS</a:t>
            </a:r>
            <a:endParaRPr/>
          </a:p>
        </p:txBody>
      </p:sp>
      <p:sp>
        <p:nvSpPr>
          <p:cNvPr id="912" name="Google Shape;912;p46"/>
          <p:cNvSpPr txBox="1"/>
          <p:nvPr>
            <p:ph idx="6" type="subTitle"/>
          </p:nvPr>
        </p:nvSpPr>
        <p:spPr>
          <a:xfrm>
            <a:off x="3621563" y="1738711"/>
            <a:ext cx="6402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913" name="Google Shape;913;p46"/>
          <p:cNvSpPr txBox="1"/>
          <p:nvPr>
            <p:ph idx="7" type="subTitle"/>
          </p:nvPr>
        </p:nvSpPr>
        <p:spPr>
          <a:xfrm>
            <a:off x="5970988" y="1468669"/>
            <a:ext cx="1993500" cy="915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WORDS</a:t>
            </a:r>
            <a:endParaRPr/>
          </a:p>
        </p:txBody>
      </p:sp>
      <p:sp>
        <p:nvSpPr>
          <p:cNvPr id="914" name="Google Shape;914;p46"/>
          <p:cNvSpPr txBox="1"/>
          <p:nvPr>
            <p:ph idx="8" type="subTitle"/>
          </p:nvPr>
        </p:nvSpPr>
        <p:spPr>
          <a:xfrm>
            <a:off x="4878225" y="1738711"/>
            <a:ext cx="6402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47"/>
          <p:cNvSpPr txBox="1"/>
          <p:nvPr>
            <p:ph idx="4294967295" type="subTitle"/>
          </p:nvPr>
        </p:nvSpPr>
        <p:spPr>
          <a:xfrm>
            <a:off x="1284700" y="3653150"/>
            <a:ext cx="2312100" cy="489300"/>
          </a:xfrm>
          <a:prstGeom prst="rect">
            <a:avLst/>
          </a:prstGeom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WORDS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0" name="Google Shape;920;p47"/>
          <p:cNvSpPr txBox="1"/>
          <p:nvPr>
            <p:ph type="title"/>
          </p:nvPr>
        </p:nvSpPr>
        <p:spPr>
          <a:xfrm>
            <a:off x="720000" y="397400"/>
            <a:ext cx="7704000" cy="7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</a:t>
            </a:r>
            <a:r>
              <a:rPr b="0" lang="en">
                <a:solidFill>
                  <a:srgbClr val="005A9C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0">
              <a:solidFill>
                <a:srgbClr val="005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1" name="Google Shape;921;p47"/>
          <p:cNvSpPr txBox="1"/>
          <p:nvPr>
            <p:ph idx="4294967295" type="subTitle"/>
          </p:nvPr>
        </p:nvSpPr>
        <p:spPr>
          <a:xfrm>
            <a:off x="1284700" y="2717200"/>
            <a:ext cx="2312100" cy="489300"/>
          </a:xfrm>
          <a:prstGeom prst="rect">
            <a:avLst/>
          </a:prstGeom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WORDS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2" name="Google Shape;922;p47"/>
          <p:cNvSpPr txBox="1"/>
          <p:nvPr>
            <p:ph idx="4294967295" type="subTitle"/>
          </p:nvPr>
        </p:nvSpPr>
        <p:spPr>
          <a:xfrm>
            <a:off x="1284702" y="1567450"/>
            <a:ext cx="2312100" cy="489300"/>
          </a:xfrm>
          <a:prstGeom prst="rect">
            <a:avLst/>
          </a:prstGeom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WORDS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3" name="Google Shape;923;p47"/>
          <p:cNvSpPr txBox="1"/>
          <p:nvPr>
            <p:ph idx="4294967295" type="ctrTitle"/>
          </p:nvPr>
        </p:nvSpPr>
        <p:spPr>
          <a:xfrm>
            <a:off x="1987500" y="1274600"/>
            <a:ext cx="16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D52B1E"/>
                </a:solidFill>
              </a:rPr>
              <a:t>TITLE</a:t>
            </a:r>
            <a:endParaRPr b="0" sz="1600">
              <a:solidFill>
                <a:srgbClr val="D52B1E"/>
              </a:solidFill>
            </a:endParaRPr>
          </a:p>
        </p:txBody>
      </p:sp>
      <p:sp>
        <p:nvSpPr>
          <p:cNvPr id="924" name="Google Shape;924;p47"/>
          <p:cNvSpPr txBox="1"/>
          <p:nvPr>
            <p:ph idx="4294967295" type="ctrTitle"/>
          </p:nvPr>
        </p:nvSpPr>
        <p:spPr>
          <a:xfrm>
            <a:off x="1995102" y="2318075"/>
            <a:ext cx="16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D52B1E"/>
                </a:solidFill>
              </a:rPr>
              <a:t>TITLE</a:t>
            </a:r>
            <a:endParaRPr b="0" sz="1600">
              <a:solidFill>
                <a:srgbClr val="D52B1E"/>
              </a:solidFill>
            </a:endParaRPr>
          </a:p>
        </p:txBody>
      </p:sp>
      <p:sp>
        <p:nvSpPr>
          <p:cNvPr id="925" name="Google Shape;925;p47"/>
          <p:cNvSpPr txBox="1"/>
          <p:nvPr>
            <p:ph idx="4294967295" type="ctrTitle"/>
          </p:nvPr>
        </p:nvSpPr>
        <p:spPr>
          <a:xfrm>
            <a:off x="1987502" y="3361554"/>
            <a:ext cx="16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D52B1E"/>
                </a:solidFill>
              </a:rPr>
              <a:t>TITLE</a:t>
            </a:r>
            <a:endParaRPr b="0" sz="1600">
              <a:solidFill>
                <a:srgbClr val="D52B1E"/>
              </a:solidFill>
            </a:endParaRPr>
          </a:p>
        </p:txBody>
      </p:sp>
      <p:grpSp>
        <p:nvGrpSpPr>
          <p:cNvPr id="926" name="Google Shape;926;p47"/>
          <p:cNvGrpSpPr/>
          <p:nvPr/>
        </p:nvGrpSpPr>
        <p:grpSpPr>
          <a:xfrm>
            <a:off x="3589200" y="1411700"/>
            <a:ext cx="3421159" cy="3930336"/>
            <a:chOff x="4465714" y="977233"/>
            <a:chExt cx="4175200" cy="4796602"/>
          </a:xfrm>
        </p:grpSpPr>
        <p:sp>
          <p:nvSpPr>
            <p:cNvPr id="927" name="Google Shape;927;p47"/>
            <p:cNvSpPr/>
            <p:nvPr/>
          </p:nvSpPr>
          <p:spPr>
            <a:xfrm flipH="1" rot="8099929">
              <a:off x="6421341" y="3585513"/>
              <a:ext cx="1857114" cy="1794505"/>
            </a:xfrm>
            <a:custGeom>
              <a:rect b="b" l="l" r="r" t="t"/>
              <a:pathLst>
                <a:path extrusionOk="0" h="10519" w="10886">
                  <a:moveTo>
                    <a:pt x="10519" y="0"/>
                  </a:moveTo>
                  <a:lnTo>
                    <a:pt x="1" y="10518"/>
                  </a:lnTo>
                  <a:lnTo>
                    <a:pt x="368" y="10518"/>
                  </a:lnTo>
                  <a:lnTo>
                    <a:pt x="1088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8" name="Google Shape;928;p47"/>
            <p:cNvCxnSpPr>
              <a:stCxn id="923" idx="3"/>
            </p:cNvCxnSpPr>
            <p:nvPr/>
          </p:nvCxnSpPr>
          <p:spPr>
            <a:xfrm>
              <a:off x="4465714" y="977233"/>
              <a:ext cx="2301000" cy="146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9" name="Google Shape;929;p47"/>
            <p:cNvCxnSpPr>
              <a:stCxn id="924" idx="3"/>
            </p:cNvCxnSpPr>
            <p:nvPr/>
          </p:nvCxnSpPr>
          <p:spPr>
            <a:xfrm>
              <a:off x="4474991" y="2250695"/>
              <a:ext cx="2297400" cy="545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0" name="Google Shape;930;p47"/>
            <p:cNvCxnSpPr>
              <a:stCxn id="925" idx="3"/>
            </p:cNvCxnSpPr>
            <p:nvPr/>
          </p:nvCxnSpPr>
          <p:spPr>
            <a:xfrm flipH="1" rot="10800000">
              <a:off x="4465716" y="3150662"/>
              <a:ext cx="2568300" cy="373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31" name="Google Shape;931;p47"/>
            <p:cNvSpPr/>
            <p:nvPr/>
          </p:nvSpPr>
          <p:spPr>
            <a:xfrm>
              <a:off x="6190175" y="1635800"/>
              <a:ext cx="2203500" cy="2203500"/>
            </a:xfrm>
            <a:prstGeom prst="ellipse">
              <a:avLst/>
            </a:prstGeom>
            <a:gradFill>
              <a:gsLst>
                <a:gs pos="0">
                  <a:srgbClr val="D52B1E"/>
                </a:gs>
                <a:gs pos="55000">
                  <a:srgbClr val="005A9C"/>
                </a:gs>
                <a:gs pos="100000">
                  <a:srgbClr val="EFF1F3"/>
                </a:gs>
                <a:gs pos="100000">
                  <a:schemeClr val="accent2"/>
                </a:gs>
              </a:gsLst>
              <a:lin ang="540070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6183292" y="1672094"/>
              <a:ext cx="2167910" cy="2167929"/>
            </a:xfrm>
            <a:custGeom>
              <a:rect b="b" l="l" r="r" t="t"/>
              <a:pathLst>
                <a:path extrusionOk="0" fill="none" h="113016" w="113015">
                  <a:moveTo>
                    <a:pt x="113015" y="56508"/>
                  </a:moveTo>
                  <a:cubicBezTo>
                    <a:pt x="113015" y="87730"/>
                    <a:pt x="87697" y="113015"/>
                    <a:pt x="56508" y="113015"/>
                  </a:cubicBezTo>
                  <a:cubicBezTo>
                    <a:pt x="25286" y="113015"/>
                    <a:pt x="1" y="87730"/>
                    <a:pt x="1" y="56508"/>
                  </a:cubicBezTo>
                  <a:cubicBezTo>
                    <a:pt x="1" y="25319"/>
                    <a:pt x="25286" y="1"/>
                    <a:pt x="56508" y="1"/>
                  </a:cubicBezTo>
                  <a:cubicBezTo>
                    <a:pt x="87697" y="1"/>
                    <a:pt x="113015" y="25319"/>
                    <a:pt x="113015" y="56508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6175619" y="1820970"/>
              <a:ext cx="2196070" cy="2031197"/>
            </a:xfrm>
            <a:custGeom>
              <a:rect b="b" l="l" r="r" t="t"/>
              <a:pathLst>
                <a:path extrusionOk="0" h="105888" w="114483">
                  <a:moveTo>
                    <a:pt x="84385" y="0"/>
                  </a:moveTo>
                  <a:cubicBezTo>
                    <a:pt x="80696" y="0"/>
                    <a:pt x="76764" y="489"/>
                    <a:pt x="72652" y="1480"/>
                  </a:cubicBezTo>
                  <a:cubicBezTo>
                    <a:pt x="58909" y="4749"/>
                    <a:pt x="44699" y="13188"/>
                    <a:pt x="32657" y="25230"/>
                  </a:cubicBezTo>
                  <a:cubicBezTo>
                    <a:pt x="7806" y="50081"/>
                    <a:pt x="1" y="82771"/>
                    <a:pt x="15278" y="98049"/>
                  </a:cubicBezTo>
                  <a:cubicBezTo>
                    <a:pt x="20449" y="103219"/>
                    <a:pt x="27654" y="105888"/>
                    <a:pt x="36327" y="105888"/>
                  </a:cubicBezTo>
                  <a:cubicBezTo>
                    <a:pt x="37928" y="105888"/>
                    <a:pt x="39529" y="105788"/>
                    <a:pt x="41130" y="105621"/>
                  </a:cubicBezTo>
                  <a:lnTo>
                    <a:pt x="41097" y="105421"/>
                  </a:lnTo>
                  <a:cubicBezTo>
                    <a:pt x="39491" y="105585"/>
                    <a:pt x="37928" y="105667"/>
                    <a:pt x="36409" y="105667"/>
                  </a:cubicBezTo>
                  <a:cubicBezTo>
                    <a:pt x="27766" y="105667"/>
                    <a:pt x="20575" y="103018"/>
                    <a:pt x="15412" y="97882"/>
                  </a:cubicBezTo>
                  <a:cubicBezTo>
                    <a:pt x="234" y="82705"/>
                    <a:pt x="8040" y="50181"/>
                    <a:pt x="32824" y="25364"/>
                  </a:cubicBezTo>
                  <a:cubicBezTo>
                    <a:pt x="44833" y="13355"/>
                    <a:pt x="59009" y="4949"/>
                    <a:pt x="72686" y="1680"/>
                  </a:cubicBezTo>
                  <a:cubicBezTo>
                    <a:pt x="76792" y="699"/>
                    <a:pt x="80712" y="213"/>
                    <a:pt x="84386" y="213"/>
                  </a:cubicBezTo>
                  <a:cubicBezTo>
                    <a:pt x="92948" y="213"/>
                    <a:pt x="100174" y="2849"/>
                    <a:pt x="105309" y="7985"/>
                  </a:cubicBezTo>
                  <a:cubicBezTo>
                    <a:pt x="111680" y="14356"/>
                    <a:pt x="114282" y="24229"/>
                    <a:pt x="112581" y="35738"/>
                  </a:cubicBezTo>
                  <a:lnTo>
                    <a:pt x="112781" y="35771"/>
                  </a:lnTo>
                  <a:cubicBezTo>
                    <a:pt x="114482" y="24196"/>
                    <a:pt x="111880" y="14256"/>
                    <a:pt x="105476" y="7851"/>
                  </a:cubicBezTo>
                  <a:cubicBezTo>
                    <a:pt x="100292" y="2667"/>
                    <a:pt x="92998" y="0"/>
                    <a:pt x="8438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6102668" y="1754656"/>
              <a:ext cx="2320200" cy="1913876"/>
            </a:xfrm>
            <a:custGeom>
              <a:rect b="b" l="l" r="r" t="t"/>
              <a:pathLst>
                <a:path extrusionOk="0" h="99772" w="120954">
                  <a:moveTo>
                    <a:pt x="42131" y="0"/>
                  </a:moveTo>
                  <a:cubicBezTo>
                    <a:pt x="29689" y="67"/>
                    <a:pt x="19582" y="4470"/>
                    <a:pt x="13611" y="12442"/>
                  </a:cubicBezTo>
                  <a:cubicBezTo>
                    <a:pt x="1" y="30589"/>
                    <a:pt x="11442" y="62178"/>
                    <a:pt x="39062" y="82826"/>
                  </a:cubicBezTo>
                  <a:cubicBezTo>
                    <a:pt x="54039" y="94034"/>
                    <a:pt x="70751" y="99771"/>
                    <a:pt x="85062" y="99771"/>
                  </a:cubicBezTo>
                  <a:cubicBezTo>
                    <a:pt x="97170" y="99771"/>
                    <a:pt x="107544" y="95668"/>
                    <a:pt x="113782" y="87363"/>
                  </a:cubicBezTo>
                  <a:cubicBezTo>
                    <a:pt x="119419" y="79824"/>
                    <a:pt x="120954" y="69950"/>
                    <a:pt x="118252" y="58742"/>
                  </a:cubicBezTo>
                  <a:lnTo>
                    <a:pt x="118252" y="58742"/>
                  </a:lnTo>
                  <a:lnTo>
                    <a:pt x="118018" y="58775"/>
                  </a:lnTo>
                  <a:cubicBezTo>
                    <a:pt x="120720" y="69917"/>
                    <a:pt x="119219" y="79757"/>
                    <a:pt x="113615" y="87262"/>
                  </a:cubicBezTo>
                  <a:cubicBezTo>
                    <a:pt x="107443" y="95508"/>
                    <a:pt x="97120" y="99554"/>
                    <a:pt x="85103" y="99554"/>
                  </a:cubicBezTo>
                  <a:cubicBezTo>
                    <a:pt x="70819" y="99554"/>
                    <a:pt x="54141" y="93837"/>
                    <a:pt x="39196" y="82659"/>
                  </a:cubicBezTo>
                  <a:cubicBezTo>
                    <a:pt x="11643" y="62078"/>
                    <a:pt x="268" y="30622"/>
                    <a:pt x="13777" y="12542"/>
                  </a:cubicBezTo>
                  <a:cubicBezTo>
                    <a:pt x="19682" y="4637"/>
                    <a:pt x="29755" y="267"/>
                    <a:pt x="42131" y="234"/>
                  </a:cubicBezTo>
                  <a:lnTo>
                    <a:pt x="4213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6043816" y="2073488"/>
              <a:ext cx="2483366" cy="1129255"/>
            </a:xfrm>
            <a:custGeom>
              <a:rect b="b" l="l" r="r" t="t"/>
              <a:pathLst>
                <a:path extrusionOk="0" h="58869" w="129460">
                  <a:moveTo>
                    <a:pt x="90598" y="224"/>
                  </a:moveTo>
                  <a:cubicBezTo>
                    <a:pt x="109812" y="224"/>
                    <a:pt x="123922" y="5295"/>
                    <a:pt x="126123" y="14435"/>
                  </a:cubicBezTo>
                  <a:cubicBezTo>
                    <a:pt x="129459" y="28244"/>
                    <a:pt x="104308" y="46224"/>
                    <a:pt x="70017" y="54497"/>
                  </a:cubicBezTo>
                  <a:cubicBezTo>
                    <a:pt x="58667" y="57260"/>
                    <a:pt x="47442" y="58663"/>
                    <a:pt x="37369" y="58663"/>
                  </a:cubicBezTo>
                  <a:cubicBezTo>
                    <a:pt x="32729" y="58663"/>
                    <a:pt x="28334" y="58365"/>
                    <a:pt x="24284" y="57766"/>
                  </a:cubicBezTo>
                  <a:cubicBezTo>
                    <a:pt x="11442" y="55864"/>
                    <a:pt x="3469" y="51128"/>
                    <a:pt x="1835" y="44456"/>
                  </a:cubicBezTo>
                  <a:cubicBezTo>
                    <a:pt x="234" y="37785"/>
                    <a:pt x="5137" y="29946"/>
                    <a:pt x="15745" y="22340"/>
                  </a:cubicBezTo>
                  <a:cubicBezTo>
                    <a:pt x="26319" y="14768"/>
                    <a:pt x="41330" y="8397"/>
                    <a:pt x="57941" y="4361"/>
                  </a:cubicBezTo>
                  <a:cubicBezTo>
                    <a:pt x="69550" y="1559"/>
                    <a:pt x="80758" y="224"/>
                    <a:pt x="90598" y="224"/>
                  </a:cubicBezTo>
                  <a:close/>
                  <a:moveTo>
                    <a:pt x="90664" y="1"/>
                  </a:moveTo>
                  <a:cubicBezTo>
                    <a:pt x="80555" y="1"/>
                    <a:pt x="69301" y="1413"/>
                    <a:pt x="57875" y="4161"/>
                  </a:cubicBezTo>
                  <a:cubicBezTo>
                    <a:pt x="41263" y="8197"/>
                    <a:pt x="26252" y="14568"/>
                    <a:pt x="15611" y="22173"/>
                  </a:cubicBezTo>
                  <a:cubicBezTo>
                    <a:pt x="4970" y="29812"/>
                    <a:pt x="0" y="37718"/>
                    <a:pt x="1635" y="44489"/>
                  </a:cubicBezTo>
                  <a:cubicBezTo>
                    <a:pt x="3269" y="51261"/>
                    <a:pt x="11341" y="56031"/>
                    <a:pt x="24251" y="57966"/>
                  </a:cubicBezTo>
                  <a:cubicBezTo>
                    <a:pt x="28370" y="58568"/>
                    <a:pt x="32550" y="58869"/>
                    <a:pt x="36704" y="58869"/>
                  </a:cubicBezTo>
                  <a:cubicBezTo>
                    <a:pt x="36923" y="58869"/>
                    <a:pt x="37142" y="58868"/>
                    <a:pt x="37360" y="58866"/>
                  </a:cubicBezTo>
                  <a:cubicBezTo>
                    <a:pt x="47467" y="58866"/>
                    <a:pt x="58675" y="57465"/>
                    <a:pt x="70083" y="54697"/>
                  </a:cubicBezTo>
                  <a:cubicBezTo>
                    <a:pt x="86729" y="50694"/>
                    <a:pt x="101706" y="44289"/>
                    <a:pt x="112347" y="36684"/>
                  </a:cubicBezTo>
                  <a:cubicBezTo>
                    <a:pt x="122988" y="29045"/>
                    <a:pt x="127958" y="21139"/>
                    <a:pt x="126324" y="14368"/>
                  </a:cubicBezTo>
                  <a:cubicBezTo>
                    <a:pt x="124689" y="7596"/>
                    <a:pt x="116617" y="2826"/>
                    <a:pt x="103707" y="892"/>
                  </a:cubicBezTo>
                  <a:cubicBezTo>
                    <a:pt x="99660" y="295"/>
                    <a:pt x="95282" y="1"/>
                    <a:pt x="9066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6603062" y="1507739"/>
              <a:ext cx="1286800" cy="2465373"/>
            </a:xfrm>
            <a:custGeom>
              <a:rect b="b" l="l" r="r" t="t"/>
              <a:pathLst>
                <a:path extrusionOk="0" h="128522" w="67082">
                  <a:moveTo>
                    <a:pt x="46500" y="196"/>
                  </a:moveTo>
                  <a:cubicBezTo>
                    <a:pt x="47301" y="196"/>
                    <a:pt x="48135" y="296"/>
                    <a:pt x="48935" y="463"/>
                  </a:cubicBezTo>
                  <a:cubicBezTo>
                    <a:pt x="62778" y="3799"/>
                    <a:pt x="67081" y="35121"/>
                    <a:pt x="58609" y="70313"/>
                  </a:cubicBezTo>
                  <a:cubicBezTo>
                    <a:pt x="54472" y="87359"/>
                    <a:pt x="47968" y="102770"/>
                    <a:pt x="40329" y="113678"/>
                  </a:cubicBezTo>
                  <a:cubicBezTo>
                    <a:pt x="33625" y="123221"/>
                    <a:pt x="26741" y="128320"/>
                    <a:pt x="20647" y="128320"/>
                  </a:cubicBezTo>
                  <a:cubicBezTo>
                    <a:pt x="19797" y="128320"/>
                    <a:pt x="18963" y="128221"/>
                    <a:pt x="18146" y="128021"/>
                  </a:cubicBezTo>
                  <a:cubicBezTo>
                    <a:pt x="4303" y="124685"/>
                    <a:pt x="0" y="93363"/>
                    <a:pt x="8473" y="58204"/>
                  </a:cubicBezTo>
                  <a:cubicBezTo>
                    <a:pt x="16479" y="25081"/>
                    <a:pt x="33057" y="196"/>
                    <a:pt x="46500" y="196"/>
                  </a:cubicBezTo>
                  <a:close/>
                  <a:moveTo>
                    <a:pt x="46522" y="0"/>
                  </a:moveTo>
                  <a:cubicBezTo>
                    <a:pt x="40334" y="0"/>
                    <a:pt x="33357" y="5155"/>
                    <a:pt x="26586" y="14740"/>
                  </a:cubicBezTo>
                  <a:cubicBezTo>
                    <a:pt x="18914" y="25681"/>
                    <a:pt x="12442" y="41092"/>
                    <a:pt x="8306" y="58171"/>
                  </a:cubicBezTo>
                  <a:cubicBezTo>
                    <a:pt x="4170" y="75250"/>
                    <a:pt x="2936" y="91895"/>
                    <a:pt x="4770" y="105138"/>
                  </a:cubicBezTo>
                  <a:cubicBezTo>
                    <a:pt x="6605" y="118414"/>
                    <a:pt x="11342" y="126587"/>
                    <a:pt x="18113" y="128221"/>
                  </a:cubicBezTo>
                  <a:cubicBezTo>
                    <a:pt x="18914" y="128421"/>
                    <a:pt x="19748" y="128521"/>
                    <a:pt x="20615" y="128521"/>
                  </a:cubicBezTo>
                  <a:cubicBezTo>
                    <a:pt x="26786" y="128521"/>
                    <a:pt x="33758" y="123384"/>
                    <a:pt x="40496" y="113811"/>
                  </a:cubicBezTo>
                  <a:cubicBezTo>
                    <a:pt x="48168" y="102870"/>
                    <a:pt x="54706" y="87459"/>
                    <a:pt x="58809" y="70380"/>
                  </a:cubicBezTo>
                  <a:cubicBezTo>
                    <a:pt x="62945" y="53301"/>
                    <a:pt x="64179" y="36622"/>
                    <a:pt x="62378" y="23380"/>
                  </a:cubicBezTo>
                  <a:cubicBezTo>
                    <a:pt x="60543" y="10137"/>
                    <a:pt x="55773" y="1931"/>
                    <a:pt x="49035" y="296"/>
                  </a:cubicBezTo>
                  <a:cubicBezTo>
                    <a:pt x="48214" y="98"/>
                    <a:pt x="47375" y="0"/>
                    <a:pt x="4652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7402263" y="3602755"/>
              <a:ext cx="41607" cy="39996"/>
            </a:xfrm>
            <a:custGeom>
              <a:rect b="b" l="l" r="r" t="t"/>
              <a:pathLst>
                <a:path extrusionOk="0" h="2085" w="2169">
                  <a:moveTo>
                    <a:pt x="1106" y="1"/>
                  </a:moveTo>
                  <a:cubicBezTo>
                    <a:pt x="855" y="1"/>
                    <a:pt x="602" y="91"/>
                    <a:pt x="401" y="293"/>
                  </a:cubicBezTo>
                  <a:cubicBezTo>
                    <a:pt x="0" y="727"/>
                    <a:pt x="0" y="1360"/>
                    <a:pt x="401" y="1794"/>
                  </a:cubicBezTo>
                  <a:cubicBezTo>
                    <a:pt x="601" y="1995"/>
                    <a:pt x="852" y="2085"/>
                    <a:pt x="1101" y="2085"/>
                  </a:cubicBezTo>
                  <a:cubicBezTo>
                    <a:pt x="1639" y="2085"/>
                    <a:pt x="2168" y="1665"/>
                    <a:pt x="2168" y="1027"/>
                  </a:cubicBezTo>
                  <a:cubicBezTo>
                    <a:pt x="2168" y="413"/>
                    <a:pt x="1642" y="1"/>
                    <a:pt x="110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7392652" y="3600243"/>
              <a:ext cx="61729" cy="44618"/>
            </a:xfrm>
            <a:custGeom>
              <a:rect b="b" l="l" r="r" t="t"/>
              <a:pathLst>
                <a:path extrusionOk="0" h="2326" w="3218">
                  <a:moveTo>
                    <a:pt x="1635" y="224"/>
                  </a:moveTo>
                  <a:cubicBezTo>
                    <a:pt x="1869" y="224"/>
                    <a:pt x="2102" y="324"/>
                    <a:pt x="2303" y="491"/>
                  </a:cubicBezTo>
                  <a:cubicBezTo>
                    <a:pt x="2669" y="858"/>
                    <a:pt x="2669" y="1458"/>
                    <a:pt x="2303" y="1825"/>
                  </a:cubicBezTo>
                  <a:cubicBezTo>
                    <a:pt x="2101" y="2013"/>
                    <a:pt x="1851" y="2103"/>
                    <a:pt x="1609" y="2103"/>
                  </a:cubicBezTo>
                  <a:cubicBezTo>
                    <a:pt x="1250" y="2103"/>
                    <a:pt x="908" y="1903"/>
                    <a:pt x="768" y="1525"/>
                  </a:cubicBezTo>
                  <a:cubicBezTo>
                    <a:pt x="501" y="924"/>
                    <a:pt x="968" y="224"/>
                    <a:pt x="1635" y="224"/>
                  </a:cubicBezTo>
                  <a:close/>
                  <a:moveTo>
                    <a:pt x="1618" y="1"/>
                  </a:moveTo>
                  <a:cubicBezTo>
                    <a:pt x="1474" y="1"/>
                    <a:pt x="1322" y="29"/>
                    <a:pt x="1168" y="90"/>
                  </a:cubicBezTo>
                  <a:cubicBezTo>
                    <a:pt x="1" y="591"/>
                    <a:pt x="368" y="2325"/>
                    <a:pt x="1635" y="2325"/>
                  </a:cubicBezTo>
                  <a:cubicBezTo>
                    <a:pt x="1936" y="2325"/>
                    <a:pt x="2236" y="2192"/>
                    <a:pt x="2436" y="1992"/>
                  </a:cubicBezTo>
                  <a:cubicBezTo>
                    <a:pt x="3218" y="1210"/>
                    <a:pt x="2567" y="1"/>
                    <a:pt x="161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6660648" y="3175542"/>
              <a:ext cx="42240" cy="40226"/>
            </a:xfrm>
            <a:custGeom>
              <a:rect b="b" l="l" r="r" t="t"/>
              <a:pathLst>
                <a:path extrusionOk="0" h="2097" w="2202">
                  <a:moveTo>
                    <a:pt x="1145" y="1"/>
                  </a:moveTo>
                  <a:cubicBezTo>
                    <a:pt x="884" y="1"/>
                    <a:pt x="618" y="98"/>
                    <a:pt x="401" y="315"/>
                  </a:cubicBezTo>
                  <a:cubicBezTo>
                    <a:pt x="0" y="715"/>
                    <a:pt x="0" y="1382"/>
                    <a:pt x="401" y="1782"/>
                  </a:cubicBezTo>
                  <a:cubicBezTo>
                    <a:pt x="618" y="1999"/>
                    <a:pt x="884" y="2096"/>
                    <a:pt x="1145" y="2096"/>
                  </a:cubicBezTo>
                  <a:cubicBezTo>
                    <a:pt x="1685" y="2096"/>
                    <a:pt x="2202" y="1679"/>
                    <a:pt x="2202" y="1048"/>
                  </a:cubicBezTo>
                  <a:cubicBezTo>
                    <a:pt x="2202" y="418"/>
                    <a:pt x="1685" y="1"/>
                    <a:pt x="11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7"/>
            <p:cNvSpPr/>
            <p:nvPr/>
          </p:nvSpPr>
          <p:spPr>
            <a:xfrm>
              <a:off x="6652726" y="3173221"/>
              <a:ext cx="60406" cy="44196"/>
            </a:xfrm>
            <a:custGeom>
              <a:rect b="b" l="l" r="r" t="t"/>
              <a:pathLst>
                <a:path extrusionOk="0" h="2304" w="3149">
                  <a:moveTo>
                    <a:pt x="1547" y="235"/>
                  </a:moveTo>
                  <a:cubicBezTo>
                    <a:pt x="2381" y="235"/>
                    <a:pt x="2815" y="1236"/>
                    <a:pt x="2215" y="1837"/>
                  </a:cubicBezTo>
                  <a:cubicBezTo>
                    <a:pt x="2031" y="2003"/>
                    <a:pt x="1789" y="2087"/>
                    <a:pt x="1547" y="2087"/>
                  </a:cubicBezTo>
                  <a:cubicBezTo>
                    <a:pt x="1306" y="2087"/>
                    <a:pt x="1064" y="2003"/>
                    <a:pt x="880" y="1837"/>
                  </a:cubicBezTo>
                  <a:cubicBezTo>
                    <a:pt x="313" y="1236"/>
                    <a:pt x="714" y="235"/>
                    <a:pt x="1547" y="235"/>
                  </a:cubicBezTo>
                  <a:close/>
                  <a:moveTo>
                    <a:pt x="1541" y="1"/>
                  </a:moveTo>
                  <a:cubicBezTo>
                    <a:pt x="613" y="1"/>
                    <a:pt x="1" y="1195"/>
                    <a:pt x="747" y="1970"/>
                  </a:cubicBezTo>
                  <a:cubicBezTo>
                    <a:pt x="947" y="2170"/>
                    <a:pt x="1247" y="2304"/>
                    <a:pt x="1547" y="2304"/>
                  </a:cubicBezTo>
                  <a:cubicBezTo>
                    <a:pt x="2815" y="2304"/>
                    <a:pt x="3149" y="569"/>
                    <a:pt x="2014" y="102"/>
                  </a:cubicBezTo>
                  <a:cubicBezTo>
                    <a:pt x="1851" y="32"/>
                    <a:pt x="1692" y="1"/>
                    <a:pt x="154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6395105" y="2847291"/>
              <a:ext cx="42240" cy="40226"/>
            </a:xfrm>
            <a:custGeom>
              <a:rect b="b" l="l" r="r" t="t"/>
              <a:pathLst>
                <a:path extrusionOk="0" h="2097" w="2202">
                  <a:moveTo>
                    <a:pt x="1155" y="0"/>
                  </a:moveTo>
                  <a:cubicBezTo>
                    <a:pt x="899" y="0"/>
                    <a:pt x="640" y="97"/>
                    <a:pt x="434" y="314"/>
                  </a:cubicBezTo>
                  <a:cubicBezTo>
                    <a:pt x="0" y="715"/>
                    <a:pt x="0" y="1382"/>
                    <a:pt x="434" y="1782"/>
                  </a:cubicBezTo>
                  <a:cubicBezTo>
                    <a:pt x="640" y="1999"/>
                    <a:pt x="899" y="2096"/>
                    <a:pt x="1155" y="2096"/>
                  </a:cubicBezTo>
                  <a:cubicBezTo>
                    <a:pt x="1685" y="2096"/>
                    <a:pt x="2202" y="1678"/>
                    <a:pt x="2202" y="1048"/>
                  </a:cubicBezTo>
                  <a:cubicBezTo>
                    <a:pt x="2202" y="418"/>
                    <a:pt x="1685" y="0"/>
                    <a:pt x="11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6386780" y="2845200"/>
              <a:ext cx="60521" cy="43966"/>
            </a:xfrm>
            <a:custGeom>
              <a:rect b="b" l="l" r="r" t="t"/>
              <a:pathLst>
                <a:path extrusionOk="0" h="2292" w="3155">
                  <a:moveTo>
                    <a:pt x="1602" y="223"/>
                  </a:moveTo>
                  <a:cubicBezTo>
                    <a:pt x="1835" y="223"/>
                    <a:pt x="2069" y="323"/>
                    <a:pt x="2235" y="490"/>
                  </a:cubicBezTo>
                  <a:cubicBezTo>
                    <a:pt x="2875" y="1101"/>
                    <a:pt x="2348" y="2093"/>
                    <a:pt x="1583" y="2093"/>
                  </a:cubicBezTo>
                  <a:cubicBezTo>
                    <a:pt x="1471" y="2093"/>
                    <a:pt x="1354" y="2071"/>
                    <a:pt x="1235" y="2024"/>
                  </a:cubicBezTo>
                  <a:cubicBezTo>
                    <a:pt x="301" y="1624"/>
                    <a:pt x="568" y="223"/>
                    <a:pt x="1602" y="223"/>
                  </a:cubicBezTo>
                  <a:close/>
                  <a:moveTo>
                    <a:pt x="1583" y="0"/>
                  </a:moveTo>
                  <a:cubicBezTo>
                    <a:pt x="1440" y="0"/>
                    <a:pt x="1289" y="28"/>
                    <a:pt x="1135" y="90"/>
                  </a:cubicBezTo>
                  <a:cubicBezTo>
                    <a:pt x="0" y="557"/>
                    <a:pt x="334" y="2291"/>
                    <a:pt x="1602" y="2291"/>
                  </a:cubicBezTo>
                  <a:cubicBezTo>
                    <a:pt x="1902" y="2291"/>
                    <a:pt x="2169" y="2191"/>
                    <a:pt x="2402" y="1958"/>
                  </a:cubicBezTo>
                  <a:cubicBezTo>
                    <a:pt x="3155" y="1205"/>
                    <a:pt x="2526" y="0"/>
                    <a:pt x="158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6260079" y="2529917"/>
              <a:ext cx="42259" cy="40207"/>
            </a:xfrm>
            <a:custGeom>
              <a:rect b="b" l="l" r="r" t="t"/>
              <a:pathLst>
                <a:path extrusionOk="0" h="2096" w="2203">
                  <a:moveTo>
                    <a:pt x="1145" y="0"/>
                  </a:moveTo>
                  <a:cubicBezTo>
                    <a:pt x="884" y="0"/>
                    <a:pt x="618" y="97"/>
                    <a:pt x="401" y="314"/>
                  </a:cubicBezTo>
                  <a:cubicBezTo>
                    <a:pt x="1" y="714"/>
                    <a:pt x="1" y="1382"/>
                    <a:pt x="401" y="1782"/>
                  </a:cubicBezTo>
                  <a:cubicBezTo>
                    <a:pt x="618" y="1999"/>
                    <a:pt x="884" y="2096"/>
                    <a:pt x="1145" y="2096"/>
                  </a:cubicBezTo>
                  <a:cubicBezTo>
                    <a:pt x="1686" y="2096"/>
                    <a:pt x="2202" y="1678"/>
                    <a:pt x="2202" y="1048"/>
                  </a:cubicBezTo>
                  <a:cubicBezTo>
                    <a:pt x="2202" y="418"/>
                    <a:pt x="1686" y="0"/>
                    <a:pt x="114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6252406" y="2528248"/>
              <a:ext cx="58890" cy="43544"/>
            </a:xfrm>
            <a:custGeom>
              <a:rect b="b" l="l" r="r" t="t"/>
              <a:pathLst>
                <a:path extrusionOk="0" h="2270" w="3070">
                  <a:moveTo>
                    <a:pt x="1543" y="203"/>
                  </a:moveTo>
                  <a:cubicBezTo>
                    <a:pt x="2026" y="203"/>
                    <a:pt x="2502" y="569"/>
                    <a:pt x="2502" y="1135"/>
                  </a:cubicBezTo>
                  <a:cubicBezTo>
                    <a:pt x="2502" y="1700"/>
                    <a:pt x="2027" y="2082"/>
                    <a:pt x="1544" y="2082"/>
                  </a:cubicBezTo>
                  <a:cubicBezTo>
                    <a:pt x="1315" y="2082"/>
                    <a:pt x="1084" y="1996"/>
                    <a:pt x="901" y="1802"/>
                  </a:cubicBezTo>
                  <a:cubicBezTo>
                    <a:pt x="534" y="1435"/>
                    <a:pt x="534" y="835"/>
                    <a:pt x="901" y="468"/>
                  </a:cubicBezTo>
                  <a:cubicBezTo>
                    <a:pt x="1083" y="285"/>
                    <a:pt x="1314" y="203"/>
                    <a:pt x="1543" y="203"/>
                  </a:cubicBezTo>
                  <a:close/>
                  <a:moveTo>
                    <a:pt x="1535" y="1"/>
                  </a:moveTo>
                  <a:cubicBezTo>
                    <a:pt x="534" y="1"/>
                    <a:pt x="0" y="1235"/>
                    <a:pt x="734" y="1936"/>
                  </a:cubicBezTo>
                  <a:cubicBezTo>
                    <a:pt x="968" y="2169"/>
                    <a:pt x="1235" y="2269"/>
                    <a:pt x="1535" y="2269"/>
                  </a:cubicBezTo>
                  <a:cubicBezTo>
                    <a:pt x="1868" y="2269"/>
                    <a:pt x="2135" y="2169"/>
                    <a:pt x="2369" y="1936"/>
                  </a:cubicBezTo>
                  <a:cubicBezTo>
                    <a:pt x="3069" y="1235"/>
                    <a:pt x="25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6310625" y="3123711"/>
              <a:ext cx="41626" cy="40226"/>
            </a:xfrm>
            <a:custGeom>
              <a:rect b="b" l="l" r="r" t="t"/>
              <a:pathLst>
                <a:path extrusionOk="0" h="2097" w="2170">
                  <a:moveTo>
                    <a:pt x="1137" y="1"/>
                  </a:moveTo>
                  <a:cubicBezTo>
                    <a:pt x="881" y="1"/>
                    <a:pt x="618" y="98"/>
                    <a:pt x="401" y="315"/>
                  </a:cubicBezTo>
                  <a:cubicBezTo>
                    <a:pt x="1" y="715"/>
                    <a:pt x="1" y="1382"/>
                    <a:pt x="401" y="1782"/>
                  </a:cubicBezTo>
                  <a:cubicBezTo>
                    <a:pt x="618" y="1999"/>
                    <a:pt x="881" y="2096"/>
                    <a:pt x="1137" y="2096"/>
                  </a:cubicBezTo>
                  <a:cubicBezTo>
                    <a:pt x="1668" y="2096"/>
                    <a:pt x="2169" y="1679"/>
                    <a:pt x="2169" y="1049"/>
                  </a:cubicBezTo>
                  <a:cubicBezTo>
                    <a:pt x="2169" y="418"/>
                    <a:pt x="1668" y="1"/>
                    <a:pt x="113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6308074" y="3121716"/>
              <a:ext cx="50565" cy="43870"/>
            </a:xfrm>
            <a:custGeom>
              <a:rect b="b" l="l" r="r" t="t"/>
              <a:pathLst>
                <a:path extrusionOk="0" h="2287" w="2636">
                  <a:moveTo>
                    <a:pt x="1268" y="219"/>
                  </a:moveTo>
                  <a:cubicBezTo>
                    <a:pt x="2102" y="219"/>
                    <a:pt x="2536" y="1219"/>
                    <a:pt x="1935" y="1820"/>
                  </a:cubicBezTo>
                  <a:cubicBezTo>
                    <a:pt x="1752" y="1986"/>
                    <a:pt x="1510" y="2070"/>
                    <a:pt x="1268" y="2070"/>
                  </a:cubicBezTo>
                  <a:cubicBezTo>
                    <a:pt x="1026" y="2070"/>
                    <a:pt x="784" y="1986"/>
                    <a:pt x="601" y="1820"/>
                  </a:cubicBezTo>
                  <a:cubicBezTo>
                    <a:pt x="1" y="1219"/>
                    <a:pt x="434" y="219"/>
                    <a:pt x="1268" y="219"/>
                  </a:cubicBezTo>
                  <a:close/>
                  <a:moveTo>
                    <a:pt x="1270" y="1"/>
                  </a:moveTo>
                  <a:cubicBezTo>
                    <a:pt x="982" y="1"/>
                    <a:pt x="693" y="113"/>
                    <a:pt x="468" y="352"/>
                  </a:cubicBezTo>
                  <a:cubicBezTo>
                    <a:pt x="1" y="786"/>
                    <a:pt x="1" y="1519"/>
                    <a:pt x="468" y="1953"/>
                  </a:cubicBezTo>
                  <a:cubicBezTo>
                    <a:pt x="668" y="2187"/>
                    <a:pt x="968" y="2287"/>
                    <a:pt x="1268" y="2287"/>
                  </a:cubicBezTo>
                  <a:cubicBezTo>
                    <a:pt x="2102" y="2287"/>
                    <a:pt x="2636" y="1453"/>
                    <a:pt x="2336" y="719"/>
                  </a:cubicBezTo>
                  <a:cubicBezTo>
                    <a:pt x="2135" y="257"/>
                    <a:pt x="1704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6864769" y="2211257"/>
              <a:ext cx="42240" cy="40207"/>
            </a:xfrm>
            <a:custGeom>
              <a:rect b="b" l="l" r="r" t="t"/>
              <a:pathLst>
                <a:path extrusionOk="0" h="2096" w="2202">
                  <a:moveTo>
                    <a:pt x="1145" y="0"/>
                  </a:moveTo>
                  <a:cubicBezTo>
                    <a:pt x="884" y="0"/>
                    <a:pt x="618" y="97"/>
                    <a:pt x="401" y="314"/>
                  </a:cubicBezTo>
                  <a:cubicBezTo>
                    <a:pt x="0" y="715"/>
                    <a:pt x="0" y="1382"/>
                    <a:pt x="401" y="1782"/>
                  </a:cubicBezTo>
                  <a:cubicBezTo>
                    <a:pt x="618" y="1999"/>
                    <a:pt x="884" y="2096"/>
                    <a:pt x="1145" y="2096"/>
                  </a:cubicBezTo>
                  <a:cubicBezTo>
                    <a:pt x="1685" y="2096"/>
                    <a:pt x="2202" y="1678"/>
                    <a:pt x="2202" y="1048"/>
                  </a:cubicBezTo>
                  <a:cubicBezTo>
                    <a:pt x="2202" y="418"/>
                    <a:pt x="1685" y="0"/>
                    <a:pt x="114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7"/>
            <p:cNvSpPr/>
            <p:nvPr/>
          </p:nvSpPr>
          <p:spPr>
            <a:xfrm>
              <a:off x="6860280" y="2209262"/>
              <a:ext cx="55687" cy="43870"/>
            </a:xfrm>
            <a:custGeom>
              <a:rect b="b" l="l" r="r" t="t"/>
              <a:pathLst>
                <a:path extrusionOk="0" h="2287" w="2903">
                  <a:moveTo>
                    <a:pt x="1368" y="218"/>
                  </a:moveTo>
                  <a:cubicBezTo>
                    <a:pt x="2436" y="218"/>
                    <a:pt x="2703" y="1619"/>
                    <a:pt x="1735" y="2019"/>
                  </a:cubicBezTo>
                  <a:cubicBezTo>
                    <a:pt x="1603" y="2074"/>
                    <a:pt x="1473" y="2099"/>
                    <a:pt x="1350" y="2099"/>
                  </a:cubicBezTo>
                  <a:cubicBezTo>
                    <a:pt x="578" y="2099"/>
                    <a:pt x="73" y="1118"/>
                    <a:pt x="735" y="485"/>
                  </a:cubicBezTo>
                  <a:cubicBezTo>
                    <a:pt x="901" y="285"/>
                    <a:pt x="1135" y="218"/>
                    <a:pt x="1368" y="218"/>
                  </a:cubicBezTo>
                  <a:close/>
                  <a:moveTo>
                    <a:pt x="1374" y="0"/>
                  </a:moveTo>
                  <a:cubicBezTo>
                    <a:pt x="932" y="0"/>
                    <a:pt x="502" y="257"/>
                    <a:pt x="301" y="718"/>
                  </a:cubicBezTo>
                  <a:cubicBezTo>
                    <a:pt x="1" y="1452"/>
                    <a:pt x="568" y="2286"/>
                    <a:pt x="1368" y="2286"/>
                  </a:cubicBezTo>
                  <a:cubicBezTo>
                    <a:pt x="2402" y="2286"/>
                    <a:pt x="2903" y="1052"/>
                    <a:pt x="2202" y="352"/>
                  </a:cubicBezTo>
                  <a:cubicBezTo>
                    <a:pt x="1963" y="113"/>
                    <a:pt x="1666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7752267" y="1798181"/>
              <a:ext cx="41607" cy="39938"/>
            </a:xfrm>
            <a:custGeom>
              <a:rect b="b" l="l" r="r" t="t"/>
              <a:pathLst>
                <a:path extrusionOk="0" h="2082" w="2169">
                  <a:moveTo>
                    <a:pt x="1136" y="0"/>
                  </a:moveTo>
                  <a:cubicBezTo>
                    <a:pt x="880" y="0"/>
                    <a:pt x="618" y="94"/>
                    <a:pt x="401" y="300"/>
                  </a:cubicBezTo>
                  <a:cubicBezTo>
                    <a:pt x="1" y="700"/>
                    <a:pt x="1" y="1367"/>
                    <a:pt x="401" y="1767"/>
                  </a:cubicBezTo>
                  <a:cubicBezTo>
                    <a:pt x="618" y="1984"/>
                    <a:pt x="881" y="2081"/>
                    <a:pt x="1137" y="2081"/>
                  </a:cubicBezTo>
                  <a:cubicBezTo>
                    <a:pt x="1668" y="2081"/>
                    <a:pt x="2169" y="1664"/>
                    <a:pt x="2169" y="1033"/>
                  </a:cubicBezTo>
                  <a:cubicBezTo>
                    <a:pt x="2169" y="403"/>
                    <a:pt x="1667" y="0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7742445" y="1795898"/>
              <a:ext cx="55917" cy="44503"/>
            </a:xfrm>
            <a:custGeom>
              <a:rect b="b" l="l" r="r" t="t"/>
              <a:pathLst>
                <a:path extrusionOk="0" h="2320" w="2915">
                  <a:moveTo>
                    <a:pt x="1647" y="218"/>
                  </a:moveTo>
                  <a:cubicBezTo>
                    <a:pt x="1880" y="218"/>
                    <a:pt x="2147" y="318"/>
                    <a:pt x="2314" y="485"/>
                  </a:cubicBezTo>
                  <a:cubicBezTo>
                    <a:pt x="2681" y="852"/>
                    <a:pt x="2681" y="1453"/>
                    <a:pt x="2314" y="1820"/>
                  </a:cubicBezTo>
                  <a:cubicBezTo>
                    <a:pt x="2130" y="2003"/>
                    <a:pt x="1889" y="2095"/>
                    <a:pt x="1647" y="2095"/>
                  </a:cubicBezTo>
                  <a:cubicBezTo>
                    <a:pt x="1405" y="2095"/>
                    <a:pt x="1163" y="2003"/>
                    <a:pt x="980" y="1820"/>
                  </a:cubicBezTo>
                  <a:cubicBezTo>
                    <a:pt x="813" y="1653"/>
                    <a:pt x="713" y="1419"/>
                    <a:pt x="713" y="1152"/>
                  </a:cubicBezTo>
                  <a:cubicBezTo>
                    <a:pt x="713" y="652"/>
                    <a:pt x="1113" y="218"/>
                    <a:pt x="1647" y="218"/>
                  </a:cubicBezTo>
                  <a:close/>
                  <a:moveTo>
                    <a:pt x="1654" y="0"/>
                  </a:moveTo>
                  <a:cubicBezTo>
                    <a:pt x="769" y="0"/>
                    <a:pt x="1" y="1141"/>
                    <a:pt x="846" y="1986"/>
                  </a:cubicBezTo>
                  <a:cubicBezTo>
                    <a:pt x="1046" y="2186"/>
                    <a:pt x="1347" y="2320"/>
                    <a:pt x="1647" y="2320"/>
                  </a:cubicBezTo>
                  <a:cubicBezTo>
                    <a:pt x="1947" y="2320"/>
                    <a:pt x="2247" y="2186"/>
                    <a:pt x="2447" y="1986"/>
                  </a:cubicBezTo>
                  <a:cubicBezTo>
                    <a:pt x="2914" y="1519"/>
                    <a:pt x="2914" y="785"/>
                    <a:pt x="2447" y="352"/>
                  </a:cubicBezTo>
                  <a:cubicBezTo>
                    <a:pt x="2200" y="104"/>
                    <a:pt x="1922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7790018" y="2055764"/>
              <a:ext cx="41607" cy="40226"/>
            </a:xfrm>
            <a:custGeom>
              <a:rect b="b" l="l" r="r" t="t"/>
              <a:pathLst>
                <a:path extrusionOk="0" h="2097" w="2169">
                  <a:moveTo>
                    <a:pt x="1137" y="0"/>
                  </a:moveTo>
                  <a:cubicBezTo>
                    <a:pt x="881" y="0"/>
                    <a:pt x="618" y="97"/>
                    <a:pt x="401" y="314"/>
                  </a:cubicBezTo>
                  <a:cubicBezTo>
                    <a:pt x="1" y="715"/>
                    <a:pt x="1" y="1382"/>
                    <a:pt x="401" y="1782"/>
                  </a:cubicBezTo>
                  <a:cubicBezTo>
                    <a:pt x="618" y="1999"/>
                    <a:pt x="881" y="2096"/>
                    <a:pt x="1137" y="2096"/>
                  </a:cubicBezTo>
                  <a:cubicBezTo>
                    <a:pt x="1668" y="2096"/>
                    <a:pt x="2169" y="1679"/>
                    <a:pt x="2169" y="1048"/>
                  </a:cubicBezTo>
                  <a:cubicBezTo>
                    <a:pt x="2169" y="418"/>
                    <a:pt x="1668" y="0"/>
                    <a:pt x="113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7787467" y="2053769"/>
              <a:ext cx="50565" cy="43870"/>
            </a:xfrm>
            <a:custGeom>
              <a:rect b="b" l="l" r="r" t="t"/>
              <a:pathLst>
                <a:path extrusionOk="0" h="2287" w="2636">
                  <a:moveTo>
                    <a:pt x="1268" y="210"/>
                  </a:moveTo>
                  <a:cubicBezTo>
                    <a:pt x="1510" y="210"/>
                    <a:pt x="1752" y="302"/>
                    <a:pt x="1935" y="485"/>
                  </a:cubicBezTo>
                  <a:cubicBezTo>
                    <a:pt x="2102" y="652"/>
                    <a:pt x="2202" y="885"/>
                    <a:pt x="2202" y="1152"/>
                  </a:cubicBezTo>
                  <a:cubicBezTo>
                    <a:pt x="2202" y="1386"/>
                    <a:pt x="2102" y="1619"/>
                    <a:pt x="1935" y="1819"/>
                  </a:cubicBezTo>
                  <a:cubicBezTo>
                    <a:pt x="1752" y="1986"/>
                    <a:pt x="1510" y="2070"/>
                    <a:pt x="1268" y="2070"/>
                  </a:cubicBezTo>
                  <a:cubicBezTo>
                    <a:pt x="1026" y="2070"/>
                    <a:pt x="784" y="1986"/>
                    <a:pt x="601" y="1819"/>
                  </a:cubicBezTo>
                  <a:cubicBezTo>
                    <a:pt x="234" y="1453"/>
                    <a:pt x="234" y="852"/>
                    <a:pt x="601" y="485"/>
                  </a:cubicBezTo>
                  <a:cubicBezTo>
                    <a:pt x="784" y="302"/>
                    <a:pt x="1026" y="210"/>
                    <a:pt x="1268" y="210"/>
                  </a:cubicBezTo>
                  <a:close/>
                  <a:moveTo>
                    <a:pt x="1270" y="1"/>
                  </a:moveTo>
                  <a:cubicBezTo>
                    <a:pt x="982" y="1"/>
                    <a:pt x="693" y="113"/>
                    <a:pt x="467" y="352"/>
                  </a:cubicBezTo>
                  <a:cubicBezTo>
                    <a:pt x="0" y="785"/>
                    <a:pt x="0" y="1519"/>
                    <a:pt x="467" y="1953"/>
                  </a:cubicBezTo>
                  <a:cubicBezTo>
                    <a:pt x="667" y="2186"/>
                    <a:pt x="968" y="2286"/>
                    <a:pt x="1268" y="2286"/>
                  </a:cubicBezTo>
                  <a:cubicBezTo>
                    <a:pt x="2102" y="2286"/>
                    <a:pt x="2635" y="1453"/>
                    <a:pt x="2335" y="719"/>
                  </a:cubicBezTo>
                  <a:cubicBezTo>
                    <a:pt x="2134" y="257"/>
                    <a:pt x="1704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7660766" y="3010457"/>
              <a:ext cx="42259" cy="40226"/>
            </a:xfrm>
            <a:custGeom>
              <a:rect b="b" l="l" r="r" t="t"/>
              <a:pathLst>
                <a:path extrusionOk="0" h="2097" w="2203">
                  <a:moveTo>
                    <a:pt x="1155" y="0"/>
                  </a:moveTo>
                  <a:cubicBezTo>
                    <a:pt x="899" y="0"/>
                    <a:pt x="640" y="97"/>
                    <a:pt x="434" y="314"/>
                  </a:cubicBezTo>
                  <a:cubicBezTo>
                    <a:pt x="1" y="715"/>
                    <a:pt x="1" y="1382"/>
                    <a:pt x="434" y="1782"/>
                  </a:cubicBezTo>
                  <a:cubicBezTo>
                    <a:pt x="640" y="1999"/>
                    <a:pt x="899" y="2096"/>
                    <a:pt x="1155" y="2096"/>
                  </a:cubicBezTo>
                  <a:cubicBezTo>
                    <a:pt x="1686" y="2096"/>
                    <a:pt x="2202" y="1679"/>
                    <a:pt x="2202" y="1048"/>
                  </a:cubicBezTo>
                  <a:cubicBezTo>
                    <a:pt x="2202" y="418"/>
                    <a:pt x="1686" y="0"/>
                    <a:pt x="11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7652172" y="3008367"/>
              <a:ext cx="61077" cy="43966"/>
            </a:xfrm>
            <a:custGeom>
              <a:rect b="b" l="l" r="r" t="t"/>
              <a:pathLst>
                <a:path extrusionOk="0" h="2292" w="3184">
                  <a:moveTo>
                    <a:pt x="1592" y="211"/>
                  </a:moveTo>
                  <a:cubicBezTo>
                    <a:pt x="2075" y="211"/>
                    <a:pt x="2550" y="592"/>
                    <a:pt x="2550" y="1157"/>
                  </a:cubicBezTo>
                  <a:cubicBezTo>
                    <a:pt x="2550" y="1723"/>
                    <a:pt x="2075" y="2104"/>
                    <a:pt x="1592" y="2104"/>
                  </a:cubicBezTo>
                  <a:cubicBezTo>
                    <a:pt x="1363" y="2104"/>
                    <a:pt x="1132" y="2018"/>
                    <a:pt x="949" y="1824"/>
                  </a:cubicBezTo>
                  <a:cubicBezTo>
                    <a:pt x="582" y="1458"/>
                    <a:pt x="582" y="857"/>
                    <a:pt x="949" y="490"/>
                  </a:cubicBezTo>
                  <a:cubicBezTo>
                    <a:pt x="1132" y="297"/>
                    <a:pt x="1363" y="211"/>
                    <a:pt x="1592" y="211"/>
                  </a:cubicBezTo>
                  <a:close/>
                  <a:moveTo>
                    <a:pt x="1600" y="0"/>
                  </a:moveTo>
                  <a:cubicBezTo>
                    <a:pt x="651" y="0"/>
                    <a:pt x="0" y="1205"/>
                    <a:pt x="782" y="1958"/>
                  </a:cubicBezTo>
                  <a:cubicBezTo>
                    <a:pt x="1016" y="2191"/>
                    <a:pt x="1282" y="2291"/>
                    <a:pt x="1616" y="2291"/>
                  </a:cubicBezTo>
                  <a:cubicBezTo>
                    <a:pt x="2850" y="2291"/>
                    <a:pt x="3184" y="557"/>
                    <a:pt x="2050" y="90"/>
                  </a:cubicBezTo>
                  <a:cubicBezTo>
                    <a:pt x="1895" y="28"/>
                    <a:pt x="1744" y="0"/>
                    <a:pt x="160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6777105" y="3822453"/>
              <a:ext cx="41607" cy="40226"/>
            </a:xfrm>
            <a:custGeom>
              <a:rect b="b" l="l" r="r" t="t"/>
              <a:pathLst>
                <a:path extrusionOk="0" h="2097" w="2169">
                  <a:moveTo>
                    <a:pt x="1122" y="1"/>
                  </a:moveTo>
                  <a:cubicBezTo>
                    <a:pt x="866" y="1"/>
                    <a:pt x="607" y="98"/>
                    <a:pt x="401" y="315"/>
                  </a:cubicBezTo>
                  <a:cubicBezTo>
                    <a:pt x="0" y="715"/>
                    <a:pt x="0" y="1382"/>
                    <a:pt x="401" y="1782"/>
                  </a:cubicBezTo>
                  <a:cubicBezTo>
                    <a:pt x="607" y="1999"/>
                    <a:pt x="866" y="2096"/>
                    <a:pt x="1122" y="2096"/>
                  </a:cubicBezTo>
                  <a:cubicBezTo>
                    <a:pt x="1652" y="2096"/>
                    <a:pt x="2169" y="1679"/>
                    <a:pt x="2169" y="1049"/>
                  </a:cubicBezTo>
                  <a:cubicBezTo>
                    <a:pt x="2169" y="418"/>
                    <a:pt x="1652" y="1"/>
                    <a:pt x="112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7"/>
            <p:cNvSpPr/>
            <p:nvPr/>
          </p:nvSpPr>
          <p:spPr>
            <a:xfrm>
              <a:off x="6774535" y="3820458"/>
              <a:ext cx="50584" cy="43870"/>
            </a:xfrm>
            <a:custGeom>
              <a:rect b="b" l="l" r="r" t="t"/>
              <a:pathLst>
                <a:path extrusionOk="0" h="2287" w="2637">
                  <a:moveTo>
                    <a:pt x="1268" y="210"/>
                  </a:moveTo>
                  <a:cubicBezTo>
                    <a:pt x="1510" y="210"/>
                    <a:pt x="1752" y="302"/>
                    <a:pt x="1936" y="485"/>
                  </a:cubicBezTo>
                  <a:cubicBezTo>
                    <a:pt x="2303" y="852"/>
                    <a:pt x="2303" y="1453"/>
                    <a:pt x="1936" y="1820"/>
                  </a:cubicBezTo>
                  <a:cubicBezTo>
                    <a:pt x="1752" y="2003"/>
                    <a:pt x="1510" y="2095"/>
                    <a:pt x="1268" y="2095"/>
                  </a:cubicBezTo>
                  <a:cubicBezTo>
                    <a:pt x="1027" y="2095"/>
                    <a:pt x="785" y="2003"/>
                    <a:pt x="601" y="1820"/>
                  </a:cubicBezTo>
                  <a:cubicBezTo>
                    <a:pt x="234" y="1453"/>
                    <a:pt x="234" y="852"/>
                    <a:pt x="601" y="485"/>
                  </a:cubicBezTo>
                  <a:cubicBezTo>
                    <a:pt x="785" y="302"/>
                    <a:pt x="1027" y="210"/>
                    <a:pt x="1268" y="210"/>
                  </a:cubicBezTo>
                  <a:close/>
                  <a:moveTo>
                    <a:pt x="1270" y="1"/>
                  </a:moveTo>
                  <a:cubicBezTo>
                    <a:pt x="983" y="1"/>
                    <a:pt x="694" y="113"/>
                    <a:pt x="468" y="352"/>
                  </a:cubicBezTo>
                  <a:cubicBezTo>
                    <a:pt x="1" y="786"/>
                    <a:pt x="1" y="1520"/>
                    <a:pt x="468" y="1953"/>
                  </a:cubicBezTo>
                  <a:cubicBezTo>
                    <a:pt x="668" y="2187"/>
                    <a:pt x="968" y="2287"/>
                    <a:pt x="1268" y="2287"/>
                  </a:cubicBezTo>
                  <a:cubicBezTo>
                    <a:pt x="2069" y="2287"/>
                    <a:pt x="2636" y="1486"/>
                    <a:pt x="2336" y="719"/>
                  </a:cubicBezTo>
                  <a:cubicBezTo>
                    <a:pt x="2135" y="257"/>
                    <a:pt x="1705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7"/>
            <p:cNvSpPr/>
            <p:nvPr/>
          </p:nvSpPr>
          <p:spPr>
            <a:xfrm>
              <a:off x="8296800" y="2163895"/>
              <a:ext cx="42259" cy="40226"/>
            </a:xfrm>
            <a:custGeom>
              <a:rect b="b" l="l" r="r" t="t"/>
              <a:pathLst>
                <a:path extrusionOk="0" h="2097" w="2203">
                  <a:moveTo>
                    <a:pt x="1155" y="1"/>
                  </a:moveTo>
                  <a:cubicBezTo>
                    <a:pt x="899" y="1"/>
                    <a:pt x="640" y="98"/>
                    <a:pt x="434" y="315"/>
                  </a:cubicBezTo>
                  <a:cubicBezTo>
                    <a:pt x="1" y="715"/>
                    <a:pt x="1" y="1382"/>
                    <a:pt x="434" y="1783"/>
                  </a:cubicBezTo>
                  <a:cubicBezTo>
                    <a:pt x="640" y="2000"/>
                    <a:pt x="899" y="2097"/>
                    <a:pt x="1155" y="2097"/>
                  </a:cubicBezTo>
                  <a:cubicBezTo>
                    <a:pt x="1686" y="2097"/>
                    <a:pt x="2202" y="1679"/>
                    <a:pt x="2202" y="1049"/>
                  </a:cubicBezTo>
                  <a:cubicBezTo>
                    <a:pt x="2202" y="418"/>
                    <a:pt x="1686" y="1"/>
                    <a:pt x="115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8289127" y="2162246"/>
              <a:ext cx="58890" cy="44177"/>
            </a:xfrm>
            <a:custGeom>
              <a:rect b="b" l="l" r="r" t="t"/>
              <a:pathLst>
                <a:path extrusionOk="0" h="2303" w="3070">
                  <a:moveTo>
                    <a:pt x="1568" y="201"/>
                  </a:moveTo>
                  <a:cubicBezTo>
                    <a:pt x="2402" y="201"/>
                    <a:pt x="2802" y="1201"/>
                    <a:pt x="2235" y="1802"/>
                  </a:cubicBezTo>
                  <a:cubicBezTo>
                    <a:pt x="2052" y="1985"/>
                    <a:pt x="1810" y="2077"/>
                    <a:pt x="1568" y="2077"/>
                  </a:cubicBezTo>
                  <a:cubicBezTo>
                    <a:pt x="1326" y="2077"/>
                    <a:pt x="1084" y="1985"/>
                    <a:pt x="901" y="1802"/>
                  </a:cubicBezTo>
                  <a:cubicBezTo>
                    <a:pt x="300" y="1201"/>
                    <a:pt x="734" y="201"/>
                    <a:pt x="1568" y="201"/>
                  </a:cubicBezTo>
                  <a:close/>
                  <a:moveTo>
                    <a:pt x="1535" y="1"/>
                  </a:moveTo>
                  <a:cubicBezTo>
                    <a:pt x="501" y="1"/>
                    <a:pt x="0" y="1235"/>
                    <a:pt x="734" y="1969"/>
                  </a:cubicBezTo>
                  <a:cubicBezTo>
                    <a:pt x="934" y="2169"/>
                    <a:pt x="1234" y="2302"/>
                    <a:pt x="1568" y="2302"/>
                  </a:cubicBezTo>
                  <a:cubicBezTo>
                    <a:pt x="1868" y="2269"/>
                    <a:pt x="2135" y="2169"/>
                    <a:pt x="2335" y="1969"/>
                  </a:cubicBezTo>
                  <a:cubicBezTo>
                    <a:pt x="3069" y="1235"/>
                    <a:pt x="25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6995306" y="1675298"/>
              <a:ext cx="10243" cy="48014"/>
            </a:xfrm>
            <a:custGeom>
              <a:rect b="b" l="l" r="r" t="t"/>
              <a:pathLst>
                <a:path extrusionOk="0" h="2503" w="534">
                  <a:moveTo>
                    <a:pt x="200" y="1"/>
                  </a:moveTo>
                  <a:lnTo>
                    <a:pt x="0" y="34"/>
                  </a:lnTo>
                  <a:lnTo>
                    <a:pt x="334" y="2503"/>
                  </a:lnTo>
                  <a:lnTo>
                    <a:pt x="534" y="2469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6148744" y="1815848"/>
              <a:ext cx="2196070" cy="2030564"/>
            </a:xfrm>
            <a:custGeom>
              <a:rect b="b" l="l" r="r" t="t"/>
              <a:pathLst>
                <a:path extrusionOk="0" h="105855" w="114483">
                  <a:moveTo>
                    <a:pt x="30083" y="0"/>
                  </a:moveTo>
                  <a:cubicBezTo>
                    <a:pt x="21468" y="0"/>
                    <a:pt x="14191" y="2667"/>
                    <a:pt x="9007" y="7851"/>
                  </a:cubicBezTo>
                  <a:cubicBezTo>
                    <a:pt x="2602" y="14289"/>
                    <a:pt x="1" y="24196"/>
                    <a:pt x="1702" y="35805"/>
                  </a:cubicBezTo>
                  <a:lnTo>
                    <a:pt x="1902" y="35771"/>
                  </a:lnTo>
                  <a:cubicBezTo>
                    <a:pt x="201" y="24263"/>
                    <a:pt x="2803" y="14389"/>
                    <a:pt x="9174" y="7985"/>
                  </a:cubicBezTo>
                  <a:cubicBezTo>
                    <a:pt x="14307" y="2851"/>
                    <a:pt x="21514" y="199"/>
                    <a:pt x="30074" y="199"/>
                  </a:cubicBezTo>
                  <a:cubicBezTo>
                    <a:pt x="33751" y="199"/>
                    <a:pt x="37678" y="688"/>
                    <a:pt x="41797" y="1680"/>
                  </a:cubicBezTo>
                  <a:cubicBezTo>
                    <a:pt x="55507" y="4949"/>
                    <a:pt x="69650" y="13389"/>
                    <a:pt x="81659" y="25397"/>
                  </a:cubicBezTo>
                  <a:cubicBezTo>
                    <a:pt x="106443" y="50182"/>
                    <a:pt x="114249" y="82705"/>
                    <a:pt x="99071" y="97916"/>
                  </a:cubicBezTo>
                  <a:cubicBezTo>
                    <a:pt x="93937" y="103022"/>
                    <a:pt x="86727" y="105668"/>
                    <a:pt x="78079" y="105668"/>
                  </a:cubicBezTo>
                  <a:cubicBezTo>
                    <a:pt x="76558" y="105668"/>
                    <a:pt x="74993" y="105586"/>
                    <a:pt x="73386" y="105421"/>
                  </a:cubicBezTo>
                  <a:lnTo>
                    <a:pt x="73353" y="105621"/>
                  </a:lnTo>
                  <a:cubicBezTo>
                    <a:pt x="74954" y="105788"/>
                    <a:pt x="76555" y="105855"/>
                    <a:pt x="78156" y="105855"/>
                  </a:cubicBezTo>
                  <a:cubicBezTo>
                    <a:pt x="86829" y="105855"/>
                    <a:pt x="94034" y="103186"/>
                    <a:pt x="99205" y="98049"/>
                  </a:cubicBezTo>
                  <a:cubicBezTo>
                    <a:pt x="114482" y="82772"/>
                    <a:pt x="106677" y="50115"/>
                    <a:pt x="81826" y="25230"/>
                  </a:cubicBezTo>
                  <a:cubicBezTo>
                    <a:pt x="69784" y="13222"/>
                    <a:pt x="55607" y="4782"/>
                    <a:pt x="41830" y="1480"/>
                  </a:cubicBezTo>
                  <a:cubicBezTo>
                    <a:pt x="37709" y="490"/>
                    <a:pt x="33773" y="0"/>
                    <a:pt x="3008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6097565" y="1749534"/>
              <a:ext cx="2320200" cy="1913876"/>
            </a:xfrm>
            <a:custGeom>
              <a:rect b="b" l="l" r="r" t="t"/>
              <a:pathLst>
                <a:path extrusionOk="0" h="99772" w="120954">
                  <a:moveTo>
                    <a:pt x="78823" y="0"/>
                  </a:moveTo>
                  <a:lnTo>
                    <a:pt x="78823" y="200"/>
                  </a:lnTo>
                  <a:cubicBezTo>
                    <a:pt x="91198" y="234"/>
                    <a:pt x="101272" y="4603"/>
                    <a:pt x="107177" y="12542"/>
                  </a:cubicBezTo>
                  <a:cubicBezTo>
                    <a:pt x="120686" y="30589"/>
                    <a:pt x="109311" y="62045"/>
                    <a:pt x="81792" y="82659"/>
                  </a:cubicBezTo>
                  <a:cubicBezTo>
                    <a:pt x="68482" y="92633"/>
                    <a:pt x="53338" y="98604"/>
                    <a:pt x="39295" y="99471"/>
                  </a:cubicBezTo>
                  <a:cubicBezTo>
                    <a:pt x="38117" y="99544"/>
                    <a:pt x="36959" y="99580"/>
                    <a:pt x="35820" y="99580"/>
                  </a:cubicBezTo>
                  <a:cubicBezTo>
                    <a:pt x="23383" y="99580"/>
                    <a:pt x="13362" y="95267"/>
                    <a:pt x="7372" y="87229"/>
                  </a:cubicBezTo>
                  <a:cubicBezTo>
                    <a:pt x="1768" y="79757"/>
                    <a:pt x="234" y="69917"/>
                    <a:pt x="2935" y="58776"/>
                  </a:cubicBezTo>
                  <a:lnTo>
                    <a:pt x="2735" y="58709"/>
                  </a:lnTo>
                  <a:lnTo>
                    <a:pt x="2735" y="58709"/>
                  </a:lnTo>
                  <a:cubicBezTo>
                    <a:pt x="0" y="69917"/>
                    <a:pt x="1568" y="79824"/>
                    <a:pt x="7205" y="87363"/>
                  </a:cubicBezTo>
                  <a:cubicBezTo>
                    <a:pt x="13243" y="95435"/>
                    <a:pt x="23317" y="99772"/>
                    <a:pt x="35826" y="99772"/>
                  </a:cubicBezTo>
                  <a:cubicBezTo>
                    <a:pt x="36960" y="99772"/>
                    <a:pt x="38127" y="99738"/>
                    <a:pt x="39295" y="99672"/>
                  </a:cubicBezTo>
                  <a:cubicBezTo>
                    <a:pt x="53405" y="98804"/>
                    <a:pt x="68549" y="92833"/>
                    <a:pt x="81925" y="82826"/>
                  </a:cubicBezTo>
                  <a:cubicBezTo>
                    <a:pt x="109512" y="62145"/>
                    <a:pt x="120953" y="30555"/>
                    <a:pt x="107343" y="12409"/>
                  </a:cubicBezTo>
                  <a:cubicBezTo>
                    <a:pt x="101406" y="4437"/>
                    <a:pt x="91265" y="34"/>
                    <a:pt x="7882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6022044" y="2067964"/>
              <a:ext cx="2454574" cy="1129619"/>
            </a:xfrm>
            <a:custGeom>
              <a:rect b="b" l="l" r="r" t="t"/>
              <a:pathLst>
                <a:path extrusionOk="0" h="58888" w="127959">
                  <a:moveTo>
                    <a:pt x="37394" y="212"/>
                  </a:moveTo>
                  <a:cubicBezTo>
                    <a:pt x="47435" y="212"/>
                    <a:pt x="58643" y="1613"/>
                    <a:pt x="70051" y="4382"/>
                  </a:cubicBezTo>
                  <a:cubicBezTo>
                    <a:pt x="86663" y="8385"/>
                    <a:pt x="101673" y="14789"/>
                    <a:pt x="112248" y="22361"/>
                  </a:cubicBezTo>
                  <a:cubicBezTo>
                    <a:pt x="122789" y="29933"/>
                    <a:pt x="127725" y="37806"/>
                    <a:pt x="126124" y="44477"/>
                  </a:cubicBezTo>
                  <a:cubicBezTo>
                    <a:pt x="123919" y="53585"/>
                    <a:pt x="109804" y="58654"/>
                    <a:pt x="90592" y="58654"/>
                  </a:cubicBezTo>
                  <a:cubicBezTo>
                    <a:pt x="80742" y="58654"/>
                    <a:pt x="69553" y="57321"/>
                    <a:pt x="57942" y="54518"/>
                  </a:cubicBezTo>
                  <a:cubicBezTo>
                    <a:pt x="41330" y="50515"/>
                    <a:pt x="26286" y="44110"/>
                    <a:pt x="15745" y="36538"/>
                  </a:cubicBezTo>
                  <a:cubicBezTo>
                    <a:pt x="5205" y="28966"/>
                    <a:pt x="234" y="21094"/>
                    <a:pt x="1869" y="14422"/>
                  </a:cubicBezTo>
                  <a:cubicBezTo>
                    <a:pt x="3470" y="7751"/>
                    <a:pt x="11442" y="3014"/>
                    <a:pt x="24285" y="1113"/>
                  </a:cubicBezTo>
                  <a:cubicBezTo>
                    <a:pt x="28621" y="512"/>
                    <a:pt x="32991" y="212"/>
                    <a:pt x="37394" y="212"/>
                  </a:cubicBezTo>
                  <a:close/>
                  <a:moveTo>
                    <a:pt x="37400" y="1"/>
                  </a:moveTo>
                  <a:cubicBezTo>
                    <a:pt x="32749" y="1"/>
                    <a:pt x="28336" y="302"/>
                    <a:pt x="24252" y="913"/>
                  </a:cubicBezTo>
                  <a:cubicBezTo>
                    <a:pt x="11309" y="2814"/>
                    <a:pt x="3270" y="7617"/>
                    <a:pt x="1635" y="14389"/>
                  </a:cubicBezTo>
                  <a:cubicBezTo>
                    <a:pt x="1" y="21127"/>
                    <a:pt x="5004" y="29100"/>
                    <a:pt x="15612" y="36672"/>
                  </a:cubicBezTo>
                  <a:cubicBezTo>
                    <a:pt x="26220" y="44277"/>
                    <a:pt x="41230" y="50682"/>
                    <a:pt x="57876" y="54718"/>
                  </a:cubicBezTo>
                  <a:cubicBezTo>
                    <a:pt x="69284" y="57453"/>
                    <a:pt x="80492" y="58888"/>
                    <a:pt x="90599" y="58888"/>
                  </a:cubicBezTo>
                  <a:cubicBezTo>
                    <a:pt x="94969" y="58888"/>
                    <a:pt x="99372" y="58587"/>
                    <a:pt x="103708" y="57954"/>
                  </a:cubicBezTo>
                  <a:cubicBezTo>
                    <a:pt x="116651" y="56052"/>
                    <a:pt x="124690" y="51249"/>
                    <a:pt x="126324" y="44511"/>
                  </a:cubicBezTo>
                  <a:cubicBezTo>
                    <a:pt x="127959" y="37739"/>
                    <a:pt x="122955" y="29800"/>
                    <a:pt x="112348" y="22195"/>
                  </a:cubicBezTo>
                  <a:cubicBezTo>
                    <a:pt x="101740" y="14589"/>
                    <a:pt x="86729" y="8185"/>
                    <a:pt x="70084" y="4182"/>
                  </a:cubicBezTo>
                  <a:cubicBezTo>
                    <a:pt x="58692" y="1419"/>
                    <a:pt x="47487" y="1"/>
                    <a:pt x="3740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6686238" y="1502559"/>
              <a:ext cx="1231785" cy="2465431"/>
            </a:xfrm>
            <a:custGeom>
              <a:rect b="b" l="l" r="r" t="t"/>
              <a:pathLst>
                <a:path extrusionOk="0" h="128525" w="64214">
                  <a:moveTo>
                    <a:pt x="17713" y="199"/>
                  </a:moveTo>
                  <a:cubicBezTo>
                    <a:pt x="23818" y="199"/>
                    <a:pt x="30723" y="5303"/>
                    <a:pt x="37461" y="14843"/>
                  </a:cubicBezTo>
                  <a:cubicBezTo>
                    <a:pt x="45099" y="25751"/>
                    <a:pt x="51604" y="41162"/>
                    <a:pt x="55707" y="58208"/>
                  </a:cubicBezTo>
                  <a:cubicBezTo>
                    <a:pt x="64213" y="93366"/>
                    <a:pt x="59877" y="124689"/>
                    <a:pt x="46033" y="128058"/>
                  </a:cubicBezTo>
                  <a:cubicBezTo>
                    <a:pt x="45223" y="128252"/>
                    <a:pt x="44396" y="128349"/>
                    <a:pt x="43553" y="128349"/>
                  </a:cubicBezTo>
                  <a:cubicBezTo>
                    <a:pt x="37454" y="128349"/>
                    <a:pt x="30562" y="123293"/>
                    <a:pt x="23851" y="113681"/>
                  </a:cubicBezTo>
                  <a:cubicBezTo>
                    <a:pt x="16179" y="102773"/>
                    <a:pt x="9708" y="87362"/>
                    <a:pt x="5571" y="70316"/>
                  </a:cubicBezTo>
                  <a:cubicBezTo>
                    <a:pt x="1468" y="53271"/>
                    <a:pt x="234" y="36592"/>
                    <a:pt x="2035" y="23416"/>
                  </a:cubicBezTo>
                  <a:cubicBezTo>
                    <a:pt x="3870" y="10240"/>
                    <a:pt x="8573" y="2101"/>
                    <a:pt x="15245" y="500"/>
                  </a:cubicBezTo>
                  <a:cubicBezTo>
                    <a:pt x="16045" y="299"/>
                    <a:pt x="16879" y="199"/>
                    <a:pt x="17713" y="199"/>
                  </a:cubicBezTo>
                  <a:close/>
                  <a:moveTo>
                    <a:pt x="17702" y="1"/>
                  </a:moveTo>
                  <a:cubicBezTo>
                    <a:pt x="16844" y="1"/>
                    <a:pt x="16002" y="100"/>
                    <a:pt x="15178" y="299"/>
                  </a:cubicBezTo>
                  <a:cubicBezTo>
                    <a:pt x="8440" y="1934"/>
                    <a:pt x="3670" y="10173"/>
                    <a:pt x="1835" y="23383"/>
                  </a:cubicBezTo>
                  <a:cubicBezTo>
                    <a:pt x="1" y="36592"/>
                    <a:pt x="1268" y="53304"/>
                    <a:pt x="5371" y="70350"/>
                  </a:cubicBezTo>
                  <a:cubicBezTo>
                    <a:pt x="9507" y="87429"/>
                    <a:pt x="16012" y="102840"/>
                    <a:pt x="23684" y="113781"/>
                  </a:cubicBezTo>
                  <a:cubicBezTo>
                    <a:pt x="30422" y="123388"/>
                    <a:pt x="37394" y="128525"/>
                    <a:pt x="43565" y="128525"/>
                  </a:cubicBezTo>
                  <a:cubicBezTo>
                    <a:pt x="44432" y="128525"/>
                    <a:pt x="45266" y="128425"/>
                    <a:pt x="46134" y="128258"/>
                  </a:cubicBezTo>
                  <a:cubicBezTo>
                    <a:pt x="52872" y="126590"/>
                    <a:pt x="57608" y="118351"/>
                    <a:pt x="59443" y="105141"/>
                  </a:cubicBezTo>
                  <a:cubicBezTo>
                    <a:pt x="61278" y="91932"/>
                    <a:pt x="60010" y="75220"/>
                    <a:pt x="55907" y="58141"/>
                  </a:cubicBezTo>
                  <a:cubicBezTo>
                    <a:pt x="51771" y="41095"/>
                    <a:pt x="45300" y="25684"/>
                    <a:pt x="37594" y="14743"/>
                  </a:cubicBezTo>
                  <a:cubicBezTo>
                    <a:pt x="30831" y="5110"/>
                    <a:pt x="23861" y="1"/>
                    <a:pt x="1770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7076563" y="3597231"/>
              <a:ext cx="41607" cy="40207"/>
            </a:xfrm>
            <a:custGeom>
              <a:rect b="b" l="l" r="r" t="t"/>
              <a:pathLst>
                <a:path extrusionOk="0" h="2096" w="2169">
                  <a:moveTo>
                    <a:pt x="1047" y="0"/>
                  </a:moveTo>
                  <a:cubicBezTo>
                    <a:pt x="517" y="0"/>
                    <a:pt x="0" y="418"/>
                    <a:pt x="0" y="1048"/>
                  </a:cubicBezTo>
                  <a:cubicBezTo>
                    <a:pt x="0" y="1678"/>
                    <a:pt x="517" y="2096"/>
                    <a:pt x="1047" y="2096"/>
                  </a:cubicBezTo>
                  <a:cubicBezTo>
                    <a:pt x="1303" y="2096"/>
                    <a:pt x="1562" y="1999"/>
                    <a:pt x="1768" y="1782"/>
                  </a:cubicBezTo>
                  <a:cubicBezTo>
                    <a:pt x="2169" y="1381"/>
                    <a:pt x="2169" y="714"/>
                    <a:pt x="1768" y="314"/>
                  </a:cubicBezTo>
                  <a:cubicBezTo>
                    <a:pt x="1562" y="97"/>
                    <a:pt x="1303" y="0"/>
                    <a:pt x="104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7"/>
            <p:cNvSpPr/>
            <p:nvPr/>
          </p:nvSpPr>
          <p:spPr>
            <a:xfrm>
              <a:off x="7066972" y="3594929"/>
              <a:ext cx="58871" cy="44158"/>
            </a:xfrm>
            <a:custGeom>
              <a:rect b="b" l="l" r="r" t="t"/>
              <a:pathLst>
                <a:path extrusionOk="0" h="2302" w="3069">
                  <a:moveTo>
                    <a:pt x="1535" y="234"/>
                  </a:moveTo>
                  <a:cubicBezTo>
                    <a:pt x="2368" y="234"/>
                    <a:pt x="2802" y="1235"/>
                    <a:pt x="2202" y="1835"/>
                  </a:cubicBezTo>
                  <a:cubicBezTo>
                    <a:pt x="1997" y="2056"/>
                    <a:pt x="1761" y="2148"/>
                    <a:pt x="1535" y="2148"/>
                  </a:cubicBezTo>
                  <a:cubicBezTo>
                    <a:pt x="802" y="2148"/>
                    <a:pt x="154" y="1188"/>
                    <a:pt x="867" y="501"/>
                  </a:cubicBezTo>
                  <a:cubicBezTo>
                    <a:pt x="1068" y="334"/>
                    <a:pt x="1301" y="234"/>
                    <a:pt x="1535" y="234"/>
                  </a:cubicBezTo>
                  <a:close/>
                  <a:moveTo>
                    <a:pt x="1535" y="0"/>
                  </a:moveTo>
                  <a:cubicBezTo>
                    <a:pt x="500" y="0"/>
                    <a:pt x="0" y="1268"/>
                    <a:pt x="734" y="1968"/>
                  </a:cubicBezTo>
                  <a:cubicBezTo>
                    <a:pt x="934" y="2202"/>
                    <a:pt x="1234" y="2302"/>
                    <a:pt x="1535" y="2302"/>
                  </a:cubicBezTo>
                  <a:cubicBezTo>
                    <a:pt x="1835" y="2302"/>
                    <a:pt x="2135" y="2202"/>
                    <a:pt x="2368" y="1968"/>
                  </a:cubicBezTo>
                  <a:cubicBezTo>
                    <a:pt x="3069" y="1268"/>
                    <a:pt x="2569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7"/>
            <p:cNvSpPr/>
            <p:nvPr/>
          </p:nvSpPr>
          <p:spPr>
            <a:xfrm>
              <a:off x="7817545" y="3170209"/>
              <a:ext cx="42240" cy="39996"/>
            </a:xfrm>
            <a:custGeom>
              <a:rect b="b" l="l" r="r" t="t"/>
              <a:pathLst>
                <a:path extrusionOk="0" h="2085" w="2202">
                  <a:moveTo>
                    <a:pt x="1073" y="0"/>
                  </a:moveTo>
                  <a:cubicBezTo>
                    <a:pt x="527" y="0"/>
                    <a:pt x="0" y="413"/>
                    <a:pt x="0" y="1026"/>
                  </a:cubicBezTo>
                  <a:cubicBezTo>
                    <a:pt x="0" y="1664"/>
                    <a:pt x="529" y="2085"/>
                    <a:pt x="1078" y="2085"/>
                  </a:cubicBezTo>
                  <a:cubicBezTo>
                    <a:pt x="1332" y="2085"/>
                    <a:pt x="1590" y="1994"/>
                    <a:pt x="1801" y="1793"/>
                  </a:cubicBezTo>
                  <a:cubicBezTo>
                    <a:pt x="2202" y="1360"/>
                    <a:pt x="2202" y="726"/>
                    <a:pt x="1801" y="292"/>
                  </a:cubicBezTo>
                  <a:cubicBezTo>
                    <a:pt x="1589" y="90"/>
                    <a:pt x="1329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7806649" y="3168099"/>
              <a:ext cx="61595" cy="44196"/>
            </a:xfrm>
            <a:custGeom>
              <a:rect b="b" l="l" r="r" t="t"/>
              <a:pathLst>
                <a:path extrusionOk="0" h="2304" w="3211">
                  <a:moveTo>
                    <a:pt x="1635" y="202"/>
                  </a:moveTo>
                  <a:cubicBezTo>
                    <a:pt x="1869" y="202"/>
                    <a:pt x="2102" y="302"/>
                    <a:pt x="2269" y="502"/>
                  </a:cubicBezTo>
                  <a:cubicBezTo>
                    <a:pt x="2636" y="869"/>
                    <a:pt x="2636" y="1436"/>
                    <a:pt x="2269" y="1803"/>
                  </a:cubicBezTo>
                  <a:cubicBezTo>
                    <a:pt x="2086" y="1987"/>
                    <a:pt x="1852" y="2079"/>
                    <a:pt x="1619" y="2079"/>
                  </a:cubicBezTo>
                  <a:cubicBezTo>
                    <a:pt x="1385" y="2079"/>
                    <a:pt x="1152" y="1987"/>
                    <a:pt x="968" y="1803"/>
                  </a:cubicBezTo>
                  <a:cubicBezTo>
                    <a:pt x="802" y="1637"/>
                    <a:pt x="701" y="1403"/>
                    <a:pt x="701" y="1170"/>
                  </a:cubicBezTo>
                  <a:cubicBezTo>
                    <a:pt x="701" y="903"/>
                    <a:pt x="768" y="669"/>
                    <a:pt x="968" y="502"/>
                  </a:cubicBezTo>
                  <a:cubicBezTo>
                    <a:pt x="1135" y="302"/>
                    <a:pt x="1369" y="202"/>
                    <a:pt x="1635" y="202"/>
                  </a:cubicBezTo>
                  <a:close/>
                  <a:moveTo>
                    <a:pt x="1643" y="1"/>
                  </a:moveTo>
                  <a:cubicBezTo>
                    <a:pt x="1491" y="1"/>
                    <a:pt x="1332" y="32"/>
                    <a:pt x="1168" y="102"/>
                  </a:cubicBezTo>
                  <a:cubicBezTo>
                    <a:pt x="1" y="569"/>
                    <a:pt x="368" y="2304"/>
                    <a:pt x="1635" y="2304"/>
                  </a:cubicBezTo>
                  <a:cubicBezTo>
                    <a:pt x="1936" y="2304"/>
                    <a:pt x="2236" y="2170"/>
                    <a:pt x="2436" y="1970"/>
                  </a:cubicBezTo>
                  <a:cubicBezTo>
                    <a:pt x="3211" y="1195"/>
                    <a:pt x="2578" y="1"/>
                    <a:pt x="164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8083088" y="2841939"/>
              <a:ext cx="42240" cy="40015"/>
            </a:xfrm>
            <a:custGeom>
              <a:rect b="b" l="l" r="r" t="t"/>
              <a:pathLst>
                <a:path extrusionOk="0" h="2086" w="2202">
                  <a:moveTo>
                    <a:pt x="1073" y="1"/>
                  </a:moveTo>
                  <a:cubicBezTo>
                    <a:pt x="527" y="1"/>
                    <a:pt x="0" y="413"/>
                    <a:pt x="0" y="1027"/>
                  </a:cubicBezTo>
                  <a:cubicBezTo>
                    <a:pt x="0" y="1665"/>
                    <a:pt x="530" y="2085"/>
                    <a:pt x="1078" y="2085"/>
                  </a:cubicBezTo>
                  <a:cubicBezTo>
                    <a:pt x="1332" y="2085"/>
                    <a:pt x="1590" y="1995"/>
                    <a:pt x="1802" y="1794"/>
                  </a:cubicBezTo>
                  <a:cubicBezTo>
                    <a:pt x="2202" y="1361"/>
                    <a:pt x="2202" y="727"/>
                    <a:pt x="1802" y="293"/>
                  </a:cubicBezTo>
                  <a:cubicBezTo>
                    <a:pt x="1589" y="91"/>
                    <a:pt x="1329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8072212" y="2839445"/>
              <a:ext cx="61729" cy="44599"/>
            </a:xfrm>
            <a:custGeom>
              <a:rect b="b" l="l" r="r" t="t"/>
              <a:pathLst>
                <a:path extrusionOk="0" h="2325" w="3218">
                  <a:moveTo>
                    <a:pt x="1635" y="223"/>
                  </a:moveTo>
                  <a:cubicBezTo>
                    <a:pt x="1868" y="223"/>
                    <a:pt x="2102" y="323"/>
                    <a:pt x="2268" y="523"/>
                  </a:cubicBezTo>
                  <a:cubicBezTo>
                    <a:pt x="2635" y="890"/>
                    <a:pt x="2635" y="1457"/>
                    <a:pt x="2268" y="1824"/>
                  </a:cubicBezTo>
                  <a:cubicBezTo>
                    <a:pt x="2069" y="2016"/>
                    <a:pt x="1849" y="2096"/>
                    <a:pt x="1637" y="2096"/>
                  </a:cubicBezTo>
                  <a:cubicBezTo>
                    <a:pt x="930" y="2096"/>
                    <a:pt x="325" y="1191"/>
                    <a:pt x="968" y="523"/>
                  </a:cubicBezTo>
                  <a:cubicBezTo>
                    <a:pt x="1134" y="323"/>
                    <a:pt x="1368" y="223"/>
                    <a:pt x="1635" y="223"/>
                  </a:cubicBezTo>
                  <a:close/>
                  <a:moveTo>
                    <a:pt x="1617" y="0"/>
                  </a:moveTo>
                  <a:cubicBezTo>
                    <a:pt x="1473" y="0"/>
                    <a:pt x="1322" y="28"/>
                    <a:pt x="1168" y="90"/>
                  </a:cubicBezTo>
                  <a:cubicBezTo>
                    <a:pt x="0" y="590"/>
                    <a:pt x="367" y="2324"/>
                    <a:pt x="1635" y="2324"/>
                  </a:cubicBezTo>
                  <a:cubicBezTo>
                    <a:pt x="1935" y="2324"/>
                    <a:pt x="2202" y="2191"/>
                    <a:pt x="2435" y="1991"/>
                  </a:cubicBezTo>
                  <a:cubicBezTo>
                    <a:pt x="3217" y="1209"/>
                    <a:pt x="2566" y="0"/>
                    <a:pt x="161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8218095" y="2524795"/>
              <a:ext cx="42259" cy="39938"/>
            </a:xfrm>
            <a:custGeom>
              <a:rect b="b" l="l" r="r" t="t"/>
              <a:pathLst>
                <a:path extrusionOk="0" h="2082" w="2203">
                  <a:moveTo>
                    <a:pt x="1058" y="0"/>
                  </a:moveTo>
                  <a:cubicBezTo>
                    <a:pt x="517" y="0"/>
                    <a:pt x="1" y="418"/>
                    <a:pt x="1" y="1048"/>
                  </a:cubicBezTo>
                  <a:cubicBezTo>
                    <a:pt x="1" y="1679"/>
                    <a:pt x="518" y="2081"/>
                    <a:pt x="1059" y="2081"/>
                  </a:cubicBezTo>
                  <a:cubicBezTo>
                    <a:pt x="1319" y="2081"/>
                    <a:pt x="1585" y="1988"/>
                    <a:pt x="1802" y="1782"/>
                  </a:cubicBezTo>
                  <a:cubicBezTo>
                    <a:pt x="2202" y="1382"/>
                    <a:pt x="2202" y="715"/>
                    <a:pt x="1802" y="314"/>
                  </a:cubicBezTo>
                  <a:cubicBezTo>
                    <a:pt x="1585" y="97"/>
                    <a:pt x="1319" y="0"/>
                    <a:pt x="105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8207218" y="2522474"/>
              <a:ext cx="61595" cy="44196"/>
            </a:xfrm>
            <a:custGeom>
              <a:rect b="b" l="l" r="r" t="t"/>
              <a:pathLst>
                <a:path extrusionOk="0" h="2304" w="3211">
                  <a:moveTo>
                    <a:pt x="1635" y="235"/>
                  </a:moveTo>
                  <a:cubicBezTo>
                    <a:pt x="1869" y="235"/>
                    <a:pt x="2102" y="335"/>
                    <a:pt x="2269" y="502"/>
                  </a:cubicBezTo>
                  <a:cubicBezTo>
                    <a:pt x="2636" y="869"/>
                    <a:pt x="2636" y="1469"/>
                    <a:pt x="2269" y="1836"/>
                  </a:cubicBezTo>
                  <a:cubicBezTo>
                    <a:pt x="2085" y="2003"/>
                    <a:pt x="1852" y="2086"/>
                    <a:pt x="1618" y="2086"/>
                  </a:cubicBezTo>
                  <a:cubicBezTo>
                    <a:pt x="1385" y="2086"/>
                    <a:pt x="1151" y="2003"/>
                    <a:pt x="968" y="1836"/>
                  </a:cubicBezTo>
                  <a:cubicBezTo>
                    <a:pt x="601" y="1469"/>
                    <a:pt x="601" y="869"/>
                    <a:pt x="968" y="502"/>
                  </a:cubicBezTo>
                  <a:cubicBezTo>
                    <a:pt x="1135" y="335"/>
                    <a:pt x="1368" y="235"/>
                    <a:pt x="1635" y="235"/>
                  </a:cubicBezTo>
                  <a:close/>
                  <a:moveTo>
                    <a:pt x="1643" y="0"/>
                  </a:moveTo>
                  <a:cubicBezTo>
                    <a:pt x="1491" y="0"/>
                    <a:pt x="1331" y="32"/>
                    <a:pt x="1168" y="102"/>
                  </a:cubicBezTo>
                  <a:cubicBezTo>
                    <a:pt x="1" y="569"/>
                    <a:pt x="367" y="2303"/>
                    <a:pt x="1635" y="2303"/>
                  </a:cubicBezTo>
                  <a:cubicBezTo>
                    <a:pt x="1935" y="2303"/>
                    <a:pt x="2202" y="2170"/>
                    <a:pt x="2436" y="1970"/>
                  </a:cubicBezTo>
                  <a:cubicBezTo>
                    <a:pt x="3210" y="1195"/>
                    <a:pt x="2578" y="0"/>
                    <a:pt x="164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8168182" y="3118378"/>
              <a:ext cx="41607" cy="39996"/>
            </a:xfrm>
            <a:custGeom>
              <a:rect b="b" l="l" r="r" t="t"/>
              <a:pathLst>
                <a:path extrusionOk="0" h="2085" w="2169">
                  <a:moveTo>
                    <a:pt x="1049" y="0"/>
                  </a:moveTo>
                  <a:cubicBezTo>
                    <a:pt x="512" y="0"/>
                    <a:pt x="1" y="413"/>
                    <a:pt x="1" y="1026"/>
                  </a:cubicBezTo>
                  <a:cubicBezTo>
                    <a:pt x="1" y="1664"/>
                    <a:pt x="515" y="2085"/>
                    <a:pt x="1053" y="2085"/>
                  </a:cubicBezTo>
                  <a:cubicBezTo>
                    <a:pt x="1303" y="2085"/>
                    <a:pt x="1557" y="1994"/>
                    <a:pt x="1769" y="1794"/>
                  </a:cubicBezTo>
                  <a:cubicBezTo>
                    <a:pt x="2169" y="1360"/>
                    <a:pt x="2169" y="726"/>
                    <a:pt x="1769" y="292"/>
                  </a:cubicBezTo>
                  <a:cubicBezTo>
                    <a:pt x="1556" y="90"/>
                    <a:pt x="1300" y="0"/>
                    <a:pt x="104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8166263" y="3116345"/>
              <a:ext cx="48647" cy="44120"/>
            </a:xfrm>
            <a:custGeom>
              <a:rect b="b" l="l" r="r" t="t"/>
              <a:pathLst>
                <a:path extrusionOk="0" h="2300" w="2536">
                  <a:moveTo>
                    <a:pt x="1135" y="198"/>
                  </a:moveTo>
                  <a:cubicBezTo>
                    <a:pt x="1969" y="198"/>
                    <a:pt x="2402" y="1232"/>
                    <a:pt x="1802" y="1799"/>
                  </a:cubicBezTo>
                  <a:cubicBezTo>
                    <a:pt x="1609" y="1993"/>
                    <a:pt x="1374" y="2079"/>
                    <a:pt x="1144" y="2079"/>
                  </a:cubicBezTo>
                  <a:cubicBezTo>
                    <a:pt x="661" y="2079"/>
                    <a:pt x="201" y="1698"/>
                    <a:pt x="201" y="1132"/>
                  </a:cubicBezTo>
                  <a:cubicBezTo>
                    <a:pt x="201" y="632"/>
                    <a:pt x="601" y="198"/>
                    <a:pt x="1135" y="198"/>
                  </a:cubicBezTo>
                  <a:close/>
                  <a:moveTo>
                    <a:pt x="1111" y="1"/>
                  </a:moveTo>
                  <a:cubicBezTo>
                    <a:pt x="513" y="1"/>
                    <a:pt x="1" y="492"/>
                    <a:pt x="1" y="1132"/>
                  </a:cubicBezTo>
                  <a:cubicBezTo>
                    <a:pt x="1" y="1766"/>
                    <a:pt x="501" y="2300"/>
                    <a:pt x="1135" y="2300"/>
                  </a:cubicBezTo>
                  <a:cubicBezTo>
                    <a:pt x="1435" y="2300"/>
                    <a:pt x="1735" y="2166"/>
                    <a:pt x="1935" y="1966"/>
                  </a:cubicBezTo>
                  <a:cubicBezTo>
                    <a:pt x="2536" y="1366"/>
                    <a:pt x="2336" y="398"/>
                    <a:pt x="1568" y="98"/>
                  </a:cubicBezTo>
                  <a:cubicBezTo>
                    <a:pt x="1415" y="32"/>
                    <a:pt x="1260" y="1"/>
                    <a:pt x="111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7613424" y="2205905"/>
              <a:ext cx="42240" cy="40015"/>
            </a:xfrm>
            <a:custGeom>
              <a:rect b="b" l="l" r="r" t="t"/>
              <a:pathLst>
                <a:path extrusionOk="0" h="2086" w="2202">
                  <a:moveTo>
                    <a:pt x="1073" y="1"/>
                  </a:moveTo>
                  <a:cubicBezTo>
                    <a:pt x="527" y="1"/>
                    <a:pt x="0" y="413"/>
                    <a:pt x="0" y="1027"/>
                  </a:cubicBezTo>
                  <a:cubicBezTo>
                    <a:pt x="0" y="1665"/>
                    <a:pt x="530" y="2085"/>
                    <a:pt x="1078" y="2085"/>
                  </a:cubicBezTo>
                  <a:cubicBezTo>
                    <a:pt x="1332" y="2085"/>
                    <a:pt x="1590" y="1995"/>
                    <a:pt x="1801" y="1794"/>
                  </a:cubicBezTo>
                  <a:cubicBezTo>
                    <a:pt x="2202" y="1360"/>
                    <a:pt x="2202" y="727"/>
                    <a:pt x="1801" y="293"/>
                  </a:cubicBezTo>
                  <a:cubicBezTo>
                    <a:pt x="1589" y="91"/>
                    <a:pt x="1329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7609568" y="2203833"/>
              <a:ext cx="53136" cy="44177"/>
            </a:xfrm>
            <a:custGeom>
              <a:rect b="b" l="l" r="r" t="t"/>
              <a:pathLst>
                <a:path extrusionOk="0" h="2303" w="2770">
                  <a:moveTo>
                    <a:pt x="1269" y="201"/>
                  </a:moveTo>
                  <a:cubicBezTo>
                    <a:pt x="2102" y="201"/>
                    <a:pt x="2503" y="1235"/>
                    <a:pt x="1936" y="1802"/>
                  </a:cubicBezTo>
                  <a:cubicBezTo>
                    <a:pt x="1736" y="1986"/>
                    <a:pt x="1494" y="2077"/>
                    <a:pt x="1256" y="2077"/>
                  </a:cubicBezTo>
                  <a:cubicBezTo>
                    <a:pt x="1018" y="2077"/>
                    <a:pt x="785" y="1986"/>
                    <a:pt x="601" y="1802"/>
                  </a:cubicBezTo>
                  <a:cubicBezTo>
                    <a:pt x="234" y="1435"/>
                    <a:pt x="234" y="868"/>
                    <a:pt x="601" y="501"/>
                  </a:cubicBezTo>
                  <a:cubicBezTo>
                    <a:pt x="768" y="301"/>
                    <a:pt x="1002" y="201"/>
                    <a:pt x="1269" y="201"/>
                  </a:cubicBezTo>
                  <a:close/>
                  <a:moveTo>
                    <a:pt x="1269" y="1"/>
                  </a:moveTo>
                  <a:cubicBezTo>
                    <a:pt x="968" y="1"/>
                    <a:pt x="668" y="134"/>
                    <a:pt x="435" y="334"/>
                  </a:cubicBezTo>
                  <a:cubicBezTo>
                    <a:pt x="1" y="801"/>
                    <a:pt x="1" y="1502"/>
                    <a:pt x="435" y="1969"/>
                  </a:cubicBezTo>
                  <a:cubicBezTo>
                    <a:pt x="668" y="2169"/>
                    <a:pt x="968" y="2302"/>
                    <a:pt x="1269" y="2302"/>
                  </a:cubicBezTo>
                  <a:cubicBezTo>
                    <a:pt x="2269" y="2302"/>
                    <a:pt x="2770" y="1068"/>
                    <a:pt x="2069" y="334"/>
                  </a:cubicBezTo>
                  <a:cubicBezTo>
                    <a:pt x="1836" y="134"/>
                    <a:pt x="1569" y="1"/>
                    <a:pt x="126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6726559" y="1792771"/>
              <a:ext cx="41607" cy="40226"/>
            </a:xfrm>
            <a:custGeom>
              <a:rect b="b" l="l" r="r" t="t"/>
              <a:pathLst>
                <a:path extrusionOk="0" h="2097" w="2169">
                  <a:moveTo>
                    <a:pt x="1032" y="1"/>
                  </a:moveTo>
                  <a:cubicBezTo>
                    <a:pt x="501" y="1"/>
                    <a:pt x="0" y="418"/>
                    <a:pt x="0" y="1049"/>
                  </a:cubicBezTo>
                  <a:cubicBezTo>
                    <a:pt x="0" y="1679"/>
                    <a:pt x="501" y="2096"/>
                    <a:pt x="1032" y="2096"/>
                  </a:cubicBezTo>
                  <a:cubicBezTo>
                    <a:pt x="1288" y="2096"/>
                    <a:pt x="1551" y="1999"/>
                    <a:pt x="1768" y="1782"/>
                  </a:cubicBezTo>
                  <a:cubicBezTo>
                    <a:pt x="2168" y="1382"/>
                    <a:pt x="2168" y="715"/>
                    <a:pt x="1768" y="315"/>
                  </a:cubicBezTo>
                  <a:cubicBezTo>
                    <a:pt x="1551" y="98"/>
                    <a:pt x="1288" y="1"/>
                    <a:pt x="103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6716316" y="1790681"/>
              <a:ext cx="60521" cy="44618"/>
            </a:xfrm>
            <a:custGeom>
              <a:rect b="b" l="l" r="r" t="t"/>
              <a:pathLst>
                <a:path extrusionOk="0" h="2326" w="3155">
                  <a:moveTo>
                    <a:pt x="1568" y="224"/>
                  </a:moveTo>
                  <a:cubicBezTo>
                    <a:pt x="2402" y="224"/>
                    <a:pt x="2802" y="1224"/>
                    <a:pt x="2235" y="1825"/>
                  </a:cubicBezTo>
                  <a:cubicBezTo>
                    <a:pt x="2052" y="2008"/>
                    <a:pt x="1810" y="2100"/>
                    <a:pt x="1568" y="2100"/>
                  </a:cubicBezTo>
                  <a:cubicBezTo>
                    <a:pt x="1326" y="2100"/>
                    <a:pt x="1084" y="2008"/>
                    <a:pt x="901" y="1825"/>
                  </a:cubicBezTo>
                  <a:cubicBezTo>
                    <a:pt x="534" y="1458"/>
                    <a:pt x="534" y="857"/>
                    <a:pt x="901" y="490"/>
                  </a:cubicBezTo>
                  <a:cubicBezTo>
                    <a:pt x="1068" y="324"/>
                    <a:pt x="1301" y="224"/>
                    <a:pt x="1568" y="224"/>
                  </a:cubicBezTo>
                  <a:close/>
                  <a:moveTo>
                    <a:pt x="1605" y="0"/>
                  </a:moveTo>
                  <a:cubicBezTo>
                    <a:pt x="1465" y="0"/>
                    <a:pt x="1318" y="28"/>
                    <a:pt x="1168" y="90"/>
                  </a:cubicBezTo>
                  <a:cubicBezTo>
                    <a:pt x="0" y="557"/>
                    <a:pt x="301" y="2292"/>
                    <a:pt x="1568" y="2325"/>
                  </a:cubicBezTo>
                  <a:cubicBezTo>
                    <a:pt x="1868" y="2325"/>
                    <a:pt x="2169" y="2192"/>
                    <a:pt x="2402" y="1958"/>
                  </a:cubicBezTo>
                  <a:cubicBezTo>
                    <a:pt x="3155" y="1205"/>
                    <a:pt x="2526" y="0"/>
                    <a:pt x="160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6688808" y="2050431"/>
              <a:ext cx="42240" cy="39996"/>
            </a:xfrm>
            <a:custGeom>
              <a:rect b="b" l="l" r="r" t="t"/>
              <a:pathLst>
                <a:path extrusionOk="0" h="2085" w="2202">
                  <a:moveTo>
                    <a:pt x="1073" y="0"/>
                  </a:moveTo>
                  <a:cubicBezTo>
                    <a:pt x="527" y="0"/>
                    <a:pt x="0" y="412"/>
                    <a:pt x="0" y="1026"/>
                  </a:cubicBezTo>
                  <a:cubicBezTo>
                    <a:pt x="0" y="1664"/>
                    <a:pt x="529" y="2084"/>
                    <a:pt x="1078" y="2084"/>
                  </a:cubicBezTo>
                  <a:cubicBezTo>
                    <a:pt x="1332" y="2084"/>
                    <a:pt x="1590" y="1994"/>
                    <a:pt x="1801" y="1793"/>
                  </a:cubicBezTo>
                  <a:cubicBezTo>
                    <a:pt x="2202" y="1360"/>
                    <a:pt x="2202" y="726"/>
                    <a:pt x="1801" y="292"/>
                  </a:cubicBezTo>
                  <a:cubicBezTo>
                    <a:pt x="1589" y="90"/>
                    <a:pt x="1329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6677912" y="2048321"/>
              <a:ext cx="60962" cy="44196"/>
            </a:xfrm>
            <a:custGeom>
              <a:rect b="b" l="l" r="r" t="t"/>
              <a:pathLst>
                <a:path extrusionOk="0" h="2304" w="3178">
                  <a:moveTo>
                    <a:pt x="1602" y="202"/>
                  </a:moveTo>
                  <a:cubicBezTo>
                    <a:pt x="1836" y="202"/>
                    <a:pt x="2102" y="302"/>
                    <a:pt x="2269" y="502"/>
                  </a:cubicBezTo>
                  <a:cubicBezTo>
                    <a:pt x="2902" y="1107"/>
                    <a:pt x="2394" y="2083"/>
                    <a:pt x="1621" y="2083"/>
                  </a:cubicBezTo>
                  <a:cubicBezTo>
                    <a:pt x="1498" y="2083"/>
                    <a:pt x="1368" y="2058"/>
                    <a:pt x="1235" y="2003"/>
                  </a:cubicBezTo>
                  <a:cubicBezTo>
                    <a:pt x="301" y="1636"/>
                    <a:pt x="568" y="202"/>
                    <a:pt x="1602" y="202"/>
                  </a:cubicBezTo>
                  <a:close/>
                  <a:moveTo>
                    <a:pt x="1631" y="1"/>
                  </a:moveTo>
                  <a:cubicBezTo>
                    <a:pt x="1483" y="1"/>
                    <a:pt x="1327" y="32"/>
                    <a:pt x="1168" y="102"/>
                  </a:cubicBezTo>
                  <a:cubicBezTo>
                    <a:pt x="1" y="569"/>
                    <a:pt x="335" y="2304"/>
                    <a:pt x="1602" y="2304"/>
                  </a:cubicBezTo>
                  <a:cubicBezTo>
                    <a:pt x="1902" y="2304"/>
                    <a:pt x="2203" y="2170"/>
                    <a:pt x="2403" y="1970"/>
                  </a:cubicBezTo>
                  <a:cubicBezTo>
                    <a:pt x="3178" y="1195"/>
                    <a:pt x="2545" y="1"/>
                    <a:pt x="163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6817408" y="3005336"/>
              <a:ext cx="41626" cy="40226"/>
            </a:xfrm>
            <a:custGeom>
              <a:rect b="b" l="l" r="r" t="t"/>
              <a:pathLst>
                <a:path extrusionOk="0" h="2097" w="2170">
                  <a:moveTo>
                    <a:pt x="1048" y="1"/>
                  </a:moveTo>
                  <a:cubicBezTo>
                    <a:pt x="517" y="1"/>
                    <a:pt x="1" y="418"/>
                    <a:pt x="1" y="1048"/>
                  </a:cubicBezTo>
                  <a:cubicBezTo>
                    <a:pt x="1" y="1679"/>
                    <a:pt x="517" y="2096"/>
                    <a:pt x="1048" y="2096"/>
                  </a:cubicBezTo>
                  <a:cubicBezTo>
                    <a:pt x="1304" y="2096"/>
                    <a:pt x="1563" y="1999"/>
                    <a:pt x="1769" y="1782"/>
                  </a:cubicBezTo>
                  <a:cubicBezTo>
                    <a:pt x="2169" y="1382"/>
                    <a:pt x="2169" y="715"/>
                    <a:pt x="1769" y="315"/>
                  </a:cubicBezTo>
                  <a:cubicBezTo>
                    <a:pt x="1563" y="98"/>
                    <a:pt x="1304" y="1"/>
                    <a:pt x="104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6806531" y="3003015"/>
              <a:ext cx="61039" cy="44196"/>
            </a:xfrm>
            <a:custGeom>
              <a:rect b="b" l="l" r="r" t="t"/>
              <a:pathLst>
                <a:path extrusionOk="0" h="2304" w="3182">
                  <a:moveTo>
                    <a:pt x="1602" y="235"/>
                  </a:moveTo>
                  <a:cubicBezTo>
                    <a:pt x="2436" y="235"/>
                    <a:pt x="2869" y="1236"/>
                    <a:pt x="2269" y="1837"/>
                  </a:cubicBezTo>
                  <a:cubicBezTo>
                    <a:pt x="2075" y="2015"/>
                    <a:pt x="1862" y="2091"/>
                    <a:pt x="1656" y="2091"/>
                  </a:cubicBezTo>
                  <a:cubicBezTo>
                    <a:pt x="939" y="2091"/>
                    <a:pt x="313" y="1176"/>
                    <a:pt x="935" y="502"/>
                  </a:cubicBezTo>
                  <a:cubicBezTo>
                    <a:pt x="1135" y="336"/>
                    <a:pt x="1368" y="235"/>
                    <a:pt x="1602" y="235"/>
                  </a:cubicBezTo>
                  <a:close/>
                  <a:moveTo>
                    <a:pt x="1641" y="1"/>
                  </a:moveTo>
                  <a:cubicBezTo>
                    <a:pt x="1491" y="1"/>
                    <a:pt x="1331" y="32"/>
                    <a:pt x="1168" y="102"/>
                  </a:cubicBezTo>
                  <a:cubicBezTo>
                    <a:pt x="1" y="569"/>
                    <a:pt x="334" y="2304"/>
                    <a:pt x="1602" y="2304"/>
                  </a:cubicBezTo>
                  <a:cubicBezTo>
                    <a:pt x="1902" y="2304"/>
                    <a:pt x="2202" y="2170"/>
                    <a:pt x="2436" y="1970"/>
                  </a:cubicBezTo>
                  <a:cubicBezTo>
                    <a:pt x="3182" y="1195"/>
                    <a:pt x="2570" y="1"/>
                    <a:pt x="164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7"/>
            <p:cNvSpPr/>
            <p:nvPr/>
          </p:nvSpPr>
          <p:spPr>
            <a:xfrm>
              <a:off x="7701721" y="3817331"/>
              <a:ext cx="41607" cy="39804"/>
            </a:xfrm>
            <a:custGeom>
              <a:rect b="b" l="l" r="r" t="t"/>
              <a:pathLst>
                <a:path extrusionOk="0" h="2075" w="2169">
                  <a:moveTo>
                    <a:pt x="1033" y="1"/>
                  </a:moveTo>
                  <a:cubicBezTo>
                    <a:pt x="502" y="1"/>
                    <a:pt x="0" y="419"/>
                    <a:pt x="0" y="1049"/>
                  </a:cubicBezTo>
                  <a:cubicBezTo>
                    <a:pt x="0" y="1662"/>
                    <a:pt x="511" y="2075"/>
                    <a:pt x="1048" y="2075"/>
                  </a:cubicBezTo>
                  <a:cubicBezTo>
                    <a:pt x="1299" y="2075"/>
                    <a:pt x="1556" y="1985"/>
                    <a:pt x="1768" y="1783"/>
                  </a:cubicBezTo>
                  <a:cubicBezTo>
                    <a:pt x="2169" y="1382"/>
                    <a:pt x="2169" y="715"/>
                    <a:pt x="1768" y="315"/>
                  </a:cubicBezTo>
                  <a:cubicBezTo>
                    <a:pt x="1551" y="98"/>
                    <a:pt x="1289" y="1"/>
                    <a:pt x="103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7695314" y="3815163"/>
              <a:ext cx="50584" cy="44043"/>
            </a:xfrm>
            <a:custGeom>
              <a:rect b="b" l="l" r="r" t="t"/>
              <a:pathLst>
                <a:path extrusionOk="0" h="2296" w="2637">
                  <a:moveTo>
                    <a:pt x="1368" y="228"/>
                  </a:moveTo>
                  <a:cubicBezTo>
                    <a:pt x="2202" y="228"/>
                    <a:pt x="2636" y="1228"/>
                    <a:pt x="2036" y="1796"/>
                  </a:cubicBezTo>
                  <a:cubicBezTo>
                    <a:pt x="1852" y="1979"/>
                    <a:pt x="1610" y="2071"/>
                    <a:pt x="1368" y="2071"/>
                  </a:cubicBezTo>
                  <a:cubicBezTo>
                    <a:pt x="1127" y="2071"/>
                    <a:pt x="885" y="1979"/>
                    <a:pt x="701" y="1796"/>
                  </a:cubicBezTo>
                  <a:cubicBezTo>
                    <a:pt x="101" y="1228"/>
                    <a:pt x="535" y="228"/>
                    <a:pt x="1368" y="228"/>
                  </a:cubicBezTo>
                  <a:close/>
                  <a:moveTo>
                    <a:pt x="1411" y="1"/>
                  </a:moveTo>
                  <a:cubicBezTo>
                    <a:pt x="973" y="1"/>
                    <a:pt x="537" y="249"/>
                    <a:pt x="334" y="695"/>
                  </a:cubicBezTo>
                  <a:cubicBezTo>
                    <a:pt x="1" y="1462"/>
                    <a:pt x="568" y="2296"/>
                    <a:pt x="1368" y="2296"/>
                  </a:cubicBezTo>
                  <a:cubicBezTo>
                    <a:pt x="1669" y="2296"/>
                    <a:pt x="1969" y="2196"/>
                    <a:pt x="2202" y="1962"/>
                  </a:cubicBezTo>
                  <a:cubicBezTo>
                    <a:pt x="2636" y="1529"/>
                    <a:pt x="2636" y="795"/>
                    <a:pt x="2202" y="328"/>
                  </a:cubicBezTo>
                  <a:cubicBezTo>
                    <a:pt x="1980" y="105"/>
                    <a:pt x="1695" y="1"/>
                    <a:pt x="141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6181373" y="2158793"/>
              <a:ext cx="42259" cy="40207"/>
            </a:xfrm>
            <a:custGeom>
              <a:rect b="b" l="l" r="r" t="t"/>
              <a:pathLst>
                <a:path extrusionOk="0" h="2096" w="2203">
                  <a:moveTo>
                    <a:pt x="1048" y="0"/>
                  </a:moveTo>
                  <a:cubicBezTo>
                    <a:pt x="517" y="0"/>
                    <a:pt x="1" y="418"/>
                    <a:pt x="1" y="1048"/>
                  </a:cubicBezTo>
                  <a:cubicBezTo>
                    <a:pt x="1" y="1678"/>
                    <a:pt x="517" y="2096"/>
                    <a:pt x="1048" y="2096"/>
                  </a:cubicBezTo>
                  <a:cubicBezTo>
                    <a:pt x="1304" y="2096"/>
                    <a:pt x="1563" y="1999"/>
                    <a:pt x="1769" y="1782"/>
                  </a:cubicBezTo>
                  <a:cubicBezTo>
                    <a:pt x="2202" y="1381"/>
                    <a:pt x="2202" y="714"/>
                    <a:pt x="1769" y="314"/>
                  </a:cubicBezTo>
                  <a:cubicBezTo>
                    <a:pt x="1563" y="97"/>
                    <a:pt x="1304" y="0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7"/>
            <p:cNvSpPr/>
            <p:nvPr/>
          </p:nvSpPr>
          <p:spPr>
            <a:xfrm>
              <a:off x="6170497" y="2156472"/>
              <a:ext cx="61039" cy="44177"/>
            </a:xfrm>
            <a:custGeom>
              <a:rect b="b" l="l" r="r" t="t"/>
              <a:pathLst>
                <a:path extrusionOk="0" h="2303" w="3182">
                  <a:moveTo>
                    <a:pt x="1602" y="235"/>
                  </a:moveTo>
                  <a:cubicBezTo>
                    <a:pt x="2269" y="235"/>
                    <a:pt x="2736" y="902"/>
                    <a:pt x="2469" y="1536"/>
                  </a:cubicBezTo>
                  <a:cubicBezTo>
                    <a:pt x="2327" y="1900"/>
                    <a:pt x="1977" y="2105"/>
                    <a:pt x="1611" y="2105"/>
                  </a:cubicBezTo>
                  <a:cubicBezTo>
                    <a:pt x="1374" y="2105"/>
                    <a:pt x="1131" y="2019"/>
                    <a:pt x="935" y="1836"/>
                  </a:cubicBezTo>
                  <a:cubicBezTo>
                    <a:pt x="568" y="1469"/>
                    <a:pt x="568" y="869"/>
                    <a:pt x="935" y="502"/>
                  </a:cubicBezTo>
                  <a:cubicBezTo>
                    <a:pt x="1135" y="335"/>
                    <a:pt x="1368" y="235"/>
                    <a:pt x="1602" y="235"/>
                  </a:cubicBezTo>
                  <a:close/>
                  <a:moveTo>
                    <a:pt x="1641" y="0"/>
                  </a:moveTo>
                  <a:cubicBezTo>
                    <a:pt x="1490" y="0"/>
                    <a:pt x="1331" y="32"/>
                    <a:pt x="1168" y="101"/>
                  </a:cubicBezTo>
                  <a:cubicBezTo>
                    <a:pt x="1" y="568"/>
                    <a:pt x="334" y="2303"/>
                    <a:pt x="1602" y="2303"/>
                  </a:cubicBezTo>
                  <a:cubicBezTo>
                    <a:pt x="1902" y="2303"/>
                    <a:pt x="2202" y="2203"/>
                    <a:pt x="2436" y="1969"/>
                  </a:cubicBezTo>
                  <a:cubicBezTo>
                    <a:pt x="3182" y="1195"/>
                    <a:pt x="2570" y="0"/>
                    <a:pt x="164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7"/>
            <p:cNvSpPr/>
            <p:nvPr/>
          </p:nvSpPr>
          <p:spPr>
            <a:xfrm>
              <a:off x="6361190" y="3341528"/>
              <a:ext cx="289867" cy="289253"/>
            </a:xfrm>
            <a:custGeom>
              <a:rect b="b" l="l" r="r" t="t"/>
              <a:pathLst>
                <a:path extrusionOk="0" h="15079" w="15111">
                  <a:moveTo>
                    <a:pt x="7633" y="1"/>
                  </a:moveTo>
                  <a:cubicBezTo>
                    <a:pt x="7613" y="1"/>
                    <a:pt x="7593" y="1"/>
                    <a:pt x="7572" y="1"/>
                  </a:cubicBezTo>
                  <a:cubicBezTo>
                    <a:pt x="3403" y="1"/>
                    <a:pt x="0" y="3370"/>
                    <a:pt x="0" y="7540"/>
                  </a:cubicBezTo>
                  <a:cubicBezTo>
                    <a:pt x="0" y="11709"/>
                    <a:pt x="3403" y="15078"/>
                    <a:pt x="7572" y="15078"/>
                  </a:cubicBezTo>
                  <a:cubicBezTo>
                    <a:pt x="11742" y="15078"/>
                    <a:pt x="15111" y="11709"/>
                    <a:pt x="15111" y="7540"/>
                  </a:cubicBezTo>
                  <a:cubicBezTo>
                    <a:pt x="15111" y="3390"/>
                    <a:pt x="11775" y="1"/>
                    <a:pt x="7633" y="1"/>
                  </a:cubicBezTo>
                  <a:close/>
                </a:path>
              </a:pathLst>
            </a:custGeom>
            <a:gradFill>
              <a:gsLst>
                <a:gs pos="0">
                  <a:srgbClr val="D52B1E"/>
                </a:gs>
                <a:gs pos="55000">
                  <a:srgbClr val="005A9C"/>
                </a:gs>
                <a:gs pos="100000">
                  <a:srgbClr val="EFF1F3"/>
                </a:gs>
                <a:gs pos="100000">
                  <a:schemeClr val="accent2"/>
                </a:gs>
              </a:gsLst>
              <a:lin ang="5400700" scaled="0"/>
            </a:gra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6427082" y="3406806"/>
              <a:ext cx="158716" cy="158697"/>
            </a:xfrm>
            <a:custGeom>
              <a:rect b="b" l="l" r="r" t="t"/>
              <a:pathLst>
                <a:path extrusionOk="0" h="8273" w="8274">
                  <a:moveTo>
                    <a:pt x="4137" y="734"/>
                  </a:moveTo>
                  <a:cubicBezTo>
                    <a:pt x="5238" y="734"/>
                    <a:pt x="5371" y="734"/>
                    <a:pt x="5805" y="768"/>
                  </a:cubicBezTo>
                  <a:cubicBezTo>
                    <a:pt x="6039" y="768"/>
                    <a:pt x="6305" y="801"/>
                    <a:pt x="6572" y="901"/>
                  </a:cubicBezTo>
                  <a:cubicBezTo>
                    <a:pt x="6906" y="1034"/>
                    <a:pt x="7206" y="1335"/>
                    <a:pt x="7340" y="1702"/>
                  </a:cubicBezTo>
                  <a:cubicBezTo>
                    <a:pt x="7440" y="1935"/>
                    <a:pt x="7473" y="2202"/>
                    <a:pt x="7473" y="2469"/>
                  </a:cubicBezTo>
                  <a:cubicBezTo>
                    <a:pt x="7473" y="2869"/>
                    <a:pt x="7506" y="3036"/>
                    <a:pt x="7506" y="4137"/>
                  </a:cubicBezTo>
                  <a:cubicBezTo>
                    <a:pt x="7506" y="5237"/>
                    <a:pt x="7506" y="5371"/>
                    <a:pt x="7473" y="5804"/>
                  </a:cubicBezTo>
                  <a:cubicBezTo>
                    <a:pt x="7473" y="6038"/>
                    <a:pt x="7440" y="6305"/>
                    <a:pt x="7340" y="6572"/>
                  </a:cubicBezTo>
                  <a:cubicBezTo>
                    <a:pt x="7206" y="6905"/>
                    <a:pt x="6906" y="7205"/>
                    <a:pt x="6572" y="7339"/>
                  </a:cubicBezTo>
                  <a:cubicBezTo>
                    <a:pt x="6305" y="7439"/>
                    <a:pt x="6039" y="7472"/>
                    <a:pt x="5805" y="7472"/>
                  </a:cubicBezTo>
                  <a:cubicBezTo>
                    <a:pt x="5338" y="7506"/>
                    <a:pt x="5238" y="7506"/>
                    <a:pt x="4137" y="7506"/>
                  </a:cubicBezTo>
                  <a:cubicBezTo>
                    <a:pt x="3036" y="7506"/>
                    <a:pt x="2870" y="7506"/>
                    <a:pt x="2469" y="7472"/>
                  </a:cubicBezTo>
                  <a:cubicBezTo>
                    <a:pt x="2203" y="7472"/>
                    <a:pt x="1936" y="7439"/>
                    <a:pt x="1702" y="7339"/>
                  </a:cubicBezTo>
                  <a:cubicBezTo>
                    <a:pt x="1502" y="7272"/>
                    <a:pt x="1335" y="7172"/>
                    <a:pt x="1202" y="7039"/>
                  </a:cubicBezTo>
                  <a:cubicBezTo>
                    <a:pt x="1068" y="6905"/>
                    <a:pt x="968" y="6738"/>
                    <a:pt x="902" y="6572"/>
                  </a:cubicBezTo>
                  <a:cubicBezTo>
                    <a:pt x="802" y="6305"/>
                    <a:pt x="768" y="6038"/>
                    <a:pt x="768" y="5804"/>
                  </a:cubicBezTo>
                  <a:cubicBezTo>
                    <a:pt x="768" y="5337"/>
                    <a:pt x="735" y="5237"/>
                    <a:pt x="735" y="4137"/>
                  </a:cubicBezTo>
                  <a:cubicBezTo>
                    <a:pt x="735" y="3036"/>
                    <a:pt x="735" y="2869"/>
                    <a:pt x="768" y="2469"/>
                  </a:cubicBezTo>
                  <a:cubicBezTo>
                    <a:pt x="768" y="2202"/>
                    <a:pt x="802" y="1935"/>
                    <a:pt x="902" y="1702"/>
                  </a:cubicBezTo>
                  <a:cubicBezTo>
                    <a:pt x="968" y="1501"/>
                    <a:pt x="1068" y="1335"/>
                    <a:pt x="1202" y="1201"/>
                  </a:cubicBezTo>
                  <a:cubicBezTo>
                    <a:pt x="1335" y="1068"/>
                    <a:pt x="1502" y="968"/>
                    <a:pt x="1702" y="901"/>
                  </a:cubicBezTo>
                  <a:cubicBezTo>
                    <a:pt x="1936" y="801"/>
                    <a:pt x="2203" y="768"/>
                    <a:pt x="2469" y="768"/>
                  </a:cubicBezTo>
                  <a:cubicBezTo>
                    <a:pt x="2903" y="734"/>
                    <a:pt x="3036" y="734"/>
                    <a:pt x="4137" y="734"/>
                  </a:cubicBezTo>
                  <a:close/>
                  <a:moveTo>
                    <a:pt x="4137" y="0"/>
                  </a:moveTo>
                  <a:cubicBezTo>
                    <a:pt x="3003" y="0"/>
                    <a:pt x="2870" y="0"/>
                    <a:pt x="2403" y="34"/>
                  </a:cubicBezTo>
                  <a:cubicBezTo>
                    <a:pt x="2069" y="34"/>
                    <a:pt x="1736" y="100"/>
                    <a:pt x="1402" y="200"/>
                  </a:cubicBezTo>
                  <a:cubicBezTo>
                    <a:pt x="1135" y="301"/>
                    <a:pt x="902" y="467"/>
                    <a:pt x="668" y="701"/>
                  </a:cubicBezTo>
                  <a:cubicBezTo>
                    <a:pt x="468" y="901"/>
                    <a:pt x="301" y="1134"/>
                    <a:pt x="201" y="1401"/>
                  </a:cubicBezTo>
                  <a:cubicBezTo>
                    <a:pt x="101" y="1735"/>
                    <a:pt x="34" y="2068"/>
                    <a:pt x="1" y="2435"/>
                  </a:cubicBezTo>
                  <a:cubicBezTo>
                    <a:pt x="1" y="2869"/>
                    <a:pt x="1" y="3002"/>
                    <a:pt x="1" y="4137"/>
                  </a:cubicBezTo>
                  <a:cubicBezTo>
                    <a:pt x="1" y="5237"/>
                    <a:pt x="1" y="5371"/>
                    <a:pt x="1" y="5838"/>
                  </a:cubicBezTo>
                  <a:cubicBezTo>
                    <a:pt x="34" y="6171"/>
                    <a:pt x="101" y="6505"/>
                    <a:pt x="201" y="6839"/>
                  </a:cubicBezTo>
                  <a:cubicBezTo>
                    <a:pt x="301" y="7105"/>
                    <a:pt x="468" y="7372"/>
                    <a:pt x="668" y="7572"/>
                  </a:cubicBezTo>
                  <a:cubicBezTo>
                    <a:pt x="902" y="7773"/>
                    <a:pt x="1135" y="7939"/>
                    <a:pt x="1402" y="8039"/>
                  </a:cubicBezTo>
                  <a:cubicBezTo>
                    <a:pt x="1736" y="8173"/>
                    <a:pt x="2069" y="8240"/>
                    <a:pt x="2403" y="8240"/>
                  </a:cubicBezTo>
                  <a:cubicBezTo>
                    <a:pt x="2870" y="8273"/>
                    <a:pt x="3003" y="8273"/>
                    <a:pt x="4137" y="8273"/>
                  </a:cubicBezTo>
                  <a:cubicBezTo>
                    <a:pt x="5238" y="8273"/>
                    <a:pt x="5371" y="8273"/>
                    <a:pt x="5838" y="8240"/>
                  </a:cubicBezTo>
                  <a:cubicBezTo>
                    <a:pt x="6172" y="8240"/>
                    <a:pt x="6506" y="8173"/>
                    <a:pt x="6839" y="8039"/>
                  </a:cubicBezTo>
                  <a:cubicBezTo>
                    <a:pt x="7106" y="7939"/>
                    <a:pt x="7373" y="7773"/>
                    <a:pt x="7573" y="7572"/>
                  </a:cubicBezTo>
                  <a:cubicBezTo>
                    <a:pt x="7773" y="7372"/>
                    <a:pt x="7940" y="7105"/>
                    <a:pt x="8040" y="6839"/>
                  </a:cubicBezTo>
                  <a:cubicBezTo>
                    <a:pt x="8173" y="6505"/>
                    <a:pt x="8240" y="6171"/>
                    <a:pt x="8240" y="5838"/>
                  </a:cubicBezTo>
                  <a:cubicBezTo>
                    <a:pt x="8274" y="5404"/>
                    <a:pt x="8274" y="5237"/>
                    <a:pt x="8274" y="4137"/>
                  </a:cubicBezTo>
                  <a:cubicBezTo>
                    <a:pt x="8274" y="3002"/>
                    <a:pt x="8274" y="2869"/>
                    <a:pt x="8240" y="2435"/>
                  </a:cubicBezTo>
                  <a:cubicBezTo>
                    <a:pt x="8240" y="2068"/>
                    <a:pt x="8173" y="1735"/>
                    <a:pt x="8040" y="1401"/>
                  </a:cubicBezTo>
                  <a:cubicBezTo>
                    <a:pt x="7940" y="1134"/>
                    <a:pt x="7773" y="901"/>
                    <a:pt x="7573" y="701"/>
                  </a:cubicBezTo>
                  <a:cubicBezTo>
                    <a:pt x="7373" y="467"/>
                    <a:pt x="7106" y="301"/>
                    <a:pt x="6839" y="200"/>
                  </a:cubicBezTo>
                  <a:cubicBezTo>
                    <a:pt x="6506" y="100"/>
                    <a:pt x="6172" y="34"/>
                    <a:pt x="5838" y="34"/>
                  </a:cubicBezTo>
                  <a:cubicBezTo>
                    <a:pt x="5371" y="0"/>
                    <a:pt x="5238" y="0"/>
                    <a:pt x="41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6452038" y="3445190"/>
              <a:ext cx="94723" cy="81660"/>
            </a:xfrm>
            <a:custGeom>
              <a:rect b="b" l="l" r="r" t="t"/>
              <a:pathLst>
                <a:path extrusionOk="0" h="4257" w="4938">
                  <a:moveTo>
                    <a:pt x="2806" y="734"/>
                  </a:moveTo>
                  <a:cubicBezTo>
                    <a:pt x="3524" y="734"/>
                    <a:pt x="4204" y="1296"/>
                    <a:pt x="4204" y="2136"/>
                  </a:cubicBezTo>
                  <a:cubicBezTo>
                    <a:pt x="4204" y="2903"/>
                    <a:pt x="3570" y="3503"/>
                    <a:pt x="2836" y="3503"/>
                  </a:cubicBezTo>
                  <a:cubicBezTo>
                    <a:pt x="1602" y="3503"/>
                    <a:pt x="968" y="2002"/>
                    <a:pt x="1836" y="1135"/>
                  </a:cubicBezTo>
                  <a:cubicBezTo>
                    <a:pt x="2123" y="858"/>
                    <a:pt x="2469" y="734"/>
                    <a:pt x="2806" y="734"/>
                  </a:cubicBezTo>
                  <a:close/>
                  <a:moveTo>
                    <a:pt x="2836" y="1"/>
                  </a:moveTo>
                  <a:cubicBezTo>
                    <a:pt x="935" y="1"/>
                    <a:pt x="1" y="2302"/>
                    <a:pt x="1335" y="3637"/>
                  </a:cubicBezTo>
                  <a:cubicBezTo>
                    <a:pt x="1764" y="4065"/>
                    <a:pt x="2289" y="4256"/>
                    <a:pt x="2804" y="4256"/>
                  </a:cubicBezTo>
                  <a:cubicBezTo>
                    <a:pt x="3893" y="4256"/>
                    <a:pt x="4938" y="3404"/>
                    <a:pt x="4938" y="2136"/>
                  </a:cubicBezTo>
                  <a:cubicBezTo>
                    <a:pt x="4938" y="968"/>
                    <a:pt x="4004" y="1"/>
                    <a:pt x="2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6539069" y="3434314"/>
              <a:ext cx="19221" cy="18741"/>
            </a:xfrm>
            <a:custGeom>
              <a:rect b="b" l="l" r="r" t="t"/>
              <a:pathLst>
                <a:path extrusionOk="0" h="977" w="1002">
                  <a:moveTo>
                    <a:pt x="501" y="1"/>
                  </a:moveTo>
                  <a:cubicBezTo>
                    <a:pt x="251" y="1"/>
                    <a:pt x="0" y="167"/>
                    <a:pt x="0" y="501"/>
                  </a:cubicBezTo>
                  <a:cubicBezTo>
                    <a:pt x="0" y="818"/>
                    <a:pt x="251" y="976"/>
                    <a:pt x="501" y="976"/>
                  </a:cubicBezTo>
                  <a:cubicBezTo>
                    <a:pt x="751" y="976"/>
                    <a:pt x="1001" y="818"/>
                    <a:pt x="1001" y="501"/>
                  </a:cubicBezTo>
                  <a:cubicBezTo>
                    <a:pt x="1001" y="167"/>
                    <a:pt x="75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7626218" y="1647790"/>
              <a:ext cx="289234" cy="289234"/>
            </a:xfrm>
            <a:custGeom>
              <a:rect b="b" l="l" r="r" t="t"/>
              <a:pathLst>
                <a:path extrusionOk="0" h="15078" w="15078">
                  <a:moveTo>
                    <a:pt x="7539" y="0"/>
                  </a:moveTo>
                  <a:cubicBezTo>
                    <a:pt x="3369" y="0"/>
                    <a:pt x="0" y="3369"/>
                    <a:pt x="0" y="7539"/>
                  </a:cubicBezTo>
                  <a:cubicBezTo>
                    <a:pt x="0" y="11709"/>
                    <a:pt x="3369" y="15078"/>
                    <a:pt x="7539" y="15078"/>
                  </a:cubicBezTo>
                  <a:cubicBezTo>
                    <a:pt x="11709" y="15078"/>
                    <a:pt x="15078" y="11709"/>
                    <a:pt x="15078" y="7539"/>
                  </a:cubicBezTo>
                  <a:cubicBezTo>
                    <a:pt x="15078" y="3369"/>
                    <a:pt x="11709" y="0"/>
                    <a:pt x="753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7"/>
            <p:cNvSpPr/>
            <p:nvPr/>
          </p:nvSpPr>
          <p:spPr>
            <a:xfrm>
              <a:off x="7730514" y="1704743"/>
              <a:ext cx="80643" cy="175347"/>
            </a:xfrm>
            <a:custGeom>
              <a:rect b="b" l="l" r="r" t="t"/>
              <a:pathLst>
                <a:path extrusionOk="0" h="9141" w="4204">
                  <a:moveTo>
                    <a:pt x="2936" y="0"/>
                  </a:moveTo>
                  <a:cubicBezTo>
                    <a:pt x="1568" y="0"/>
                    <a:pt x="968" y="601"/>
                    <a:pt x="968" y="1768"/>
                  </a:cubicBezTo>
                  <a:lnTo>
                    <a:pt x="968" y="3002"/>
                  </a:lnTo>
                  <a:lnTo>
                    <a:pt x="0" y="3002"/>
                  </a:lnTo>
                  <a:lnTo>
                    <a:pt x="0" y="4570"/>
                  </a:lnTo>
                  <a:lnTo>
                    <a:pt x="968" y="4570"/>
                  </a:lnTo>
                  <a:lnTo>
                    <a:pt x="934" y="9140"/>
                  </a:lnTo>
                  <a:lnTo>
                    <a:pt x="2769" y="9140"/>
                  </a:lnTo>
                  <a:lnTo>
                    <a:pt x="2769" y="4537"/>
                  </a:lnTo>
                  <a:lnTo>
                    <a:pt x="4037" y="4537"/>
                  </a:lnTo>
                  <a:lnTo>
                    <a:pt x="4170" y="3002"/>
                  </a:lnTo>
                  <a:lnTo>
                    <a:pt x="2769" y="3002"/>
                  </a:lnTo>
                  <a:lnTo>
                    <a:pt x="2769" y="2135"/>
                  </a:lnTo>
                  <a:cubicBezTo>
                    <a:pt x="2769" y="1768"/>
                    <a:pt x="2836" y="1635"/>
                    <a:pt x="3169" y="1635"/>
                  </a:cubicBezTo>
                  <a:lnTo>
                    <a:pt x="4203" y="1635"/>
                  </a:lnTo>
                  <a:lnTo>
                    <a:pt x="4203" y="0"/>
                  </a:lnTo>
                  <a:close/>
                </a:path>
              </a:pathLst>
            </a:custGeom>
            <a:gradFill>
              <a:gsLst>
                <a:gs pos="0">
                  <a:srgbClr val="D52B1E"/>
                </a:gs>
                <a:gs pos="55000">
                  <a:srgbClr val="005A9C"/>
                </a:gs>
                <a:gs pos="100000">
                  <a:srgbClr val="EFF1F3"/>
                </a:gs>
                <a:gs pos="100000">
                  <a:schemeClr val="accent2"/>
                </a:gs>
              </a:gsLst>
              <a:lin ang="540070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7"/>
            <p:cNvSpPr/>
            <p:nvPr/>
          </p:nvSpPr>
          <p:spPr>
            <a:xfrm>
              <a:off x="6222980" y="1923577"/>
              <a:ext cx="289234" cy="289234"/>
            </a:xfrm>
            <a:custGeom>
              <a:rect b="b" l="l" r="r" t="t"/>
              <a:pathLst>
                <a:path extrusionOk="0" h="15078" w="15078">
                  <a:moveTo>
                    <a:pt x="7539" y="0"/>
                  </a:moveTo>
                  <a:cubicBezTo>
                    <a:pt x="3402" y="0"/>
                    <a:pt x="0" y="3369"/>
                    <a:pt x="0" y="7539"/>
                  </a:cubicBezTo>
                  <a:cubicBezTo>
                    <a:pt x="0" y="11709"/>
                    <a:pt x="3369" y="15078"/>
                    <a:pt x="7539" y="15078"/>
                  </a:cubicBezTo>
                  <a:cubicBezTo>
                    <a:pt x="11708" y="15078"/>
                    <a:pt x="15077" y="11709"/>
                    <a:pt x="15077" y="7539"/>
                  </a:cubicBezTo>
                  <a:cubicBezTo>
                    <a:pt x="15077" y="3369"/>
                    <a:pt x="11708" y="0"/>
                    <a:pt x="7539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6291443" y="2006771"/>
              <a:ext cx="154227" cy="124283"/>
            </a:xfrm>
            <a:custGeom>
              <a:rect b="b" l="l" r="r" t="t"/>
              <a:pathLst>
                <a:path extrusionOk="0" h="6479" w="8040">
                  <a:moveTo>
                    <a:pt x="5600" y="1"/>
                  </a:moveTo>
                  <a:cubicBezTo>
                    <a:pt x="4637" y="1"/>
                    <a:pt x="3735" y="853"/>
                    <a:pt x="3970" y="2001"/>
                  </a:cubicBezTo>
                  <a:cubicBezTo>
                    <a:pt x="2635" y="1934"/>
                    <a:pt x="1401" y="1301"/>
                    <a:pt x="567" y="267"/>
                  </a:cubicBezTo>
                  <a:lnTo>
                    <a:pt x="567" y="267"/>
                  </a:lnTo>
                  <a:cubicBezTo>
                    <a:pt x="134" y="1034"/>
                    <a:pt x="334" y="1968"/>
                    <a:pt x="1068" y="2468"/>
                  </a:cubicBezTo>
                  <a:cubicBezTo>
                    <a:pt x="801" y="2468"/>
                    <a:pt x="534" y="2401"/>
                    <a:pt x="334" y="2268"/>
                  </a:cubicBezTo>
                  <a:lnTo>
                    <a:pt x="334" y="2268"/>
                  </a:lnTo>
                  <a:cubicBezTo>
                    <a:pt x="300" y="3035"/>
                    <a:pt x="868" y="3736"/>
                    <a:pt x="1635" y="3903"/>
                  </a:cubicBezTo>
                  <a:cubicBezTo>
                    <a:pt x="1498" y="3942"/>
                    <a:pt x="1350" y="3958"/>
                    <a:pt x="1203" y="3958"/>
                  </a:cubicBezTo>
                  <a:cubicBezTo>
                    <a:pt x="1100" y="3958"/>
                    <a:pt x="998" y="3950"/>
                    <a:pt x="901" y="3936"/>
                  </a:cubicBezTo>
                  <a:lnTo>
                    <a:pt x="901" y="3936"/>
                  </a:lnTo>
                  <a:cubicBezTo>
                    <a:pt x="1101" y="4603"/>
                    <a:pt x="1735" y="5070"/>
                    <a:pt x="2435" y="5070"/>
                  </a:cubicBezTo>
                  <a:cubicBezTo>
                    <a:pt x="1841" y="5523"/>
                    <a:pt x="1126" y="5760"/>
                    <a:pt x="393" y="5760"/>
                  </a:cubicBezTo>
                  <a:cubicBezTo>
                    <a:pt x="262" y="5760"/>
                    <a:pt x="131" y="5752"/>
                    <a:pt x="0" y="5737"/>
                  </a:cubicBezTo>
                  <a:lnTo>
                    <a:pt x="0" y="5737"/>
                  </a:lnTo>
                  <a:cubicBezTo>
                    <a:pt x="804" y="6248"/>
                    <a:pt x="1668" y="6479"/>
                    <a:pt x="2509" y="6479"/>
                  </a:cubicBezTo>
                  <a:cubicBezTo>
                    <a:pt x="5022" y="6479"/>
                    <a:pt x="7330" y="4416"/>
                    <a:pt x="7205" y="1568"/>
                  </a:cubicBezTo>
                  <a:cubicBezTo>
                    <a:pt x="7539" y="1334"/>
                    <a:pt x="7806" y="1034"/>
                    <a:pt x="8039" y="734"/>
                  </a:cubicBezTo>
                  <a:lnTo>
                    <a:pt x="8039" y="734"/>
                  </a:lnTo>
                  <a:cubicBezTo>
                    <a:pt x="7739" y="867"/>
                    <a:pt x="7406" y="934"/>
                    <a:pt x="7072" y="967"/>
                  </a:cubicBezTo>
                  <a:cubicBezTo>
                    <a:pt x="7439" y="767"/>
                    <a:pt x="7672" y="433"/>
                    <a:pt x="7806" y="66"/>
                  </a:cubicBezTo>
                  <a:lnTo>
                    <a:pt x="7806" y="66"/>
                  </a:lnTo>
                  <a:cubicBezTo>
                    <a:pt x="7472" y="267"/>
                    <a:pt x="7139" y="400"/>
                    <a:pt x="6772" y="500"/>
                  </a:cubicBezTo>
                  <a:cubicBezTo>
                    <a:pt x="6425" y="153"/>
                    <a:pt x="6007" y="1"/>
                    <a:pt x="5600" y="1"/>
                  </a:cubicBezTo>
                  <a:close/>
                </a:path>
              </a:pathLst>
            </a:custGeom>
            <a:gradFill>
              <a:gsLst>
                <a:gs pos="0">
                  <a:srgbClr val="D52B1E"/>
                </a:gs>
                <a:gs pos="55000">
                  <a:srgbClr val="005A9C"/>
                </a:gs>
                <a:gs pos="100000">
                  <a:srgbClr val="EFF1F3"/>
                </a:gs>
                <a:gs pos="100000">
                  <a:schemeClr val="accent2"/>
                </a:gs>
              </a:gsLst>
              <a:lin ang="540070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7905190" y="3329386"/>
              <a:ext cx="292456" cy="292437"/>
            </a:xfrm>
            <a:custGeom>
              <a:rect b="b" l="l" r="r" t="t"/>
              <a:pathLst>
                <a:path extrusionOk="0" h="15245" w="15246">
                  <a:moveTo>
                    <a:pt x="7606" y="0"/>
                  </a:moveTo>
                  <a:cubicBezTo>
                    <a:pt x="3403" y="0"/>
                    <a:pt x="1" y="3403"/>
                    <a:pt x="1" y="7606"/>
                  </a:cubicBezTo>
                  <a:cubicBezTo>
                    <a:pt x="1" y="11842"/>
                    <a:pt x="3403" y="15244"/>
                    <a:pt x="7606" y="15244"/>
                  </a:cubicBezTo>
                  <a:cubicBezTo>
                    <a:pt x="11809" y="15244"/>
                    <a:pt x="15245" y="11842"/>
                    <a:pt x="15245" y="7606"/>
                  </a:cubicBezTo>
                  <a:cubicBezTo>
                    <a:pt x="15245" y="3403"/>
                    <a:pt x="11809" y="0"/>
                    <a:pt x="760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8008219" y="3358351"/>
              <a:ext cx="162553" cy="198194"/>
            </a:xfrm>
            <a:custGeom>
              <a:rect b="b" l="l" r="r" t="t"/>
              <a:pathLst>
                <a:path extrusionOk="0" h="10332" w="8474">
                  <a:moveTo>
                    <a:pt x="2805" y="0"/>
                  </a:moveTo>
                  <a:cubicBezTo>
                    <a:pt x="2500" y="0"/>
                    <a:pt x="2269" y="58"/>
                    <a:pt x="2269" y="58"/>
                  </a:cubicBezTo>
                  <a:lnTo>
                    <a:pt x="2436" y="1659"/>
                  </a:lnTo>
                  <a:cubicBezTo>
                    <a:pt x="2469" y="1893"/>
                    <a:pt x="2402" y="2159"/>
                    <a:pt x="2302" y="2360"/>
                  </a:cubicBezTo>
                  <a:lnTo>
                    <a:pt x="868" y="5061"/>
                  </a:lnTo>
                  <a:lnTo>
                    <a:pt x="201" y="5629"/>
                  </a:lnTo>
                  <a:lnTo>
                    <a:pt x="0" y="8964"/>
                  </a:lnTo>
                  <a:cubicBezTo>
                    <a:pt x="401" y="9998"/>
                    <a:pt x="1802" y="10332"/>
                    <a:pt x="1802" y="10332"/>
                  </a:cubicBezTo>
                  <a:lnTo>
                    <a:pt x="6138" y="10332"/>
                  </a:lnTo>
                  <a:cubicBezTo>
                    <a:pt x="6605" y="10332"/>
                    <a:pt x="7005" y="9965"/>
                    <a:pt x="7039" y="9498"/>
                  </a:cubicBezTo>
                  <a:cubicBezTo>
                    <a:pt x="7039" y="9198"/>
                    <a:pt x="6872" y="8931"/>
                    <a:pt x="6605" y="8797"/>
                  </a:cubicBezTo>
                  <a:lnTo>
                    <a:pt x="6772" y="8797"/>
                  </a:lnTo>
                  <a:cubicBezTo>
                    <a:pt x="7272" y="8797"/>
                    <a:pt x="7673" y="8431"/>
                    <a:pt x="7673" y="7964"/>
                  </a:cubicBezTo>
                  <a:cubicBezTo>
                    <a:pt x="7673" y="7663"/>
                    <a:pt x="7506" y="7396"/>
                    <a:pt x="7272" y="7263"/>
                  </a:cubicBezTo>
                  <a:cubicBezTo>
                    <a:pt x="7673" y="7196"/>
                    <a:pt x="8006" y="6829"/>
                    <a:pt x="8006" y="6429"/>
                  </a:cubicBezTo>
                  <a:cubicBezTo>
                    <a:pt x="8006" y="5948"/>
                    <a:pt x="7637" y="5560"/>
                    <a:pt x="7193" y="5560"/>
                  </a:cubicBezTo>
                  <a:cubicBezTo>
                    <a:pt x="7175" y="5560"/>
                    <a:pt x="7157" y="5561"/>
                    <a:pt x="7139" y="5562"/>
                  </a:cubicBezTo>
                  <a:cubicBezTo>
                    <a:pt x="7172" y="5545"/>
                    <a:pt x="7206" y="5537"/>
                    <a:pt x="7243" y="5537"/>
                  </a:cubicBezTo>
                  <a:cubicBezTo>
                    <a:pt x="7281" y="5537"/>
                    <a:pt x="7322" y="5545"/>
                    <a:pt x="7372" y="5562"/>
                  </a:cubicBezTo>
                  <a:cubicBezTo>
                    <a:pt x="8473" y="5562"/>
                    <a:pt x="8473" y="3861"/>
                    <a:pt x="7372" y="3861"/>
                  </a:cubicBezTo>
                  <a:lnTo>
                    <a:pt x="4137" y="3861"/>
                  </a:lnTo>
                  <a:cubicBezTo>
                    <a:pt x="4137" y="3861"/>
                    <a:pt x="4337" y="2693"/>
                    <a:pt x="4337" y="2293"/>
                  </a:cubicBezTo>
                  <a:cubicBezTo>
                    <a:pt x="4337" y="1893"/>
                    <a:pt x="4537" y="1292"/>
                    <a:pt x="4003" y="525"/>
                  </a:cubicBezTo>
                  <a:cubicBezTo>
                    <a:pt x="3704" y="95"/>
                    <a:pt x="3195" y="0"/>
                    <a:pt x="2805" y="0"/>
                  </a:cubicBezTo>
                  <a:close/>
                </a:path>
              </a:pathLst>
            </a:custGeom>
            <a:gradFill>
              <a:gsLst>
                <a:gs pos="0">
                  <a:srgbClr val="D52B1E"/>
                </a:gs>
                <a:gs pos="55000">
                  <a:srgbClr val="005A9C"/>
                </a:gs>
                <a:gs pos="100000">
                  <a:srgbClr val="EFF1F3"/>
                </a:gs>
                <a:gs pos="100000">
                  <a:schemeClr val="accent2"/>
                </a:gs>
              </a:gsLst>
              <a:lin ang="540070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8005668" y="3355877"/>
              <a:ext cx="163819" cy="203277"/>
            </a:xfrm>
            <a:custGeom>
              <a:rect b="b" l="l" r="r" t="t"/>
              <a:pathLst>
                <a:path extrusionOk="0" h="10597" w="8540">
                  <a:moveTo>
                    <a:pt x="2962" y="244"/>
                  </a:moveTo>
                  <a:cubicBezTo>
                    <a:pt x="3327" y="244"/>
                    <a:pt x="3788" y="338"/>
                    <a:pt x="4036" y="721"/>
                  </a:cubicBezTo>
                  <a:cubicBezTo>
                    <a:pt x="4336" y="1121"/>
                    <a:pt x="4437" y="1621"/>
                    <a:pt x="4370" y="2122"/>
                  </a:cubicBezTo>
                  <a:lnTo>
                    <a:pt x="4370" y="2388"/>
                  </a:lnTo>
                  <a:cubicBezTo>
                    <a:pt x="4336" y="2922"/>
                    <a:pt x="4270" y="3423"/>
                    <a:pt x="4170" y="3923"/>
                  </a:cubicBezTo>
                  <a:cubicBezTo>
                    <a:pt x="4170" y="3956"/>
                    <a:pt x="4170" y="3990"/>
                    <a:pt x="4203" y="4023"/>
                  </a:cubicBezTo>
                  <a:cubicBezTo>
                    <a:pt x="4203" y="4056"/>
                    <a:pt x="4270" y="4090"/>
                    <a:pt x="4303" y="4090"/>
                  </a:cubicBezTo>
                  <a:lnTo>
                    <a:pt x="7505" y="4090"/>
                  </a:lnTo>
                  <a:cubicBezTo>
                    <a:pt x="7537" y="4087"/>
                    <a:pt x="7567" y="4085"/>
                    <a:pt x="7597" y="4085"/>
                  </a:cubicBezTo>
                  <a:cubicBezTo>
                    <a:pt x="8519" y="4085"/>
                    <a:pt x="8509" y="5526"/>
                    <a:pt x="7567" y="5526"/>
                  </a:cubicBezTo>
                  <a:cubicBezTo>
                    <a:pt x="7547" y="5526"/>
                    <a:pt x="7527" y="5525"/>
                    <a:pt x="7505" y="5524"/>
                  </a:cubicBezTo>
                  <a:cubicBezTo>
                    <a:pt x="7272" y="5524"/>
                    <a:pt x="7138" y="5524"/>
                    <a:pt x="7138" y="5657"/>
                  </a:cubicBezTo>
                  <a:cubicBezTo>
                    <a:pt x="7138" y="5724"/>
                    <a:pt x="7205" y="5791"/>
                    <a:pt x="7272" y="5791"/>
                  </a:cubicBezTo>
                  <a:cubicBezTo>
                    <a:pt x="7672" y="5791"/>
                    <a:pt x="8039" y="6091"/>
                    <a:pt x="8039" y="6525"/>
                  </a:cubicBezTo>
                  <a:cubicBezTo>
                    <a:pt x="8039" y="6858"/>
                    <a:pt x="7772" y="7159"/>
                    <a:pt x="7405" y="7225"/>
                  </a:cubicBezTo>
                  <a:cubicBezTo>
                    <a:pt x="7339" y="7225"/>
                    <a:pt x="7305" y="7259"/>
                    <a:pt x="7305" y="7325"/>
                  </a:cubicBezTo>
                  <a:cubicBezTo>
                    <a:pt x="7272" y="7359"/>
                    <a:pt x="7305" y="7425"/>
                    <a:pt x="7372" y="7459"/>
                  </a:cubicBezTo>
                  <a:cubicBezTo>
                    <a:pt x="7572" y="7592"/>
                    <a:pt x="7706" y="7792"/>
                    <a:pt x="7706" y="8059"/>
                  </a:cubicBezTo>
                  <a:cubicBezTo>
                    <a:pt x="7672" y="8459"/>
                    <a:pt x="7339" y="8760"/>
                    <a:pt x="6938" y="8760"/>
                  </a:cubicBezTo>
                  <a:lnTo>
                    <a:pt x="6772" y="8760"/>
                  </a:lnTo>
                  <a:cubicBezTo>
                    <a:pt x="6705" y="8760"/>
                    <a:pt x="6671" y="8793"/>
                    <a:pt x="6638" y="8860"/>
                  </a:cubicBezTo>
                  <a:cubicBezTo>
                    <a:pt x="6605" y="8893"/>
                    <a:pt x="6638" y="8960"/>
                    <a:pt x="6705" y="8993"/>
                  </a:cubicBezTo>
                  <a:cubicBezTo>
                    <a:pt x="6905" y="9127"/>
                    <a:pt x="7038" y="9360"/>
                    <a:pt x="7038" y="9594"/>
                  </a:cubicBezTo>
                  <a:cubicBezTo>
                    <a:pt x="7005" y="10027"/>
                    <a:pt x="6671" y="10327"/>
                    <a:pt x="6271" y="10327"/>
                  </a:cubicBezTo>
                  <a:lnTo>
                    <a:pt x="1935" y="10327"/>
                  </a:lnTo>
                  <a:cubicBezTo>
                    <a:pt x="1801" y="10294"/>
                    <a:pt x="634" y="9961"/>
                    <a:pt x="267" y="9093"/>
                  </a:cubicBezTo>
                  <a:lnTo>
                    <a:pt x="467" y="5824"/>
                  </a:lnTo>
                  <a:lnTo>
                    <a:pt x="1067" y="5291"/>
                  </a:lnTo>
                  <a:cubicBezTo>
                    <a:pt x="1101" y="5291"/>
                    <a:pt x="1101" y="5257"/>
                    <a:pt x="1101" y="5257"/>
                  </a:cubicBezTo>
                  <a:lnTo>
                    <a:pt x="2569" y="2555"/>
                  </a:lnTo>
                  <a:cubicBezTo>
                    <a:pt x="2702" y="2288"/>
                    <a:pt x="2735" y="2022"/>
                    <a:pt x="2702" y="1755"/>
                  </a:cubicBezTo>
                  <a:lnTo>
                    <a:pt x="2535" y="287"/>
                  </a:lnTo>
                  <a:cubicBezTo>
                    <a:pt x="2633" y="265"/>
                    <a:pt x="2786" y="244"/>
                    <a:pt x="2962" y="244"/>
                  </a:cubicBezTo>
                  <a:close/>
                  <a:moveTo>
                    <a:pt x="2920" y="1"/>
                  </a:moveTo>
                  <a:cubicBezTo>
                    <a:pt x="2613" y="1"/>
                    <a:pt x="2382" y="53"/>
                    <a:pt x="2368" y="53"/>
                  </a:cubicBezTo>
                  <a:cubicBezTo>
                    <a:pt x="2302" y="87"/>
                    <a:pt x="2235" y="154"/>
                    <a:pt x="2268" y="220"/>
                  </a:cubicBezTo>
                  <a:lnTo>
                    <a:pt x="2435" y="1788"/>
                  </a:lnTo>
                  <a:cubicBezTo>
                    <a:pt x="2468" y="2022"/>
                    <a:pt x="2435" y="2222"/>
                    <a:pt x="2335" y="2422"/>
                  </a:cubicBezTo>
                  <a:lnTo>
                    <a:pt x="901" y="5124"/>
                  </a:lnTo>
                  <a:lnTo>
                    <a:pt x="234" y="5657"/>
                  </a:lnTo>
                  <a:cubicBezTo>
                    <a:pt x="234" y="5691"/>
                    <a:pt x="200" y="5724"/>
                    <a:pt x="200" y="5758"/>
                  </a:cubicBezTo>
                  <a:lnTo>
                    <a:pt x="0" y="9093"/>
                  </a:lnTo>
                  <a:cubicBezTo>
                    <a:pt x="0" y="9127"/>
                    <a:pt x="0" y="9127"/>
                    <a:pt x="0" y="9160"/>
                  </a:cubicBezTo>
                  <a:cubicBezTo>
                    <a:pt x="467" y="10227"/>
                    <a:pt x="1835" y="10594"/>
                    <a:pt x="1868" y="10594"/>
                  </a:cubicBezTo>
                  <a:lnTo>
                    <a:pt x="6271" y="10594"/>
                  </a:lnTo>
                  <a:cubicBezTo>
                    <a:pt x="6291" y="10596"/>
                    <a:pt x="6310" y="10596"/>
                    <a:pt x="6329" y="10596"/>
                  </a:cubicBezTo>
                  <a:cubicBezTo>
                    <a:pt x="6840" y="10596"/>
                    <a:pt x="7305" y="10174"/>
                    <a:pt x="7305" y="9627"/>
                  </a:cubicBezTo>
                  <a:cubicBezTo>
                    <a:pt x="7305" y="9393"/>
                    <a:pt x="7239" y="9193"/>
                    <a:pt x="7105" y="9027"/>
                  </a:cubicBezTo>
                  <a:cubicBezTo>
                    <a:pt x="7605" y="8960"/>
                    <a:pt x="7972" y="8560"/>
                    <a:pt x="7972" y="8059"/>
                  </a:cubicBezTo>
                  <a:cubicBezTo>
                    <a:pt x="7972" y="7826"/>
                    <a:pt x="7872" y="7592"/>
                    <a:pt x="7706" y="7425"/>
                  </a:cubicBezTo>
                  <a:cubicBezTo>
                    <a:pt x="8072" y="7292"/>
                    <a:pt x="8306" y="6925"/>
                    <a:pt x="8306" y="6525"/>
                  </a:cubicBezTo>
                  <a:cubicBezTo>
                    <a:pt x="8306" y="6225"/>
                    <a:pt x="8173" y="5924"/>
                    <a:pt x="7906" y="5724"/>
                  </a:cubicBezTo>
                  <a:cubicBezTo>
                    <a:pt x="8273" y="5591"/>
                    <a:pt x="8539" y="5224"/>
                    <a:pt x="8539" y="4824"/>
                  </a:cubicBezTo>
                  <a:cubicBezTo>
                    <a:pt x="8539" y="4290"/>
                    <a:pt x="8106" y="3856"/>
                    <a:pt x="7572" y="3856"/>
                  </a:cubicBezTo>
                  <a:lnTo>
                    <a:pt x="4437" y="3856"/>
                  </a:lnTo>
                  <a:cubicBezTo>
                    <a:pt x="4537" y="3356"/>
                    <a:pt x="4603" y="2889"/>
                    <a:pt x="4637" y="2422"/>
                  </a:cubicBezTo>
                  <a:lnTo>
                    <a:pt x="4637" y="2188"/>
                  </a:lnTo>
                  <a:cubicBezTo>
                    <a:pt x="4703" y="1621"/>
                    <a:pt x="4570" y="1054"/>
                    <a:pt x="4270" y="587"/>
                  </a:cubicBezTo>
                  <a:cubicBezTo>
                    <a:pt x="3921" y="102"/>
                    <a:pt x="3346" y="1"/>
                    <a:pt x="292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7951918" y="3442639"/>
              <a:ext cx="67196" cy="124149"/>
            </a:xfrm>
            <a:custGeom>
              <a:rect b="b" l="l" r="r" t="t"/>
              <a:pathLst>
                <a:path extrusionOk="0" h="6472" w="3503">
                  <a:moveTo>
                    <a:pt x="901" y="0"/>
                  </a:moveTo>
                  <a:cubicBezTo>
                    <a:pt x="400" y="0"/>
                    <a:pt x="0" y="401"/>
                    <a:pt x="0" y="901"/>
                  </a:cubicBezTo>
                  <a:lnTo>
                    <a:pt x="0" y="5571"/>
                  </a:lnTo>
                  <a:cubicBezTo>
                    <a:pt x="0" y="6071"/>
                    <a:pt x="400" y="6472"/>
                    <a:pt x="901" y="6472"/>
                  </a:cubicBezTo>
                  <a:lnTo>
                    <a:pt x="2635" y="6472"/>
                  </a:lnTo>
                  <a:cubicBezTo>
                    <a:pt x="3136" y="6472"/>
                    <a:pt x="3503" y="6071"/>
                    <a:pt x="3503" y="5571"/>
                  </a:cubicBezTo>
                  <a:lnTo>
                    <a:pt x="3503" y="901"/>
                  </a:lnTo>
                  <a:cubicBezTo>
                    <a:pt x="3503" y="401"/>
                    <a:pt x="3136" y="0"/>
                    <a:pt x="2635" y="0"/>
                  </a:cubicBezTo>
                  <a:close/>
                </a:path>
              </a:pathLst>
            </a:custGeom>
            <a:gradFill>
              <a:gsLst>
                <a:gs pos="0">
                  <a:srgbClr val="D52B1E"/>
                </a:gs>
                <a:gs pos="55000">
                  <a:srgbClr val="005A9C"/>
                </a:gs>
                <a:gs pos="100000">
                  <a:srgbClr val="EFF1F3"/>
                </a:gs>
                <a:gs pos="100000">
                  <a:schemeClr val="accent2"/>
                </a:gs>
              </a:gsLst>
              <a:lin ang="5400700" scaled="0"/>
            </a:gra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8138103" y="2028505"/>
              <a:ext cx="227178" cy="312924"/>
            </a:xfrm>
            <a:custGeom>
              <a:rect b="b" l="l" r="r" t="t"/>
              <a:pathLst>
                <a:path extrusionOk="0" h="16313" w="11843">
                  <a:moveTo>
                    <a:pt x="5893" y="2951"/>
                  </a:moveTo>
                  <a:cubicBezTo>
                    <a:pt x="7512" y="2951"/>
                    <a:pt x="9074" y="4207"/>
                    <a:pt x="9074" y="6105"/>
                  </a:cubicBezTo>
                  <a:cubicBezTo>
                    <a:pt x="9074" y="7840"/>
                    <a:pt x="7640" y="9241"/>
                    <a:pt x="5939" y="9241"/>
                  </a:cubicBezTo>
                  <a:cubicBezTo>
                    <a:pt x="3137" y="9241"/>
                    <a:pt x="1736" y="5838"/>
                    <a:pt x="3704" y="3870"/>
                  </a:cubicBezTo>
                  <a:cubicBezTo>
                    <a:pt x="4338" y="3236"/>
                    <a:pt x="5122" y="2951"/>
                    <a:pt x="5893" y="2951"/>
                  </a:cubicBezTo>
                  <a:close/>
                  <a:moveTo>
                    <a:pt x="5939" y="1"/>
                  </a:moveTo>
                  <a:cubicBezTo>
                    <a:pt x="2636" y="1"/>
                    <a:pt x="1" y="2669"/>
                    <a:pt x="1" y="5938"/>
                  </a:cubicBezTo>
                  <a:cubicBezTo>
                    <a:pt x="1" y="9207"/>
                    <a:pt x="5939" y="16313"/>
                    <a:pt x="5939" y="16313"/>
                  </a:cubicBezTo>
                  <a:cubicBezTo>
                    <a:pt x="5939" y="16313"/>
                    <a:pt x="11843" y="9207"/>
                    <a:pt x="11843" y="5938"/>
                  </a:cubicBezTo>
                  <a:cubicBezTo>
                    <a:pt x="11843" y="2669"/>
                    <a:pt x="9208" y="1"/>
                    <a:pt x="593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8156672" y="2661355"/>
              <a:ext cx="360900" cy="266196"/>
            </a:xfrm>
            <a:custGeom>
              <a:rect b="b" l="l" r="r" t="t"/>
              <a:pathLst>
                <a:path extrusionOk="0" h="13877" w="18814">
                  <a:moveTo>
                    <a:pt x="9407" y="0"/>
                  </a:moveTo>
                  <a:lnTo>
                    <a:pt x="67" y="7039"/>
                  </a:lnTo>
                  <a:lnTo>
                    <a:pt x="0" y="7039"/>
                  </a:lnTo>
                  <a:lnTo>
                    <a:pt x="34" y="7072"/>
                  </a:lnTo>
                  <a:lnTo>
                    <a:pt x="67" y="7072"/>
                  </a:lnTo>
                  <a:lnTo>
                    <a:pt x="9507" y="13877"/>
                  </a:lnTo>
                  <a:lnTo>
                    <a:pt x="18747" y="7072"/>
                  </a:lnTo>
                  <a:lnTo>
                    <a:pt x="18780" y="7072"/>
                  </a:lnTo>
                  <a:lnTo>
                    <a:pt x="18814" y="7039"/>
                  </a:lnTo>
                  <a:lnTo>
                    <a:pt x="18747" y="7039"/>
                  </a:lnTo>
                  <a:lnTo>
                    <a:pt x="9407" y="0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8213625" y="2674783"/>
              <a:ext cx="241891" cy="300762"/>
            </a:xfrm>
            <a:custGeom>
              <a:rect b="b" l="l" r="r" t="t"/>
              <a:pathLst>
                <a:path extrusionOk="0" h="15679" w="12610">
                  <a:moveTo>
                    <a:pt x="0" y="1"/>
                  </a:moveTo>
                  <a:lnTo>
                    <a:pt x="0" y="15679"/>
                  </a:lnTo>
                  <a:lnTo>
                    <a:pt x="12609" y="15679"/>
                  </a:lnTo>
                  <a:lnTo>
                    <a:pt x="12609" y="1"/>
                  </a:lnTo>
                  <a:close/>
                </a:path>
              </a:pathLst>
            </a:custGeom>
            <a:gradFill>
              <a:gsLst>
                <a:gs pos="0">
                  <a:srgbClr val="D52B1E"/>
                </a:gs>
                <a:gs pos="55000">
                  <a:srgbClr val="005A9C"/>
                </a:gs>
                <a:gs pos="100000">
                  <a:srgbClr val="EFF1F3"/>
                </a:gs>
                <a:gs pos="100000">
                  <a:schemeClr val="accent2"/>
                </a:gs>
              </a:gsLst>
              <a:lin ang="5400700" scaled="0"/>
            </a:gra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8274414" y="2706146"/>
              <a:ext cx="111354" cy="138939"/>
            </a:xfrm>
            <a:custGeom>
              <a:rect b="b" l="l" r="r" t="t"/>
              <a:pathLst>
                <a:path extrusionOk="0" h="7243" w="5805">
                  <a:moveTo>
                    <a:pt x="3036" y="2469"/>
                  </a:moveTo>
                  <a:cubicBezTo>
                    <a:pt x="3436" y="2469"/>
                    <a:pt x="3636" y="2769"/>
                    <a:pt x="3569" y="3202"/>
                  </a:cubicBezTo>
                  <a:lnTo>
                    <a:pt x="3503" y="4070"/>
                  </a:lnTo>
                  <a:cubicBezTo>
                    <a:pt x="3436" y="4603"/>
                    <a:pt x="3202" y="4904"/>
                    <a:pt x="2769" y="4904"/>
                  </a:cubicBezTo>
                  <a:cubicBezTo>
                    <a:pt x="2335" y="4904"/>
                    <a:pt x="2202" y="4570"/>
                    <a:pt x="2268" y="4070"/>
                  </a:cubicBezTo>
                  <a:lnTo>
                    <a:pt x="2335" y="3236"/>
                  </a:lnTo>
                  <a:cubicBezTo>
                    <a:pt x="2402" y="2735"/>
                    <a:pt x="2635" y="2469"/>
                    <a:pt x="3036" y="2469"/>
                  </a:cubicBezTo>
                  <a:close/>
                  <a:moveTo>
                    <a:pt x="3336" y="0"/>
                  </a:moveTo>
                  <a:cubicBezTo>
                    <a:pt x="1067" y="0"/>
                    <a:pt x="0" y="1935"/>
                    <a:pt x="0" y="4103"/>
                  </a:cubicBezTo>
                  <a:cubicBezTo>
                    <a:pt x="0" y="5971"/>
                    <a:pt x="901" y="7239"/>
                    <a:pt x="2902" y="7239"/>
                  </a:cubicBezTo>
                  <a:cubicBezTo>
                    <a:pt x="2948" y="7241"/>
                    <a:pt x="2994" y="7242"/>
                    <a:pt x="3040" y="7242"/>
                  </a:cubicBezTo>
                  <a:cubicBezTo>
                    <a:pt x="3627" y="7242"/>
                    <a:pt x="4208" y="7048"/>
                    <a:pt x="4703" y="6738"/>
                  </a:cubicBezTo>
                  <a:lnTo>
                    <a:pt x="4737" y="6105"/>
                  </a:lnTo>
                  <a:lnTo>
                    <a:pt x="4737" y="6105"/>
                  </a:lnTo>
                  <a:cubicBezTo>
                    <a:pt x="4272" y="6476"/>
                    <a:pt x="3693" y="6675"/>
                    <a:pt x="3079" y="6675"/>
                  </a:cubicBezTo>
                  <a:cubicBezTo>
                    <a:pt x="3031" y="6675"/>
                    <a:pt x="2983" y="6674"/>
                    <a:pt x="2935" y="6672"/>
                  </a:cubicBezTo>
                  <a:cubicBezTo>
                    <a:pt x="1334" y="6672"/>
                    <a:pt x="634" y="5738"/>
                    <a:pt x="634" y="4136"/>
                  </a:cubicBezTo>
                  <a:cubicBezTo>
                    <a:pt x="634" y="2102"/>
                    <a:pt x="1468" y="567"/>
                    <a:pt x="3302" y="567"/>
                  </a:cubicBezTo>
                  <a:cubicBezTo>
                    <a:pt x="4670" y="567"/>
                    <a:pt x="5270" y="1368"/>
                    <a:pt x="5270" y="2669"/>
                  </a:cubicBezTo>
                  <a:cubicBezTo>
                    <a:pt x="5304" y="3569"/>
                    <a:pt x="5037" y="4904"/>
                    <a:pt x="4336" y="4904"/>
                  </a:cubicBezTo>
                  <a:cubicBezTo>
                    <a:pt x="4103" y="4904"/>
                    <a:pt x="4036" y="4704"/>
                    <a:pt x="4070" y="4503"/>
                  </a:cubicBezTo>
                  <a:lnTo>
                    <a:pt x="4370" y="1868"/>
                  </a:lnTo>
                  <a:lnTo>
                    <a:pt x="3736" y="1868"/>
                  </a:lnTo>
                  <a:lnTo>
                    <a:pt x="3669" y="2435"/>
                  </a:lnTo>
                  <a:cubicBezTo>
                    <a:pt x="3603" y="2068"/>
                    <a:pt x="3269" y="1835"/>
                    <a:pt x="2869" y="1835"/>
                  </a:cubicBezTo>
                  <a:cubicBezTo>
                    <a:pt x="2202" y="1835"/>
                    <a:pt x="1835" y="2335"/>
                    <a:pt x="1735" y="3169"/>
                  </a:cubicBezTo>
                  <a:lnTo>
                    <a:pt x="1635" y="4103"/>
                  </a:lnTo>
                  <a:cubicBezTo>
                    <a:pt x="1534" y="4904"/>
                    <a:pt x="1801" y="5504"/>
                    <a:pt x="2468" y="5504"/>
                  </a:cubicBezTo>
                  <a:cubicBezTo>
                    <a:pt x="2902" y="5504"/>
                    <a:pt x="3269" y="5271"/>
                    <a:pt x="3436" y="4870"/>
                  </a:cubicBezTo>
                  <a:cubicBezTo>
                    <a:pt x="3436" y="5248"/>
                    <a:pt x="3733" y="5507"/>
                    <a:pt x="4075" y="5507"/>
                  </a:cubicBezTo>
                  <a:cubicBezTo>
                    <a:pt x="4095" y="5507"/>
                    <a:pt x="4116" y="5506"/>
                    <a:pt x="4136" y="5504"/>
                  </a:cubicBezTo>
                  <a:cubicBezTo>
                    <a:pt x="4970" y="5504"/>
                    <a:pt x="5804" y="4470"/>
                    <a:pt x="5804" y="2635"/>
                  </a:cubicBezTo>
                  <a:cubicBezTo>
                    <a:pt x="5804" y="1134"/>
                    <a:pt x="5170" y="0"/>
                    <a:pt x="3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7"/>
            <p:cNvSpPr/>
            <p:nvPr/>
          </p:nvSpPr>
          <p:spPr>
            <a:xfrm>
              <a:off x="8156672" y="2796362"/>
              <a:ext cx="360900" cy="209262"/>
            </a:xfrm>
            <a:custGeom>
              <a:rect b="b" l="l" r="r" t="t"/>
              <a:pathLst>
                <a:path extrusionOk="0" h="10909" w="18814">
                  <a:moveTo>
                    <a:pt x="0" y="1"/>
                  </a:moveTo>
                  <a:lnTo>
                    <a:pt x="0" y="10908"/>
                  </a:lnTo>
                  <a:lnTo>
                    <a:pt x="18814" y="10908"/>
                  </a:lnTo>
                  <a:lnTo>
                    <a:pt x="18814" y="1"/>
                  </a:lnTo>
                  <a:lnTo>
                    <a:pt x="9407" y="54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7"/>
            <p:cNvSpPr/>
            <p:nvPr/>
          </p:nvSpPr>
          <p:spPr>
            <a:xfrm>
              <a:off x="8156672" y="2900657"/>
              <a:ext cx="360900" cy="104967"/>
            </a:xfrm>
            <a:custGeom>
              <a:rect b="b" l="l" r="r" t="t"/>
              <a:pathLst>
                <a:path extrusionOk="0" fill="none" h="5472" w="18814">
                  <a:moveTo>
                    <a:pt x="0" y="5471"/>
                  </a:moveTo>
                  <a:lnTo>
                    <a:pt x="9407" y="1"/>
                  </a:lnTo>
                  <a:lnTo>
                    <a:pt x="18814" y="5471"/>
                  </a:ln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6812938" y="1636914"/>
              <a:ext cx="383305" cy="265563"/>
            </a:xfrm>
            <a:custGeom>
              <a:rect b="b" l="l" r="r" t="t"/>
              <a:pathLst>
                <a:path extrusionOk="0" h="13844" w="19982">
                  <a:moveTo>
                    <a:pt x="0" y="0"/>
                  </a:moveTo>
                  <a:lnTo>
                    <a:pt x="0" y="13844"/>
                  </a:lnTo>
                  <a:lnTo>
                    <a:pt x="19981" y="13844"/>
                  </a:lnTo>
                  <a:lnTo>
                    <a:pt x="19981" y="0"/>
                  </a:lnTo>
                  <a:close/>
                </a:path>
              </a:pathLst>
            </a:custGeom>
            <a:gradFill>
              <a:gsLst>
                <a:gs pos="0">
                  <a:srgbClr val="D52B1E"/>
                </a:gs>
                <a:gs pos="55000">
                  <a:srgbClr val="005A9C"/>
                </a:gs>
                <a:gs pos="100000">
                  <a:srgbClr val="EFF1F3"/>
                </a:gs>
                <a:gs pos="100000">
                  <a:schemeClr val="accent2"/>
                </a:gs>
              </a:gsLst>
              <a:lin ang="5400700" scaled="0"/>
            </a:gra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6907642" y="1681973"/>
              <a:ext cx="193897" cy="175654"/>
            </a:xfrm>
            <a:custGeom>
              <a:rect b="b" l="l" r="r" t="t"/>
              <a:pathLst>
                <a:path extrusionOk="0" h="9157" w="10108">
                  <a:moveTo>
                    <a:pt x="5053" y="0"/>
                  </a:moveTo>
                  <a:cubicBezTo>
                    <a:pt x="4707" y="0"/>
                    <a:pt x="4355" y="39"/>
                    <a:pt x="4003" y="120"/>
                  </a:cubicBezTo>
                  <a:cubicBezTo>
                    <a:pt x="1535" y="720"/>
                    <a:pt x="0" y="3189"/>
                    <a:pt x="601" y="5624"/>
                  </a:cubicBezTo>
                  <a:cubicBezTo>
                    <a:pt x="1085" y="7730"/>
                    <a:pt x="2953" y="9156"/>
                    <a:pt x="5024" y="9156"/>
                  </a:cubicBezTo>
                  <a:cubicBezTo>
                    <a:pt x="5380" y="9156"/>
                    <a:pt x="5742" y="9114"/>
                    <a:pt x="6105" y="9026"/>
                  </a:cubicBezTo>
                  <a:cubicBezTo>
                    <a:pt x="8573" y="8459"/>
                    <a:pt x="10107" y="5991"/>
                    <a:pt x="9507" y="3522"/>
                  </a:cubicBezTo>
                  <a:cubicBezTo>
                    <a:pt x="9021" y="1405"/>
                    <a:pt x="7136" y="0"/>
                    <a:pt x="505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6976599" y="1725825"/>
              <a:ext cx="76172" cy="87492"/>
            </a:xfrm>
            <a:custGeom>
              <a:rect b="b" l="l" r="r" t="t"/>
              <a:pathLst>
                <a:path extrusionOk="0" h="6438" w="5605">
                  <a:moveTo>
                    <a:pt x="1" y="0"/>
                  </a:moveTo>
                  <a:lnTo>
                    <a:pt x="1" y="6438"/>
                  </a:lnTo>
                  <a:lnTo>
                    <a:pt x="5605" y="323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D52B1E"/>
                </a:gs>
                <a:gs pos="55000">
                  <a:srgbClr val="005A9C"/>
                </a:gs>
                <a:gs pos="100000">
                  <a:srgbClr val="EFF1F3"/>
                </a:gs>
                <a:gs pos="100000">
                  <a:schemeClr val="accent2"/>
                </a:gs>
              </a:gsLst>
              <a:lin ang="5400700" scaled="0"/>
            </a:gra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6821244" y="1876215"/>
              <a:ext cx="364122" cy="19"/>
            </a:xfrm>
            <a:custGeom>
              <a:rect b="b" l="l" r="r" t="t"/>
              <a:pathLst>
                <a:path extrusionOk="0" fill="none" h="1" w="18982">
                  <a:moveTo>
                    <a:pt x="1" y="1"/>
                  </a:moveTo>
                  <a:lnTo>
                    <a:pt x="18981" y="1"/>
                  </a:ln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5943990" y="2661547"/>
              <a:ext cx="518311" cy="285858"/>
            </a:xfrm>
            <a:custGeom>
              <a:rect b="b" l="l" r="r" t="t"/>
              <a:pathLst>
                <a:path extrusionOk="0" h="14902" w="27020">
                  <a:moveTo>
                    <a:pt x="10796" y="0"/>
                  </a:moveTo>
                  <a:cubicBezTo>
                    <a:pt x="10381" y="0"/>
                    <a:pt x="9961" y="40"/>
                    <a:pt x="9540" y="124"/>
                  </a:cubicBezTo>
                  <a:cubicBezTo>
                    <a:pt x="6505" y="724"/>
                    <a:pt x="4337" y="3393"/>
                    <a:pt x="4337" y="6461"/>
                  </a:cubicBezTo>
                  <a:lnTo>
                    <a:pt x="4337" y="6695"/>
                  </a:lnTo>
                  <a:cubicBezTo>
                    <a:pt x="0" y="7963"/>
                    <a:pt x="467" y="14234"/>
                    <a:pt x="4937" y="14867"/>
                  </a:cubicBezTo>
                  <a:lnTo>
                    <a:pt x="4937" y="14901"/>
                  </a:lnTo>
                  <a:lnTo>
                    <a:pt x="23884" y="14901"/>
                  </a:lnTo>
                  <a:cubicBezTo>
                    <a:pt x="23905" y="14901"/>
                    <a:pt x="23926" y="14901"/>
                    <a:pt x="23947" y="14901"/>
                  </a:cubicBezTo>
                  <a:cubicBezTo>
                    <a:pt x="25586" y="14901"/>
                    <a:pt x="26920" y="13612"/>
                    <a:pt x="26986" y="11965"/>
                  </a:cubicBezTo>
                  <a:cubicBezTo>
                    <a:pt x="27020" y="10331"/>
                    <a:pt x="25752" y="8930"/>
                    <a:pt x="24084" y="8863"/>
                  </a:cubicBezTo>
                  <a:cubicBezTo>
                    <a:pt x="24667" y="5721"/>
                    <a:pt x="22151" y="3214"/>
                    <a:pt x="19372" y="3214"/>
                  </a:cubicBezTo>
                  <a:cubicBezTo>
                    <a:pt x="18493" y="3214"/>
                    <a:pt x="17587" y="3465"/>
                    <a:pt x="16746" y="4026"/>
                  </a:cubicBezTo>
                  <a:cubicBezTo>
                    <a:pt x="15740" y="1555"/>
                    <a:pt x="13373" y="0"/>
                    <a:pt x="10796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6100749" y="2784200"/>
              <a:ext cx="201589" cy="240625"/>
            </a:xfrm>
            <a:custGeom>
              <a:rect b="b" l="l" r="r" t="t"/>
              <a:pathLst>
                <a:path extrusionOk="0" h="12544" w="10509">
                  <a:moveTo>
                    <a:pt x="5271" y="1"/>
                  </a:moveTo>
                  <a:lnTo>
                    <a:pt x="1" y="6605"/>
                  </a:lnTo>
                  <a:lnTo>
                    <a:pt x="2069" y="6605"/>
                  </a:lnTo>
                  <a:lnTo>
                    <a:pt x="2069" y="12543"/>
                  </a:lnTo>
                  <a:lnTo>
                    <a:pt x="8474" y="12543"/>
                  </a:lnTo>
                  <a:lnTo>
                    <a:pt x="8474" y="6605"/>
                  </a:lnTo>
                  <a:lnTo>
                    <a:pt x="10508" y="6605"/>
                  </a:lnTo>
                  <a:lnTo>
                    <a:pt x="5271" y="1"/>
                  </a:lnTo>
                  <a:close/>
                </a:path>
              </a:pathLst>
            </a:custGeom>
            <a:gradFill>
              <a:gsLst>
                <a:gs pos="0">
                  <a:srgbClr val="D52B1E"/>
                </a:gs>
                <a:gs pos="55000">
                  <a:srgbClr val="005A9C"/>
                </a:gs>
                <a:gs pos="100000">
                  <a:srgbClr val="EFF1F3"/>
                </a:gs>
                <a:gs pos="100000">
                  <a:schemeClr val="accent2"/>
                </a:gs>
              </a:gsLst>
              <a:lin ang="540070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6894847" y="4358930"/>
              <a:ext cx="287315" cy="136483"/>
            </a:xfrm>
            <a:custGeom>
              <a:rect b="b" l="l" r="r" t="t"/>
              <a:pathLst>
                <a:path extrusionOk="0" h="7115" w="14978">
                  <a:moveTo>
                    <a:pt x="7972" y="1"/>
                  </a:moveTo>
                  <a:cubicBezTo>
                    <a:pt x="7339" y="501"/>
                    <a:pt x="6705" y="1068"/>
                    <a:pt x="6104" y="1635"/>
                  </a:cubicBezTo>
                  <a:cubicBezTo>
                    <a:pt x="5270" y="2469"/>
                    <a:pt x="2869" y="3437"/>
                    <a:pt x="1434" y="4437"/>
                  </a:cubicBezTo>
                  <a:cubicBezTo>
                    <a:pt x="0" y="5471"/>
                    <a:pt x="834" y="6472"/>
                    <a:pt x="2102" y="6906"/>
                  </a:cubicBezTo>
                  <a:cubicBezTo>
                    <a:pt x="2555" y="7057"/>
                    <a:pt x="3293" y="7115"/>
                    <a:pt x="4119" y="7115"/>
                  </a:cubicBezTo>
                  <a:cubicBezTo>
                    <a:pt x="5662" y="7115"/>
                    <a:pt x="7515" y="6913"/>
                    <a:pt x="8406" y="6739"/>
                  </a:cubicBezTo>
                  <a:cubicBezTo>
                    <a:pt x="9774" y="6472"/>
                    <a:pt x="10474" y="4871"/>
                    <a:pt x="11575" y="4604"/>
                  </a:cubicBezTo>
                  <a:cubicBezTo>
                    <a:pt x="11713" y="4575"/>
                    <a:pt x="11865" y="4564"/>
                    <a:pt x="12026" y="4564"/>
                  </a:cubicBezTo>
                  <a:cubicBezTo>
                    <a:pt x="12509" y="4564"/>
                    <a:pt x="13074" y="4663"/>
                    <a:pt x="13568" y="4663"/>
                  </a:cubicBezTo>
                  <a:cubicBezTo>
                    <a:pt x="14227" y="4663"/>
                    <a:pt x="14761" y="4487"/>
                    <a:pt x="14811" y="3670"/>
                  </a:cubicBezTo>
                  <a:cubicBezTo>
                    <a:pt x="14877" y="2069"/>
                    <a:pt x="14977" y="435"/>
                    <a:pt x="14977" y="435"/>
                  </a:cubicBezTo>
                  <a:lnTo>
                    <a:pt x="7972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10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7443217" y="4358930"/>
              <a:ext cx="287949" cy="136483"/>
            </a:xfrm>
            <a:custGeom>
              <a:rect b="b" l="l" r="r" t="t"/>
              <a:pathLst>
                <a:path extrusionOk="0" h="7115" w="15011">
                  <a:moveTo>
                    <a:pt x="7005" y="1"/>
                  </a:moveTo>
                  <a:lnTo>
                    <a:pt x="0" y="435"/>
                  </a:lnTo>
                  <a:cubicBezTo>
                    <a:pt x="0" y="435"/>
                    <a:pt x="100" y="2069"/>
                    <a:pt x="200" y="3670"/>
                  </a:cubicBezTo>
                  <a:cubicBezTo>
                    <a:pt x="234" y="4487"/>
                    <a:pt x="759" y="4663"/>
                    <a:pt x="1418" y="4663"/>
                  </a:cubicBezTo>
                  <a:cubicBezTo>
                    <a:pt x="1912" y="4663"/>
                    <a:pt x="2481" y="4564"/>
                    <a:pt x="2974" y="4564"/>
                  </a:cubicBezTo>
                  <a:cubicBezTo>
                    <a:pt x="3138" y="4564"/>
                    <a:pt x="3294" y="4575"/>
                    <a:pt x="3436" y="4604"/>
                  </a:cubicBezTo>
                  <a:cubicBezTo>
                    <a:pt x="4537" y="4871"/>
                    <a:pt x="5204" y="6472"/>
                    <a:pt x="6571" y="6739"/>
                  </a:cubicBezTo>
                  <a:cubicBezTo>
                    <a:pt x="7462" y="6913"/>
                    <a:pt x="9329" y="7115"/>
                    <a:pt x="10873" y="7115"/>
                  </a:cubicBezTo>
                  <a:cubicBezTo>
                    <a:pt x="11700" y="7115"/>
                    <a:pt x="12434" y="7057"/>
                    <a:pt x="12876" y="6906"/>
                  </a:cubicBezTo>
                  <a:cubicBezTo>
                    <a:pt x="14144" y="6472"/>
                    <a:pt x="15011" y="5471"/>
                    <a:pt x="13543" y="4437"/>
                  </a:cubicBezTo>
                  <a:cubicBezTo>
                    <a:pt x="12109" y="3437"/>
                    <a:pt x="9707" y="2469"/>
                    <a:pt x="8873" y="1635"/>
                  </a:cubicBezTo>
                  <a:cubicBezTo>
                    <a:pt x="8273" y="1068"/>
                    <a:pt x="7672" y="501"/>
                    <a:pt x="7005" y="1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0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7034323" y="3191157"/>
              <a:ext cx="547756" cy="1192749"/>
            </a:xfrm>
            <a:custGeom>
              <a:rect b="b" l="l" r="r" t="t"/>
              <a:pathLst>
                <a:path extrusionOk="0" h="62179" w="28555">
                  <a:moveTo>
                    <a:pt x="22717" y="1"/>
                  </a:moveTo>
                  <a:cubicBezTo>
                    <a:pt x="22717" y="1"/>
                    <a:pt x="17426" y="1227"/>
                    <a:pt x="11186" y="1227"/>
                  </a:cubicBezTo>
                  <a:cubicBezTo>
                    <a:pt x="8104" y="1227"/>
                    <a:pt x="4791" y="928"/>
                    <a:pt x="1769" y="34"/>
                  </a:cubicBezTo>
                  <a:cubicBezTo>
                    <a:pt x="1769" y="34"/>
                    <a:pt x="701" y="9641"/>
                    <a:pt x="701" y="11176"/>
                  </a:cubicBezTo>
                  <a:cubicBezTo>
                    <a:pt x="701" y="12710"/>
                    <a:pt x="701" y="32224"/>
                    <a:pt x="935" y="35660"/>
                  </a:cubicBezTo>
                  <a:cubicBezTo>
                    <a:pt x="1168" y="39129"/>
                    <a:pt x="1" y="40530"/>
                    <a:pt x="701" y="44933"/>
                  </a:cubicBezTo>
                  <a:cubicBezTo>
                    <a:pt x="1435" y="49336"/>
                    <a:pt x="1669" y="57075"/>
                    <a:pt x="1669" y="57075"/>
                  </a:cubicBezTo>
                  <a:cubicBezTo>
                    <a:pt x="1669" y="57075"/>
                    <a:pt x="701" y="57676"/>
                    <a:pt x="701" y="58276"/>
                  </a:cubicBezTo>
                  <a:lnTo>
                    <a:pt x="701" y="60878"/>
                  </a:lnTo>
                  <a:lnTo>
                    <a:pt x="7873" y="61645"/>
                  </a:lnTo>
                  <a:cubicBezTo>
                    <a:pt x="7873" y="61645"/>
                    <a:pt x="8307" y="55541"/>
                    <a:pt x="8440" y="53639"/>
                  </a:cubicBezTo>
                  <a:cubicBezTo>
                    <a:pt x="8540" y="51705"/>
                    <a:pt x="10342" y="39729"/>
                    <a:pt x="10809" y="36260"/>
                  </a:cubicBezTo>
                  <a:cubicBezTo>
                    <a:pt x="11309" y="32824"/>
                    <a:pt x="13177" y="13177"/>
                    <a:pt x="13177" y="13177"/>
                  </a:cubicBezTo>
                  <a:cubicBezTo>
                    <a:pt x="13177" y="13177"/>
                    <a:pt x="16279" y="34959"/>
                    <a:pt x="16513" y="35693"/>
                  </a:cubicBezTo>
                  <a:cubicBezTo>
                    <a:pt x="17180" y="37394"/>
                    <a:pt x="17747" y="39129"/>
                    <a:pt x="18181" y="40897"/>
                  </a:cubicBezTo>
                  <a:cubicBezTo>
                    <a:pt x="19248" y="44833"/>
                    <a:pt x="20215" y="58409"/>
                    <a:pt x="20215" y="58409"/>
                  </a:cubicBezTo>
                  <a:lnTo>
                    <a:pt x="21249" y="62179"/>
                  </a:lnTo>
                  <a:lnTo>
                    <a:pt x="28555" y="60811"/>
                  </a:lnTo>
                  <a:cubicBezTo>
                    <a:pt x="28555" y="60811"/>
                    <a:pt x="27487" y="54707"/>
                    <a:pt x="27487" y="53773"/>
                  </a:cubicBezTo>
                  <a:cubicBezTo>
                    <a:pt x="27487" y="52805"/>
                    <a:pt x="27220" y="53172"/>
                    <a:pt x="26987" y="50771"/>
                  </a:cubicBezTo>
                  <a:cubicBezTo>
                    <a:pt x="26553" y="46367"/>
                    <a:pt x="26453" y="41898"/>
                    <a:pt x="26653" y="37461"/>
                  </a:cubicBezTo>
                  <a:cubicBezTo>
                    <a:pt x="26887" y="30556"/>
                    <a:pt x="23651" y="12243"/>
                    <a:pt x="23651" y="12243"/>
                  </a:cubicBezTo>
                  <a:lnTo>
                    <a:pt x="22717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7037527" y="3193094"/>
              <a:ext cx="462644" cy="158064"/>
            </a:xfrm>
            <a:custGeom>
              <a:rect b="b" l="l" r="r" t="t"/>
              <a:pathLst>
                <a:path extrusionOk="0" h="8240" w="24118">
                  <a:moveTo>
                    <a:pt x="23017" y="0"/>
                  </a:moveTo>
                  <a:cubicBezTo>
                    <a:pt x="23017" y="0"/>
                    <a:pt x="18178" y="2264"/>
                    <a:pt x="10827" y="2264"/>
                  </a:cubicBezTo>
                  <a:cubicBezTo>
                    <a:pt x="7964" y="2264"/>
                    <a:pt x="4721" y="1921"/>
                    <a:pt x="1235" y="967"/>
                  </a:cubicBezTo>
                  <a:cubicBezTo>
                    <a:pt x="1235" y="967"/>
                    <a:pt x="1" y="4070"/>
                    <a:pt x="634" y="5004"/>
                  </a:cubicBezTo>
                  <a:cubicBezTo>
                    <a:pt x="1268" y="5938"/>
                    <a:pt x="7006" y="8239"/>
                    <a:pt x="12743" y="8239"/>
                  </a:cubicBezTo>
                  <a:cubicBezTo>
                    <a:pt x="18514" y="8239"/>
                    <a:pt x="24118" y="6238"/>
                    <a:pt x="24118" y="4837"/>
                  </a:cubicBezTo>
                  <a:cubicBezTo>
                    <a:pt x="24118" y="3436"/>
                    <a:pt x="23017" y="0"/>
                    <a:pt x="23017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6933231" y="2641194"/>
              <a:ext cx="644379" cy="647256"/>
            </a:xfrm>
            <a:custGeom>
              <a:rect b="b" l="l" r="r" t="t"/>
              <a:pathLst>
                <a:path extrusionOk="0" h="33742" w="33592">
                  <a:moveTo>
                    <a:pt x="20460" y="0"/>
                  </a:moveTo>
                  <a:cubicBezTo>
                    <a:pt x="18711" y="0"/>
                    <a:pt x="17049" y="50"/>
                    <a:pt x="16012" y="50"/>
                  </a:cubicBezTo>
                  <a:cubicBezTo>
                    <a:pt x="13510" y="50"/>
                    <a:pt x="8573" y="117"/>
                    <a:pt x="8573" y="117"/>
                  </a:cubicBezTo>
                  <a:cubicBezTo>
                    <a:pt x="8573" y="117"/>
                    <a:pt x="4404" y="117"/>
                    <a:pt x="3470" y="884"/>
                  </a:cubicBezTo>
                  <a:cubicBezTo>
                    <a:pt x="2502" y="1652"/>
                    <a:pt x="2402" y="4854"/>
                    <a:pt x="2302" y="5421"/>
                  </a:cubicBezTo>
                  <a:cubicBezTo>
                    <a:pt x="2202" y="6021"/>
                    <a:pt x="0" y="16395"/>
                    <a:pt x="0" y="16395"/>
                  </a:cubicBezTo>
                  <a:lnTo>
                    <a:pt x="4637" y="22767"/>
                  </a:lnTo>
                  <a:lnTo>
                    <a:pt x="6372" y="14594"/>
                  </a:lnTo>
                  <a:lnTo>
                    <a:pt x="6538" y="30439"/>
                  </a:lnTo>
                  <a:cubicBezTo>
                    <a:pt x="6538" y="30439"/>
                    <a:pt x="6839" y="32007"/>
                    <a:pt x="7906" y="32607"/>
                  </a:cubicBezTo>
                  <a:cubicBezTo>
                    <a:pt x="8974" y="33174"/>
                    <a:pt x="16412" y="33741"/>
                    <a:pt x="19881" y="33741"/>
                  </a:cubicBezTo>
                  <a:cubicBezTo>
                    <a:pt x="23350" y="33741"/>
                    <a:pt x="28387" y="32007"/>
                    <a:pt x="28754" y="30939"/>
                  </a:cubicBezTo>
                  <a:cubicBezTo>
                    <a:pt x="29155" y="29872"/>
                    <a:pt x="28021" y="18031"/>
                    <a:pt x="28020" y="18030"/>
                  </a:cubicBezTo>
                  <a:lnTo>
                    <a:pt x="28020" y="18030"/>
                  </a:lnTo>
                  <a:lnTo>
                    <a:pt x="29655" y="21666"/>
                  </a:lnTo>
                  <a:lnTo>
                    <a:pt x="33591" y="14894"/>
                  </a:lnTo>
                  <a:cubicBezTo>
                    <a:pt x="33591" y="14894"/>
                    <a:pt x="30889" y="5921"/>
                    <a:pt x="30522" y="4020"/>
                  </a:cubicBezTo>
                  <a:cubicBezTo>
                    <a:pt x="30122" y="2085"/>
                    <a:pt x="29055" y="1518"/>
                    <a:pt x="26953" y="618"/>
                  </a:cubicBezTo>
                  <a:cubicBezTo>
                    <a:pt x="25692" y="105"/>
                    <a:pt x="22986" y="0"/>
                    <a:pt x="20460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7042015" y="2827073"/>
              <a:ext cx="13447" cy="94090"/>
            </a:xfrm>
            <a:custGeom>
              <a:rect b="b" l="l" r="r" t="t"/>
              <a:pathLst>
                <a:path extrusionOk="0" fill="none" h="4905" w="701">
                  <a:moveTo>
                    <a:pt x="701" y="4904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7463052" y="2813645"/>
              <a:ext cx="7692" cy="172777"/>
            </a:xfrm>
            <a:custGeom>
              <a:rect b="b" l="l" r="r" t="t"/>
              <a:pathLst>
                <a:path extrusionOk="0" fill="none" h="9007" w="401">
                  <a:moveTo>
                    <a:pt x="400" y="9007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7462400" y="2917307"/>
              <a:ext cx="76174" cy="79358"/>
            </a:xfrm>
            <a:custGeom>
              <a:rect b="b" l="l" r="r" t="t"/>
              <a:pathLst>
                <a:path extrusionOk="0" fill="none" h="4137" w="3971">
                  <a:moveTo>
                    <a:pt x="1202" y="4136"/>
                  </a:moveTo>
                  <a:cubicBezTo>
                    <a:pt x="1202" y="4136"/>
                    <a:pt x="1" y="1901"/>
                    <a:pt x="3970" y="0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6963943" y="2917307"/>
              <a:ext cx="76174" cy="69748"/>
            </a:xfrm>
            <a:custGeom>
              <a:rect b="b" l="l" r="r" t="t"/>
              <a:pathLst>
                <a:path extrusionOk="0" fill="none" h="3636" w="3971">
                  <a:moveTo>
                    <a:pt x="1" y="0"/>
                  </a:moveTo>
                  <a:cubicBezTo>
                    <a:pt x="1" y="0"/>
                    <a:pt x="3270" y="1034"/>
                    <a:pt x="3970" y="3636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7087440" y="2546816"/>
              <a:ext cx="374980" cy="236137"/>
            </a:xfrm>
            <a:custGeom>
              <a:rect b="b" l="l" r="r" t="t"/>
              <a:pathLst>
                <a:path extrusionOk="0" h="12310" w="19548">
                  <a:moveTo>
                    <a:pt x="10041" y="0"/>
                  </a:moveTo>
                  <a:cubicBezTo>
                    <a:pt x="8773" y="0"/>
                    <a:pt x="6572" y="701"/>
                    <a:pt x="6572" y="701"/>
                  </a:cubicBezTo>
                  <a:cubicBezTo>
                    <a:pt x="6572" y="701"/>
                    <a:pt x="4370" y="701"/>
                    <a:pt x="3737" y="1168"/>
                  </a:cubicBezTo>
                  <a:cubicBezTo>
                    <a:pt x="3069" y="1668"/>
                    <a:pt x="2736" y="2969"/>
                    <a:pt x="2436" y="3203"/>
                  </a:cubicBezTo>
                  <a:cubicBezTo>
                    <a:pt x="2102" y="3469"/>
                    <a:pt x="634" y="3369"/>
                    <a:pt x="301" y="4270"/>
                  </a:cubicBezTo>
                  <a:cubicBezTo>
                    <a:pt x="1" y="5171"/>
                    <a:pt x="1" y="4904"/>
                    <a:pt x="2502" y="7272"/>
                  </a:cubicBezTo>
                  <a:cubicBezTo>
                    <a:pt x="5037" y="9640"/>
                    <a:pt x="11275" y="12309"/>
                    <a:pt x="11909" y="12309"/>
                  </a:cubicBezTo>
                  <a:cubicBezTo>
                    <a:pt x="12576" y="12309"/>
                    <a:pt x="16779" y="7439"/>
                    <a:pt x="18013" y="6872"/>
                  </a:cubicBezTo>
                  <a:cubicBezTo>
                    <a:pt x="19214" y="6338"/>
                    <a:pt x="19381" y="6305"/>
                    <a:pt x="19481" y="6005"/>
                  </a:cubicBezTo>
                  <a:cubicBezTo>
                    <a:pt x="19548" y="5671"/>
                    <a:pt x="19381" y="4036"/>
                    <a:pt x="18347" y="3403"/>
                  </a:cubicBezTo>
                  <a:cubicBezTo>
                    <a:pt x="17580" y="2969"/>
                    <a:pt x="16746" y="2702"/>
                    <a:pt x="15912" y="2602"/>
                  </a:cubicBezTo>
                  <a:cubicBezTo>
                    <a:pt x="15912" y="2602"/>
                    <a:pt x="15745" y="1601"/>
                    <a:pt x="14444" y="868"/>
                  </a:cubicBezTo>
                  <a:cubicBezTo>
                    <a:pt x="13143" y="167"/>
                    <a:pt x="11342" y="0"/>
                    <a:pt x="10041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7376654" y="2596077"/>
              <a:ext cx="16017" cy="67215"/>
            </a:xfrm>
            <a:custGeom>
              <a:rect b="b" l="l" r="r" t="t"/>
              <a:pathLst>
                <a:path extrusionOk="0" fill="none" h="3504" w="835">
                  <a:moveTo>
                    <a:pt x="835" y="1"/>
                  </a:moveTo>
                  <a:cubicBezTo>
                    <a:pt x="701" y="1202"/>
                    <a:pt x="435" y="2369"/>
                    <a:pt x="1" y="3503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6793736" y="2623431"/>
              <a:ext cx="156146" cy="208936"/>
            </a:xfrm>
            <a:custGeom>
              <a:rect b="b" l="l" r="r" t="t"/>
              <a:pathLst>
                <a:path extrusionOk="0" h="10892" w="8140">
                  <a:moveTo>
                    <a:pt x="4586" y="1"/>
                  </a:moveTo>
                  <a:cubicBezTo>
                    <a:pt x="4514" y="1"/>
                    <a:pt x="4442" y="14"/>
                    <a:pt x="4370" y="42"/>
                  </a:cubicBezTo>
                  <a:lnTo>
                    <a:pt x="501" y="1377"/>
                  </a:lnTo>
                  <a:cubicBezTo>
                    <a:pt x="167" y="1477"/>
                    <a:pt x="1" y="1844"/>
                    <a:pt x="134" y="2177"/>
                  </a:cubicBezTo>
                  <a:lnTo>
                    <a:pt x="2969" y="10450"/>
                  </a:lnTo>
                  <a:cubicBezTo>
                    <a:pt x="3048" y="10712"/>
                    <a:pt x="3292" y="10892"/>
                    <a:pt x="3554" y="10892"/>
                  </a:cubicBezTo>
                  <a:cubicBezTo>
                    <a:pt x="3626" y="10892"/>
                    <a:pt x="3699" y="10879"/>
                    <a:pt x="3770" y="10850"/>
                  </a:cubicBezTo>
                  <a:lnTo>
                    <a:pt x="7639" y="9516"/>
                  </a:lnTo>
                  <a:cubicBezTo>
                    <a:pt x="7973" y="9416"/>
                    <a:pt x="8140" y="9049"/>
                    <a:pt x="8040" y="8715"/>
                  </a:cubicBezTo>
                  <a:lnTo>
                    <a:pt x="5171" y="443"/>
                  </a:lnTo>
                  <a:cubicBezTo>
                    <a:pt x="5092" y="180"/>
                    <a:pt x="4849" y="1"/>
                    <a:pt x="4586" y="1"/>
                  </a:cubicBezTo>
                  <a:close/>
                </a:path>
              </a:pathLst>
            </a:custGeom>
            <a:gradFill>
              <a:gsLst>
                <a:gs pos="0">
                  <a:srgbClr val="D52B1E"/>
                </a:gs>
                <a:gs pos="55000">
                  <a:srgbClr val="005A9C"/>
                </a:gs>
                <a:gs pos="100000">
                  <a:srgbClr val="EFF1F3"/>
                </a:gs>
                <a:gs pos="100000">
                  <a:schemeClr val="accent2"/>
                </a:gs>
              </a:gsLst>
              <a:lin ang="5400700" scaled="0"/>
            </a:gradFill>
            <a:ln cap="rnd" cmpd="sng" w="10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6795655" y="2667628"/>
              <a:ext cx="244462" cy="440008"/>
            </a:xfrm>
            <a:custGeom>
              <a:rect b="b" l="l" r="r" t="t"/>
              <a:pathLst>
                <a:path extrusionOk="0" h="22938" w="12744">
                  <a:moveTo>
                    <a:pt x="4136" y="1"/>
                  </a:moveTo>
                  <a:cubicBezTo>
                    <a:pt x="3870" y="1"/>
                    <a:pt x="3436" y="274"/>
                    <a:pt x="3436" y="274"/>
                  </a:cubicBezTo>
                  <a:cubicBezTo>
                    <a:pt x="3436" y="274"/>
                    <a:pt x="1" y="2642"/>
                    <a:pt x="301" y="3309"/>
                  </a:cubicBezTo>
                  <a:cubicBezTo>
                    <a:pt x="568" y="3976"/>
                    <a:pt x="3670" y="11382"/>
                    <a:pt x="4004" y="11715"/>
                  </a:cubicBezTo>
                  <a:cubicBezTo>
                    <a:pt x="4004" y="11715"/>
                    <a:pt x="7973" y="22856"/>
                    <a:pt x="9374" y="22923"/>
                  </a:cubicBezTo>
                  <a:cubicBezTo>
                    <a:pt x="9633" y="22929"/>
                    <a:pt x="9880" y="22938"/>
                    <a:pt x="10114" y="22938"/>
                  </a:cubicBezTo>
                  <a:cubicBezTo>
                    <a:pt x="11148" y="22938"/>
                    <a:pt x="11923" y="22773"/>
                    <a:pt x="12276" y="21522"/>
                  </a:cubicBezTo>
                  <a:cubicBezTo>
                    <a:pt x="12743" y="20021"/>
                    <a:pt x="12343" y="18587"/>
                    <a:pt x="11676" y="18186"/>
                  </a:cubicBezTo>
                  <a:cubicBezTo>
                    <a:pt x="11009" y="17786"/>
                    <a:pt x="5638" y="11215"/>
                    <a:pt x="5638" y="11215"/>
                  </a:cubicBezTo>
                  <a:cubicBezTo>
                    <a:pt x="5805" y="10714"/>
                    <a:pt x="5905" y="10247"/>
                    <a:pt x="5972" y="9747"/>
                  </a:cubicBezTo>
                  <a:cubicBezTo>
                    <a:pt x="6105" y="8946"/>
                    <a:pt x="5138" y="7579"/>
                    <a:pt x="5138" y="7579"/>
                  </a:cubicBezTo>
                  <a:cubicBezTo>
                    <a:pt x="5138" y="7579"/>
                    <a:pt x="7546" y="6744"/>
                    <a:pt x="7889" y="6744"/>
                  </a:cubicBezTo>
                  <a:cubicBezTo>
                    <a:pt x="7895" y="6744"/>
                    <a:pt x="7901" y="6744"/>
                    <a:pt x="7906" y="6745"/>
                  </a:cubicBezTo>
                  <a:cubicBezTo>
                    <a:pt x="8050" y="6781"/>
                    <a:pt x="8243" y="6846"/>
                    <a:pt x="8410" y="6846"/>
                  </a:cubicBezTo>
                  <a:cubicBezTo>
                    <a:pt x="8554" y="6846"/>
                    <a:pt x="8679" y="6799"/>
                    <a:pt x="8740" y="6645"/>
                  </a:cubicBezTo>
                  <a:cubicBezTo>
                    <a:pt x="8907" y="6311"/>
                    <a:pt x="8307" y="5611"/>
                    <a:pt x="8073" y="5411"/>
                  </a:cubicBezTo>
                  <a:cubicBezTo>
                    <a:pt x="7840" y="5177"/>
                    <a:pt x="5438" y="3076"/>
                    <a:pt x="5238" y="3076"/>
                  </a:cubicBezTo>
                  <a:cubicBezTo>
                    <a:pt x="5071" y="3076"/>
                    <a:pt x="2869" y="4276"/>
                    <a:pt x="2869" y="4276"/>
                  </a:cubicBezTo>
                  <a:cubicBezTo>
                    <a:pt x="2869" y="4276"/>
                    <a:pt x="2136" y="3042"/>
                    <a:pt x="2369" y="2642"/>
                  </a:cubicBezTo>
                  <a:cubicBezTo>
                    <a:pt x="2603" y="2242"/>
                    <a:pt x="4337" y="707"/>
                    <a:pt x="4337" y="207"/>
                  </a:cubicBezTo>
                  <a:cubicBezTo>
                    <a:pt x="4337" y="54"/>
                    <a:pt x="4253" y="1"/>
                    <a:pt x="4136" y="1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0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6854526" y="2747101"/>
              <a:ext cx="58890" cy="28160"/>
            </a:xfrm>
            <a:custGeom>
              <a:rect b="b" l="l" r="r" t="t"/>
              <a:pathLst>
                <a:path extrusionOk="0" fill="none" h="1468" w="3070">
                  <a:moveTo>
                    <a:pt x="3069" y="33"/>
                  </a:moveTo>
                  <a:cubicBezTo>
                    <a:pt x="2669" y="0"/>
                    <a:pt x="2269" y="67"/>
                    <a:pt x="1902" y="200"/>
                  </a:cubicBezTo>
                  <a:cubicBezTo>
                    <a:pt x="1668" y="367"/>
                    <a:pt x="1" y="1468"/>
                    <a:pt x="1" y="1468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6866035" y="2767569"/>
              <a:ext cx="78092" cy="26261"/>
            </a:xfrm>
            <a:custGeom>
              <a:rect b="b" l="l" r="r" t="t"/>
              <a:pathLst>
                <a:path extrusionOk="0" fill="none" h="1369" w="4071">
                  <a:moveTo>
                    <a:pt x="1" y="1368"/>
                  </a:moveTo>
                  <a:cubicBezTo>
                    <a:pt x="601" y="934"/>
                    <a:pt x="1269" y="501"/>
                    <a:pt x="1936" y="134"/>
                  </a:cubicBezTo>
                  <a:cubicBezTo>
                    <a:pt x="2636" y="34"/>
                    <a:pt x="3337" y="0"/>
                    <a:pt x="4071" y="0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6875646" y="2776527"/>
              <a:ext cx="78073" cy="30730"/>
            </a:xfrm>
            <a:custGeom>
              <a:rect b="b" l="l" r="r" t="t"/>
              <a:pathLst>
                <a:path extrusionOk="0" fill="none" h="1602" w="4070">
                  <a:moveTo>
                    <a:pt x="4070" y="0"/>
                  </a:moveTo>
                  <a:cubicBezTo>
                    <a:pt x="4070" y="0"/>
                    <a:pt x="1568" y="501"/>
                    <a:pt x="1268" y="634"/>
                  </a:cubicBezTo>
                  <a:cubicBezTo>
                    <a:pt x="801" y="901"/>
                    <a:pt x="367" y="1201"/>
                    <a:pt x="0" y="1602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6836609" y="2749652"/>
              <a:ext cx="14099" cy="8344"/>
            </a:xfrm>
            <a:custGeom>
              <a:rect b="b" l="l" r="r" t="t"/>
              <a:pathLst>
                <a:path extrusionOk="0" fill="none" h="435" w="735">
                  <a:moveTo>
                    <a:pt x="734" y="0"/>
                  </a:moveTo>
                  <a:lnTo>
                    <a:pt x="1" y="434"/>
                  </a:ln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7494396" y="2647831"/>
              <a:ext cx="406976" cy="419732"/>
            </a:xfrm>
            <a:custGeom>
              <a:rect b="b" l="l" r="r" t="t"/>
              <a:pathLst>
                <a:path extrusionOk="0" h="21881" w="21216">
                  <a:moveTo>
                    <a:pt x="17740" y="0"/>
                  </a:moveTo>
                  <a:cubicBezTo>
                    <a:pt x="17388" y="0"/>
                    <a:pt x="16734" y="284"/>
                    <a:pt x="15645" y="839"/>
                  </a:cubicBezTo>
                  <a:cubicBezTo>
                    <a:pt x="13844" y="1739"/>
                    <a:pt x="13077" y="4141"/>
                    <a:pt x="13010" y="4541"/>
                  </a:cubicBezTo>
                  <a:cubicBezTo>
                    <a:pt x="12910" y="4975"/>
                    <a:pt x="13344" y="7643"/>
                    <a:pt x="13344" y="7643"/>
                  </a:cubicBezTo>
                  <a:lnTo>
                    <a:pt x="4037" y="15015"/>
                  </a:lnTo>
                  <a:cubicBezTo>
                    <a:pt x="67" y="17484"/>
                    <a:pt x="1" y="20152"/>
                    <a:pt x="67" y="20886"/>
                  </a:cubicBezTo>
                  <a:cubicBezTo>
                    <a:pt x="117" y="21458"/>
                    <a:pt x="315" y="21881"/>
                    <a:pt x="1142" y="21881"/>
                  </a:cubicBezTo>
                  <a:cubicBezTo>
                    <a:pt x="1426" y="21881"/>
                    <a:pt x="1784" y="21831"/>
                    <a:pt x="2236" y="21720"/>
                  </a:cubicBezTo>
                  <a:cubicBezTo>
                    <a:pt x="4004" y="21320"/>
                    <a:pt x="7139" y="19018"/>
                    <a:pt x="8874" y="17017"/>
                  </a:cubicBezTo>
                  <a:cubicBezTo>
                    <a:pt x="10608" y="15049"/>
                    <a:pt x="14845" y="9878"/>
                    <a:pt x="14845" y="9878"/>
                  </a:cubicBezTo>
                  <a:cubicBezTo>
                    <a:pt x="14845" y="9878"/>
                    <a:pt x="16079" y="9411"/>
                    <a:pt x="16746" y="9044"/>
                  </a:cubicBezTo>
                  <a:cubicBezTo>
                    <a:pt x="17413" y="8711"/>
                    <a:pt x="17747" y="7310"/>
                    <a:pt x="17913" y="6976"/>
                  </a:cubicBezTo>
                  <a:cubicBezTo>
                    <a:pt x="18280" y="6543"/>
                    <a:pt x="18781" y="6276"/>
                    <a:pt x="19314" y="6142"/>
                  </a:cubicBezTo>
                  <a:cubicBezTo>
                    <a:pt x="19403" y="6142"/>
                    <a:pt x="19589" y="6161"/>
                    <a:pt x="19802" y="6161"/>
                  </a:cubicBezTo>
                  <a:cubicBezTo>
                    <a:pt x="20230" y="6161"/>
                    <a:pt x="20771" y="6087"/>
                    <a:pt x="20882" y="5642"/>
                  </a:cubicBezTo>
                  <a:cubicBezTo>
                    <a:pt x="21000" y="5250"/>
                    <a:pt x="20183" y="5169"/>
                    <a:pt x="19490" y="5169"/>
                  </a:cubicBezTo>
                  <a:cubicBezTo>
                    <a:pt x="19005" y="5169"/>
                    <a:pt x="18581" y="5208"/>
                    <a:pt x="18581" y="5208"/>
                  </a:cubicBezTo>
                  <a:cubicBezTo>
                    <a:pt x="18914" y="5008"/>
                    <a:pt x="19281" y="4808"/>
                    <a:pt x="19648" y="4641"/>
                  </a:cubicBezTo>
                  <a:cubicBezTo>
                    <a:pt x="20048" y="4541"/>
                    <a:pt x="20449" y="4408"/>
                    <a:pt x="20816" y="4241"/>
                  </a:cubicBezTo>
                  <a:cubicBezTo>
                    <a:pt x="21216" y="3974"/>
                    <a:pt x="20816" y="3407"/>
                    <a:pt x="20315" y="3407"/>
                  </a:cubicBezTo>
                  <a:cubicBezTo>
                    <a:pt x="19348" y="3541"/>
                    <a:pt x="18347" y="3741"/>
                    <a:pt x="17380" y="3974"/>
                  </a:cubicBezTo>
                  <a:cubicBezTo>
                    <a:pt x="17380" y="3974"/>
                    <a:pt x="18547" y="2807"/>
                    <a:pt x="18981" y="2807"/>
                  </a:cubicBezTo>
                  <a:cubicBezTo>
                    <a:pt x="19381" y="2807"/>
                    <a:pt x="20048" y="2807"/>
                    <a:pt x="20048" y="2240"/>
                  </a:cubicBezTo>
                  <a:cubicBezTo>
                    <a:pt x="20048" y="1929"/>
                    <a:pt x="19747" y="1858"/>
                    <a:pt x="19382" y="1858"/>
                  </a:cubicBezTo>
                  <a:cubicBezTo>
                    <a:pt x="19081" y="1858"/>
                    <a:pt x="18737" y="1906"/>
                    <a:pt x="18481" y="1906"/>
                  </a:cubicBezTo>
                  <a:cubicBezTo>
                    <a:pt x="17880" y="1906"/>
                    <a:pt x="16146" y="2640"/>
                    <a:pt x="16146" y="2640"/>
                  </a:cubicBezTo>
                  <a:cubicBezTo>
                    <a:pt x="16146" y="2640"/>
                    <a:pt x="17080" y="1739"/>
                    <a:pt x="17246" y="1506"/>
                  </a:cubicBezTo>
                  <a:cubicBezTo>
                    <a:pt x="17413" y="1239"/>
                    <a:pt x="18080" y="1072"/>
                    <a:pt x="18080" y="405"/>
                  </a:cubicBezTo>
                  <a:cubicBezTo>
                    <a:pt x="18080" y="134"/>
                    <a:pt x="17981" y="0"/>
                    <a:pt x="17740" y="0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0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7751634" y="2697188"/>
              <a:ext cx="68482" cy="98560"/>
            </a:xfrm>
            <a:custGeom>
              <a:rect b="b" l="l" r="r" t="t"/>
              <a:pathLst>
                <a:path extrusionOk="0" fill="none" h="5138" w="3570">
                  <a:moveTo>
                    <a:pt x="0" y="934"/>
                  </a:moveTo>
                  <a:cubicBezTo>
                    <a:pt x="0" y="934"/>
                    <a:pt x="2002" y="0"/>
                    <a:pt x="2402" y="0"/>
                  </a:cubicBezTo>
                  <a:cubicBezTo>
                    <a:pt x="2836" y="0"/>
                    <a:pt x="3503" y="334"/>
                    <a:pt x="3002" y="934"/>
                  </a:cubicBezTo>
                  <a:cubicBezTo>
                    <a:pt x="2435" y="1468"/>
                    <a:pt x="1835" y="1935"/>
                    <a:pt x="1168" y="2335"/>
                  </a:cubicBezTo>
                  <a:cubicBezTo>
                    <a:pt x="1168" y="2335"/>
                    <a:pt x="3569" y="3336"/>
                    <a:pt x="2435" y="5137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7130312" y="2285474"/>
              <a:ext cx="319312" cy="447815"/>
            </a:xfrm>
            <a:custGeom>
              <a:rect b="b" l="l" r="r" t="t"/>
              <a:pathLst>
                <a:path extrusionOk="0" h="23345" w="16646">
                  <a:moveTo>
                    <a:pt x="9303" y="0"/>
                  </a:moveTo>
                  <a:cubicBezTo>
                    <a:pt x="9174" y="0"/>
                    <a:pt x="9063" y="26"/>
                    <a:pt x="8974" y="81"/>
                  </a:cubicBezTo>
                  <a:cubicBezTo>
                    <a:pt x="8974" y="81"/>
                    <a:pt x="6372" y="515"/>
                    <a:pt x="5171" y="1983"/>
                  </a:cubicBezTo>
                  <a:cubicBezTo>
                    <a:pt x="3970" y="3450"/>
                    <a:pt x="0" y="12323"/>
                    <a:pt x="34" y="13124"/>
                  </a:cubicBezTo>
                  <a:cubicBezTo>
                    <a:pt x="51" y="13524"/>
                    <a:pt x="1051" y="13624"/>
                    <a:pt x="2048" y="13624"/>
                  </a:cubicBezTo>
                  <a:cubicBezTo>
                    <a:pt x="3044" y="13624"/>
                    <a:pt x="4037" y="13524"/>
                    <a:pt x="4037" y="13524"/>
                  </a:cubicBezTo>
                  <a:cubicBezTo>
                    <a:pt x="4037" y="13524"/>
                    <a:pt x="4470" y="17961"/>
                    <a:pt x="5871" y="21230"/>
                  </a:cubicBezTo>
                  <a:cubicBezTo>
                    <a:pt x="6210" y="21964"/>
                    <a:pt x="7243" y="23345"/>
                    <a:pt x="8443" y="23345"/>
                  </a:cubicBezTo>
                  <a:cubicBezTo>
                    <a:pt x="8660" y="23345"/>
                    <a:pt x="8882" y="23300"/>
                    <a:pt x="9107" y="23198"/>
                  </a:cubicBezTo>
                  <a:cubicBezTo>
                    <a:pt x="10608" y="22564"/>
                    <a:pt x="11242" y="12423"/>
                    <a:pt x="11242" y="12423"/>
                  </a:cubicBezTo>
                  <a:cubicBezTo>
                    <a:pt x="11242" y="12423"/>
                    <a:pt x="12333" y="13982"/>
                    <a:pt x="13322" y="13982"/>
                  </a:cubicBezTo>
                  <a:cubicBezTo>
                    <a:pt x="13454" y="13982"/>
                    <a:pt x="13585" y="13954"/>
                    <a:pt x="13710" y="13891"/>
                  </a:cubicBezTo>
                  <a:cubicBezTo>
                    <a:pt x="14944" y="13257"/>
                    <a:pt x="14711" y="11790"/>
                    <a:pt x="13844" y="11690"/>
                  </a:cubicBezTo>
                  <a:cubicBezTo>
                    <a:pt x="12976" y="11589"/>
                    <a:pt x="16646" y="8354"/>
                    <a:pt x="15745" y="5885"/>
                  </a:cubicBezTo>
                  <a:cubicBezTo>
                    <a:pt x="14884" y="3580"/>
                    <a:pt x="10823" y="0"/>
                    <a:pt x="9303" y="0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0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7176926" y="2179356"/>
              <a:ext cx="320060" cy="329728"/>
            </a:xfrm>
            <a:custGeom>
              <a:rect b="b" l="l" r="r" t="t"/>
              <a:pathLst>
                <a:path extrusionOk="0" h="17189" w="16685">
                  <a:moveTo>
                    <a:pt x="5169" y="1"/>
                  </a:moveTo>
                  <a:cubicBezTo>
                    <a:pt x="3542" y="1"/>
                    <a:pt x="3107" y="968"/>
                    <a:pt x="5843" y="2711"/>
                  </a:cubicBezTo>
                  <a:cubicBezTo>
                    <a:pt x="5843" y="2711"/>
                    <a:pt x="5443" y="2673"/>
                    <a:pt x="4860" y="2673"/>
                  </a:cubicBezTo>
                  <a:cubicBezTo>
                    <a:pt x="3403" y="2673"/>
                    <a:pt x="806" y="2911"/>
                    <a:pt x="473" y="4579"/>
                  </a:cubicBezTo>
                  <a:cubicBezTo>
                    <a:pt x="1" y="6749"/>
                    <a:pt x="2138" y="8029"/>
                    <a:pt x="4759" y="8029"/>
                  </a:cubicBezTo>
                  <a:cubicBezTo>
                    <a:pt x="4919" y="8029"/>
                    <a:pt x="5080" y="8024"/>
                    <a:pt x="5243" y="8015"/>
                  </a:cubicBezTo>
                  <a:cubicBezTo>
                    <a:pt x="5666" y="7990"/>
                    <a:pt x="6083" y="7978"/>
                    <a:pt x="6485" y="7978"/>
                  </a:cubicBezTo>
                  <a:cubicBezTo>
                    <a:pt x="8777" y="7978"/>
                    <a:pt x="10630" y="8352"/>
                    <a:pt x="10913" y="8749"/>
                  </a:cubicBezTo>
                  <a:cubicBezTo>
                    <a:pt x="11214" y="9216"/>
                    <a:pt x="7377" y="9750"/>
                    <a:pt x="8178" y="10417"/>
                  </a:cubicBezTo>
                  <a:cubicBezTo>
                    <a:pt x="8645" y="10817"/>
                    <a:pt x="9245" y="11084"/>
                    <a:pt x="9879" y="11117"/>
                  </a:cubicBezTo>
                  <a:cubicBezTo>
                    <a:pt x="9879" y="11117"/>
                    <a:pt x="8612" y="11351"/>
                    <a:pt x="8612" y="12218"/>
                  </a:cubicBezTo>
                  <a:cubicBezTo>
                    <a:pt x="8612" y="13119"/>
                    <a:pt x="9012" y="17055"/>
                    <a:pt x="9612" y="17088"/>
                  </a:cubicBezTo>
                  <a:cubicBezTo>
                    <a:pt x="10246" y="17155"/>
                    <a:pt x="11414" y="17188"/>
                    <a:pt x="11414" y="17188"/>
                  </a:cubicBezTo>
                  <a:cubicBezTo>
                    <a:pt x="12548" y="16755"/>
                    <a:pt x="13649" y="16121"/>
                    <a:pt x="14583" y="15320"/>
                  </a:cubicBezTo>
                  <a:cubicBezTo>
                    <a:pt x="16050" y="14019"/>
                    <a:pt x="16684" y="11084"/>
                    <a:pt x="15183" y="9182"/>
                  </a:cubicBezTo>
                  <a:cubicBezTo>
                    <a:pt x="13682" y="7281"/>
                    <a:pt x="12548" y="5480"/>
                    <a:pt x="11380" y="3945"/>
                  </a:cubicBezTo>
                  <a:cubicBezTo>
                    <a:pt x="10213" y="2411"/>
                    <a:pt x="9112" y="810"/>
                    <a:pt x="6544" y="176"/>
                  </a:cubicBezTo>
                  <a:cubicBezTo>
                    <a:pt x="6034" y="58"/>
                    <a:pt x="5566" y="1"/>
                    <a:pt x="5169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7207733" y="2531451"/>
              <a:ext cx="104314" cy="16017"/>
            </a:xfrm>
            <a:custGeom>
              <a:rect b="b" l="l" r="r" t="t"/>
              <a:pathLst>
                <a:path extrusionOk="0" fill="none" h="835" w="5438">
                  <a:moveTo>
                    <a:pt x="1" y="701"/>
                  </a:moveTo>
                  <a:cubicBezTo>
                    <a:pt x="1" y="701"/>
                    <a:pt x="4237" y="835"/>
                    <a:pt x="5438" y="1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6440529" y="2339492"/>
              <a:ext cx="414016" cy="268766"/>
            </a:xfrm>
            <a:custGeom>
              <a:rect b="b" l="l" r="r" t="t"/>
              <a:pathLst>
                <a:path extrusionOk="0" h="14011" w="21583">
                  <a:moveTo>
                    <a:pt x="1468" y="1"/>
                  </a:moveTo>
                  <a:cubicBezTo>
                    <a:pt x="668" y="1"/>
                    <a:pt x="0" y="668"/>
                    <a:pt x="0" y="1468"/>
                  </a:cubicBezTo>
                  <a:lnTo>
                    <a:pt x="0" y="9574"/>
                  </a:lnTo>
                  <a:cubicBezTo>
                    <a:pt x="0" y="10375"/>
                    <a:pt x="668" y="11042"/>
                    <a:pt x="1468" y="11042"/>
                  </a:cubicBezTo>
                  <a:lnTo>
                    <a:pt x="17580" y="11042"/>
                  </a:lnTo>
                  <a:lnTo>
                    <a:pt x="20182" y="14011"/>
                  </a:lnTo>
                  <a:lnTo>
                    <a:pt x="20182" y="14011"/>
                  </a:lnTo>
                  <a:lnTo>
                    <a:pt x="20115" y="11042"/>
                  </a:lnTo>
                  <a:cubicBezTo>
                    <a:pt x="20915" y="11008"/>
                    <a:pt x="21583" y="10375"/>
                    <a:pt x="21583" y="9541"/>
                  </a:cubicBezTo>
                  <a:lnTo>
                    <a:pt x="21583" y="1468"/>
                  </a:lnTo>
                  <a:cubicBezTo>
                    <a:pt x="21583" y="634"/>
                    <a:pt x="20915" y="1"/>
                    <a:pt x="2011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6518602" y="2421420"/>
              <a:ext cx="40955" cy="34548"/>
            </a:xfrm>
            <a:custGeom>
              <a:rect b="b" l="l" r="r" t="t"/>
              <a:pathLst>
                <a:path extrusionOk="0" h="1801" w="2135">
                  <a:moveTo>
                    <a:pt x="1206" y="0"/>
                  </a:moveTo>
                  <a:cubicBezTo>
                    <a:pt x="980" y="0"/>
                    <a:pt x="751" y="82"/>
                    <a:pt x="567" y="266"/>
                  </a:cubicBezTo>
                  <a:cubicBezTo>
                    <a:pt x="0" y="833"/>
                    <a:pt x="400" y="1801"/>
                    <a:pt x="1201" y="1801"/>
                  </a:cubicBezTo>
                  <a:cubicBezTo>
                    <a:pt x="1701" y="1801"/>
                    <a:pt x="2102" y="1400"/>
                    <a:pt x="2135" y="900"/>
                  </a:cubicBezTo>
                  <a:cubicBezTo>
                    <a:pt x="2135" y="359"/>
                    <a:pt x="1677" y="0"/>
                    <a:pt x="1206" y="0"/>
                  </a:cubicBezTo>
                  <a:close/>
                </a:path>
              </a:pathLst>
            </a:custGeom>
            <a:gradFill>
              <a:gsLst>
                <a:gs pos="0">
                  <a:srgbClr val="D52B1E"/>
                </a:gs>
                <a:gs pos="55000">
                  <a:srgbClr val="005A9C"/>
                </a:gs>
                <a:gs pos="100000">
                  <a:srgbClr val="EFF1F3"/>
                </a:gs>
                <a:gs pos="100000">
                  <a:schemeClr val="accent2"/>
                </a:gs>
              </a:gsLst>
              <a:lin ang="540070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6620979" y="2421420"/>
              <a:ext cx="40974" cy="34548"/>
            </a:xfrm>
            <a:custGeom>
              <a:rect b="b" l="l" r="r" t="t"/>
              <a:pathLst>
                <a:path extrusionOk="0" h="1801" w="2136">
                  <a:moveTo>
                    <a:pt x="1221" y="0"/>
                  </a:moveTo>
                  <a:cubicBezTo>
                    <a:pt x="995" y="0"/>
                    <a:pt x="762" y="82"/>
                    <a:pt x="567" y="266"/>
                  </a:cubicBezTo>
                  <a:cubicBezTo>
                    <a:pt x="0" y="833"/>
                    <a:pt x="434" y="1801"/>
                    <a:pt x="1234" y="1801"/>
                  </a:cubicBezTo>
                  <a:cubicBezTo>
                    <a:pt x="1735" y="1801"/>
                    <a:pt x="2135" y="1400"/>
                    <a:pt x="2135" y="900"/>
                  </a:cubicBezTo>
                  <a:cubicBezTo>
                    <a:pt x="2135" y="359"/>
                    <a:pt x="1693" y="0"/>
                    <a:pt x="1221" y="0"/>
                  </a:cubicBezTo>
                  <a:close/>
                </a:path>
              </a:pathLst>
            </a:custGeom>
            <a:gradFill>
              <a:gsLst>
                <a:gs pos="0">
                  <a:srgbClr val="D52B1E"/>
                </a:gs>
                <a:gs pos="55000">
                  <a:srgbClr val="005A9C"/>
                </a:gs>
                <a:gs pos="100000">
                  <a:srgbClr val="EFF1F3"/>
                </a:gs>
                <a:gs pos="100000">
                  <a:schemeClr val="accent2"/>
                </a:gs>
              </a:gsLst>
              <a:lin ang="540070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6723989" y="2421420"/>
              <a:ext cx="40974" cy="34548"/>
            </a:xfrm>
            <a:custGeom>
              <a:rect b="b" l="l" r="r" t="t"/>
              <a:pathLst>
                <a:path extrusionOk="0" h="1801" w="2136">
                  <a:moveTo>
                    <a:pt x="1206" y="0"/>
                  </a:moveTo>
                  <a:cubicBezTo>
                    <a:pt x="981" y="0"/>
                    <a:pt x="751" y="82"/>
                    <a:pt x="568" y="266"/>
                  </a:cubicBezTo>
                  <a:cubicBezTo>
                    <a:pt x="1" y="833"/>
                    <a:pt x="401" y="1801"/>
                    <a:pt x="1202" y="1801"/>
                  </a:cubicBezTo>
                  <a:cubicBezTo>
                    <a:pt x="1702" y="1801"/>
                    <a:pt x="2136" y="1400"/>
                    <a:pt x="2136" y="900"/>
                  </a:cubicBezTo>
                  <a:cubicBezTo>
                    <a:pt x="2136" y="359"/>
                    <a:pt x="1678" y="0"/>
                    <a:pt x="1206" y="0"/>
                  </a:cubicBezTo>
                  <a:close/>
                </a:path>
              </a:pathLst>
            </a:custGeom>
            <a:gradFill>
              <a:gsLst>
                <a:gs pos="0">
                  <a:srgbClr val="D52B1E"/>
                </a:gs>
                <a:gs pos="55000">
                  <a:srgbClr val="005A9C"/>
                </a:gs>
                <a:gs pos="100000">
                  <a:srgbClr val="EFF1F3"/>
                </a:gs>
                <a:gs pos="100000">
                  <a:schemeClr val="accent2"/>
                </a:gs>
              </a:gsLst>
              <a:lin ang="540070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48"/>
          <p:cNvSpPr txBox="1"/>
          <p:nvPr>
            <p:ph idx="1" type="subTitle"/>
          </p:nvPr>
        </p:nvSpPr>
        <p:spPr>
          <a:xfrm>
            <a:off x="715100" y="610625"/>
            <a:ext cx="58026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a quote. Words full of wisdom that someone important said and can make the reader get inspired.”</a:t>
            </a:r>
            <a:endParaRPr/>
          </a:p>
        </p:txBody>
      </p:sp>
      <p:sp>
        <p:nvSpPr>
          <p:cNvPr id="1041" name="Google Shape;1041;p48"/>
          <p:cNvSpPr txBox="1"/>
          <p:nvPr>
            <p:ph type="title"/>
          </p:nvPr>
        </p:nvSpPr>
        <p:spPr>
          <a:xfrm>
            <a:off x="715100" y="222215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</a:t>
            </a:r>
            <a:r>
              <a:rPr b="0" lang="en">
                <a:solidFill>
                  <a:srgbClr val="D52B1E"/>
                </a:solidFill>
              </a:rPr>
              <a:t>FAMOUS</a:t>
            </a:r>
            <a:endParaRPr b="0">
              <a:solidFill>
                <a:srgbClr val="D52B1E"/>
              </a:solidFill>
            </a:endParaRPr>
          </a:p>
        </p:txBody>
      </p:sp>
      <p:grpSp>
        <p:nvGrpSpPr>
          <p:cNvPr id="1042" name="Google Shape;1042;p48"/>
          <p:cNvGrpSpPr/>
          <p:nvPr/>
        </p:nvGrpSpPr>
        <p:grpSpPr>
          <a:xfrm>
            <a:off x="5613581" y="1870819"/>
            <a:ext cx="2815307" cy="3964094"/>
            <a:chOff x="5048583" y="1467405"/>
            <a:chExt cx="3443800" cy="4849045"/>
          </a:xfrm>
        </p:grpSpPr>
        <p:sp>
          <p:nvSpPr>
            <p:cNvPr id="1043" name="Google Shape;1043;p48"/>
            <p:cNvSpPr/>
            <p:nvPr/>
          </p:nvSpPr>
          <p:spPr>
            <a:xfrm>
              <a:off x="5048583" y="2533342"/>
              <a:ext cx="249182" cy="245371"/>
            </a:xfrm>
            <a:custGeom>
              <a:rect b="b" l="l" r="r" t="t"/>
              <a:pathLst>
                <a:path extrusionOk="0" h="12877" w="13077">
                  <a:moveTo>
                    <a:pt x="4237" y="0"/>
                  </a:moveTo>
                  <a:lnTo>
                    <a:pt x="0" y="4370"/>
                  </a:lnTo>
                  <a:lnTo>
                    <a:pt x="8840" y="12876"/>
                  </a:lnTo>
                  <a:lnTo>
                    <a:pt x="13076" y="8506"/>
                  </a:lnTo>
                  <a:lnTo>
                    <a:pt x="4237" y="0"/>
                  </a:lnTo>
                  <a:close/>
                </a:path>
              </a:pathLst>
            </a:custGeom>
            <a:gradFill>
              <a:gsLst>
                <a:gs pos="0">
                  <a:srgbClr val="D52B1E"/>
                </a:gs>
                <a:gs pos="55000">
                  <a:srgbClr val="005A9C"/>
                </a:gs>
                <a:gs pos="100000">
                  <a:srgbClr val="EFF1F3"/>
                </a:gs>
                <a:gs pos="100000">
                  <a:schemeClr val="accent2"/>
                </a:gs>
              </a:gsLst>
              <a:lin ang="5400700" scaled="0"/>
            </a:gradFill>
            <a:ln cap="rnd" cmpd="sng" w="10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5145839" y="2632390"/>
              <a:ext cx="54669" cy="47104"/>
            </a:xfrm>
            <a:custGeom>
              <a:rect b="b" l="l" r="r" t="t"/>
              <a:pathLst>
                <a:path extrusionOk="0" h="2472" w="2869">
                  <a:moveTo>
                    <a:pt x="952" y="1"/>
                  </a:moveTo>
                  <a:cubicBezTo>
                    <a:pt x="733" y="1"/>
                    <a:pt x="538" y="68"/>
                    <a:pt x="400" y="206"/>
                  </a:cubicBezTo>
                  <a:cubicBezTo>
                    <a:pt x="0" y="606"/>
                    <a:pt x="200" y="1374"/>
                    <a:pt x="767" y="1941"/>
                  </a:cubicBezTo>
                  <a:cubicBezTo>
                    <a:pt x="1134" y="2287"/>
                    <a:pt x="1563" y="2472"/>
                    <a:pt x="1925" y="2472"/>
                  </a:cubicBezTo>
                  <a:cubicBezTo>
                    <a:pt x="2156" y="2472"/>
                    <a:pt x="2359" y="2397"/>
                    <a:pt x="2502" y="2241"/>
                  </a:cubicBezTo>
                  <a:cubicBezTo>
                    <a:pt x="2869" y="1874"/>
                    <a:pt x="2702" y="1107"/>
                    <a:pt x="2102" y="540"/>
                  </a:cubicBezTo>
                  <a:cubicBezTo>
                    <a:pt x="1748" y="186"/>
                    <a:pt x="1316" y="1"/>
                    <a:pt x="952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5092447" y="2507275"/>
              <a:ext cx="220562" cy="259986"/>
            </a:xfrm>
            <a:custGeom>
              <a:rect b="b" l="l" r="r" t="t"/>
              <a:pathLst>
                <a:path extrusionOk="0" h="13644" w="11575">
                  <a:moveTo>
                    <a:pt x="5237" y="1"/>
                  </a:moveTo>
                  <a:lnTo>
                    <a:pt x="0" y="3170"/>
                  </a:lnTo>
                  <a:lnTo>
                    <a:pt x="6371" y="13644"/>
                  </a:lnTo>
                  <a:lnTo>
                    <a:pt x="11575" y="10475"/>
                  </a:lnTo>
                  <a:lnTo>
                    <a:pt x="5237" y="1"/>
                  </a:lnTo>
                  <a:close/>
                </a:path>
              </a:pathLst>
            </a:custGeom>
            <a:gradFill>
              <a:gsLst>
                <a:gs pos="0">
                  <a:srgbClr val="D52B1E"/>
                </a:gs>
                <a:gs pos="55000">
                  <a:srgbClr val="005A9C"/>
                </a:gs>
                <a:gs pos="100000">
                  <a:srgbClr val="EFF1F3"/>
                </a:gs>
                <a:gs pos="100000">
                  <a:schemeClr val="accent2"/>
                </a:gs>
              </a:gsLst>
              <a:lin ang="5400700" scaled="0"/>
            </a:gra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5175070" y="2499653"/>
              <a:ext cx="147486" cy="247906"/>
            </a:xfrm>
            <a:custGeom>
              <a:rect b="b" l="l" r="r" t="t"/>
              <a:pathLst>
                <a:path extrusionOk="0" h="13010" w="7740">
                  <a:moveTo>
                    <a:pt x="6038" y="0"/>
                  </a:moveTo>
                  <a:lnTo>
                    <a:pt x="0" y="868"/>
                  </a:lnTo>
                  <a:lnTo>
                    <a:pt x="1702" y="13010"/>
                  </a:lnTo>
                  <a:lnTo>
                    <a:pt x="7739" y="12142"/>
                  </a:lnTo>
                  <a:lnTo>
                    <a:pt x="6038" y="0"/>
                  </a:lnTo>
                  <a:close/>
                </a:path>
              </a:pathLst>
            </a:custGeom>
            <a:gradFill>
              <a:gsLst>
                <a:gs pos="0">
                  <a:srgbClr val="D52B1E"/>
                </a:gs>
                <a:gs pos="55000">
                  <a:srgbClr val="005A9C"/>
                </a:gs>
                <a:gs pos="100000">
                  <a:srgbClr val="EFF1F3"/>
                </a:gs>
                <a:gs pos="100000">
                  <a:schemeClr val="accent2"/>
                </a:gs>
              </a:gsLst>
              <a:lin ang="5400700" scaled="0"/>
            </a:gradFill>
            <a:ln cap="rnd" cmpd="sng" w="10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5201766" y="2519356"/>
              <a:ext cx="167189" cy="254270"/>
            </a:xfrm>
            <a:custGeom>
              <a:rect b="b" l="l" r="r" t="t"/>
              <a:pathLst>
                <a:path extrusionOk="0" h="13344" w="8774">
                  <a:moveTo>
                    <a:pt x="2836" y="0"/>
                  </a:moveTo>
                  <a:lnTo>
                    <a:pt x="0" y="11909"/>
                  </a:lnTo>
                  <a:lnTo>
                    <a:pt x="5938" y="13343"/>
                  </a:lnTo>
                  <a:lnTo>
                    <a:pt x="8773" y="1401"/>
                  </a:lnTo>
                  <a:lnTo>
                    <a:pt x="2836" y="0"/>
                  </a:lnTo>
                  <a:close/>
                </a:path>
              </a:pathLst>
            </a:custGeom>
            <a:gradFill>
              <a:gsLst>
                <a:gs pos="0">
                  <a:srgbClr val="D52B1E"/>
                </a:gs>
                <a:gs pos="55000">
                  <a:srgbClr val="005A9C"/>
                </a:gs>
                <a:gs pos="100000">
                  <a:srgbClr val="EFF1F3"/>
                </a:gs>
                <a:gs pos="100000">
                  <a:schemeClr val="accent2"/>
                </a:gs>
              </a:gsLst>
              <a:lin ang="5400700" scaled="0"/>
            </a:gra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5485895" y="3238244"/>
              <a:ext cx="878436" cy="1575163"/>
            </a:xfrm>
            <a:custGeom>
              <a:rect b="b" l="l" r="r" t="t"/>
              <a:pathLst>
                <a:path extrusionOk="0" h="82664" w="46100">
                  <a:moveTo>
                    <a:pt x="3669" y="0"/>
                  </a:moveTo>
                  <a:lnTo>
                    <a:pt x="2102" y="2936"/>
                  </a:lnTo>
                  <a:cubicBezTo>
                    <a:pt x="2102" y="2936"/>
                    <a:pt x="734" y="4637"/>
                    <a:pt x="367" y="12743"/>
                  </a:cubicBezTo>
                  <a:cubicBezTo>
                    <a:pt x="0" y="20849"/>
                    <a:pt x="5404" y="32490"/>
                    <a:pt x="5637" y="35926"/>
                  </a:cubicBezTo>
                  <a:cubicBezTo>
                    <a:pt x="5904" y="39329"/>
                    <a:pt x="6271" y="42531"/>
                    <a:pt x="6271" y="42531"/>
                  </a:cubicBezTo>
                  <a:cubicBezTo>
                    <a:pt x="5604" y="45867"/>
                    <a:pt x="5637" y="49269"/>
                    <a:pt x="6371" y="52605"/>
                  </a:cubicBezTo>
                  <a:cubicBezTo>
                    <a:pt x="7606" y="57875"/>
                    <a:pt x="11375" y="71952"/>
                    <a:pt x="11375" y="71952"/>
                  </a:cubicBezTo>
                  <a:cubicBezTo>
                    <a:pt x="11375" y="71952"/>
                    <a:pt x="8473" y="78090"/>
                    <a:pt x="8473" y="78457"/>
                  </a:cubicBezTo>
                  <a:cubicBezTo>
                    <a:pt x="8473" y="78824"/>
                    <a:pt x="7005" y="79557"/>
                    <a:pt x="6872" y="80525"/>
                  </a:cubicBezTo>
                  <a:cubicBezTo>
                    <a:pt x="6772" y="81025"/>
                    <a:pt x="6772" y="81525"/>
                    <a:pt x="6872" y="81992"/>
                  </a:cubicBezTo>
                  <a:lnTo>
                    <a:pt x="16545" y="81992"/>
                  </a:lnTo>
                  <a:cubicBezTo>
                    <a:pt x="16545" y="81992"/>
                    <a:pt x="17179" y="81159"/>
                    <a:pt x="17179" y="79190"/>
                  </a:cubicBezTo>
                  <a:cubicBezTo>
                    <a:pt x="17179" y="77222"/>
                    <a:pt x="15811" y="68383"/>
                    <a:pt x="15811" y="68383"/>
                  </a:cubicBezTo>
                  <a:lnTo>
                    <a:pt x="15945" y="38261"/>
                  </a:lnTo>
                  <a:lnTo>
                    <a:pt x="15945" y="18514"/>
                  </a:lnTo>
                  <a:lnTo>
                    <a:pt x="28454" y="50870"/>
                  </a:lnTo>
                  <a:cubicBezTo>
                    <a:pt x="31256" y="59076"/>
                    <a:pt x="34491" y="67115"/>
                    <a:pt x="38127" y="74987"/>
                  </a:cubicBezTo>
                  <a:cubicBezTo>
                    <a:pt x="38394" y="75521"/>
                    <a:pt x="40095" y="79991"/>
                    <a:pt x="42063" y="81459"/>
                  </a:cubicBezTo>
                  <a:cubicBezTo>
                    <a:pt x="43035" y="82196"/>
                    <a:pt x="43990" y="82664"/>
                    <a:pt x="44713" y="82664"/>
                  </a:cubicBezTo>
                  <a:cubicBezTo>
                    <a:pt x="45429" y="82664"/>
                    <a:pt x="45916" y="82204"/>
                    <a:pt x="45966" y="81092"/>
                  </a:cubicBezTo>
                  <a:cubicBezTo>
                    <a:pt x="46100" y="78890"/>
                    <a:pt x="44499" y="74120"/>
                    <a:pt x="42897" y="72753"/>
                  </a:cubicBezTo>
                  <a:cubicBezTo>
                    <a:pt x="41330" y="71418"/>
                    <a:pt x="39228" y="68483"/>
                    <a:pt x="39228" y="67982"/>
                  </a:cubicBezTo>
                  <a:cubicBezTo>
                    <a:pt x="39228" y="67482"/>
                    <a:pt x="33324" y="30489"/>
                    <a:pt x="33324" y="30489"/>
                  </a:cubicBezTo>
                  <a:lnTo>
                    <a:pt x="29054" y="9307"/>
                  </a:lnTo>
                  <a:cubicBezTo>
                    <a:pt x="29054" y="9307"/>
                    <a:pt x="29354" y="7172"/>
                    <a:pt x="28587" y="3837"/>
                  </a:cubicBezTo>
                  <a:cubicBezTo>
                    <a:pt x="27958" y="1102"/>
                    <a:pt x="24730" y="856"/>
                    <a:pt x="23586" y="856"/>
                  </a:cubicBezTo>
                  <a:cubicBezTo>
                    <a:pt x="23334" y="856"/>
                    <a:pt x="23183" y="868"/>
                    <a:pt x="23183" y="868"/>
                  </a:cubicBezTo>
                  <a:lnTo>
                    <a:pt x="3669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5485895" y="3238244"/>
              <a:ext cx="717630" cy="1147378"/>
            </a:xfrm>
            <a:custGeom>
              <a:rect b="b" l="l" r="r" t="t"/>
              <a:pathLst>
                <a:path extrusionOk="0" h="60214" w="37661">
                  <a:moveTo>
                    <a:pt x="3669" y="0"/>
                  </a:moveTo>
                  <a:lnTo>
                    <a:pt x="2102" y="2936"/>
                  </a:lnTo>
                  <a:cubicBezTo>
                    <a:pt x="2102" y="2936"/>
                    <a:pt x="734" y="4670"/>
                    <a:pt x="367" y="12743"/>
                  </a:cubicBezTo>
                  <a:cubicBezTo>
                    <a:pt x="0" y="20849"/>
                    <a:pt x="5404" y="32490"/>
                    <a:pt x="5637" y="35926"/>
                  </a:cubicBezTo>
                  <a:cubicBezTo>
                    <a:pt x="5904" y="39329"/>
                    <a:pt x="6271" y="42531"/>
                    <a:pt x="6271" y="42531"/>
                  </a:cubicBezTo>
                  <a:cubicBezTo>
                    <a:pt x="5604" y="45867"/>
                    <a:pt x="5637" y="49269"/>
                    <a:pt x="6371" y="52605"/>
                  </a:cubicBezTo>
                  <a:cubicBezTo>
                    <a:pt x="6805" y="54339"/>
                    <a:pt x="7472" y="57008"/>
                    <a:pt x="8206" y="59843"/>
                  </a:cubicBezTo>
                  <a:cubicBezTo>
                    <a:pt x="9661" y="60035"/>
                    <a:pt x="11127" y="60127"/>
                    <a:pt x="12591" y="60127"/>
                  </a:cubicBezTo>
                  <a:cubicBezTo>
                    <a:pt x="13678" y="60127"/>
                    <a:pt x="14764" y="60076"/>
                    <a:pt x="15845" y="59977"/>
                  </a:cubicBezTo>
                  <a:lnTo>
                    <a:pt x="15945" y="38261"/>
                  </a:lnTo>
                  <a:lnTo>
                    <a:pt x="15945" y="18514"/>
                  </a:lnTo>
                  <a:lnTo>
                    <a:pt x="28454" y="50870"/>
                  </a:lnTo>
                  <a:cubicBezTo>
                    <a:pt x="28454" y="50870"/>
                    <a:pt x="30122" y="55674"/>
                    <a:pt x="31990" y="60210"/>
                  </a:cubicBezTo>
                  <a:cubicBezTo>
                    <a:pt x="32123" y="60212"/>
                    <a:pt x="32256" y="60214"/>
                    <a:pt x="32389" y="60214"/>
                  </a:cubicBezTo>
                  <a:cubicBezTo>
                    <a:pt x="34244" y="60214"/>
                    <a:pt x="36010" y="59981"/>
                    <a:pt x="37660" y="59109"/>
                  </a:cubicBezTo>
                  <a:cubicBezTo>
                    <a:pt x="35692" y="48335"/>
                    <a:pt x="33324" y="30489"/>
                    <a:pt x="33324" y="30489"/>
                  </a:cubicBezTo>
                  <a:lnTo>
                    <a:pt x="29054" y="9307"/>
                  </a:lnTo>
                  <a:cubicBezTo>
                    <a:pt x="29054" y="9307"/>
                    <a:pt x="29354" y="7172"/>
                    <a:pt x="28587" y="3837"/>
                  </a:cubicBezTo>
                  <a:cubicBezTo>
                    <a:pt x="27958" y="1102"/>
                    <a:pt x="24730" y="856"/>
                    <a:pt x="23586" y="856"/>
                  </a:cubicBezTo>
                  <a:cubicBezTo>
                    <a:pt x="23334" y="856"/>
                    <a:pt x="23183" y="868"/>
                    <a:pt x="23183" y="868"/>
                  </a:cubicBezTo>
                  <a:lnTo>
                    <a:pt x="3669" y="0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5614916" y="4653135"/>
              <a:ext cx="198343" cy="147486"/>
            </a:xfrm>
            <a:custGeom>
              <a:rect b="b" l="l" r="r" t="t"/>
              <a:pathLst>
                <a:path extrusionOk="0" h="7740" w="10409">
                  <a:moveTo>
                    <a:pt x="9874" y="1"/>
                  </a:moveTo>
                  <a:cubicBezTo>
                    <a:pt x="8874" y="1201"/>
                    <a:pt x="6906" y="3470"/>
                    <a:pt x="5238" y="4070"/>
                  </a:cubicBezTo>
                  <a:cubicBezTo>
                    <a:pt x="4599" y="4307"/>
                    <a:pt x="4031" y="4392"/>
                    <a:pt x="3546" y="4392"/>
                  </a:cubicBezTo>
                  <a:cubicBezTo>
                    <a:pt x="2662" y="4392"/>
                    <a:pt x="2048" y="4109"/>
                    <a:pt x="1769" y="3937"/>
                  </a:cubicBezTo>
                  <a:cubicBezTo>
                    <a:pt x="1735" y="4037"/>
                    <a:pt x="1702" y="4104"/>
                    <a:pt x="1702" y="4204"/>
                  </a:cubicBezTo>
                  <a:cubicBezTo>
                    <a:pt x="1702" y="4571"/>
                    <a:pt x="234" y="5304"/>
                    <a:pt x="101" y="6272"/>
                  </a:cubicBezTo>
                  <a:cubicBezTo>
                    <a:pt x="1" y="6772"/>
                    <a:pt x="1" y="7272"/>
                    <a:pt x="101" y="7739"/>
                  </a:cubicBezTo>
                  <a:lnTo>
                    <a:pt x="9774" y="7739"/>
                  </a:lnTo>
                  <a:cubicBezTo>
                    <a:pt x="9774" y="7739"/>
                    <a:pt x="10408" y="6906"/>
                    <a:pt x="10408" y="4937"/>
                  </a:cubicBezTo>
                  <a:cubicBezTo>
                    <a:pt x="10408" y="4104"/>
                    <a:pt x="10141" y="2069"/>
                    <a:pt x="9874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6232108" y="4622628"/>
              <a:ext cx="132223" cy="190779"/>
            </a:xfrm>
            <a:custGeom>
              <a:rect b="b" l="l" r="r" t="t"/>
              <a:pathLst>
                <a:path extrusionOk="0" h="10012" w="6939">
                  <a:moveTo>
                    <a:pt x="3636" y="0"/>
                  </a:moveTo>
                  <a:cubicBezTo>
                    <a:pt x="4203" y="1702"/>
                    <a:pt x="4637" y="4170"/>
                    <a:pt x="3003" y="5137"/>
                  </a:cubicBezTo>
                  <a:cubicBezTo>
                    <a:pt x="2695" y="5328"/>
                    <a:pt x="2375" y="5411"/>
                    <a:pt x="2050" y="5411"/>
                  </a:cubicBezTo>
                  <a:cubicBezTo>
                    <a:pt x="1353" y="5411"/>
                    <a:pt x="638" y="5027"/>
                    <a:pt x="0" y="4504"/>
                  </a:cubicBezTo>
                  <a:lnTo>
                    <a:pt x="0" y="4504"/>
                  </a:lnTo>
                  <a:cubicBezTo>
                    <a:pt x="701" y="6038"/>
                    <a:pt x="1735" y="7973"/>
                    <a:pt x="2869" y="8807"/>
                  </a:cubicBezTo>
                  <a:cubicBezTo>
                    <a:pt x="3858" y="9544"/>
                    <a:pt x="4812" y="10012"/>
                    <a:pt x="5535" y="10012"/>
                  </a:cubicBezTo>
                  <a:cubicBezTo>
                    <a:pt x="6251" y="10012"/>
                    <a:pt x="6739" y="9552"/>
                    <a:pt x="6805" y="8440"/>
                  </a:cubicBezTo>
                  <a:cubicBezTo>
                    <a:pt x="6939" y="6238"/>
                    <a:pt x="5338" y="1468"/>
                    <a:pt x="3736" y="134"/>
                  </a:cubicBezTo>
                  <a:lnTo>
                    <a:pt x="3636" y="0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5152813" y="2452606"/>
              <a:ext cx="1538863" cy="919537"/>
            </a:xfrm>
            <a:custGeom>
              <a:rect b="b" l="l" r="r" t="t"/>
              <a:pathLst>
                <a:path extrusionOk="0" h="48257" w="80759">
                  <a:moveTo>
                    <a:pt x="34592" y="1"/>
                  </a:moveTo>
                  <a:cubicBezTo>
                    <a:pt x="34592" y="1"/>
                    <a:pt x="31344" y="3971"/>
                    <a:pt x="27613" y="3971"/>
                  </a:cubicBezTo>
                  <a:cubicBezTo>
                    <a:pt x="27582" y="3971"/>
                    <a:pt x="27551" y="3971"/>
                    <a:pt x="27521" y="3970"/>
                  </a:cubicBezTo>
                  <a:lnTo>
                    <a:pt x="27521" y="3970"/>
                  </a:lnTo>
                  <a:cubicBezTo>
                    <a:pt x="27787" y="5338"/>
                    <a:pt x="27988" y="6706"/>
                    <a:pt x="28154" y="8107"/>
                  </a:cubicBezTo>
                  <a:cubicBezTo>
                    <a:pt x="28254" y="9574"/>
                    <a:pt x="26020" y="10041"/>
                    <a:pt x="26020" y="10041"/>
                  </a:cubicBezTo>
                  <a:cubicBezTo>
                    <a:pt x="26020" y="10041"/>
                    <a:pt x="19682" y="11776"/>
                    <a:pt x="19415" y="13077"/>
                  </a:cubicBezTo>
                  <a:cubicBezTo>
                    <a:pt x="19148" y="14345"/>
                    <a:pt x="13611" y="31824"/>
                    <a:pt x="13611" y="31824"/>
                  </a:cubicBezTo>
                  <a:cubicBezTo>
                    <a:pt x="12243" y="29055"/>
                    <a:pt x="9308" y="27687"/>
                    <a:pt x="7840" y="25386"/>
                  </a:cubicBezTo>
                  <a:cubicBezTo>
                    <a:pt x="7039" y="24185"/>
                    <a:pt x="6305" y="22917"/>
                    <a:pt x="5638" y="21650"/>
                  </a:cubicBezTo>
                  <a:cubicBezTo>
                    <a:pt x="5905" y="20949"/>
                    <a:pt x="6072" y="20249"/>
                    <a:pt x="6172" y="19515"/>
                  </a:cubicBezTo>
                  <a:cubicBezTo>
                    <a:pt x="6139" y="19015"/>
                    <a:pt x="6005" y="18548"/>
                    <a:pt x="5705" y="18147"/>
                  </a:cubicBezTo>
                  <a:cubicBezTo>
                    <a:pt x="5705" y="18147"/>
                    <a:pt x="7006" y="17680"/>
                    <a:pt x="7006" y="17046"/>
                  </a:cubicBezTo>
                  <a:cubicBezTo>
                    <a:pt x="7006" y="16413"/>
                    <a:pt x="6172" y="15012"/>
                    <a:pt x="5905" y="14745"/>
                  </a:cubicBezTo>
                  <a:cubicBezTo>
                    <a:pt x="5644" y="14466"/>
                    <a:pt x="5338" y="14364"/>
                    <a:pt x="5028" y="14364"/>
                  </a:cubicBezTo>
                  <a:cubicBezTo>
                    <a:pt x="4191" y="14364"/>
                    <a:pt x="3337" y="15112"/>
                    <a:pt x="3337" y="15112"/>
                  </a:cubicBezTo>
                  <a:cubicBezTo>
                    <a:pt x="3704" y="14445"/>
                    <a:pt x="4204" y="13844"/>
                    <a:pt x="4804" y="13344"/>
                  </a:cubicBezTo>
                  <a:cubicBezTo>
                    <a:pt x="5638" y="12710"/>
                    <a:pt x="6472" y="11776"/>
                    <a:pt x="6272" y="11409"/>
                  </a:cubicBezTo>
                  <a:cubicBezTo>
                    <a:pt x="6213" y="11300"/>
                    <a:pt x="6106" y="11241"/>
                    <a:pt x="5954" y="11241"/>
                  </a:cubicBezTo>
                  <a:cubicBezTo>
                    <a:pt x="5594" y="11241"/>
                    <a:pt x="4981" y="11570"/>
                    <a:pt x="4137" y="12343"/>
                  </a:cubicBezTo>
                  <a:cubicBezTo>
                    <a:pt x="2970" y="13444"/>
                    <a:pt x="1402" y="14912"/>
                    <a:pt x="1402" y="14912"/>
                  </a:cubicBezTo>
                  <a:cubicBezTo>
                    <a:pt x="1402" y="14912"/>
                    <a:pt x="2036" y="13444"/>
                    <a:pt x="2503" y="12343"/>
                  </a:cubicBezTo>
                  <a:cubicBezTo>
                    <a:pt x="2970" y="11242"/>
                    <a:pt x="3970" y="11142"/>
                    <a:pt x="3870" y="10508"/>
                  </a:cubicBezTo>
                  <a:cubicBezTo>
                    <a:pt x="3838" y="10290"/>
                    <a:pt x="3690" y="10182"/>
                    <a:pt x="3470" y="10182"/>
                  </a:cubicBezTo>
                  <a:cubicBezTo>
                    <a:pt x="3019" y="10182"/>
                    <a:pt x="2264" y="10635"/>
                    <a:pt x="1569" y="11509"/>
                  </a:cubicBezTo>
                  <a:cubicBezTo>
                    <a:pt x="668" y="12810"/>
                    <a:pt x="134" y="14345"/>
                    <a:pt x="1" y="15912"/>
                  </a:cubicBezTo>
                  <a:cubicBezTo>
                    <a:pt x="1" y="16846"/>
                    <a:pt x="1869" y="18047"/>
                    <a:pt x="2603" y="19515"/>
                  </a:cubicBezTo>
                  <a:cubicBezTo>
                    <a:pt x="3403" y="21316"/>
                    <a:pt x="4071" y="23184"/>
                    <a:pt x="4604" y="25119"/>
                  </a:cubicBezTo>
                  <a:cubicBezTo>
                    <a:pt x="4971" y="26487"/>
                    <a:pt x="7473" y="32824"/>
                    <a:pt x="8207" y="35126"/>
                  </a:cubicBezTo>
                  <a:cubicBezTo>
                    <a:pt x="8860" y="37145"/>
                    <a:pt x="12209" y="39930"/>
                    <a:pt x="13831" y="39930"/>
                  </a:cubicBezTo>
                  <a:cubicBezTo>
                    <a:pt x="14031" y="39930"/>
                    <a:pt x="14205" y="39888"/>
                    <a:pt x="14345" y="39796"/>
                  </a:cubicBezTo>
                  <a:cubicBezTo>
                    <a:pt x="15645" y="38962"/>
                    <a:pt x="21883" y="28788"/>
                    <a:pt x="21883" y="28788"/>
                  </a:cubicBezTo>
                  <a:lnTo>
                    <a:pt x="23184" y="34092"/>
                  </a:lnTo>
                  <a:lnTo>
                    <a:pt x="18781" y="45333"/>
                  </a:lnTo>
                  <a:cubicBezTo>
                    <a:pt x="23164" y="47269"/>
                    <a:pt x="27886" y="48257"/>
                    <a:pt x="32679" y="48257"/>
                  </a:cubicBezTo>
                  <a:cubicBezTo>
                    <a:pt x="33504" y="48257"/>
                    <a:pt x="34331" y="48228"/>
                    <a:pt x="35159" y="48169"/>
                  </a:cubicBezTo>
                  <a:cubicBezTo>
                    <a:pt x="44533" y="47535"/>
                    <a:pt x="46101" y="45067"/>
                    <a:pt x="46101" y="45067"/>
                  </a:cubicBezTo>
                  <a:cubicBezTo>
                    <a:pt x="45767" y="42998"/>
                    <a:pt x="45267" y="40964"/>
                    <a:pt x="44566" y="38996"/>
                  </a:cubicBezTo>
                  <a:cubicBezTo>
                    <a:pt x="43766" y="36694"/>
                    <a:pt x="41764" y="32357"/>
                    <a:pt x="41764" y="31824"/>
                  </a:cubicBezTo>
                  <a:cubicBezTo>
                    <a:pt x="41764" y="31257"/>
                    <a:pt x="43132" y="26020"/>
                    <a:pt x="43132" y="26020"/>
                  </a:cubicBezTo>
                  <a:cubicBezTo>
                    <a:pt x="43132" y="26020"/>
                    <a:pt x="50604" y="35593"/>
                    <a:pt x="52071" y="36127"/>
                  </a:cubicBezTo>
                  <a:cubicBezTo>
                    <a:pt x="52318" y="36222"/>
                    <a:pt x="52993" y="36262"/>
                    <a:pt x="53943" y="36262"/>
                  </a:cubicBezTo>
                  <a:cubicBezTo>
                    <a:pt x="58640" y="36262"/>
                    <a:pt x="70084" y="35293"/>
                    <a:pt x="70084" y="35293"/>
                  </a:cubicBezTo>
                  <a:cubicBezTo>
                    <a:pt x="70885" y="35693"/>
                    <a:pt x="71719" y="36027"/>
                    <a:pt x="72553" y="36327"/>
                  </a:cubicBezTo>
                  <a:cubicBezTo>
                    <a:pt x="73301" y="36520"/>
                    <a:pt x="75758" y="36661"/>
                    <a:pt x="77301" y="36661"/>
                  </a:cubicBezTo>
                  <a:cubicBezTo>
                    <a:pt x="77892" y="36661"/>
                    <a:pt x="78348" y="36640"/>
                    <a:pt x="78524" y="36594"/>
                  </a:cubicBezTo>
                  <a:cubicBezTo>
                    <a:pt x="79191" y="36394"/>
                    <a:pt x="78824" y="35760"/>
                    <a:pt x="78824" y="35760"/>
                  </a:cubicBezTo>
                  <a:lnTo>
                    <a:pt x="78824" y="35760"/>
                  </a:lnTo>
                  <a:cubicBezTo>
                    <a:pt x="78824" y="35760"/>
                    <a:pt x="78922" y="35765"/>
                    <a:pt x="79072" y="35765"/>
                  </a:cubicBezTo>
                  <a:cubicBezTo>
                    <a:pt x="79573" y="35765"/>
                    <a:pt x="80659" y="35706"/>
                    <a:pt x="80659" y="35193"/>
                  </a:cubicBezTo>
                  <a:cubicBezTo>
                    <a:pt x="80659" y="34826"/>
                    <a:pt x="80458" y="34492"/>
                    <a:pt x="80091" y="34359"/>
                  </a:cubicBezTo>
                  <a:lnTo>
                    <a:pt x="80091" y="34359"/>
                  </a:lnTo>
                  <a:cubicBezTo>
                    <a:pt x="80130" y="34366"/>
                    <a:pt x="80167" y="34369"/>
                    <a:pt x="80203" y="34369"/>
                  </a:cubicBezTo>
                  <a:cubicBezTo>
                    <a:pt x="80517" y="34369"/>
                    <a:pt x="80759" y="34121"/>
                    <a:pt x="80759" y="33792"/>
                  </a:cubicBezTo>
                  <a:cubicBezTo>
                    <a:pt x="80759" y="33158"/>
                    <a:pt x="80058" y="32991"/>
                    <a:pt x="80058" y="32991"/>
                  </a:cubicBezTo>
                  <a:cubicBezTo>
                    <a:pt x="80058" y="32991"/>
                    <a:pt x="80325" y="32624"/>
                    <a:pt x="79791" y="32257"/>
                  </a:cubicBezTo>
                  <a:cubicBezTo>
                    <a:pt x="79224" y="31890"/>
                    <a:pt x="75888" y="30523"/>
                    <a:pt x="75888" y="30523"/>
                  </a:cubicBezTo>
                  <a:cubicBezTo>
                    <a:pt x="75888" y="30523"/>
                    <a:pt x="77556" y="30323"/>
                    <a:pt x="77556" y="29789"/>
                  </a:cubicBezTo>
                  <a:cubicBezTo>
                    <a:pt x="77556" y="29529"/>
                    <a:pt x="76529" y="29424"/>
                    <a:pt x="75363" y="29424"/>
                  </a:cubicBezTo>
                  <a:cubicBezTo>
                    <a:pt x="73982" y="29424"/>
                    <a:pt x="72408" y="29572"/>
                    <a:pt x="72119" y="29789"/>
                  </a:cubicBezTo>
                  <a:cubicBezTo>
                    <a:pt x="71585" y="30156"/>
                    <a:pt x="69350" y="32291"/>
                    <a:pt x="69350" y="32291"/>
                  </a:cubicBezTo>
                  <a:cubicBezTo>
                    <a:pt x="69350" y="32291"/>
                    <a:pt x="57776" y="30990"/>
                    <a:pt x="56775" y="30623"/>
                  </a:cubicBezTo>
                  <a:cubicBezTo>
                    <a:pt x="55741" y="30223"/>
                    <a:pt x="53372" y="29589"/>
                    <a:pt x="53372" y="29589"/>
                  </a:cubicBezTo>
                  <a:cubicBezTo>
                    <a:pt x="53372" y="29589"/>
                    <a:pt x="47201" y="14178"/>
                    <a:pt x="45433" y="12410"/>
                  </a:cubicBezTo>
                  <a:cubicBezTo>
                    <a:pt x="43899" y="10842"/>
                    <a:pt x="41898" y="9875"/>
                    <a:pt x="39729" y="9675"/>
                  </a:cubicBezTo>
                  <a:cubicBezTo>
                    <a:pt x="38462" y="9508"/>
                    <a:pt x="37194" y="9208"/>
                    <a:pt x="35993" y="8841"/>
                  </a:cubicBezTo>
                  <a:lnTo>
                    <a:pt x="345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5299651" y="2452606"/>
              <a:ext cx="997948" cy="919537"/>
            </a:xfrm>
            <a:custGeom>
              <a:rect b="b" l="l" r="r" t="t"/>
              <a:pathLst>
                <a:path extrusionOk="0" h="48257" w="52372">
                  <a:moveTo>
                    <a:pt x="26886" y="1"/>
                  </a:moveTo>
                  <a:cubicBezTo>
                    <a:pt x="26886" y="1"/>
                    <a:pt x="23638" y="3971"/>
                    <a:pt x="19875" y="3971"/>
                  </a:cubicBezTo>
                  <a:cubicBezTo>
                    <a:pt x="19844" y="3971"/>
                    <a:pt x="19812" y="3971"/>
                    <a:pt x="19781" y="3970"/>
                  </a:cubicBezTo>
                  <a:lnTo>
                    <a:pt x="19781" y="3970"/>
                  </a:lnTo>
                  <a:cubicBezTo>
                    <a:pt x="20081" y="5305"/>
                    <a:pt x="20282" y="6706"/>
                    <a:pt x="20415" y="8073"/>
                  </a:cubicBezTo>
                  <a:cubicBezTo>
                    <a:pt x="20515" y="9574"/>
                    <a:pt x="18314" y="10008"/>
                    <a:pt x="18314" y="10008"/>
                  </a:cubicBezTo>
                  <a:cubicBezTo>
                    <a:pt x="18314" y="10008"/>
                    <a:pt x="11976" y="11776"/>
                    <a:pt x="11709" y="13044"/>
                  </a:cubicBezTo>
                  <a:cubicBezTo>
                    <a:pt x="11409" y="14345"/>
                    <a:pt x="5905" y="31824"/>
                    <a:pt x="5905" y="31824"/>
                  </a:cubicBezTo>
                  <a:cubicBezTo>
                    <a:pt x="5471" y="30990"/>
                    <a:pt x="4904" y="30223"/>
                    <a:pt x="4237" y="29555"/>
                  </a:cubicBezTo>
                  <a:lnTo>
                    <a:pt x="4237" y="29555"/>
                  </a:lnTo>
                  <a:lnTo>
                    <a:pt x="4270" y="29689"/>
                  </a:lnTo>
                  <a:lnTo>
                    <a:pt x="3870" y="30056"/>
                  </a:lnTo>
                  <a:lnTo>
                    <a:pt x="0" y="33692"/>
                  </a:lnTo>
                  <a:cubicBezTo>
                    <a:pt x="201" y="34259"/>
                    <a:pt x="367" y="34759"/>
                    <a:pt x="501" y="35126"/>
                  </a:cubicBezTo>
                  <a:cubicBezTo>
                    <a:pt x="1154" y="37175"/>
                    <a:pt x="4503" y="39964"/>
                    <a:pt x="6125" y="39964"/>
                  </a:cubicBezTo>
                  <a:cubicBezTo>
                    <a:pt x="6325" y="39964"/>
                    <a:pt x="6499" y="39921"/>
                    <a:pt x="6639" y="39829"/>
                  </a:cubicBezTo>
                  <a:cubicBezTo>
                    <a:pt x="7939" y="38996"/>
                    <a:pt x="14177" y="28788"/>
                    <a:pt x="14177" y="28788"/>
                  </a:cubicBezTo>
                  <a:lnTo>
                    <a:pt x="15478" y="34092"/>
                  </a:lnTo>
                  <a:lnTo>
                    <a:pt x="11075" y="45333"/>
                  </a:lnTo>
                  <a:cubicBezTo>
                    <a:pt x="15458" y="47269"/>
                    <a:pt x="20180" y="48257"/>
                    <a:pt x="24973" y="48257"/>
                  </a:cubicBezTo>
                  <a:cubicBezTo>
                    <a:pt x="25798" y="48257"/>
                    <a:pt x="26625" y="48228"/>
                    <a:pt x="27453" y="48169"/>
                  </a:cubicBezTo>
                  <a:cubicBezTo>
                    <a:pt x="36827" y="47535"/>
                    <a:pt x="38395" y="45067"/>
                    <a:pt x="38395" y="45067"/>
                  </a:cubicBezTo>
                  <a:cubicBezTo>
                    <a:pt x="37961" y="42732"/>
                    <a:pt x="37327" y="40430"/>
                    <a:pt x="36460" y="38228"/>
                  </a:cubicBezTo>
                  <a:cubicBezTo>
                    <a:pt x="35526" y="35993"/>
                    <a:pt x="34058" y="32357"/>
                    <a:pt x="34058" y="31824"/>
                  </a:cubicBezTo>
                  <a:cubicBezTo>
                    <a:pt x="34058" y="31257"/>
                    <a:pt x="35426" y="26020"/>
                    <a:pt x="35426" y="26020"/>
                  </a:cubicBezTo>
                  <a:cubicBezTo>
                    <a:pt x="35426" y="26020"/>
                    <a:pt x="42898" y="35593"/>
                    <a:pt x="44365" y="36127"/>
                  </a:cubicBezTo>
                  <a:cubicBezTo>
                    <a:pt x="44611" y="36222"/>
                    <a:pt x="45295" y="36262"/>
                    <a:pt x="46263" y="36262"/>
                  </a:cubicBezTo>
                  <a:cubicBezTo>
                    <a:pt x="47664" y="36262"/>
                    <a:pt x="49659" y="36178"/>
                    <a:pt x="51771" y="36060"/>
                  </a:cubicBezTo>
                  <a:lnTo>
                    <a:pt x="52371" y="31157"/>
                  </a:lnTo>
                  <a:cubicBezTo>
                    <a:pt x="51237" y="31023"/>
                    <a:pt x="50136" y="30856"/>
                    <a:pt x="49035" y="30623"/>
                  </a:cubicBezTo>
                  <a:cubicBezTo>
                    <a:pt x="48035" y="30256"/>
                    <a:pt x="45633" y="29622"/>
                    <a:pt x="45633" y="29622"/>
                  </a:cubicBezTo>
                  <a:cubicBezTo>
                    <a:pt x="45633" y="29622"/>
                    <a:pt x="39462" y="14178"/>
                    <a:pt x="37694" y="12410"/>
                  </a:cubicBezTo>
                  <a:cubicBezTo>
                    <a:pt x="36193" y="10875"/>
                    <a:pt x="34192" y="9908"/>
                    <a:pt x="32023" y="9675"/>
                  </a:cubicBezTo>
                  <a:cubicBezTo>
                    <a:pt x="30756" y="9508"/>
                    <a:pt x="29488" y="9208"/>
                    <a:pt x="28287" y="8841"/>
                  </a:cubicBezTo>
                  <a:lnTo>
                    <a:pt x="26886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5412152" y="3058993"/>
              <a:ext cx="26715" cy="39425"/>
            </a:xfrm>
            <a:custGeom>
              <a:rect b="b" l="l" r="r" t="t"/>
              <a:pathLst>
                <a:path extrusionOk="0" fill="none" h="2069" w="1402">
                  <a:moveTo>
                    <a:pt x="1" y="1"/>
                  </a:moveTo>
                  <a:cubicBezTo>
                    <a:pt x="534" y="668"/>
                    <a:pt x="968" y="1335"/>
                    <a:pt x="1402" y="2069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5974675" y="2867681"/>
              <a:ext cx="17188" cy="80736"/>
            </a:xfrm>
            <a:custGeom>
              <a:rect b="b" l="l" r="r" t="t"/>
              <a:pathLst>
                <a:path extrusionOk="0" fill="none" h="4237" w="902">
                  <a:moveTo>
                    <a:pt x="1" y="4237"/>
                  </a:moveTo>
                  <a:lnTo>
                    <a:pt x="901" y="0"/>
                  </a:ln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5533551" y="2895006"/>
              <a:ext cx="36262" cy="106174"/>
            </a:xfrm>
            <a:custGeom>
              <a:rect b="b" l="l" r="r" t="t"/>
              <a:pathLst>
                <a:path extrusionOk="0" fill="none" h="5572" w="1903">
                  <a:moveTo>
                    <a:pt x="1902" y="557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5256435" y="2774883"/>
              <a:ext cx="10823" cy="22885"/>
            </a:xfrm>
            <a:custGeom>
              <a:rect b="b" l="l" r="r" t="t"/>
              <a:pathLst>
                <a:path extrusionOk="0" fill="none" h="1201" w="568">
                  <a:moveTo>
                    <a:pt x="267" y="1201"/>
                  </a:moveTo>
                  <a:lnTo>
                    <a:pt x="0" y="567"/>
                  </a:lnTo>
                  <a:lnTo>
                    <a:pt x="567" y="0"/>
                  </a:ln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5220192" y="2731019"/>
              <a:ext cx="40701" cy="43884"/>
            </a:xfrm>
            <a:custGeom>
              <a:rect b="b" l="l" r="r" t="t"/>
              <a:pathLst>
                <a:path extrusionOk="0" fill="none" h="2303" w="2136">
                  <a:moveTo>
                    <a:pt x="2136" y="0"/>
                  </a:moveTo>
                  <a:lnTo>
                    <a:pt x="101" y="1735"/>
                  </a:lnTo>
                  <a:cubicBezTo>
                    <a:pt x="1" y="1935"/>
                    <a:pt x="68" y="2169"/>
                    <a:pt x="268" y="2302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533386" y="3034203"/>
              <a:ext cx="64863" cy="52782"/>
            </a:xfrm>
            <a:custGeom>
              <a:rect b="b" l="l" r="r" t="t"/>
              <a:pathLst>
                <a:path extrusionOk="0" fill="none" h="2770" w="3404">
                  <a:moveTo>
                    <a:pt x="3403" y="1"/>
                  </a:moveTo>
                  <a:lnTo>
                    <a:pt x="2035" y="568"/>
                  </a:lnTo>
                  <a:cubicBezTo>
                    <a:pt x="2035" y="568"/>
                    <a:pt x="2302" y="2403"/>
                    <a:pt x="1" y="2769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6610292" y="3069169"/>
              <a:ext cx="68045" cy="12729"/>
            </a:xfrm>
            <a:custGeom>
              <a:rect b="b" l="l" r="r" t="t"/>
              <a:pathLst>
                <a:path extrusionOk="0" fill="none" h="668" w="3571">
                  <a:moveTo>
                    <a:pt x="3570" y="668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6616028" y="3095865"/>
              <a:ext cx="62939" cy="12100"/>
            </a:xfrm>
            <a:custGeom>
              <a:rect b="b" l="l" r="r" t="t"/>
              <a:pathLst>
                <a:path extrusionOk="0" fill="none" h="635" w="3303">
                  <a:moveTo>
                    <a:pt x="3302" y="634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607129" y="3127001"/>
              <a:ext cx="47047" cy="7012"/>
            </a:xfrm>
            <a:custGeom>
              <a:rect b="b" l="l" r="r" t="t"/>
              <a:pathLst>
                <a:path extrusionOk="0" fill="none" h="368" w="2469">
                  <a:moveTo>
                    <a:pt x="2469" y="368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6600136" y="3062176"/>
              <a:ext cx="15911" cy="75667"/>
            </a:xfrm>
            <a:custGeom>
              <a:rect b="b" l="l" r="r" t="t"/>
              <a:pathLst>
                <a:path extrusionOk="0" fill="none" h="3971" w="835">
                  <a:moveTo>
                    <a:pt x="834" y="1"/>
                  </a:moveTo>
                  <a:cubicBezTo>
                    <a:pt x="834" y="1"/>
                    <a:pt x="834" y="2669"/>
                    <a:pt x="0" y="3970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5666403" y="2452606"/>
              <a:ext cx="180527" cy="291904"/>
            </a:xfrm>
            <a:custGeom>
              <a:rect b="b" l="l" r="r" t="t"/>
              <a:pathLst>
                <a:path extrusionOk="0" h="15319" w="9474">
                  <a:moveTo>
                    <a:pt x="7639" y="1"/>
                  </a:moveTo>
                  <a:cubicBezTo>
                    <a:pt x="7639" y="1"/>
                    <a:pt x="4391" y="3971"/>
                    <a:pt x="628" y="3971"/>
                  </a:cubicBezTo>
                  <a:cubicBezTo>
                    <a:pt x="597" y="3971"/>
                    <a:pt x="565" y="3971"/>
                    <a:pt x="534" y="3970"/>
                  </a:cubicBezTo>
                  <a:lnTo>
                    <a:pt x="534" y="3970"/>
                  </a:lnTo>
                  <a:cubicBezTo>
                    <a:pt x="834" y="5305"/>
                    <a:pt x="1035" y="6706"/>
                    <a:pt x="1168" y="8073"/>
                  </a:cubicBezTo>
                  <a:cubicBezTo>
                    <a:pt x="1235" y="8874"/>
                    <a:pt x="601" y="9408"/>
                    <a:pt x="1" y="9675"/>
                  </a:cubicBezTo>
                  <a:cubicBezTo>
                    <a:pt x="775" y="11286"/>
                    <a:pt x="2904" y="15318"/>
                    <a:pt x="5156" y="15318"/>
                  </a:cubicBezTo>
                  <a:cubicBezTo>
                    <a:pt x="5327" y="15318"/>
                    <a:pt x="5499" y="15295"/>
                    <a:pt x="5671" y="15245"/>
                  </a:cubicBezTo>
                  <a:cubicBezTo>
                    <a:pt x="7773" y="14678"/>
                    <a:pt x="8974" y="11109"/>
                    <a:pt x="9474" y="8974"/>
                  </a:cubicBezTo>
                  <a:cubicBezTo>
                    <a:pt x="9207" y="8907"/>
                    <a:pt x="9040" y="8841"/>
                    <a:pt x="9040" y="8841"/>
                  </a:cubicBezTo>
                  <a:lnTo>
                    <a:pt x="7639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5677207" y="2458970"/>
              <a:ext cx="137958" cy="152821"/>
            </a:xfrm>
            <a:custGeom>
              <a:rect b="b" l="l" r="r" t="t"/>
              <a:pathLst>
                <a:path extrusionOk="0" h="8020" w="7240">
                  <a:moveTo>
                    <a:pt x="6805" y="1"/>
                  </a:moveTo>
                  <a:cubicBezTo>
                    <a:pt x="5916" y="923"/>
                    <a:pt x="3169" y="3638"/>
                    <a:pt x="111" y="3638"/>
                  </a:cubicBezTo>
                  <a:cubicBezTo>
                    <a:pt x="74" y="3638"/>
                    <a:pt x="37" y="3637"/>
                    <a:pt x="1" y="3636"/>
                  </a:cubicBezTo>
                  <a:lnTo>
                    <a:pt x="1" y="3636"/>
                  </a:lnTo>
                  <a:cubicBezTo>
                    <a:pt x="267" y="5004"/>
                    <a:pt x="501" y="6372"/>
                    <a:pt x="634" y="7773"/>
                  </a:cubicBezTo>
                  <a:lnTo>
                    <a:pt x="634" y="7839"/>
                  </a:lnTo>
                  <a:cubicBezTo>
                    <a:pt x="1031" y="7961"/>
                    <a:pt x="1441" y="8020"/>
                    <a:pt x="1852" y="8020"/>
                  </a:cubicBezTo>
                  <a:cubicBezTo>
                    <a:pt x="2687" y="8020"/>
                    <a:pt x="3522" y="7775"/>
                    <a:pt x="4237" y="7306"/>
                  </a:cubicBezTo>
                  <a:cubicBezTo>
                    <a:pt x="6505" y="5671"/>
                    <a:pt x="7239" y="2202"/>
                    <a:pt x="7239" y="2202"/>
                  </a:cubicBezTo>
                  <a:lnTo>
                    <a:pt x="6805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5482065" y="2133301"/>
              <a:ext cx="451318" cy="403604"/>
            </a:xfrm>
            <a:custGeom>
              <a:rect b="b" l="l" r="r" t="t"/>
              <a:pathLst>
                <a:path extrusionOk="0" h="21181" w="23685">
                  <a:moveTo>
                    <a:pt x="12214" y="1"/>
                  </a:moveTo>
                  <a:cubicBezTo>
                    <a:pt x="8886" y="1"/>
                    <a:pt x="5735" y="677"/>
                    <a:pt x="4838" y="1814"/>
                  </a:cubicBezTo>
                  <a:cubicBezTo>
                    <a:pt x="3003" y="4216"/>
                    <a:pt x="5772" y="5984"/>
                    <a:pt x="5772" y="5984"/>
                  </a:cubicBezTo>
                  <a:cubicBezTo>
                    <a:pt x="5772" y="5984"/>
                    <a:pt x="5706" y="5980"/>
                    <a:pt x="5588" y="5980"/>
                  </a:cubicBezTo>
                  <a:cubicBezTo>
                    <a:pt x="4735" y="5980"/>
                    <a:pt x="1180" y="6186"/>
                    <a:pt x="535" y="9586"/>
                  </a:cubicBezTo>
                  <a:cubicBezTo>
                    <a:pt x="1" y="11654"/>
                    <a:pt x="1202" y="13756"/>
                    <a:pt x="3270" y="14356"/>
                  </a:cubicBezTo>
                  <a:cubicBezTo>
                    <a:pt x="3036" y="15590"/>
                    <a:pt x="3503" y="16858"/>
                    <a:pt x="4471" y="17659"/>
                  </a:cubicBezTo>
                  <a:cubicBezTo>
                    <a:pt x="5893" y="18910"/>
                    <a:pt x="9038" y="21181"/>
                    <a:pt x="12726" y="21181"/>
                  </a:cubicBezTo>
                  <a:cubicBezTo>
                    <a:pt x="13362" y="21181"/>
                    <a:pt x="14015" y="21113"/>
                    <a:pt x="14678" y="20961"/>
                  </a:cubicBezTo>
                  <a:cubicBezTo>
                    <a:pt x="19181" y="19960"/>
                    <a:pt x="23051" y="15357"/>
                    <a:pt x="22884" y="12588"/>
                  </a:cubicBezTo>
                  <a:cubicBezTo>
                    <a:pt x="22717" y="9820"/>
                    <a:pt x="21383" y="9286"/>
                    <a:pt x="21383" y="9286"/>
                  </a:cubicBezTo>
                  <a:cubicBezTo>
                    <a:pt x="21383" y="9286"/>
                    <a:pt x="23685" y="6250"/>
                    <a:pt x="21016" y="2648"/>
                  </a:cubicBezTo>
                  <a:cubicBezTo>
                    <a:pt x="19629" y="793"/>
                    <a:pt x="15817" y="1"/>
                    <a:pt x="12214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5585038" y="2305159"/>
              <a:ext cx="242837" cy="275383"/>
            </a:xfrm>
            <a:custGeom>
              <a:rect b="b" l="l" r="r" t="t"/>
              <a:pathLst>
                <a:path extrusionOk="0" h="14452" w="12744">
                  <a:moveTo>
                    <a:pt x="3770" y="0"/>
                  </a:moveTo>
                  <a:lnTo>
                    <a:pt x="1" y="3102"/>
                  </a:lnTo>
                  <a:cubicBezTo>
                    <a:pt x="1" y="3102"/>
                    <a:pt x="635" y="8473"/>
                    <a:pt x="2269" y="10608"/>
                  </a:cubicBezTo>
                  <a:cubicBezTo>
                    <a:pt x="3660" y="12492"/>
                    <a:pt x="5958" y="14451"/>
                    <a:pt x="7872" y="14451"/>
                  </a:cubicBezTo>
                  <a:cubicBezTo>
                    <a:pt x="8160" y="14451"/>
                    <a:pt x="8440" y="14407"/>
                    <a:pt x="8707" y="14310"/>
                  </a:cubicBezTo>
                  <a:cubicBezTo>
                    <a:pt x="10742" y="13543"/>
                    <a:pt x="12743" y="10174"/>
                    <a:pt x="12743" y="6772"/>
                  </a:cubicBezTo>
                  <a:cubicBezTo>
                    <a:pt x="12743" y="3336"/>
                    <a:pt x="12109" y="1601"/>
                    <a:pt x="12109" y="1601"/>
                  </a:cubicBezTo>
                  <a:cubicBezTo>
                    <a:pt x="12109" y="1601"/>
                    <a:pt x="5672" y="1601"/>
                    <a:pt x="3770" y="0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5743309" y="2376977"/>
              <a:ext cx="45160" cy="7641"/>
            </a:xfrm>
            <a:custGeom>
              <a:rect b="b" l="l" r="r" t="t"/>
              <a:pathLst>
                <a:path extrusionOk="0" fill="none" h="401" w="2370">
                  <a:moveTo>
                    <a:pt x="1" y="401"/>
                  </a:moveTo>
                  <a:cubicBezTo>
                    <a:pt x="1" y="401"/>
                    <a:pt x="1669" y="0"/>
                    <a:pt x="2369" y="401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5635896" y="2391592"/>
              <a:ext cx="41330" cy="22904"/>
            </a:xfrm>
            <a:custGeom>
              <a:rect b="b" l="l" r="r" t="t"/>
              <a:pathLst>
                <a:path extrusionOk="0" fill="none" h="1202" w="2169">
                  <a:moveTo>
                    <a:pt x="0" y="1202"/>
                  </a:moveTo>
                  <a:cubicBezTo>
                    <a:pt x="401" y="401"/>
                    <a:pt x="1301" y="1"/>
                    <a:pt x="2169" y="234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5615545" y="2347727"/>
              <a:ext cx="43884" cy="27363"/>
            </a:xfrm>
            <a:custGeom>
              <a:rect b="b" l="l" r="r" t="t"/>
              <a:pathLst>
                <a:path extrusionOk="0" fill="none" h="1436" w="2303">
                  <a:moveTo>
                    <a:pt x="1" y="1435"/>
                  </a:moveTo>
                  <a:cubicBezTo>
                    <a:pt x="368" y="501"/>
                    <a:pt x="1335" y="1"/>
                    <a:pt x="2303" y="168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5726159" y="2331207"/>
              <a:ext cx="58480" cy="17188"/>
            </a:xfrm>
            <a:custGeom>
              <a:rect b="b" l="l" r="r" t="t"/>
              <a:pathLst>
                <a:path extrusionOk="0" fill="none" h="902" w="3069">
                  <a:moveTo>
                    <a:pt x="0" y="534"/>
                  </a:moveTo>
                  <a:cubicBezTo>
                    <a:pt x="1001" y="1"/>
                    <a:pt x="2235" y="134"/>
                    <a:pt x="3069" y="901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5686735" y="2462781"/>
              <a:ext cx="81384" cy="48971"/>
            </a:xfrm>
            <a:custGeom>
              <a:rect b="b" l="l" r="r" t="t"/>
              <a:pathLst>
                <a:path extrusionOk="0" fill="none" h="2570" w="4271">
                  <a:moveTo>
                    <a:pt x="1" y="1202"/>
                  </a:moveTo>
                  <a:cubicBezTo>
                    <a:pt x="1" y="1202"/>
                    <a:pt x="2770" y="2569"/>
                    <a:pt x="4271" y="1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5700092" y="2429740"/>
              <a:ext cx="36890" cy="22885"/>
            </a:xfrm>
            <a:custGeom>
              <a:rect b="b" l="l" r="r" t="t"/>
              <a:pathLst>
                <a:path extrusionOk="0" fill="none" h="1201" w="1936">
                  <a:moveTo>
                    <a:pt x="0" y="367"/>
                  </a:moveTo>
                  <a:cubicBezTo>
                    <a:pt x="0" y="367"/>
                    <a:pt x="1001" y="1201"/>
                    <a:pt x="1935" y="0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5822768" y="2350147"/>
              <a:ext cx="43884" cy="76430"/>
            </a:xfrm>
            <a:custGeom>
              <a:rect b="b" l="l" r="r" t="t"/>
              <a:pathLst>
                <a:path extrusionOk="0" h="4011" w="2303">
                  <a:moveTo>
                    <a:pt x="946" y="0"/>
                  </a:moveTo>
                  <a:cubicBezTo>
                    <a:pt x="429" y="0"/>
                    <a:pt x="0" y="875"/>
                    <a:pt x="0" y="875"/>
                  </a:cubicBezTo>
                  <a:lnTo>
                    <a:pt x="301" y="4010"/>
                  </a:lnTo>
                  <a:cubicBezTo>
                    <a:pt x="301" y="4010"/>
                    <a:pt x="2302" y="1642"/>
                    <a:pt x="1535" y="441"/>
                  </a:cubicBezTo>
                  <a:cubicBezTo>
                    <a:pt x="1338" y="118"/>
                    <a:pt x="1136" y="0"/>
                    <a:pt x="946" y="0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5559619" y="2386504"/>
              <a:ext cx="48323" cy="75667"/>
            </a:xfrm>
            <a:custGeom>
              <a:rect b="b" l="l" r="r" t="t"/>
              <a:pathLst>
                <a:path extrusionOk="0" fill="none" h="3971" w="2536">
                  <a:moveTo>
                    <a:pt x="1602" y="635"/>
                  </a:moveTo>
                  <a:cubicBezTo>
                    <a:pt x="1602" y="635"/>
                    <a:pt x="1" y="1"/>
                    <a:pt x="101" y="1902"/>
                  </a:cubicBezTo>
                  <a:cubicBezTo>
                    <a:pt x="234" y="3770"/>
                    <a:pt x="2536" y="3970"/>
                    <a:pt x="2536" y="397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628090" y="1623123"/>
              <a:ext cx="1653917" cy="3063091"/>
            </a:xfrm>
            <a:custGeom>
              <a:rect b="b" l="l" r="r" t="t"/>
              <a:pathLst>
                <a:path extrusionOk="0" h="160750" w="86797">
                  <a:moveTo>
                    <a:pt x="1" y="1"/>
                  </a:moveTo>
                  <a:lnTo>
                    <a:pt x="1" y="160749"/>
                  </a:lnTo>
                  <a:lnTo>
                    <a:pt x="86796" y="160749"/>
                  </a:lnTo>
                  <a:lnTo>
                    <a:pt x="86796" y="1"/>
                  </a:lnTo>
                  <a:close/>
                </a:path>
              </a:pathLst>
            </a:custGeom>
            <a:gradFill>
              <a:gsLst>
                <a:gs pos="0">
                  <a:srgbClr val="D52B1E"/>
                </a:gs>
                <a:gs pos="55000">
                  <a:srgbClr val="005A9C"/>
                </a:gs>
                <a:gs pos="100000">
                  <a:srgbClr val="EFF1F3"/>
                </a:gs>
                <a:gs pos="100000">
                  <a:schemeClr val="accent2"/>
                </a:gs>
              </a:gsLst>
              <a:lin ang="540070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6628090" y="1623123"/>
              <a:ext cx="1653917" cy="190702"/>
            </a:xfrm>
            <a:custGeom>
              <a:rect b="b" l="l" r="r" t="t"/>
              <a:pathLst>
                <a:path extrusionOk="0" h="10008" w="86797">
                  <a:moveTo>
                    <a:pt x="1" y="1"/>
                  </a:moveTo>
                  <a:lnTo>
                    <a:pt x="1" y="10008"/>
                  </a:lnTo>
                  <a:lnTo>
                    <a:pt x="86796" y="10008"/>
                  </a:lnTo>
                  <a:lnTo>
                    <a:pt x="86796" y="1"/>
                  </a:lnTo>
                  <a:close/>
                </a:path>
              </a:pathLst>
            </a:custGeom>
            <a:gradFill>
              <a:gsLst>
                <a:gs pos="0">
                  <a:srgbClr val="D52B1E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6628090" y="1623123"/>
              <a:ext cx="1562377" cy="2725570"/>
            </a:xfrm>
            <a:custGeom>
              <a:rect b="b" l="l" r="r" t="t"/>
              <a:pathLst>
                <a:path extrusionOk="0" h="143037" w="81993">
                  <a:moveTo>
                    <a:pt x="60411" y="1"/>
                  </a:moveTo>
                  <a:lnTo>
                    <a:pt x="1" y="105343"/>
                  </a:lnTo>
                  <a:lnTo>
                    <a:pt x="1" y="143037"/>
                  </a:lnTo>
                  <a:lnTo>
                    <a:pt x="81993" y="1"/>
                  </a:lnTo>
                  <a:close/>
                </a:path>
              </a:pathLst>
            </a:custGeom>
            <a:gradFill>
              <a:gsLst>
                <a:gs pos="0">
                  <a:srgbClr val="D52B1E"/>
                </a:gs>
                <a:gs pos="55000">
                  <a:srgbClr val="005A9C"/>
                </a:gs>
                <a:gs pos="100000">
                  <a:srgbClr val="EFF1F3"/>
                </a:gs>
                <a:gs pos="100000">
                  <a:schemeClr val="accent2"/>
                </a:gs>
              </a:gsLst>
              <a:lin ang="540070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7259896" y="2858135"/>
              <a:ext cx="1022110" cy="1828080"/>
            </a:xfrm>
            <a:custGeom>
              <a:rect b="b" l="l" r="r" t="t"/>
              <a:pathLst>
                <a:path extrusionOk="0" h="95937" w="53640">
                  <a:moveTo>
                    <a:pt x="52205" y="1"/>
                  </a:moveTo>
                  <a:lnTo>
                    <a:pt x="1" y="92200"/>
                  </a:lnTo>
                  <a:lnTo>
                    <a:pt x="1435" y="95936"/>
                  </a:lnTo>
                  <a:lnTo>
                    <a:pt x="53639" y="95936"/>
                  </a:lnTo>
                  <a:lnTo>
                    <a:pt x="53639" y="1035"/>
                  </a:lnTo>
                  <a:lnTo>
                    <a:pt x="52205" y="1"/>
                  </a:lnTo>
                  <a:close/>
                </a:path>
              </a:pathLst>
            </a:custGeom>
            <a:gradFill>
              <a:gsLst>
                <a:gs pos="0">
                  <a:srgbClr val="D52B1E"/>
                </a:gs>
                <a:gs pos="55000">
                  <a:srgbClr val="005A9C"/>
                </a:gs>
                <a:gs pos="100000">
                  <a:srgbClr val="EFF1F3"/>
                </a:gs>
                <a:gs pos="100000">
                  <a:schemeClr val="accent2"/>
                </a:gs>
              </a:gsLst>
              <a:lin ang="540070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6612846" y="1467405"/>
              <a:ext cx="1739074" cy="3345925"/>
            </a:xfrm>
            <a:custGeom>
              <a:rect b="b" l="l" r="r" t="t"/>
              <a:pathLst>
                <a:path extrusionOk="0" h="175593" w="91266">
                  <a:moveTo>
                    <a:pt x="85995" y="11909"/>
                  </a:moveTo>
                  <a:lnTo>
                    <a:pt x="85995" y="165185"/>
                  </a:lnTo>
                  <a:lnTo>
                    <a:pt x="4003" y="165185"/>
                  </a:lnTo>
                  <a:lnTo>
                    <a:pt x="4003" y="11909"/>
                  </a:lnTo>
                  <a:close/>
                  <a:moveTo>
                    <a:pt x="6905" y="0"/>
                  </a:moveTo>
                  <a:cubicBezTo>
                    <a:pt x="3103" y="0"/>
                    <a:pt x="0" y="3102"/>
                    <a:pt x="0" y="6905"/>
                  </a:cubicBezTo>
                  <a:lnTo>
                    <a:pt x="0" y="168688"/>
                  </a:lnTo>
                  <a:cubicBezTo>
                    <a:pt x="0" y="172524"/>
                    <a:pt x="3103" y="175593"/>
                    <a:pt x="6905" y="175593"/>
                  </a:cubicBezTo>
                  <a:lnTo>
                    <a:pt x="83060" y="175593"/>
                  </a:lnTo>
                  <a:cubicBezTo>
                    <a:pt x="86896" y="175593"/>
                    <a:pt x="89998" y="172524"/>
                    <a:pt x="89998" y="168688"/>
                  </a:cubicBezTo>
                  <a:lnTo>
                    <a:pt x="89998" y="70284"/>
                  </a:lnTo>
                  <a:lnTo>
                    <a:pt x="90198" y="70284"/>
                  </a:lnTo>
                  <a:cubicBezTo>
                    <a:pt x="90765" y="70284"/>
                    <a:pt x="91265" y="69817"/>
                    <a:pt x="91265" y="69216"/>
                  </a:cubicBezTo>
                  <a:lnTo>
                    <a:pt x="91265" y="58509"/>
                  </a:lnTo>
                  <a:cubicBezTo>
                    <a:pt x="91265" y="57908"/>
                    <a:pt x="90765" y="57441"/>
                    <a:pt x="90198" y="57441"/>
                  </a:cubicBezTo>
                  <a:lnTo>
                    <a:pt x="89998" y="57441"/>
                  </a:lnTo>
                  <a:lnTo>
                    <a:pt x="89998" y="55040"/>
                  </a:lnTo>
                  <a:lnTo>
                    <a:pt x="90198" y="55040"/>
                  </a:lnTo>
                  <a:cubicBezTo>
                    <a:pt x="90765" y="55040"/>
                    <a:pt x="91265" y="54573"/>
                    <a:pt x="91265" y="53972"/>
                  </a:cubicBezTo>
                  <a:lnTo>
                    <a:pt x="91265" y="43265"/>
                  </a:lnTo>
                  <a:cubicBezTo>
                    <a:pt x="91265" y="42664"/>
                    <a:pt x="90765" y="42197"/>
                    <a:pt x="90198" y="42197"/>
                  </a:cubicBezTo>
                  <a:cubicBezTo>
                    <a:pt x="90165" y="42180"/>
                    <a:pt x="90131" y="42172"/>
                    <a:pt x="90098" y="42172"/>
                  </a:cubicBezTo>
                  <a:cubicBezTo>
                    <a:pt x="90065" y="42172"/>
                    <a:pt x="90031" y="42180"/>
                    <a:pt x="89998" y="42197"/>
                  </a:cubicBezTo>
                  <a:lnTo>
                    <a:pt x="89998" y="39795"/>
                  </a:lnTo>
                  <a:lnTo>
                    <a:pt x="90198" y="39795"/>
                  </a:lnTo>
                  <a:cubicBezTo>
                    <a:pt x="90765" y="39795"/>
                    <a:pt x="91265" y="39328"/>
                    <a:pt x="91265" y="38728"/>
                  </a:cubicBezTo>
                  <a:lnTo>
                    <a:pt x="91265" y="28020"/>
                  </a:lnTo>
                  <a:cubicBezTo>
                    <a:pt x="91265" y="27420"/>
                    <a:pt x="90765" y="26953"/>
                    <a:pt x="90198" y="26953"/>
                  </a:cubicBezTo>
                  <a:cubicBezTo>
                    <a:pt x="90165" y="26936"/>
                    <a:pt x="90131" y="26928"/>
                    <a:pt x="90098" y="26928"/>
                  </a:cubicBezTo>
                  <a:cubicBezTo>
                    <a:pt x="90065" y="26928"/>
                    <a:pt x="90031" y="26936"/>
                    <a:pt x="89998" y="26953"/>
                  </a:cubicBezTo>
                  <a:lnTo>
                    <a:pt x="89998" y="6905"/>
                  </a:lnTo>
                  <a:cubicBezTo>
                    <a:pt x="89998" y="3102"/>
                    <a:pt x="86896" y="0"/>
                    <a:pt x="8306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6776134" y="1983222"/>
              <a:ext cx="1429525" cy="553014"/>
            </a:xfrm>
            <a:custGeom>
              <a:rect b="b" l="l" r="r" t="t"/>
              <a:pathLst>
                <a:path extrusionOk="0" h="29022" w="75021">
                  <a:moveTo>
                    <a:pt x="2669" y="1"/>
                  </a:moveTo>
                  <a:cubicBezTo>
                    <a:pt x="1201" y="1"/>
                    <a:pt x="0" y="1202"/>
                    <a:pt x="0" y="2669"/>
                  </a:cubicBezTo>
                  <a:lnTo>
                    <a:pt x="0" y="26353"/>
                  </a:lnTo>
                  <a:cubicBezTo>
                    <a:pt x="0" y="27821"/>
                    <a:pt x="1201" y="29022"/>
                    <a:pt x="2669" y="29022"/>
                  </a:cubicBezTo>
                  <a:lnTo>
                    <a:pt x="72352" y="29022"/>
                  </a:lnTo>
                  <a:cubicBezTo>
                    <a:pt x="73819" y="29022"/>
                    <a:pt x="75020" y="27821"/>
                    <a:pt x="75020" y="26353"/>
                  </a:cubicBezTo>
                  <a:lnTo>
                    <a:pt x="75020" y="2669"/>
                  </a:lnTo>
                  <a:cubicBezTo>
                    <a:pt x="75020" y="1202"/>
                    <a:pt x="73819" y="1"/>
                    <a:pt x="72352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7087010" y="2178101"/>
              <a:ext cx="71856" cy="172905"/>
            </a:xfrm>
            <a:custGeom>
              <a:rect b="b" l="l" r="r" t="t"/>
              <a:pathLst>
                <a:path extrusionOk="0" h="9074" w="3771">
                  <a:moveTo>
                    <a:pt x="1368" y="0"/>
                  </a:moveTo>
                  <a:lnTo>
                    <a:pt x="1368" y="568"/>
                  </a:lnTo>
                  <a:cubicBezTo>
                    <a:pt x="468" y="768"/>
                    <a:pt x="34" y="1435"/>
                    <a:pt x="34" y="2536"/>
                  </a:cubicBezTo>
                  <a:cubicBezTo>
                    <a:pt x="34" y="4837"/>
                    <a:pt x="2503" y="4904"/>
                    <a:pt x="2503" y="6572"/>
                  </a:cubicBezTo>
                  <a:cubicBezTo>
                    <a:pt x="2503" y="7172"/>
                    <a:pt x="2236" y="7372"/>
                    <a:pt x="1835" y="7372"/>
                  </a:cubicBezTo>
                  <a:cubicBezTo>
                    <a:pt x="1435" y="7372"/>
                    <a:pt x="1202" y="7172"/>
                    <a:pt x="1202" y="6572"/>
                  </a:cubicBezTo>
                  <a:lnTo>
                    <a:pt x="1202" y="5938"/>
                  </a:lnTo>
                  <a:lnTo>
                    <a:pt x="1" y="5938"/>
                  </a:lnTo>
                  <a:lnTo>
                    <a:pt x="1" y="6505"/>
                  </a:lnTo>
                  <a:cubicBezTo>
                    <a:pt x="1" y="7606"/>
                    <a:pt x="468" y="8306"/>
                    <a:pt x="1368" y="8473"/>
                  </a:cubicBezTo>
                  <a:lnTo>
                    <a:pt x="1368" y="9074"/>
                  </a:lnTo>
                  <a:lnTo>
                    <a:pt x="2402" y="9074"/>
                  </a:lnTo>
                  <a:lnTo>
                    <a:pt x="2402" y="8473"/>
                  </a:lnTo>
                  <a:cubicBezTo>
                    <a:pt x="3303" y="8306"/>
                    <a:pt x="3770" y="7606"/>
                    <a:pt x="3770" y="6505"/>
                  </a:cubicBezTo>
                  <a:cubicBezTo>
                    <a:pt x="3770" y="4203"/>
                    <a:pt x="1302" y="4137"/>
                    <a:pt x="1302" y="2469"/>
                  </a:cubicBezTo>
                  <a:cubicBezTo>
                    <a:pt x="1302" y="1902"/>
                    <a:pt x="1535" y="1668"/>
                    <a:pt x="1935" y="1668"/>
                  </a:cubicBezTo>
                  <a:cubicBezTo>
                    <a:pt x="2336" y="1668"/>
                    <a:pt x="2569" y="1902"/>
                    <a:pt x="2569" y="2469"/>
                  </a:cubicBezTo>
                  <a:lnTo>
                    <a:pt x="2569" y="2802"/>
                  </a:lnTo>
                  <a:lnTo>
                    <a:pt x="3770" y="2802"/>
                  </a:lnTo>
                  <a:lnTo>
                    <a:pt x="3770" y="2569"/>
                  </a:lnTo>
                  <a:cubicBezTo>
                    <a:pt x="3770" y="1468"/>
                    <a:pt x="3303" y="768"/>
                    <a:pt x="2402" y="601"/>
                  </a:cubicBezTo>
                  <a:lnTo>
                    <a:pt x="24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7189983" y="2186999"/>
              <a:ext cx="42607" cy="153831"/>
            </a:xfrm>
            <a:custGeom>
              <a:rect b="b" l="l" r="r" t="t"/>
              <a:pathLst>
                <a:path extrusionOk="0" h="8073" w="2236">
                  <a:moveTo>
                    <a:pt x="1402" y="0"/>
                  </a:moveTo>
                  <a:cubicBezTo>
                    <a:pt x="1201" y="568"/>
                    <a:pt x="968" y="1035"/>
                    <a:pt x="1" y="1035"/>
                  </a:cubicBezTo>
                  <a:lnTo>
                    <a:pt x="1" y="1935"/>
                  </a:lnTo>
                  <a:lnTo>
                    <a:pt x="1001" y="1935"/>
                  </a:lnTo>
                  <a:lnTo>
                    <a:pt x="1001" y="8073"/>
                  </a:lnTo>
                  <a:lnTo>
                    <a:pt x="2236" y="8073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7260544" y="2186999"/>
              <a:ext cx="71837" cy="155737"/>
            </a:xfrm>
            <a:custGeom>
              <a:rect b="b" l="l" r="r" t="t"/>
              <a:pathLst>
                <a:path extrusionOk="0" h="8173" w="3770">
                  <a:moveTo>
                    <a:pt x="234" y="0"/>
                  </a:moveTo>
                  <a:lnTo>
                    <a:pt x="0" y="4704"/>
                  </a:lnTo>
                  <a:lnTo>
                    <a:pt x="1201" y="4704"/>
                  </a:lnTo>
                  <a:lnTo>
                    <a:pt x="1201" y="4437"/>
                  </a:lnTo>
                  <a:cubicBezTo>
                    <a:pt x="1201" y="3870"/>
                    <a:pt x="1468" y="3636"/>
                    <a:pt x="1868" y="3636"/>
                  </a:cubicBezTo>
                  <a:cubicBezTo>
                    <a:pt x="2269" y="3636"/>
                    <a:pt x="2535" y="3870"/>
                    <a:pt x="2535" y="4437"/>
                  </a:cubicBezTo>
                  <a:lnTo>
                    <a:pt x="2535" y="6205"/>
                  </a:lnTo>
                  <a:cubicBezTo>
                    <a:pt x="2535" y="6805"/>
                    <a:pt x="2269" y="7006"/>
                    <a:pt x="1868" y="7006"/>
                  </a:cubicBezTo>
                  <a:cubicBezTo>
                    <a:pt x="1468" y="7006"/>
                    <a:pt x="1201" y="6805"/>
                    <a:pt x="1201" y="6205"/>
                  </a:cubicBezTo>
                  <a:lnTo>
                    <a:pt x="1201" y="5471"/>
                  </a:lnTo>
                  <a:lnTo>
                    <a:pt x="0" y="5471"/>
                  </a:lnTo>
                  <a:lnTo>
                    <a:pt x="0" y="6138"/>
                  </a:lnTo>
                  <a:cubicBezTo>
                    <a:pt x="0" y="7439"/>
                    <a:pt x="634" y="8173"/>
                    <a:pt x="1902" y="8173"/>
                  </a:cubicBezTo>
                  <a:cubicBezTo>
                    <a:pt x="3136" y="8173"/>
                    <a:pt x="3770" y="7439"/>
                    <a:pt x="3770" y="6172"/>
                  </a:cubicBezTo>
                  <a:lnTo>
                    <a:pt x="3770" y="4370"/>
                  </a:lnTo>
                  <a:cubicBezTo>
                    <a:pt x="3770" y="3169"/>
                    <a:pt x="3303" y="2536"/>
                    <a:pt x="2369" y="2536"/>
                  </a:cubicBezTo>
                  <a:cubicBezTo>
                    <a:pt x="2341" y="2534"/>
                    <a:pt x="2314" y="2532"/>
                    <a:pt x="2286" y="2532"/>
                  </a:cubicBezTo>
                  <a:cubicBezTo>
                    <a:pt x="1881" y="2532"/>
                    <a:pt x="1487" y="2759"/>
                    <a:pt x="1268" y="3103"/>
                  </a:cubicBezTo>
                  <a:lnTo>
                    <a:pt x="1368" y="1201"/>
                  </a:lnTo>
                  <a:lnTo>
                    <a:pt x="3569" y="1201"/>
                  </a:lnTo>
                  <a:lnTo>
                    <a:pt x="35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7348883" y="2317298"/>
              <a:ext cx="22904" cy="45160"/>
            </a:xfrm>
            <a:custGeom>
              <a:rect b="b" l="l" r="r" t="t"/>
              <a:pathLst>
                <a:path extrusionOk="0" h="2370" w="1202">
                  <a:moveTo>
                    <a:pt x="1" y="1"/>
                  </a:moveTo>
                  <a:lnTo>
                    <a:pt x="1" y="1235"/>
                  </a:lnTo>
                  <a:lnTo>
                    <a:pt x="468" y="1235"/>
                  </a:lnTo>
                  <a:lnTo>
                    <a:pt x="134" y="2369"/>
                  </a:lnTo>
                  <a:lnTo>
                    <a:pt x="635" y="2369"/>
                  </a:lnTo>
                  <a:lnTo>
                    <a:pt x="1202" y="1102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7387660" y="2185723"/>
              <a:ext cx="73114" cy="157013"/>
            </a:xfrm>
            <a:custGeom>
              <a:rect b="b" l="l" r="r" t="t"/>
              <a:pathLst>
                <a:path extrusionOk="0" h="8240" w="3837">
                  <a:moveTo>
                    <a:pt x="1902" y="4037"/>
                  </a:moveTo>
                  <a:cubicBezTo>
                    <a:pt x="2302" y="4037"/>
                    <a:pt x="2569" y="4270"/>
                    <a:pt x="2569" y="4838"/>
                  </a:cubicBezTo>
                  <a:lnTo>
                    <a:pt x="2569" y="6272"/>
                  </a:lnTo>
                  <a:cubicBezTo>
                    <a:pt x="2569" y="6872"/>
                    <a:pt x="2302" y="7073"/>
                    <a:pt x="1902" y="7073"/>
                  </a:cubicBezTo>
                  <a:cubicBezTo>
                    <a:pt x="1502" y="7073"/>
                    <a:pt x="1268" y="6872"/>
                    <a:pt x="1268" y="6272"/>
                  </a:cubicBezTo>
                  <a:lnTo>
                    <a:pt x="1268" y="4838"/>
                  </a:lnTo>
                  <a:lnTo>
                    <a:pt x="1302" y="4838"/>
                  </a:lnTo>
                  <a:cubicBezTo>
                    <a:pt x="1302" y="4270"/>
                    <a:pt x="1502" y="4037"/>
                    <a:pt x="1902" y="4037"/>
                  </a:cubicBezTo>
                  <a:close/>
                  <a:moveTo>
                    <a:pt x="1935" y="1"/>
                  </a:moveTo>
                  <a:cubicBezTo>
                    <a:pt x="634" y="1"/>
                    <a:pt x="1" y="735"/>
                    <a:pt x="1" y="2102"/>
                  </a:cubicBezTo>
                  <a:lnTo>
                    <a:pt x="1" y="6205"/>
                  </a:lnTo>
                  <a:cubicBezTo>
                    <a:pt x="1" y="7506"/>
                    <a:pt x="668" y="8240"/>
                    <a:pt x="1935" y="8240"/>
                  </a:cubicBezTo>
                  <a:cubicBezTo>
                    <a:pt x="3170" y="8240"/>
                    <a:pt x="3837" y="7506"/>
                    <a:pt x="3837" y="6205"/>
                  </a:cubicBezTo>
                  <a:lnTo>
                    <a:pt x="3837" y="4737"/>
                  </a:lnTo>
                  <a:cubicBezTo>
                    <a:pt x="3837" y="3570"/>
                    <a:pt x="3370" y="2903"/>
                    <a:pt x="2436" y="2903"/>
                  </a:cubicBezTo>
                  <a:cubicBezTo>
                    <a:pt x="2410" y="2901"/>
                    <a:pt x="2385" y="2900"/>
                    <a:pt x="2360" y="2900"/>
                  </a:cubicBezTo>
                  <a:cubicBezTo>
                    <a:pt x="1889" y="2900"/>
                    <a:pt x="1458" y="3192"/>
                    <a:pt x="1268" y="3603"/>
                  </a:cubicBezTo>
                  <a:lnTo>
                    <a:pt x="1268" y="2136"/>
                  </a:lnTo>
                  <a:cubicBezTo>
                    <a:pt x="1268" y="1368"/>
                    <a:pt x="1568" y="1168"/>
                    <a:pt x="1969" y="1168"/>
                  </a:cubicBezTo>
                  <a:cubicBezTo>
                    <a:pt x="2369" y="1168"/>
                    <a:pt x="2636" y="1368"/>
                    <a:pt x="2636" y="1935"/>
                  </a:cubicBezTo>
                  <a:lnTo>
                    <a:pt x="2636" y="2236"/>
                  </a:lnTo>
                  <a:lnTo>
                    <a:pt x="3803" y="2236"/>
                  </a:lnTo>
                  <a:lnTo>
                    <a:pt x="3803" y="2036"/>
                  </a:lnTo>
                  <a:cubicBezTo>
                    <a:pt x="3803" y="735"/>
                    <a:pt x="3203" y="1"/>
                    <a:pt x="19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7475370" y="2186999"/>
              <a:ext cx="71856" cy="153831"/>
            </a:xfrm>
            <a:custGeom>
              <a:rect b="b" l="l" r="r" t="t"/>
              <a:pathLst>
                <a:path extrusionOk="0" h="8073" w="3771">
                  <a:moveTo>
                    <a:pt x="3770" y="0"/>
                  </a:moveTo>
                  <a:lnTo>
                    <a:pt x="1" y="34"/>
                  </a:lnTo>
                  <a:lnTo>
                    <a:pt x="1" y="1201"/>
                  </a:lnTo>
                  <a:lnTo>
                    <a:pt x="2503" y="1201"/>
                  </a:lnTo>
                  <a:lnTo>
                    <a:pt x="668" y="8073"/>
                  </a:lnTo>
                  <a:lnTo>
                    <a:pt x="1902" y="8073"/>
                  </a:lnTo>
                  <a:lnTo>
                    <a:pt x="3770" y="1135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7559917" y="2185723"/>
              <a:ext cx="75648" cy="157013"/>
            </a:xfrm>
            <a:custGeom>
              <a:rect b="b" l="l" r="r" t="t"/>
              <a:pathLst>
                <a:path extrusionOk="0" h="8240" w="3970">
                  <a:moveTo>
                    <a:pt x="2002" y="1135"/>
                  </a:moveTo>
                  <a:cubicBezTo>
                    <a:pt x="2402" y="1135"/>
                    <a:pt x="2702" y="1335"/>
                    <a:pt x="2702" y="2036"/>
                  </a:cubicBezTo>
                  <a:lnTo>
                    <a:pt x="2702" y="2503"/>
                  </a:lnTo>
                  <a:cubicBezTo>
                    <a:pt x="2702" y="3136"/>
                    <a:pt x="2402" y="3336"/>
                    <a:pt x="2002" y="3336"/>
                  </a:cubicBezTo>
                  <a:cubicBezTo>
                    <a:pt x="1568" y="3336"/>
                    <a:pt x="1268" y="3136"/>
                    <a:pt x="1268" y="2503"/>
                  </a:cubicBezTo>
                  <a:lnTo>
                    <a:pt x="1268" y="2036"/>
                  </a:lnTo>
                  <a:cubicBezTo>
                    <a:pt x="1268" y="1335"/>
                    <a:pt x="1602" y="1135"/>
                    <a:pt x="2002" y="1135"/>
                  </a:cubicBezTo>
                  <a:close/>
                  <a:moveTo>
                    <a:pt x="2002" y="4504"/>
                  </a:moveTo>
                  <a:cubicBezTo>
                    <a:pt x="2436" y="4504"/>
                    <a:pt x="2702" y="4771"/>
                    <a:pt x="2702" y="5438"/>
                  </a:cubicBezTo>
                  <a:lnTo>
                    <a:pt x="2702" y="6172"/>
                  </a:lnTo>
                  <a:cubicBezTo>
                    <a:pt x="2702" y="6906"/>
                    <a:pt x="2402" y="7106"/>
                    <a:pt x="2002" y="7106"/>
                  </a:cubicBezTo>
                  <a:cubicBezTo>
                    <a:pt x="1602" y="7106"/>
                    <a:pt x="1268" y="6872"/>
                    <a:pt x="1268" y="6172"/>
                  </a:cubicBezTo>
                  <a:lnTo>
                    <a:pt x="1268" y="5438"/>
                  </a:lnTo>
                  <a:cubicBezTo>
                    <a:pt x="1268" y="4771"/>
                    <a:pt x="1535" y="4504"/>
                    <a:pt x="2002" y="4504"/>
                  </a:cubicBezTo>
                  <a:close/>
                  <a:moveTo>
                    <a:pt x="2002" y="1"/>
                  </a:moveTo>
                  <a:cubicBezTo>
                    <a:pt x="701" y="1"/>
                    <a:pt x="0" y="735"/>
                    <a:pt x="0" y="2036"/>
                  </a:cubicBezTo>
                  <a:lnTo>
                    <a:pt x="0" y="2269"/>
                  </a:lnTo>
                  <a:cubicBezTo>
                    <a:pt x="0" y="3070"/>
                    <a:pt x="267" y="3603"/>
                    <a:pt x="801" y="3904"/>
                  </a:cubicBezTo>
                  <a:cubicBezTo>
                    <a:pt x="234" y="4204"/>
                    <a:pt x="0" y="4804"/>
                    <a:pt x="0" y="5571"/>
                  </a:cubicBezTo>
                  <a:lnTo>
                    <a:pt x="0" y="6205"/>
                  </a:lnTo>
                  <a:cubicBezTo>
                    <a:pt x="0" y="7506"/>
                    <a:pt x="701" y="8240"/>
                    <a:pt x="2002" y="8240"/>
                  </a:cubicBezTo>
                  <a:cubicBezTo>
                    <a:pt x="3269" y="8240"/>
                    <a:pt x="3970" y="7506"/>
                    <a:pt x="3970" y="6205"/>
                  </a:cubicBezTo>
                  <a:lnTo>
                    <a:pt x="3970" y="5571"/>
                  </a:lnTo>
                  <a:cubicBezTo>
                    <a:pt x="3970" y="4804"/>
                    <a:pt x="3736" y="4204"/>
                    <a:pt x="3203" y="3904"/>
                  </a:cubicBezTo>
                  <a:cubicBezTo>
                    <a:pt x="3703" y="3603"/>
                    <a:pt x="3970" y="3070"/>
                    <a:pt x="3970" y="2269"/>
                  </a:cubicBezTo>
                  <a:lnTo>
                    <a:pt x="3970" y="2036"/>
                  </a:lnTo>
                  <a:cubicBezTo>
                    <a:pt x="3970" y="735"/>
                    <a:pt x="3269" y="1"/>
                    <a:pt x="2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7650181" y="2317298"/>
              <a:ext cx="22904" cy="23533"/>
            </a:xfrm>
            <a:custGeom>
              <a:rect b="b" l="l" r="r" t="t"/>
              <a:pathLst>
                <a:path extrusionOk="0" h="1235" w="1202">
                  <a:moveTo>
                    <a:pt x="0" y="1"/>
                  </a:moveTo>
                  <a:lnTo>
                    <a:pt x="0" y="1235"/>
                  </a:lnTo>
                  <a:lnTo>
                    <a:pt x="1201" y="1235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7690863" y="2185723"/>
              <a:ext cx="71837" cy="155108"/>
            </a:xfrm>
            <a:custGeom>
              <a:rect b="b" l="l" r="r" t="t"/>
              <a:pathLst>
                <a:path extrusionOk="0" h="8140" w="3770">
                  <a:moveTo>
                    <a:pt x="1868" y="1"/>
                  </a:moveTo>
                  <a:cubicBezTo>
                    <a:pt x="634" y="1"/>
                    <a:pt x="0" y="735"/>
                    <a:pt x="0" y="2002"/>
                  </a:cubicBezTo>
                  <a:lnTo>
                    <a:pt x="0" y="2803"/>
                  </a:lnTo>
                  <a:lnTo>
                    <a:pt x="1201" y="2803"/>
                  </a:lnTo>
                  <a:lnTo>
                    <a:pt x="1201" y="1935"/>
                  </a:lnTo>
                  <a:cubicBezTo>
                    <a:pt x="1201" y="1368"/>
                    <a:pt x="1434" y="1135"/>
                    <a:pt x="1835" y="1135"/>
                  </a:cubicBezTo>
                  <a:cubicBezTo>
                    <a:pt x="2268" y="1135"/>
                    <a:pt x="2502" y="1335"/>
                    <a:pt x="2502" y="2069"/>
                  </a:cubicBezTo>
                  <a:cubicBezTo>
                    <a:pt x="2502" y="4371"/>
                    <a:pt x="0" y="4771"/>
                    <a:pt x="0" y="7139"/>
                  </a:cubicBezTo>
                  <a:lnTo>
                    <a:pt x="0" y="8140"/>
                  </a:lnTo>
                  <a:lnTo>
                    <a:pt x="3669" y="8140"/>
                  </a:lnTo>
                  <a:lnTo>
                    <a:pt x="3669" y="6972"/>
                  </a:lnTo>
                  <a:lnTo>
                    <a:pt x="1268" y="6972"/>
                  </a:lnTo>
                  <a:cubicBezTo>
                    <a:pt x="1268" y="6939"/>
                    <a:pt x="1268" y="6872"/>
                    <a:pt x="1268" y="6806"/>
                  </a:cubicBezTo>
                  <a:cubicBezTo>
                    <a:pt x="1268" y="5505"/>
                    <a:pt x="3769" y="4537"/>
                    <a:pt x="3769" y="2002"/>
                  </a:cubicBezTo>
                  <a:cubicBezTo>
                    <a:pt x="3769" y="735"/>
                    <a:pt x="3136" y="1"/>
                    <a:pt x="1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7776020" y="2185723"/>
              <a:ext cx="73114" cy="157013"/>
            </a:xfrm>
            <a:custGeom>
              <a:rect b="b" l="l" r="r" t="t"/>
              <a:pathLst>
                <a:path extrusionOk="0" h="8240" w="3837">
                  <a:moveTo>
                    <a:pt x="1902" y="4037"/>
                  </a:moveTo>
                  <a:cubicBezTo>
                    <a:pt x="2303" y="4037"/>
                    <a:pt x="2569" y="4270"/>
                    <a:pt x="2569" y="4838"/>
                  </a:cubicBezTo>
                  <a:lnTo>
                    <a:pt x="2569" y="6272"/>
                  </a:lnTo>
                  <a:cubicBezTo>
                    <a:pt x="2569" y="6872"/>
                    <a:pt x="2303" y="7073"/>
                    <a:pt x="1902" y="7073"/>
                  </a:cubicBezTo>
                  <a:cubicBezTo>
                    <a:pt x="1502" y="7073"/>
                    <a:pt x="1268" y="6872"/>
                    <a:pt x="1268" y="6272"/>
                  </a:cubicBezTo>
                  <a:lnTo>
                    <a:pt x="1268" y="4838"/>
                  </a:lnTo>
                  <a:cubicBezTo>
                    <a:pt x="1268" y="4270"/>
                    <a:pt x="1502" y="4037"/>
                    <a:pt x="1902" y="4037"/>
                  </a:cubicBezTo>
                  <a:close/>
                  <a:moveTo>
                    <a:pt x="1936" y="1"/>
                  </a:moveTo>
                  <a:cubicBezTo>
                    <a:pt x="635" y="1"/>
                    <a:pt x="1" y="735"/>
                    <a:pt x="1" y="2102"/>
                  </a:cubicBezTo>
                  <a:lnTo>
                    <a:pt x="1" y="6205"/>
                  </a:lnTo>
                  <a:cubicBezTo>
                    <a:pt x="1" y="7506"/>
                    <a:pt x="668" y="8240"/>
                    <a:pt x="1936" y="8240"/>
                  </a:cubicBezTo>
                  <a:cubicBezTo>
                    <a:pt x="3170" y="8240"/>
                    <a:pt x="3837" y="7506"/>
                    <a:pt x="3837" y="6205"/>
                  </a:cubicBezTo>
                  <a:lnTo>
                    <a:pt x="3837" y="4737"/>
                  </a:lnTo>
                  <a:cubicBezTo>
                    <a:pt x="3837" y="3570"/>
                    <a:pt x="3370" y="2903"/>
                    <a:pt x="2436" y="2903"/>
                  </a:cubicBezTo>
                  <a:cubicBezTo>
                    <a:pt x="2411" y="2901"/>
                    <a:pt x="2385" y="2900"/>
                    <a:pt x="2360" y="2900"/>
                  </a:cubicBezTo>
                  <a:cubicBezTo>
                    <a:pt x="1889" y="2900"/>
                    <a:pt x="1458" y="3192"/>
                    <a:pt x="1268" y="3603"/>
                  </a:cubicBezTo>
                  <a:lnTo>
                    <a:pt x="1268" y="2136"/>
                  </a:lnTo>
                  <a:cubicBezTo>
                    <a:pt x="1268" y="1368"/>
                    <a:pt x="1569" y="1168"/>
                    <a:pt x="1969" y="1168"/>
                  </a:cubicBezTo>
                  <a:cubicBezTo>
                    <a:pt x="2369" y="1168"/>
                    <a:pt x="2636" y="1368"/>
                    <a:pt x="2636" y="1935"/>
                  </a:cubicBezTo>
                  <a:lnTo>
                    <a:pt x="2636" y="2236"/>
                  </a:lnTo>
                  <a:lnTo>
                    <a:pt x="3837" y="2236"/>
                  </a:lnTo>
                  <a:lnTo>
                    <a:pt x="3837" y="2036"/>
                  </a:lnTo>
                  <a:cubicBezTo>
                    <a:pt x="3837" y="735"/>
                    <a:pt x="3203" y="1"/>
                    <a:pt x="19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6751414" y="2705599"/>
              <a:ext cx="1439701" cy="1717465"/>
            </a:xfrm>
            <a:custGeom>
              <a:rect b="b" l="l" r="r" t="t"/>
              <a:pathLst>
                <a:path extrusionOk="0" h="90132" w="75555">
                  <a:moveTo>
                    <a:pt x="2635" y="0"/>
                  </a:moveTo>
                  <a:cubicBezTo>
                    <a:pt x="1168" y="0"/>
                    <a:pt x="0" y="1201"/>
                    <a:pt x="0" y="2669"/>
                  </a:cubicBezTo>
                  <a:lnTo>
                    <a:pt x="0" y="87496"/>
                  </a:lnTo>
                  <a:cubicBezTo>
                    <a:pt x="0" y="88964"/>
                    <a:pt x="1168" y="90131"/>
                    <a:pt x="2635" y="90131"/>
                  </a:cubicBezTo>
                  <a:lnTo>
                    <a:pt x="72919" y="90131"/>
                  </a:lnTo>
                  <a:cubicBezTo>
                    <a:pt x="74387" y="90131"/>
                    <a:pt x="75554" y="88964"/>
                    <a:pt x="75554" y="87496"/>
                  </a:cubicBezTo>
                  <a:lnTo>
                    <a:pt x="75554" y="2669"/>
                  </a:lnTo>
                  <a:cubicBezTo>
                    <a:pt x="75554" y="1201"/>
                    <a:pt x="74387" y="0"/>
                    <a:pt x="72919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6751414" y="2921702"/>
              <a:ext cx="1439701" cy="1501363"/>
            </a:xfrm>
            <a:custGeom>
              <a:rect b="b" l="l" r="r" t="t"/>
              <a:pathLst>
                <a:path extrusionOk="0" h="78791" w="75555">
                  <a:moveTo>
                    <a:pt x="0" y="1"/>
                  </a:moveTo>
                  <a:lnTo>
                    <a:pt x="0" y="78790"/>
                  </a:lnTo>
                  <a:lnTo>
                    <a:pt x="74820" y="78790"/>
                  </a:lnTo>
                  <a:cubicBezTo>
                    <a:pt x="75254" y="78790"/>
                    <a:pt x="75554" y="78457"/>
                    <a:pt x="75554" y="78056"/>
                  </a:cubicBezTo>
                  <a:lnTo>
                    <a:pt x="75554" y="22784"/>
                  </a:lnTo>
                  <a:cubicBezTo>
                    <a:pt x="75554" y="22383"/>
                    <a:pt x="75254" y="22050"/>
                    <a:pt x="74820" y="22050"/>
                  </a:cubicBezTo>
                  <a:lnTo>
                    <a:pt x="43164" y="22050"/>
                  </a:lnTo>
                  <a:lnTo>
                    <a:pt x="43164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6842306" y="3833827"/>
              <a:ext cx="120142" cy="289217"/>
            </a:xfrm>
            <a:custGeom>
              <a:rect b="b" l="l" r="r" t="t"/>
              <a:pathLst>
                <a:path extrusionOk="0" h="15178" w="6305">
                  <a:moveTo>
                    <a:pt x="0" y="0"/>
                  </a:moveTo>
                  <a:lnTo>
                    <a:pt x="0" y="15178"/>
                  </a:lnTo>
                  <a:lnTo>
                    <a:pt x="6305" y="15178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7035524" y="3648212"/>
              <a:ext cx="119513" cy="474832"/>
            </a:xfrm>
            <a:custGeom>
              <a:rect b="b" l="l" r="r" t="t"/>
              <a:pathLst>
                <a:path extrusionOk="0" h="24919" w="6272">
                  <a:moveTo>
                    <a:pt x="1" y="1"/>
                  </a:moveTo>
                  <a:lnTo>
                    <a:pt x="1" y="24919"/>
                  </a:lnTo>
                  <a:lnTo>
                    <a:pt x="6272" y="24919"/>
                  </a:lnTo>
                  <a:lnTo>
                    <a:pt x="6272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7228132" y="3800766"/>
              <a:ext cx="120142" cy="322277"/>
            </a:xfrm>
            <a:custGeom>
              <a:rect b="b" l="l" r="r" t="t"/>
              <a:pathLst>
                <a:path extrusionOk="0" h="16913" w="6305">
                  <a:moveTo>
                    <a:pt x="0" y="1"/>
                  </a:moveTo>
                  <a:lnTo>
                    <a:pt x="0" y="16913"/>
                  </a:lnTo>
                  <a:lnTo>
                    <a:pt x="6305" y="16913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7421349" y="3749928"/>
              <a:ext cx="120161" cy="373116"/>
            </a:xfrm>
            <a:custGeom>
              <a:rect b="b" l="l" r="r" t="t"/>
              <a:pathLst>
                <a:path extrusionOk="0" h="19581" w="6306">
                  <a:moveTo>
                    <a:pt x="1" y="0"/>
                  </a:moveTo>
                  <a:lnTo>
                    <a:pt x="1" y="19581"/>
                  </a:lnTo>
                  <a:lnTo>
                    <a:pt x="6305" y="19581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7614586" y="3729577"/>
              <a:ext cx="119513" cy="393467"/>
            </a:xfrm>
            <a:custGeom>
              <a:rect b="b" l="l" r="r" t="t"/>
              <a:pathLst>
                <a:path extrusionOk="0" h="20649" w="6272">
                  <a:moveTo>
                    <a:pt x="0" y="1"/>
                  </a:moveTo>
                  <a:lnTo>
                    <a:pt x="0" y="20649"/>
                  </a:lnTo>
                  <a:lnTo>
                    <a:pt x="6271" y="20649"/>
                  </a:lnTo>
                  <a:lnTo>
                    <a:pt x="6271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7807175" y="3473421"/>
              <a:ext cx="120142" cy="649623"/>
            </a:xfrm>
            <a:custGeom>
              <a:rect b="b" l="l" r="r" t="t"/>
              <a:pathLst>
                <a:path extrusionOk="0" h="34092" w="6305">
                  <a:moveTo>
                    <a:pt x="0" y="1"/>
                  </a:moveTo>
                  <a:lnTo>
                    <a:pt x="0" y="34092"/>
                  </a:lnTo>
                  <a:lnTo>
                    <a:pt x="6305" y="34092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8000393" y="3549698"/>
              <a:ext cx="120161" cy="573346"/>
            </a:xfrm>
            <a:custGeom>
              <a:rect b="b" l="l" r="r" t="t"/>
              <a:pathLst>
                <a:path extrusionOk="0" h="30089" w="6306">
                  <a:moveTo>
                    <a:pt x="1" y="0"/>
                  </a:moveTo>
                  <a:lnTo>
                    <a:pt x="1" y="30089"/>
                  </a:lnTo>
                  <a:lnTo>
                    <a:pt x="6305" y="30089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6953513" y="3142264"/>
              <a:ext cx="52154" cy="123972"/>
            </a:xfrm>
            <a:custGeom>
              <a:rect b="b" l="l" r="r" t="t"/>
              <a:pathLst>
                <a:path extrusionOk="0" h="6506" w="2737">
                  <a:moveTo>
                    <a:pt x="1002" y="1"/>
                  </a:moveTo>
                  <a:lnTo>
                    <a:pt x="1002" y="401"/>
                  </a:lnTo>
                  <a:cubicBezTo>
                    <a:pt x="368" y="534"/>
                    <a:pt x="34" y="1035"/>
                    <a:pt x="34" y="1802"/>
                  </a:cubicBezTo>
                  <a:cubicBezTo>
                    <a:pt x="34" y="3470"/>
                    <a:pt x="1802" y="3503"/>
                    <a:pt x="1802" y="4704"/>
                  </a:cubicBezTo>
                  <a:cubicBezTo>
                    <a:pt x="1802" y="5138"/>
                    <a:pt x="1635" y="5271"/>
                    <a:pt x="1335" y="5271"/>
                  </a:cubicBezTo>
                  <a:cubicBezTo>
                    <a:pt x="1068" y="5271"/>
                    <a:pt x="868" y="5138"/>
                    <a:pt x="868" y="4704"/>
                  </a:cubicBezTo>
                  <a:lnTo>
                    <a:pt x="868" y="4270"/>
                  </a:lnTo>
                  <a:lnTo>
                    <a:pt x="1" y="4270"/>
                  </a:lnTo>
                  <a:lnTo>
                    <a:pt x="1" y="4671"/>
                  </a:lnTo>
                  <a:cubicBezTo>
                    <a:pt x="1" y="5471"/>
                    <a:pt x="334" y="5971"/>
                    <a:pt x="1002" y="6105"/>
                  </a:cubicBezTo>
                  <a:lnTo>
                    <a:pt x="1002" y="6505"/>
                  </a:lnTo>
                  <a:lnTo>
                    <a:pt x="1769" y="6505"/>
                  </a:lnTo>
                  <a:lnTo>
                    <a:pt x="1769" y="6105"/>
                  </a:lnTo>
                  <a:cubicBezTo>
                    <a:pt x="2403" y="5971"/>
                    <a:pt x="2736" y="5471"/>
                    <a:pt x="2736" y="4671"/>
                  </a:cubicBezTo>
                  <a:cubicBezTo>
                    <a:pt x="2736" y="3003"/>
                    <a:pt x="968" y="2936"/>
                    <a:pt x="968" y="1768"/>
                  </a:cubicBezTo>
                  <a:cubicBezTo>
                    <a:pt x="968" y="1335"/>
                    <a:pt x="1135" y="1168"/>
                    <a:pt x="1402" y="1168"/>
                  </a:cubicBezTo>
                  <a:cubicBezTo>
                    <a:pt x="1702" y="1168"/>
                    <a:pt x="1869" y="1335"/>
                    <a:pt x="1869" y="1768"/>
                  </a:cubicBezTo>
                  <a:lnTo>
                    <a:pt x="1869" y="2002"/>
                  </a:lnTo>
                  <a:lnTo>
                    <a:pt x="2736" y="2002"/>
                  </a:lnTo>
                  <a:lnTo>
                    <a:pt x="2736" y="1802"/>
                  </a:lnTo>
                  <a:cubicBezTo>
                    <a:pt x="2736" y="1035"/>
                    <a:pt x="2403" y="534"/>
                    <a:pt x="1769" y="401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7015175" y="3147980"/>
              <a:ext cx="52782" cy="112520"/>
            </a:xfrm>
            <a:custGeom>
              <a:rect b="b" l="l" r="r" t="t"/>
              <a:pathLst>
                <a:path extrusionOk="0" h="5905" w="2770">
                  <a:moveTo>
                    <a:pt x="1368" y="801"/>
                  </a:moveTo>
                  <a:cubicBezTo>
                    <a:pt x="1668" y="801"/>
                    <a:pt x="1869" y="968"/>
                    <a:pt x="1869" y="1368"/>
                  </a:cubicBezTo>
                  <a:lnTo>
                    <a:pt x="1869" y="2402"/>
                  </a:lnTo>
                  <a:cubicBezTo>
                    <a:pt x="1869" y="2836"/>
                    <a:pt x="1668" y="3003"/>
                    <a:pt x="1368" y="3003"/>
                  </a:cubicBezTo>
                  <a:cubicBezTo>
                    <a:pt x="1101" y="3003"/>
                    <a:pt x="901" y="2836"/>
                    <a:pt x="901" y="2402"/>
                  </a:cubicBezTo>
                  <a:lnTo>
                    <a:pt x="901" y="1368"/>
                  </a:lnTo>
                  <a:cubicBezTo>
                    <a:pt x="901" y="968"/>
                    <a:pt x="1101" y="801"/>
                    <a:pt x="1368" y="801"/>
                  </a:cubicBezTo>
                  <a:close/>
                  <a:moveTo>
                    <a:pt x="1402" y="1"/>
                  </a:moveTo>
                  <a:cubicBezTo>
                    <a:pt x="501" y="1"/>
                    <a:pt x="1" y="534"/>
                    <a:pt x="1" y="1468"/>
                  </a:cubicBezTo>
                  <a:lnTo>
                    <a:pt x="1" y="2503"/>
                  </a:lnTo>
                  <a:cubicBezTo>
                    <a:pt x="1" y="3370"/>
                    <a:pt x="334" y="3837"/>
                    <a:pt x="1035" y="3837"/>
                  </a:cubicBezTo>
                  <a:cubicBezTo>
                    <a:pt x="1368" y="3837"/>
                    <a:pt x="1702" y="3637"/>
                    <a:pt x="1869" y="3303"/>
                  </a:cubicBezTo>
                  <a:lnTo>
                    <a:pt x="1869" y="4371"/>
                  </a:lnTo>
                  <a:cubicBezTo>
                    <a:pt x="1869" y="4904"/>
                    <a:pt x="1668" y="5071"/>
                    <a:pt x="1368" y="5071"/>
                  </a:cubicBezTo>
                  <a:cubicBezTo>
                    <a:pt x="1068" y="5071"/>
                    <a:pt x="901" y="4938"/>
                    <a:pt x="901" y="4504"/>
                  </a:cubicBezTo>
                  <a:lnTo>
                    <a:pt x="901" y="4304"/>
                  </a:lnTo>
                  <a:lnTo>
                    <a:pt x="34" y="4304"/>
                  </a:lnTo>
                  <a:lnTo>
                    <a:pt x="34" y="4437"/>
                  </a:lnTo>
                  <a:cubicBezTo>
                    <a:pt x="34" y="5371"/>
                    <a:pt x="434" y="5905"/>
                    <a:pt x="1402" y="5905"/>
                  </a:cubicBezTo>
                  <a:cubicBezTo>
                    <a:pt x="2336" y="5905"/>
                    <a:pt x="2769" y="5371"/>
                    <a:pt x="2769" y="4404"/>
                  </a:cubicBezTo>
                  <a:lnTo>
                    <a:pt x="2769" y="1468"/>
                  </a:lnTo>
                  <a:cubicBezTo>
                    <a:pt x="2769" y="534"/>
                    <a:pt x="2269" y="1"/>
                    <a:pt x="14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7078095" y="3147980"/>
              <a:ext cx="52782" cy="113168"/>
            </a:xfrm>
            <a:custGeom>
              <a:rect b="b" l="l" r="r" t="t"/>
              <a:pathLst>
                <a:path extrusionOk="0" h="5939" w="2770">
                  <a:moveTo>
                    <a:pt x="1402" y="835"/>
                  </a:moveTo>
                  <a:cubicBezTo>
                    <a:pt x="1669" y="835"/>
                    <a:pt x="1869" y="968"/>
                    <a:pt x="1869" y="1402"/>
                  </a:cubicBezTo>
                  <a:lnTo>
                    <a:pt x="1869" y="4537"/>
                  </a:lnTo>
                  <a:cubicBezTo>
                    <a:pt x="1869" y="4938"/>
                    <a:pt x="1669" y="5104"/>
                    <a:pt x="1402" y="5104"/>
                  </a:cubicBezTo>
                  <a:cubicBezTo>
                    <a:pt x="1102" y="5104"/>
                    <a:pt x="935" y="4938"/>
                    <a:pt x="935" y="4537"/>
                  </a:cubicBezTo>
                  <a:lnTo>
                    <a:pt x="935" y="1402"/>
                  </a:lnTo>
                  <a:cubicBezTo>
                    <a:pt x="935" y="968"/>
                    <a:pt x="1102" y="835"/>
                    <a:pt x="1402" y="835"/>
                  </a:cubicBezTo>
                  <a:close/>
                  <a:moveTo>
                    <a:pt x="1402" y="1"/>
                  </a:moveTo>
                  <a:cubicBezTo>
                    <a:pt x="501" y="1"/>
                    <a:pt x="1" y="534"/>
                    <a:pt x="1" y="1468"/>
                  </a:cubicBezTo>
                  <a:lnTo>
                    <a:pt x="1" y="4471"/>
                  </a:lnTo>
                  <a:cubicBezTo>
                    <a:pt x="1" y="5405"/>
                    <a:pt x="501" y="5938"/>
                    <a:pt x="1402" y="5938"/>
                  </a:cubicBezTo>
                  <a:cubicBezTo>
                    <a:pt x="2269" y="5938"/>
                    <a:pt x="2770" y="5405"/>
                    <a:pt x="2770" y="4471"/>
                  </a:cubicBezTo>
                  <a:lnTo>
                    <a:pt x="2770" y="1468"/>
                  </a:lnTo>
                  <a:cubicBezTo>
                    <a:pt x="2770" y="534"/>
                    <a:pt x="2269" y="1"/>
                    <a:pt x="14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7141034" y="3147980"/>
              <a:ext cx="52763" cy="113168"/>
            </a:xfrm>
            <a:custGeom>
              <a:rect b="b" l="l" r="r" t="t"/>
              <a:pathLst>
                <a:path extrusionOk="0" h="5939" w="2769">
                  <a:moveTo>
                    <a:pt x="1368" y="835"/>
                  </a:moveTo>
                  <a:cubicBezTo>
                    <a:pt x="1668" y="835"/>
                    <a:pt x="1835" y="968"/>
                    <a:pt x="1835" y="1402"/>
                  </a:cubicBezTo>
                  <a:lnTo>
                    <a:pt x="1835" y="4537"/>
                  </a:lnTo>
                  <a:cubicBezTo>
                    <a:pt x="1835" y="4938"/>
                    <a:pt x="1668" y="5104"/>
                    <a:pt x="1368" y="5104"/>
                  </a:cubicBezTo>
                  <a:cubicBezTo>
                    <a:pt x="1068" y="5104"/>
                    <a:pt x="901" y="4938"/>
                    <a:pt x="901" y="4537"/>
                  </a:cubicBezTo>
                  <a:lnTo>
                    <a:pt x="901" y="1402"/>
                  </a:lnTo>
                  <a:cubicBezTo>
                    <a:pt x="901" y="968"/>
                    <a:pt x="1068" y="835"/>
                    <a:pt x="1368" y="835"/>
                  </a:cubicBezTo>
                  <a:close/>
                  <a:moveTo>
                    <a:pt x="1368" y="1"/>
                  </a:moveTo>
                  <a:cubicBezTo>
                    <a:pt x="467" y="1"/>
                    <a:pt x="0" y="534"/>
                    <a:pt x="0" y="1468"/>
                  </a:cubicBezTo>
                  <a:lnTo>
                    <a:pt x="0" y="4471"/>
                  </a:lnTo>
                  <a:cubicBezTo>
                    <a:pt x="0" y="5405"/>
                    <a:pt x="467" y="5938"/>
                    <a:pt x="1368" y="5938"/>
                  </a:cubicBezTo>
                  <a:cubicBezTo>
                    <a:pt x="2269" y="5938"/>
                    <a:pt x="2769" y="5405"/>
                    <a:pt x="2769" y="4471"/>
                  </a:cubicBezTo>
                  <a:lnTo>
                    <a:pt x="2769" y="1468"/>
                  </a:lnTo>
                  <a:cubicBezTo>
                    <a:pt x="2769" y="501"/>
                    <a:pt x="2269" y="1"/>
                    <a:pt x="1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7204582" y="3242684"/>
              <a:ext cx="16559" cy="16559"/>
            </a:xfrm>
            <a:custGeom>
              <a:rect b="b" l="l" r="r" t="t"/>
              <a:pathLst>
                <a:path extrusionOk="0" h="869" w="869">
                  <a:moveTo>
                    <a:pt x="1" y="1"/>
                  </a:moveTo>
                  <a:lnTo>
                    <a:pt x="1" y="868"/>
                  </a:lnTo>
                  <a:lnTo>
                    <a:pt x="868" y="868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7230649" y="3147809"/>
              <a:ext cx="57146" cy="112787"/>
            </a:xfrm>
            <a:custGeom>
              <a:rect b="b" l="l" r="r" t="t"/>
              <a:pathLst>
                <a:path extrusionOk="0" h="5919" w="2999">
                  <a:moveTo>
                    <a:pt x="1468" y="810"/>
                  </a:moveTo>
                  <a:cubicBezTo>
                    <a:pt x="1769" y="810"/>
                    <a:pt x="2002" y="944"/>
                    <a:pt x="2002" y="1477"/>
                  </a:cubicBezTo>
                  <a:lnTo>
                    <a:pt x="2002" y="1811"/>
                  </a:lnTo>
                  <a:cubicBezTo>
                    <a:pt x="2002" y="2278"/>
                    <a:pt x="1769" y="2411"/>
                    <a:pt x="1468" y="2411"/>
                  </a:cubicBezTo>
                  <a:cubicBezTo>
                    <a:pt x="1201" y="2411"/>
                    <a:pt x="968" y="2278"/>
                    <a:pt x="968" y="1811"/>
                  </a:cubicBezTo>
                  <a:lnTo>
                    <a:pt x="968" y="1477"/>
                  </a:lnTo>
                  <a:cubicBezTo>
                    <a:pt x="968" y="944"/>
                    <a:pt x="1201" y="810"/>
                    <a:pt x="1468" y="810"/>
                  </a:cubicBezTo>
                  <a:close/>
                  <a:moveTo>
                    <a:pt x="1468" y="3245"/>
                  </a:moveTo>
                  <a:cubicBezTo>
                    <a:pt x="1802" y="3245"/>
                    <a:pt x="2002" y="3446"/>
                    <a:pt x="2002" y="3879"/>
                  </a:cubicBezTo>
                  <a:lnTo>
                    <a:pt x="2002" y="4446"/>
                  </a:lnTo>
                  <a:cubicBezTo>
                    <a:pt x="2002" y="4947"/>
                    <a:pt x="1769" y="5080"/>
                    <a:pt x="1468" y="5080"/>
                  </a:cubicBezTo>
                  <a:cubicBezTo>
                    <a:pt x="1201" y="5080"/>
                    <a:pt x="968" y="4947"/>
                    <a:pt x="968" y="4446"/>
                  </a:cubicBezTo>
                  <a:lnTo>
                    <a:pt x="968" y="3879"/>
                  </a:lnTo>
                  <a:cubicBezTo>
                    <a:pt x="968" y="3446"/>
                    <a:pt x="1168" y="3245"/>
                    <a:pt x="1468" y="3245"/>
                  </a:cubicBezTo>
                  <a:close/>
                  <a:moveTo>
                    <a:pt x="1621" y="1"/>
                  </a:moveTo>
                  <a:cubicBezTo>
                    <a:pt x="1571" y="1"/>
                    <a:pt x="1520" y="4"/>
                    <a:pt x="1468" y="10"/>
                  </a:cubicBezTo>
                  <a:cubicBezTo>
                    <a:pt x="568" y="10"/>
                    <a:pt x="67" y="543"/>
                    <a:pt x="67" y="1477"/>
                  </a:cubicBezTo>
                  <a:lnTo>
                    <a:pt x="67" y="1611"/>
                  </a:lnTo>
                  <a:cubicBezTo>
                    <a:pt x="1" y="2078"/>
                    <a:pt x="234" y="2545"/>
                    <a:pt x="634" y="2778"/>
                  </a:cubicBezTo>
                  <a:cubicBezTo>
                    <a:pt x="201" y="3045"/>
                    <a:pt x="1" y="3512"/>
                    <a:pt x="67" y="4013"/>
                  </a:cubicBezTo>
                  <a:lnTo>
                    <a:pt x="67" y="4446"/>
                  </a:lnTo>
                  <a:cubicBezTo>
                    <a:pt x="67" y="5380"/>
                    <a:pt x="568" y="5914"/>
                    <a:pt x="1468" y="5914"/>
                  </a:cubicBezTo>
                  <a:cubicBezTo>
                    <a:pt x="1507" y="5917"/>
                    <a:pt x="1545" y="5919"/>
                    <a:pt x="1583" y="5919"/>
                  </a:cubicBezTo>
                  <a:cubicBezTo>
                    <a:pt x="2365" y="5919"/>
                    <a:pt x="2998" y="5275"/>
                    <a:pt x="2903" y="4480"/>
                  </a:cubicBezTo>
                  <a:lnTo>
                    <a:pt x="2903" y="4013"/>
                  </a:lnTo>
                  <a:cubicBezTo>
                    <a:pt x="2969" y="3546"/>
                    <a:pt x="2736" y="3079"/>
                    <a:pt x="2336" y="2812"/>
                  </a:cubicBezTo>
                  <a:cubicBezTo>
                    <a:pt x="2736" y="2578"/>
                    <a:pt x="2969" y="2111"/>
                    <a:pt x="2903" y="1644"/>
                  </a:cubicBezTo>
                  <a:lnTo>
                    <a:pt x="2903" y="1477"/>
                  </a:lnTo>
                  <a:cubicBezTo>
                    <a:pt x="2997" y="695"/>
                    <a:pt x="2386" y="1"/>
                    <a:pt x="1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7294846" y="3147980"/>
              <a:ext cx="52782" cy="112520"/>
            </a:xfrm>
            <a:custGeom>
              <a:rect b="b" l="l" r="r" t="t"/>
              <a:pathLst>
                <a:path extrusionOk="0" h="5905" w="2770">
                  <a:moveTo>
                    <a:pt x="1368" y="801"/>
                  </a:moveTo>
                  <a:cubicBezTo>
                    <a:pt x="1669" y="801"/>
                    <a:pt x="1835" y="968"/>
                    <a:pt x="1835" y="1368"/>
                  </a:cubicBezTo>
                  <a:lnTo>
                    <a:pt x="1835" y="2402"/>
                  </a:lnTo>
                  <a:cubicBezTo>
                    <a:pt x="1835" y="2836"/>
                    <a:pt x="1669" y="3003"/>
                    <a:pt x="1368" y="3003"/>
                  </a:cubicBezTo>
                  <a:cubicBezTo>
                    <a:pt x="1101" y="3003"/>
                    <a:pt x="901" y="2836"/>
                    <a:pt x="901" y="2402"/>
                  </a:cubicBezTo>
                  <a:lnTo>
                    <a:pt x="901" y="1368"/>
                  </a:lnTo>
                  <a:cubicBezTo>
                    <a:pt x="901" y="968"/>
                    <a:pt x="1068" y="801"/>
                    <a:pt x="1368" y="801"/>
                  </a:cubicBezTo>
                  <a:close/>
                  <a:moveTo>
                    <a:pt x="1368" y="1"/>
                  </a:moveTo>
                  <a:cubicBezTo>
                    <a:pt x="501" y="1"/>
                    <a:pt x="1" y="534"/>
                    <a:pt x="1" y="1468"/>
                  </a:cubicBezTo>
                  <a:lnTo>
                    <a:pt x="1" y="2503"/>
                  </a:lnTo>
                  <a:cubicBezTo>
                    <a:pt x="1" y="3336"/>
                    <a:pt x="334" y="3803"/>
                    <a:pt x="1001" y="3803"/>
                  </a:cubicBezTo>
                  <a:cubicBezTo>
                    <a:pt x="1028" y="3806"/>
                    <a:pt x="1054" y="3807"/>
                    <a:pt x="1081" y="3807"/>
                  </a:cubicBezTo>
                  <a:cubicBezTo>
                    <a:pt x="1416" y="3807"/>
                    <a:pt x="1712" y="3612"/>
                    <a:pt x="1835" y="3303"/>
                  </a:cubicBezTo>
                  <a:lnTo>
                    <a:pt x="1835" y="4371"/>
                  </a:lnTo>
                  <a:cubicBezTo>
                    <a:pt x="1835" y="4904"/>
                    <a:pt x="1635" y="5071"/>
                    <a:pt x="1335" y="5071"/>
                  </a:cubicBezTo>
                  <a:cubicBezTo>
                    <a:pt x="1068" y="5071"/>
                    <a:pt x="868" y="4938"/>
                    <a:pt x="868" y="4504"/>
                  </a:cubicBezTo>
                  <a:lnTo>
                    <a:pt x="868" y="4304"/>
                  </a:lnTo>
                  <a:lnTo>
                    <a:pt x="1" y="4304"/>
                  </a:lnTo>
                  <a:lnTo>
                    <a:pt x="1" y="4437"/>
                  </a:lnTo>
                  <a:cubicBezTo>
                    <a:pt x="1" y="5371"/>
                    <a:pt x="434" y="5905"/>
                    <a:pt x="1368" y="5905"/>
                  </a:cubicBezTo>
                  <a:cubicBezTo>
                    <a:pt x="2302" y="5905"/>
                    <a:pt x="2769" y="5371"/>
                    <a:pt x="2769" y="4404"/>
                  </a:cubicBezTo>
                  <a:lnTo>
                    <a:pt x="2769" y="1468"/>
                  </a:lnTo>
                  <a:cubicBezTo>
                    <a:pt x="2769" y="534"/>
                    <a:pt x="2269" y="1"/>
                    <a:pt x="1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7636823" y="3142264"/>
              <a:ext cx="51506" cy="123972"/>
            </a:xfrm>
            <a:custGeom>
              <a:rect b="b" l="l" r="r" t="t"/>
              <a:pathLst>
                <a:path extrusionOk="0" h="6506" w="2703">
                  <a:moveTo>
                    <a:pt x="968" y="1"/>
                  </a:moveTo>
                  <a:lnTo>
                    <a:pt x="968" y="401"/>
                  </a:lnTo>
                  <a:cubicBezTo>
                    <a:pt x="334" y="534"/>
                    <a:pt x="1" y="1035"/>
                    <a:pt x="1" y="1802"/>
                  </a:cubicBezTo>
                  <a:cubicBezTo>
                    <a:pt x="1" y="3470"/>
                    <a:pt x="1802" y="3503"/>
                    <a:pt x="1802" y="4704"/>
                  </a:cubicBezTo>
                  <a:cubicBezTo>
                    <a:pt x="1802" y="5138"/>
                    <a:pt x="1602" y="5271"/>
                    <a:pt x="1302" y="5271"/>
                  </a:cubicBezTo>
                  <a:cubicBezTo>
                    <a:pt x="1035" y="5271"/>
                    <a:pt x="835" y="5138"/>
                    <a:pt x="835" y="4704"/>
                  </a:cubicBezTo>
                  <a:lnTo>
                    <a:pt x="835" y="4270"/>
                  </a:lnTo>
                  <a:lnTo>
                    <a:pt x="1" y="4270"/>
                  </a:lnTo>
                  <a:lnTo>
                    <a:pt x="1" y="4671"/>
                  </a:lnTo>
                  <a:cubicBezTo>
                    <a:pt x="1" y="5471"/>
                    <a:pt x="301" y="5971"/>
                    <a:pt x="968" y="6105"/>
                  </a:cubicBezTo>
                  <a:lnTo>
                    <a:pt x="968" y="6505"/>
                  </a:lnTo>
                  <a:lnTo>
                    <a:pt x="1702" y="6505"/>
                  </a:lnTo>
                  <a:lnTo>
                    <a:pt x="1702" y="6105"/>
                  </a:lnTo>
                  <a:cubicBezTo>
                    <a:pt x="2369" y="5971"/>
                    <a:pt x="2703" y="5471"/>
                    <a:pt x="2703" y="4671"/>
                  </a:cubicBezTo>
                  <a:cubicBezTo>
                    <a:pt x="2703" y="3003"/>
                    <a:pt x="935" y="2936"/>
                    <a:pt x="935" y="1768"/>
                  </a:cubicBezTo>
                  <a:cubicBezTo>
                    <a:pt x="935" y="1335"/>
                    <a:pt x="1068" y="1168"/>
                    <a:pt x="1368" y="1168"/>
                  </a:cubicBezTo>
                  <a:cubicBezTo>
                    <a:pt x="1669" y="1168"/>
                    <a:pt x="1835" y="1335"/>
                    <a:pt x="1835" y="1768"/>
                  </a:cubicBezTo>
                  <a:lnTo>
                    <a:pt x="1835" y="2002"/>
                  </a:lnTo>
                  <a:lnTo>
                    <a:pt x="2703" y="2002"/>
                  </a:lnTo>
                  <a:lnTo>
                    <a:pt x="2703" y="1802"/>
                  </a:lnTo>
                  <a:cubicBezTo>
                    <a:pt x="2703" y="1035"/>
                    <a:pt x="2369" y="534"/>
                    <a:pt x="1702" y="401"/>
                  </a:cubicBezTo>
                  <a:lnTo>
                    <a:pt x="17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7710566" y="3148628"/>
              <a:ext cx="31155" cy="110614"/>
            </a:xfrm>
            <a:custGeom>
              <a:rect b="b" l="l" r="r" t="t"/>
              <a:pathLst>
                <a:path extrusionOk="0" h="5805" w="1635">
                  <a:moveTo>
                    <a:pt x="1001" y="0"/>
                  </a:moveTo>
                  <a:cubicBezTo>
                    <a:pt x="909" y="427"/>
                    <a:pt x="539" y="742"/>
                    <a:pt x="119" y="742"/>
                  </a:cubicBezTo>
                  <a:cubicBezTo>
                    <a:pt x="80" y="742"/>
                    <a:pt x="40" y="740"/>
                    <a:pt x="0" y="734"/>
                  </a:cubicBezTo>
                  <a:lnTo>
                    <a:pt x="0" y="1368"/>
                  </a:lnTo>
                  <a:lnTo>
                    <a:pt x="701" y="1368"/>
                  </a:lnTo>
                  <a:lnTo>
                    <a:pt x="701" y="5804"/>
                  </a:lnTo>
                  <a:lnTo>
                    <a:pt x="1635" y="580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7761405" y="3147980"/>
              <a:ext cx="52134" cy="113168"/>
            </a:xfrm>
            <a:custGeom>
              <a:rect b="b" l="l" r="r" t="t"/>
              <a:pathLst>
                <a:path extrusionOk="0" h="5939" w="2736">
                  <a:moveTo>
                    <a:pt x="1368" y="835"/>
                  </a:moveTo>
                  <a:cubicBezTo>
                    <a:pt x="1669" y="835"/>
                    <a:pt x="1835" y="968"/>
                    <a:pt x="1835" y="1402"/>
                  </a:cubicBezTo>
                  <a:lnTo>
                    <a:pt x="1835" y="4537"/>
                  </a:lnTo>
                  <a:cubicBezTo>
                    <a:pt x="1835" y="4938"/>
                    <a:pt x="1669" y="5104"/>
                    <a:pt x="1368" y="5104"/>
                  </a:cubicBezTo>
                  <a:cubicBezTo>
                    <a:pt x="1068" y="5104"/>
                    <a:pt x="901" y="4938"/>
                    <a:pt x="901" y="4537"/>
                  </a:cubicBezTo>
                  <a:lnTo>
                    <a:pt x="901" y="1402"/>
                  </a:lnTo>
                  <a:cubicBezTo>
                    <a:pt x="901" y="968"/>
                    <a:pt x="1068" y="835"/>
                    <a:pt x="1368" y="835"/>
                  </a:cubicBezTo>
                  <a:close/>
                  <a:moveTo>
                    <a:pt x="1368" y="1"/>
                  </a:moveTo>
                  <a:cubicBezTo>
                    <a:pt x="468" y="1"/>
                    <a:pt x="1" y="534"/>
                    <a:pt x="1" y="1468"/>
                  </a:cubicBezTo>
                  <a:lnTo>
                    <a:pt x="1" y="4437"/>
                  </a:lnTo>
                  <a:cubicBezTo>
                    <a:pt x="1" y="5371"/>
                    <a:pt x="468" y="5938"/>
                    <a:pt x="1368" y="5938"/>
                  </a:cubicBezTo>
                  <a:cubicBezTo>
                    <a:pt x="2269" y="5938"/>
                    <a:pt x="2736" y="5405"/>
                    <a:pt x="2736" y="4471"/>
                  </a:cubicBezTo>
                  <a:lnTo>
                    <a:pt x="2736" y="1468"/>
                  </a:lnTo>
                  <a:cubicBezTo>
                    <a:pt x="2736" y="534"/>
                    <a:pt x="2269" y="1"/>
                    <a:pt x="1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7824972" y="3242684"/>
              <a:ext cx="16540" cy="32451"/>
            </a:xfrm>
            <a:custGeom>
              <a:rect b="b" l="l" r="r" t="t"/>
              <a:pathLst>
                <a:path extrusionOk="0" h="1703" w="868">
                  <a:moveTo>
                    <a:pt x="0" y="1"/>
                  </a:moveTo>
                  <a:lnTo>
                    <a:pt x="0" y="868"/>
                  </a:lnTo>
                  <a:lnTo>
                    <a:pt x="334" y="868"/>
                  </a:lnTo>
                  <a:lnTo>
                    <a:pt x="67" y="1702"/>
                  </a:lnTo>
                  <a:lnTo>
                    <a:pt x="434" y="1702"/>
                  </a:lnTo>
                  <a:lnTo>
                    <a:pt x="868" y="768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7854203" y="3147980"/>
              <a:ext cx="51506" cy="111891"/>
            </a:xfrm>
            <a:custGeom>
              <a:rect b="b" l="l" r="r" t="t"/>
              <a:pathLst>
                <a:path extrusionOk="0" h="5872" w="2703">
                  <a:moveTo>
                    <a:pt x="1368" y="1"/>
                  </a:moveTo>
                  <a:cubicBezTo>
                    <a:pt x="468" y="1"/>
                    <a:pt x="1" y="534"/>
                    <a:pt x="1" y="1468"/>
                  </a:cubicBezTo>
                  <a:lnTo>
                    <a:pt x="1" y="2002"/>
                  </a:lnTo>
                  <a:lnTo>
                    <a:pt x="868" y="2002"/>
                  </a:lnTo>
                  <a:lnTo>
                    <a:pt x="868" y="1368"/>
                  </a:lnTo>
                  <a:cubicBezTo>
                    <a:pt x="868" y="968"/>
                    <a:pt x="1035" y="801"/>
                    <a:pt x="1335" y="801"/>
                  </a:cubicBezTo>
                  <a:cubicBezTo>
                    <a:pt x="1635" y="801"/>
                    <a:pt x="1802" y="935"/>
                    <a:pt x="1802" y="1502"/>
                  </a:cubicBezTo>
                  <a:cubicBezTo>
                    <a:pt x="1802" y="3170"/>
                    <a:pt x="1" y="3437"/>
                    <a:pt x="1" y="5171"/>
                  </a:cubicBezTo>
                  <a:lnTo>
                    <a:pt x="1" y="5872"/>
                  </a:lnTo>
                  <a:lnTo>
                    <a:pt x="2636" y="5872"/>
                  </a:lnTo>
                  <a:lnTo>
                    <a:pt x="2636" y="5038"/>
                  </a:lnTo>
                  <a:lnTo>
                    <a:pt x="901" y="5038"/>
                  </a:lnTo>
                  <a:cubicBezTo>
                    <a:pt x="901" y="5004"/>
                    <a:pt x="901" y="4938"/>
                    <a:pt x="901" y="4904"/>
                  </a:cubicBezTo>
                  <a:cubicBezTo>
                    <a:pt x="901" y="3970"/>
                    <a:pt x="2703" y="3270"/>
                    <a:pt x="2703" y="1468"/>
                  </a:cubicBezTo>
                  <a:cubicBezTo>
                    <a:pt x="2703" y="534"/>
                    <a:pt x="2236" y="1"/>
                    <a:pt x="1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7915236" y="3147980"/>
              <a:ext cx="52763" cy="113168"/>
            </a:xfrm>
            <a:custGeom>
              <a:rect b="b" l="l" r="r" t="t"/>
              <a:pathLst>
                <a:path extrusionOk="0" h="5939" w="2769">
                  <a:moveTo>
                    <a:pt x="1368" y="835"/>
                  </a:moveTo>
                  <a:cubicBezTo>
                    <a:pt x="1668" y="835"/>
                    <a:pt x="1868" y="968"/>
                    <a:pt x="1868" y="1402"/>
                  </a:cubicBezTo>
                  <a:lnTo>
                    <a:pt x="1868" y="4537"/>
                  </a:lnTo>
                  <a:cubicBezTo>
                    <a:pt x="1868" y="4938"/>
                    <a:pt x="1668" y="5104"/>
                    <a:pt x="1368" y="5104"/>
                  </a:cubicBezTo>
                  <a:cubicBezTo>
                    <a:pt x="1101" y="5104"/>
                    <a:pt x="901" y="4938"/>
                    <a:pt x="901" y="4537"/>
                  </a:cubicBezTo>
                  <a:lnTo>
                    <a:pt x="901" y="1402"/>
                  </a:lnTo>
                  <a:cubicBezTo>
                    <a:pt x="901" y="968"/>
                    <a:pt x="1101" y="835"/>
                    <a:pt x="1368" y="835"/>
                  </a:cubicBezTo>
                  <a:close/>
                  <a:moveTo>
                    <a:pt x="1368" y="1"/>
                  </a:moveTo>
                  <a:cubicBezTo>
                    <a:pt x="500" y="1"/>
                    <a:pt x="0" y="534"/>
                    <a:pt x="0" y="1468"/>
                  </a:cubicBezTo>
                  <a:lnTo>
                    <a:pt x="0" y="4471"/>
                  </a:lnTo>
                  <a:cubicBezTo>
                    <a:pt x="0" y="5405"/>
                    <a:pt x="467" y="5938"/>
                    <a:pt x="1368" y="5938"/>
                  </a:cubicBezTo>
                  <a:cubicBezTo>
                    <a:pt x="2268" y="5938"/>
                    <a:pt x="2769" y="5405"/>
                    <a:pt x="2769" y="4471"/>
                  </a:cubicBezTo>
                  <a:lnTo>
                    <a:pt x="2769" y="1468"/>
                  </a:lnTo>
                  <a:cubicBezTo>
                    <a:pt x="2769" y="501"/>
                    <a:pt x="2268" y="1"/>
                    <a:pt x="1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7977527" y="3147980"/>
              <a:ext cx="52763" cy="113168"/>
            </a:xfrm>
            <a:custGeom>
              <a:rect b="b" l="l" r="r" t="t"/>
              <a:pathLst>
                <a:path extrusionOk="0" h="5939" w="2769">
                  <a:moveTo>
                    <a:pt x="1401" y="835"/>
                  </a:moveTo>
                  <a:cubicBezTo>
                    <a:pt x="1668" y="835"/>
                    <a:pt x="1868" y="968"/>
                    <a:pt x="1868" y="1402"/>
                  </a:cubicBezTo>
                  <a:lnTo>
                    <a:pt x="1868" y="4537"/>
                  </a:lnTo>
                  <a:cubicBezTo>
                    <a:pt x="1868" y="4938"/>
                    <a:pt x="1668" y="5104"/>
                    <a:pt x="1401" y="5104"/>
                  </a:cubicBezTo>
                  <a:cubicBezTo>
                    <a:pt x="1101" y="5104"/>
                    <a:pt x="934" y="4938"/>
                    <a:pt x="934" y="4537"/>
                  </a:cubicBezTo>
                  <a:lnTo>
                    <a:pt x="934" y="1402"/>
                  </a:lnTo>
                  <a:cubicBezTo>
                    <a:pt x="934" y="968"/>
                    <a:pt x="1101" y="835"/>
                    <a:pt x="1401" y="835"/>
                  </a:cubicBezTo>
                  <a:close/>
                  <a:moveTo>
                    <a:pt x="1401" y="1"/>
                  </a:moveTo>
                  <a:cubicBezTo>
                    <a:pt x="500" y="1"/>
                    <a:pt x="0" y="534"/>
                    <a:pt x="0" y="1468"/>
                  </a:cubicBezTo>
                  <a:lnTo>
                    <a:pt x="0" y="4471"/>
                  </a:lnTo>
                  <a:cubicBezTo>
                    <a:pt x="0" y="5405"/>
                    <a:pt x="500" y="5938"/>
                    <a:pt x="1401" y="5938"/>
                  </a:cubicBezTo>
                  <a:cubicBezTo>
                    <a:pt x="2302" y="5938"/>
                    <a:pt x="2769" y="5405"/>
                    <a:pt x="2769" y="4471"/>
                  </a:cubicBezTo>
                  <a:lnTo>
                    <a:pt x="2769" y="1468"/>
                  </a:lnTo>
                  <a:cubicBezTo>
                    <a:pt x="2769" y="534"/>
                    <a:pt x="2268" y="1"/>
                    <a:pt x="14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8041723" y="3242684"/>
              <a:ext cx="16540" cy="16559"/>
            </a:xfrm>
            <a:custGeom>
              <a:rect b="b" l="l" r="r" t="t"/>
              <a:pathLst>
                <a:path extrusionOk="0" h="869" w="868">
                  <a:moveTo>
                    <a:pt x="0" y="1"/>
                  </a:moveTo>
                  <a:lnTo>
                    <a:pt x="0" y="868"/>
                  </a:lnTo>
                  <a:lnTo>
                    <a:pt x="867" y="868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8070324" y="3148628"/>
              <a:ext cx="52134" cy="111872"/>
            </a:xfrm>
            <a:custGeom>
              <a:rect b="b" l="l" r="r" t="t"/>
              <a:pathLst>
                <a:path extrusionOk="0" h="5871" w="2736">
                  <a:moveTo>
                    <a:pt x="167" y="0"/>
                  </a:moveTo>
                  <a:lnTo>
                    <a:pt x="0" y="3369"/>
                  </a:lnTo>
                  <a:lnTo>
                    <a:pt x="868" y="3369"/>
                  </a:lnTo>
                  <a:lnTo>
                    <a:pt x="868" y="3169"/>
                  </a:lnTo>
                  <a:cubicBezTo>
                    <a:pt x="868" y="2769"/>
                    <a:pt x="1068" y="2602"/>
                    <a:pt x="1335" y="2602"/>
                  </a:cubicBezTo>
                  <a:cubicBezTo>
                    <a:pt x="1635" y="2602"/>
                    <a:pt x="1802" y="2769"/>
                    <a:pt x="1802" y="3169"/>
                  </a:cubicBezTo>
                  <a:lnTo>
                    <a:pt x="1802" y="4470"/>
                  </a:lnTo>
                  <a:cubicBezTo>
                    <a:pt x="1802" y="4870"/>
                    <a:pt x="1635" y="5037"/>
                    <a:pt x="1335" y="5037"/>
                  </a:cubicBezTo>
                  <a:cubicBezTo>
                    <a:pt x="1034" y="5037"/>
                    <a:pt x="868" y="4870"/>
                    <a:pt x="868" y="4470"/>
                  </a:cubicBezTo>
                  <a:lnTo>
                    <a:pt x="868" y="3936"/>
                  </a:lnTo>
                  <a:lnTo>
                    <a:pt x="0" y="3936"/>
                  </a:lnTo>
                  <a:lnTo>
                    <a:pt x="0" y="4403"/>
                  </a:lnTo>
                  <a:cubicBezTo>
                    <a:pt x="0" y="5337"/>
                    <a:pt x="467" y="5871"/>
                    <a:pt x="1368" y="5871"/>
                  </a:cubicBezTo>
                  <a:cubicBezTo>
                    <a:pt x="2269" y="5871"/>
                    <a:pt x="2736" y="5337"/>
                    <a:pt x="2736" y="4403"/>
                  </a:cubicBezTo>
                  <a:lnTo>
                    <a:pt x="2736" y="3136"/>
                  </a:lnTo>
                  <a:cubicBezTo>
                    <a:pt x="2736" y="2268"/>
                    <a:pt x="2369" y="1801"/>
                    <a:pt x="1701" y="1801"/>
                  </a:cubicBezTo>
                  <a:cubicBezTo>
                    <a:pt x="1676" y="1799"/>
                    <a:pt x="1650" y="1797"/>
                    <a:pt x="1624" y="1797"/>
                  </a:cubicBezTo>
                  <a:cubicBezTo>
                    <a:pt x="1346" y="1797"/>
                    <a:pt x="1054" y="1958"/>
                    <a:pt x="901" y="2202"/>
                  </a:cubicBezTo>
                  <a:lnTo>
                    <a:pt x="1001" y="834"/>
                  </a:lnTo>
                  <a:lnTo>
                    <a:pt x="2569" y="834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8"/>
            <p:cNvSpPr/>
            <p:nvPr/>
          </p:nvSpPr>
          <p:spPr>
            <a:xfrm flipH="1" rot="8099938">
              <a:off x="5955409" y="3815203"/>
              <a:ext cx="2122680" cy="2051118"/>
            </a:xfrm>
            <a:custGeom>
              <a:rect b="b" l="l" r="r" t="t"/>
              <a:pathLst>
                <a:path extrusionOk="0" h="10519" w="10886">
                  <a:moveTo>
                    <a:pt x="10519" y="0"/>
                  </a:moveTo>
                  <a:lnTo>
                    <a:pt x="1" y="10518"/>
                  </a:lnTo>
                  <a:lnTo>
                    <a:pt x="368" y="10518"/>
                  </a:lnTo>
                  <a:lnTo>
                    <a:pt x="1088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8"/>
            <p:cNvSpPr/>
            <p:nvPr/>
          </p:nvSpPr>
          <p:spPr>
            <a:xfrm flipH="1" rot="-1169429">
              <a:off x="5561844" y="2402972"/>
              <a:ext cx="43882" cy="76427"/>
            </a:xfrm>
            <a:custGeom>
              <a:rect b="b" l="l" r="r" t="t"/>
              <a:pathLst>
                <a:path extrusionOk="0" h="4011" w="2303">
                  <a:moveTo>
                    <a:pt x="946" y="0"/>
                  </a:moveTo>
                  <a:cubicBezTo>
                    <a:pt x="429" y="0"/>
                    <a:pt x="0" y="875"/>
                    <a:pt x="0" y="875"/>
                  </a:cubicBezTo>
                  <a:lnTo>
                    <a:pt x="301" y="4010"/>
                  </a:lnTo>
                  <a:cubicBezTo>
                    <a:pt x="301" y="4010"/>
                    <a:pt x="2302" y="1642"/>
                    <a:pt x="1535" y="441"/>
                  </a:cubicBezTo>
                  <a:cubicBezTo>
                    <a:pt x="1338" y="118"/>
                    <a:pt x="1136" y="0"/>
                    <a:pt x="946" y="0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49"/>
          <p:cNvSpPr/>
          <p:nvPr/>
        </p:nvSpPr>
        <p:spPr>
          <a:xfrm>
            <a:off x="2149700" y="1268425"/>
            <a:ext cx="837000" cy="837000"/>
          </a:xfrm>
          <a:prstGeom prst="ellipse">
            <a:avLst/>
          </a:pr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49"/>
          <p:cNvSpPr txBox="1"/>
          <p:nvPr>
            <p:ph idx="2" type="title"/>
          </p:nvPr>
        </p:nvSpPr>
        <p:spPr>
          <a:xfrm>
            <a:off x="1713061" y="1375375"/>
            <a:ext cx="17103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25" name="Google Shape;1125;p49"/>
          <p:cNvSpPr txBox="1"/>
          <p:nvPr>
            <p:ph idx="1" type="subTitle"/>
          </p:nvPr>
        </p:nvSpPr>
        <p:spPr>
          <a:xfrm flipH="1">
            <a:off x="715125" y="3442975"/>
            <a:ext cx="37677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</a:t>
            </a:r>
            <a:r>
              <a:rPr lang="en"/>
              <a:t>can</a:t>
            </a:r>
            <a:r>
              <a:rPr lang="en"/>
              <a:t> enter a subtitle here if you need it</a:t>
            </a:r>
            <a:endParaRPr/>
          </a:p>
        </p:txBody>
      </p:sp>
      <p:sp>
        <p:nvSpPr>
          <p:cNvPr id="1126" name="Google Shape;1126;p49"/>
          <p:cNvSpPr txBox="1"/>
          <p:nvPr>
            <p:ph type="ctrTitle"/>
          </p:nvPr>
        </p:nvSpPr>
        <p:spPr>
          <a:xfrm flipH="1">
            <a:off x="927525" y="2128086"/>
            <a:ext cx="3342900" cy="12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OF </a:t>
            </a:r>
            <a:r>
              <a:rPr b="0" lang="en">
                <a:solidFill>
                  <a:srgbClr val="D52B1E"/>
                </a:solidFill>
              </a:rPr>
              <a:t>THE SECTION</a:t>
            </a:r>
            <a:endParaRPr b="0">
              <a:solidFill>
                <a:srgbClr val="D52B1E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0"/>
          <p:cNvSpPr/>
          <p:nvPr/>
        </p:nvSpPr>
        <p:spPr>
          <a:xfrm>
            <a:off x="1331667" y="1999575"/>
            <a:ext cx="1981500" cy="2275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50"/>
          <p:cNvSpPr/>
          <p:nvPr/>
        </p:nvSpPr>
        <p:spPr>
          <a:xfrm>
            <a:off x="3579658" y="1999575"/>
            <a:ext cx="1981500" cy="2275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50"/>
          <p:cNvSpPr/>
          <p:nvPr/>
        </p:nvSpPr>
        <p:spPr>
          <a:xfrm>
            <a:off x="5827649" y="1999575"/>
            <a:ext cx="1981500" cy="2275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50"/>
          <p:cNvSpPr/>
          <p:nvPr/>
        </p:nvSpPr>
        <p:spPr>
          <a:xfrm rot="5400000">
            <a:off x="4548717" y="5232273"/>
            <a:ext cx="54479" cy="29427"/>
          </a:xfrm>
          <a:custGeom>
            <a:rect b="b" l="l" r="r" t="t"/>
            <a:pathLst>
              <a:path extrusionOk="0" h="807" w="1494">
                <a:moveTo>
                  <a:pt x="1289" y="1"/>
                </a:moveTo>
                <a:cubicBezTo>
                  <a:pt x="1266" y="1"/>
                  <a:pt x="1243" y="5"/>
                  <a:pt x="1221" y="14"/>
                </a:cubicBezTo>
                <a:lnTo>
                  <a:pt x="133" y="464"/>
                </a:lnTo>
                <a:cubicBezTo>
                  <a:pt x="44" y="500"/>
                  <a:pt x="0" y="607"/>
                  <a:pt x="36" y="697"/>
                </a:cubicBezTo>
                <a:cubicBezTo>
                  <a:pt x="67" y="767"/>
                  <a:pt x="133" y="807"/>
                  <a:pt x="204" y="807"/>
                </a:cubicBezTo>
                <a:cubicBezTo>
                  <a:pt x="227" y="807"/>
                  <a:pt x="250" y="804"/>
                  <a:pt x="270" y="794"/>
                </a:cubicBezTo>
                <a:lnTo>
                  <a:pt x="1357" y="344"/>
                </a:lnTo>
                <a:cubicBezTo>
                  <a:pt x="1450" y="307"/>
                  <a:pt x="1494" y="200"/>
                  <a:pt x="1454" y="110"/>
                </a:cubicBezTo>
                <a:cubicBezTo>
                  <a:pt x="1426" y="42"/>
                  <a:pt x="1360" y="1"/>
                  <a:pt x="128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50"/>
          <p:cNvSpPr txBox="1"/>
          <p:nvPr>
            <p:ph idx="1" type="subTitle"/>
          </p:nvPr>
        </p:nvSpPr>
        <p:spPr>
          <a:xfrm>
            <a:off x="1256025" y="2749101"/>
            <a:ext cx="21510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6600" lvl="0" marL="4608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/>
              <a:t>List your features</a:t>
            </a:r>
            <a:endParaRPr/>
          </a:p>
          <a:p>
            <a:pPr indent="-306600" lvl="0" marL="4608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/>
              <a:t>List your features</a:t>
            </a:r>
            <a:endParaRPr/>
          </a:p>
          <a:p>
            <a:pPr indent="-306600" lvl="0" marL="4608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/>
              <a:t>List your features</a:t>
            </a:r>
            <a:endParaRPr/>
          </a:p>
        </p:txBody>
      </p:sp>
      <p:sp>
        <p:nvSpPr>
          <p:cNvPr id="1136" name="Google Shape;1136;p50"/>
          <p:cNvSpPr txBox="1"/>
          <p:nvPr>
            <p:ph idx="2" type="subTitle"/>
          </p:nvPr>
        </p:nvSpPr>
        <p:spPr>
          <a:xfrm>
            <a:off x="3504013" y="2749101"/>
            <a:ext cx="21510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6600" lvl="0" marL="4608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/>
              <a:t>List your features</a:t>
            </a:r>
            <a:endParaRPr/>
          </a:p>
          <a:p>
            <a:pPr indent="-306600" lvl="0" marL="4608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/>
              <a:t>List your features</a:t>
            </a:r>
            <a:endParaRPr/>
          </a:p>
          <a:p>
            <a:pPr indent="-306600" lvl="0" marL="4608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/>
              <a:t>List your features</a:t>
            </a:r>
            <a:endParaRPr/>
          </a:p>
        </p:txBody>
      </p:sp>
      <p:sp>
        <p:nvSpPr>
          <p:cNvPr id="1137" name="Google Shape;1137;p50"/>
          <p:cNvSpPr txBox="1"/>
          <p:nvPr>
            <p:ph idx="3" type="subTitle"/>
          </p:nvPr>
        </p:nvSpPr>
        <p:spPr>
          <a:xfrm>
            <a:off x="5752000" y="2749101"/>
            <a:ext cx="21510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6600" lvl="0" marL="4608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/>
              <a:t>List your features</a:t>
            </a:r>
            <a:endParaRPr/>
          </a:p>
          <a:p>
            <a:pPr indent="-306600" lvl="0" marL="4608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/>
              <a:t>List your features</a:t>
            </a:r>
            <a:endParaRPr/>
          </a:p>
          <a:p>
            <a:pPr indent="-306600" lvl="0" marL="4608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/>
              <a:t>List your features</a:t>
            </a:r>
            <a:endParaRPr/>
          </a:p>
        </p:txBody>
      </p:sp>
      <p:sp>
        <p:nvSpPr>
          <p:cNvPr id="1138" name="Google Shape;1138;p50"/>
          <p:cNvSpPr txBox="1"/>
          <p:nvPr>
            <p:ph idx="4" type="subTitle"/>
          </p:nvPr>
        </p:nvSpPr>
        <p:spPr>
          <a:xfrm>
            <a:off x="1443075" y="2373700"/>
            <a:ext cx="1776900" cy="4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BASIC</a:t>
            </a:r>
            <a:endParaRPr b="0"/>
          </a:p>
        </p:txBody>
      </p:sp>
      <p:sp>
        <p:nvSpPr>
          <p:cNvPr id="1139" name="Google Shape;1139;p50"/>
          <p:cNvSpPr txBox="1"/>
          <p:nvPr>
            <p:ph idx="5" type="subTitle"/>
          </p:nvPr>
        </p:nvSpPr>
        <p:spPr>
          <a:xfrm>
            <a:off x="3671608" y="2373700"/>
            <a:ext cx="1776900" cy="4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PRO</a:t>
            </a:r>
            <a:endParaRPr b="0"/>
          </a:p>
        </p:txBody>
      </p:sp>
      <p:sp>
        <p:nvSpPr>
          <p:cNvPr id="1140" name="Google Shape;1140;p50"/>
          <p:cNvSpPr txBox="1"/>
          <p:nvPr>
            <p:ph idx="6" type="subTitle"/>
          </p:nvPr>
        </p:nvSpPr>
        <p:spPr>
          <a:xfrm>
            <a:off x="5957575" y="2373700"/>
            <a:ext cx="1776900" cy="4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PREMIUM</a:t>
            </a:r>
            <a:endParaRPr b="0"/>
          </a:p>
        </p:txBody>
      </p:sp>
      <p:sp>
        <p:nvSpPr>
          <p:cNvPr id="1141" name="Google Shape;1141;p50"/>
          <p:cNvSpPr txBox="1"/>
          <p:nvPr>
            <p:ph type="title"/>
          </p:nvPr>
        </p:nvSpPr>
        <p:spPr>
          <a:xfrm>
            <a:off x="715100" y="445295"/>
            <a:ext cx="72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b="0" lang="en">
                <a:solidFill>
                  <a:srgbClr val="D52B1E"/>
                </a:solidFill>
              </a:rPr>
              <a:t>PLANS</a:t>
            </a:r>
            <a:endParaRPr b="0">
              <a:solidFill>
                <a:srgbClr val="D52B1E"/>
              </a:solidFill>
            </a:endParaRPr>
          </a:p>
        </p:txBody>
      </p:sp>
      <p:sp>
        <p:nvSpPr>
          <p:cNvPr id="1142" name="Google Shape;1142;p50"/>
          <p:cNvSpPr txBox="1"/>
          <p:nvPr>
            <p:ph idx="7" type="subTitle"/>
          </p:nvPr>
        </p:nvSpPr>
        <p:spPr>
          <a:xfrm>
            <a:off x="1319300" y="3607500"/>
            <a:ext cx="1981500" cy="387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$30</a:t>
            </a:r>
            <a:endParaRPr/>
          </a:p>
        </p:txBody>
      </p:sp>
      <p:sp>
        <p:nvSpPr>
          <p:cNvPr id="1143" name="Google Shape;1143;p50"/>
          <p:cNvSpPr txBox="1"/>
          <p:nvPr>
            <p:ph idx="8" type="subTitle"/>
          </p:nvPr>
        </p:nvSpPr>
        <p:spPr>
          <a:xfrm>
            <a:off x="3579650" y="3607500"/>
            <a:ext cx="1981500" cy="387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$50</a:t>
            </a:r>
            <a:endParaRPr/>
          </a:p>
        </p:txBody>
      </p:sp>
      <p:sp>
        <p:nvSpPr>
          <p:cNvPr id="1144" name="Google Shape;1144;p50"/>
          <p:cNvSpPr txBox="1"/>
          <p:nvPr>
            <p:ph idx="9" type="subTitle"/>
          </p:nvPr>
        </p:nvSpPr>
        <p:spPr>
          <a:xfrm>
            <a:off x="5843175" y="3607500"/>
            <a:ext cx="1981500" cy="387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$70</a:t>
            </a:r>
            <a:endParaRPr/>
          </a:p>
        </p:txBody>
      </p:sp>
      <p:sp>
        <p:nvSpPr>
          <p:cNvPr id="1145" name="Google Shape;1145;p50"/>
          <p:cNvSpPr/>
          <p:nvPr/>
        </p:nvSpPr>
        <p:spPr>
          <a:xfrm>
            <a:off x="1913025" y="1392000"/>
            <a:ext cx="837000" cy="837000"/>
          </a:xfrm>
          <a:prstGeom prst="ellipse">
            <a:avLst/>
          </a:pr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50"/>
          <p:cNvSpPr/>
          <p:nvPr/>
        </p:nvSpPr>
        <p:spPr>
          <a:xfrm>
            <a:off x="4151913" y="1392000"/>
            <a:ext cx="837000" cy="837000"/>
          </a:xfrm>
          <a:prstGeom prst="ellipse">
            <a:avLst/>
          </a:pr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50"/>
          <p:cNvSpPr/>
          <p:nvPr/>
        </p:nvSpPr>
        <p:spPr>
          <a:xfrm>
            <a:off x="6427525" y="1392000"/>
            <a:ext cx="837000" cy="837000"/>
          </a:xfrm>
          <a:prstGeom prst="ellipse">
            <a:avLst/>
          </a:pr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8" name="Google Shape;1148;p50"/>
          <p:cNvGrpSpPr/>
          <p:nvPr/>
        </p:nvGrpSpPr>
        <p:grpSpPr>
          <a:xfrm>
            <a:off x="6633922" y="1600107"/>
            <a:ext cx="424195" cy="420775"/>
            <a:chOff x="-5613150" y="3991275"/>
            <a:chExt cx="294600" cy="292225"/>
          </a:xfrm>
        </p:grpSpPr>
        <p:sp>
          <p:nvSpPr>
            <p:cNvPr id="1149" name="Google Shape;1149;p50"/>
            <p:cNvSpPr/>
            <p:nvPr/>
          </p:nvSpPr>
          <p:spPr>
            <a:xfrm>
              <a:off x="-5480050" y="4046400"/>
              <a:ext cx="27600" cy="14200"/>
            </a:xfrm>
            <a:custGeom>
              <a:rect b="b" l="l" r="r" t="t"/>
              <a:pathLst>
                <a:path extrusionOk="0" h="568" w="1104">
                  <a:moveTo>
                    <a:pt x="537" y="1"/>
                  </a:moveTo>
                  <a:lnTo>
                    <a:pt x="1" y="568"/>
                  </a:lnTo>
                  <a:lnTo>
                    <a:pt x="1104" y="568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0"/>
            <p:cNvSpPr/>
            <p:nvPr/>
          </p:nvSpPr>
          <p:spPr>
            <a:xfrm>
              <a:off x="-5531225" y="4042450"/>
              <a:ext cx="44125" cy="18150"/>
            </a:xfrm>
            <a:custGeom>
              <a:rect b="b" l="l" r="r" t="t"/>
              <a:pathLst>
                <a:path extrusionOk="0" h="726" w="1765">
                  <a:moveTo>
                    <a:pt x="693" y="1"/>
                  </a:moveTo>
                  <a:lnTo>
                    <a:pt x="0" y="726"/>
                  </a:lnTo>
                  <a:lnTo>
                    <a:pt x="1103" y="726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50"/>
            <p:cNvSpPr/>
            <p:nvPr/>
          </p:nvSpPr>
          <p:spPr>
            <a:xfrm>
              <a:off x="-5443025" y="4077125"/>
              <a:ext cx="41775" cy="40975"/>
            </a:xfrm>
            <a:custGeom>
              <a:rect b="b" l="l" r="r" t="t"/>
              <a:pathLst>
                <a:path extrusionOk="0" h="1639" w="1671">
                  <a:moveTo>
                    <a:pt x="694" y="0"/>
                  </a:moveTo>
                  <a:lnTo>
                    <a:pt x="1" y="1638"/>
                  </a:lnTo>
                  <a:lnTo>
                    <a:pt x="1" y="1638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0"/>
            <p:cNvSpPr/>
            <p:nvPr/>
          </p:nvSpPr>
          <p:spPr>
            <a:xfrm>
              <a:off x="-5487925" y="4077125"/>
              <a:ext cx="43350" cy="54375"/>
            </a:xfrm>
            <a:custGeom>
              <a:rect b="b" l="l" r="r" t="t"/>
              <a:pathLst>
                <a:path extrusionOk="0" h="2175" w="1734">
                  <a:moveTo>
                    <a:pt x="1" y="0"/>
                  </a:moveTo>
                  <a:lnTo>
                    <a:pt x="852" y="2174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-5445375" y="4042450"/>
              <a:ext cx="44125" cy="18150"/>
            </a:xfrm>
            <a:custGeom>
              <a:rect b="b" l="l" r="r" t="t"/>
              <a:pathLst>
                <a:path extrusionOk="0" h="726" w="1765">
                  <a:moveTo>
                    <a:pt x="0" y="1"/>
                  </a:moveTo>
                  <a:lnTo>
                    <a:pt x="693" y="726"/>
                  </a:lnTo>
                  <a:lnTo>
                    <a:pt x="1764" y="726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0"/>
            <p:cNvSpPr/>
            <p:nvPr/>
          </p:nvSpPr>
          <p:spPr>
            <a:xfrm>
              <a:off x="-5531225" y="4077125"/>
              <a:ext cx="41750" cy="40975"/>
            </a:xfrm>
            <a:custGeom>
              <a:rect b="b" l="l" r="r" t="t"/>
              <a:pathLst>
                <a:path extrusionOk="0" h="1639" w="1670">
                  <a:moveTo>
                    <a:pt x="0" y="0"/>
                  </a:moveTo>
                  <a:lnTo>
                    <a:pt x="1670" y="1638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50"/>
            <p:cNvSpPr/>
            <p:nvPr/>
          </p:nvSpPr>
          <p:spPr>
            <a:xfrm>
              <a:off x="-5613150" y="4198400"/>
              <a:ext cx="292225" cy="33900"/>
            </a:xfrm>
            <a:custGeom>
              <a:rect b="b" l="l" r="r" t="t"/>
              <a:pathLst>
                <a:path extrusionOk="0" h="1356" w="11689">
                  <a:moveTo>
                    <a:pt x="1" y="1"/>
                  </a:moveTo>
                  <a:lnTo>
                    <a:pt x="1" y="347"/>
                  </a:lnTo>
                  <a:lnTo>
                    <a:pt x="32" y="347"/>
                  </a:lnTo>
                  <a:cubicBezTo>
                    <a:pt x="32" y="883"/>
                    <a:pt x="505" y="1356"/>
                    <a:pt x="1072" y="1356"/>
                  </a:cubicBezTo>
                  <a:lnTo>
                    <a:pt x="10681" y="1356"/>
                  </a:lnTo>
                  <a:cubicBezTo>
                    <a:pt x="11216" y="1356"/>
                    <a:pt x="11689" y="883"/>
                    <a:pt x="11689" y="347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50"/>
            <p:cNvSpPr/>
            <p:nvPr/>
          </p:nvSpPr>
          <p:spPr>
            <a:xfrm>
              <a:off x="-5610775" y="3991275"/>
              <a:ext cx="292225" cy="189050"/>
            </a:xfrm>
            <a:custGeom>
              <a:rect b="b" l="l" r="r" t="t"/>
              <a:pathLst>
                <a:path extrusionOk="0" h="7562" w="11689">
                  <a:moveTo>
                    <a:pt x="7813" y="1386"/>
                  </a:moveTo>
                  <a:cubicBezTo>
                    <a:pt x="7908" y="1386"/>
                    <a:pt x="8034" y="1418"/>
                    <a:pt x="8065" y="1512"/>
                  </a:cubicBezTo>
                  <a:cubicBezTo>
                    <a:pt x="8128" y="1575"/>
                    <a:pt x="9483" y="2867"/>
                    <a:pt x="9515" y="2993"/>
                  </a:cubicBezTo>
                  <a:cubicBezTo>
                    <a:pt x="9578" y="3088"/>
                    <a:pt x="9578" y="3214"/>
                    <a:pt x="9452" y="3340"/>
                  </a:cubicBezTo>
                  <a:lnTo>
                    <a:pt x="6018" y="6774"/>
                  </a:lnTo>
                  <a:cubicBezTo>
                    <a:pt x="5943" y="6848"/>
                    <a:pt x="5862" y="6880"/>
                    <a:pt x="5783" y="6880"/>
                  </a:cubicBezTo>
                  <a:cubicBezTo>
                    <a:pt x="5696" y="6880"/>
                    <a:pt x="5612" y="6840"/>
                    <a:pt x="5545" y="6774"/>
                  </a:cubicBezTo>
                  <a:lnTo>
                    <a:pt x="2111" y="3340"/>
                  </a:lnTo>
                  <a:cubicBezTo>
                    <a:pt x="2001" y="3230"/>
                    <a:pt x="1987" y="2976"/>
                    <a:pt x="2027" y="2976"/>
                  </a:cubicBezTo>
                  <a:cubicBezTo>
                    <a:pt x="2033" y="2976"/>
                    <a:pt x="2040" y="2981"/>
                    <a:pt x="2048" y="2993"/>
                  </a:cubicBezTo>
                  <a:cubicBezTo>
                    <a:pt x="2048" y="2962"/>
                    <a:pt x="2079" y="2930"/>
                    <a:pt x="2111" y="2867"/>
                  </a:cubicBezTo>
                  <a:lnTo>
                    <a:pt x="3497" y="1512"/>
                  </a:lnTo>
                  <a:cubicBezTo>
                    <a:pt x="3560" y="1418"/>
                    <a:pt x="3655" y="1386"/>
                    <a:pt x="3718" y="1386"/>
                  </a:cubicBez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7561"/>
                  </a:lnTo>
                  <a:lnTo>
                    <a:pt x="11689" y="7561"/>
                  </a:lnTo>
                  <a:lnTo>
                    <a:pt x="11689" y="1040"/>
                  </a:lnTo>
                  <a:cubicBezTo>
                    <a:pt x="11657" y="473"/>
                    <a:pt x="11184" y="0"/>
                    <a:pt x="10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50"/>
            <p:cNvSpPr/>
            <p:nvPr/>
          </p:nvSpPr>
          <p:spPr>
            <a:xfrm>
              <a:off x="-5546975" y="4250400"/>
              <a:ext cx="160700" cy="33100"/>
            </a:xfrm>
            <a:custGeom>
              <a:rect b="b" l="l" r="r" t="t"/>
              <a:pathLst>
                <a:path extrusionOk="0" h="1324" w="6428">
                  <a:moveTo>
                    <a:pt x="1544" y="0"/>
                  </a:moveTo>
                  <a:lnTo>
                    <a:pt x="1386" y="662"/>
                  </a:lnTo>
                  <a:lnTo>
                    <a:pt x="473" y="662"/>
                  </a:lnTo>
                  <a:cubicBezTo>
                    <a:pt x="32" y="662"/>
                    <a:pt x="0" y="1323"/>
                    <a:pt x="473" y="1323"/>
                  </a:cubicBezTo>
                  <a:lnTo>
                    <a:pt x="5955" y="1323"/>
                  </a:lnTo>
                  <a:cubicBezTo>
                    <a:pt x="6427" y="1323"/>
                    <a:pt x="6427" y="662"/>
                    <a:pt x="5986" y="662"/>
                  </a:cubicBezTo>
                  <a:lnTo>
                    <a:pt x="5072" y="662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8" name="Google Shape;1158;p50"/>
          <p:cNvGrpSpPr/>
          <p:nvPr/>
        </p:nvGrpSpPr>
        <p:grpSpPr>
          <a:xfrm>
            <a:off x="4376116" y="1600666"/>
            <a:ext cx="425310" cy="419659"/>
            <a:chOff x="-1951475" y="3597450"/>
            <a:chExt cx="295375" cy="291450"/>
          </a:xfrm>
        </p:grpSpPr>
        <p:sp>
          <p:nvSpPr>
            <p:cNvPr id="1159" name="Google Shape;1159;p50"/>
            <p:cNvSpPr/>
            <p:nvPr/>
          </p:nvSpPr>
          <p:spPr>
            <a:xfrm>
              <a:off x="-1951475" y="3597450"/>
              <a:ext cx="170925" cy="34675"/>
            </a:xfrm>
            <a:custGeom>
              <a:rect b="b" l="l" r="r" t="t"/>
              <a:pathLst>
                <a:path extrusionOk="0" h="1387" w="6837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50"/>
            <p:cNvSpPr/>
            <p:nvPr/>
          </p:nvSpPr>
          <p:spPr>
            <a:xfrm>
              <a:off x="-1949900" y="3648650"/>
              <a:ext cx="171725" cy="173300"/>
            </a:xfrm>
            <a:custGeom>
              <a:rect b="b" l="l" r="r" t="t"/>
              <a:pathLst>
                <a:path extrusionOk="0" h="6932" w="6869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-1951475" y="3838475"/>
              <a:ext cx="170925" cy="50425"/>
            </a:xfrm>
            <a:custGeom>
              <a:rect b="b" l="l" r="r" t="t"/>
              <a:pathLst>
                <a:path extrusionOk="0" h="2017" w="6837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0"/>
            <p:cNvSpPr/>
            <p:nvPr/>
          </p:nvSpPr>
          <p:spPr>
            <a:xfrm>
              <a:off x="-1912900" y="3675825"/>
              <a:ext cx="256800" cy="202825"/>
            </a:xfrm>
            <a:custGeom>
              <a:rect b="b" l="l" r="r" t="t"/>
              <a:pathLst>
                <a:path extrusionOk="0" h="8113" w="10272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3" name="Google Shape;1163;p50"/>
          <p:cNvGrpSpPr/>
          <p:nvPr/>
        </p:nvGrpSpPr>
        <p:grpSpPr>
          <a:xfrm>
            <a:off x="2186998" y="1600677"/>
            <a:ext cx="319874" cy="419623"/>
            <a:chOff x="-3365275" y="3253275"/>
            <a:chExt cx="222150" cy="291425"/>
          </a:xfrm>
        </p:grpSpPr>
        <p:sp>
          <p:nvSpPr>
            <p:cNvPr id="1164" name="Google Shape;1164;p50"/>
            <p:cNvSpPr/>
            <p:nvPr/>
          </p:nvSpPr>
          <p:spPr>
            <a:xfrm>
              <a:off x="-3365275" y="3253275"/>
              <a:ext cx="222150" cy="291425"/>
            </a:xfrm>
            <a:custGeom>
              <a:rect b="b" l="l" r="r" t="t"/>
              <a:pathLst>
                <a:path extrusionOk="0" h="11657" w="8886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50"/>
            <p:cNvSpPr/>
            <p:nvPr/>
          </p:nvSpPr>
          <p:spPr>
            <a:xfrm>
              <a:off x="-3314075" y="347617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0" name="Google Shape;1170;p51"/>
          <p:cNvGrpSpPr/>
          <p:nvPr/>
        </p:nvGrpSpPr>
        <p:grpSpPr>
          <a:xfrm>
            <a:off x="5338713" y="1164290"/>
            <a:ext cx="1565662" cy="3046825"/>
            <a:chOff x="5036738" y="1151165"/>
            <a:chExt cx="1565662" cy="3046825"/>
          </a:xfrm>
        </p:grpSpPr>
        <p:grpSp>
          <p:nvGrpSpPr>
            <p:cNvPr id="1171" name="Google Shape;1171;p51"/>
            <p:cNvGrpSpPr/>
            <p:nvPr/>
          </p:nvGrpSpPr>
          <p:grpSpPr>
            <a:xfrm>
              <a:off x="5591402" y="1267979"/>
              <a:ext cx="456105" cy="31895"/>
              <a:chOff x="767900" y="1150025"/>
              <a:chExt cx="854450" cy="59750"/>
            </a:xfrm>
          </p:grpSpPr>
          <p:sp>
            <p:nvSpPr>
              <p:cNvPr id="1172" name="Google Shape;1172;p51"/>
              <p:cNvSpPr/>
              <p:nvPr/>
            </p:nvSpPr>
            <p:spPr>
              <a:xfrm>
                <a:off x="970225" y="1150025"/>
                <a:ext cx="457100" cy="59750"/>
              </a:xfrm>
              <a:custGeom>
                <a:rect b="b" l="l" r="r" t="t"/>
                <a:pathLst>
                  <a:path extrusionOk="0" h="2390" w="18284">
                    <a:moveTo>
                      <a:pt x="1610" y="0"/>
                    </a:moveTo>
                    <a:cubicBezTo>
                      <a:pt x="1" y="0"/>
                      <a:pt x="1" y="2341"/>
                      <a:pt x="1610" y="2389"/>
                    </a:cubicBezTo>
                    <a:lnTo>
                      <a:pt x="16724" y="2389"/>
                    </a:lnTo>
                    <a:cubicBezTo>
                      <a:pt x="18284" y="2341"/>
                      <a:pt x="18284" y="0"/>
                      <a:pt x="167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51"/>
              <p:cNvSpPr/>
              <p:nvPr/>
            </p:nvSpPr>
            <p:spPr>
              <a:xfrm>
                <a:off x="992175" y="1161000"/>
                <a:ext cx="414450" cy="37800"/>
              </a:xfrm>
              <a:custGeom>
                <a:rect b="b" l="l" r="r" t="t"/>
                <a:pathLst>
                  <a:path extrusionOk="0" h="1512" w="16578">
                    <a:moveTo>
                      <a:pt x="732" y="0"/>
                    </a:moveTo>
                    <a:cubicBezTo>
                      <a:pt x="293" y="0"/>
                      <a:pt x="0" y="341"/>
                      <a:pt x="0" y="732"/>
                    </a:cubicBezTo>
                    <a:cubicBezTo>
                      <a:pt x="0" y="1170"/>
                      <a:pt x="293" y="1512"/>
                      <a:pt x="732" y="1512"/>
                    </a:cubicBezTo>
                    <a:lnTo>
                      <a:pt x="15846" y="1512"/>
                    </a:lnTo>
                    <a:cubicBezTo>
                      <a:pt x="16236" y="1512"/>
                      <a:pt x="16577" y="1170"/>
                      <a:pt x="16577" y="732"/>
                    </a:cubicBezTo>
                    <a:cubicBezTo>
                      <a:pt x="16577" y="341"/>
                      <a:pt x="16236" y="0"/>
                      <a:pt x="158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51"/>
              <p:cNvSpPr/>
              <p:nvPr/>
            </p:nvSpPr>
            <p:spPr>
              <a:xfrm>
                <a:off x="767900" y="1150100"/>
                <a:ext cx="68275" cy="59675"/>
              </a:xfrm>
              <a:custGeom>
                <a:rect b="b" l="l" r="r" t="t"/>
                <a:pathLst>
                  <a:path extrusionOk="0" h="2387" w="2731">
                    <a:moveTo>
                      <a:pt x="1539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0" y="1119"/>
                      <a:pt x="537" y="2386"/>
                      <a:pt x="1561" y="2386"/>
                    </a:cubicBezTo>
                    <a:cubicBezTo>
                      <a:pt x="2243" y="2338"/>
                      <a:pt x="2731" y="1850"/>
                      <a:pt x="2731" y="1168"/>
                    </a:cubicBezTo>
                    <a:cubicBezTo>
                      <a:pt x="2731" y="471"/>
                      <a:pt x="2145" y="0"/>
                      <a:pt x="15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51"/>
              <p:cNvSpPr/>
              <p:nvPr/>
            </p:nvSpPr>
            <p:spPr>
              <a:xfrm>
                <a:off x="782525" y="1161000"/>
                <a:ext cx="42675" cy="37450"/>
              </a:xfrm>
              <a:custGeom>
                <a:rect b="b" l="l" r="r" t="t"/>
                <a:pathLst>
                  <a:path extrusionOk="0" h="1498" w="1707">
                    <a:moveTo>
                      <a:pt x="976" y="0"/>
                    </a:moveTo>
                    <a:cubicBezTo>
                      <a:pt x="342" y="0"/>
                      <a:pt x="1" y="780"/>
                      <a:pt x="488" y="1268"/>
                    </a:cubicBezTo>
                    <a:cubicBezTo>
                      <a:pt x="631" y="1426"/>
                      <a:pt x="810" y="1497"/>
                      <a:pt x="986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414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51"/>
              <p:cNvSpPr/>
              <p:nvPr/>
            </p:nvSpPr>
            <p:spPr>
              <a:xfrm>
                <a:off x="876375" y="1150100"/>
                <a:ext cx="68275" cy="59675"/>
              </a:xfrm>
              <a:custGeom>
                <a:rect b="b" l="l" r="r" t="t"/>
                <a:pathLst>
                  <a:path extrusionOk="0" h="2387" w="2731">
                    <a:moveTo>
                      <a:pt x="1540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1" y="1119"/>
                      <a:pt x="537" y="2386"/>
                      <a:pt x="1561" y="2386"/>
                    </a:cubicBezTo>
                    <a:cubicBezTo>
                      <a:pt x="2195" y="2386"/>
                      <a:pt x="2731" y="1850"/>
                      <a:pt x="2731" y="1168"/>
                    </a:cubicBezTo>
                    <a:cubicBezTo>
                      <a:pt x="2731" y="471"/>
                      <a:pt x="2145" y="0"/>
                      <a:pt x="15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51"/>
              <p:cNvSpPr/>
              <p:nvPr/>
            </p:nvSpPr>
            <p:spPr>
              <a:xfrm>
                <a:off x="891000" y="1161000"/>
                <a:ext cx="42700" cy="37450"/>
              </a:xfrm>
              <a:custGeom>
                <a:rect b="b" l="l" r="r" t="t"/>
                <a:pathLst>
                  <a:path extrusionOk="0" h="1498" w="1708">
                    <a:moveTo>
                      <a:pt x="976" y="0"/>
                    </a:moveTo>
                    <a:cubicBezTo>
                      <a:pt x="342" y="0"/>
                      <a:pt x="1" y="829"/>
                      <a:pt x="440" y="1268"/>
                    </a:cubicBezTo>
                    <a:cubicBezTo>
                      <a:pt x="598" y="1426"/>
                      <a:pt x="788" y="1497"/>
                      <a:pt x="971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366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51"/>
              <p:cNvSpPr/>
              <p:nvPr/>
            </p:nvSpPr>
            <p:spPr>
              <a:xfrm>
                <a:off x="1554075" y="1150100"/>
                <a:ext cx="68275" cy="59675"/>
              </a:xfrm>
              <a:custGeom>
                <a:rect b="b" l="l" r="r" t="t"/>
                <a:pathLst>
                  <a:path extrusionOk="0" h="2387" w="2731">
                    <a:moveTo>
                      <a:pt x="1539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0" y="1070"/>
                      <a:pt x="488" y="2338"/>
                      <a:pt x="1512" y="2386"/>
                    </a:cubicBezTo>
                    <a:cubicBezTo>
                      <a:pt x="2194" y="2386"/>
                      <a:pt x="2731" y="1850"/>
                      <a:pt x="2731" y="1168"/>
                    </a:cubicBezTo>
                    <a:cubicBezTo>
                      <a:pt x="2731" y="471"/>
                      <a:pt x="2144" y="0"/>
                      <a:pt x="15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51"/>
              <p:cNvSpPr/>
              <p:nvPr/>
            </p:nvSpPr>
            <p:spPr>
              <a:xfrm>
                <a:off x="1567475" y="1161000"/>
                <a:ext cx="42700" cy="37450"/>
              </a:xfrm>
              <a:custGeom>
                <a:rect b="b" l="l" r="r" t="t"/>
                <a:pathLst>
                  <a:path extrusionOk="0" h="1498" w="1708">
                    <a:moveTo>
                      <a:pt x="976" y="0"/>
                    </a:moveTo>
                    <a:cubicBezTo>
                      <a:pt x="342" y="0"/>
                      <a:pt x="1" y="829"/>
                      <a:pt x="488" y="1268"/>
                    </a:cubicBezTo>
                    <a:cubicBezTo>
                      <a:pt x="631" y="1426"/>
                      <a:pt x="810" y="1497"/>
                      <a:pt x="986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366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51"/>
              <p:cNvSpPr/>
              <p:nvPr/>
            </p:nvSpPr>
            <p:spPr>
              <a:xfrm>
                <a:off x="1444375" y="1150100"/>
                <a:ext cx="69500" cy="59675"/>
              </a:xfrm>
              <a:custGeom>
                <a:rect b="b" l="l" r="r" t="t"/>
                <a:pathLst>
                  <a:path extrusionOk="0" h="2387" w="2780">
                    <a:moveTo>
                      <a:pt x="1573" y="0"/>
                    </a:moveTo>
                    <a:cubicBezTo>
                      <a:pt x="1281" y="0"/>
                      <a:pt x="981" y="105"/>
                      <a:pt x="732" y="339"/>
                    </a:cubicBezTo>
                    <a:cubicBezTo>
                      <a:pt x="0" y="1119"/>
                      <a:pt x="537" y="2338"/>
                      <a:pt x="1609" y="2386"/>
                    </a:cubicBezTo>
                    <a:cubicBezTo>
                      <a:pt x="2243" y="2386"/>
                      <a:pt x="2780" y="1850"/>
                      <a:pt x="2780" y="1168"/>
                    </a:cubicBezTo>
                    <a:cubicBezTo>
                      <a:pt x="2780" y="471"/>
                      <a:pt x="2193" y="0"/>
                      <a:pt x="15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51"/>
              <p:cNvSpPr/>
              <p:nvPr/>
            </p:nvSpPr>
            <p:spPr>
              <a:xfrm>
                <a:off x="1459000" y="1161000"/>
                <a:ext cx="43900" cy="37450"/>
              </a:xfrm>
              <a:custGeom>
                <a:rect b="b" l="l" r="r" t="t"/>
                <a:pathLst>
                  <a:path extrusionOk="0" h="1498" w="1756">
                    <a:moveTo>
                      <a:pt x="1024" y="0"/>
                    </a:moveTo>
                    <a:cubicBezTo>
                      <a:pt x="342" y="0"/>
                      <a:pt x="1" y="829"/>
                      <a:pt x="488" y="1268"/>
                    </a:cubicBezTo>
                    <a:cubicBezTo>
                      <a:pt x="631" y="1426"/>
                      <a:pt x="815" y="1497"/>
                      <a:pt x="998" y="1497"/>
                    </a:cubicBezTo>
                    <a:cubicBezTo>
                      <a:pt x="1378" y="1497"/>
                      <a:pt x="1756" y="1192"/>
                      <a:pt x="1756" y="732"/>
                    </a:cubicBezTo>
                    <a:cubicBezTo>
                      <a:pt x="1756" y="341"/>
                      <a:pt x="1414" y="0"/>
                      <a:pt x="10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2" name="Google Shape;1182;p51"/>
            <p:cNvGrpSpPr/>
            <p:nvPr/>
          </p:nvGrpSpPr>
          <p:grpSpPr>
            <a:xfrm>
              <a:off x="5591673" y="1267985"/>
              <a:ext cx="456191" cy="31901"/>
              <a:chOff x="767900" y="1150025"/>
              <a:chExt cx="854450" cy="59750"/>
            </a:xfrm>
          </p:grpSpPr>
          <p:sp>
            <p:nvSpPr>
              <p:cNvPr id="1183" name="Google Shape;1183;p51"/>
              <p:cNvSpPr/>
              <p:nvPr/>
            </p:nvSpPr>
            <p:spPr>
              <a:xfrm>
                <a:off x="970225" y="1150025"/>
                <a:ext cx="457100" cy="59750"/>
              </a:xfrm>
              <a:custGeom>
                <a:rect b="b" l="l" r="r" t="t"/>
                <a:pathLst>
                  <a:path extrusionOk="0" h="2390" w="18284">
                    <a:moveTo>
                      <a:pt x="1610" y="0"/>
                    </a:moveTo>
                    <a:cubicBezTo>
                      <a:pt x="1" y="0"/>
                      <a:pt x="1" y="2341"/>
                      <a:pt x="1610" y="2389"/>
                    </a:cubicBezTo>
                    <a:lnTo>
                      <a:pt x="16724" y="2389"/>
                    </a:lnTo>
                    <a:cubicBezTo>
                      <a:pt x="18284" y="2341"/>
                      <a:pt x="18284" y="0"/>
                      <a:pt x="167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51"/>
              <p:cNvSpPr/>
              <p:nvPr/>
            </p:nvSpPr>
            <p:spPr>
              <a:xfrm>
                <a:off x="992175" y="1161000"/>
                <a:ext cx="414450" cy="37800"/>
              </a:xfrm>
              <a:custGeom>
                <a:rect b="b" l="l" r="r" t="t"/>
                <a:pathLst>
                  <a:path extrusionOk="0" h="1512" w="16578">
                    <a:moveTo>
                      <a:pt x="732" y="0"/>
                    </a:moveTo>
                    <a:cubicBezTo>
                      <a:pt x="293" y="0"/>
                      <a:pt x="0" y="341"/>
                      <a:pt x="0" y="732"/>
                    </a:cubicBezTo>
                    <a:cubicBezTo>
                      <a:pt x="0" y="1170"/>
                      <a:pt x="293" y="1512"/>
                      <a:pt x="732" y="1512"/>
                    </a:cubicBezTo>
                    <a:lnTo>
                      <a:pt x="15846" y="1512"/>
                    </a:lnTo>
                    <a:cubicBezTo>
                      <a:pt x="16236" y="1512"/>
                      <a:pt x="16577" y="1170"/>
                      <a:pt x="16577" y="732"/>
                    </a:cubicBezTo>
                    <a:cubicBezTo>
                      <a:pt x="16577" y="341"/>
                      <a:pt x="16236" y="0"/>
                      <a:pt x="158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51"/>
              <p:cNvSpPr/>
              <p:nvPr/>
            </p:nvSpPr>
            <p:spPr>
              <a:xfrm>
                <a:off x="767900" y="1150100"/>
                <a:ext cx="68275" cy="59675"/>
              </a:xfrm>
              <a:custGeom>
                <a:rect b="b" l="l" r="r" t="t"/>
                <a:pathLst>
                  <a:path extrusionOk="0" h="2387" w="2731">
                    <a:moveTo>
                      <a:pt x="1539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0" y="1119"/>
                      <a:pt x="537" y="2386"/>
                      <a:pt x="1561" y="2386"/>
                    </a:cubicBezTo>
                    <a:cubicBezTo>
                      <a:pt x="2243" y="2338"/>
                      <a:pt x="2731" y="1850"/>
                      <a:pt x="2731" y="1168"/>
                    </a:cubicBezTo>
                    <a:cubicBezTo>
                      <a:pt x="2731" y="471"/>
                      <a:pt x="2145" y="0"/>
                      <a:pt x="15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51"/>
              <p:cNvSpPr/>
              <p:nvPr/>
            </p:nvSpPr>
            <p:spPr>
              <a:xfrm>
                <a:off x="782525" y="1161000"/>
                <a:ext cx="42675" cy="37450"/>
              </a:xfrm>
              <a:custGeom>
                <a:rect b="b" l="l" r="r" t="t"/>
                <a:pathLst>
                  <a:path extrusionOk="0" h="1498" w="1707">
                    <a:moveTo>
                      <a:pt x="976" y="0"/>
                    </a:moveTo>
                    <a:cubicBezTo>
                      <a:pt x="342" y="0"/>
                      <a:pt x="1" y="780"/>
                      <a:pt x="488" y="1268"/>
                    </a:cubicBezTo>
                    <a:cubicBezTo>
                      <a:pt x="631" y="1426"/>
                      <a:pt x="810" y="1497"/>
                      <a:pt x="986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414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51"/>
              <p:cNvSpPr/>
              <p:nvPr/>
            </p:nvSpPr>
            <p:spPr>
              <a:xfrm>
                <a:off x="876375" y="1150100"/>
                <a:ext cx="68275" cy="59675"/>
              </a:xfrm>
              <a:custGeom>
                <a:rect b="b" l="l" r="r" t="t"/>
                <a:pathLst>
                  <a:path extrusionOk="0" h="2387" w="2731">
                    <a:moveTo>
                      <a:pt x="1540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1" y="1119"/>
                      <a:pt x="537" y="2386"/>
                      <a:pt x="1561" y="2386"/>
                    </a:cubicBezTo>
                    <a:cubicBezTo>
                      <a:pt x="2195" y="2386"/>
                      <a:pt x="2731" y="1850"/>
                      <a:pt x="2731" y="1168"/>
                    </a:cubicBezTo>
                    <a:cubicBezTo>
                      <a:pt x="2731" y="471"/>
                      <a:pt x="2145" y="0"/>
                      <a:pt x="15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51"/>
              <p:cNvSpPr/>
              <p:nvPr/>
            </p:nvSpPr>
            <p:spPr>
              <a:xfrm>
                <a:off x="891000" y="1161000"/>
                <a:ext cx="42700" cy="37450"/>
              </a:xfrm>
              <a:custGeom>
                <a:rect b="b" l="l" r="r" t="t"/>
                <a:pathLst>
                  <a:path extrusionOk="0" h="1498" w="1708">
                    <a:moveTo>
                      <a:pt x="976" y="0"/>
                    </a:moveTo>
                    <a:cubicBezTo>
                      <a:pt x="342" y="0"/>
                      <a:pt x="1" y="829"/>
                      <a:pt x="440" y="1268"/>
                    </a:cubicBezTo>
                    <a:cubicBezTo>
                      <a:pt x="598" y="1426"/>
                      <a:pt x="788" y="1497"/>
                      <a:pt x="971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366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51"/>
              <p:cNvSpPr/>
              <p:nvPr/>
            </p:nvSpPr>
            <p:spPr>
              <a:xfrm>
                <a:off x="1554075" y="1150100"/>
                <a:ext cx="68275" cy="59675"/>
              </a:xfrm>
              <a:custGeom>
                <a:rect b="b" l="l" r="r" t="t"/>
                <a:pathLst>
                  <a:path extrusionOk="0" h="2387" w="2731">
                    <a:moveTo>
                      <a:pt x="1539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0" y="1070"/>
                      <a:pt x="488" y="2338"/>
                      <a:pt x="1512" y="2386"/>
                    </a:cubicBezTo>
                    <a:cubicBezTo>
                      <a:pt x="2194" y="2386"/>
                      <a:pt x="2731" y="1850"/>
                      <a:pt x="2731" y="1168"/>
                    </a:cubicBezTo>
                    <a:cubicBezTo>
                      <a:pt x="2731" y="471"/>
                      <a:pt x="2144" y="0"/>
                      <a:pt x="15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51"/>
              <p:cNvSpPr/>
              <p:nvPr/>
            </p:nvSpPr>
            <p:spPr>
              <a:xfrm>
                <a:off x="1567475" y="1161000"/>
                <a:ext cx="42700" cy="37450"/>
              </a:xfrm>
              <a:custGeom>
                <a:rect b="b" l="l" r="r" t="t"/>
                <a:pathLst>
                  <a:path extrusionOk="0" h="1498" w="1708">
                    <a:moveTo>
                      <a:pt x="976" y="0"/>
                    </a:moveTo>
                    <a:cubicBezTo>
                      <a:pt x="342" y="0"/>
                      <a:pt x="1" y="829"/>
                      <a:pt x="488" y="1268"/>
                    </a:cubicBezTo>
                    <a:cubicBezTo>
                      <a:pt x="631" y="1426"/>
                      <a:pt x="810" y="1497"/>
                      <a:pt x="986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366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51"/>
              <p:cNvSpPr/>
              <p:nvPr/>
            </p:nvSpPr>
            <p:spPr>
              <a:xfrm>
                <a:off x="1444375" y="1150100"/>
                <a:ext cx="69500" cy="59675"/>
              </a:xfrm>
              <a:custGeom>
                <a:rect b="b" l="l" r="r" t="t"/>
                <a:pathLst>
                  <a:path extrusionOk="0" h="2387" w="2780">
                    <a:moveTo>
                      <a:pt x="1573" y="0"/>
                    </a:moveTo>
                    <a:cubicBezTo>
                      <a:pt x="1281" y="0"/>
                      <a:pt x="981" y="105"/>
                      <a:pt x="732" y="339"/>
                    </a:cubicBezTo>
                    <a:cubicBezTo>
                      <a:pt x="0" y="1119"/>
                      <a:pt x="537" y="2338"/>
                      <a:pt x="1609" y="2386"/>
                    </a:cubicBezTo>
                    <a:cubicBezTo>
                      <a:pt x="2243" y="2386"/>
                      <a:pt x="2780" y="1850"/>
                      <a:pt x="2780" y="1168"/>
                    </a:cubicBezTo>
                    <a:cubicBezTo>
                      <a:pt x="2780" y="471"/>
                      <a:pt x="2193" y="0"/>
                      <a:pt x="15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51"/>
              <p:cNvSpPr/>
              <p:nvPr/>
            </p:nvSpPr>
            <p:spPr>
              <a:xfrm>
                <a:off x="1459000" y="1161000"/>
                <a:ext cx="43900" cy="37450"/>
              </a:xfrm>
              <a:custGeom>
                <a:rect b="b" l="l" r="r" t="t"/>
                <a:pathLst>
                  <a:path extrusionOk="0" h="1498" w="1756">
                    <a:moveTo>
                      <a:pt x="1024" y="0"/>
                    </a:moveTo>
                    <a:cubicBezTo>
                      <a:pt x="342" y="0"/>
                      <a:pt x="1" y="829"/>
                      <a:pt x="488" y="1268"/>
                    </a:cubicBezTo>
                    <a:cubicBezTo>
                      <a:pt x="631" y="1426"/>
                      <a:pt x="815" y="1497"/>
                      <a:pt x="998" y="1497"/>
                    </a:cubicBezTo>
                    <a:cubicBezTo>
                      <a:pt x="1378" y="1497"/>
                      <a:pt x="1756" y="1192"/>
                      <a:pt x="1756" y="732"/>
                    </a:cubicBezTo>
                    <a:cubicBezTo>
                      <a:pt x="1756" y="341"/>
                      <a:pt x="1414" y="0"/>
                      <a:pt x="10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3" name="Google Shape;1193;p51"/>
            <p:cNvGrpSpPr/>
            <p:nvPr/>
          </p:nvGrpSpPr>
          <p:grpSpPr>
            <a:xfrm>
              <a:off x="5036738" y="1151165"/>
              <a:ext cx="1565662" cy="3046825"/>
              <a:chOff x="5411013" y="1379733"/>
              <a:chExt cx="2933049" cy="5707802"/>
            </a:xfrm>
          </p:grpSpPr>
          <p:pic>
            <p:nvPicPr>
              <p:cNvPr id="1194" name="Google Shape;1194;p51"/>
              <p:cNvPicPr preferRelativeResize="0"/>
              <p:nvPr/>
            </p:nvPicPr>
            <p:blipFill rotWithShape="1">
              <a:blip r:embed="rId3">
                <a:alphaModFix/>
              </a:blip>
              <a:srcRect b="13217" l="0" r="0" t="0"/>
              <a:stretch/>
            </p:blipFill>
            <p:spPr>
              <a:xfrm>
                <a:off x="5539785" y="1484025"/>
                <a:ext cx="2667900" cy="5594700"/>
              </a:xfrm>
              <a:prstGeom prst="roundRect">
                <a:avLst>
                  <a:gd fmla="val 11294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sp>
            <p:nvSpPr>
              <p:cNvPr id="1195" name="Google Shape;1195;p51"/>
              <p:cNvSpPr/>
              <p:nvPr/>
            </p:nvSpPr>
            <p:spPr>
              <a:xfrm>
                <a:off x="8318784" y="2766465"/>
                <a:ext cx="25279" cy="692740"/>
              </a:xfrm>
              <a:custGeom>
                <a:rect b="b" l="l" r="r" t="t"/>
                <a:pathLst>
                  <a:path extrusionOk="0" h="25403" w="927">
                    <a:moveTo>
                      <a:pt x="0" y="1"/>
                    </a:moveTo>
                    <a:lnTo>
                      <a:pt x="0" y="25402"/>
                    </a:lnTo>
                    <a:lnTo>
                      <a:pt x="341" y="25402"/>
                    </a:lnTo>
                    <a:cubicBezTo>
                      <a:pt x="683" y="25402"/>
                      <a:pt x="926" y="25110"/>
                      <a:pt x="926" y="24768"/>
                    </a:cubicBezTo>
                    <a:lnTo>
                      <a:pt x="926" y="586"/>
                    </a:lnTo>
                    <a:cubicBezTo>
                      <a:pt x="926" y="244"/>
                      <a:pt x="683" y="1"/>
                      <a:pt x="3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51"/>
              <p:cNvSpPr/>
              <p:nvPr/>
            </p:nvSpPr>
            <p:spPr>
              <a:xfrm>
                <a:off x="5411013" y="3185285"/>
                <a:ext cx="26616" cy="438774"/>
              </a:xfrm>
              <a:custGeom>
                <a:rect b="b" l="l" r="r" t="t"/>
                <a:pathLst>
                  <a:path extrusionOk="0" h="16090" w="976">
                    <a:moveTo>
                      <a:pt x="634" y="1"/>
                    </a:moveTo>
                    <a:cubicBezTo>
                      <a:pt x="293" y="1"/>
                      <a:pt x="0" y="244"/>
                      <a:pt x="0" y="586"/>
                    </a:cubicBezTo>
                    <a:lnTo>
                      <a:pt x="0" y="15456"/>
                    </a:lnTo>
                    <a:cubicBezTo>
                      <a:pt x="0" y="15797"/>
                      <a:pt x="293" y="16090"/>
                      <a:pt x="634" y="16090"/>
                    </a:cubicBezTo>
                    <a:lnTo>
                      <a:pt x="975" y="16090"/>
                    </a:lnTo>
                    <a:lnTo>
                      <a:pt x="97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51"/>
              <p:cNvSpPr/>
              <p:nvPr/>
            </p:nvSpPr>
            <p:spPr>
              <a:xfrm>
                <a:off x="5411013" y="2612250"/>
                <a:ext cx="26616" cy="438774"/>
              </a:xfrm>
              <a:custGeom>
                <a:rect b="b" l="l" r="r" t="t"/>
                <a:pathLst>
                  <a:path extrusionOk="0" h="16090" w="976">
                    <a:moveTo>
                      <a:pt x="634" y="0"/>
                    </a:moveTo>
                    <a:cubicBezTo>
                      <a:pt x="293" y="0"/>
                      <a:pt x="0" y="244"/>
                      <a:pt x="0" y="585"/>
                    </a:cubicBezTo>
                    <a:lnTo>
                      <a:pt x="0" y="15456"/>
                    </a:lnTo>
                    <a:cubicBezTo>
                      <a:pt x="0" y="15797"/>
                      <a:pt x="293" y="16089"/>
                      <a:pt x="634" y="16089"/>
                    </a:cubicBezTo>
                    <a:lnTo>
                      <a:pt x="975" y="16089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51"/>
              <p:cNvSpPr/>
              <p:nvPr/>
            </p:nvSpPr>
            <p:spPr>
              <a:xfrm>
                <a:off x="5413659" y="2181458"/>
                <a:ext cx="22634" cy="204770"/>
              </a:xfrm>
              <a:custGeom>
                <a:rect b="b" l="l" r="r" t="t"/>
                <a:pathLst>
                  <a:path extrusionOk="0" h="7509" w="830">
                    <a:moveTo>
                      <a:pt x="537" y="0"/>
                    </a:moveTo>
                    <a:cubicBezTo>
                      <a:pt x="196" y="0"/>
                      <a:pt x="1" y="244"/>
                      <a:pt x="1" y="537"/>
                    </a:cubicBezTo>
                    <a:lnTo>
                      <a:pt x="1" y="6972"/>
                    </a:lnTo>
                    <a:cubicBezTo>
                      <a:pt x="1" y="7265"/>
                      <a:pt x="196" y="7509"/>
                      <a:pt x="537" y="7509"/>
                    </a:cubicBezTo>
                    <a:lnTo>
                      <a:pt x="829" y="7509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51"/>
              <p:cNvSpPr/>
              <p:nvPr/>
            </p:nvSpPr>
            <p:spPr>
              <a:xfrm>
                <a:off x="5436266" y="1379733"/>
                <a:ext cx="2882494" cy="5707802"/>
              </a:xfrm>
              <a:custGeom>
                <a:rect b="b" l="l" r="r" t="t"/>
                <a:pathLst>
                  <a:path extrusionOk="0" h="209307" w="105702">
                    <a:moveTo>
                      <a:pt x="13554" y="0"/>
                    </a:moveTo>
                    <a:cubicBezTo>
                      <a:pt x="6046" y="0"/>
                      <a:pt x="0" y="6046"/>
                      <a:pt x="0" y="13554"/>
                    </a:cubicBezTo>
                    <a:lnTo>
                      <a:pt x="0" y="195801"/>
                    </a:lnTo>
                    <a:cubicBezTo>
                      <a:pt x="0" y="203261"/>
                      <a:pt x="6046" y="209306"/>
                      <a:pt x="13554" y="209306"/>
                    </a:cubicBezTo>
                    <a:lnTo>
                      <a:pt x="92196" y="209306"/>
                    </a:lnTo>
                    <a:cubicBezTo>
                      <a:pt x="99655" y="209306"/>
                      <a:pt x="105701" y="203261"/>
                      <a:pt x="105701" y="195801"/>
                    </a:cubicBezTo>
                    <a:lnTo>
                      <a:pt x="105701" y="13554"/>
                    </a:lnTo>
                    <a:cubicBezTo>
                      <a:pt x="105701" y="6046"/>
                      <a:pt x="99655" y="0"/>
                      <a:pt x="921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51"/>
              <p:cNvSpPr/>
              <p:nvPr/>
            </p:nvSpPr>
            <p:spPr>
              <a:xfrm>
                <a:off x="5457537" y="1426257"/>
                <a:ext cx="348374" cy="5617402"/>
              </a:xfrm>
              <a:custGeom>
                <a:rect b="b" l="l" r="r" t="t"/>
                <a:pathLst>
                  <a:path extrusionOk="0" h="205992" w="12775">
                    <a:moveTo>
                      <a:pt x="11945" y="0"/>
                    </a:moveTo>
                    <a:cubicBezTo>
                      <a:pt x="5363" y="0"/>
                      <a:pt x="0" y="5364"/>
                      <a:pt x="0" y="11994"/>
                    </a:cubicBezTo>
                    <a:lnTo>
                      <a:pt x="0" y="193998"/>
                    </a:lnTo>
                    <a:cubicBezTo>
                      <a:pt x="0" y="200628"/>
                      <a:pt x="5363" y="205991"/>
                      <a:pt x="11945" y="205991"/>
                    </a:cubicBezTo>
                    <a:lnTo>
                      <a:pt x="12774" y="205991"/>
                    </a:lnTo>
                    <a:cubicBezTo>
                      <a:pt x="6192" y="205991"/>
                      <a:pt x="927" y="200677"/>
                      <a:pt x="927" y="194144"/>
                    </a:cubicBezTo>
                    <a:lnTo>
                      <a:pt x="927" y="11897"/>
                    </a:lnTo>
                    <a:cubicBezTo>
                      <a:pt x="878" y="5315"/>
                      <a:pt x="6192" y="0"/>
                      <a:pt x="12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51"/>
              <p:cNvSpPr/>
              <p:nvPr/>
            </p:nvSpPr>
            <p:spPr>
              <a:xfrm>
                <a:off x="5519193" y="1460794"/>
                <a:ext cx="2716813" cy="5523675"/>
              </a:xfrm>
              <a:custGeom>
                <a:rect b="b" l="l" r="r" t="t"/>
                <a:pathLst>
                  <a:path extrusionOk="0" h="205992" w="102386">
                    <a:moveTo>
                      <a:pt x="11896" y="1"/>
                    </a:moveTo>
                    <a:cubicBezTo>
                      <a:pt x="5314" y="1"/>
                      <a:pt x="0" y="5315"/>
                      <a:pt x="0" y="11848"/>
                    </a:cubicBezTo>
                    <a:lnTo>
                      <a:pt x="0" y="194144"/>
                    </a:lnTo>
                    <a:cubicBezTo>
                      <a:pt x="0" y="200677"/>
                      <a:pt x="5314" y="205992"/>
                      <a:pt x="11896" y="205992"/>
                    </a:cubicBezTo>
                    <a:lnTo>
                      <a:pt x="90538" y="205992"/>
                    </a:lnTo>
                    <a:cubicBezTo>
                      <a:pt x="97071" y="205992"/>
                      <a:pt x="102385" y="200677"/>
                      <a:pt x="102385" y="194144"/>
                    </a:cubicBezTo>
                    <a:lnTo>
                      <a:pt x="102385" y="11848"/>
                    </a:lnTo>
                    <a:cubicBezTo>
                      <a:pt x="102385" y="5315"/>
                      <a:pt x="97071" y="1"/>
                      <a:pt x="905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46000">
                    <a:schemeClr val="lt2"/>
                  </a:gs>
                  <a:gs pos="6600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02" name="Google Shape;1202;p51"/>
          <p:cNvSpPr txBox="1"/>
          <p:nvPr>
            <p:ph type="title"/>
          </p:nvPr>
        </p:nvSpPr>
        <p:spPr>
          <a:xfrm>
            <a:off x="1146200" y="1975386"/>
            <a:ext cx="34206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</a:t>
            </a:r>
            <a:endParaRPr/>
          </a:p>
        </p:txBody>
      </p:sp>
      <p:sp>
        <p:nvSpPr>
          <p:cNvPr id="1203" name="Google Shape;1203;p51"/>
          <p:cNvSpPr txBox="1"/>
          <p:nvPr>
            <p:ph idx="4294967295" type="subTitle"/>
          </p:nvPr>
        </p:nvSpPr>
        <p:spPr>
          <a:xfrm>
            <a:off x="1749225" y="2345863"/>
            <a:ext cx="28284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replace the images on these </a:t>
            </a:r>
            <a:r>
              <a:rPr lang="en"/>
              <a:t>screens</a:t>
            </a:r>
            <a:r>
              <a:rPr lang="en"/>
              <a:t> with your own work. Just delete these ones, add yours and center it properly</a:t>
            </a:r>
            <a:endParaRPr/>
          </a:p>
        </p:txBody>
      </p:sp>
      <p:pic>
        <p:nvPicPr>
          <p:cNvPr id="1204" name="Google Shape;1204;p51"/>
          <p:cNvPicPr preferRelativeResize="0"/>
          <p:nvPr/>
        </p:nvPicPr>
        <p:blipFill rotWithShape="1">
          <a:blip r:embed="rId4">
            <a:alphaModFix/>
          </a:blip>
          <a:srcRect b="357" l="0" r="0" t="357"/>
          <a:stretch/>
        </p:blipFill>
        <p:spPr>
          <a:xfrm>
            <a:off x="5417693" y="1240818"/>
            <a:ext cx="1407900" cy="2886300"/>
          </a:xfrm>
          <a:prstGeom prst="roundRect">
            <a:avLst>
              <a:gd fmla="val 10995" name="adj"/>
            </a:avLst>
          </a:prstGeom>
          <a:noFill/>
          <a:ln>
            <a:noFill/>
          </a:ln>
        </p:spPr>
      </p:pic>
      <p:pic>
        <p:nvPicPr>
          <p:cNvPr id="1205" name="Google Shape;1205;p51"/>
          <p:cNvPicPr preferRelativeResize="0"/>
          <p:nvPr/>
        </p:nvPicPr>
        <p:blipFill rotWithShape="1">
          <a:blip r:embed="rId5">
            <a:alphaModFix/>
          </a:blip>
          <a:srcRect b="0" l="33732" r="33732" t="0"/>
          <a:stretch/>
        </p:blipFill>
        <p:spPr>
          <a:xfrm>
            <a:off x="5417693" y="1240818"/>
            <a:ext cx="1407900" cy="2886300"/>
          </a:xfrm>
          <a:prstGeom prst="roundRect">
            <a:avLst>
              <a:gd fmla="val 10995" name="adj"/>
            </a:avLst>
          </a:prstGeom>
          <a:noFill/>
          <a:ln>
            <a:noFill/>
          </a:ln>
        </p:spPr>
      </p:pic>
      <p:sp>
        <p:nvSpPr>
          <p:cNvPr id="1206" name="Google Shape;1206;p51"/>
          <p:cNvSpPr txBox="1"/>
          <p:nvPr>
            <p:ph idx="2" type="title"/>
          </p:nvPr>
        </p:nvSpPr>
        <p:spPr>
          <a:xfrm>
            <a:off x="715100" y="443941"/>
            <a:ext cx="729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</a:t>
            </a:r>
            <a:r>
              <a:rPr b="0" lang="en">
                <a:solidFill>
                  <a:srgbClr val="005A9C"/>
                </a:solidFill>
              </a:rPr>
              <a:t>DEMO</a:t>
            </a:r>
            <a:endParaRPr b="0">
              <a:solidFill>
                <a:srgbClr val="005A9C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52"/>
          <p:cNvSpPr txBox="1"/>
          <p:nvPr>
            <p:ph type="title"/>
          </p:nvPr>
        </p:nvSpPr>
        <p:spPr>
          <a:xfrm>
            <a:off x="4690900" y="1997023"/>
            <a:ext cx="34206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UI/UX VIEW</a:t>
            </a:r>
            <a:endParaRPr/>
          </a:p>
        </p:txBody>
      </p:sp>
      <p:sp>
        <p:nvSpPr>
          <p:cNvPr id="1212" name="Google Shape;1212;p52"/>
          <p:cNvSpPr txBox="1"/>
          <p:nvPr>
            <p:ph idx="4294967295" type="subTitle"/>
          </p:nvPr>
        </p:nvSpPr>
        <p:spPr>
          <a:xfrm>
            <a:off x="4690900" y="2355775"/>
            <a:ext cx="30645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You can replace the images on these screens with your own work. Just delete these ones, add yours, and center it properly so it looks cool</a:t>
            </a:r>
            <a:endParaRPr sz="1200"/>
          </a:p>
        </p:txBody>
      </p:sp>
      <p:grpSp>
        <p:nvGrpSpPr>
          <p:cNvPr id="1213" name="Google Shape;1213;p52"/>
          <p:cNvGrpSpPr/>
          <p:nvPr/>
        </p:nvGrpSpPr>
        <p:grpSpPr>
          <a:xfrm>
            <a:off x="1664373" y="1703172"/>
            <a:ext cx="2331105" cy="4455510"/>
            <a:chOff x="5411013" y="1379733"/>
            <a:chExt cx="2986299" cy="5707802"/>
          </a:xfrm>
        </p:grpSpPr>
        <p:pic>
          <p:nvPicPr>
            <p:cNvPr id="1214" name="Google Shape;1214;p52"/>
            <p:cNvPicPr preferRelativeResize="0"/>
            <p:nvPr/>
          </p:nvPicPr>
          <p:blipFill rotWithShape="1">
            <a:blip r:embed="rId3">
              <a:alphaModFix/>
            </a:blip>
            <a:srcRect b="13217" l="0" r="0" t="0"/>
            <a:stretch/>
          </p:blipFill>
          <p:spPr>
            <a:xfrm>
              <a:off x="5539785" y="1484025"/>
              <a:ext cx="2667900" cy="5594700"/>
            </a:xfrm>
            <a:prstGeom prst="roundRect">
              <a:avLst>
                <a:gd fmla="val 11294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215" name="Google Shape;1215;p52"/>
            <p:cNvSpPr txBox="1"/>
            <p:nvPr/>
          </p:nvSpPr>
          <p:spPr>
            <a:xfrm>
              <a:off x="5931913" y="3813722"/>
              <a:ext cx="24654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Neptune is the eighth planet.</a:t>
              </a:r>
              <a:endParaRPr sz="12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16" name="Google Shape;1216;p52"/>
            <p:cNvSpPr txBox="1"/>
            <p:nvPr/>
          </p:nvSpPr>
          <p:spPr>
            <a:xfrm>
              <a:off x="5931913" y="3516250"/>
              <a:ext cx="24654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20124D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NEPTUNE</a:t>
              </a:r>
              <a:endParaRPr sz="18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217" name="Google Shape;1217;p52"/>
            <p:cNvSpPr/>
            <p:nvPr/>
          </p:nvSpPr>
          <p:spPr>
            <a:xfrm>
              <a:off x="8318784" y="2766465"/>
              <a:ext cx="25279" cy="692740"/>
            </a:xfrm>
            <a:custGeom>
              <a:rect b="b" l="l" r="r" t="t"/>
              <a:pathLst>
                <a:path extrusionOk="0" h="25403" w="927">
                  <a:moveTo>
                    <a:pt x="0" y="1"/>
                  </a:moveTo>
                  <a:lnTo>
                    <a:pt x="0" y="25402"/>
                  </a:lnTo>
                  <a:lnTo>
                    <a:pt x="341" y="25402"/>
                  </a:lnTo>
                  <a:cubicBezTo>
                    <a:pt x="683" y="25402"/>
                    <a:pt x="926" y="25110"/>
                    <a:pt x="926" y="24768"/>
                  </a:cubicBezTo>
                  <a:lnTo>
                    <a:pt x="926" y="586"/>
                  </a:lnTo>
                  <a:cubicBezTo>
                    <a:pt x="926" y="244"/>
                    <a:pt x="683" y="1"/>
                    <a:pt x="3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52"/>
            <p:cNvSpPr/>
            <p:nvPr/>
          </p:nvSpPr>
          <p:spPr>
            <a:xfrm>
              <a:off x="5411013" y="3185285"/>
              <a:ext cx="26616" cy="438774"/>
            </a:xfrm>
            <a:custGeom>
              <a:rect b="b" l="l" r="r" t="t"/>
              <a:pathLst>
                <a:path extrusionOk="0" h="16090" w="976">
                  <a:moveTo>
                    <a:pt x="634" y="1"/>
                  </a:moveTo>
                  <a:cubicBezTo>
                    <a:pt x="293" y="1"/>
                    <a:pt x="0" y="244"/>
                    <a:pt x="0" y="586"/>
                  </a:cubicBezTo>
                  <a:lnTo>
                    <a:pt x="0" y="15456"/>
                  </a:lnTo>
                  <a:cubicBezTo>
                    <a:pt x="0" y="15797"/>
                    <a:pt x="293" y="16090"/>
                    <a:pt x="634" y="16090"/>
                  </a:cubicBezTo>
                  <a:lnTo>
                    <a:pt x="975" y="16090"/>
                  </a:lnTo>
                  <a:lnTo>
                    <a:pt x="9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52"/>
            <p:cNvSpPr/>
            <p:nvPr/>
          </p:nvSpPr>
          <p:spPr>
            <a:xfrm>
              <a:off x="5411013" y="2612250"/>
              <a:ext cx="26616" cy="438774"/>
            </a:xfrm>
            <a:custGeom>
              <a:rect b="b" l="l" r="r" t="t"/>
              <a:pathLst>
                <a:path extrusionOk="0" h="16090" w="976">
                  <a:moveTo>
                    <a:pt x="634" y="0"/>
                  </a:moveTo>
                  <a:cubicBezTo>
                    <a:pt x="293" y="0"/>
                    <a:pt x="0" y="244"/>
                    <a:pt x="0" y="585"/>
                  </a:cubicBezTo>
                  <a:lnTo>
                    <a:pt x="0" y="15456"/>
                  </a:lnTo>
                  <a:cubicBezTo>
                    <a:pt x="0" y="15797"/>
                    <a:pt x="293" y="16089"/>
                    <a:pt x="634" y="16089"/>
                  </a:cubicBezTo>
                  <a:lnTo>
                    <a:pt x="975" y="16089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52"/>
            <p:cNvSpPr/>
            <p:nvPr/>
          </p:nvSpPr>
          <p:spPr>
            <a:xfrm>
              <a:off x="5413659" y="2181458"/>
              <a:ext cx="22634" cy="204770"/>
            </a:xfrm>
            <a:custGeom>
              <a:rect b="b" l="l" r="r" t="t"/>
              <a:pathLst>
                <a:path extrusionOk="0" h="7509" w="830">
                  <a:moveTo>
                    <a:pt x="537" y="0"/>
                  </a:moveTo>
                  <a:cubicBezTo>
                    <a:pt x="196" y="0"/>
                    <a:pt x="1" y="244"/>
                    <a:pt x="1" y="537"/>
                  </a:cubicBezTo>
                  <a:lnTo>
                    <a:pt x="1" y="6972"/>
                  </a:lnTo>
                  <a:cubicBezTo>
                    <a:pt x="1" y="7265"/>
                    <a:pt x="196" y="7509"/>
                    <a:pt x="537" y="7509"/>
                  </a:cubicBezTo>
                  <a:lnTo>
                    <a:pt x="829" y="7509"/>
                  </a:lnTo>
                  <a:lnTo>
                    <a:pt x="8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52"/>
            <p:cNvSpPr/>
            <p:nvPr/>
          </p:nvSpPr>
          <p:spPr>
            <a:xfrm>
              <a:off x="5436266" y="1379733"/>
              <a:ext cx="2882494" cy="5707802"/>
            </a:xfrm>
            <a:custGeom>
              <a:rect b="b" l="l" r="r" t="t"/>
              <a:pathLst>
                <a:path extrusionOk="0" h="209307" w="105702">
                  <a:moveTo>
                    <a:pt x="13554" y="0"/>
                  </a:moveTo>
                  <a:cubicBezTo>
                    <a:pt x="6046" y="0"/>
                    <a:pt x="0" y="6046"/>
                    <a:pt x="0" y="13554"/>
                  </a:cubicBezTo>
                  <a:lnTo>
                    <a:pt x="0" y="195801"/>
                  </a:lnTo>
                  <a:cubicBezTo>
                    <a:pt x="0" y="203261"/>
                    <a:pt x="6046" y="209306"/>
                    <a:pt x="13554" y="209306"/>
                  </a:cubicBezTo>
                  <a:lnTo>
                    <a:pt x="92196" y="209306"/>
                  </a:lnTo>
                  <a:cubicBezTo>
                    <a:pt x="99655" y="209306"/>
                    <a:pt x="105701" y="203261"/>
                    <a:pt x="105701" y="195801"/>
                  </a:cubicBezTo>
                  <a:lnTo>
                    <a:pt x="105701" y="13554"/>
                  </a:lnTo>
                  <a:cubicBezTo>
                    <a:pt x="105701" y="6046"/>
                    <a:pt x="99655" y="0"/>
                    <a:pt x="92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52"/>
            <p:cNvSpPr/>
            <p:nvPr/>
          </p:nvSpPr>
          <p:spPr>
            <a:xfrm>
              <a:off x="5457537" y="1426257"/>
              <a:ext cx="348374" cy="5617402"/>
            </a:xfrm>
            <a:custGeom>
              <a:rect b="b" l="l" r="r" t="t"/>
              <a:pathLst>
                <a:path extrusionOk="0" h="205992" w="12775">
                  <a:moveTo>
                    <a:pt x="11945" y="0"/>
                  </a:moveTo>
                  <a:cubicBezTo>
                    <a:pt x="5363" y="0"/>
                    <a:pt x="0" y="5364"/>
                    <a:pt x="0" y="11994"/>
                  </a:cubicBezTo>
                  <a:lnTo>
                    <a:pt x="0" y="193998"/>
                  </a:lnTo>
                  <a:cubicBezTo>
                    <a:pt x="0" y="200628"/>
                    <a:pt x="5363" y="205991"/>
                    <a:pt x="11945" y="205991"/>
                  </a:cubicBezTo>
                  <a:lnTo>
                    <a:pt x="12774" y="205991"/>
                  </a:lnTo>
                  <a:cubicBezTo>
                    <a:pt x="6192" y="205991"/>
                    <a:pt x="927" y="200677"/>
                    <a:pt x="927" y="194144"/>
                  </a:cubicBezTo>
                  <a:lnTo>
                    <a:pt x="927" y="11897"/>
                  </a:lnTo>
                  <a:cubicBezTo>
                    <a:pt x="878" y="5315"/>
                    <a:pt x="6192" y="0"/>
                    <a:pt x="12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52"/>
            <p:cNvSpPr/>
            <p:nvPr/>
          </p:nvSpPr>
          <p:spPr>
            <a:xfrm>
              <a:off x="5519193" y="1460794"/>
              <a:ext cx="2716813" cy="5523675"/>
            </a:xfrm>
            <a:custGeom>
              <a:rect b="b" l="l" r="r" t="t"/>
              <a:pathLst>
                <a:path extrusionOk="0" h="205992" w="102386">
                  <a:moveTo>
                    <a:pt x="11896" y="1"/>
                  </a:moveTo>
                  <a:cubicBezTo>
                    <a:pt x="5314" y="1"/>
                    <a:pt x="0" y="5315"/>
                    <a:pt x="0" y="11848"/>
                  </a:cubicBezTo>
                  <a:lnTo>
                    <a:pt x="0" y="194144"/>
                  </a:lnTo>
                  <a:cubicBezTo>
                    <a:pt x="0" y="200677"/>
                    <a:pt x="5314" y="205992"/>
                    <a:pt x="11896" y="205992"/>
                  </a:cubicBezTo>
                  <a:lnTo>
                    <a:pt x="90538" y="205992"/>
                  </a:lnTo>
                  <a:cubicBezTo>
                    <a:pt x="97071" y="205992"/>
                    <a:pt x="102385" y="200677"/>
                    <a:pt x="102385" y="194144"/>
                  </a:cubicBezTo>
                  <a:lnTo>
                    <a:pt x="102385" y="11848"/>
                  </a:lnTo>
                  <a:cubicBezTo>
                    <a:pt x="102385" y="5315"/>
                    <a:pt x="97071" y="1"/>
                    <a:pt x="90538" y="1"/>
                  </a:cubicBezTo>
                  <a:close/>
                </a:path>
              </a:pathLst>
            </a:custGeom>
            <a:gradFill>
              <a:gsLst>
                <a:gs pos="0">
                  <a:srgbClr val="D52B1E"/>
                </a:gs>
                <a:gs pos="55000">
                  <a:srgbClr val="005A9C"/>
                </a:gs>
                <a:gs pos="100000">
                  <a:srgbClr val="EFF1F3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4" name="Google Shape;1224;p52"/>
          <p:cNvSpPr txBox="1"/>
          <p:nvPr>
            <p:ph idx="2" type="title"/>
          </p:nvPr>
        </p:nvSpPr>
        <p:spPr>
          <a:xfrm>
            <a:off x="715100" y="443941"/>
            <a:ext cx="729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</a:t>
            </a:r>
            <a:r>
              <a:rPr b="0" lang="en">
                <a:solidFill>
                  <a:srgbClr val="005A9C"/>
                </a:solidFill>
              </a:rPr>
              <a:t>VIEW</a:t>
            </a:r>
            <a:endParaRPr b="0">
              <a:solidFill>
                <a:srgbClr val="005A9C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53"/>
          <p:cNvSpPr/>
          <p:nvPr/>
        </p:nvSpPr>
        <p:spPr>
          <a:xfrm>
            <a:off x="5660975" y="1546775"/>
            <a:ext cx="837000" cy="837000"/>
          </a:xfrm>
          <a:prstGeom prst="ellipse">
            <a:avLst/>
          </a:pr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53"/>
          <p:cNvSpPr txBox="1"/>
          <p:nvPr>
            <p:ph idx="2" type="title"/>
          </p:nvPr>
        </p:nvSpPr>
        <p:spPr>
          <a:xfrm>
            <a:off x="5224336" y="1653725"/>
            <a:ext cx="17103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31" name="Google Shape;1231;p53"/>
          <p:cNvSpPr txBox="1"/>
          <p:nvPr>
            <p:ph idx="1" type="subTitle"/>
          </p:nvPr>
        </p:nvSpPr>
        <p:spPr>
          <a:xfrm flipH="1">
            <a:off x="4195600" y="3721850"/>
            <a:ext cx="37677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</a:t>
            </a:r>
            <a:r>
              <a:rPr lang="en"/>
              <a:t>can</a:t>
            </a:r>
            <a:r>
              <a:rPr lang="en"/>
              <a:t> enter a subtitle here if you need it</a:t>
            </a:r>
            <a:endParaRPr/>
          </a:p>
        </p:txBody>
      </p:sp>
      <p:sp>
        <p:nvSpPr>
          <p:cNvPr id="1232" name="Google Shape;1232;p53"/>
          <p:cNvSpPr txBox="1"/>
          <p:nvPr>
            <p:ph type="ctrTitle"/>
          </p:nvPr>
        </p:nvSpPr>
        <p:spPr>
          <a:xfrm flipH="1">
            <a:off x="4408025" y="2398661"/>
            <a:ext cx="3342900" cy="12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OF </a:t>
            </a:r>
            <a:r>
              <a:rPr b="0" lang="en">
                <a:solidFill>
                  <a:srgbClr val="D52B1E"/>
                </a:solidFill>
              </a:rPr>
              <a:t>THE SECTION</a:t>
            </a:r>
            <a:endParaRPr b="0">
              <a:solidFill>
                <a:srgbClr val="D52B1E"/>
              </a:solidFill>
            </a:endParaRPr>
          </a:p>
        </p:txBody>
      </p:sp>
      <p:grpSp>
        <p:nvGrpSpPr>
          <p:cNvPr id="1233" name="Google Shape;1233;p53"/>
          <p:cNvGrpSpPr/>
          <p:nvPr/>
        </p:nvGrpSpPr>
        <p:grpSpPr>
          <a:xfrm>
            <a:off x="1105415" y="2276797"/>
            <a:ext cx="2595367" cy="2866579"/>
            <a:chOff x="565000" y="1402775"/>
            <a:chExt cx="3386882" cy="3740805"/>
          </a:xfrm>
        </p:grpSpPr>
        <p:sp>
          <p:nvSpPr>
            <p:cNvPr id="1234" name="Google Shape;1234;p53"/>
            <p:cNvSpPr/>
            <p:nvPr/>
          </p:nvSpPr>
          <p:spPr>
            <a:xfrm>
              <a:off x="3851581" y="3033186"/>
              <a:ext cx="40132" cy="83838"/>
            </a:xfrm>
            <a:custGeom>
              <a:rect b="b" l="l" r="r" t="t"/>
              <a:pathLst>
                <a:path extrusionOk="0" h="3904" w="1869">
                  <a:moveTo>
                    <a:pt x="1" y="1"/>
                  </a:moveTo>
                  <a:lnTo>
                    <a:pt x="1" y="368"/>
                  </a:lnTo>
                  <a:lnTo>
                    <a:pt x="701" y="368"/>
                  </a:lnTo>
                  <a:lnTo>
                    <a:pt x="701" y="3904"/>
                  </a:lnTo>
                  <a:lnTo>
                    <a:pt x="1135" y="3904"/>
                  </a:lnTo>
                  <a:lnTo>
                    <a:pt x="1135" y="368"/>
                  </a:lnTo>
                  <a:lnTo>
                    <a:pt x="1869" y="368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53"/>
            <p:cNvSpPr/>
            <p:nvPr/>
          </p:nvSpPr>
          <p:spPr>
            <a:xfrm>
              <a:off x="3896012" y="3032477"/>
              <a:ext cx="46574" cy="83838"/>
            </a:xfrm>
            <a:custGeom>
              <a:rect b="b" l="l" r="r" t="t"/>
              <a:pathLst>
                <a:path extrusionOk="0" h="3904" w="2169">
                  <a:moveTo>
                    <a:pt x="33" y="0"/>
                  </a:moveTo>
                  <a:lnTo>
                    <a:pt x="767" y="1902"/>
                  </a:lnTo>
                  <a:lnTo>
                    <a:pt x="0" y="3903"/>
                  </a:lnTo>
                  <a:lnTo>
                    <a:pt x="400" y="3903"/>
                  </a:lnTo>
                  <a:lnTo>
                    <a:pt x="1067" y="2235"/>
                  </a:lnTo>
                  <a:lnTo>
                    <a:pt x="1701" y="3903"/>
                  </a:lnTo>
                  <a:lnTo>
                    <a:pt x="2168" y="3903"/>
                  </a:lnTo>
                  <a:lnTo>
                    <a:pt x="1368" y="1902"/>
                  </a:lnTo>
                  <a:lnTo>
                    <a:pt x="2102" y="0"/>
                  </a:lnTo>
                  <a:lnTo>
                    <a:pt x="1701" y="0"/>
                  </a:lnTo>
                  <a:lnTo>
                    <a:pt x="1101" y="1568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53"/>
            <p:cNvSpPr/>
            <p:nvPr/>
          </p:nvSpPr>
          <p:spPr>
            <a:xfrm>
              <a:off x="2507008" y="4201560"/>
              <a:ext cx="343109" cy="21"/>
            </a:xfrm>
            <a:custGeom>
              <a:rect b="b" l="l" r="r" t="t"/>
              <a:pathLst>
                <a:path extrusionOk="0" fill="none" h="1" w="15979">
                  <a:moveTo>
                    <a:pt x="1" y="0"/>
                  </a:moveTo>
                  <a:lnTo>
                    <a:pt x="15979" y="0"/>
                  </a:ln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53"/>
            <p:cNvSpPr/>
            <p:nvPr/>
          </p:nvSpPr>
          <p:spPr>
            <a:xfrm>
              <a:off x="2507008" y="4265319"/>
              <a:ext cx="343109" cy="21"/>
            </a:xfrm>
            <a:custGeom>
              <a:rect b="b" l="l" r="r" t="t"/>
              <a:pathLst>
                <a:path extrusionOk="0" fill="none" h="1" w="15979">
                  <a:moveTo>
                    <a:pt x="1" y="0"/>
                  </a:moveTo>
                  <a:lnTo>
                    <a:pt x="15979" y="0"/>
                  </a:ln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53"/>
            <p:cNvSpPr/>
            <p:nvPr/>
          </p:nvSpPr>
          <p:spPr>
            <a:xfrm>
              <a:off x="2507008" y="4328349"/>
              <a:ext cx="343109" cy="21"/>
            </a:xfrm>
            <a:custGeom>
              <a:rect b="b" l="l" r="r" t="t"/>
              <a:pathLst>
                <a:path extrusionOk="0" fill="none" h="1" w="15979">
                  <a:moveTo>
                    <a:pt x="1" y="1"/>
                  </a:moveTo>
                  <a:lnTo>
                    <a:pt x="15979" y="1"/>
                  </a:ln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53"/>
            <p:cNvSpPr/>
            <p:nvPr/>
          </p:nvSpPr>
          <p:spPr>
            <a:xfrm>
              <a:off x="902394" y="2908544"/>
              <a:ext cx="85267" cy="72371"/>
            </a:xfrm>
            <a:custGeom>
              <a:rect b="b" l="l" r="r" t="t"/>
              <a:pathLst>
                <a:path extrusionOk="0" h="3370" w="3971">
                  <a:moveTo>
                    <a:pt x="1" y="1"/>
                  </a:moveTo>
                  <a:lnTo>
                    <a:pt x="1" y="3370"/>
                  </a:lnTo>
                  <a:lnTo>
                    <a:pt x="3970" y="3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53"/>
            <p:cNvSpPr/>
            <p:nvPr/>
          </p:nvSpPr>
          <p:spPr>
            <a:xfrm>
              <a:off x="850811" y="1494473"/>
              <a:ext cx="2993997" cy="2341033"/>
            </a:xfrm>
            <a:custGeom>
              <a:rect b="b" l="l" r="r" t="t"/>
              <a:pathLst>
                <a:path extrusionOk="0" h="109012" w="139434">
                  <a:moveTo>
                    <a:pt x="1" y="0"/>
                  </a:moveTo>
                  <a:lnTo>
                    <a:pt x="1" y="109012"/>
                  </a:lnTo>
                  <a:lnTo>
                    <a:pt x="139434" y="109012"/>
                  </a:lnTo>
                  <a:lnTo>
                    <a:pt x="13943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53"/>
            <p:cNvSpPr/>
            <p:nvPr/>
          </p:nvSpPr>
          <p:spPr>
            <a:xfrm>
              <a:off x="947534" y="1402775"/>
              <a:ext cx="3004003" cy="2346058"/>
            </a:xfrm>
            <a:custGeom>
              <a:rect b="b" l="l" r="r" t="t"/>
              <a:pathLst>
                <a:path extrusionOk="0" h="109246" w="139900">
                  <a:moveTo>
                    <a:pt x="0" y="1"/>
                  </a:moveTo>
                  <a:lnTo>
                    <a:pt x="0" y="109246"/>
                  </a:lnTo>
                  <a:lnTo>
                    <a:pt x="139900" y="109246"/>
                  </a:lnTo>
                  <a:lnTo>
                    <a:pt x="13990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53"/>
            <p:cNvSpPr/>
            <p:nvPr/>
          </p:nvSpPr>
          <p:spPr>
            <a:xfrm>
              <a:off x="947534" y="1402775"/>
              <a:ext cx="3004003" cy="2346058"/>
            </a:xfrm>
            <a:custGeom>
              <a:rect b="b" l="l" r="r" t="t"/>
              <a:pathLst>
                <a:path extrusionOk="0" h="109246" w="139900">
                  <a:moveTo>
                    <a:pt x="0" y="1"/>
                  </a:moveTo>
                  <a:lnTo>
                    <a:pt x="0" y="109246"/>
                  </a:lnTo>
                  <a:lnTo>
                    <a:pt x="139900" y="109246"/>
                  </a:lnTo>
                  <a:lnTo>
                    <a:pt x="139900" y="1"/>
                  </a:lnTo>
                  <a:close/>
                </a:path>
              </a:pathLst>
            </a:custGeom>
            <a:gradFill>
              <a:gsLst>
                <a:gs pos="0">
                  <a:srgbClr val="D52B1E"/>
                </a:gs>
                <a:gs pos="55000">
                  <a:srgbClr val="005A9C"/>
                </a:gs>
                <a:gs pos="100000">
                  <a:srgbClr val="EFF1F3"/>
                </a:gs>
                <a:gs pos="100000">
                  <a:schemeClr val="accent2"/>
                </a:gs>
              </a:gsLst>
              <a:lin ang="5400700" scaled="0"/>
            </a:gra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53"/>
            <p:cNvSpPr/>
            <p:nvPr/>
          </p:nvSpPr>
          <p:spPr>
            <a:xfrm>
              <a:off x="1029912" y="1735166"/>
              <a:ext cx="635328" cy="403322"/>
            </a:xfrm>
            <a:custGeom>
              <a:rect b="b" l="l" r="r" t="t"/>
              <a:pathLst>
                <a:path extrusionOk="0" h="18781" w="29588">
                  <a:moveTo>
                    <a:pt x="0" y="0"/>
                  </a:moveTo>
                  <a:lnTo>
                    <a:pt x="0" y="18781"/>
                  </a:lnTo>
                  <a:lnTo>
                    <a:pt x="29588" y="18781"/>
                  </a:lnTo>
                  <a:lnTo>
                    <a:pt x="29588" y="0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53"/>
            <p:cNvSpPr/>
            <p:nvPr/>
          </p:nvSpPr>
          <p:spPr>
            <a:xfrm>
              <a:off x="1203967" y="1909952"/>
              <a:ext cx="268621" cy="21"/>
            </a:xfrm>
            <a:custGeom>
              <a:rect b="b" l="l" r="r" t="t"/>
              <a:pathLst>
                <a:path extrusionOk="0" fill="none" h="1" w="12510">
                  <a:moveTo>
                    <a:pt x="1" y="1"/>
                  </a:moveTo>
                  <a:lnTo>
                    <a:pt x="12510" y="1"/>
                  </a:ln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53"/>
            <p:cNvSpPr/>
            <p:nvPr/>
          </p:nvSpPr>
          <p:spPr>
            <a:xfrm>
              <a:off x="1137352" y="1977298"/>
              <a:ext cx="442677" cy="21"/>
            </a:xfrm>
            <a:custGeom>
              <a:rect b="b" l="l" r="r" t="t"/>
              <a:pathLst>
                <a:path extrusionOk="0" fill="none" h="1" w="20616">
                  <a:moveTo>
                    <a:pt x="1" y="0"/>
                  </a:moveTo>
                  <a:lnTo>
                    <a:pt x="20615" y="0"/>
                  </a:ln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53"/>
            <p:cNvSpPr/>
            <p:nvPr/>
          </p:nvSpPr>
          <p:spPr>
            <a:xfrm>
              <a:off x="1029912" y="2214405"/>
              <a:ext cx="635328" cy="402613"/>
            </a:xfrm>
            <a:custGeom>
              <a:rect b="b" l="l" r="r" t="t"/>
              <a:pathLst>
                <a:path extrusionOk="0" h="18748" w="29588">
                  <a:moveTo>
                    <a:pt x="0" y="0"/>
                  </a:moveTo>
                  <a:lnTo>
                    <a:pt x="0" y="18747"/>
                  </a:lnTo>
                  <a:lnTo>
                    <a:pt x="29588" y="18747"/>
                  </a:lnTo>
                  <a:lnTo>
                    <a:pt x="29588" y="0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53"/>
            <p:cNvSpPr/>
            <p:nvPr/>
          </p:nvSpPr>
          <p:spPr>
            <a:xfrm>
              <a:off x="1095798" y="2309668"/>
              <a:ext cx="222799" cy="21"/>
            </a:xfrm>
            <a:custGeom>
              <a:rect b="b" l="l" r="r" t="t"/>
              <a:pathLst>
                <a:path extrusionOk="0" fill="none" h="1" w="10376">
                  <a:moveTo>
                    <a:pt x="1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53"/>
            <p:cNvSpPr/>
            <p:nvPr/>
          </p:nvSpPr>
          <p:spPr>
            <a:xfrm>
              <a:off x="1095798" y="2363399"/>
              <a:ext cx="222799" cy="21"/>
            </a:xfrm>
            <a:custGeom>
              <a:rect b="b" l="l" r="r" t="t"/>
              <a:pathLst>
                <a:path extrusionOk="0" fill="none" h="1" w="10376">
                  <a:moveTo>
                    <a:pt x="1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53"/>
            <p:cNvSpPr/>
            <p:nvPr/>
          </p:nvSpPr>
          <p:spPr>
            <a:xfrm>
              <a:off x="1095798" y="2416421"/>
              <a:ext cx="222799" cy="21"/>
            </a:xfrm>
            <a:custGeom>
              <a:rect b="b" l="l" r="r" t="t"/>
              <a:pathLst>
                <a:path extrusionOk="0" fill="none" h="1" w="10376">
                  <a:moveTo>
                    <a:pt x="1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53"/>
            <p:cNvSpPr/>
            <p:nvPr/>
          </p:nvSpPr>
          <p:spPr>
            <a:xfrm>
              <a:off x="1095798" y="2470130"/>
              <a:ext cx="222799" cy="21"/>
            </a:xfrm>
            <a:custGeom>
              <a:rect b="b" l="l" r="r" t="t"/>
              <a:pathLst>
                <a:path extrusionOk="0" fill="none" h="1" w="10376">
                  <a:moveTo>
                    <a:pt x="1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53"/>
            <p:cNvSpPr/>
            <p:nvPr/>
          </p:nvSpPr>
          <p:spPr>
            <a:xfrm>
              <a:off x="1095798" y="2523152"/>
              <a:ext cx="222799" cy="21"/>
            </a:xfrm>
            <a:custGeom>
              <a:rect b="b" l="l" r="r" t="t"/>
              <a:pathLst>
                <a:path extrusionOk="0" fill="none" h="1" w="10376">
                  <a:moveTo>
                    <a:pt x="1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53"/>
            <p:cNvSpPr/>
            <p:nvPr/>
          </p:nvSpPr>
          <p:spPr>
            <a:xfrm>
              <a:off x="1371602" y="2309668"/>
              <a:ext cx="222777" cy="21"/>
            </a:xfrm>
            <a:custGeom>
              <a:rect b="b" l="l" r="r" t="t"/>
              <a:pathLst>
                <a:path extrusionOk="0" fill="none" h="1" w="10375">
                  <a:moveTo>
                    <a:pt x="0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53"/>
            <p:cNvSpPr/>
            <p:nvPr/>
          </p:nvSpPr>
          <p:spPr>
            <a:xfrm>
              <a:off x="1371602" y="2363399"/>
              <a:ext cx="222777" cy="21"/>
            </a:xfrm>
            <a:custGeom>
              <a:rect b="b" l="l" r="r" t="t"/>
              <a:pathLst>
                <a:path extrusionOk="0" fill="none" h="1" w="10375">
                  <a:moveTo>
                    <a:pt x="0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53"/>
            <p:cNvSpPr/>
            <p:nvPr/>
          </p:nvSpPr>
          <p:spPr>
            <a:xfrm>
              <a:off x="1371602" y="2416421"/>
              <a:ext cx="222777" cy="21"/>
            </a:xfrm>
            <a:custGeom>
              <a:rect b="b" l="l" r="r" t="t"/>
              <a:pathLst>
                <a:path extrusionOk="0" fill="none" h="1" w="10375">
                  <a:moveTo>
                    <a:pt x="0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53"/>
            <p:cNvSpPr/>
            <p:nvPr/>
          </p:nvSpPr>
          <p:spPr>
            <a:xfrm>
              <a:off x="1371602" y="2470130"/>
              <a:ext cx="222777" cy="21"/>
            </a:xfrm>
            <a:custGeom>
              <a:rect b="b" l="l" r="r" t="t"/>
              <a:pathLst>
                <a:path extrusionOk="0" fill="none" h="1" w="10375">
                  <a:moveTo>
                    <a:pt x="0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53"/>
            <p:cNvSpPr/>
            <p:nvPr/>
          </p:nvSpPr>
          <p:spPr>
            <a:xfrm>
              <a:off x="1371602" y="2523152"/>
              <a:ext cx="222777" cy="21"/>
            </a:xfrm>
            <a:custGeom>
              <a:rect b="b" l="l" r="r" t="t"/>
              <a:pathLst>
                <a:path extrusionOk="0" fill="none" h="1" w="10375">
                  <a:moveTo>
                    <a:pt x="0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53"/>
            <p:cNvSpPr/>
            <p:nvPr/>
          </p:nvSpPr>
          <p:spPr>
            <a:xfrm>
              <a:off x="1029912" y="2693643"/>
              <a:ext cx="635328" cy="402613"/>
            </a:xfrm>
            <a:custGeom>
              <a:rect b="b" l="l" r="r" t="t"/>
              <a:pathLst>
                <a:path extrusionOk="0" h="18748" w="29588">
                  <a:moveTo>
                    <a:pt x="0" y="0"/>
                  </a:moveTo>
                  <a:lnTo>
                    <a:pt x="0" y="18747"/>
                  </a:lnTo>
                  <a:lnTo>
                    <a:pt x="29588" y="18747"/>
                  </a:lnTo>
                  <a:lnTo>
                    <a:pt x="29588" y="0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53"/>
            <p:cNvSpPr/>
            <p:nvPr/>
          </p:nvSpPr>
          <p:spPr>
            <a:xfrm>
              <a:off x="1095798" y="2788906"/>
              <a:ext cx="222799" cy="21"/>
            </a:xfrm>
            <a:custGeom>
              <a:rect b="b" l="l" r="r" t="t"/>
              <a:pathLst>
                <a:path extrusionOk="0" fill="none" h="1" w="10376">
                  <a:moveTo>
                    <a:pt x="1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53"/>
            <p:cNvSpPr/>
            <p:nvPr/>
          </p:nvSpPr>
          <p:spPr>
            <a:xfrm>
              <a:off x="1095798" y="2842637"/>
              <a:ext cx="222799" cy="21"/>
            </a:xfrm>
            <a:custGeom>
              <a:rect b="b" l="l" r="r" t="t"/>
              <a:pathLst>
                <a:path extrusionOk="0" fill="none" h="1" w="10376">
                  <a:moveTo>
                    <a:pt x="1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53"/>
            <p:cNvSpPr/>
            <p:nvPr/>
          </p:nvSpPr>
          <p:spPr>
            <a:xfrm>
              <a:off x="1095798" y="2895659"/>
              <a:ext cx="222799" cy="21"/>
            </a:xfrm>
            <a:custGeom>
              <a:rect b="b" l="l" r="r" t="t"/>
              <a:pathLst>
                <a:path extrusionOk="0" fill="none" h="1" w="10376">
                  <a:moveTo>
                    <a:pt x="1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53"/>
            <p:cNvSpPr/>
            <p:nvPr/>
          </p:nvSpPr>
          <p:spPr>
            <a:xfrm>
              <a:off x="1095798" y="2949368"/>
              <a:ext cx="222799" cy="21"/>
            </a:xfrm>
            <a:custGeom>
              <a:rect b="b" l="l" r="r" t="t"/>
              <a:pathLst>
                <a:path extrusionOk="0" fill="none" h="1" w="10376">
                  <a:moveTo>
                    <a:pt x="1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53"/>
            <p:cNvSpPr/>
            <p:nvPr/>
          </p:nvSpPr>
          <p:spPr>
            <a:xfrm>
              <a:off x="1095798" y="3002390"/>
              <a:ext cx="222799" cy="21"/>
            </a:xfrm>
            <a:custGeom>
              <a:rect b="b" l="l" r="r" t="t"/>
              <a:pathLst>
                <a:path extrusionOk="0" fill="none" h="1" w="10376">
                  <a:moveTo>
                    <a:pt x="1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53"/>
            <p:cNvSpPr/>
            <p:nvPr/>
          </p:nvSpPr>
          <p:spPr>
            <a:xfrm>
              <a:off x="1371602" y="2788906"/>
              <a:ext cx="222777" cy="21"/>
            </a:xfrm>
            <a:custGeom>
              <a:rect b="b" l="l" r="r" t="t"/>
              <a:pathLst>
                <a:path extrusionOk="0" fill="none" h="1" w="10375">
                  <a:moveTo>
                    <a:pt x="0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53"/>
            <p:cNvSpPr/>
            <p:nvPr/>
          </p:nvSpPr>
          <p:spPr>
            <a:xfrm>
              <a:off x="1371602" y="2842637"/>
              <a:ext cx="222777" cy="21"/>
            </a:xfrm>
            <a:custGeom>
              <a:rect b="b" l="l" r="r" t="t"/>
              <a:pathLst>
                <a:path extrusionOk="0" fill="none" h="1" w="10375">
                  <a:moveTo>
                    <a:pt x="0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53"/>
            <p:cNvSpPr/>
            <p:nvPr/>
          </p:nvSpPr>
          <p:spPr>
            <a:xfrm>
              <a:off x="1371602" y="2895659"/>
              <a:ext cx="222777" cy="21"/>
            </a:xfrm>
            <a:custGeom>
              <a:rect b="b" l="l" r="r" t="t"/>
              <a:pathLst>
                <a:path extrusionOk="0" fill="none" h="1" w="10375">
                  <a:moveTo>
                    <a:pt x="0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53"/>
            <p:cNvSpPr/>
            <p:nvPr/>
          </p:nvSpPr>
          <p:spPr>
            <a:xfrm>
              <a:off x="1371602" y="2949368"/>
              <a:ext cx="222777" cy="21"/>
            </a:xfrm>
            <a:custGeom>
              <a:rect b="b" l="l" r="r" t="t"/>
              <a:pathLst>
                <a:path extrusionOk="0" fill="none" h="1" w="10375">
                  <a:moveTo>
                    <a:pt x="0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53"/>
            <p:cNvSpPr/>
            <p:nvPr/>
          </p:nvSpPr>
          <p:spPr>
            <a:xfrm>
              <a:off x="1371602" y="3002390"/>
              <a:ext cx="222777" cy="21"/>
            </a:xfrm>
            <a:custGeom>
              <a:rect b="b" l="l" r="r" t="t"/>
              <a:pathLst>
                <a:path extrusionOk="0" fill="none" h="1" w="10375">
                  <a:moveTo>
                    <a:pt x="0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53"/>
            <p:cNvSpPr/>
            <p:nvPr/>
          </p:nvSpPr>
          <p:spPr>
            <a:xfrm>
              <a:off x="1029912" y="3172173"/>
              <a:ext cx="635328" cy="403322"/>
            </a:xfrm>
            <a:custGeom>
              <a:rect b="b" l="l" r="r" t="t"/>
              <a:pathLst>
                <a:path extrusionOk="0" h="18781" w="29588">
                  <a:moveTo>
                    <a:pt x="0" y="0"/>
                  </a:moveTo>
                  <a:lnTo>
                    <a:pt x="0" y="18780"/>
                  </a:lnTo>
                  <a:lnTo>
                    <a:pt x="29588" y="18780"/>
                  </a:lnTo>
                  <a:lnTo>
                    <a:pt x="29588" y="0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53"/>
            <p:cNvSpPr/>
            <p:nvPr/>
          </p:nvSpPr>
          <p:spPr>
            <a:xfrm>
              <a:off x="1095798" y="3268145"/>
              <a:ext cx="222799" cy="21"/>
            </a:xfrm>
            <a:custGeom>
              <a:rect b="b" l="l" r="r" t="t"/>
              <a:pathLst>
                <a:path extrusionOk="0" fill="none" h="1" w="10376">
                  <a:moveTo>
                    <a:pt x="1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53"/>
            <p:cNvSpPr/>
            <p:nvPr/>
          </p:nvSpPr>
          <p:spPr>
            <a:xfrm>
              <a:off x="1095798" y="3321167"/>
              <a:ext cx="222799" cy="21"/>
            </a:xfrm>
            <a:custGeom>
              <a:rect b="b" l="l" r="r" t="t"/>
              <a:pathLst>
                <a:path extrusionOk="0" fill="none" h="1" w="10376">
                  <a:moveTo>
                    <a:pt x="1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53"/>
            <p:cNvSpPr/>
            <p:nvPr/>
          </p:nvSpPr>
          <p:spPr>
            <a:xfrm>
              <a:off x="1095798" y="3374897"/>
              <a:ext cx="222799" cy="21"/>
            </a:xfrm>
            <a:custGeom>
              <a:rect b="b" l="l" r="r" t="t"/>
              <a:pathLst>
                <a:path extrusionOk="0" fill="none" h="1" w="10376">
                  <a:moveTo>
                    <a:pt x="1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53"/>
            <p:cNvSpPr/>
            <p:nvPr/>
          </p:nvSpPr>
          <p:spPr>
            <a:xfrm>
              <a:off x="1095798" y="3427898"/>
              <a:ext cx="222799" cy="21"/>
            </a:xfrm>
            <a:custGeom>
              <a:rect b="b" l="l" r="r" t="t"/>
              <a:pathLst>
                <a:path extrusionOk="0" fill="none" h="1" w="10376">
                  <a:moveTo>
                    <a:pt x="1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53"/>
            <p:cNvSpPr/>
            <p:nvPr/>
          </p:nvSpPr>
          <p:spPr>
            <a:xfrm>
              <a:off x="1095798" y="3481629"/>
              <a:ext cx="222799" cy="21"/>
            </a:xfrm>
            <a:custGeom>
              <a:rect b="b" l="l" r="r" t="t"/>
              <a:pathLst>
                <a:path extrusionOk="0" fill="none" h="1" w="10376">
                  <a:moveTo>
                    <a:pt x="1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53"/>
            <p:cNvSpPr/>
            <p:nvPr/>
          </p:nvSpPr>
          <p:spPr>
            <a:xfrm>
              <a:off x="1371602" y="3268145"/>
              <a:ext cx="222777" cy="21"/>
            </a:xfrm>
            <a:custGeom>
              <a:rect b="b" l="l" r="r" t="t"/>
              <a:pathLst>
                <a:path extrusionOk="0" fill="none" h="1" w="10375">
                  <a:moveTo>
                    <a:pt x="0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53"/>
            <p:cNvSpPr/>
            <p:nvPr/>
          </p:nvSpPr>
          <p:spPr>
            <a:xfrm>
              <a:off x="1371602" y="3321167"/>
              <a:ext cx="222777" cy="21"/>
            </a:xfrm>
            <a:custGeom>
              <a:rect b="b" l="l" r="r" t="t"/>
              <a:pathLst>
                <a:path extrusionOk="0" fill="none" h="1" w="10375">
                  <a:moveTo>
                    <a:pt x="0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3"/>
            <p:cNvSpPr/>
            <p:nvPr/>
          </p:nvSpPr>
          <p:spPr>
            <a:xfrm>
              <a:off x="1371602" y="3374897"/>
              <a:ext cx="222777" cy="21"/>
            </a:xfrm>
            <a:custGeom>
              <a:rect b="b" l="l" r="r" t="t"/>
              <a:pathLst>
                <a:path extrusionOk="0" fill="none" h="1" w="10375">
                  <a:moveTo>
                    <a:pt x="0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53"/>
            <p:cNvSpPr/>
            <p:nvPr/>
          </p:nvSpPr>
          <p:spPr>
            <a:xfrm>
              <a:off x="1371602" y="3427898"/>
              <a:ext cx="222777" cy="21"/>
            </a:xfrm>
            <a:custGeom>
              <a:rect b="b" l="l" r="r" t="t"/>
              <a:pathLst>
                <a:path extrusionOk="0" fill="none" h="1" w="10375">
                  <a:moveTo>
                    <a:pt x="0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53"/>
            <p:cNvSpPr/>
            <p:nvPr/>
          </p:nvSpPr>
          <p:spPr>
            <a:xfrm>
              <a:off x="1371602" y="3481629"/>
              <a:ext cx="222777" cy="21"/>
            </a:xfrm>
            <a:custGeom>
              <a:rect b="b" l="l" r="r" t="t"/>
              <a:pathLst>
                <a:path extrusionOk="0" fill="none" h="1" w="10375">
                  <a:moveTo>
                    <a:pt x="0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53"/>
            <p:cNvSpPr/>
            <p:nvPr/>
          </p:nvSpPr>
          <p:spPr>
            <a:xfrm>
              <a:off x="1817874" y="1847631"/>
              <a:ext cx="1987666" cy="1351765"/>
            </a:xfrm>
            <a:custGeom>
              <a:rect b="b" l="l" r="r" t="t"/>
              <a:pathLst>
                <a:path extrusionOk="0" h="62946" w="92568">
                  <a:moveTo>
                    <a:pt x="1" y="1"/>
                  </a:moveTo>
                  <a:lnTo>
                    <a:pt x="1" y="62946"/>
                  </a:lnTo>
                  <a:lnTo>
                    <a:pt x="92567" y="62946"/>
                  </a:lnTo>
                  <a:lnTo>
                    <a:pt x="92567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53"/>
            <p:cNvSpPr/>
            <p:nvPr/>
          </p:nvSpPr>
          <p:spPr>
            <a:xfrm>
              <a:off x="2279201" y="2384187"/>
              <a:ext cx="1090889" cy="21"/>
            </a:xfrm>
            <a:custGeom>
              <a:rect b="b" l="l" r="r" t="t"/>
              <a:pathLst>
                <a:path extrusionOk="0" fill="none" h="1" w="50804">
                  <a:moveTo>
                    <a:pt x="1" y="0"/>
                  </a:moveTo>
                  <a:lnTo>
                    <a:pt x="50804" y="0"/>
                  </a:ln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53"/>
            <p:cNvSpPr/>
            <p:nvPr/>
          </p:nvSpPr>
          <p:spPr>
            <a:xfrm>
              <a:off x="2130937" y="2502386"/>
              <a:ext cx="1387403" cy="21"/>
            </a:xfrm>
            <a:custGeom>
              <a:rect b="b" l="l" r="r" t="t"/>
              <a:pathLst>
                <a:path extrusionOk="0" fill="none" h="1" w="64613">
                  <a:moveTo>
                    <a:pt x="0" y="0"/>
                  </a:moveTo>
                  <a:lnTo>
                    <a:pt x="64613" y="0"/>
                  </a:ln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53"/>
            <p:cNvSpPr/>
            <p:nvPr/>
          </p:nvSpPr>
          <p:spPr>
            <a:xfrm>
              <a:off x="3873786" y="1402775"/>
              <a:ext cx="78095" cy="2346058"/>
            </a:xfrm>
            <a:custGeom>
              <a:rect b="b" l="l" r="r" t="t"/>
              <a:pathLst>
                <a:path extrusionOk="0" h="109246" w="3637">
                  <a:moveTo>
                    <a:pt x="1" y="1"/>
                  </a:moveTo>
                  <a:lnTo>
                    <a:pt x="1" y="109246"/>
                  </a:lnTo>
                  <a:lnTo>
                    <a:pt x="3637" y="109246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53"/>
            <p:cNvSpPr/>
            <p:nvPr/>
          </p:nvSpPr>
          <p:spPr>
            <a:xfrm>
              <a:off x="3873786" y="2129879"/>
              <a:ext cx="78095" cy="633985"/>
            </a:xfrm>
            <a:custGeom>
              <a:rect b="b" l="l" r="r" t="t"/>
              <a:pathLst>
                <a:path extrusionOk="0" h="29522" w="3637">
                  <a:moveTo>
                    <a:pt x="1" y="0"/>
                  </a:moveTo>
                  <a:lnTo>
                    <a:pt x="1" y="29521"/>
                  </a:lnTo>
                  <a:lnTo>
                    <a:pt x="3637" y="29521"/>
                  </a:lnTo>
                  <a:lnTo>
                    <a:pt x="363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53"/>
            <p:cNvSpPr/>
            <p:nvPr/>
          </p:nvSpPr>
          <p:spPr>
            <a:xfrm>
              <a:off x="947534" y="1402775"/>
              <a:ext cx="3004003" cy="152601"/>
            </a:xfrm>
            <a:custGeom>
              <a:rect b="b" l="l" r="r" t="t"/>
              <a:pathLst>
                <a:path extrusionOk="0" h="7106" w="139900">
                  <a:moveTo>
                    <a:pt x="0" y="1"/>
                  </a:moveTo>
                  <a:lnTo>
                    <a:pt x="0" y="7106"/>
                  </a:lnTo>
                  <a:lnTo>
                    <a:pt x="139900" y="7106"/>
                  </a:lnTo>
                  <a:lnTo>
                    <a:pt x="139900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53"/>
            <p:cNvSpPr/>
            <p:nvPr/>
          </p:nvSpPr>
          <p:spPr>
            <a:xfrm>
              <a:off x="1145233" y="1428566"/>
              <a:ext cx="1931065" cy="85986"/>
            </a:xfrm>
            <a:custGeom>
              <a:rect b="b" l="l" r="r" t="t"/>
              <a:pathLst>
                <a:path extrusionOk="0" h="4004" w="89932">
                  <a:moveTo>
                    <a:pt x="1" y="1"/>
                  </a:moveTo>
                  <a:lnTo>
                    <a:pt x="1" y="4003"/>
                  </a:lnTo>
                  <a:lnTo>
                    <a:pt x="89931" y="4003"/>
                  </a:lnTo>
                  <a:lnTo>
                    <a:pt x="8993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53"/>
            <p:cNvSpPr/>
            <p:nvPr/>
          </p:nvSpPr>
          <p:spPr>
            <a:xfrm>
              <a:off x="3656029" y="1609086"/>
              <a:ext cx="148998" cy="21"/>
            </a:xfrm>
            <a:custGeom>
              <a:rect b="b" l="l" r="r" t="t"/>
              <a:pathLst>
                <a:path extrusionOk="0" fill="none" h="1" w="6939">
                  <a:moveTo>
                    <a:pt x="6939" y="1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53"/>
            <p:cNvSpPr/>
            <p:nvPr/>
          </p:nvSpPr>
          <p:spPr>
            <a:xfrm>
              <a:off x="3656029" y="1654935"/>
              <a:ext cx="148998" cy="21"/>
            </a:xfrm>
            <a:custGeom>
              <a:rect b="b" l="l" r="r" t="t"/>
              <a:pathLst>
                <a:path extrusionOk="0" fill="none" h="1" w="6939">
                  <a:moveTo>
                    <a:pt x="6939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53"/>
            <p:cNvSpPr/>
            <p:nvPr/>
          </p:nvSpPr>
          <p:spPr>
            <a:xfrm>
              <a:off x="3656029" y="1700785"/>
              <a:ext cx="148998" cy="21"/>
            </a:xfrm>
            <a:custGeom>
              <a:rect b="b" l="l" r="r" t="t"/>
              <a:pathLst>
                <a:path extrusionOk="0" fill="none" h="1" w="6939">
                  <a:moveTo>
                    <a:pt x="6939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53"/>
            <p:cNvSpPr/>
            <p:nvPr/>
          </p:nvSpPr>
          <p:spPr>
            <a:xfrm>
              <a:off x="565000" y="3699129"/>
              <a:ext cx="1712604" cy="1444451"/>
            </a:xfrm>
            <a:custGeom>
              <a:rect b="b" l="l" r="r" t="t"/>
              <a:pathLst>
                <a:path extrusionOk="0" h="67262" w="79758">
                  <a:moveTo>
                    <a:pt x="55667" y="0"/>
                  </a:moveTo>
                  <a:cubicBezTo>
                    <a:pt x="49661" y="0"/>
                    <a:pt x="37994" y="4850"/>
                    <a:pt x="37994" y="4850"/>
                  </a:cubicBezTo>
                  <a:lnTo>
                    <a:pt x="35125" y="5984"/>
                  </a:lnTo>
                  <a:cubicBezTo>
                    <a:pt x="35125" y="5984"/>
                    <a:pt x="23450" y="12455"/>
                    <a:pt x="20348" y="15057"/>
                  </a:cubicBezTo>
                  <a:cubicBezTo>
                    <a:pt x="17213" y="17659"/>
                    <a:pt x="18714" y="24864"/>
                    <a:pt x="17980" y="31836"/>
                  </a:cubicBezTo>
                  <a:cubicBezTo>
                    <a:pt x="17246" y="38774"/>
                    <a:pt x="17213" y="46880"/>
                    <a:pt x="17213" y="46880"/>
                  </a:cubicBezTo>
                  <a:cubicBezTo>
                    <a:pt x="17213" y="46880"/>
                    <a:pt x="10007" y="53218"/>
                    <a:pt x="4804" y="60423"/>
                  </a:cubicBezTo>
                  <a:cubicBezTo>
                    <a:pt x="2302" y="63892"/>
                    <a:pt x="834" y="65994"/>
                    <a:pt x="0" y="67261"/>
                  </a:cubicBezTo>
                  <a:lnTo>
                    <a:pt x="48835" y="67261"/>
                  </a:lnTo>
                  <a:cubicBezTo>
                    <a:pt x="50837" y="64793"/>
                    <a:pt x="54439" y="60423"/>
                    <a:pt x="55640" y="59289"/>
                  </a:cubicBezTo>
                  <a:cubicBezTo>
                    <a:pt x="56841" y="58155"/>
                    <a:pt x="57942" y="56954"/>
                    <a:pt x="58976" y="55686"/>
                  </a:cubicBezTo>
                  <a:lnTo>
                    <a:pt x="58976" y="55686"/>
                  </a:lnTo>
                  <a:cubicBezTo>
                    <a:pt x="58976" y="55687"/>
                    <a:pt x="56874" y="59789"/>
                    <a:pt x="60477" y="63025"/>
                  </a:cubicBezTo>
                  <a:cubicBezTo>
                    <a:pt x="61746" y="64165"/>
                    <a:pt x="63898" y="64593"/>
                    <a:pt x="66254" y="64593"/>
                  </a:cubicBezTo>
                  <a:cubicBezTo>
                    <a:pt x="70586" y="64593"/>
                    <a:pt x="75610" y="63147"/>
                    <a:pt x="77122" y="62024"/>
                  </a:cubicBezTo>
                  <a:cubicBezTo>
                    <a:pt x="79490" y="60289"/>
                    <a:pt x="79757" y="55820"/>
                    <a:pt x="77622" y="49215"/>
                  </a:cubicBezTo>
                  <a:cubicBezTo>
                    <a:pt x="75521" y="42643"/>
                    <a:pt x="72519" y="30468"/>
                    <a:pt x="72652" y="26232"/>
                  </a:cubicBezTo>
                  <a:cubicBezTo>
                    <a:pt x="72786" y="21995"/>
                    <a:pt x="70050" y="10087"/>
                    <a:pt x="68816" y="6851"/>
                  </a:cubicBezTo>
                  <a:cubicBezTo>
                    <a:pt x="67549" y="3616"/>
                    <a:pt x="62478" y="1247"/>
                    <a:pt x="57241" y="146"/>
                  </a:cubicBezTo>
                  <a:cubicBezTo>
                    <a:pt x="56780" y="46"/>
                    <a:pt x="56250" y="0"/>
                    <a:pt x="5566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53"/>
            <p:cNvSpPr/>
            <p:nvPr/>
          </p:nvSpPr>
          <p:spPr>
            <a:xfrm>
              <a:off x="1887367" y="4850881"/>
              <a:ext cx="416330" cy="235237"/>
            </a:xfrm>
            <a:custGeom>
              <a:rect b="b" l="l" r="r" t="t"/>
              <a:pathLst>
                <a:path extrusionOk="0" h="10954" w="19389">
                  <a:moveTo>
                    <a:pt x="11185" y="0"/>
                  </a:moveTo>
                  <a:cubicBezTo>
                    <a:pt x="9565" y="0"/>
                    <a:pt x="7004" y="352"/>
                    <a:pt x="4370" y="2121"/>
                  </a:cubicBezTo>
                  <a:cubicBezTo>
                    <a:pt x="1" y="5056"/>
                    <a:pt x="1201" y="9426"/>
                    <a:pt x="5104" y="10427"/>
                  </a:cubicBezTo>
                  <a:cubicBezTo>
                    <a:pt x="6373" y="10741"/>
                    <a:pt x="7769" y="10954"/>
                    <a:pt x="9167" y="10954"/>
                  </a:cubicBezTo>
                  <a:cubicBezTo>
                    <a:pt x="12071" y="10954"/>
                    <a:pt x="14989" y="10039"/>
                    <a:pt x="16813" y="7225"/>
                  </a:cubicBezTo>
                  <a:cubicBezTo>
                    <a:pt x="19388" y="3232"/>
                    <a:pt x="15158" y="141"/>
                    <a:pt x="13121" y="141"/>
                  </a:cubicBezTo>
                  <a:cubicBezTo>
                    <a:pt x="13048" y="141"/>
                    <a:pt x="12977" y="145"/>
                    <a:pt x="12910" y="153"/>
                  </a:cubicBezTo>
                  <a:cubicBezTo>
                    <a:pt x="12910" y="153"/>
                    <a:pt x="12252" y="0"/>
                    <a:pt x="1118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53"/>
            <p:cNvSpPr/>
            <p:nvPr/>
          </p:nvSpPr>
          <p:spPr>
            <a:xfrm>
              <a:off x="1969745" y="4851010"/>
              <a:ext cx="325910" cy="183396"/>
            </a:xfrm>
            <a:custGeom>
              <a:rect b="b" l="l" r="r" t="t"/>
              <a:pathLst>
                <a:path extrusionOk="0" h="8540" w="15178">
                  <a:moveTo>
                    <a:pt x="8666" y="1"/>
                  </a:moveTo>
                  <a:cubicBezTo>
                    <a:pt x="6807" y="1"/>
                    <a:pt x="4974" y="561"/>
                    <a:pt x="3436" y="1648"/>
                  </a:cubicBezTo>
                  <a:cubicBezTo>
                    <a:pt x="1" y="3916"/>
                    <a:pt x="968" y="7352"/>
                    <a:pt x="4004" y="8119"/>
                  </a:cubicBezTo>
                  <a:cubicBezTo>
                    <a:pt x="4998" y="8370"/>
                    <a:pt x="6095" y="8539"/>
                    <a:pt x="7196" y="8539"/>
                  </a:cubicBezTo>
                  <a:cubicBezTo>
                    <a:pt x="9457" y="8539"/>
                    <a:pt x="11730" y="7827"/>
                    <a:pt x="13143" y="5651"/>
                  </a:cubicBezTo>
                  <a:cubicBezTo>
                    <a:pt x="15178" y="2519"/>
                    <a:pt x="11867" y="105"/>
                    <a:pt x="10261" y="105"/>
                  </a:cubicBezTo>
                  <a:cubicBezTo>
                    <a:pt x="10208" y="105"/>
                    <a:pt x="10157" y="108"/>
                    <a:pt x="10108" y="113"/>
                  </a:cubicBezTo>
                  <a:cubicBezTo>
                    <a:pt x="9629" y="38"/>
                    <a:pt x="9147" y="1"/>
                    <a:pt x="866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53"/>
            <p:cNvSpPr/>
            <p:nvPr/>
          </p:nvSpPr>
          <p:spPr>
            <a:xfrm>
              <a:off x="1832219" y="4319029"/>
              <a:ext cx="143265" cy="575981"/>
            </a:xfrm>
            <a:custGeom>
              <a:rect b="b" l="l" r="r" t="t"/>
              <a:pathLst>
                <a:path extrusionOk="0" fill="none" h="26821" w="6672">
                  <a:moveTo>
                    <a:pt x="0" y="26820"/>
                  </a:moveTo>
                  <a:cubicBezTo>
                    <a:pt x="0" y="26820"/>
                    <a:pt x="4470" y="22484"/>
                    <a:pt x="5204" y="17513"/>
                  </a:cubicBezTo>
                  <a:cubicBezTo>
                    <a:pt x="5671" y="14445"/>
                    <a:pt x="6271" y="6072"/>
                    <a:pt x="6672" y="1"/>
                  </a:cubicBez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53"/>
            <p:cNvSpPr/>
            <p:nvPr/>
          </p:nvSpPr>
          <p:spPr>
            <a:xfrm>
              <a:off x="1137352" y="2832007"/>
              <a:ext cx="1128144" cy="839737"/>
            </a:xfrm>
            <a:custGeom>
              <a:rect b="b" l="l" r="r" t="t"/>
              <a:pathLst>
                <a:path extrusionOk="0" h="39103" w="52539">
                  <a:moveTo>
                    <a:pt x="25471" y="1"/>
                  </a:moveTo>
                  <a:cubicBezTo>
                    <a:pt x="21724" y="1"/>
                    <a:pt x="17118" y="1304"/>
                    <a:pt x="15011" y="3431"/>
                  </a:cubicBezTo>
                  <a:cubicBezTo>
                    <a:pt x="11509" y="6900"/>
                    <a:pt x="16446" y="11303"/>
                    <a:pt x="14278" y="13839"/>
                  </a:cubicBezTo>
                  <a:cubicBezTo>
                    <a:pt x="12076" y="16407"/>
                    <a:pt x="4737" y="15106"/>
                    <a:pt x="2369" y="19709"/>
                  </a:cubicBezTo>
                  <a:cubicBezTo>
                    <a:pt x="1" y="24279"/>
                    <a:pt x="6038" y="26481"/>
                    <a:pt x="7306" y="28116"/>
                  </a:cubicBezTo>
                  <a:cubicBezTo>
                    <a:pt x="8607" y="29750"/>
                    <a:pt x="5104" y="30317"/>
                    <a:pt x="5471" y="31952"/>
                  </a:cubicBezTo>
                  <a:cubicBezTo>
                    <a:pt x="5838" y="33619"/>
                    <a:pt x="11509" y="33786"/>
                    <a:pt x="11509" y="33786"/>
                  </a:cubicBezTo>
                  <a:cubicBezTo>
                    <a:pt x="11509" y="33786"/>
                    <a:pt x="7873" y="34887"/>
                    <a:pt x="9674" y="36355"/>
                  </a:cubicBezTo>
                  <a:cubicBezTo>
                    <a:pt x="12055" y="38140"/>
                    <a:pt x="14936" y="39102"/>
                    <a:pt x="17903" y="39102"/>
                  </a:cubicBezTo>
                  <a:cubicBezTo>
                    <a:pt x="18095" y="39102"/>
                    <a:pt x="18288" y="39098"/>
                    <a:pt x="18481" y="39090"/>
                  </a:cubicBezTo>
                  <a:cubicBezTo>
                    <a:pt x="22150" y="38923"/>
                    <a:pt x="21216" y="31785"/>
                    <a:pt x="20849" y="26481"/>
                  </a:cubicBezTo>
                  <a:cubicBezTo>
                    <a:pt x="20498" y="21373"/>
                    <a:pt x="24852" y="15806"/>
                    <a:pt x="30052" y="15806"/>
                  </a:cubicBezTo>
                  <a:cubicBezTo>
                    <a:pt x="30285" y="15806"/>
                    <a:pt x="30520" y="15817"/>
                    <a:pt x="30756" y="15840"/>
                  </a:cubicBezTo>
                  <a:cubicBezTo>
                    <a:pt x="36227" y="16407"/>
                    <a:pt x="42097" y="22612"/>
                    <a:pt x="41163" y="25380"/>
                  </a:cubicBezTo>
                  <a:cubicBezTo>
                    <a:pt x="40919" y="26097"/>
                    <a:pt x="40903" y="26399"/>
                    <a:pt x="41102" y="26399"/>
                  </a:cubicBezTo>
                  <a:cubicBezTo>
                    <a:pt x="41662" y="26399"/>
                    <a:pt x="43924" y="24000"/>
                    <a:pt x="47568" y="21711"/>
                  </a:cubicBezTo>
                  <a:cubicBezTo>
                    <a:pt x="52538" y="18609"/>
                    <a:pt x="50337" y="12204"/>
                    <a:pt x="49236" y="10903"/>
                  </a:cubicBezTo>
                  <a:cubicBezTo>
                    <a:pt x="48168" y="9636"/>
                    <a:pt x="44499" y="9269"/>
                    <a:pt x="43765" y="6867"/>
                  </a:cubicBezTo>
                  <a:cubicBezTo>
                    <a:pt x="43031" y="4499"/>
                    <a:pt x="41364" y="2130"/>
                    <a:pt x="38261" y="2130"/>
                  </a:cubicBezTo>
                  <a:cubicBezTo>
                    <a:pt x="35159" y="2130"/>
                    <a:pt x="35860" y="6166"/>
                    <a:pt x="32757" y="6367"/>
                  </a:cubicBezTo>
                  <a:cubicBezTo>
                    <a:pt x="32757" y="6367"/>
                    <a:pt x="32757" y="4899"/>
                    <a:pt x="30756" y="1763"/>
                  </a:cubicBezTo>
                  <a:cubicBezTo>
                    <a:pt x="29957" y="545"/>
                    <a:pt x="27893" y="1"/>
                    <a:pt x="2547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53"/>
            <p:cNvSpPr/>
            <p:nvPr/>
          </p:nvSpPr>
          <p:spPr>
            <a:xfrm>
              <a:off x="1314285" y="3666830"/>
              <a:ext cx="467027" cy="550512"/>
            </a:xfrm>
            <a:custGeom>
              <a:rect b="b" l="l" r="r" t="t"/>
              <a:pathLst>
                <a:path extrusionOk="0" h="25635" w="21750">
                  <a:moveTo>
                    <a:pt x="10336" y="0"/>
                  </a:moveTo>
                  <a:cubicBezTo>
                    <a:pt x="9844" y="0"/>
                    <a:pt x="9349" y="116"/>
                    <a:pt x="8841" y="383"/>
                  </a:cubicBezTo>
                  <a:cubicBezTo>
                    <a:pt x="8841" y="383"/>
                    <a:pt x="6472" y="1017"/>
                    <a:pt x="5505" y="2251"/>
                  </a:cubicBezTo>
                  <a:cubicBezTo>
                    <a:pt x="4537" y="3518"/>
                    <a:pt x="501" y="5753"/>
                    <a:pt x="268" y="7488"/>
                  </a:cubicBezTo>
                  <a:cubicBezTo>
                    <a:pt x="1" y="9189"/>
                    <a:pt x="1502" y="18162"/>
                    <a:pt x="4471" y="21765"/>
                  </a:cubicBezTo>
                  <a:cubicBezTo>
                    <a:pt x="7440" y="25367"/>
                    <a:pt x="8941" y="25634"/>
                    <a:pt x="8941" y="25634"/>
                  </a:cubicBezTo>
                  <a:cubicBezTo>
                    <a:pt x="8941" y="25634"/>
                    <a:pt x="9808" y="22165"/>
                    <a:pt x="10442" y="21898"/>
                  </a:cubicBezTo>
                  <a:cubicBezTo>
                    <a:pt x="10464" y="21889"/>
                    <a:pt x="10493" y="21884"/>
                    <a:pt x="10528" y="21884"/>
                  </a:cubicBezTo>
                  <a:cubicBezTo>
                    <a:pt x="11476" y="21884"/>
                    <a:pt x="16780" y="25234"/>
                    <a:pt x="16780" y="25234"/>
                  </a:cubicBezTo>
                  <a:cubicBezTo>
                    <a:pt x="16780" y="25234"/>
                    <a:pt x="17780" y="19396"/>
                    <a:pt x="18414" y="19396"/>
                  </a:cubicBezTo>
                  <a:cubicBezTo>
                    <a:pt x="19014" y="19396"/>
                    <a:pt x="21016" y="21398"/>
                    <a:pt x="21016" y="21398"/>
                  </a:cubicBezTo>
                  <a:cubicBezTo>
                    <a:pt x="21016" y="21398"/>
                    <a:pt x="21750" y="16394"/>
                    <a:pt x="21249" y="12558"/>
                  </a:cubicBezTo>
                  <a:cubicBezTo>
                    <a:pt x="20749" y="8689"/>
                    <a:pt x="17513" y="3985"/>
                    <a:pt x="15178" y="2351"/>
                  </a:cubicBezTo>
                  <a:cubicBezTo>
                    <a:pt x="13383" y="1137"/>
                    <a:pt x="11876" y="0"/>
                    <a:pt x="103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53"/>
            <p:cNvSpPr/>
            <p:nvPr/>
          </p:nvSpPr>
          <p:spPr>
            <a:xfrm>
              <a:off x="1431775" y="3574036"/>
              <a:ext cx="330226" cy="558049"/>
            </a:xfrm>
            <a:custGeom>
              <a:rect b="b" l="l" r="r" t="t"/>
              <a:pathLst>
                <a:path extrusionOk="0" h="25986" w="15379">
                  <a:moveTo>
                    <a:pt x="4570" y="0"/>
                  </a:moveTo>
                  <a:lnTo>
                    <a:pt x="0" y="10975"/>
                  </a:lnTo>
                  <a:cubicBezTo>
                    <a:pt x="0" y="10975"/>
                    <a:pt x="1168" y="16079"/>
                    <a:pt x="2736" y="19381"/>
                  </a:cubicBezTo>
                  <a:cubicBezTo>
                    <a:pt x="4837" y="23851"/>
                    <a:pt x="10074" y="25986"/>
                    <a:pt x="10074" y="25986"/>
                  </a:cubicBezTo>
                  <a:cubicBezTo>
                    <a:pt x="10041" y="23384"/>
                    <a:pt x="10608" y="20815"/>
                    <a:pt x="11709" y="18480"/>
                  </a:cubicBezTo>
                  <a:cubicBezTo>
                    <a:pt x="12743" y="16379"/>
                    <a:pt x="13977" y="14344"/>
                    <a:pt x="15378" y="12443"/>
                  </a:cubicBezTo>
                  <a:cubicBezTo>
                    <a:pt x="15378" y="12443"/>
                    <a:pt x="7139" y="4404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53"/>
            <p:cNvSpPr/>
            <p:nvPr/>
          </p:nvSpPr>
          <p:spPr>
            <a:xfrm>
              <a:off x="1555707" y="3634209"/>
              <a:ext cx="171200" cy="368232"/>
            </a:xfrm>
            <a:custGeom>
              <a:rect b="b" l="l" r="r" t="t"/>
              <a:pathLst>
                <a:path extrusionOk="0" h="17147" w="7973">
                  <a:moveTo>
                    <a:pt x="467" y="0"/>
                  </a:moveTo>
                  <a:lnTo>
                    <a:pt x="0" y="1368"/>
                  </a:lnTo>
                  <a:cubicBezTo>
                    <a:pt x="0" y="1368"/>
                    <a:pt x="2102" y="13410"/>
                    <a:pt x="5104" y="17146"/>
                  </a:cubicBezTo>
                  <a:lnTo>
                    <a:pt x="7973" y="11742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53"/>
            <p:cNvSpPr/>
            <p:nvPr/>
          </p:nvSpPr>
          <p:spPr>
            <a:xfrm>
              <a:off x="1517009" y="3795380"/>
              <a:ext cx="512871" cy="772241"/>
            </a:xfrm>
            <a:custGeom>
              <a:rect b="b" l="l" r="r" t="t"/>
              <a:pathLst>
                <a:path extrusionOk="0" h="35960" w="23885">
                  <a:moveTo>
                    <a:pt x="17313" y="1"/>
                  </a:moveTo>
                  <a:cubicBezTo>
                    <a:pt x="16313" y="1"/>
                    <a:pt x="13577" y="3470"/>
                    <a:pt x="12577" y="4838"/>
                  </a:cubicBezTo>
                  <a:cubicBezTo>
                    <a:pt x="11576" y="6205"/>
                    <a:pt x="9341" y="8207"/>
                    <a:pt x="8340" y="9308"/>
                  </a:cubicBezTo>
                  <a:cubicBezTo>
                    <a:pt x="7340" y="10442"/>
                    <a:pt x="1" y="29589"/>
                    <a:pt x="1" y="29589"/>
                  </a:cubicBezTo>
                  <a:lnTo>
                    <a:pt x="7239" y="35960"/>
                  </a:lnTo>
                  <a:lnTo>
                    <a:pt x="13210" y="13711"/>
                  </a:lnTo>
                  <a:cubicBezTo>
                    <a:pt x="14111" y="13377"/>
                    <a:pt x="15012" y="12977"/>
                    <a:pt x="15812" y="12443"/>
                  </a:cubicBezTo>
                  <a:cubicBezTo>
                    <a:pt x="17180" y="11576"/>
                    <a:pt x="21650" y="4871"/>
                    <a:pt x="21650" y="4871"/>
                  </a:cubicBezTo>
                  <a:lnTo>
                    <a:pt x="22284" y="5605"/>
                  </a:lnTo>
                  <a:cubicBezTo>
                    <a:pt x="22284" y="5605"/>
                    <a:pt x="23885" y="5505"/>
                    <a:pt x="23751" y="3637"/>
                  </a:cubicBezTo>
                  <a:cubicBezTo>
                    <a:pt x="23651" y="1735"/>
                    <a:pt x="22917" y="1368"/>
                    <a:pt x="21783" y="1135"/>
                  </a:cubicBezTo>
                  <a:cubicBezTo>
                    <a:pt x="20649" y="868"/>
                    <a:pt x="18314" y="1"/>
                    <a:pt x="1731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53"/>
            <p:cNvSpPr/>
            <p:nvPr/>
          </p:nvSpPr>
          <p:spPr>
            <a:xfrm>
              <a:off x="1513444" y="3131177"/>
              <a:ext cx="596656" cy="804024"/>
            </a:xfrm>
            <a:custGeom>
              <a:rect b="b" l="l" r="r" t="t"/>
              <a:pathLst>
                <a:path extrusionOk="0" h="37440" w="27787">
                  <a:moveTo>
                    <a:pt x="14436" y="1"/>
                  </a:moveTo>
                  <a:cubicBezTo>
                    <a:pt x="11024" y="1"/>
                    <a:pt x="5176" y="1516"/>
                    <a:pt x="2869" y="4711"/>
                  </a:cubicBezTo>
                  <a:cubicBezTo>
                    <a:pt x="267" y="8347"/>
                    <a:pt x="0" y="13117"/>
                    <a:pt x="0" y="15152"/>
                  </a:cubicBezTo>
                  <a:cubicBezTo>
                    <a:pt x="0" y="17187"/>
                    <a:pt x="434" y="22090"/>
                    <a:pt x="2302" y="25726"/>
                  </a:cubicBezTo>
                  <a:cubicBezTo>
                    <a:pt x="4170" y="29329"/>
                    <a:pt x="7005" y="37201"/>
                    <a:pt x="12709" y="37434"/>
                  </a:cubicBezTo>
                  <a:cubicBezTo>
                    <a:pt x="12787" y="37438"/>
                    <a:pt x="12865" y="37440"/>
                    <a:pt x="12943" y="37440"/>
                  </a:cubicBezTo>
                  <a:cubicBezTo>
                    <a:pt x="16475" y="37440"/>
                    <a:pt x="19434" y="33776"/>
                    <a:pt x="21849" y="31230"/>
                  </a:cubicBezTo>
                  <a:cubicBezTo>
                    <a:pt x="24318" y="28628"/>
                    <a:pt x="25185" y="24559"/>
                    <a:pt x="25185" y="21657"/>
                  </a:cubicBezTo>
                  <a:cubicBezTo>
                    <a:pt x="25185" y="18754"/>
                    <a:pt x="25452" y="16286"/>
                    <a:pt x="26619" y="11383"/>
                  </a:cubicBezTo>
                  <a:cubicBezTo>
                    <a:pt x="27787" y="6446"/>
                    <a:pt x="26052" y="5011"/>
                    <a:pt x="26052" y="5011"/>
                  </a:cubicBezTo>
                  <a:cubicBezTo>
                    <a:pt x="22416" y="942"/>
                    <a:pt x="18647" y="508"/>
                    <a:pt x="15611" y="74"/>
                  </a:cubicBezTo>
                  <a:cubicBezTo>
                    <a:pt x="15268" y="25"/>
                    <a:pt x="14872" y="1"/>
                    <a:pt x="1443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53"/>
            <p:cNvSpPr/>
            <p:nvPr/>
          </p:nvSpPr>
          <p:spPr>
            <a:xfrm>
              <a:off x="1395246" y="3044288"/>
              <a:ext cx="749218" cy="476144"/>
            </a:xfrm>
            <a:custGeom>
              <a:rect b="b" l="l" r="r" t="t"/>
              <a:pathLst>
                <a:path extrusionOk="0" h="22172" w="34892">
                  <a:moveTo>
                    <a:pt x="18446" y="0"/>
                  </a:moveTo>
                  <a:cubicBezTo>
                    <a:pt x="14709" y="0"/>
                    <a:pt x="10805" y="1025"/>
                    <a:pt x="7539" y="3420"/>
                  </a:cubicBezTo>
                  <a:cubicBezTo>
                    <a:pt x="0" y="8924"/>
                    <a:pt x="4337" y="21800"/>
                    <a:pt x="4337" y="21800"/>
                  </a:cubicBezTo>
                  <a:cubicBezTo>
                    <a:pt x="4337" y="21800"/>
                    <a:pt x="4621" y="22171"/>
                    <a:pt x="5809" y="22171"/>
                  </a:cubicBezTo>
                  <a:cubicBezTo>
                    <a:pt x="6088" y="22171"/>
                    <a:pt x="6418" y="22151"/>
                    <a:pt x="6805" y="22100"/>
                  </a:cubicBezTo>
                  <a:cubicBezTo>
                    <a:pt x="6805" y="22100"/>
                    <a:pt x="7372" y="20065"/>
                    <a:pt x="9974" y="18898"/>
                  </a:cubicBezTo>
                  <a:cubicBezTo>
                    <a:pt x="12576" y="17730"/>
                    <a:pt x="14177" y="15729"/>
                    <a:pt x="13310" y="13827"/>
                  </a:cubicBezTo>
                  <a:cubicBezTo>
                    <a:pt x="12442" y="11959"/>
                    <a:pt x="12909" y="10091"/>
                    <a:pt x="16645" y="9057"/>
                  </a:cubicBezTo>
                  <a:cubicBezTo>
                    <a:pt x="17104" y="8931"/>
                    <a:pt x="17522" y="8877"/>
                    <a:pt x="17909" y="8877"/>
                  </a:cubicBezTo>
                  <a:cubicBezTo>
                    <a:pt x="20473" y="8877"/>
                    <a:pt x="21661" y="11284"/>
                    <a:pt x="24318" y="11284"/>
                  </a:cubicBezTo>
                  <a:cubicBezTo>
                    <a:pt x="24551" y="11284"/>
                    <a:pt x="24795" y="11266"/>
                    <a:pt x="25051" y="11226"/>
                  </a:cubicBezTo>
                  <a:cubicBezTo>
                    <a:pt x="27865" y="10783"/>
                    <a:pt x="29112" y="9790"/>
                    <a:pt x="30413" y="9790"/>
                  </a:cubicBezTo>
                  <a:cubicBezTo>
                    <a:pt x="30778" y="9790"/>
                    <a:pt x="31147" y="9868"/>
                    <a:pt x="31556" y="10058"/>
                  </a:cubicBezTo>
                  <a:cubicBezTo>
                    <a:pt x="33424" y="10925"/>
                    <a:pt x="32557" y="13394"/>
                    <a:pt x="32557" y="13394"/>
                  </a:cubicBezTo>
                  <a:cubicBezTo>
                    <a:pt x="32557" y="13394"/>
                    <a:pt x="34892" y="9191"/>
                    <a:pt x="30389" y="4421"/>
                  </a:cubicBezTo>
                  <a:cubicBezTo>
                    <a:pt x="27864" y="1726"/>
                    <a:pt x="23296" y="0"/>
                    <a:pt x="18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53"/>
            <p:cNvSpPr/>
            <p:nvPr/>
          </p:nvSpPr>
          <p:spPr>
            <a:xfrm>
              <a:off x="1855133" y="3571180"/>
              <a:ext cx="74510" cy="180540"/>
            </a:xfrm>
            <a:custGeom>
              <a:rect b="b" l="l" r="r" t="t"/>
              <a:pathLst>
                <a:path extrusionOk="0" fill="none" h="8407" w="3470">
                  <a:moveTo>
                    <a:pt x="3470" y="0"/>
                  </a:moveTo>
                  <a:lnTo>
                    <a:pt x="3036" y="8406"/>
                  </a:lnTo>
                  <a:lnTo>
                    <a:pt x="1" y="7239"/>
                  </a:ln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53"/>
            <p:cNvSpPr/>
            <p:nvPr/>
          </p:nvSpPr>
          <p:spPr>
            <a:xfrm>
              <a:off x="1789957" y="3783204"/>
              <a:ext cx="90270" cy="43014"/>
            </a:xfrm>
            <a:custGeom>
              <a:rect b="b" l="l" r="r" t="t"/>
              <a:pathLst>
                <a:path extrusionOk="0" fill="none" h="2003" w="4204">
                  <a:moveTo>
                    <a:pt x="4203" y="1602"/>
                  </a:moveTo>
                  <a:cubicBezTo>
                    <a:pt x="4203" y="1602"/>
                    <a:pt x="1301" y="2002"/>
                    <a:pt x="0" y="1"/>
                  </a:cubicBez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53"/>
            <p:cNvSpPr/>
            <p:nvPr/>
          </p:nvSpPr>
          <p:spPr>
            <a:xfrm>
              <a:off x="1774903" y="3534522"/>
              <a:ext cx="39424" cy="64726"/>
            </a:xfrm>
            <a:custGeom>
              <a:rect b="b" l="l" r="r" t="t"/>
              <a:pathLst>
                <a:path extrusionOk="0" h="3014" w="1836">
                  <a:moveTo>
                    <a:pt x="1102" y="1"/>
                  </a:moveTo>
                  <a:cubicBezTo>
                    <a:pt x="688" y="1"/>
                    <a:pt x="261" y="582"/>
                    <a:pt x="134" y="1373"/>
                  </a:cubicBezTo>
                  <a:cubicBezTo>
                    <a:pt x="1" y="2207"/>
                    <a:pt x="234" y="2941"/>
                    <a:pt x="668" y="3008"/>
                  </a:cubicBezTo>
                  <a:cubicBezTo>
                    <a:pt x="690" y="3011"/>
                    <a:pt x="712" y="3013"/>
                    <a:pt x="734" y="3013"/>
                  </a:cubicBezTo>
                  <a:cubicBezTo>
                    <a:pt x="1148" y="3013"/>
                    <a:pt x="1575" y="2432"/>
                    <a:pt x="1702" y="1640"/>
                  </a:cubicBezTo>
                  <a:cubicBezTo>
                    <a:pt x="1835" y="806"/>
                    <a:pt x="1602" y="73"/>
                    <a:pt x="1168" y="6"/>
                  </a:cubicBezTo>
                  <a:cubicBezTo>
                    <a:pt x="1146" y="2"/>
                    <a:pt x="1124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53"/>
            <p:cNvSpPr/>
            <p:nvPr/>
          </p:nvSpPr>
          <p:spPr>
            <a:xfrm>
              <a:off x="1974040" y="3539547"/>
              <a:ext cx="39424" cy="64704"/>
            </a:xfrm>
            <a:custGeom>
              <a:rect b="b" l="l" r="r" t="t"/>
              <a:pathLst>
                <a:path extrusionOk="0" h="3013" w="1836">
                  <a:moveTo>
                    <a:pt x="1102" y="0"/>
                  </a:moveTo>
                  <a:cubicBezTo>
                    <a:pt x="688" y="0"/>
                    <a:pt x="261" y="581"/>
                    <a:pt x="134" y="1373"/>
                  </a:cubicBezTo>
                  <a:cubicBezTo>
                    <a:pt x="1" y="2207"/>
                    <a:pt x="234" y="2941"/>
                    <a:pt x="668" y="3007"/>
                  </a:cubicBezTo>
                  <a:cubicBezTo>
                    <a:pt x="690" y="3011"/>
                    <a:pt x="712" y="3013"/>
                    <a:pt x="734" y="3013"/>
                  </a:cubicBezTo>
                  <a:cubicBezTo>
                    <a:pt x="1148" y="3013"/>
                    <a:pt x="1575" y="2431"/>
                    <a:pt x="1702" y="1640"/>
                  </a:cubicBezTo>
                  <a:cubicBezTo>
                    <a:pt x="1835" y="806"/>
                    <a:pt x="1602" y="72"/>
                    <a:pt x="1168" y="5"/>
                  </a:cubicBezTo>
                  <a:cubicBezTo>
                    <a:pt x="1146" y="2"/>
                    <a:pt x="1124" y="0"/>
                    <a:pt x="110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53"/>
            <p:cNvSpPr/>
            <p:nvPr/>
          </p:nvSpPr>
          <p:spPr>
            <a:xfrm>
              <a:off x="1731931" y="3430046"/>
              <a:ext cx="121062" cy="58047"/>
            </a:xfrm>
            <a:custGeom>
              <a:rect b="b" l="l" r="r" t="t"/>
              <a:pathLst>
                <a:path extrusionOk="0" fill="none" h="2703" w="5638">
                  <a:moveTo>
                    <a:pt x="0" y="2703"/>
                  </a:moveTo>
                  <a:cubicBezTo>
                    <a:pt x="0" y="2703"/>
                    <a:pt x="3102" y="1"/>
                    <a:pt x="5637" y="2102"/>
                  </a:cubicBezTo>
                </a:path>
              </a:pathLst>
            </a:custGeom>
            <a:solidFill>
              <a:schemeClr val="dk1"/>
            </a:solidFill>
            <a:ln cap="rnd" cmpd="sng" w="2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53"/>
            <p:cNvSpPr/>
            <p:nvPr/>
          </p:nvSpPr>
          <p:spPr>
            <a:xfrm>
              <a:off x="1966889" y="3436488"/>
              <a:ext cx="84537" cy="38719"/>
            </a:xfrm>
            <a:custGeom>
              <a:rect b="b" l="l" r="r" t="t"/>
              <a:pathLst>
                <a:path extrusionOk="0" fill="none" h="1803" w="3937">
                  <a:moveTo>
                    <a:pt x="0" y="1802"/>
                  </a:moveTo>
                  <a:cubicBezTo>
                    <a:pt x="0" y="1802"/>
                    <a:pt x="2135" y="1"/>
                    <a:pt x="3936" y="1702"/>
                  </a:cubicBezTo>
                </a:path>
              </a:pathLst>
            </a:custGeom>
            <a:solidFill>
              <a:schemeClr val="dk1"/>
            </a:solidFill>
            <a:ln cap="rnd" cmpd="sng" w="2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53"/>
            <p:cNvSpPr/>
            <p:nvPr/>
          </p:nvSpPr>
          <p:spPr>
            <a:xfrm>
              <a:off x="1640941" y="3512424"/>
              <a:ext cx="257155" cy="209209"/>
            </a:xfrm>
            <a:custGeom>
              <a:rect b="b" l="l" r="r" t="t"/>
              <a:pathLst>
                <a:path extrusionOk="0" fill="none" h="9742" w="11976">
                  <a:moveTo>
                    <a:pt x="11876" y="701"/>
                  </a:moveTo>
                  <a:cubicBezTo>
                    <a:pt x="11876" y="701"/>
                    <a:pt x="7439" y="1"/>
                    <a:pt x="601" y="1102"/>
                  </a:cubicBezTo>
                  <a:cubicBezTo>
                    <a:pt x="601" y="1102"/>
                    <a:pt x="1" y="5738"/>
                    <a:pt x="3236" y="7740"/>
                  </a:cubicBezTo>
                  <a:cubicBezTo>
                    <a:pt x="6439" y="9741"/>
                    <a:pt x="9574" y="7840"/>
                    <a:pt x="10375" y="6739"/>
                  </a:cubicBezTo>
                  <a:cubicBezTo>
                    <a:pt x="11976" y="4537"/>
                    <a:pt x="11876" y="701"/>
                    <a:pt x="11876" y="70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53"/>
            <p:cNvSpPr/>
            <p:nvPr/>
          </p:nvSpPr>
          <p:spPr>
            <a:xfrm>
              <a:off x="1931778" y="3498809"/>
              <a:ext cx="183397" cy="200598"/>
            </a:xfrm>
            <a:custGeom>
              <a:rect b="b" l="l" r="r" t="t"/>
              <a:pathLst>
                <a:path extrusionOk="0" fill="none" h="9341" w="8541">
                  <a:moveTo>
                    <a:pt x="8473" y="701"/>
                  </a:moveTo>
                  <a:cubicBezTo>
                    <a:pt x="8473" y="701"/>
                    <a:pt x="5305" y="1"/>
                    <a:pt x="434" y="1068"/>
                  </a:cubicBezTo>
                  <a:cubicBezTo>
                    <a:pt x="434" y="1068"/>
                    <a:pt x="1" y="5505"/>
                    <a:pt x="2302" y="7406"/>
                  </a:cubicBezTo>
                  <a:cubicBezTo>
                    <a:pt x="4571" y="9341"/>
                    <a:pt x="6839" y="7506"/>
                    <a:pt x="7406" y="6439"/>
                  </a:cubicBezTo>
                  <a:cubicBezTo>
                    <a:pt x="8540" y="4371"/>
                    <a:pt x="8473" y="701"/>
                    <a:pt x="8473" y="70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53"/>
            <p:cNvSpPr/>
            <p:nvPr/>
          </p:nvSpPr>
          <p:spPr>
            <a:xfrm>
              <a:off x="1895957" y="3499539"/>
              <a:ext cx="44448" cy="27960"/>
            </a:xfrm>
            <a:custGeom>
              <a:rect b="b" l="l" r="r" t="t"/>
              <a:pathLst>
                <a:path extrusionOk="0" fill="none" h="1302" w="2070">
                  <a:moveTo>
                    <a:pt x="1" y="1301"/>
                  </a:moveTo>
                  <a:cubicBezTo>
                    <a:pt x="1" y="1301"/>
                    <a:pt x="468" y="0"/>
                    <a:pt x="2069" y="1034"/>
                  </a:cubicBezTo>
                </a:path>
              </a:pathLst>
            </a:custGeom>
            <a:solidFill>
              <a:schemeClr val="dk1"/>
            </a:solidFill>
            <a:ln cap="flat" cmpd="sng" w="2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53"/>
            <p:cNvSpPr/>
            <p:nvPr/>
          </p:nvSpPr>
          <p:spPr>
            <a:xfrm>
              <a:off x="1509858" y="3477334"/>
              <a:ext cx="143995" cy="58756"/>
            </a:xfrm>
            <a:custGeom>
              <a:rect b="b" l="l" r="r" t="t"/>
              <a:pathLst>
                <a:path extrusionOk="0" fill="none" h="2736" w="6706">
                  <a:moveTo>
                    <a:pt x="0" y="0"/>
                  </a:moveTo>
                  <a:lnTo>
                    <a:pt x="6705" y="2736"/>
                  </a:lnTo>
                </a:path>
              </a:pathLst>
            </a:custGeom>
            <a:solidFill>
              <a:schemeClr val="dk1"/>
            </a:solidFill>
            <a:ln cap="flat" cmpd="sng" w="2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53"/>
            <p:cNvSpPr/>
            <p:nvPr/>
          </p:nvSpPr>
          <p:spPr>
            <a:xfrm>
              <a:off x="1413864" y="3451585"/>
              <a:ext cx="143265" cy="182172"/>
            </a:xfrm>
            <a:custGeom>
              <a:rect b="b" l="l" r="r" t="t"/>
              <a:pathLst>
                <a:path extrusionOk="0" h="8483" w="6672">
                  <a:moveTo>
                    <a:pt x="4156" y="0"/>
                  </a:moveTo>
                  <a:cubicBezTo>
                    <a:pt x="3745" y="0"/>
                    <a:pt x="3273" y="229"/>
                    <a:pt x="2736" y="799"/>
                  </a:cubicBezTo>
                  <a:cubicBezTo>
                    <a:pt x="1" y="3701"/>
                    <a:pt x="2469" y="6603"/>
                    <a:pt x="3770" y="7904"/>
                  </a:cubicBezTo>
                  <a:cubicBezTo>
                    <a:pt x="4204" y="8338"/>
                    <a:pt x="4671" y="8482"/>
                    <a:pt x="5100" y="8482"/>
                  </a:cubicBezTo>
                  <a:cubicBezTo>
                    <a:pt x="5960" y="8482"/>
                    <a:pt x="6672" y="7904"/>
                    <a:pt x="6672" y="7904"/>
                  </a:cubicBezTo>
                  <a:lnTo>
                    <a:pt x="6505" y="3834"/>
                  </a:lnTo>
                  <a:cubicBezTo>
                    <a:pt x="6505" y="3834"/>
                    <a:pt x="5837" y="0"/>
                    <a:pt x="415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53"/>
            <p:cNvSpPr/>
            <p:nvPr/>
          </p:nvSpPr>
          <p:spPr>
            <a:xfrm>
              <a:off x="1413864" y="3406401"/>
              <a:ext cx="143265" cy="242861"/>
            </a:xfrm>
            <a:custGeom>
              <a:rect b="b" l="l" r="r" t="t"/>
              <a:pathLst>
                <a:path extrusionOk="0" fill="none" h="11309" w="6672">
                  <a:moveTo>
                    <a:pt x="6505" y="5938"/>
                  </a:moveTo>
                  <a:cubicBezTo>
                    <a:pt x="6505" y="5938"/>
                    <a:pt x="5471" y="1"/>
                    <a:pt x="2736" y="2903"/>
                  </a:cubicBezTo>
                  <a:cubicBezTo>
                    <a:pt x="1" y="5805"/>
                    <a:pt x="2469" y="8707"/>
                    <a:pt x="3770" y="10008"/>
                  </a:cubicBezTo>
                  <a:cubicBezTo>
                    <a:pt x="5071" y="11309"/>
                    <a:pt x="6672" y="10008"/>
                    <a:pt x="6672" y="10008"/>
                  </a:cubicBez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53"/>
            <p:cNvSpPr/>
            <p:nvPr/>
          </p:nvSpPr>
          <p:spPr>
            <a:xfrm>
              <a:off x="989067" y="4162153"/>
              <a:ext cx="720596" cy="914083"/>
            </a:xfrm>
            <a:custGeom>
              <a:rect b="b" l="l" r="r" t="t"/>
              <a:pathLst>
                <a:path extrusionOk="0" h="42565" w="33559">
                  <a:moveTo>
                    <a:pt x="15445" y="1"/>
                  </a:moveTo>
                  <a:lnTo>
                    <a:pt x="1" y="10642"/>
                  </a:lnTo>
                  <a:cubicBezTo>
                    <a:pt x="1" y="10642"/>
                    <a:pt x="1602" y="15579"/>
                    <a:pt x="2102" y="16479"/>
                  </a:cubicBezTo>
                  <a:cubicBezTo>
                    <a:pt x="2603" y="17346"/>
                    <a:pt x="4838" y="26420"/>
                    <a:pt x="7573" y="32624"/>
                  </a:cubicBezTo>
                  <a:cubicBezTo>
                    <a:pt x="10308" y="38829"/>
                    <a:pt x="15412" y="42565"/>
                    <a:pt x="19381" y="42565"/>
                  </a:cubicBezTo>
                  <a:cubicBezTo>
                    <a:pt x="23351" y="42565"/>
                    <a:pt x="25352" y="42565"/>
                    <a:pt x="29455" y="36727"/>
                  </a:cubicBezTo>
                  <a:cubicBezTo>
                    <a:pt x="33558" y="30890"/>
                    <a:pt x="33558" y="21183"/>
                    <a:pt x="33558" y="21183"/>
                  </a:cubicBezTo>
                  <a:cubicBezTo>
                    <a:pt x="33558" y="21183"/>
                    <a:pt x="33425" y="20682"/>
                    <a:pt x="32290" y="19081"/>
                  </a:cubicBezTo>
                  <a:cubicBezTo>
                    <a:pt x="31190" y="17480"/>
                    <a:pt x="24085" y="12510"/>
                    <a:pt x="24085" y="12510"/>
                  </a:cubicBezTo>
                  <a:lnTo>
                    <a:pt x="19748" y="17713"/>
                  </a:lnTo>
                  <a:cubicBezTo>
                    <a:pt x="19748" y="17713"/>
                    <a:pt x="19882" y="16579"/>
                    <a:pt x="19014" y="10642"/>
                  </a:cubicBezTo>
                  <a:cubicBezTo>
                    <a:pt x="18414" y="6906"/>
                    <a:pt x="17213" y="3303"/>
                    <a:pt x="154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53"/>
            <p:cNvSpPr/>
            <p:nvPr/>
          </p:nvSpPr>
          <p:spPr>
            <a:xfrm>
              <a:off x="989067" y="4162153"/>
              <a:ext cx="720596" cy="914083"/>
            </a:xfrm>
            <a:custGeom>
              <a:rect b="b" l="l" r="r" t="t"/>
              <a:pathLst>
                <a:path extrusionOk="0" fill="none" h="42565" w="33559">
                  <a:moveTo>
                    <a:pt x="15445" y="1"/>
                  </a:moveTo>
                  <a:cubicBezTo>
                    <a:pt x="17213" y="3303"/>
                    <a:pt x="18414" y="6906"/>
                    <a:pt x="19014" y="10642"/>
                  </a:cubicBezTo>
                  <a:cubicBezTo>
                    <a:pt x="19882" y="16579"/>
                    <a:pt x="19748" y="17713"/>
                    <a:pt x="19748" y="17713"/>
                  </a:cubicBezTo>
                  <a:lnTo>
                    <a:pt x="24085" y="12510"/>
                  </a:lnTo>
                  <a:cubicBezTo>
                    <a:pt x="24085" y="12510"/>
                    <a:pt x="31190" y="17480"/>
                    <a:pt x="32290" y="19081"/>
                  </a:cubicBezTo>
                  <a:cubicBezTo>
                    <a:pt x="33425" y="20682"/>
                    <a:pt x="33558" y="21183"/>
                    <a:pt x="33558" y="21183"/>
                  </a:cubicBezTo>
                  <a:cubicBezTo>
                    <a:pt x="33558" y="21183"/>
                    <a:pt x="33558" y="30890"/>
                    <a:pt x="29455" y="36727"/>
                  </a:cubicBezTo>
                  <a:cubicBezTo>
                    <a:pt x="25352" y="42565"/>
                    <a:pt x="23351" y="42565"/>
                    <a:pt x="19381" y="42565"/>
                  </a:cubicBezTo>
                  <a:cubicBezTo>
                    <a:pt x="15412" y="42565"/>
                    <a:pt x="10308" y="38829"/>
                    <a:pt x="7573" y="32624"/>
                  </a:cubicBezTo>
                  <a:cubicBezTo>
                    <a:pt x="4838" y="26420"/>
                    <a:pt x="2603" y="17346"/>
                    <a:pt x="2102" y="16479"/>
                  </a:cubicBezTo>
                  <a:cubicBezTo>
                    <a:pt x="1602" y="15579"/>
                    <a:pt x="1" y="10642"/>
                    <a:pt x="1" y="10642"/>
                  </a:cubicBez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53"/>
            <p:cNvSpPr/>
            <p:nvPr/>
          </p:nvSpPr>
          <p:spPr>
            <a:xfrm>
              <a:off x="1318601" y="4542542"/>
              <a:ext cx="94565" cy="116781"/>
            </a:xfrm>
            <a:custGeom>
              <a:rect b="b" l="l" r="r" t="t"/>
              <a:pathLst>
                <a:path extrusionOk="0" fill="none" h="5438" w="4404">
                  <a:moveTo>
                    <a:pt x="4403" y="0"/>
                  </a:moveTo>
                  <a:cubicBezTo>
                    <a:pt x="4403" y="0"/>
                    <a:pt x="2068" y="2936"/>
                    <a:pt x="0" y="5438"/>
                  </a:cubicBez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53"/>
            <p:cNvSpPr/>
            <p:nvPr/>
          </p:nvSpPr>
          <p:spPr>
            <a:xfrm>
              <a:off x="1408131" y="4401600"/>
              <a:ext cx="357431" cy="295217"/>
            </a:xfrm>
            <a:custGeom>
              <a:rect b="b" l="l" r="r" t="t"/>
              <a:pathLst>
                <a:path extrusionOk="0" h="13747" w="16646">
                  <a:moveTo>
                    <a:pt x="5292" y="1"/>
                  </a:moveTo>
                  <a:cubicBezTo>
                    <a:pt x="4100" y="1"/>
                    <a:pt x="3410" y="747"/>
                    <a:pt x="2836" y="1960"/>
                  </a:cubicBezTo>
                  <a:cubicBezTo>
                    <a:pt x="1969" y="3828"/>
                    <a:pt x="1" y="4829"/>
                    <a:pt x="868" y="5963"/>
                  </a:cubicBezTo>
                  <a:cubicBezTo>
                    <a:pt x="3570" y="6730"/>
                    <a:pt x="6138" y="7864"/>
                    <a:pt x="8573" y="9299"/>
                  </a:cubicBezTo>
                  <a:cubicBezTo>
                    <a:pt x="12167" y="11437"/>
                    <a:pt x="12956" y="13747"/>
                    <a:pt x="13902" y="13747"/>
                  </a:cubicBezTo>
                  <a:cubicBezTo>
                    <a:pt x="14062" y="13747"/>
                    <a:pt x="14227" y="13680"/>
                    <a:pt x="14411" y="13535"/>
                  </a:cubicBezTo>
                  <a:cubicBezTo>
                    <a:pt x="15645" y="12534"/>
                    <a:pt x="16646" y="9432"/>
                    <a:pt x="15378" y="7698"/>
                  </a:cubicBezTo>
                  <a:cubicBezTo>
                    <a:pt x="14144" y="5963"/>
                    <a:pt x="10308" y="1860"/>
                    <a:pt x="7573" y="626"/>
                  </a:cubicBezTo>
                  <a:cubicBezTo>
                    <a:pt x="6646" y="196"/>
                    <a:pt x="5903" y="1"/>
                    <a:pt x="529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53"/>
            <p:cNvSpPr/>
            <p:nvPr/>
          </p:nvSpPr>
          <p:spPr>
            <a:xfrm>
              <a:off x="1420307" y="4529635"/>
              <a:ext cx="6463" cy="172680"/>
            </a:xfrm>
            <a:custGeom>
              <a:rect b="b" l="l" r="r" t="t"/>
              <a:pathLst>
                <a:path extrusionOk="0" fill="none" h="8041" w="301">
                  <a:moveTo>
                    <a:pt x="301" y="1"/>
                  </a:moveTo>
                  <a:cubicBezTo>
                    <a:pt x="301" y="1"/>
                    <a:pt x="1" y="4171"/>
                    <a:pt x="67" y="8040"/>
                  </a:cubicBez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53"/>
            <p:cNvSpPr/>
            <p:nvPr/>
          </p:nvSpPr>
          <p:spPr>
            <a:xfrm>
              <a:off x="2059296" y="4829728"/>
              <a:ext cx="496380" cy="191364"/>
            </a:xfrm>
            <a:custGeom>
              <a:rect b="b" l="l" r="r" t="t"/>
              <a:pathLst>
                <a:path extrusionOk="0" h="8911" w="23117">
                  <a:moveTo>
                    <a:pt x="6101" y="1"/>
                  </a:moveTo>
                  <a:cubicBezTo>
                    <a:pt x="5398" y="1"/>
                    <a:pt x="4750" y="51"/>
                    <a:pt x="4203" y="170"/>
                  </a:cubicBezTo>
                  <a:cubicBezTo>
                    <a:pt x="4203" y="170"/>
                    <a:pt x="0" y="7642"/>
                    <a:pt x="601" y="8510"/>
                  </a:cubicBezTo>
                  <a:cubicBezTo>
                    <a:pt x="812" y="8810"/>
                    <a:pt x="2487" y="8910"/>
                    <a:pt x="4627" y="8910"/>
                  </a:cubicBezTo>
                  <a:cubicBezTo>
                    <a:pt x="8907" y="8910"/>
                    <a:pt x="15044" y="8510"/>
                    <a:pt x="15044" y="8510"/>
                  </a:cubicBezTo>
                  <a:lnTo>
                    <a:pt x="15778" y="5541"/>
                  </a:lnTo>
                  <a:cubicBezTo>
                    <a:pt x="15778" y="5541"/>
                    <a:pt x="18647" y="6675"/>
                    <a:pt x="20882" y="6675"/>
                  </a:cubicBezTo>
                  <a:cubicBezTo>
                    <a:pt x="23117" y="6675"/>
                    <a:pt x="21382" y="6041"/>
                    <a:pt x="20615" y="5307"/>
                  </a:cubicBezTo>
                  <a:cubicBezTo>
                    <a:pt x="19881" y="4540"/>
                    <a:pt x="15511" y="1805"/>
                    <a:pt x="15144" y="1571"/>
                  </a:cubicBezTo>
                  <a:cubicBezTo>
                    <a:pt x="14837" y="1348"/>
                    <a:pt x="9731" y="1"/>
                    <a:pt x="610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53"/>
            <p:cNvSpPr/>
            <p:nvPr/>
          </p:nvSpPr>
          <p:spPr>
            <a:xfrm>
              <a:off x="2337226" y="4812419"/>
              <a:ext cx="71654" cy="212066"/>
            </a:xfrm>
            <a:custGeom>
              <a:rect b="b" l="l" r="r" t="t"/>
              <a:pathLst>
                <a:path extrusionOk="0" h="9875" w="3337">
                  <a:moveTo>
                    <a:pt x="1289" y="0"/>
                  </a:moveTo>
                  <a:cubicBezTo>
                    <a:pt x="741" y="0"/>
                    <a:pt x="268" y="143"/>
                    <a:pt x="268" y="143"/>
                  </a:cubicBezTo>
                  <a:lnTo>
                    <a:pt x="1" y="343"/>
                  </a:lnTo>
                  <a:cubicBezTo>
                    <a:pt x="1" y="343"/>
                    <a:pt x="935" y="7514"/>
                    <a:pt x="1335" y="8849"/>
                  </a:cubicBezTo>
                  <a:cubicBezTo>
                    <a:pt x="1538" y="9524"/>
                    <a:pt x="1877" y="9875"/>
                    <a:pt x="2189" y="9875"/>
                  </a:cubicBezTo>
                  <a:cubicBezTo>
                    <a:pt x="2493" y="9875"/>
                    <a:pt x="2771" y="9541"/>
                    <a:pt x="2870" y="8849"/>
                  </a:cubicBezTo>
                  <a:cubicBezTo>
                    <a:pt x="3070" y="7481"/>
                    <a:pt x="3337" y="2077"/>
                    <a:pt x="2803" y="810"/>
                  </a:cubicBezTo>
                  <a:cubicBezTo>
                    <a:pt x="2529" y="159"/>
                    <a:pt x="1868" y="0"/>
                    <a:pt x="128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53"/>
            <p:cNvSpPr/>
            <p:nvPr/>
          </p:nvSpPr>
          <p:spPr>
            <a:xfrm>
              <a:off x="2253431" y="4800307"/>
              <a:ext cx="127783" cy="238222"/>
            </a:xfrm>
            <a:custGeom>
              <a:rect b="b" l="l" r="r" t="t"/>
              <a:pathLst>
                <a:path extrusionOk="0" h="11093" w="5951">
                  <a:moveTo>
                    <a:pt x="3081" y="0"/>
                  </a:moveTo>
                  <a:cubicBezTo>
                    <a:pt x="1876" y="0"/>
                    <a:pt x="0" y="1307"/>
                    <a:pt x="0" y="1307"/>
                  </a:cubicBezTo>
                  <a:cubicBezTo>
                    <a:pt x="0" y="1307"/>
                    <a:pt x="1134" y="4910"/>
                    <a:pt x="1601" y="6010"/>
                  </a:cubicBezTo>
                  <a:cubicBezTo>
                    <a:pt x="2035" y="7144"/>
                    <a:pt x="3569" y="10213"/>
                    <a:pt x="4103" y="10814"/>
                  </a:cubicBezTo>
                  <a:cubicBezTo>
                    <a:pt x="4278" y="11011"/>
                    <a:pt x="4547" y="11093"/>
                    <a:pt x="4820" y="11093"/>
                  </a:cubicBezTo>
                  <a:cubicBezTo>
                    <a:pt x="5377" y="11093"/>
                    <a:pt x="5950" y="10750"/>
                    <a:pt x="5771" y="10347"/>
                  </a:cubicBezTo>
                  <a:cubicBezTo>
                    <a:pt x="5504" y="9746"/>
                    <a:pt x="4703" y="1374"/>
                    <a:pt x="3836" y="306"/>
                  </a:cubicBezTo>
                  <a:cubicBezTo>
                    <a:pt x="3658" y="87"/>
                    <a:pt x="3392" y="0"/>
                    <a:pt x="30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53"/>
            <p:cNvSpPr/>
            <p:nvPr/>
          </p:nvSpPr>
          <p:spPr>
            <a:xfrm>
              <a:off x="2125912" y="4787229"/>
              <a:ext cx="207016" cy="247091"/>
            </a:xfrm>
            <a:custGeom>
              <a:rect b="b" l="l" r="r" t="t"/>
              <a:pathLst>
                <a:path extrusionOk="0" h="11506" w="9641">
                  <a:moveTo>
                    <a:pt x="3909" y="1"/>
                  </a:moveTo>
                  <a:cubicBezTo>
                    <a:pt x="3630" y="1"/>
                    <a:pt x="3348" y="76"/>
                    <a:pt x="3069" y="248"/>
                  </a:cubicBezTo>
                  <a:cubicBezTo>
                    <a:pt x="1668" y="1115"/>
                    <a:pt x="1" y="4184"/>
                    <a:pt x="1" y="4184"/>
                  </a:cubicBezTo>
                  <a:lnTo>
                    <a:pt x="3870" y="4518"/>
                  </a:lnTo>
                  <a:cubicBezTo>
                    <a:pt x="3870" y="4518"/>
                    <a:pt x="5338" y="8087"/>
                    <a:pt x="5938" y="9021"/>
                  </a:cubicBezTo>
                  <a:cubicBezTo>
                    <a:pt x="6506" y="9905"/>
                    <a:pt x="8389" y="11505"/>
                    <a:pt x="9041" y="11505"/>
                  </a:cubicBezTo>
                  <a:cubicBezTo>
                    <a:pt x="9079" y="11505"/>
                    <a:pt x="9112" y="11500"/>
                    <a:pt x="9140" y="11489"/>
                  </a:cubicBezTo>
                  <a:cubicBezTo>
                    <a:pt x="9641" y="11289"/>
                    <a:pt x="8740" y="9555"/>
                    <a:pt x="8407" y="8020"/>
                  </a:cubicBezTo>
                  <a:cubicBezTo>
                    <a:pt x="8040" y="6486"/>
                    <a:pt x="7473" y="3384"/>
                    <a:pt x="6739" y="2183"/>
                  </a:cubicBezTo>
                  <a:cubicBezTo>
                    <a:pt x="6124" y="1220"/>
                    <a:pt x="5038" y="1"/>
                    <a:pt x="390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53"/>
            <p:cNvSpPr/>
            <p:nvPr/>
          </p:nvSpPr>
          <p:spPr>
            <a:xfrm>
              <a:off x="2125912" y="4773914"/>
              <a:ext cx="207016" cy="264357"/>
            </a:xfrm>
            <a:custGeom>
              <a:rect b="b" l="l" r="r" t="t"/>
              <a:pathLst>
                <a:path extrusionOk="0" fill="none" h="12310" w="9641">
                  <a:moveTo>
                    <a:pt x="1" y="4804"/>
                  </a:moveTo>
                  <a:cubicBezTo>
                    <a:pt x="1" y="4804"/>
                    <a:pt x="1668" y="1735"/>
                    <a:pt x="3069" y="868"/>
                  </a:cubicBezTo>
                  <a:cubicBezTo>
                    <a:pt x="4470" y="1"/>
                    <a:pt x="5971" y="1602"/>
                    <a:pt x="6739" y="2803"/>
                  </a:cubicBezTo>
                  <a:cubicBezTo>
                    <a:pt x="7473" y="4004"/>
                    <a:pt x="8040" y="7106"/>
                    <a:pt x="8407" y="8640"/>
                  </a:cubicBezTo>
                  <a:cubicBezTo>
                    <a:pt x="8740" y="10175"/>
                    <a:pt x="9641" y="11909"/>
                    <a:pt x="9140" y="12109"/>
                  </a:cubicBezTo>
                  <a:cubicBezTo>
                    <a:pt x="8607" y="12310"/>
                    <a:pt x="6539" y="10575"/>
                    <a:pt x="5938" y="9641"/>
                  </a:cubicBezTo>
                  <a:cubicBezTo>
                    <a:pt x="5338" y="8707"/>
                    <a:pt x="3870" y="5138"/>
                    <a:pt x="3870" y="5138"/>
                  </a:cubicBezTo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53"/>
            <p:cNvSpPr/>
            <p:nvPr/>
          </p:nvSpPr>
          <p:spPr>
            <a:xfrm>
              <a:off x="2031357" y="4919709"/>
              <a:ext cx="193403" cy="133617"/>
            </a:xfrm>
            <a:custGeom>
              <a:rect b="b" l="l" r="r" t="t"/>
              <a:pathLst>
                <a:path extrusionOk="0" h="6222" w="9007">
                  <a:moveTo>
                    <a:pt x="2337" y="0"/>
                  </a:moveTo>
                  <a:cubicBezTo>
                    <a:pt x="1932" y="0"/>
                    <a:pt x="1537" y="153"/>
                    <a:pt x="1201" y="517"/>
                  </a:cubicBezTo>
                  <a:cubicBezTo>
                    <a:pt x="434" y="1384"/>
                    <a:pt x="0" y="2452"/>
                    <a:pt x="1201" y="3586"/>
                  </a:cubicBezTo>
                  <a:cubicBezTo>
                    <a:pt x="2402" y="4720"/>
                    <a:pt x="5271" y="6221"/>
                    <a:pt x="7139" y="6221"/>
                  </a:cubicBezTo>
                  <a:cubicBezTo>
                    <a:pt x="9007" y="6221"/>
                    <a:pt x="8673" y="5287"/>
                    <a:pt x="8206" y="4753"/>
                  </a:cubicBezTo>
                  <a:cubicBezTo>
                    <a:pt x="7873" y="4386"/>
                    <a:pt x="7539" y="4053"/>
                    <a:pt x="7139" y="3786"/>
                  </a:cubicBezTo>
                  <a:cubicBezTo>
                    <a:pt x="7139" y="3786"/>
                    <a:pt x="4737" y="1451"/>
                    <a:pt x="3937" y="717"/>
                  </a:cubicBezTo>
                  <a:cubicBezTo>
                    <a:pt x="3472" y="291"/>
                    <a:pt x="2895" y="0"/>
                    <a:pt x="233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53"/>
            <p:cNvSpPr/>
            <p:nvPr/>
          </p:nvSpPr>
          <p:spPr>
            <a:xfrm>
              <a:off x="1675323" y="5089104"/>
              <a:ext cx="1875923" cy="53752"/>
            </a:xfrm>
            <a:custGeom>
              <a:rect b="b" l="l" r="r" t="t"/>
              <a:pathLst>
                <a:path extrusionOk="0" h="2503" w="87364">
                  <a:moveTo>
                    <a:pt x="1" y="1"/>
                  </a:moveTo>
                  <a:lnTo>
                    <a:pt x="1" y="2503"/>
                  </a:lnTo>
                  <a:lnTo>
                    <a:pt x="87363" y="2503"/>
                  </a:lnTo>
                  <a:lnTo>
                    <a:pt x="87363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53"/>
            <p:cNvSpPr/>
            <p:nvPr/>
          </p:nvSpPr>
          <p:spPr>
            <a:xfrm>
              <a:off x="1675323" y="5089104"/>
              <a:ext cx="658282" cy="53752"/>
            </a:xfrm>
            <a:custGeom>
              <a:rect b="b" l="l" r="r" t="t"/>
              <a:pathLst>
                <a:path extrusionOk="0" h="2503" w="30657">
                  <a:moveTo>
                    <a:pt x="1" y="1"/>
                  </a:moveTo>
                  <a:lnTo>
                    <a:pt x="1" y="2503"/>
                  </a:lnTo>
                  <a:lnTo>
                    <a:pt x="30656" y="2503"/>
                  </a:lnTo>
                  <a:lnTo>
                    <a:pt x="30656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53"/>
            <p:cNvSpPr/>
            <p:nvPr/>
          </p:nvSpPr>
          <p:spPr>
            <a:xfrm>
              <a:off x="2280639" y="4208711"/>
              <a:ext cx="1292838" cy="880411"/>
            </a:xfrm>
            <a:custGeom>
              <a:rect b="b" l="l" r="r" t="t"/>
              <a:pathLst>
                <a:path extrusionOk="0" h="40997" w="60209">
                  <a:moveTo>
                    <a:pt x="57098" y="0"/>
                  </a:moveTo>
                  <a:cubicBezTo>
                    <a:pt x="57079" y="0"/>
                    <a:pt x="57060" y="1"/>
                    <a:pt x="57041" y="1"/>
                  </a:cubicBezTo>
                  <a:lnTo>
                    <a:pt x="6806" y="1"/>
                  </a:lnTo>
                  <a:cubicBezTo>
                    <a:pt x="4971" y="34"/>
                    <a:pt x="3470" y="1435"/>
                    <a:pt x="3270" y="3237"/>
                  </a:cubicBezTo>
                  <a:lnTo>
                    <a:pt x="1" y="40997"/>
                  </a:lnTo>
                  <a:lnTo>
                    <a:pt x="56741" y="40997"/>
                  </a:lnTo>
                  <a:lnTo>
                    <a:pt x="60010" y="3237"/>
                  </a:lnTo>
                  <a:cubicBezTo>
                    <a:pt x="60208" y="1521"/>
                    <a:pt x="58839" y="0"/>
                    <a:pt x="5709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53"/>
            <p:cNvSpPr/>
            <p:nvPr/>
          </p:nvSpPr>
          <p:spPr>
            <a:xfrm>
              <a:off x="2304283" y="4208711"/>
              <a:ext cx="1292108" cy="880411"/>
            </a:xfrm>
            <a:custGeom>
              <a:rect b="b" l="l" r="r" t="t"/>
              <a:pathLst>
                <a:path extrusionOk="0" h="40997" w="60175">
                  <a:moveTo>
                    <a:pt x="57098" y="0"/>
                  </a:moveTo>
                  <a:cubicBezTo>
                    <a:pt x="57079" y="0"/>
                    <a:pt x="57060" y="1"/>
                    <a:pt x="57041" y="1"/>
                  </a:cubicBezTo>
                  <a:lnTo>
                    <a:pt x="6805" y="1"/>
                  </a:lnTo>
                  <a:cubicBezTo>
                    <a:pt x="4971" y="34"/>
                    <a:pt x="3436" y="1435"/>
                    <a:pt x="3269" y="3237"/>
                  </a:cubicBezTo>
                  <a:lnTo>
                    <a:pt x="0" y="40997"/>
                  </a:lnTo>
                  <a:lnTo>
                    <a:pt x="56708" y="40997"/>
                  </a:lnTo>
                  <a:lnTo>
                    <a:pt x="60010" y="3237"/>
                  </a:lnTo>
                  <a:cubicBezTo>
                    <a:pt x="60175" y="1521"/>
                    <a:pt x="58838" y="0"/>
                    <a:pt x="57098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53"/>
            <p:cNvSpPr/>
            <p:nvPr/>
          </p:nvSpPr>
          <p:spPr>
            <a:xfrm>
              <a:off x="2916794" y="4546837"/>
              <a:ext cx="161817" cy="152623"/>
            </a:xfrm>
            <a:custGeom>
              <a:rect b="b" l="l" r="r" t="t"/>
              <a:pathLst>
                <a:path extrusionOk="0" h="7107" w="7536">
                  <a:moveTo>
                    <a:pt x="4125" y="0"/>
                  </a:moveTo>
                  <a:cubicBezTo>
                    <a:pt x="4106" y="0"/>
                    <a:pt x="4087" y="0"/>
                    <a:pt x="4068" y="1"/>
                  </a:cubicBezTo>
                  <a:cubicBezTo>
                    <a:pt x="2067" y="34"/>
                    <a:pt x="399" y="1568"/>
                    <a:pt x="199" y="3570"/>
                  </a:cubicBezTo>
                  <a:cubicBezTo>
                    <a:pt x="1" y="5452"/>
                    <a:pt x="1503" y="7106"/>
                    <a:pt x="3411" y="7106"/>
                  </a:cubicBezTo>
                  <a:cubicBezTo>
                    <a:pt x="3430" y="7106"/>
                    <a:pt x="3449" y="7106"/>
                    <a:pt x="3468" y="7106"/>
                  </a:cubicBezTo>
                  <a:cubicBezTo>
                    <a:pt x="5469" y="7072"/>
                    <a:pt x="7137" y="5538"/>
                    <a:pt x="7337" y="3570"/>
                  </a:cubicBezTo>
                  <a:cubicBezTo>
                    <a:pt x="7536" y="1654"/>
                    <a:pt x="6033" y="0"/>
                    <a:pt x="412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54"/>
          <p:cNvSpPr/>
          <p:nvPr/>
        </p:nvSpPr>
        <p:spPr>
          <a:xfrm flipH="1" rot="-1320795">
            <a:off x="-2173474" y="-64625"/>
            <a:ext cx="12559249" cy="9346250"/>
          </a:xfrm>
          <a:custGeom>
            <a:rect b="b" l="l" r="r" t="t"/>
            <a:pathLst>
              <a:path extrusionOk="0" h="71419" w="88283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54"/>
          <p:cNvSpPr txBox="1"/>
          <p:nvPr>
            <p:ph type="title"/>
          </p:nvPr>
        </p:nvSpPr>
        <p:spPr>
          <a:xfrm>
            <a:off x="4664025" y="2118275"/>
            <a:ext cx="37650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b="0" lang="en">
                <a:solidFill>
                  <a:srgbClr val="005A9C"/>
                </a:solidFill>
              </a:rPr>
              <a:t>THOUSAND WORDS</a:t>
            </a:r>
            <a:endParaRPr b="0">
              <a:solidFill>
                <a:srgbClr val="005A9C"/>
              </a:solidFill>
            </a:endParaRPr>
          </a:p>
        </p:txBody>
      </p:sp>
      <p:grpSp>
        <p:nvGrpSpPr>
          <p:cNvPr id="1334" name="Google Shape;1334;p54"/>
          <p:cNvGrpSpPr/>
          <p:nvPr/>
        </p:nvGrpSpPr>
        <p:grpSpPr>
          <a:xfrm>
            <a:off x="8428900" y="4608500"/>
            <a:ext cx="264675" cy="222000"/>
            <a:chOff x="1858425" y="4612725"/>
            <a:chExt cx="264675" cy="222000"/>
          </a:xfrm>
        </p:grpSpPr>
        <p:cxnSp>
          <p:nvCxnSpPr>
            <p:cNvPr id="1335" name="Google Shape;1335;p54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6" name="Google Shape;1336;p54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7" name="Google Shape;1337;p54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8" name="Google Shape;1338;p54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55"/>
          <p:cNvSpPr/>
          <p:nvPr/>
        </p:nvSpPr>
        <p:spPr>
          <a:xfrm>
            <a:off x="3251750" y="3033500"/>
            <a:ext cx="1575000" cy="1575000"/>
          </a:xfrm>
          <a:prstGeom prst="ellipse">
            <a:avLst/>
          </a:pr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55"/>
          <p:cNvSpPr/>
          <p:nvPr/>
        </p:nvSpPr>
        <p:spPr>
          <a:xfrm>
            <a:off x="2016950" y="1344850"/>
            <a:ext cx="1575000" cy="1575000"/>
          </a:xfrm>
          <a:prstGeom prst="ellipse">
            <a:avLst/>
          </a:pr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55"/>
          <p:cNvSpPr txBox="1"/>
          <p:nvPr>
            <p:ph type="title"/>
          </p:nvPr>
        </p:nvSpPr>
        <p:spPr>
          <a:xfrm>
            <a:off x="720000" y="4416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SIGNIFICANT </a:t>
            </a:r>
            <a:r>
              <a:rPr b="0" lang="en">
                <a:solidFill>
                  <a:srgbClr val="D52B1E"/>
                </a:solidFill>
              </a:rPr>
              <a:t>PEOPLE</a:t>
            </a:r>
            <a:endParaRPr b="0">
              <a:solidFill>
                <a:srgbClr val="D52B1E"/>
              </a:solidFill>
            </a:endParaRPr>
          </a:p>
        </p:txBody>
      </p:sp>
      <p:sp>
        <p:nvSpPr>
          <p:cNvPr id="1346" name="Google Shape;1346;p55"/>
          <p:cNvSpPr txBox="1"/>
          <p:nvPr>
            <p:ph idx="1" type="subTitle"/>
          </p:nvPr>
        </p:nvSpPr>
        <p:spPr>
          <a:xfrm>
            <a:off x="3969520" y="1529770"/>
            <a:ext cx="29865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WORDS</a:t>
            </a:r>
            <a:endParaRPr/>
          </a:p>
        </p:txBody>
      </p:sp>
      <p:sp>
        <p:nvSpPr>
          <p:cNvPr id="1347" name="Google Shape;1347;p55"/>
          <p:cNvSpPr txBox="1"/>
          <p:nvPr>
            <p:ph idx="2" type="subTitle"/>
          </p:nvPr>
        </p:nvSpPr>
        <p:spPr>
          <a:xfrm>
            <a:off x="3961433" y="2316223"/>
            <a:ext cx="29865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—PERSON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55"/>
          <p:cNvSpPr txBox="1"/>
          <p:nvPr>
            <p:ph idx="3" type="subTitle"/>
          </p:nvPr>
        </p:nvSpPr>
        <p:spPr>
          <a:xfrm>
            <a:off x="4974876" y="3256996"/>
            <a:ext cx="29865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55"/>
          <p:cNvSpPr txBox="1"/>
          <p:nvPr>
            <p:ph idx="4" type="subTitle"/>
          </p:nvPr>
        </p:nvSpPr>
        <p:spPr>
          <a:xfrm>
            <a:off x="4974876" y="4042651"/>
            <a:ext cx="2986500" cy="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—PERSON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8"/>
          <p:cNvSpPr/>
          <p:nvPr/>
        </p:nvSpPr>
        <p:spPr>
          <a:xfrm>
            <a:off x="3327138" y="1652975"/>
            <a:ext cx="619500" cy="619500"/>
          </a:xfrm>
          <a:prstGeom prst="ellipse">
            <a:avLst/>
          </a:pr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8"/>
          <p:cNvSpPr/>
          <p:nvPr/>
        </p:nvSpPr>
        <p:spPr>
          <a:xfrm>
            <a:off x="5168671" y="2033200"/>
            <a:ext cx="619500" cy="619500"/>
          </a:xfrm>
          <a:prstGeom prst="ellipse">
            <a:avLst/>
          </a:pr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8"/>
          <p:cNvSpPr/>
          <p:nvPr/>
        </p:nvSpPr>
        <p:spPr>
          <a:xfrm>
            <a:off x="7010229" y="2425577"/>
            <a:ext cx="619500" cy="619500"/>
          </a:xfrm>
          <a:prstGeom prst="ellipse">
            <a:avLst/>
          </a:pr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8"/>
          <p:cNvSpPr/>
          <p:nvPr/>
        </p:nvSpPr>
        <p:spPr>
          <a:xfrm>
            <a:off x="1458575" y="1265163"/>
            <a:ext cx="619500" cy="619500"/>
          </a:xfrm>
          <a:prstGeom prst="ellipse">
            <a:avLst/>
          </a:pr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8"/>
          <p:cNvSpPr txBox="1"/>
          <p:nvPr>
            <p:ph type="title"/>
          </p:nvPr>
        </p:nvSpPr>
        <p:spPr>
          <a:xfrm>
            <a:off x="715100" y="447485"/>
            <a:ext cx="73152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TABLE OF</a:t>
            </a:r>
            <a:r>
              <a:rPr lang="en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">
                <a:solidFill>
                  <a:srgbClr val="D52B1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CONTENTS</a:t>
            </a:r>
            <a:endParaRPr>
              <a:solidFill>
                <a:srgbClr val="D52B1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1" name="Google Shape;621;p38"/>
          <p:cNvSpPr txBox="1"/>
          <p:nvPr>
            <p:ph idx="15" type="subTitle"/>
          </p:nvPr>
        </p:nvSpPr>
        <p:spPr>
          <a:xfrm>
            <a:off x="6497079" y="3526757"/>
            <a:ext cx="1645800" cy="83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622" name="Google Shape;622;p38"/>
          <p:cNvSpPr txBox="1"/>
          <p:nvPr>
            <p:ph idx="8" type="subTitle"/>
          </p:nvPr>
        </p:nvSpPr>
        <p:spPr>
          <a:xfrm>
            <a:off x="6497079" y="3156475"/>
            <a:ext cx="1645800" cy="45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POINT</a:t>
            </a:r>
            <a:endParaRPr/>
          </a:p>
        </p:txBody>
      </p:sp>
      <p:sp>
        <p:nvSpPr>
          <p:cNvPr id="623" name="Google Shape;623;p38"/>
          <p:cNvSpPr txBox="1"/>
          <p:nvPr>
            <p:ph idx="6" type="subTitle"/>
          </p:nvPr>
        </p:nvSpPr>
        <p:spPr>
          <a:xfrm>
            <a:off x="2813938" y="2384362"/>
            <a:ext cx="1645800" cy="45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POINT</a:t>
            </a:r>
            <a:endParaRPr/>
          </a:p>
        </p:txBody>
      </p:sp>
      <p:sp>
        <p:nvSpPr>
          <p:cNvPr id="624" name="Google Shape;624;p38"/>
          <p:cNvSpPr txBox="1"/>
          <p:nvPr>
            <p:ph idx="1" type="subTitle"/>
          </p:nvPr>
        </p:nvSpPr>
        <p:spPr>
          <a:xfrm>
            <a:off x="972455" y="1989050"/>
            <a:ext cx="1645800" cy="45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POINT</a:t>
            </a:r>
            <a:endParaRPr/>
          </a:p>
        </p:txBody>
      </p:sp>
      <p:sp>
        <p:nvSpPr>
          <p:cNvPr id="625" name="Google Shape;625;p38"/>
          <p:cNvSpPr txBox="1"/>
          <p:nvPr>
            <p:ph idx="7" type="subTitle"/>
          </p:nvPr>
        </p:nvSpPr>
        <p:spPr>
          <a:xfrm>
            <a:off x="4655521" y="2770212"/>
            <a:ext cx="1645800" cy="45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POINT</a:t>
            </a:r>
            <a:endParaRPr/>
          </a:p>
        </p:txBody>
      </p:sp>
      <p:sp>
        <p:nvSpPr>
          <p:cNvPr id="626" name="Google Shape;626;p38"/>
          <p:cNvSpPr txBox="1"/>
          <p:nvPr>
            <p:ph idx="2" type="title"/>
          </p:nvPr>
        </p:nvSpPr>
        <p:spPr>
          <a:xfrm>
            <a:off x="2951038" y="1688367"/>
            <a:ext cx="13716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27" name="Google Shape;627;p38"/>
          <p:cNvSpPr txBox="1"/>
          <p:nvPr>
            <p:ph idx="5" type="title"/>
          </p:nvPr>
        </p:nvSpPr>
        <p:spPr>
          <a:xfrm>
            <a:off x="4792621" y="2068600"/>
            <a:ext cx="13716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28" name="Google Shape;628;p38"/>
          <p:cNvSpPr txBox="1"/>
          <p:nvPr>
            <p:ph idx="3" type="title"/>
          </p:nvPr>
        </p:nvSpPr>
        <p:spPr>
          <a:xfrm>
            <a:off x="1327477" y="1300550"/>
            <a:ext cx="8817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29" name="Google Shape;629;p38"/>
          <p:cNvSpPr txBox="1"/>
          <p:nvPr>
            <p:ph idx="4" type="title"/>
          </p:nvPr>
        </p:nvSpPr>
        <p:spPr>
          <a:xfrm>
            <a:off x="6634179" y="2460977"/>
            <a:ext cx="13716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30" name="Google Shape;630;p38"/>
          <p:cNvSpPr txBox="1"/>
          <p:nvPr>
            <p:ph idx="9" type="subTitle"/>
          </p:nvPr>
        </p:nvSpPr>
        <p:spPr>
          <a:xfrm>
            <a:off x="972455" y="2357857"/>
            <a:ext cx="1645800" cy="83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1082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631" name="Google Shape;631;p38"/>
          <p:cNvSpPr txBox="1"/>
          <p:nvPr>
            <p:ph idx="13" type="subTitle"/>
          </p:nvPr>
        </p:nvSpPr>
        <p:spPr>
          <a:xfrm>
            <a:off x="2813963" y="2754670"/>
            <a:ext cx="1645800" cy="83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632" name="Google Shape;632;p38"/>
          <p:cNvSpPr txBox="1"/>
          <p:nvPr>
            <p:ph idx="14" type="subTitle"/>
          </p:nvPr>
        </p:nvSpPr>
        <p:spPr>
          <a:xfrm>
            <a:off x="4655521" y="3139045"/>
            <a:ext cx="1645800" cy="83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grpSp>
        <p:nvGrpSpPr>
          <p:cNvPr id="633" name="Google Shape;633;p38"/>
          <p:cNvGrpSpPr/>
          <p:nvPr/>
        </p:nvGrpSpPr>
        <p:grpSpPr>
          <a:xfrm>
            <a:off x="6691129" y="877497"/>
            <a:ext cx="1031961" cy="682865"/>
            <a:chOff x="2040800" y="2409925"/>
            <a:chExt cx="675500" cy="446989"/>
          </a:xfrm>
        </p:grpSpPr>
        <p:sp>
          <p:nvSpPr>
            <p:cNvPr id="634" name="Google Shape;634;p38"/>
            <p:cNvSpPr/>
            <p:nvPr/>
          </p:nvSpPr>
          <p:spPr>
            <a:xfrm>
              <a:off x="2040800" y="2409925"/>
              <a:ext cx="675500" cy="372550"/>
            </a:xfrm>
            <a:custGeom>
              <a:rect b="b" l="l" r="r" t="t"/>
              <a:pathLst>
                <a:path extrusionOk="0" h="14902" w="27020">
                  <a:moveTo>
                    <a:pt x="10796" y="0"/>
                  </a:moveTo>
                  <a:cubicBezTo>
                    <a:pt x="10381" y="0"/>
                    <a:pt x="9961" y="40"/>
                    <a:pt x="9540" y="124"/>
                  </a:cubicBezTo>
                  <a:cubicBezTo>
                    <a:pt x="6505" y="724"/>
                    <a:pt x="4337" y="3393"/>
                    <a:pt x="4337" y="6461"/>
                  </a:cubicBezTo>
                  <a:lnTo>
                    <a:pt x="4337" y="6695"/>
                  </a:lnTo>
                  <a:cubicBezTo>
                    <a:pt x="0" y="7963"/>
                    <a:pt x="467" y="14234"/>
                    <a:pt x="4937" y="14867"/>
                  </a:cubicBezTo>
                  <a:lnTo>
                    <a:pt x="4937" y="14901"/>
                  </a:lnTo>
                  <a:lnTo>
                    <a:pt x="23884" y="14901"/>
                  </a:lnTo>
                  <a:cubicBezTo>
                    <a:pt x="23905" y="14901"/>
                    <a:pt x="23926" y="14901"/>
                    <a:pt x="23947" y="14901"/>
                  </a:cubicBezTo>
                  <a:cubicBezTo>
                    <a:pt x="25586" y="14901"/>
                    <a:pt x="26920" y="13612"/>
                    <a:pt x="26986" y="11965"/>
                  </a:cubicBezTo>
                  <a:cubicBezTo>
                    <a:pt x="27020" y="10331"/>
                    <a:pt x="25752" y="8930"/>
                    <a:pt x="24084" y="8863"/>
                  </a:cubicBezTo>
                  <a:cubicBezTo>
                    <a:pt x="24667" y="5721"/>
                    <a:pt x="22151" y="3214"/>
                    <a:pt x="19372" y="3214"/>
                  </a:cubicBezTo>
                  <a:cubicBezTo>
                    <a:pt x="18493" y="3214"/>
                    <a:pt x="17587" y="3465"/>
                    <a:pt x="16746" y="4026"/>
                  </a:cubicBezTo>
                  <a:cubicBezTo>
                    <a:pt x="15740" y="1555"/>
                    <a:pt x="13373" y="0"/>
                    <a:pt x="10796" y="0"/>
                  </a:cubicBezTo>
                  <a:close/>
                </a:path>
              </a:pathLst>
            </a:custGeom>
            <a:noFill/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2247186" y="2543314"/>
              <a:ext cx="262725" cy="313600"/>
            </a:xfrm>
            <a:custGeom>
              <a:rect b="b" l="l" r="r" t="t"/>
              <a:pathLst>
                <a:path extrusionOk="0" h="12544" w="10509">
                  <a:moveTo>
                    <a:pt x="5271" y="1"/>
                  </a:moveTo>
                  <a:lnTo>
                    <a:pt x="1" y="6605"/>
                  </a:lnTo>
                  <a:lnTo>
                    <a:pt x="2069" y="6605"/>
                  </a:lnTo>
                  <a:lnTo>
                    <a:pt x="2069" y="12543"/>
                  </a:lnTo>
                  <a:lnTo>
                    <a:pt x="8474" y="12543"/>
                  </a:lnTo>
                  <a:lnTo>
                    <a:pt x="8474" y="6605"/>
                  </a:lnTo>
                  <a:lnTo>
                    <a:pt x="10508" y="6605"/>
                  </a:lnTo>
                  <a:lnTo>
                    <a:pt x="5271" y="1"/>
                  </a:lnTo>
                  <a:close/>
                </a:path>
              </a:pathLst>
            </a:custGeom>
            <a:gradFill>
              <a:gsLst>
                <a:gs pos="0">
                  <a:srgbClr val="D52B1E"/>
                </a:gs>
                <a:gs pos="55000">
                  <a:srgbClr val="005A9C"/>
                </a:gs>
                <a:gs pos="100000">
                  <a:srgbClr val="EFF1F3"/>
                </a:gs>
                <a:gs pos="100000">
                  <a:schemeClr val="accent2"/>
                </a:gs>
              </a:gsLst>
              <a:lin ang="540070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56"/>
          <p:cNvSpPr/>
          <p:nvPr/>
        </p:nvSpPr>
        <p:spPr>
          <a:xfrm>
            <a:off x="2046375" y="3605125"/>
            <a:ext cx="5200800" cy="4848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869FB1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56"/>
          <p:cNvSpPr txBox="1"/>
          <p:nvPr>
            <p:ph type="title"/>
          </p:nvPr>
        </p:nvSpPr>
        <p:spPr>
          <a:xfrm>
            <a:off x="1390250" y="2273800"/>
            <a:ext cx="6389700" cy="972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321,000,000</a:t>
            </a:r>
            <a:endParaRPr b="1"/>
          </a:p>
        </p:txBody>
      </p:sp>
      <p:sp>
        <p:nvSpPr>
          <p:cNvPr id="1356" name="Google Shape;1356;p56"/>
          <p:cNvSpPr txBox="1"/>
          <p:nvPr>
            <p:ph idx="1" type="body"/>
          </p:nvPr>
        </p:nvSpPr>
        <p:spPr>
          <a:xfrm>
            <a:off x="2216025" y="3605125"/>
            <a:ext cx="4861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Big numbers catch your audience’s attention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57"/>
          <p:cNvSpPr txBox="1"/>
          <p:nvPr>
            <p:ph type="title"/>
          </p:nvPr>
        </p:nvSpPr>
        <p:spPr>
          <a:xfrm>
            <a:off x="715100" y="447863"/>
            <a:ext cx="734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IMPORTANT</a:t>
            </a:r>
            <a:r>
              <a:rPr lang="en"/>
              <a:t> </a:t>
            </a:r>
            <a:r>
              <a:rPr b="0" lang="en">
                <a:solidFill>
                  <a:srgbClr val="D52B1E"/>
                </a:solidFill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0">
              <a:solidFill>
                <a:srgbClr val="D52B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2" name="Google Shape;1362;p57"/>
          <p:cNvSpPr txBox="1"/>
          <p:nvPr>
            <p:ph idx="1" type="body"/>
          </p:nvPr>
        </p:nvSpPr>
        <p:spPr>
          <a:xfrm>
            <a:off x="2085898" y="1709825"/>
            <a:ext cx="3337500" cy="26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list your reference websites or publications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list your reference websites or publications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list your reference websites or publications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list your reference websites or publications here</a:t>
            </a:r>
            <a:endParaRPr/>
          </a:p>
        </p:txBody>
      </p:sp>
      <p:grpSp>
        <p:nvGrpSpPr>
          <p:cNvPr id="1363" name="Google Shape;1363;p57"/>
          <p:cNvGrpSpPr/>
          <p:nvPr/>
        </p:nvGrpSpPr>
        <p:grpSpPr>
          <a:xfrm>
            <a:off x="1588545" y="1845805"/>
            <a:ext cx="339253" cy="339253"/>
            <a:chOff x="1492675" y="4992125"/>
            <a:chExt cx="481825" cy="481825"/>
          </a:xfrm>
        </p:grpSpPr>
        <p:sp>
          <p:nvSpPr>
            <p:cNvPr id="1364" name="Google Shape;1364;p57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rgbClr val="D52B1E"/>
                </a:gs>
                <a:gs pos="55000">
                  <a:srgbClr val="005A9C"/>
                </a:gs>
                <a:gs pos="100000">
                  <a:srgbClr val="EFF1F3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365" name="Google Shape;1365;p57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rgbClr val="D52B1E"/>
                </a:gs>
                <a:gs pos="55000">
                  <a:srgbClr val="005A9C"/>
                </a:gs>
                <a:gs pos="100000">
                  <a:srgbClr val="EFF1F3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366" name="Google Shape;1366;p57"/>
          <p:cNvGrpSpPr/>
          <p:nvPr/>
        </p:nvGrpSpPr>
        <p:grpSpPr>
          <a:xfrm>
            <a:off x="1588545" y="2473392"/>
            <a:ext cx="339253" cy="339253"/>
            <a:chOff x="1492675" y="4992125"/>
            <a:chExt cx="481825" cy="481825"/>
          </a:xfrm>
        </p:grpSpPr>
        <p:sp>
          <p:nvSpPr>
            <p:cNvPr id="1367" name="Google Shape;1367;p57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rgbClr val="D52B1E"/>
                </a:gs>
                <a:gs pos="55000">
                  <a:srgbClr val="005A9C"/>
                </a:gs>
                <a:gs pos="100000">
                  <a:srgbClr val="EFF1F3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368" name="Google Shape;1368;p57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rgbClr val="D52B1E"/>
                </a:gs>
                <a:gs pos="55000">
                  <a:srgbClr val="005A9C"/>
                </a:gs>
                <a:gs pos="100000">
                  <a:srgbClr val="EFF1F3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369" name="Google Shape;1369;p57"/>
          <p:cNvGrpSpPr/>
          <p:nvPr/>
        </p:nvGrpSpPr>
        <p:grpSpPr>
          <a:xfrm>
            <a:off x="1588545" y="3099980"/>
            <a:ext cx="339253" cy="339253"/>
            <a:chOff x="1492675" y="4992125"/>
            <a:chExt cx="481825" cy="481825"/>
          </a:xfrm>
        </p:grpSpPr>
        <p:sp>
          <p:nvSpPr>
            <p:cNvPr id="1370" name="Google Shape;1370;p57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rgbClr val="D52B1E"/>
                </a:gs>
                <a:gs pos="55000">
                  <a:srgbClr val="005A9C"/>
                </a:gs>
                <a:gs pos="100000">
                  <a:srgbClr val="EFF1F3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371" name="Google Shape;1371;p57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rgbClr val="D52B1E"/>
                </a:gs>
                <a:gs pos="55000">
                  <a:srgbClr val="005A9C"/>
                </a:gs>
                <a:gs pos="100000">
                  <a:srgbClr val="EFF1F3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372" name="Google Shape;1372;p57"/>
          <p:cNvGrpSpPr/>
          <p:nvPr/>
        </p:nvGrpSpPr>
        <p:grpSpPr>
          <a:xfrm>
            <a:off x="1588545" y="3732030"/>
            <a:ext cx="339253" cy="339253"/>
            <a:chOff x="1492675" y="4992125"/>
            <a:chExt cx="481825" cy="481825"/>
          </a:xfrm>
        </p:grpSpPr>
        <p:sp>
          <p:nvSpPr>
            <p:cNvPr id="1373" name="Google Shape;1373;p57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rgbClr val="D52B1E"/>
                </a:gs>
                <a:gs pos="55000">
                  <a:srgbClr val="005A9C"/>
                </a:gs>
                <a:gs pos="100000">
                  <a:srgbClr val="EFF1F3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374" name="Google Shape;1374;p57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rgbClr val="D52B1E"/>
                </a:gs>
                <a:gs pos="55000">
                  <a:srgbClr val="005A9C"/>
                </a:gs>
                <a:gs pos="100000">
                  <a:srgbClr val="EFF1F3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375" name="Google Shape;1375;p57"/>
          <p:cNvGrpSpPr/>
          <p:nvPr/>
        </p:nvGrpSpPr>
        <p:grpSpPr>
          <a:xfrm>
            <a:off x="6182978" y="2166848"/>
            <a:ext cx="3172647" cy="3288035"/>
            <a:chOff x="5713750" y="1879675"/>
            <a:chExt cx="3430259" cy="3555017"/>
          </a:xfrm>
        </p:grpSpPr>
        <p:sp>
          <p:nvSpPr>
            <p:cNvPr id="1376" name="Google Shape;1376;p57"/>
            <p:cNvSpPr/>
            <p:nvPr/>
          </p:nvSpPr>
          <p:spPr>
            <a:xfrm>
              <a:off x="5713750" y="2954195"/>
              <a:ext cx="441344" cy="376921"/>
            </a:xfrm>
            <a:custGeom>
              <a:rect b="b" l="l" r="r" t="t"/>
              <a:pathLst>
                <a:path extrusionOk="0" fill="none" h="18547" w="21717">
                  <a:moveTo>
                    <a:pt x="18081" y="1968"/>
                  </a:moveTo>
                  <a:lnTo>
                    <a:pt x="21716" y="12576"/>
                  </a:lnTo>
                  <a:lnTo>
                    <a:pt x="4337" y="18547"/>
                  </a:lnTo>
                  <a:lnTo>
                    <a:pt x="1" y="5938"/>
                  </a:lnTo>
                  <a:lnTo>
                    <a:pt x="17413" y="0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57"/>
            <p:cNvSpPr/>
            <p:nvPr/>
          </p:nvSpPr>
          <p:spPr>
            <a:xfrm>
              <a:off x="5783580" y="3075544"/>
              <a:ext cx="371516" cy="255576"/>
            </a:xfrm>
            <a:custGeom>
              <a:rect b="b" l="l" r="r" t="t"/>
              <a:pathLst>
                <a:path extrusionOk="0" fill="none" h="12576" w="18281">
                  <a:moveTo>
                    <a:pt x="16479" y="1301"/>
                  </a:moveTo>
                  <a:lnTo>
                    <a:pt x="18280" y="6605"/>
                  </a:lnTo>
                  <a:lnTo>
                    <a:pt x="901" y="12576"/>
                  </a:lnTo>
                  <a:lnTo>
                    <a:pt x="1" y="9974"/>
                  </a:lnTo>
                  <a:lnTo>
                    <a:pt x="3503" y="4637"/>
                  </a:lnTo>
                  <a:lnTo>
                    <a:pt x="9207" y="6872"/>
                  </a:lnTo>
                  <a:lnTo>
                    <a:pt x="13277" y="0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57"/>
            <p:cNvSpPr/>
            <p:nvPr/>
          </p:nvSpPr>
          <p:spPr>
            <a:xfrm>
              <a:off x="5813414" y="3057233"/>
              <a:ext cx="94926" cy="92894"/>
            </a:xfrm>
            <a:custGeom>
              <a:rect b="b" l="l" r="r" t="t"/>
              <a:pathLst>
                <a:path extrusionOk="0" fill="none" h="4571" w="4671">
                  <a:moveTo>
                    <a:pt x="4137" y="1535"/>
                  </a:moveTo>
                  <a:cubicBezTo>
                    <a:pt x="4670" y="3103"/>
                    <a:pt x="3036" y="4570"/>
                    <a:pt x="1502" y="3836"/>
                  </a:cubicBezTo>
                  <a:cubicBezTo>
                    <a:pt x="0" y="3103"/>
                    <a:pt x="134" y="901"/>
                    <a:pt x="1735" y="334"/>
                  </a:cubicBezTo>
                  <a:cubicBezTo>
                    <a:pt x="2702" y="0"/>
                    <a:pt x="3803" y="534"/>
                    <a:pt x="4137" y="1535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57"/>
            <p:cNvSpPr/>
            <p:nvPr/>
          </p:nvSpPr>
          <p:spPr>
            <a:xfrm>
              <a:off x="7774625" y="4642207"/>
              <a:ext cx="423033" cy="344385"/>
            </a:xfrm>
            <a:custGeom>
              <a:rect b="b" l="l" r="r" t="t"/>
              <a:pathLst>
                <a:path extrusionOk="0" fill="none" h="16946" w="20816">
                  <a:moveTo>
                    <a:pt x="20349" y="6005"/>
                  </a:moveTo>
                  <a:lnTo>
                    <a:pt x="17947" y="16946"/>
                  </a:lnTo>
                  <a:lnTo>
                    <a:pt x="1" y="13010"/>
                  </a:lnTo>
                  <a:lnTo>
                    <a:pt x="2836" y="1"/>
                  </a:lnTo>
                  <a:lnTo>
                    <a:pt x="20816" y="3937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57"/>
            <p:cNvSpPr/>
            <p:nvPr/>
          </p:nvSpPr>
          <p:spPr>
            <a:xfrm>
              <a:off x="7846487" y="4849645"/>
              <a:ext cx="250841" cy="54932"/>
            </a:xfrm>
            <a:custGeom>
              <a:rect b="b" l="l" r="r" t="t"/>
              <a:pathLst>
                <a:path extrusionOk="0" fill="none" h="2703" w="12343">
                  <a:moveTo>
                    <a:pt x="1" y="1"/>
                  </a:moveTo>
                  <a:lnTo>
                    <a:pt x="12343" y="2703"/>
                  </a:ln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57"/>
            <p:cNvSpPr/>
            <p:nvPr/>
          </p:nvSpPr>
          <p:spPr>
            <a:xfrm>
              <a:off x="7841752" y="4732381"/>
              <a:ext cx="286080" cy="173554"/>
            </a:xfrm>
            <a:custGeom>
              <a:rect b="b" l="l" r="r" t="t"/>
              <a:pathLst>
                <a:path extrusionOk="0" fill="none" h="8540" w="14077">
                  <a:moveTo>
                    <a:pt x="1268" y="0"/>
                  </a:moveTo>
                  <a:cubicBezTo>
                    <a:pt x="1268" y="0"/>
                    <a:pt x="0" y="5737"/>
                    <a:pt x="6405" y="7139"/>
                  </a:cubicBezTo>
                  <a:cubicBezTo>
                    <a:pt x="12809" y="8540"/>
                    <a:pt x="14077" y="2802"/>
                    <a:pt x="14077" y="2802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57"/>
            <p:cNvSpPr/>
            <p:nvPr/>
          </p:nvSpPr>
          <p:spPr>
            <a:xfrm>
              <a:off x="7852584" y="4721061"/>
              <a:ext cx="27354" cy="22477"/>
            </a:xfrm>
            <a:custGeom>
              <a:rect b="b" l="l" r="r" t="t"/>
              <a:pathLst>
                <a:path extrusionOk="0" h="1106" w="1346">
                  <a:moveTo>
                    <a:pt x="725" y="0"/>
                  </a:moveTo>
                  <a:cubicBezTo>
                    <a:pt x="627" y="0"/>
                    <a:pt x="527" y="28"/>
                    <a:pt x="434" y="90"/>
                  </a:cubicBezTo>
                  <a:cubicBezTo>
                    <a:pt x="1" y="357"/>
                    <a:pt x="134" y="991"/>
                    <a:pt x="601" y="1091"/>
                  </a:cubicBezTo>
                  <a:cubicBezTo>
                    <a:pt x="645" y="1101"/>
                    <a:pt x="690" y="1105"/>
                    <a:pt x="733" y="1105"/>
                  </a:cubicBezTo>
                  <a:cubicBezTo>
                    <a:pt x="985" y="1105"/>
                    <a:pt x="1211" y="946"/>
                    <a:pt x="1268" y="690"/>
                  </a:cubicBezTo>
                  <a:cubicBezTo>
                    <a:pt x="1345" y="306"/>
                    <a:pt x="104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57"/>
            <p:cNvSpPr/>
            <p:nvPr/>
          </p:nvSpPr>
          <p:spPr>
            <a:xfrm>
              <a:off x="8114243" y="4779185"/>
              <a:ext cx="25647" cy="22741"/>
            </a:xfrm>
            <a:custGeom>
              <a:rect b="b" l="l" r="r" t="t"/>
              <a:pathLst>
                <a:path extrusionOk="0" h="1119" w="1262">
                  <a:moveTo>
                    <a:pt x="650" y="0"/>
                  </a:moveTo>
                  <a:cubicBezTo>
                    <a:pt x="433" y="0"/>
                    <a:pt x="218" y="122"/>
                    <a:pt x="135" y="399"/>
                  </a:cubicBezTo>
                  <a:cubicBezTo>
                    <a:pt x="0" y="842"/>
                    <a:pt x="344" y="1118"/>
                    <a:pt x="678" y="1118"/>
                  </a:cubicBezTo>
                  <a:cubicBezTo>
                    <a:pt x="922" y="1118"/>
                    <a:pt x="1160" y="971"/>
                    <a:pt x="1202" y="632"/>
                  </a:cubicBezTo>
                  <a:cubicBezTo>
                    <a:pt x="1261" y="242"/>
                    <a:pt x="954" y="0"/>
                    <a:pt x="650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57"/>
            <p:cNvSpPr/>
            <p:nvPr/>
          </p:nvSpPr>
          <p:spPr>
            <a:xfrm>
              <a:off x="7830208" y="4837451"/>
              <a:ext cx="23757" cy="23066"/>
            </a:xfrm>
            <a:custGeom>
              <a:rect b="b" l="l" r="r" t="t"/>
              <a:pathLst>
                <a:path extrusionOk="0" h="1135" w="1169">
                  <a:moveTo>
                    <a:pt x="201" y="0"/>
                  </a:moveTo>
                  <a:lnTo>
                    <a:pt x="1" y="934"/>
                  </a:lnTo>
                  <a:lnTo>
                    <a:pt x="968" y="1135"/>
                  </a:lnTo>
                  <a:lnTo>
                    <a:pt x="1168" y="20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57"/>
            <p:cNvSpPr/>
            <p:nvPr/>
          </p:nvSpPr>
          <p:spPr>
            <a:xfrm>
              <a:off x="7960377" y="4865924"/>
              <a:ext cx="23757" cy="23066"/>
            </a:xfrm>
            <a:custGeom>
              <a:rect b="b" l="l" r="r" t="t"/>
              <a:pathLst>
                <a:path extrusionOk="0" h="1135" w="1169">
                  <a:moveTo>
                    <a:pt x="201" y="0"/>
                  </a:moveTo>
                  <a:lnTo>
                    <a:pt x="1" y="934"/>
                  </a:lnTo>
                  <a:lnTo>
                    <a:pt x="935" y="1135"/>
                  </a:lnTo>
                  <a:lnTo>
                    <a:pt x="1168" y="20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57"/>
            <p:cNvSpPr/>
            <p:nvPr/>
          </p:nvSpPr>
          <p:spPr>
            <a:xfrm>
              <a:off x="8090546" y="4894396"/>
              <a:ext cx="23737" cy="23737"/>
            </a:xfrm>
            <a:custGeom>
              <a:rect b="b" l="l" r="r" t="t"/>
              <a:pathLst>
                <a:path extrusionOk="0" h="1168" w="1168">
                  <a:moveTo>
                    <a:pt x="200" y="0"/>
                  </a:moveTo>
                  <a:lnTo>
                    <a:pt x="0" y="934"/>
                  </a:lnTo>
                  <a:lnTo>
                    <a:pt x="967" y="1168"/>
                  </a:lnTo>
                  <a:lnTo>
                    <a:pt x="1168" y="201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dk1"/>
            </a:solidFill>
            <a:ln cap="rnd" cmpd="sng" w="10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57"/>
            <p:cNvSpPr/>
            <p:nvPr/>
          </p:nvSpPr>
          <p:spPr>
            <a:xfrm>
              <a:off x="6065602" y="2152207"/>
              <a:ext cx="450814" cy="398626"/>
            </a:xfrm>
            <a:custGeom>
              <a:rect b="b" l="l" r="r" t="t"/>
              <a:pathLst>
                <a:path extrusionOk="0" fill="none" h="19615" w="22183">
                  <a:moveTo>
                    <a:pt x="21349" y="9374"/>
                  </a:moveTo>
                  <a:lnTo>
                    <a:pt x="16812" y="19615"/>
                  </a:lnTo>
                  <a:lnTo>
                    <a:pt x="0" y="12176"/>
                  </a:lnTo>
                  <a:lnTo>
                    <a:pt x="5371" y="1"/>
                  </a:lnTo>
                  <a:lnTo>
                    <a:pt x="22183" y="7473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57"/>
            <p:cNvSpPr/>
            <p:nvPr/>
          </p:nvSpPr>
          <p:spPr>
            <a:xfrm>
              <a:off x="6231682" y="2377773"/>
              <a:ext cx="94926" cy="64829"/>
            </a:xfrm>
            <a:custGeom>
              <a:rect b="b" l="l" r="r" t="t"/>
              <a:pathLst>
                <a:path extrusionOk="0" h="3190" w="4671">
                  <a:moveTo>
                    <a:pt x="1689" y="0"/>
                  </a:moveTo>
                  <a:cubicBezTo>
                    <a:pt x="1050" y="0"/>
                    <a:pt x="522" y="250"/>
                    <a:pt x="334" y="710"/>
                  </a:cubicBezTo>
                  <a:cubicBezTo>
                    <a:pt x="1" y="1444"/>
                    <a:pt x="635" y="2411"/>
                    <a:pt x="1735" y="2912"/>
                  </a:cubicBezTo>
                  <a:cubicBezTo>
                    <a:pt x="2164" y="3100"/>
                    <a:pt x="2592" y="3189"/>
                    <a:pt x="2977" y="3189"/>
                  </a:cubicBezTo>
                  <a:cubicBezTo>
                    <a:pt x="3612" y="3189"/>
                    <a:pt x="4130" y="2947"/>
                    <a:pt x="4337" y="2511"/>
                  </a:cubicBezTo>
                  <a:cubicBezTo>
                    <a:pt x="4671" y="1777"/>
                    <a:pt x="4037" y="777"/>
                    <a:pt x="2903" y="276"/>
                  </a:cubicBezTo>
                  <a:cubicBezTo>
                    <a:pt x="2491" y="89"/>
                    <a:pt x="2071" y="0"/>
                    <a:pt x="168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57"/>
            <p:cNvSpPr/>
            <p:nvPr/>
          </p:nvSpPr>
          <p:spPr>
            <a:xfrm>
              <a:off x="6238470" y="2266097"/>
              <a:ext cx="98991" cy="129495"/>
            </a:xfrm>
            <a:custGeom>
              <a:rect b="b" l="l" r="r" t="t"/>
              <a:pathLst>
                <a:path extrusionOk="0" h="6372" w="4871">
                  <a:moveTo>
                    <a:pt x="4837" y="1"/>
                  </a:moveTo>
                  <a:cubicBezTo>
                    <a:pt x="4604" y="134"/>
                    <a:pt x="4370" y="234"/>
                    <a:pt x="4103" y="334"/>
                  </a:cubicBezTo>
                  <a:lnTo>
                    <a:pt x="3269" y="1535"/>
                  </a:lnTo>
                  <a:lnTo>
                    <a:pt x="0" y="6205"/>
                  </a:lnTo>
                  <a:lnTo>
                    <a:pt x="367" y="6372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57"/>
            <p:cNvSpPr/>
            <p:nvPr/>
          </p:nvSpPr>
          <p:spPr>
            <a:xfrm>
              <a:off x="6237799" y="2266097"/>
              <a:ext cx="98991" cy="31195"/>
            </a:xfrm>
            <a:custGeom>
              <a:rect b="b" l="l" r="r" t="t"/>
              <a:pathLst>
                <a:path extrusionOk="0" h="1535" w="4871">
                  <a:moveTo>
                    <a:pt x="4870" y="1"/>
                  </a:moveTo>
                  <a:lnTo>
                    <a:pt x="4870" y="1"/>
                  </a:lnTo>
                  <a:cubicBezTo>
                    <a:pt x="4670" y="134"/>
                    <a:pt x="4403" y="234"/>
                    <a:pt x="4136" y="334"/>
                  </a:cubicBezTo>
                  <a:cubicBezTo>
                    <a:pt x="3886" y="401"/>
                    <a:pt x="3628" y="434"/>
                    <a:pt x="3365" y="434"/>
                  </a:cubicBezTo>
                  <a:cubicBezTo>
                    <a:pt x="3102" y="434"/>
                    <a:pt x="2835" y="401"/>
                    <a:pt x="2569" y="334"/>
                  </a:cubicBezTo>
                  <a:cubicBezTo>
                    <a:pt x="2346" y="263"/>
                    <a:pt x="2134" y="233"/>
                    <a:pt x="1933" y="233"/>
                  </a:cubicBezTo>
                  <a:cubicBezTo>
                    <a:pt x="810" y="233"/>
                    <a:pt x="57" y="1178"/>
                    <a:pt x="0" y="1235"/>
                  </a:cubicBezTo>
                  <a:cubicBezTo>
                    <a:pt x="317" y="1011"/>
                    <a:pt x="687" y="902"/>
                    <a:pt x="1056" y="902"/>
                  </a:cubicBezTo>
                  <a:cubicBezTo>
                    <a:pt x="1347" y="902"/>
                    <a:pt x="1637" y="969"/>
                    <a:pt x="1901" y="1101"/>
                  </a:cubicBezTo>
                  <a:cubicBezTo>
                    <a:pt x="2335" y="1335"/>
                    <a:pt x="2802" y="1502"/>
                    <a:pt x="3302" y="1535"/>
                  </a:cubicBezTo>
                  <a:lnTo>
                    <a:pt x="3803" y="15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57"/>
            <p:cNvSpPr/>
            <p:nvPr/>
          </p:nvSpPr>
          <p:spPr>
            <a:xfrm>
              <a:off x="8347469" y="3861254"/>
              <a:ext cx="444047" cy="384380"/>
            </a:xfrm>
            <a:custGeom>
              <a:rect b="b" l="l" r="r" t="t"/>
              <a:pathLst>
                <a:path extrusionOk="0" fill="none" h="18914" w="21850">
                  <a:moveTo>
                    <a:pt x="21116" y="8406"/>
                  </a:moveTo>
                  <a:lnTo>
                    <a:pt x="17213" y="18914"/>
                  </a:lnTo>
                  <a:lnTo>
                    <a:pt x="0" y="12476"/>
                  </a:lnTo>
                  <a:lnTo>
                    <a:pt x="4637" y="0"/>
                  </a:lnTo>
                  <a:lnTo>
                    <a:pt x="21849" y="6438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57"/>
            <p:cNvSpPr/>
            <p:nvPr/>
          </p:nvSpPr>
          <p:spPr>
            <a:xfrm>
              <a:off x="8453230" y="3984635"/>
              <a:ext cx="88139" cy="128133"/>
            </a:xfrm>
            <a:custGeom>
              <a:rect b="b" l="l" r="r" t="t"/>
              <a:pathLst>
                <a:path extrusionOk="0" fill="none" h="6305" w="4337">
                  <a:moveTo>
                    <a:pt x="4337" y="0"/>
                  </a:moveTo>
                  <a:lnTo>
                    <a:pt x="0" y="2001"/>
                  </a:lnTo>
                  <a:lnTo>
                    <a:pt x="2002" y="6305"/>
                  </a:ln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57"/>
            <p:cNvSpPr/>
            <p:nvPr/>
          </p:nvSpPr>
          <p:spPr>
            <a:xfrm>
              <a:off x="8588134" y="4019875"/>
              <a:ext cx="87468" cy="128154"/>
            </a:xfrm>
            <a:custGeom>
              <a:rect b="b" l="l" r="r" t="t"/>
              <a:pathLst>
                <a:path extrusionOk="0" fill="none" h="6306" w="4304">
                  <a:moveTo>
                    <a:pt x="0" y="6305"/>
                  </a:moveTo>
                  <a:lnTo>
                    <a:pt x="4303" y="4337"/>
                  </a:lnTo>
                  <a:lnTo>
                    <a:pt x="2335" y="1"/>
                  </a:ln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57"/>
            <p:cNvSpPr/>
            <p:nvPr/>
          </p:nvSpPr>
          <p:spPr>
            <a:xfrm>
              <a:off x="8525093" y="4007681"/>
              <a:ext cx="78648" cy="117281"/>
            </a:xfrm>
            <a:custGeom>
              <a:rect b="b" l="l" r="r" t="t"/>
              <a:pathLst>
                <a:path extrusionOk="0" fill="none" h="5771" w="3870">
                  <a:moveTo>
                    <a:pt x="3869" y="0"/>
                  </a:moveTo>
                  <a:lnTo>
                    <a:pt x="0" y="5771"/>
                  </a:ln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57"/>
            <p:cNvSpPr/>
            <p:nvPr/>
          </p:nvSpPr>
          <p:spPr>
            <a:xfrm>
              <a:off x="7998340" y="1879675"/>
              <a:ext cx="444047" cy="382368"/>
            </a:xfrm>
            <a:custGeom>
              <a:rect b="b" l="l" r="r" t="t"/>
              <a:pathLst>
                <a:path extrusionOk="0" fill="none" h="18815" w="21850">
                  <a:moveTo>
                    <a:pt x="21116" y="8273"/>
                  </a:moveTo>
                  <a:lnTo>
                    <a:pt x="17280" y="18814"/>
                  </a:lnTo>
                  <a:lnTo>
                    <a:pt x="1" y="12510"/>
                  </a:lnTo>
                  <a:lnTo>
                    <a:pt x="4570" y="1"/>
                  </a:lnTo>
                  <a:lnTo>
                    <a:pt x="21849" y="6305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57"/>
            <p:cNvSpPr/>
            <p:nvPr/>
          </p:nvSpPr>
          <p:spPr>
            <a:xfrm>
              <a:off x="8096643" y="1992224"/>
              <a:ext cx="184406" cy="168128"/>
            </a:xfrm>
            <a:custGeom>
              <a:rect b="b" l="l" r="r" t="t"/>
              <a:pathLst>
                <a:path extrusionOk="0" fill="none" h="8273" w="9074">
                  <a:moveTo>
                    <a:pt x="4037" y="3536"/>
                  </a:moveTo>
                  <a:cubicBezTo>
                    <a:pt x="4037" y="3536"/>
                    <a:pt x="3836" y="2335"/>
                    <a:pt x="2102" y="2602"/>
                  </a:cubicBezTo>
                  <a:cubicBezTo>
                    <a:pt x="467" y="2836"/>
                    <a:pt x="0" y="4670"/>
                    <a:pt x="1368" y="5137"/>
                  </a:cubicBezTo>
                  <a:cubicBezTo>
                    <a:pt x="2969" y="5738"/>
                    <a:pt x="4237" y="4370"/>
                    <a:pt x="5771" y="3069"/>
                  </a:cubicBezTo>
                  <a:cubicBezTo>
                    <a:pt x="7406" y="1668"/>
                    <a:pt x="8873" y="167"/>
                    <a:pt x="9073" y="0"/>
                  </a:cubicBezTo>
                  <a:cubicBezTo>
                    <a:pt x="9073" y="0"/>
                    <a:pt x="5404" y="6538"/>
                    <a:pt x="4937" y="7406"/>
                  </a:cubicBezTo>
                  <a:cubicBezTo>
                    <a:pt x="4470" y="8273"/>
                    <a:pt x="5905" y="7973"/>
                    <a:pt x="6138" y="7572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57"/>
            <p:cNvSpPr/>
            <p:nvPr/>
          </p:nvSpPr>
          <p:spPr>
            <a:xfrm>
              <a:off x="8234941" y="2090527"/>
              <a:ext cx="75254" cy="66455"/>
            </a:xfrm>
            <a:custGeom>
              <a:rect b="b" l="l" r="r" t="t"/>
              <a:pathLst>
                <a:path extrusionOk="0" fill="none" h="3270" w="3703">
                  <a:moveTo>
                    <a:pt x="3403" y="634"/>
                  </a:moveTo>
                  <a:cubicBezTo>
                    <a:pt x="2469" y="0"/>
                    <a:pt x="1168" y="200"/>
                    <a:pt x="501" y="1101"/>
                  </a:cubicBezTo>
                  <a:cubicBezTo>
                    <a:pt x="0" y="1735"/>
                    <a:pt x="267" y="2368"/>
                    <a:pt x="701" y="2535"/>
                  </a:cubicBezTo>
                  <a:cubicBezTo>
                    <a:pt x="1801" y="2935"/>
                    <a:pt x="2502" y="2435"/>
                    <a:pt x="3703" y="734"/>
                  </a:cubicBezTo>
                  <a:cubicBezTo>
                    <a:pt x="3703" y="734"/>
                    <a:pt x="2068" y="3036"/>
                    <a:pt x="2402" y="3169"/>
                  </a:cubicBezTo>
                  <a:cubicBezTo>
                    <a:pt x="2735" y="3269"/>
                    <a:pt x="3069" y="3169"/>
                    <a:pt x="3336" y="2969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57"/>
            <p:cNvSpPr/>
            <p:nvPr/>
          </p:nvSpPr>
          <p:spPr>
            <a:xfrm>
              <a:off x="8204436" y="2066789"/>
              <a:ext cx="58305" cy="21704"/>
            </a:xfrm>
            <a:custGeom>
              <a:rect b="b" l="l" r="r" t="t"/>
              <a:pathLst>
                <a:path extrusionOk="0" fill="none" h="1068" w="2869">
                  <a:moveTo>
                    <a:pt x="0" y="0"/>
                  </a:moveTo>
                  <a:lnTo>
                    <a:pt x="2869" y="1068"/>
                  </a:ln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57"/>
            <p:cNvSpPr/>
            <p:nvPr/>
          </p:nvSpPr>
          <p:spPr>
            <a:xfrm>
              <a:off x="5745616" y="4214448"/>
              <a:ext cx="415575" cy="307784"/>
            </a:xfrm>
            <a:custGeom>
              <a:rect b="b" l="l" r="r" t="t"/>
              <a:pathLst>
                <a:path extrusionOk="0" fill="none" h="15145" w="20449">
                  <a:moveTo>
                    <a:pt x="17947" y="15144"/>
                  </a:moveTo>
                  <a:lnTo>
                    <a:pt x="1" y="11208"/>
                  </a:lnTo>
                  <a:lnTo>
                    <a:pt x="2436" y="0"/>
                  </a:lnTo>
                  <a:lnTo>
                    <a:pt x="20449" y="3936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57"/>
            <p:cNvSpPr/>
            <p:nvPr/>
          </p:nvSpPr>
          <p:spPr>
            <a:xfrm>
              <a:off x="5877818" y="4271393"/>
              <a:ext cx="213549" cy="46782"/>
            </a:xfrm>
            <a:custGeom>
              <a:rect b="b" l="l" r="r" t="t"/>
              <a:pathLst>
                <a:path extrusionOk="0" fill="none" h="2302" w="10508">
                  <a:moveTo>
                    <a:pt x="0" y="0"/>
                  </a:moveTo>
                  <a:lnTo>
                    <a:pt x="10508" y="2302"/>
                  </a:ln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57"/>
            <p:cNvSpPr/>
            <p:nvPr/>
          </p:nvSpPr>
          <p:spPr>
            <a:xfrm>
              <a:off x="5843248" y="4284949"/>
              <a:ext cx="243382" cy="53570"/>
            </a:xfrm>
            <a:custGeom>
              <a:rect b="b" l="l" r="r" t="t"/>
              <a:pathLst>
                <a:path extrusionOk="0" fill="none" h="2636" w="11976">
                  <a:moveTo>
                    <a:pt x="0" y="0"/>
                  </a:moveTo>
                  <a:lnTo>
                    <a:pt x="11975" y="2636"/>
                  </a:ln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57"/>
            <p:cNvSpPr/>
            <p:nvPr/>
          </p:nvSpPr>
          <p:spPr>
            <a:xfrm>
              <a:off x="5838493" y="4305963"/>
              <a:ext cx="244073" cy="52899"/>
            </a:xfrm>
            <a:custGeom>
              <a:rect b="b" l="l" r="r" t="t"/>
              <a:pathLst>
                <a:path extrusionOk="0" fill="none" h="2603" w="12010">
                  <a:moveTo>
                    <a:pt x="1" y="0"/>
                  </a:moveTo>
                  <a:lnTo>
                    <a:pt x="12009" y="2602"/>
                  </a:ln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57"/>
            <p:cNvSpPr/>
            <p:nvPr/>
          </p:nvSpPr>
          <p:spPr>
            <a:xfrm>
              <a:off x="5834428" y="4326306"/>
              <a:ext cx="243382" cy="52879"/>
            </a:xfrm>
            <a:custGeom>
              <a:rect b="b" l="l" r="r" t="t"/>
              <a:pathLst>
                <a:path extrusionOk="0" fill="none" h="2602" w="11976">
                  <a:moveTo>
                    <a:pt x="1" y="0"/>
                  </a:moveTo>
                  <a:lnTo>
                    <a:pt x="11976" y="2602"/>
                  </a:ln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57"/>
            <p:cNvSpPr/>
            <p:nvPr/>
          </p:nvSpPr>
          <p:spPr>
            <a:xfrm>
              <a:off x="5829693" y="4346629"/>
              <a:ext cx="243382" cy="53590"/>
            </a:xfrm>
            <a:custGeom>
              <a:rect b="b" l="l" r="r" t="t"/>
              <a:pathLst>
                <a:path extrusionOk="0" fill="none" h="2637" w="11976">
                  <a:moveTo>
                    <a:pt x="0" y="1"/>
                  </a:moveTo>
                  <a:lnTo>
                    <a:pt x="11975" y="2636"/>
                  </a:ln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57"/>
            <p:cNvSpPr/>
            <p:nvPr/>
          </p:nvSpPr>
          <p:spPr>
            <a:xfrm>
              <a:off x="5825608" y="4366972"/>
              <a:ext cx="243403" cy="53570"/>
            </a:xfrm>
            <a:custGeom>
              <a:rect b="b" l="l" r="r" t="t"/>
              <a:pathLst>
                <a:path extrusionOk="0" fill="none" h="2636" w="11977">
                  <a:moveTo>
                    <a:pt x="1" y="1"/>
                  </a:moveTo>
                  <a:lnTo>
                    <a:pt x="11976" y="2636"/>
                  </a:ln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7"/>
            <p:cNvSpPr/>
            <p:nvPr/>
          </p:nvSpPr>
          <p:spPr>
            <a:xfrm>
              <a:off x="5820873" y="4387316"/>
              <a:ext cx="243382" cy="53570"/>
            </a:xfrm>
            <a:custGeom>
              <a:rect b="b" l="l" r="r" t="t"/>
              <a:pathLst>
                <a:path extrusionOk="0" fill="none" h="2636" w="11976">
                  <a:moveTo>
                    <a:pt x="0" y="0"/>
                  </a:moveTo>
                  <a:lnTo>
                    <a:pt x="11976" y="2635"/>
                  </a:ln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7"/>
            <p:cNvSpPr/>
            <p:nvPr/>
          </p:nvSpPr>
          <p:spPr>
            <a:xfrm>
              <a:off x="5816808" y="4408330"/>
              <a:ext cx="212878" cy="46112"/>
            </a:xfrm>
            <a:custGeom>
              <a:rect b="b" l="l" r="r" t="t"/>
              <a:pathLst>
                <a:path extrusionOk="0" fill="none" h="2269" w="10475">
                  <a:moveTo>
                    <a:pt x="0" y="0"/>
                  </a:moveTo>
                  <a:lnTo>
                    <a:pt x="10474" y="2269"/>
                  </a:ln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57"/>
            <p:cNvSpPr/>
            <p:nvPr/>
          </p:nvSpPr>
          <p:spPr>
            <a:xfrm>
              <a:off x="6363883" y="1975275"/>
              <a:ext cx="1706968" cy="848078"/>
            </a:xfrm>
            <a:custGeom>
              <a:rect b="b" l="l" r="r" t="t"/>
              <a:pathLst>
                <a:path extrusionOk="0" h="41731" w="83994">
                  <a:moveTo>
                    <a:pt x="0" y="0"/>
                  </a:moveTo>
                  <a:lnTo>
                    <a:pt x="8406" y="41730"/>
                  </a:lnTo>
                  <a:lnTo>
                    <a:pt x="75588" y="41730"/>
                  </a:lnTo>
                  <a:lnTo>
                    <a:pt x="8399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57"/>
            <p:cNvSpPr/>
            <p:nvPr/>
          </p:nvSpPr>
          <p:spPr>
            <a:xfrm>
              <a:off x="6240502" y="2003056"/>
              <a:ext cx="1953724" cy="1710382"/>
            </a:xfrm>
            <a:custGeom>
              <a:rect b="b" l="l" r="r" t="t"/>
              <a:pathLst>
                <a:path extrusionOk="0" h="84162" w="96136">
                  <a:moveTo>
                    <a:pt x="12376" y="1"/>
                  </a:moveTo>
                  <a:lnTo>
                    <a:pt x="0" y="84161"/>
                  </a:lnTo>
                  <a:lnTo>
                    <a:pt x="96136" y="84161"/>
                  </a:lnTo>
                  <a:lnTo>
                    <a:pt x="8376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7"/>
            <p:cNvSpPr/>
            <p:nvPr/>
          </p:nvSpPr>
          <p:spPr>
            <a:xfrm>
              <a:off x="6240502" y="2998256"/>
              <a:ext cx="1953724" cy="715210"/>
            </a:xfrm>
            <a:custGeom>
              <a:rect b="b" l="l" r="r" t="t"/>
              <a:pathLst>
                <a:path extrusionOk="0" h="35193" w="96136">
                  <a:moveTo>
                    <a:pt x="5204" y="0"/>
                  </a:moveTo>
                  <a:lnTo>
                    <a:pt x="0" y="35192"/>
                  </a:lnTo>
                  <a:lnTo>
                    <a:pt x="96136" y="35192"/>
                  </a:lnTo>
                  <a:lnTo>
                    <a:pt x="9096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57"/>
            <p:cNvSpPr/>
            <p:nvPr/>
          </p:nvSpPr>
          <p:spPr>
            <a:xfrm>
              <a:off x="6240502" y="2003056"/>
              <a:ext cx="1953724" cy="1710382"/>
            </a:xfrm>
            <a:custGeom>
              <a:rect b="b" l="l" r="r" t="t"/>
              <a:pathLst>
                <a:path extrusionOk="0" fill="none" h="84162" w="96136">
                  <a:moveTo>
                    <a:pt x="12376" y="1"/>
                  </a:moveTo>
                  <a:lnTo>
                    <a:pt x="0" y="84161"/>
                  </a:lnTo>
                  <a:lnTo>
                    <a:pt x="96136" y="84161"/>
                  </a:lnTo>
                  <a:lnTo>
                    <a:pt x="83760" y="1"/>
                  </a:ln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7"/>
            <p:cNvSpPr/>
            <p:nvPr/>
          </p:nvSpPr>
          <p:spPr>
            <a:xfrm>
              <a:off x="6312364" y="2003056"/>
              <a:ext cx="1810003" cy="1710382"/>
            </a:xfrm>
            <a:custGeom>
              <a:rect b="b" l="l" r="r" t="t"/>
              <a:pathLst>
                <a:path extrusionOk="0" h="84162" w="89064">
                  <a:moveTo>
                    <a:pt x="11475" y="1"/>
                  </a:moveTo>
                  <a:lnTo>
                    <a:pt x="0" y="84161"/>
                  </a:lnTo>
                  <a:lnTo>
                    <a:pt x="89064" y="84161"/>
                  </a:lnTo>
                  <a:lnTo>
                    <a:pt x="775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7"/>
            <p:cNvSpPr/>
            <p:nvPr/>
          </p:nvSpPr>
          <p:spPr>
            <a:xfrm>
              <a:off x="6660131" y="2097924"/>
              <a:ext cx="1114486" cy="591202"/>
            </a:xfrm>
            <a:custGeom>
              <a:rect b="b" l="l" r="r" t="t"/>
              <a:pathLst>
                <a:path extrusionOk="0" h="29091" w="54840">
                  <a:moveTo>
                    <a:pt x="16423" y="1"/>
                  </a:moveTo>
                  <a:cubicBezTo>
                    <a:pt x="16397" y="1"/>
                    <a:pt x="16372" y="1"/>
                    <a:pt x="16346" y="3"/>
                  </a:cubicBezTo>
                  <a:lnTo>
                    <a:pt x="8206" y="3"/>
                  </a:lnTo>
                  <a:cubicBezTo>
                    <a:pt x="7739" y="3"/>
                    <a:pt x="7372" y="370"/>
                    <a:pt x="7372" y="837"/>
                  </a:cubicBezTo>
                  <a:lnTo>
                    <a:pt x="7372" y="1771"/>
                  </a:lnTo>
                  <a:lnTo>
                    <a:pt x="901" y="1771"/>
                  </a:lnTo>
                  <a:cubicBezTo>
                    <a:pt x="401" y="1771"/>
                    <a:pt x="1" y="2205"/>
                    <a:pt x="101" y="2705"/>
                  </a:cubicBezTo>
                  <a:lnTo>
                    <a:pt x="5404" y="29090"/>
                  </a:lnTo>
                  <a:lnTo>
                    <a:pt x="49436" y="29090"/>
                  </a:lnTo>
                  <a:lnTo>
                    <a:pt x="54740" y="2705"/>
                  </a:lnTo>
                  <a:cubicBezTo>
                    <a:pt x="54840" y="2205"/>
                    <a:pt x="54473" y="1738"/>
                    <a:pt x="53939" y="1738"/>
                  </a:cubicBezTo>
                  <a:lnTo>
                    <a:pt x="18047" y="1738"/>
                  </a:lnTo>
                  <a:lnTo>
                    <a:pt x="17646" y="837"/>
                  </a:lnTo>
                  <a:cubicBezTo>
                    <a:pt x="17424" y="328"/>
                    <a:pt x="16958" y="1"/>
                    <a:pt x="16423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57"/>
            <p:cNvSpPr/>
            <p:nvPr/>
          </p:nvSpPr>
          <p:spPr>
            <a:xfrm>
              <a:off x="6649279" y="2154910"/>
              <a:ext cx="1136861" cy="567425"/>
            </a:xfrm>
            <a:custGeom>
              <a:rect b="b" l="l" r="r" t="t"/>
              <a:pathLst>
                <a:path extrusionOk="0" h="27921" w="55941">
                  <a:moveTo>
                    <a:pt x="868" y="1"/>
                  </a:moveTo>
                  <a:cubicBezTo>
                    <a:pt x="368" y="34"/>
                    <a:pt x="1" y="468"/>
                    <a:pt x="101" y="968"/>
                  </a:cubicBezTo>
                  <a:lnTo>
                    <a:pt x="434" y="2670"/>
                  </a:lnTo>
                  <a:lnTo>
                    <a:pt x="5238" y="26653"/>
                  </a:lnTo>
                  <a:cubicBezTo>
                    <a:pt x="5371" y="27387"/>
                    <a:pt x="6005" y="27921"/>
                    <a:pt x="6739" y="27921"/>
                  </a:cubicBezTo>
                  <a:lnTo>
                    <a:pt x="49169" y="27921"/>
                  </a:lnTo>
                  <a:cubicBezTo>
                    <a:pt x="49903" y="27921"/>
                    <a:pt x="50537" y="27387"/>
                    <a:pt x="50670" y="26653"/>
                  </a:cubicBezTo>
                  <a:lnTo>
                    <a:pt x="55374" y="3237"/>
                  </a:lnTo>
                  <a:lnTo>
                    <a:pt x="55841" y="968"/>
                  </a:lnTo>
                  <a:cubicBezTo>
                    <a:pt x="55941" y="468"/>
                    <a:pt x="55574" y="1"/>
                    <a:pt x="5507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57"/>
            <p:cNvSpPr/>
            <p:nvPr/>
          </p:nvSpPr>
          <p:spPr>
            <a:xfrm>
              <a:off x="6658099" y="2209152"/>
              <a:ext cx="1116518" cy="513184"/>
            </a:xfrm>
            <a:custGeom>
              <a:rect b="b" l="l" r="r" t="t"/>
              <a:pathLst>
                <a:path extrusionOk="0" h="25252" w="54940">
                  <a:moveTo>
                    <a:pt x="0" y="1"/>
                  </a:moveTo>
                  <a:lnTo>
                    <a:pt x="4804" y="23984"/>
                  </a:lnTo>
                  <a:cubicBezTo>
                    <a:pt x="4937" y="24718"/>
                    <a:pt x="5571" y="25252"/>
                    <a:pt x="6305" y="25252"/>
                  </a:cubicBezTo>
                  <a:lnTo>
                    <a:pt x="48735" y="25252"/>
                  </a:lnTo>
                  <a:cubicBezTo>
                    <a:pt x="49469" y="25252"/>
                    <a:pt x="50103" y="24718"/>
                    <a:pt x="50236" y="23984"/>
                  </a:cubicBezTo>
                  <a:lnTo>
                    <a:pt x="54940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7"/>
            <p:cNvSpPr/>
            <p:nvPr/>
          </p:nvSpPr>
          <p:spPr>
            <a:xfrm>
              <a:off x="6649279" y="2154910"/>
              <a:ext cx="1136861" cy="567425"/>
            </a:xfrm>
            <a:custGeom>
              <a:rect b="b" l="l" r="r" t="t"/>
              <a:pathLst>
                <a:path extrusionOk="0" fill="none" h="27921" w="55941">
                  <a:moveTo>
                    <a:pt x="55841" y="968"/>
                  </a:moveTo>
                  <a:lnTo>
                    <a:pt x="55374" y="3237"/>
                  </a:lnTo>
                  <a:lnTo>
                    <a:pt x="50670" y="26653"/>
                  </a:lnTo>
                  <a:cubicBezTo>
                    <a:pt x="50537" y="27387"/>
                    <a:pt x="49903" y="27921"/>
                    <a:pt x="49169" y="27921"/>
                  </a:cubicBezTo>
                  <a:lnTo>
                    <a:pt x="6739" y="27921"/>
                  </a:lnTo>
                  <a:cubicBezTo>
                    <a:pt x="6005" y="27921"/>
                    <a:pt x="5371" y="27387"/>
                    <a:pt x="5238" y="26653"/>
                  </a:cubicBezTo>
                  <a:lnTo>
                    <a:pt x="434" y="2670"/>
                  </a:lnTo>
                  <a:lnTo>
                    <a:pt x="101" y="968"/>
                  </a:lnTo>
                  <a:cubicBezTo>
                    <a:pt x="1" y="468"/>
                    <a:pt x="368" y="34"/>
                    <a:pt x="868" y="1"/>
                  </a:cubicBezTo>
                  <a:lnTo>
                    <a:pt x="55073" y="1"/>
                  </a:lnTo>
                  <a:cubicBezTo>
                    <a:pt x="55574" y="1"/>
                    <a:pt x="55941" y="468"/>
                    <a:pt x="55841" y="968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7"/>
            <p:cNvSpPr/>
            <p:nvPr/>
          </p:nvSpPr>
          <p:spPr>
            <a:xfrm>
              <a:off x="6647247" y="2221346"/>
              <a:ext cx="1140255" cy="589129"/>
            </a:xfrm>
            <a:custGeom>
              <a:rect b="b" l="l" r="r" t="t"/>
              <a:pathLst>
                <a:path extrusionOk="0" h="28989" w="56108">
                  <a:moveTo>
                    <a:pt x="8373" y="1"/>
                  </a:moveTo>
                  <a:cubicBezTo>
                    <a:pt x="7940" y="1"/>
                    <a:pt x="7539" y="368"/>
                    <a:pt x="7539" y="835"/>
                  </a:cubicBezTo>
                  <a:lnTo>
                    <a:pt x="7539" y="1769"/>
                  </a:lnTo>
                  <a:lnTo>
                    <a:pt x="868" y="1769"/>
                  </a:lnTo>
                  <a:cubicBezTo>
                    <a:pt x="368" y="1769"/>
                    <a:pt x="1" y="2203"/>
                    <a:pt x="101" y="2703"/>
                  </a:cubicBezTo>
                  <a:lnTo>
                    <a:pt x="5505" y="28988"/>
                  </a:lnTo>
                  <a:lnTo>
                    <a:pt x="50570" y="28988"/>
                  </a:lnTo>
                  <a:lnTo>
                    <a:pt x="56007" y="2703"/>
                  </a:lnTo>
                  <a:cubicBezTo>
                    <a:pt x="56107" y="2203"/>
                    <a:pt x="55741" y="1736"/>
                    <a:pt x="55240" y="1736"/>
                  </a:cubicBezTo>
                  <a:lnTo>
                    <a:pt x="18481" y="1736"/>
                  </a:lnTo>
                  <a:lnTo>
                    <a:pt x="18047" y="835"/>
                  </a:lnTo>
                  <a:cubicBezTo>
                    <a:pt x="17813" y="301"/>
                    <a:pt x="17280" y="1"/>
                    <a:pt x="16713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7"/>
            <p:cNvSpPr/>
            <p:nvPr/>
          </p:nvSpPr>
          <p:spPr>
            <a:xfrm>
              <a:off x="6635114" y="2280303"/>
              <a:ext cx="1164520" cy="565413"/>
            </a:xfrm>
            <a:custGeom>
              <a:rect b="b" l="l" r="r" t="t"/>
              <a:pathLst>
                <a:path extrusionOk="0" h="27822" w="57302">
                  <a:moveTo>
                    <a:pt x="847" y="0"/>
                  </a:moveTo>
                  <a:cubicBezTo>
                    <a:pt x="371" y="0"/>
                    <a:pt x="1" y="453"/>
                    <a:pt x="97" y="936"/>
                  </a:cubicBezTo>
                  <a:lnTo>
                    <a:pt x="531" y="3071"/>
                  </a:lnTo>
                  <a:lnTo>
                    <a:pt x="5401" y="26554"/>
                  </a:lnTo>
                  <a:cubicBezTo>
                    <a:pt x="5535" y="27288"/>
                    <a:pt x="6202" y="27822"/>
                    <a:pt x="6936" y="27822"/>
                  </a:cubicBezTo>
                  <a:lnTo>
                    <a:pt x="50367" y="27822"/>
                  </a:lnTo>
                  <a:cubicBezTo>
                    <a:pt x="51100" y="27822"/>
                    <a:pt x="51768" y="27288"/>
                    <a:pt x="51901" y="26554"/>
                  </a:cubicBezTo>
                  <a:lnTo>
                    <a:pt x="56738" y="3171"/>
                  </a:lnTo>
                  <a:lnTo>
                    <a:pt x="57205" y="936"/>
                  </a:lnTo>
                  <a:cubicBezTo>
                    <a:pt x="57302" y="453"/>
                    <a:pt x="56931" y="0"/>
                    <a:pt x="56455" y="0"/>
                  </a:cubicBezTo>
                  <a:cubicBezTo>
                    <a:pt x="56438" y="0"/>
                    <a:pt x="56421" y="1"/>
                    <a:pt x="56404" y="2"/>
                  </a:cubicBezTo>
                  <a:lnTo>
                    <a:pt x="898" y="2"/>
                  </a:lnTo>
                  <a:cubicBezTo>
                    <a:pt x="881" y="1"/>
                    <a:pt x="864" y="0"/>
                    <a:pt x="84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57"/>
            <p:cNvSpPr/>
            <p:nvPr/>
          </p:nvSpPr>
          <p:spPr>
            <a:xfrm>
              <a:off x="6645905" y="2342695"/>
              <a:ext cx="1142267" cy="503023"/>
            </a:xfrm>
            <a:custGeom>
              <a:rect b="b" l="l" r="r" t="t"/>
              <a:pathLst>
                <a:path extrusionOk="0" h="24752" w="56207">
                  <a:moveTo>
                    <a:pt x="0" y="1"/>
                  </a:moveTo>
                  <a:lnTo>
                    <a:pt x="4870" y="23484"/>
                  </a:lnTo>
                  <a:cubicBezTo>
                    <a:pt x="5004" y="24218"/>
                    <a:pt x="5671" y="24752"/>
                    <a:pt x="6405" y="24752"/>
                  </a:cubicBezTo>
                  <a:lnTo>
                    <a:pt x="49836" y="24752"/>
                  </a:lnTo>
                  <a:cubicBezTo>
                    <a:pt x="50569" y="24752"/>
                    <a:pt x="51237" y="24218"/>
                    <a:pt x="51370" y="23484"/>
                  </a:cubicBezTo>
                  <a:lnTo>
                    <a:pt x="56207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57"/>
            <p:cNvSpPr/>
            <p:nvPr/>
          </p:nvSpPr>
          <p:spPr>
            <a:xfrm>
              <a:off x="6635053" y="2279653"/>
              <a:ext cx="1164642" cy="566063"/>
            </a:xfrm>
            <a:custGeom>
              <a:rect b="b" l="l" r="r" t="t"/>
              <a:pathLst>
                <a:path extrusionOk="0" fill="none" h="27854" w="57308">
                  <a:moveTo>
                    <a:pt x="57208" y="968"/>
                  </a:moveTo>
                  <a:lnTo>
                    <a:pt x="56741" y="3203"/>
                  </a:lnTo>
                  <a:lnTo>
                    <a:pt x="51904" y="26586"/>
                  </a:lnTo>
                  <a:cubicBezTo>
                    <a:pt x="51771" y="27320"/>
                    <a:pt x="51103" y="27854"/>
                    <a:pt x="50370" y="27854"/>
                  </a:cubicBezTo>
                  <a:lnTo>
                    <a:pt x="6939" y="27854"/>
                  </a:lnTo>
                  <a:cubicBezTo>
                    <a:pt x="6205" y="27854"/>
                    <a:pt x="5538" y="27320"/>
                    <a:pt x="5404" y="26586"/>
                  </a:cubicBezTo>
                  <a:lnTo>
                    <a:pt x="534" y="3103"/>
                  </a:lnTo>
                  <a:lnTo>
                    <a:pt x="100" y="968"/>
                  </a:lnTo>
                  <a:cubicBezTo>
                    <a:pt x="0" y="468"/>
                    <a:pt x="401" y="1"/>
                    <a:pt x="901" y="34"/>
                  </a:cubicBezTo>
                  <a:lnTo>
                    <a:pt x="56407" y="34"/>
                  </a:lnTo>
                  <a:cubicBezTo>
                    <a:pt x="56908" y="1"/>
                    <a:pt x="57308" y="468"/>
                    <a:pt x="57208" y="968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57"/>
            <p:cNvSpPr/>
            <p:nvPr/>
          </p:nvSpPr>
          <p:spPr>
            <a:xfrm>
              <a:off x="6633752" y="2344707"/>
              <a:ext cx="1167304" cy="587788"/>
            </a:xfrm>
            <a:custGeom>
              <a:rect b="b" l="l" r="r" t="t"/>
              <a:pathLst>
                <a:path extrusionOk="0" h="28923" w="57439">
                  <a:moveTo>
                    <a:pt x="8516" y="0"/>
                  </a:moveTo>
                  <a:cubicBezTo>
                    <a:pt x="8075" y="0"/>
                    <a:pt x="7736" y="387"/>
                    <a:pt x="7736" y="836"/>
                  </a:cubicBezTo>
                  <a:lnTo>
                    <a:pt x="7736" y="1770"/>
                  </a:lnTo>
                  <a:lnTo>
                    <a:pt x="932" y="1770"/>
                  </a:lnTo>
                  <a:cubicBezTo>
                    <a:pt x="914" y="1769"/>
                    <a:pt x="896" y="1768"/>
                    <a:pt x="878" y="1768"/>
                  </a:cubicBezTo>
                  <a:cubicBezTo>
                    <a:pt x="371" y="1768"/>
                    <a:pt x="1" y="2220"/>
                    <a:pt x="98" y="2704"/>
                  </a:cubicBezTo>
                  <a:lnTo>
                    <a:pt x="5668" y="28923"/>
                  </a:lnTo>
                  <a:lnTo>
                    <a:pt x="51768" y="28923"/>
                  </a:lnTo>
                  <a:lnTo>
                    <a:pt x="57339" y="2704"/>
                  </a:lnTo>
                  <a:cubicBezTo>
                    <a:pt x="57439" y="2204"/>
                    <a:pt x="57038" y="1737"/>
                    <a:pt x="56538" y="1737"/>
                  </a:cubicBezTo>
                  <a:lnTo>
                    <a:pt x="18911" y="1737"/>
                  </a:lnTo>
                  <a:lnTo>
                    <a:pt x="18477" y="836"/>
                  </a:lnTo>
                  <a:cubicBezTo>
                    <a:pt x="18244" y="302"/>
                    <a:pt x="17710" y="2"/>
                    <a:pt x="17143" y="2"/>
                  </a:cubicBezTo>
                  <a:lnTo>
                    <a:pt x="8570" y="2"/>
                  </a:lnTo>
                  <a:cubicBezTo>
                    <a:pt x="8552" y="1"/>
                    <a:pt x="8534" y="0"/>
                    <a:pt x="8516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57"/>
            <p:cNvSpPr/>
            <p:nvPr/>
          </p:nvSpPr>
          <p:spPr>
            <a:xfrm>
              <a:off x="6621558" y="2405046"/>
              <a:ext cx="1191630" cy="564051"/>
            </a:xfrm>
            <a:custGeom>
              <a:rect b="b" l="l" r="r" t="t"/>
              <a:pathLst>
                <a:path extrusionOk="0" h="27755" w="58636">
                  <a:moveTo>
                    <a:pt x="847" y="0"/>
                  </a:moveTo>
                  <a:cubicBezTo>
                    <a:pt x="371" y="0"/>
                    <a:pt x="1" y="452"/>
                    <a:pt x="97" y="936"/>
                  </a:cubicBezTo>
                  <a:lnTo>
                    <a:pt x="5534" y="26487"/>
                  </a:lnTo>
                  <a:cubicBezTo>
                    <a:pt x="5668" y="27221"/>
                    <a:pt x="6335" y="27755"/>
                    <a:pt x="7102" y="27755"/>
                  </a:cubicBezTo>
                  <a:lnTo>
                    <a:pt x="51534" y="27755"/>
                  </a:lnTo>
                  <a:cubicBezTo>
                    <a:pt x="52301" y="27755"/>
                    <a:pt x="52968" y="27221"/>
                    <a:pt x="53135" y="26487"/>
                  </a:cubicBezTo>
                  <a:lnTo>
                    <a:pt x="58539" y="936"/>
                  </a:lnTo>
                  <a:cubicBezTo>
                    <a:pt x="58636" y="452"/>
                    <a:pt x="58265" y="0"/>
                    <a:pt x="57789" y="0"/>
                  </a:cubicBezTo>
                  <a:cubicBezTo>
                    <a:pt x="57772" y="0"/>
                    <a:pt x="57755" y="1"/>
                    <a:pt x="57738" y="2"/>
                  </a:cubicBezTo>
                  <a:lnTo>
                    <a:pt x="898" y="2"/>
                  </a:lnTo>
                  <a:cubicBezTo>
                    <a:pt x="881" y="1"/>
                    <a:pt x="864" y="0"/>
                    <a:pt x="847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57"/>
            <p:cNvSpPr/>
            <p:nvPr/>
          </p:nvSpPr>
          <p:spPr>
            <a:xfrm>
              <a:off x="6620867" y="2442989"/>
              <a:ext cx="1193683" cy="585776"/>
            </a:xfrm>
            <a:custGeom>
              <a:rect b="b" l="l" r="r" t="t"/>
              <a:pathLst>
                <a:path extrusionOk="0" h="28824" w="58737">
                  <a:moveTo>
                    <a:pt x="17588" y="0"/>
                  </a:moveTo>
                  <a:cubicBezTo>
                    <a:pt x="17562" y="0"/>
                    <a:pt x="17536" y="1"/>
                    <a:pt x="17510" y="3"/>
                  </a:cubicBezTo>
                  <a:lnTo>
                    <a:pt x="8737" y="3"/>
                  </a:lnTo>
                  <a:cubicBezTo>
                    <a:pt x="8718" y="1"/>
                    <a:pt x="8698" y="1"/>
                    <a:pt x="8679" y="1"/>
                  </a:cubicBezTo>
                  <a:cubicBezTo>
                    <a:pt x="8237" y="1"/>
                    <a:pt x="7870" y="357"/>
                    <a:pt x="7870" y="837"/>
                  </a:cubicBezTo>
                  <a:lnTo>
                    <a:pt x="7870" y="1771"/>
                  </a:lnTo>
                  <a:lnTo>
                    <a:pt x="898" y="1771"/>
                  </a:lnTo>
                  <a:cubicBezTo>
                    <a:pt x="880" y="1769"/>
                    <a:pt x="862" y="1769"/>
                    <a:pt x="844" y="1769"/>
                  </a:cubicBezTo>
                  <a:cubicBezTo>
                    <a:pt x="370" y="1769"/>
                    <a:pt x="0" y="2190"/>
                    <a:pt x="65" y="2705"/>
                  </a:cubicBezTo>
                  <a:lnTo>
                    <a:pt x="5769" y="28823"/>
                  </a:lnTo>
                  <a:lnTo>
                    <a:pt x="52936" y="28823"/>
                  </a:lnTo>
                  <a:lnTo>
                    <a:pt x="58640" y="2705"/>
                  </a:lnTo>
                  <a:cubicBezTo>
                    <a:pt x="58736" y="2189"/>
                    <a:pt x="58335" y="1736"/>
                    <a:pt x="57856" y="1736"/>
                  </a:cubicBezTo>
                  <a:cubicBezTo>
                    <a:pt x="57840" y="1736"/>
                    <a:pt x="57823" y="1736"/>
                    <a:pt x="57806" y="1737"/>
                  </a:cubicBezTo>
                  <a:lnTo>
                    <a:pt x="19312" y="1737"/>
                  </a:lnTo>
                  <a:lnTo>
                    <a:pt x="18878" y="837"/>
                  </a:lnTo>
                  <a:cubicBezTo>
                    <a:pt x="18623" y="327"/>
                    <a:pt x="18126" y="0"/>
                    <a:pt x="17588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57"/>
            <p:cNvSpPr/>
            <p:nvPr/>
          </p:nvSpPr>
          <p:spPr>
            <a:xfrm>
              <a:off x="6608003" y="2504690"/>
              <a:ext cx="1218090" cy="561389"/>
            </a:xfrm>
            <a:custGeom>
              <a:rect b="b" l="l" r="r" t="t"/>
              <a:pathLst>
                <a:path extrusionOk="0" h="27624" w="59938">
                  <a:moveTo>
                    <a:pt x="877" y="1"/>
                  </a:moveTo>
                  <a:cubicBezTo>
                    <a:pt x="371" y="1"/>
                    <a:pt x="0" y="453"/>
                    <a:pt x="97" y="936"/>
                  </a:cubicBezTo>
                  <a:lnTo>
                    <a:pt x="5634" y="26421"/>
                  </a:lnTo>
                  <a:cubicBezTo>
                    <a:pt x="5796" y="27132"/>
                    <a:pt x="6458" y="27624"/>
                    <a:pt x="7197" y="27624"/>
                  </a:cubicBezTo>
                  <a:cubicBezTo>
                    <a:pt x="7221" y="27624"/>
                    <a:pt x="7245" y="27623"/>
                    <a:pt x="7269" y="27622"/>
                  </a:cubicBezTo>
                  <a:lnTo>
                    <a:pt x="52701" y="27622"/>
                  </a:lnTo>
                  <a:cubicBezTo>
                    <a:pt x="52726" y="27623"/>
                    <a:pt x="52750" y="27624"/>
                    <a:pt x="52774" y="27624"/>
                  </a:cubicBezTo>
                  <a:cubicBezTo>
                    <a:pt x="53510" y="27624"/>
                    <a:pt x="54142" y="27132"/>
                    <a:pt x="54336" y="26421"/>
                  </a:cubicBezTo>
                  <a:lnTo>
                    <a:pt x="59873" y="936"/>
                  </a:lnTo>
                  <a:cubicBezTo>
                    <a:pt x="59938" y="453"/>
                    <a:pt x="59566" y="1"/>
                    <a:pt x="59090" y="1"/>
                  </a:cubicBezTo>
                  <a:cubicBezTo>
                    <a:pt x="59073" y="1"/>
                    <a:pt x="59056" y="1"/>
                    <a:pt x="59039" y="2"/>
                  </a:cubicBezTo>
                  <a:lnTo>
                    <a:pt x="931" y="2"/>
                  </a:lnTo>
                  <a:cubicBezTo>
                    <a:pt x="913" y="1"/>
                    <a:pt x="895" y="1"/>
                    <a:pt x="877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57"/>
            <p:cNvSpPr/>
            <p:nvPr/>
          </p:nvSpPr>
          <p:spPr>
            <a:xfrm>
              <a:off x="6608613" y="2540662"/>
              <a:ext cx="1218151" cy="584373"/>
            </a:xfrm>
            <a:custGeom>
              <a:rect b="b" l="l" r="r" t="t"/>
              <a:pathLst>
                <a:path extrusionOk="0" h="28755" w="59941">
                  <a:moveTo>
                    <a:pt x="8907" y="0"/>
                  </a:moveTo>
                  <a:cubicBezTo>
                    <a:pt x="8440" y="0"/>
                    <a:pt x="8039" y="334"/>
                    <a:pt x="8006" y="834"/>
                  </a:cubicBezTo>
                  <a:lnTo>
                    <a:pt x="8006" y="1735"/>
                  </a:lnTo>
                  <a:lnTo>
                    <a:pt x="868" y="1735"/>
                  </a:lnTo>
                  <a:cubicBezTo>
                    <a:pt x="367" y="1735"/>
                    <a:pt x="0" y="2168"/>
                    <a:pt x="34" y="2669"/>
                  </a:cubicBezTo>
                  <a:lnTo>
                    <a:pt x="5871" y="28754"/>
                  </a:lnTo>
                  <a:lnTo>
                    <a:pt x="54072" y="28754"/>
                  </a:lnTo>
                  <a:lnTo>
                    <a:pt x="59876" y="2669"/>
                  </a:lnTo>
                  <a:cubicBezTo>
                    <a:pt x="59941" y="2187"/>
                    <a:pt x="59571" y="1766"/>
                    <a:pt x="59097" y="1766"/>
                  </a:cubicBezTo>
                  <a:cubicBezTo>
                    <a:pt x="59079" y="1766"/>
                    <a:pt x="59061" y="1767"/>
                    <a:pt x="59043" y="1768"/>
                  </a:cubicBezTo>
                  <a:lnTo>
                    <a:pt x="19681" y="1768"/>
                  </a:lnTo>
                  <a:lnTo>
                    <a:pt x="19247" y="834"/>
                  </a:lnTo>
                  <a:cubicBezTo>
                    <a:pt x="18981" y="334"/>
                    <a:pt x="18414" y="0"/>
                    <a:pt x="17846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57"/>
            <p:cNvSpPr/>
            <p:nvPr/>
          </p:nvSpPr>
          <p:spPr>
            <a:xfrm>
              <a:off x="6595098" y="2604253"/>
              <a:ext cx="1245139" cy="560129"/>
            </a:xfrm>
            <a:custGeom>
              <a:rect b="b" l="l" r="r" t="t"/>
              <a:pathLst>
                <a:path extrusionOk="0" h="27562" w="61269">
                  <a:moveTo>
                    <a:pt x="60437" y="0"/>
                  </a:moveTo>
                  <a:cubicBezTo>
                    <a:pt x="60405" y="0"/>
                    <a:pt x="60374" y="2"/>
                    <a:pt x="60341" y="7"/>
                  </a:cubicBezTo>
                  <a:lnTo>
                    <a:pt x="899" y="7"/>
                  </a:lnTo>
                  <a:cubicBezTo>
                    <a:pt x="881" y="6"/>
                    <a:pt x="863" y="5"/>
                    <a:pt x="845" y="5"/>
                  </a:cubicBezTo>
                  <a:cubicBezTo>
                    <a:pt x="370" y="5"/>
                    <a:pt x="1" y="426"/>
                    <a:pt x="65" y="941"/>
                  </a:cubicBezTo>
                  <a:lnTo>
                    <a:pt x="1466" y="7179"/>
                  </a:lnTo>
                  <a:lnTo>
                    <a:pt x="5736" y="26326"/>
                  </a:lnTo>
                  <a:cubicBezTo>
                    <a:pt x="5930" y="27038"/>
                    <a:pt x="6595" y="27561"/>
                    <a:pt x="7335" y="27561"/>
                  </a:cubicBezTo>
                  <a:cubicBezTo>
                    <a:pt x="7358" y="27561"/>
                    <a:pt x="7381" y="27561"/>
                    <a:pt x="7404" y="27560"/>
                  </a:cubicBezTo>
                  <a:lnTo>
                    <a:pt x="53870" y="27560"/>
                  </a:lnTo>
                  <a:cubicBezTo>
                    <a:pt x="53893" y="27561"/>
                    <a:pt x="53916" y="27561"/>
                    <a:pt x="53938" y="27561"/>
                  </a:cubicBezTo>
                  <a:cubicBezTo>
                    <a:pt x="54677" y="27561"/>
                    <a:pt x="55311" y="27038"/>
                    <a:pt x="55538" y="26326"/>
                  </a:cubicBezTo>
                  <a:lnTo>
                    <a:pt x="57606" y="16952"/>
                  </a:lnTo>
                  <a:lnTo>
                    <a:pt x="61175" y="941"/>
                  </a:lnTo>
                  <a:cubicBezTo>
                    <a:pt x="61269" y="441"/>
                    <a:pt x="60895" y="0"/>
                    <a:pt x="6043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57"/>
            <p:cNvSpPr/>
            <p:nvPr/>
          </p:nvSpPr>
          <p:spPr>
            <a:xfrm>
              <a:off x="6624871" y="2750132"/>
              <a:ext cx="1140946" cy="414254"/>
            </a:xfrm>
            <a:custGeom>
              <a:rect b="b" l="l" r="r" t="t"/>
              <a:pathLst>
                <a:path extrusionOk="0" h="20384" w="56142">
                  <a:moveTo>
                    <a:pt x="1" y="1"/>
                  </a:moveTo>
                  <a:lnTo>
                    <a:pt x="4271" y="19148"/>
                  </a:lnTo>
                  <a:cubicBezTo>
                    <a:pt x="4465" y="19860"/>
                    <a:pt x="5099" y="20383"/>
                    <a:pt x="5868" y="20383"/>
                  </a:cubicBezTo>
                  <a:cubicBezTo>
                    <a:pt x="5891" y="20383"/>
                    <a:pt x="5915" y="20383"/>
                    <a:pt x="5939" y="20382"/>
                  </a:cubicBezTo>
                  <a:lnTo>
                    <a:pt x="52405" y="20382"/>
                  </a:lnTo>
                  <a:cubicBezTo>
                    <a:pt x="52428" y="20383"/>
                    <a:pt x="52451" y="20383"/>
                    <a:pt x="52473" y="20383"/>
                  </a:cubicBezTo>
                  <a:cubicBezTo>
                    <a:pt x="53212" y="20383"/>
                    <a:pt x="53846" y="19860"/>
                    <a:pt x="54073" y="19148"/>
                  </a:cubicBezTo>
                  <a:lnTo>
                    <a:pt x="56141" y="97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57"/>
            <p:cNvSpPr/>
            <p:nvPr/>
          </p:nvSpPr>
          <p:spPr>
            <a:xfrm>
              <a:off x="6595057" y="2603033"/>
              <a:ext cx="1245322" cy="561998"/>
            </a:xfrm>
            <a:custGeom>
              <a:rect b="b" l="l" r="r" t="t"/>
              <a:pathLst>
                <a:path extrusionOk="0" fill="none" h="27654" w="61278">
                  <a:moveTo>
                    <a:pt x="60343" y="67"/>
                  </a:moveTo>
                  <a:lnTo>
                    <a:pt x="901" y="67"/>
                  </a:lnTo>
                  <a:cubicBezTo>
                    <a:pt x="401" y="33"/>
                    <a:pt x="0" y="467"/>
                    <a:pt x="67" y="1001"/>
                  </a:cubicBezTo>
                  <a:lnTo>
                    <a:pt x="1468" y="7239"/>
                  </a:lnTo>
                  <a:lnTo>
                    <a:pt x="5738" y="26386"/>
                  </a:lnTo>
                  <a:cubicBezTo>
                    <a:pt x="5938" y="27119"/>
                    <a:pt x="6638" y="27653"/>
                    <a:pt x="7406" y="27620"/>
                  </a:cubicBezTo>
                  <a:lnTo>
                    <a:pt x="53872" y="27620"/>
                  </a:lnTo>
                  <a:cubicBezTo>
                    <a:pt x="54639" y="27653"/>
                    <a:pt x="55306" y="27119"/>
                    <a:pt x="55540" y="26386"/>
                  </a:cubicBezTo>
                  <a:lnTo>
                    <a:pt x="57608" y="17012"/>
                  </a:lnTo>
                  <a:lnTo>
                    <a:pt x="61177" y="1001"/>
                  </a:lnTo>
                  <a:cubicBezTo>
                    <a:pt x="61277" y="467"/>
                    <a:pt x="60844" y="0"/>
                    <a:pt x="60343" y="67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57"/>
            <p:cNvSpPr/>
            <p:nvPr/>
          </p:nvSpPr>
          <p:spPr>
            <a:xfrm>
              <a:off x="6542177" y="3142610"/>
              <a:ext cx="1325942" cy="595266"/>
            </a:xfrm>
            <a:custGeom>
              <a:rect b="b" l="l" r="r" t="t"/>
              <a:pathLst>
                <a:path extrusionOk="0" h="29291" w="65245">
                  <a:moveTo>
                    <a:pt x="64274" y="1"/>
                  </a:moveTo>
                  <a:cubicBezTo>
                    <a:pt x="64254" y="1"/>
                    <a:pt x="64234" y="1"/>
                    <a:pt x="64213" y="2"/>
                  </a:cubicBezTo>
                  <a:lnTo>
                    <a:pt x="21449" y="1970"/>
                  </a:lnTo>
                  <a:lnTo>
                    <a:pt x="20915" y="1103"/>
                  </a:lnTo>
                  <a:cubicBezTo>
                    <a:pt x="20600" y="599"/>
                    <a:pt x="20047" y="333"/>
                    <a:pt x="19453" y="333"/>
                  </a:cubicBezTo>
                  <a:cubicBezTo>
                    <a:pt x="19418" y="333"/>
                    <a:pt x="19383" y="334"/>
                    <a:pt x="19348" y="336"/>
                  </a:cubicBezTo>
                  <a:lnTo>
                    <a:pt x="9641" y="770"/>
                  </a:lnTo>
                  <a:cubicBezTo>
                    <a:pt x="9174" y="770"/>
                    <a:pt x="8740" y="1137"/>
                    <a:pt x="8707" y="1604"/>
                  </a:cubicBezTo>
                  <a:lnTo>
                    <a:pt x="8740" y="2538"/>
                  </a:lnTo>
                  <a:lnTo>
                    <a:pt x="1001" y="2904"/>
                  </a:lnTo>
                  <a:cubicBezTo>
                    <a:pt x="434" y="2904"/>
                    <a:pt x="0" y="3371"/>
                    <a:pt x="134" y="3838"/>
                  </a:cubicBezTo>
                  <a:lnTo>
                    <a:pt x="7639" y="29290"/>
                  </a:lnTo>
                  <a:lnTo>
                    <a:pt x="60043" y="26888"/>
                  </a:lnTo>
                  <a:lnTo>
                    <a:pt x="65180" y="870"/>
                  </a:lnTo>
                  <a:cubicBezTo>
                    <a:pt x="65245" y="420"/>
                    <a:pt x="64813" y="1"/>
                    <a:pt x="64274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57"/>
            <p:cNvSpPr/>
            <p:nvPr/>
          </p:nvSpPr>
          <p:spPr>
            <a:xfrm>
              <a:off x="6529963" y="3175838"/>
              <a:ext cx="1353722" cy="606362"/>
            </a:xfrm>
            <a:custGeom>
              <a:rect b="b" l="l" r="r" t="t"/>
              <a:pathLst>
                <a:path extrusionOk="0" h="29837" w="66612">
                  <a:moveTo>
                    <a:pt x="65613" y="0"/>
                  </a:moveTo>
                  <a:cubicBezTo>
                    <a:pt x="65591" y="0"/>
                    <a:pt x="65570" y="1"/>
                    <a:pt x="65548" y="2"/>
                  </a:cubicBezTo>
                  <a:lnTo>
                    <a:pt x="1002" y="2971"/>
                  </a:lnTo>
                  <a:cubicBezTo>
                    <a:pt x="435" y="2971"/>
                    <a:pt x="1" y="3438"/>
                    <a:pt x="134" y="3905"/>
                  </a:cubicBezTo>
                  <a:lnTo>
                    <a:pt x="468" y="5072"/>
                  </a:lnTo>
                  <a:lnTo>
                    <a:pt x="7440" y="28722"/>
                  </a:lnTo>
                  <a:cubicBezTo>
                    <a:pt x="7713" y="29390"/>
                    <a:pt x="8372" y="29837"/>
                    <a:pt x="9092" y="29837"/>
                  </a:cubicBezTo>
                  <a:cubicBezTo>
                    <a:pt x="9163" y="29837"/>
                    <a:pt x="9235" y="29832"/>
                    <a:pt x="9308" y="29823"/>
                  </a:cubicBezTo>
                  <a:lnTo>
                    <a:pt x="59777" y="27522"/>
                  </a:lnTo>
                  <a:cubicBezTo>
                    <a:pt x="60578" y="27522"/>
                    <a:pt x="61311" y="26988"/>
                    <a:pt x="61512" y="26221"/>
                  </a:cubicBezTo>
                  <a:lnTo>
                    <a:pt x="65948" y="3871"/>
                  </a:lnTo>
                  <a:lnTo>
                    <a:pt x="66515" y="869"/>
                  </a:lnTo>
                  <a:cubicBezTo>
                    <a:pt x="66612" y="419"/>
                    <a:pt x="66181" y="0"/>
                    <a:pt x="6561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57"/>
            <p:cNvSpPr/>
            <p:nvPr/>
          </p:nvSpPr>
          <p:spPr>
            <a:xfrm>
              <a:off x="6539453" y="3254509"/>
              <a:ext cx="1330758" cy="527694"/>
            </a:xfrm>
            <a:custGeom>
              <a:rect b="b" l="l" r="r" t="t"/>
              <a:pathLst>
                <a:path extrusionOk="0" h="25966" w="65482">
                  <a:moveTo>
                    <a:pt x="65481" y="0"/>
                  </a:moveTo>
                  <a:lnTo>
                    <a:pt x="1" y="1201"/>
                  </a:lnTo>
                  <a:lnTo>
                    <a:pt x="6973" y="24851"/>
                  </a:lnTo>
                  <a:cubicBezTo>
                    <a:pt x="7246" y="25519"/>
                    <a:pt x="7905" y="25966"/>
                    <a:pt x="8625" y="25966"/>
                  </a:cubicBezTo>
                  <a:cubicBezTo>
                    <a:pt x="8696" y="25966"/>
                    <a:pt x="8768" y="25961"/>
                    <a:pt x="8841" y="25952"/>
                  </a:cubicBezTo>
                  <a:lnTo>
                    <a:pt x="59310" y="23651"/>
                  </a:lnTo>
                  <a:cubicBezTo>
                    <a:pt x="60111" y="23651"/>
                    <a:pt x="60844" y="23117"/>
                    <a:pt x="61045" y="22350"/>
                  </a:cubicBezTo>
                  <a:lnTo>
                    <a:pt x="6548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57"/>
            <p:cNvSpPr/>
            <p:nvPr/>
          </p:nvSpPr>
          <p:spPr>
            <a:xfrm>
              <a:off x="6529963" y="3175188"/>
              <a:ext cx="1353804" cy="608781"/>
            </a:xfrm>
            <a:custGeom>
              <a:rect b="b" l="l" r="r" t="t"/>
              <a:pathLst>
                <a:path extrusionOk="0" fill="none" h="29956" w="66616">
                  <a:moveTo>
                    <a:pt x="66515" y="901"/>
                  </a:moveTo>
                  <a:lnTo>
                    <a:pt x="65948" y="3903"/>
                  </a:lnTo>
                  <a:lnTo>
                    <a:pt x="61512" y="26253"/>
                  </a:lnTo>
                  <a:cubicBezTo>
                    <a:pt x="61311" y="27020"/>
                    <a:pt x="60578" y="27554"/>
                    <a:pt x="59777" y="27554"/>
                  </a:cubicBezTo>
                  <a:lnTo>
                    <a:pt x="9308" y="29855"/>
                  </a:lnTo>
                  <a:cubicBezTo>
                    <a:pt x="8507" y="29955"/>
                    <a:pt x="7740" y="29488"/>
                    <a:pt x="7440" y="28754"/>
                  </a:cubicBezTo>
                  <a:lnTo>
                    <a:pt x="468" y="5104"/>
                  </a:lnTo>
                  <a:lnTo>
                    <a:pt x="134" y="3937"/>
                  </a:lnTo>
                  <a:cubicBezTo>
                    <a:pt x="1" y="3470"/>
                    <a:pt x="435" y="3003"/>
                    <a:pt x="1002" y="3003"/>
                  </a:cubicBezTo>
                  <a:lnTo>
                    <a:pt x="65548" y="34"/>
                  </a:lnTo>
                  <a:cubicBezTo>
                    <a:pt x="66148" y="1"/>
                    <a:pt x="66615" y="434"/>
                    <a:pt x="66515" y="90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57"/>
            <p:cNvSpPr/>
            <p:nvPr/>
          </p:nvSpPr>
          <p:spPr>
            <a:xfrm>
              <a:off x="6555122" y="3252985"/>
              <a:ext cx="1352361" cy="627925"/>
            </a:xfrm>
            <a:custGeom>
              <a:rect b="b" l="l" r="r" t="t"/>
              <a:pathLst>
                <a:path extrusionOk="0" h="30898" w="66545">
                  <a:moveTo>
                    <a:pt x="9943" y="0"/>
                  </a:moveTo>
                  <a:cubicBezTo>
                    <a:pt x="9493" y="0"/>
                    <a:pt x="9098" y="316"/>
                    <a:pt x="9037" y="742"/>
                  </a:cubicBezTo>
                  <a:lnTo>
                    <a:pt x="8970" y="1676"/>
                  </a:lnTo>
                  <a:lnTo>
                    <a:pt x="1098" y="1243"/>
                  </a:lnTo>
                  <a:cubicBezTo>
                    <a:pt x="1076" y="1242"/>
                    <a:pt x="1054" y="1241"/>
                    <a:pt x="1033" y="1241"/>
                  </a:cubicBezTo>
                  <a:cubicBezTo>
                    <a:pt x="462" y="1241"/>
                    <a:pt x="1" y="1660"/>
                    <a:pt x="97" y="2110"/>
                  </a:cubicBezTo>
                  <a:lnTo>
                    <a:pt x="5201" y="28095"/>
                  </a:lnTo>
                  <a:lnTo>
                    <a:pt x="58639" y="30897"/>
                  </a:lnTo>
                  <a:lnTo>
                    <a:pt x="66411" y="5579"/>
                  </a:lnTo>
                  <a:cubicBezTo>
                    <a:pt x="66545" y="5112"/>
                    <a:pt x="66111" y="4645"/>
                    <a:pt x="65511" y="4612"/>
                  </a:cubicBezTo>
                  <a:lnTo>
                    <a:pt x="21946" y="2344"/>
                  </a:lnTo>
                  <a:lnTo>
                    <a:pt x="21479" y="1410"/>
                  </a:lnTo>
                  <a:cubicBezTo>
                    <a:pt x="21179" y="876"/>
                    <a:pt x="20579" y="542"/>
                    <a:pt x="19945" y="509"/>
                  </a:cubicBezTo>
                  <a:lnTo>
                    <a:pt x="10071" y="9"/>
                  </a:lnTo>
                  <a:cubicBezTo>
                    <a:pt x="10028" y="3"/>
                    <a:pt x="9985" y="0"/>
                    <a:pt x="9943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57"/>
            <p:cNvSpPr/>
            <p:nvPr/>
          </p:nvSpPr>
          <p:spPr>
            <a:xfrm>
              <a:off x="6539535" y="3312775"/>
              <a:ext cx="1380162" cy="613699"/>
            </a:xfrm>
            <a:custGeom>
              <a:rect b="b" l="l" r="r" t="t"/>
              <a:pathLst>
                <a:path extrusionOk="0" h="30198" w="67913">
                  <a:moveTo>
                    <a:pt x="999" y="0"/>
                  </a:moveTo>
                  <a:cubicBezTo>
                    <a:pt x="431" y="0"/>
                    <a:pt x="1" y="419"/>
                    <a:pt x="97" y="869"/>
                  </a:cubicBezTo>
                  <a:lnTo>
                    <a:pt x="697" y="3972"/>
                  </a:lnTo>
                  <a:lnTo>
                    <a:pt x="5067" y="26187"/>
                  </a:lnTo>
                  <a:cubicBezTo>
                    <a:pt x="5301" y="26955"/>
                    <a:pt x="6001" y="27488"/>
                    <a:pt x="6835" y="27488"/>
                  </a:cubicBezTo>
                  <a:lnTo>
                    <a:pt x="58305" y="30190"/>
                  </a:lnTo>
                  <a:cubicBezTo>
                    <a:pt x="58361" y="30195"/>
                    <a:pt x="58417" y="30197"/>
                    <a:pt x="58473" y="30197"/>
                  </a:cubicBezTo>
                  <a:cubicBezTo>
                    <a:pt x="59241" y="30197"/>
                    <a:pt x="59927" y="29772"/>
                    <a:pt x="60207" y="29056"/>
                  </a:cubicBezTo>
                  <a:lnTo>
                    <a:pt x="66544" y="8541"/>
                  </a:lnTo>
                  <a:lnTo>
                    <a:pt x="67779" y="4405"/>
                  </a:lnTo>
                  <a:cubicBezTo>
                    <a:pt x="67912" y="3938"/>
                    <a:pt x="67478" y="3471"/>
                    <a:pt x="66878" y="3438"/>
                  </a:cubicBezTo>
                  <a:lnTo>
                    <a:pt x="1064" y="2"/>
                  </a:lnTo>
                  <a:cubicBezTo>
                    <a:pt x="1043" y="1"/>
                    <a:pt x="1021" y="0"/>
                    <a:pt x="99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57"/>
            <p:cNvSpPr/>
            <p:nvPr/>
          </p:nvSpPr>
          <p:spPr>
            <a:xfrm>
              <a:off x="6553700" y="3393478"/>
              <a:ext cx="1337525" cy="532998"/>
            </a:xfrm>
            <a:custGeom>
              <a:rect b="b" l="l" r="r" t="t"/>
              <a:pathLst>
                <a:path extrusionOk="0" h="26227" w="65815">
                  <a:moveTo>
                    <a:pt x="0" y="1"/>
                  </a:moveTo>
                  <a:lnTo>
                    <a:pt x="4337" y="22216"/>
                  </a:lnTo>
                  <a:cubicBezTo>
                    <a:pt x="4570" y="22984"/>
                    <a:pt x="5304" y="23517"/>
                    <a:pt x="6105" y="23517"/>
                  </a:cubicBezTo>
                  <a:lnTo>
                    <a:pt x="57608" y="26219"/>
                  </a:lnTo>
                  <a:cubicBezTo>
                    <a:pt x="57662" y="26224"/>
                    <a:pt x="57716" y="26226"/>
                    <a:pt x="57770" y="26226"/>
                  </a:cubicBezTo>
                  <a:cubicBezTo>
                    <a:pt x="58510" y="26226"/>
                    <a:pt x="59199" y="25801"/>
                    <a:pt x="59510" y="25085"/>
                  </a:cubicBezTo>
                  <a:lnTo>
                    <a:pt x="65814" y="45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57"/>
            <p:cNvSpPr/>
            <p:nvPr/>
          </p:nvSpPr>
          <p:spPr>
            <a:xfrm>
              <a:off x="6539453" y="3312125"/>
              <a:ext cx="1380243" cy="615569"/>
            </a:xfrm>
            <a:custGeom>
              <a:rect b="b" l="l" r="r" t="t"/>
              <a:pathLst>
                <a:path extrusionOk="0" fill="none" h="30290" w="67917">
                  <a:moveTo>
                    <a:pt x="67783" y="4437"/>
                  </a:moveTo>
                  <a:lnTo>
                    <a:pt x="66548" y="8573"/>
                  </a:lnTo>
                  <a:lnTo>
                    <a:pt x="60211" y="29088"/>
                  </a:lnTo>
                  <a:cubicBezTo>
                    <a:pt x="59910" y="29855"/>
                    <a:pt x="59143" y="30289"/>
                    <a:pt x="58309" y="30222"/>
                  </a:cubicBezTo>
                  <a:lnTo>
                    <a:pt x="6839" y="27520"/>
                  </a:lnTo>
                  <a:cubicBezTo>
                    <a:pt x="6005" y="27520"/>
                    <a:pt x="5305" y="26987"/>
                    <a:pt x="5071" y="26219"/>
                  </a:cubicBezTo>
                  <a:lnTo>
                    <a:pt x="701" y="4004"/>
                  </a:lnTo>
                  <a:lnTo>
                    <a:pt x="101" y="901"/>
                  </a:lnTo>
                  <a:cubicBezTo>
                    <a:pt x="1" y="434"/>
                    <a:pt x="468" y="1"/>
                    <a:pt x="1068" y="34"/>
                  </a:cubicBezTo>
                  <a:lnTo>
                    <a:pt x="66882" y="3470"/>
                  </a:lnTo>
                  <a:cubicBezTo>
                    <a:pt x="67482" y="3503"/>
                    <a:pt x="67916" y="3970"/>
                    <a:pt x="67783" y="4437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57"/>
            <p:cNvSpPr/>
            <p:nvPr/>
          </p:nvSpPr>
          <p:spPr>
            <a:xfrm>
              <a:off x="6527260" y="3400774"/>
              <a:ext cx="1380223" cy="573013"/>
            </a:xfrm>
            <a:custGeom>
              <a:rect b="b" l="l" r="r" t="t"/>
              <a:pathLst>
                <a:path extrusionOk="0" h="28196" w="67916">
                  <a:moveTo>
                    <a:pt x="10014" y="0"/>
                  </a:moveTo>
                  <a:cubicBezTo>
                    <a:pt x="9569" y="0"/>
                    <a:pt x="9201" y="318"/>
                    <a:pt x="9140" y="776"/>
                  </a:cubicBezTo>
                  <a:lnTo>
                    <a:pt x="9140" y="1710"/>
                  </a:lnTo>
                  <a:lnTo>
                    <a:pt x="1068" y="1710"/>
                  </a:lnTo>
                  <a:cubicBezTo>
                    <a:pt x="468" y="1710"/>
                    <a:pt x="1" y="2143"/>
                    <a:pt x="101" y="2610"/>
                  </a:cubicBezTo>
                  <a:lnTo>
                    <a:pt x="6672" y="28195"/>
                  </a:lnTo>
                  <a:lnTo>
                    <a:pt x="61244" y="28195"/>
                  </a:lnTo>
                  <a:lnTo>
                    <a:pt x="67816" y="2610"/>
                  </a:lnTo>
                  <a:cubicBezTo>
                    <a:pt x="67916" y="2143"/>
                    <a:pt x="67482" y="1710"/>
                    <a:pt x="66848" y="1710"/>
                  </a:cubicBezTo>
                  <a:lnTo>
                    <a:pt x="22350" y="1710"/>
                  </a:lnTo>
                  <a:lnTo>
                    <a:pt x="21883" y="842"/>
                  </a:lnTo>
                  <a:cubicBezTo>
                    <a:pt x="21534" y="304"/>
                    <a:pt x="20975" y="6"/>
                    <a:pt x="20377" y="6"/>
                  </a:cubicBezTo>
                  <a:cubicBezTo>
                    <a:pt x="20345" y="6"/>
                    <a:pt x="20314" y="7"/>
                    <a:pt x="20282" y="8"/>
                  </a:cubicBezTo>
                  <a:lnTo>
                    <a:pt x="10141" y="8"/>
                  </a:lnTo>
                  <a:cubicBezTo>
                    <a:pt x="10098" y="3"/>
                    <a:pt x="10056" y="0"/>
                    <a:pt x="10014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57"/>
            <p:cNvSpPr/>
            <p:nvPr/>
          </p:nvSpPr>
          <p:spPr>
            <a:xfrm>
              <a:off x="6512343" y="3472108"/>
              <a:ext cx="1410056" cy="550496"/>
            </a:xfrm>
            <a:custGeom>
              <a:rect b="b" l="l" r="r" t="t"/>
              <a:pathLst>
                <a:path extrusionOk="0" h="27088" w="69384">
                  <a:moveTo>
                    <a:pt x="1101" y="1"/>
                  </a:moveTo>
                  <a:cubicBezTo>
                    <a:pt x="468" y="1"/>
                    <a:pt x="1" y="468"/>
                    <a:pt x="134" y="935"/>
                  </a:cubicBezTo>
                  <a:lnTo>
                    <a:pt x="6539" y="25886"/>
                  </a:lnTo>
                  <a:cubicBezTo>
                    <a:pt x="6739" y="26587"/>
                    <a:pt x="7506" y="27087"/>
                    <a:pt x="8440" y="27087"/>
                  </a:cubicBezTo>
                  <a:lnTo>
                    <a:pt x="60978" y="27087"/>
                  </a:lnTo>
                  <a:cubicBezTo>
                    <a:pt x="61878" y="27087"/>
                    <a:pt x="62679" y="26553"/>
                    <a:pt x="62846" y="25886"/>
                  </a:cubicBezTo>
                  <a:lnTo>
                    <a:pt x="69250" y="935"/>
                  </a:lnTo>
                  <a:cubicBezTo>
                    <a:pt x="69384" y="468"/>
                    <a:pt x="68917" y="1"/>
                    <a:pt x="68316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57"/>
            <p:cNvSpPr/>
            <p:nvPr/>
          </p:nvSpPr>
          <p:spPr>
            <a:xfrm>
              <a:off x="6513704" y="3524277"/>
              <a:ext cx="1407333" cy="572200"/>
            </a:xfrm>
            <a:custGeom>
              <a:rect b="b" l="l" r="r" t="t"/>
              <a:pathLst>
                <a:path extrusionOk="0" h="28156" w="69250">
                  <a:moveTo>
                    <a:pt x="10272" y="0"/>
                  </a:moveTo>
                  <a:cubicBezTo>
                    <a:pt x="9799" y="0"/>
                    <a:pt x="9371" y="326"/>
                    <a:pt x="9307" y="803"/>
                  </a:cubicBezTo>
                  <a:lnTo>
                    <a:pt x="9307" y="1704"/>
                  </a:lnTo>
                  <a:lnTo>
                    <a:pt x="1101" y="1704"/>
                  </a:lnTo>
                  <a:cubicBezTo>
                    <a:pt x="467" y="1704"/>
                    <a:pt x="0" y="2171"/>
                    <a:pt x="134" y="2638"/>
                  </a:cubicBezTo>
                  <a:lnTo>
                    <a:pt x="6839" y="28156"/>
                  </a:lnTo>
                  <a:lnTo>
                    <a:pt x="62445" y="28156"/>
                  </a:lnTo>
                  <a:lnTo>
                    <a:pt x="69116" y="2638"/>
                  </a:lnTo>
                  <a:cubicBezTo>
                    <a:pt x="69250" y="2137"/>
                    <a:pt x="68783" y="1704"/>
                    <a:pt x="68149" y="1704"/>
                  </a:cubicBezTo>
                  <a:lnTo>
                    <a:pt x="22783" y="1704"/>
                  </a:lnTo>
                  <a:lnTo>
                    <a:pt x="22283" y="836"/>
                  </a:lnTo>
                  <a:cubicBezTo>
                    <a:pt x="21933" y="327"/>
                    <a:pt x="21340" y="0"/>
                    <a:pt x="20736" y="0"/>
                  </a:cubicBezTo>
                  <a:cubicBezTo>
                    <a:pt x="20707" y="0"/>
                    <a:pt x="20678" y="1"/>
                    <a:pt x="20648" y="3"/>
                  </a:cubicBezTo>
                  <a:lnTo>
                    <a:pt x="10341" y="3"/>
                  </a:lnTo>
                  <a:cubicBezTo>
                    <a:pt x="10318" y="1"/>
                    <a:pt x="10295" y="0"/>
                    <a:pt x="10272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57"/>
            <p:cNvSpPr/>
            <p:nvPr/>
          </p:nvSpPr>
          <p:spPr>
            <a:xfrm>
              <a:off x="6498787" y="3596851"/>
              <a:ext cx="1437167" cy="548443"/>
            </a:xfrm>
            <a:custGeom>
              <a:rect b="b" l="l" r="r" t="t"/>
              <a:pathLst>
                <a:path extrusionOk="0" h="26987" w="70718">
                  <a:moveTo>
                    <a:pt x="1101" y="1"/>
                  </a:moveTo>
                  <a:cubicBezTo>
                    <a:pt x="468" y="1"/>
                    <a:pt x="1" y="434"/>
                    <a:pt x="134" y="935"/>
                  </a:cubicBezTo>
                  <a:lnTo>
                    <a:pt x="6672" y="25786"/>
                  </a:lnTo>
                  <a:cubicBezTo>
                    <a:pt x="6839" y="26486"/>
                    <a:pt x="7639" y="26987"/>
                    <a:pt x="8573" y="26987"/>
                  </a:cubicBezTo>
                  <a:lnTo>
                    <a:pt x="62145" y="26987"/>
                  </a:lnTo>
                  <a:cubicBezTo>
                    <a:pt x="63079" y="26987"/>
                    <a:pt x="63879" y="26486"/>
                    <a:pt x="64080" y="25786"/>
                  </a:cubicBezTo>
                  <a:lnTo>
                    <a:pt x="70584" y="935"/>
                  </a:lnTo>
                  <a:cubicBezTo>
                    <a:pt x="70718" y="434"/>
                    <a:pt x="70251" y="1"/>
                    <a:pt x="69617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57"/>
            <p:cNvSpPr/>
            <p:nvPr/>
          </p:nvSpPr>
          <p:spPr>
            <a:xfrm>
              <a:off x="6116450" y="3779209"/>
              <a:ext cx="2201841" cy="950443"/>
            </a:xfrm>
            <a:custGeom>
              <a:rect b="b" l="l" r="r" t="t"/>
              <a:pathLst>
                <a:path extrusionOk="0" h="46768" w="108345">
                  <a:moveTo>
                    <a:pt x="0" y="1"/>
                  </a:moveTo>
                  <a:lnTo>
                    <a:pt x="16479" y="46768"/>
                  </a:lnTo>
                  <a:lnTo>
                    <a:pt x="91866" y="46768"/>
                  </a:lnTo>
                  <a:lnTo>
                    <a:pt x="10834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57"/>
            <p:cNvSpPr/>
            <p:nvPr/>
          </p:nvSpPr>
          <p:spPr>
            <a:xfrm>
              <a:off x="6116450" y="3779209"/>
              <a:ext cx="2201841" cy="950443"/>
            </a:xfrm>
            <a:custGeom>
              <a:rect b="b" l="l" r="r" t="t"/>
              <a:pathLst>
                <a:path extrusionOk="0" h="46768" w="108345">
                  <a:moveTo>
                    <a:pt x="0" y="1"/>
                  </a:moveTo>
                  <a:lnTo>
                    <a:pt x="16479" y="46768"/>
                  </a:lnTo>
                  <a:lnTo>
                    <a:pt x="91866" y="46768"/>
                  </a:lnTo>
                  <a:lnTo>
                    <a:pt x="10834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57"/>
            <p:cNvSpPr/>
            <p:nvPr/>
          </p:nvSpPr>
          <p:spPr>
            <a:xfrm>
              <a:off x="6116450" y="3779209"/>
              <a:ext cx="2201841" cy="950443"/>
            </a:xfrm>
            <a:custGeom>
              <a:rect b="b" l="l" r="r" t="t"/>
              <a:pathLst>
                <a:path extrusionOk="0" fill="none" h="46768" w="108345">
                  <a:moveTo>
                    <a:pt x="91866" y="46768"/>
                  </a:moveTo>
                  <a:lnTo>
                    <a:pt x="16479" y="46768"/>
                  </a:lnTo>
                  <a:lnTo>
                    <a:pt x="0" y="1"/>
                  </a:lnTo>
                  <a:lnTo>
                    <a:pt x="108344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57"/>
            <p:cNvSpPr/>
            <p:nvPr/>
          </p:nvSpPr>
          <p:spPr>
            <a:xfrm>
              <a:off x="6116450" y="3653796"/>
              <a:ext cx="2201841" cy="125430"/>
            </a:xfrm>
            <a:custGeom>
              <a:rect b="b" l="l" r="r" t="t"/>
              <a:pathLst>
                <a:path extrusionOk="0" h="6172" w="108345">
                  <a:moveTo>
                    <a:pt x="1434" y="1"/>
                  </a:moveTo>
                  <a:lnTo>
                    <a:pt x="0" y="6172"/>
                  </a:lnTo>
                  <a:lnTo>
                    <a:pt x="108344" y="6172"/>
                  </a:lnTo>
                  <a:lnTo>
                    <a:pt x="106910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57"/>
            <p:cNvSpPr/>
            <p:nvPr/>
          </p:nvSpPr>
          <p:spPr>
            <a:xfrm>
              <a:off x="6664196" y="4214448"/>
              <a:ext cx="1106357" cy="203388"/>
            </a:xfrm>
            <a:custGeom>
              <a:rect b="b" l="l" r="r" t="t"/>
              <a:pathLst>
                <a:path extrusionOk="0" h="10008" w="54440">
                  <a:moveTo>
                    <a:pt x="1068" y="0"/>
                  </a:moveTo>
                  <a:lnTo>
                    <a:pt x="1" y="10007"/>
                  </a:lnTo>
                  <a:lnTo>
                    <a:pt x="54440" y="10007"/>
                  </a:lnTo>
                  <a:lnTo>
                    <a:pt x="53372" y="0"/>
                  </a:lnTo>
                  <a:lnTo>
                    <a:pt x="50970" y="0"/>
                  </a:lnTo>
                  <a:lnTo>
                    <a:pt x="51671" y="7139"/>
                  </a:lnTo>
                  <a:lnTo>
                    <a:pt x="2769" y="713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57"/>
            <p:cNvSpPr/>
            <p:nvPr/>
          </p:nvSpPr>
          <p:spPr>
            <a:xfrm>
              <a:off x="6664196" y="4417821"/>
              <a:ext cx="1106357" cy="46112"/>
            </a:xfrm>
            <a:custGeom>
              <a:rect b="b" l="l" r="r" t="t"/>
              <a:pathLst>
                <a:path extrusionOk="0" h="2269" w="54440">
                  <a:moveTo>
                    <a:pt x="1" y="0"/>
                  </a:moveTo>
                  <a:lnTo>
                    <a:pt x="434" y="2269"/>
                  </a:lnTo>
                  <a:lnTo>
                    <a:pt x="54006" y="2269"/>
                  </a:lnTo>
                  <a:lnTo>
                    <a:pt x="54440" y="0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57"/>
            <p:cNvSpPr/>
            <p:nvPr/>
          </p:nvSpPr>
          <p:spPr>
            <a:xfrm>
              <a:off x="7693272" y="4214448"/>
              <a:ext cx="21034" cy="145082"/>
            </a:xfrm>
            <a:custGeom>
              <a:rect b="b" l="l" r="r" t="t"/>
              <a:pathLst>
                <a:path extrusionOk="0" h="7139" w="1035">
                  <a:moveTo>
                    <a:pt x="334" y="0"/>
                  </a:moveTo>
                  <a:lnTo>
                    <a:pt x="1" y="2669"/>
                  </a:lnTo>
                  <a:lnTo>
                    <a:pt x="334" y="7139"/>
                  </a:lnTo>
                  <a:lnTo>
                    <a:pt x="1035" y="7139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57"/>
            <p:cNvSpPr/>
            <p:nvPr/>
          </p:nvSpPr>
          <p:spPr>
            <a:xfrm>
              <a:off x="6720470" y="4214448"/>
              <a:ext cx="21034" cy="145082"/>
            </a:xfrm>
            <a:custGeom>
              <a:rect b="b" l="l" r="r" t="t"/>
              <a:pathLst>
                <a:path extrusionOk="0" h="7139" w="1035">
                  <a:moveTo>
                    <a:pt x="701" y="0"/>
                  </a:moveTo>
                  <a:lnTo>
                    <a:pt x="0" y="7139"/>
                  </a:lnTo>
                  <a:lnTo>
                    <a:pt x="701" y="7139"/>
                  </a:lnTo>
                  <a:lnTo>
                    <a:pt x="1034" y="2669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57"/>
            <p:cNvSpPr/>
            <p:nvPr/>
          </p:nvSpPr>
          <p:spPr>
            <a:xfrm>
              <a:off x="6826902" y="3940554"/>
              <a:ext cx="780953" cy="172213"/>
            </a:xfrm>
            <a:custGeom>
              <a:rect b="b" l="l" r="r" t="t"/>
              <a:pathLst>
                <a:path extrusionOk="0" h="8474" w="38428">
                  <a:moveTo>
                    <a:pt x="0" y="1"/>
                  </a:moveTo>
                  <a:lnTo>
                    <a:pt x="1668" y="8474"/>
                  </a:lnTo>
                  <a:lnTo>
                    <a:pt x="36760" y="8474"/>
                  </a:lnTo>
                  <a:lnTo>
                    <a:pt x="38428" y="1"/>
                  </a:lnTo>
                  <a:close/>
                </a:path>
              </a:pathLst>
            </a:custGeom>
            <a:gradFill>
              <a:gsLst>
                <a:gs pos="0">
                  <a:srgbClr val="D52B1E"/>
                </a:gs>
                <a:gs pos="55000">
                  <a:srgbClr val="005A9C"/>
                </a:gs>
                <a:gs pos="100000">
                  <a:srgbClr val="EFF1F3"/>
                </a:gs>
                <a:gs pos="100000">
                  <a:schemeClr val="accent2"/>
                </a:gs>
              </a:gsLst>
              <a:lin ang="5400700" scaled="0"/>
            </a:gra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57"/>
            <p:cNvSpPr/>
            <p:nvPr/>
          </p:nvSpPr>
          <p:spPr>
            <a:xfrm>
              <a:off x="6847916" y="2380984"/>
              <a:ext cx="1264974" cy="714214"/>
            </a:xfrm>
            <a:custGeom>
              <a:rect b="b" l="l" r="r" t="t"/>
              <a:pathLst>
                <a:path extrusionOk="0" h="35144" w="62245">
                  <a:moveTo>
                    <a:pt x="9373" y="0"/>
                  </a:moveTo>
                  <a:cubicBezTo>
                    <a:pt x="8966" y="0"/>
                    <a:pt x="8595" y="308"/>
                    <a:pt x="8507" y="719"/>
                  </a:cubicBezTo>
                  <a:lnTo>
                    <a:pt x="8406" y="1653"/>
                  </a:lnTo>
                  <a:lnTo>
                    <a:pt x="1001" y="719"/>
                  </a:lnTo>
                  <a:cubicBezTo>
                    <a:pt x="935" y="702"/>
                    <a:pt x="870" y="694"/>
                    <a:pt x="807" y="694"/>
                  </a:cubicBezTo>
                  <a:cubicBezTo>
                    <a:pt x="359" y="694"/>
                    <a:pt x="0" y="1085"/>
                    <a:pt x="0" y="1553"/>
                  </a:cubicBezTo>
                  <a:lnTo>
                    <a:pt x="2636" y="28705"/>
                  </a:lnTo>
                  <a:lnTo>
                    <a:pt x="52671" y="35143"/>
                  </a:lnTo>
                  <a:lnTo>
                    <a:pt x="62111" y="9558"/>
                  </a:lnTo>
                  <a:cubicBezTo>
                    <a:pt x="62245" y="9025"/>
                    <a:pt x="61878" y="8524"/>
                    <a:pt x="61344" y="8491"/>
                  </a:cubicBezTo>
                  <a:lnTo>
                    <a:pt x="20515" y="3221"/>
                  </a:lnTo>
                  <a:lnTo>
                    <a:pt x="20182" y="2253"/>
                  </a:lnTo>
                  <a:cubicBezTo>
                    <a:pt x="19948" y="1686"/>
                    <a:pt x="19448" y="1286"/>
                    <a:pt x="18814" y="1219"/>
                  </a:cubicBezTo>
                  <a:lnTo>
                    <a:pt x="9541" y="18"/>
                  </a:lnTo>
                  <a:cubicBezTo>
                    <a:pt x="9484" y="6"/>
                    <a:pt x="9428" y="0"/>
                    <a:pt x="937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57"/>
            <p:cNvSpPr/>
            <p:nvPr/>
          </p:nvSpPr>
          <p:spPr>
            <a:xfrm>
              <a:off x="6847916" y="2380984"/>
              <a:ext cx="1264974" cy="714214"/>
            </a:xfrm>
            <a:custGeom>
              <a:rect b="b" l="l" r="r" t="t"/>
              <a:pathLst>
                <a:path extrusionOk="0" h="35144" w="62245">
                  <a:moveTo>
                    <a:pt x="9373" y="0"/>
                  </a:moveTo>
                  <a:cubicBezTo>
                    <a:pt x="8966" y="0"/>
                    <a:pt x="8595" y="308"/>
                    <a:pt x="8507" y="719"/>
                  </a:cubicBezTo>
                  <a:lnTo>
                    <a:pt x="8406" y="1653"/>
                  </a:lnTo>
                  <a:lnTo>
                    <a:pt x="1001" y="719"/>
                  </a:lnTo>
                  <a:cubicBezTo>
                    <a:pt x="935" y="702"/>
                    <a:pt x="870" y="694"/>
                    <a:pt x="807" y="694"/>
                  </a:cubicBezTo>
                  <a:cubicBezTo>
                    <a:pt x="359" y="694"/>
                    <a:pt x="0" y="1085"/>
                    <a:pt x="0" y="1553"/>
                  </a:cubicBezTo>
                  <a:lnTo>
                    <a:pt x="2636" y="28705"/>
                  </a:lnTo>
                  <a:lnTo>
                    <a:pt x="52671" y="35143"/>
                  </a:lnTo>
                  <a:lnTo>
                    <a:pt x="62111" y="9558"/>
                  </a:lnTo>
                  <a:cubicBezTo>
                    <a:pt x="62245" y="9025"/>
                    <a:pt x="61878" y="8524"/>
                    <a:pt x="61344" y="8491"/>
                  </a:cubicBezTo>
                  <a:lnTo>
                    <a:pt x="20515" y="3221"/>
                  </a:lnTo>
                  <a:lnTo>
                    <a:pt x="20182" y="2253"/>
                  </a:lnTo>
                  <a:cubicBezTo>
                    <a:pt x="19948" y="1686"/>
                    <a:pt x="19448" y="1286"/>
                    <a:pt x="18814" y="1219"/>
                  </a:cubicBezTo>
                  <a:lnTo>
                    <a:pt x="9541" y="18"/>
                  </a:lnTo>
                  <a:cubicBezTo>
                    <a:pt x="9484" y="6"/>
                    <a:pt x="9428" y="0"/>
                    <a:pt x="937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57"/>
            <p:cNvSpPr/>
            <p:nvPr/>
          </p:nvSpPr>
          <p:spPr>
            <a:xfrm>
              <a:off x="6847916" y="2379317"/>
              <a:ext cx="1264974" cy="715880"/>
            </a:xfrm>
            <a:custGeom>
              <a:rect b="b" l="l" r="r" t="t"/>
              <a:pathLst>
                <a:path extrusionOk="0" fill="none" h="35226" w="62245">
                  <a:moveTo>
                    <a:pt x="20515" y="3303"/>
                  </a:moveTo>
                  <a:lnTo>
                    <a:pt x="20182" y="2335"/>
                  </a:lnTo>
                  <a:cubicBezTo>
                    <a:pt x="19948" y="1768"/>
                    <a:pt x="19448" y="1368"/>
                    <a:pt x="18814" y="1301"/>
                  </a:cubicBezTo>
                  <a:lnTo>
                    <a:pt x="9541" y="100"/>
                  </a:lnTo>
                  <a:cubicBezTo>
                    <a:pt x="9074" y="0"/>
                    <a:pt x="8607" y="334"/>
                    <a:pt x="8507" y="801"/>
                  </a:cubicBezTo>
                  <a:lnTo>
                    <a:pt x="8406" y="1735"/>
                  </a:lnTo>
                  <a:lnTo>
                    <a:pt x="1001" y="801"/>
                  </a:lnTo>
                  <a:cubicBezTo>
                    <a:pt x="467" y="667"/>
                    <a:pt x="0" y="1101"/>
                    <a:pt x="0" y="1635"/>
                  </a:cubicBezTo>
                  <a:lnTo>
                    <a:pt x="2636" y="28787"/>
                  </a:lnTo>
                  <a:lnTo>
                    <a:pt x="52671" y="35225"/>
                  </a:lnTo>
                  <a:lnTo>
                    <a:pt x="62111" y="9640"/>
                  </a:lnTo>
                  <a:cubicBezTo>
                    <a:pt x="62245" y="9107"/>
                    <a:pt x="61878" y="8606"/>
                    <a:pt x="61344" y="8573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57"/>
            <p:cNvSpPr/>
            <p:nvPr/>
          </p:nvSpPr>
          <p:spPr>
            <a:xfrm>
              <a:off x="6830357" y="2423052"/>
              <a:ext cx="1292023" cy="711958"/>
            </a:xfrm>
            <a:custGeom>
              <a:rect b="b" l="l" r="r" t="t"/>
              <a:pathLst>
                <a:path extrusionOk="0" h="35033" w="63576">
                  <a:moveTo>
                    <a:pt x="866" y="1"/>
                  </a:moveTo>
                  <a:cubicBezTo>
                    <a:pt x="399" y="1"/>
                    <a:pt x="1" y="372"/>
                    <a:pt x="31" y="850"/>
                  </a:cubicBezTo>
                  <a:lnTo>
                    <a:pt x="2599" y="27336"/>
                  </a:lnTo>
                  <a:cubicBezTo>
                    <a:pt x="2699" y="28103"/>
                    <a:pt x="3333" y="28704"/>
                    <a:pt x="4133" y="28804"/>
                  </a:cubicBezTo>
                  <a:lnTo>
                    <a:pt x="52368" y="35008"/>
                  </a:lnTo>
                  <a:cubicBezTo>
                    <a:pt x="52461" y="35024"/>
                    <a:pt x="52555" y="35032"/>
                    <a:pt x="52648" y="35032"/>
                  </a:cubicBezTo>
                  <a:cubicBezTo>
                    <a:pt x="53322" y="35032"/>
                    <a:pt x="53972" y="34623"/>
                    <a:pt x="54236" y="34007"/>
                  </a:cubicBezTo>
                  <a:lnTo>
                    <a:pt x="54903" y="32206"/>
                  </a:lnTo>
                  <a:lnTo>
                    <a:pt x="63442" y="9023"/>
                  </a:lnTo>
                  <a:cubicBezTo>
                    <a:pt x="63576" y="8489"/>
                    <a:pt x="63209" y="7989"/>
                    <a:pt x="62675" y="7955"/>
                  </a:cubicBezTo>
                  <a:lnTo>
                    <a:pt x="42061" y="5320"/>
                  </a:lnTo>
                  <a:lnTo>
                    <a:pt x="1031" y="16"/>
                  </a:lnTo>
                  <a:cubicBezTo>
                    <a:pt x="976" y="6"/>
                    <a:pt x="921" y="1"/>
                    <a:pt x="866" y="1"/>
                  </a:cubicBezTo>
                  <a:close/>
                </a:path>
              </a:pathLst>
            </a:custGeom>
            <a:gradFill>
              <a:gsLst>
                <a:gs pos="0">
                  <a:srgbClr val="D52B1E"/>
                </a:gs>
                <a:gs pos="55000">
                  <a:srgbClr val="005A9C"/>
                </a:gs>
                <a:gs pos="100000">
                  <a:srgbClr val="EFF1F3"/>
                </a:gs>
                <a:gs pos="100000">
                  <a:schemeClr val="accent2"/>
                </a:gs>
              </a:gsLst>
              <a:lin ang="540070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57"/>
            <p:cNvSpPr/>
            <p:nvPr/>
          </p:nvSpPr>
          <p:spPr>
            <a:xfrm>
              <a:off x="7489900" y="2531171"/>
              <a:ext cx="632497" cy="546411"/>
            </a:xfrm>
            <a:custGeom>
              <a:rect b="b" l="l" r="r" t="t"/>
              <a:pathLst>
                <a:path extrusionOk="0" h="26887" w="31123">
                  <a:moveTo>
                    <a:pt x="9608" y="0"/>
                  </a:moveTo>
                  <a:cubicBezTo>
                    <a:pt x="9407" y="1435"/>
                    <a:pt x="9141" y="3669"/>
                    <a:pt x="9307" y="4370"/>
                  </a:cubicBezTo>
                  <a:cubicBezTo>
                    <a:pt x="9307" y="4370"/>
                    <a:pt x="1" y="8740"/>
                    <a:pt x="1802" y="13743"/>
                  </a:cubicBezTo>
                  <a:cubicBezTo>
                    <a:pt x="1802" y="13743"/>
                    <a:pt x="3003" y="15745"/>
                    <a:pt x="4971" y="16112"/>
                  </a:cubicBezTo>
                  <a:cubicBezTo>
                    <a:pt x="6939" y="16445"/>
                    <a:pt x="14044" y="17579"/>
                    <a:pt x="15145" y="19748"/>
                  </a:cubicBezTo>
                  <a:cubicBezTo>
                    <a:pt x="16179" y="21682"/>
                    <a:pt x="16412" y="25452"/>
                    <a:pt x="22450" y="26886"/>
                  </a:cubicBezTo>
                  <a:lnTo>
                    <a:pt x="30989" y="3703"/>
                  </a:lnTo>
                  <a:cubicBezTo>
                    <a:pt x="31123" y="3169"/>
                    <a:pt x="30756" y="2669"/>
                    <a:pt x="30222" y="2635"/>
                  </a:cubicBezTo>
                  <a:lnTo>
                    <a:pt x="9608" y="0"/>
                  </a:lnTo>
                  <a:close/>
                </a:path>
              </a:pathLst>
            </a:custGeom>
            <a:gradFill>
              <a:gsLst>
                <a:gs pos="0">
                  <a:srgbClr val="D52B1E"/>
                </a:gs>
                <a:gs pos="55000">
                  <a:srgbClr val="005A9C"/>
                </a:gs>
                <a:gs pos="100000">
                  <a:srgbClr val="EFF1F3"/>
                </a:gs>
                <a:gs pos="100000">
                  <a:schemeClr val="accent2"/>
                </a:gs>
              </a:gsLst>
              <a:lin ang="540070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57"/>
            <p:cNvSpPr/>
            <p:nvPr/>
          </p:nvSpPr>
          <p:spPr>
            <a:xfrm>
              <a:off x="6830296" y="2421345"/>
              <a:ext cx="1292084" cy="715880"/>
            </a:xfrm>
            <a:custGeom>
              <a:rect b="b" l="l" r="r" t="t"/>
              <a:pathLst>
                <a:path extrusionOk="0" fill="none" h="35226" w="63579">
                  <a:moveTo>
                    <a:pt x="63445" y="9107"/>
                  </a:moveTo>
                  <a:lnTo>
                    <a:pt x="54906" y="32290"/>
                  </a:lnTo>
                  <a:lnTo>
                    <a:pt x="54239" y="34091"/>
                  </a:lnTo>
                  <a:cubicBezTo>
                    <a:pt x="53939" y="34792"/>
                    <a:pt x="53138" y="35226"/>
                    <a:pt x="52371" y="35092"/>
                  </a:cubicBezTo>
                  <a:lnTo>
                    <a:pt x="4136" y="28888"/>
                  </a:lnTo>
                  <a:cubicBezTo>
                    <a:pt x="3336" y="28788"/>
                    <a:pt x="2702" y="28187"/>
                    <a:pt x="2602" y="27420"/>
                  </a:cubicBezTo>
                  <a:lnTo>
                    <a:pt x="34" y="934"/>
                  </a:lnTo>
                  <a:cubicBezTo>
                    <a:pt x="0" y="401"/>
                    <a:pt x="501" y="0"/>
                    <a:pt x="1034" y="100"/>
                  </a:cubicBezTo>
                  <a:lnTo>
                    <a:pt x="42064" y="5404"/>
                  </a:lnTo>
                  <a:lnTo>
                    <a:pt x="62678" y="8039"/>
                  </a:lnTo>
                  <a:cubicBezTo>
                    <a:pt x="63212" y="8073"/>
                    <a:pt x="63579" y="8573"/>
                    <a:pt x="63445" y="9107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57"/>
            <p:cNvSpPr/>
            <p:nvPr/>
          </p:nvSpPr>
          <p:spPr>
            <a:xfrm>
              <a:off x="7015357" y="2585393"/>
              <a:ext cx="147806" cy="348470"/>
            </a:xfrm>
            <a:custGeom>
              <a:rect b="b" l="l" r="r" t="t"/>
              <a:pathLst>
                <a:path extrusionOk="0" h="17147" w="7273">
                  <a:moveTo>
                    <a:pt x="1" y="1"/>
                  </a:moveTo>
                  <a:lnTo>
                    <a:pt x="634" y="16379"/>
                  </a:lnTo>
                  <a:lnTo>
                    <a:pt x="6572" y="17146"/>
                  </a:lnTo>
                  <a:lnTo>
                    <a:pt x="7273" y="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57"/>
            <p:cNvSpPr/>
            <p:nvPr/>
          </p:nvSpPr>
          <p:spPr>
            <a:xfrm>
              <a:off x="7058076" y="2634209"/>
              <a:ext cx="46112" cy="259661"/>
            </a:xfrm>
            <a:custGeom>
              <a:rect b="b" l="l" r="r" t="t"/>
              <a:pathLst>
                <a:path extrusionOk="0" fill="none" h="12777" w="2269">
                  <a:moveTo>
                    <a:pt x="1501" y="12776"/>
                  </a:moveTo>
                  <a:cubicBezTo>
                    <a:pt x="1668" y="12176"/>
                    <a:pt x="1568" y="11575"/>
                    <a:pt x="1234" y="11075"/>
                  </a:cubicBezTo>
                  <a:cubicBezTo>
                    <a:pt x="867" y="10575"/>
                    <a:pt x="467" y="10108"/>
                    <a:pt x="0" y="9741"/>
                  </a:cubicBezTo>
                  <a:cubicBezTo>
                    <a:pt x="701" y="10141"/>
                    <a:pt x="1468" y="10375"/>
                    <a:pt x="2268" y="10475"/>
                  </a:cubicBezTo>
                  <a:cubicBezTo>
                    <a:pt x="2268" y="9641"/>
                    <a:pt x="1435" y="9040"/>
                    <a:pt x="701" y="8573"/>
                  </a:cubicBezTo>
                  <a:cubicBezTo>
                    <a:pt x="1034" y="8440"/>
                    <a:pt x="1401" y="8473"/>
                    <a:pt x="1701" y="8673"/>
                  </a:cubicBezTo>
                  <a:cubicBezTo>
                    <a:pt x="1735" y="8373"/>
                    <a:pt x="1635" y="8140"/>
                    <a:pt x="1435" y="7940"/>
                  </a:cubicBezTo>
                  <a:cubicBezTo>
                    <a:pt x="1501" y="8040"/>
                    <a:pt x="1668" y="7906"/>
                    <a:pt x="1635" y="7806"/>
                  </a:cubicBezTo>
                  <a:cubicBezTo>
                    <a:pt x="1635" y="7673"/>
                    <a:pt x="1568" y="7573"/>
                    <a:pt x="1501" y="7473"/>
                  </a:cubicBezTo>
                  <a:cubicBezTo>
                    <a:pt x="1401" y="7206"/>
                    <a:pt x="1334" y="6939"/>
                    <a:pt x="1368" y="6672"/>
                  </a:cubicBezTo>
                  <a:cubicBezTo>
                    <a:pt x="1368" y="5671"/>
                    <a:pt x="1401" y="4704"/>
                    <a:pt x="1401" y="3736"/>
                  </a:cubicBezTo>
                  <a:cubicBezTo>
                    <a:pt x="1435" y="3903"/>
                    <a:pt x="1568" y="4037"/>
                    <a:pt x="1768" y="4103"/>
                  </a:cubicBezTo>
                  <a:cubicBezTo>
                    <a:pt x="1768" y="3703"/>
                    <a:pt x="1701" y="3336"/>
                    <a:pt x="1668" y="2936"/>
                  </a:cubicBezTo>
                  <a:cubicBezTo>
                    <a:pt x="1568" y="1969"/>
                    <a:pt x="1501" y="968"/>
                    <a:pt x="1401" y="0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57"/>
            <p:cNvSpPr/>
            <p:nvPr/>
          </p:nvSpPr>
          <p:spPr>
            <a:xfrm>
              <a:off x="7518636" y="2314974"/>
              <a:ext cx="1625373" cy="1353052"/>
            </a:xfrm>
            <a:custGeom>
              <a:rect b="b" l="l" r="r" t="t"/>
              <a:pathLst>
                <a:path extrusionOk="0" h="66579" w="79979">
                  <a:moveTo>
                    <a:pt x="17749" y="1"/>
                  </a:moveTo>
                  <a:cubicBezTo>
                    <a:pt x="17046" y="1"/>
                    <a:pt x="15245" y="610"/>
                    <a:pt x="12530" y="2499"/>
                  </a:cubicBezTo>
                  <a:cubicBezTo>
                    <a:pt x="9494" y="4634"/>
                    <a:pt x="6359" y="5301"/>
                    <a:pt x="5692" y="6002"/>
                  </a:cubicBezTo>
                  <a:cubicBezTo>
                    <a:pt x="5025" y="6702"/>
                    <a:pt x="4624" y="8603"/>
                    <a:pt x="4624" y="8603"/>
                  </a:cubicBezTo>
                  <a:cubicBezTo>
                    <a:pt x="4861" y="8581"/>
                    <a:pt x="5097" y="8571"/>
                    <a:pt x="5332" y="8571"/>
                  </a:cubicBezTo>
                  <a:cubicBezTo>
                    <a:pt x="6161" y="8571"/>
                    <a:pt x="6981" y="8703"/>
                    <a:pt x="7760" y="8937"/>
                  </a:cubicBezTo>
                  <a:cubicBezTo>
                    <a:pt x="9061" y="9437"/>
                    <a:pt x="12530" y="10905"/>
                    <a:pt x="12530" y="10905"/>
                  </a:cubicBezTo>
                  <a:cubicBezTo>
                    <a:pt x="12530" y="10905"/>
                    <a:pt x="12363" y="15108"/>
                    <a:pt x="12864" y="16843"/>
                  </a:cubicBezTo>
                  <a:cubicBezTo>
                    <a:pt x="12864" y="16843"/>
                    <a:pt x="10510" y="17851"/>
                    <a:pt x="9288" y="17851"/>
                  </a:cubicBezTo>
                  <a:cubicBezTo>
                    <a:pt x="9069" y="17851"/>
                    <a:pt x="8887" y="17819"/>
                    <a:pt x="8761" y="17743"/>
                  </a:cubicBezTo>
                  <a:cubicBezTo>
                    <a:pt x="8657" y="17685"/>
                    <a:pt x="8468" y="17657"/>
                    <a:pt x="8216" y="17657"/>
                  </a:cubicBezTo>
                  <a:cubicBezTo>
                    <a:pt x="6447" y="17657"/>
                    <a:pt x="1552" y="19044"/>
                    <a:pt x="822" y="21146"/>
                  </a:cubicBezTo>
                  <a:cubicBezTo>
                    <a:pt x="0" y="23478"/>
                    <a:pt x="150" y="25584"/>
                    <a:pt x="2129" y="25584"/>
                  </a:cubicBezTo>
                  <a:cubicBezTo>
                    <a:pt x="2160" y="25584"/>
                    <a:pt x="2191" y="25583"/>
                    <a:pt x="2223" y="25582"/>
                  </a:cubicBezTo>
                  <a:cubicBezTo>
                    <a:pt x="3557" y="25539"/>
                    <a:pt x="5433" y="25329"/>
                    <a:pt x="6955" y="25329"/>
                  </a:cubicBezTo>
                  <a:cubicBezTo>
                    <a:pt x="7791" y="25329"/>
                    <a:pt x="8521" y="25393"/>
                    <a:pt x="8994" y="25582"/>
                  </a:cubicBezTo>
                  <a:cubicBezTo>
                    <a:pt x="10295" y="26083"/>
                    <a:pt x="12296" y="25415"/>
                    <a:pt x="13697" y="26316"/>
                  </a:cubicBezTo>
                  <a:cubicBezTo>
                    <a:pt x="15080" y="27238"/>
                    <a:pt x="21208" y="29720"/>
                    <a:pt x="25889" y="29720"/>
                  </a:cubicBezTo>
                  <a:cubicBezTo>
                    <a:pt x="25951" y="29720"/>
                    <a:pt x="26012" y="29719"/>
                    <a:pt x="26073" y="29719"/>
                  </a:cubicBezTo>
                  <a:cubicBezTo>
                    <a:pt x="26329" y="29713"/>
                    <a:pt x="26574" y="29710"/>
                    <a:pt x="26806" y="29710"/>
                  </a:cubicBezTo>
                  <a:cubicBezTo>
                    <a:pt x="30840" y="29710"/>
                    <a:pt x="31407" y="30516"/>
                    <a:pt x="32511" y="31620"/>
                  </a:cubicBezTo>
                  <a:cubicBezTo>
                    <a:pt x="33645" y="32754"/>
                    <a:pt x="35213" y="32687"/>
                    <a:pt x="37381" y="34589"/>
                  </a:cubicBezTo>
                  <a:cubicBezTo>
                    <a:pt x="39516" y="36490"/>
                    <a:pt x="73173" y="66578"/>
                    <a:pt x="73173" y="66578"/>
                  </a:cubicBezTo>
                  <a:cubicBezTo>
                    <a:pt x="79978" y="51467"/>
                    <a:pt x="75675" y="34589"/>
                    <a:pt x="75675" y="34589"/>
                  </a:cubicBezTo>
                  <a:cubicBezTo>
                    <a:pt x="75675" y="34589"/>
                    <a:pt x="48322" y="19911"/>
                    <a:pt x="47588" y="18410"/>
                  </a:cubicBezTo>
                  <a:cubicBezTo>
                    <a:pt x="46854" y="16943"/>
                    <a:pt x="44853" y="15842"/>
                    <a:pt x="44853" y="15842"/>
                  </a:cubicBezTo>
                  <a:cubicBezTo>
                    <a:pt x="44853" y="15842"/>
                    <a:pt x="44786" y="13040"/>
                    <a:pt x="44019" y="11906"/>
                  </a:cubicBezTo>
                  <a:cubicBezTo>
                    <a:pt x="43285" y="10738"/>
                    <a:pt x="41651" y="7202"/>
                    <a:pt x="40083" y="6435"/>
                  </a:cubicBezTo>
                  <a:cubicBezTo>
                    <a:pt x="39082" y="6002"/>
                    <a:pt x="38082" y="5668"/>
                    <a:pt x="37014" y="5468"/>
                  </a:cubicBezTo>
                  <a:cubicBezTo>
                    <a:pt x="37014" y="5468"/>
                    <a:pt x="34512" y="3633"/>
                    <a:pt x="33879" y="3633"/>
                  </a:cubicBezTo>
                  <a:cubicBezTo>
                    <a:pt x="32478" y="3633"/>
                    <a:pt x="32144" y="3400"/>
                    <a:pt x="31077" y="3166"/>
                  </a:cubicBezTo>
                  <a:cubicBezTo>
                    <a:pt x="30009" y="2899"/>
                    <a:pt x="27607" y="865"/>
                    <a:pt x="26306" y="598"/>
                  </a:cubicBezTo>
                  <a:cubicBezTo>
                    <a:pt x="26122" y="561"/>
                    <a:pt x="25939" y="545"/>
                    <a:pt x="25757" y="545"/>
                  </a:cubicBezTo>
                  <a:cubicBezTo>
                    <a:pt x="24620" y="545"/>
                    <a:pt x="23542" y="1165"/>
                    <a:pt x="22737" y="1165"/>
                  </a:cubicBezTo>
                  <a:cubicBezTo>
                    <a:pt x="21837" y="1165"/>
                    <a:pt x="18434" y="197"/>
                    <a:pt x="17967" y="31"/>
                  </a:cubicBezTo>
                  <a:cubicBezTo>
                    <a:pt x="17913" y="11"/>
                    <a:pt x="17840" y="1"/>
                    <a:pt x="1774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57"/>
            <p:cNvSpPr/>
            <p:nvPr/>
          </p:nvSpPr>
          <p:spPr>
            <a:xfrm>
              <a:off x="8853878" y="2907412"/>
              <a:ext cx="20" cy="2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57"/>
            <p:cNvSpPr/>
            <p:nvPr/>
          </p:nvSpPr>
          <p:spPr>
            <a:xfrm>
              <a:off x="7773954" y="2461341"/>
              <a:ext cx="7479" cy="75275"/>
            </a:xfrm>
            <a:custGeom>
              <a:rect b="b" l="l" r="r" t="t"/>
              <a:pathLst>
                <a:path extrusionOk="0" fill="none" h="3704" w="368">
                  <a:moveTo>
                    <a:pt x="0" y="3703"/>
                  </a:moveTo>
                  <a:cubicBezTo>
                    <a:pt x="0" y="3703"/>
                    <a:pt x="367" y="467"/>
                    <a:pt x="0" y="0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57"/>
            <p:cNvSpPr/>
            <p:nvPr/>
          </p:nvSpPr>
          <p:spPr>
            <a:xfrm>
              <a:off x="7980720" y="2375253"/>
              <a:ext cx="122707" cy="102364"/>
            </a:xfrm>
            <a:custGeom>
              <a:rect b="b" l="l" r="r" t="t"/>
              <a:pathLst>
                <a:path extrusionOk="0" fill="none" h="5037" w="6038">
                  <a:moveTo>
                    <a:pt x="0" y="0"/>
                  </a:moveTo>
                  <a:cubicBezTo>
                    <a:pt x="0" y="0"/>
                    <a:pt x="5604" y="4737"/>
                    <a:pt x="6038" y="5037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57"/>
            <p:cNvSpPr/>
            <p:nvPr/>
          </p:nvSpPr>
          <p:spPr>
            <a:xfrm>
              <a:off x="8087823" y="2342695"/>
              <a:ext cx="183065" cy="147806"/>
            </a:xfrm>
            <a:custGeom>
              <a:rect b="b" l="l" r="r" t="t"/>
              <a:pathLst>
                <a:path extrusionOk="0" fill="none" h="7273" w="9008">
                  <a:moveTo>
                    <a:pt x="1" y="1"/>
                  </a:moveTo>
                  <a:cubicBezTo>
                    <a:pt x="768" y="468"/>
                    <a:pt x="6972" y="6005"/>
                    <a:pt x="9007" y="7273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57"/>
            <p:cNvSpPr/>
            <p:nvPr/>
          </p:nvSpPr>
          <p:spPr>
            <a:xfrm>
              <a:off x="8382730" y="2601672"/>
              <a:ext cx="48144" cy="35260"/>
            </a:xfrm>
            <a:custGeom>
              <a:rect b="b" l="l" r="r" t="t"/>
              <a:pathLst>
                <a:path extrusionOk="0" fill="none" h="1735" w="2369">
                  <a:moveTo>
                    <a:pt x="2368" y="1735"/>
                  </a:moveTo>
                  <a:cubicBezTo>
                    <a:pt x="1768" y="1368"/>
                    <a:pt x="167" y="601"/>
                    <a:pt x="0" y="0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57"/>
            <p:cNvSpPr/>
            <p:nvPr/>
          </p:nvSpPr>
          <p:spPr>
            <a:xfrm>
              <a:off x="7780722" y="2657255"/>
              <a:ext cx="6808" cy="40706"/>
            </a:xfrm>
            <a:custGeom>
              <a:rect b="b" l="l" r="r" t="t"/>
              <a:pathLst>
                <a:path extrusionOk="0" fill="none" h="2003" w="335">
                  <a:moveTo>
                    <a:pt x="1" y="1"/>
                  </a:moveTo>
                  <a:cubicBezTo>
                    <a:pt x="1" y="1"/>
                    <a:pt x="334" y="1335"/>
                    <a:pt x="1" y="2002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57"/>
            <p:cNvSpPr/>
            <p:nvPr/>
          </p:nvSpPr>
          <p:spPr>
            <a:xfrm>
              <a:off x="7664129" y="2744035"/>
              <a:ext cx="37312" cy="72551"/>
            </a:xfrm>
            <a:custGeom>
              <a:rect b="b" l="l" r="r" t="t"/>
              <a:pathLst>
                <a:path extrusionOk="0" fill="none" h="3570" w="1836">
                  <a:moveTo>
                    <a:pt x="768" y="0"/>
                  </a:moveTo>
                  <a:cubicBezTo>
                    <a:pt x="768" y="0"/>
                    <a:pt x="0" y="2135"/>
                    <a:pt x="1835" y="3570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57"/>
            <p:cNvSpPr/>
            <p:nvPr/>
          </p:nvSpPr>
          <p:spPr>
            <a:xfrm>
              <a:off x="7809885" y="2330501"/>
              <a:ext cx="22395" cy="44770"/>
            </a:xfrm>
            <a:custGeom>
              <a:rect b="b" l="l" r="r" t="t"/>
              <a:pathLst>
                <a:path extrusionOk="0" fill="none" h="2203" w="1102">
                  <a:moveTo>
                    <a:pt x="1101" y="0"/>
                  </a:moveTo>
                  <a:cubicBezTo>
                    <a:pt x="501" y="601"/>
                    <a:pt x="134" y="1368"/>
                    <a:pt x="0" y="2202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57"/>
            <p:cNvSpPr/>
            <p:nvPr/>
          </p:nvSpPr>
          <p:spPr>
            <a:xfrm>
              <a:off x="7658032" y="2461341"/>
              <a:ext cx="43409" cy="44750"/>
            </a:xfrm>
            <a:custGeom>
              <a:rect b="b" l="l" r="r" t="t"/>
              <a:pathLst>
                <a:path extrusionOk="0" fill="none" h="2202" w="2136">
                  <a:moveTo>
                    <a:pt x="0" y="0"/>
                  </a:moveTo>
                  <a:cubicBezTo>
                    <a:pt x="367" y="1001"/>
                    <a:pt x="1134" y="1802"/>
                    <a:pt x="2135" y="2202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57"/>
            <p:cNvSpPr/>
            <p:nvPr/>
          </p:nvSpPr>
          <p:spPr>
            <a:xfrm>
              <a:off x="8087823" y="2849105"/>
              <a:ext cx="71210" cy="89500"/>
            </a:xfrm>
            <a:custGeom>
              <a:rect b="b" l="l" r="r" t="t"/>
              <a:pathLst>
                <a:path extrusionOk="0" fill="none" h="4404" w="3504">
                  <a:moveTo>
                    <a:pt x="3503" y="4404"/>
                  </a:moveTo>
                  <a:cubicBezTo>
                    <a:pt x="2436" y="2869"/>
                    <a:pt x="1268" y="1368"/>
                    <a:pt x="1" y="1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57"/>
            <p:cNvSpPr/>
            <p:nvPr/>
          </p:nvSpPr>
          <p:spPr>
            <a:xfrm>
              <a:off x="5814776" y="4210160"/>
              <a:ext cx="1649354" cy="1224532"/>
            </a:xfrm>
            <a:custGeom>
              <a:rect b="b" l="l" r="r" t="t"/>
              <a:pathLst>
                <a:path extrusionOk="0" h="60255" w="81159">
                  <a:moveTo>
                    <a:pt x="69383" y="0"/>
                  </a:moveTo>
                  <a:cubicBezTo>
                    <a:pt x="67663" y="0"/>
                    <a:pt x="65747" y="1379"/>
                    <a:pt x="65747" y="1379"/>
                  </a:cubicBezTo>
                  <a:cubicBezTo>
                    <a:pt x="65747" y="1379"/>
                    <a:pt x="64335" y="729"/>
                    <a:pt x="63278" y="729"/>
                  </a:cubicBezTo>
                  <a:cubicBezTo>
                    <a:pt x="63186" y="729"/>
                    <a:pt x="63097" y="734"/>
                    <a:pt x="63012" y="745"/>
                  </a:cubicBezTo>
                  <a:cubicBezTo>
                    <a:pt x="62818" y="763"/>
                    <a:pt x="62513" y="770"/>
                    <a:pt x="62144" y="770"/>
                  </a:cubicBezTo>
                  <a:cubicBezTo>
                    <a:pt x="60419" y="770"/>
                    <a:pt x="57274" y="611"/>
                    <a:pt x="57274" y="611"/>
                  </a:cubicBezTo>
                  <a:cubicBezTo>
                    <a:pt x="56833" y="304"/>
                    <a:pt x="56268" y="187"/>
                    <a:pt x="55664" y="187"/>
                  </a:cubicBezTo>
                  <a:cubicBezTo>
                    <a:pt x="53710" y="187"/>
                    <a:pt x="51337" y="1412"/>
                    <a:pt x="51337" y="1412"/>
                  </a:cubicBezTo>
                  <a:cubicBezTo>
                    <a:pt x="50536" y="945"/>
                    <a:pt x="49636" y="712"/>
                    <a:pt x="48702" y="611"/>
                  </a:cubicBezTo>
                  <a:cubicBezTo>
                    <a:pt x="47501" y="611"/>
                    <a:pt x="45399" y="1946"/>
                    <a:pt x="44198" y="2613"/>
                  </a:cubicBezTo>
                  <a:cubicBezTo>
                    <a:pt x="42998" y="3280"/>
                    <a:pt x="38828" y="4581"/>
                    <a:pt x="37927" y="6349"/>
                  </a:cubicBezTo>
                  <a:cubicBezTo>
                    <a:pt x="37060" y="8117"/>
                    <a:pt x="36293" y="10652"/>
                    <a:pt x="34325" y="14054"/>
                  </a:cubicBezTo>
                  <a:cubicBezTo>
                    <a:pt x="32323" y="17457"/>
                    <a:pt x="31556" y="24062"/>
                    <a:pt x="31556" y="24062"/>
                  </a:cubicBezTo>
                  <a:cubicBezTo>
                    <a:pt x="30422" y="25062"/>
                    <a:pt x="29421" y="26163"/>
                    <a:pt x="28587" y="27397"/>
                  </a:cubicBezTo>
                  <a:cubicBezTo>
                    <a:pt x="26953" y="29699"/>
                    <a:pt x="0" y="47378"/>
                    <a:pt x="0" y="47378"/>
                  </a:cubicBezTo>
                  <a:cubicBezTo>
                    <a:pt x="8016" y="60157"/>
                    <a:pt x="26707" y="60254"/>
                    <a:pt x="27273" y="60254"/>
                  </a:cubicBezTo>
                  <a:cubicBezTo>
                    <a:pt x="27282" y="60254"/>
                    <a:pt x="27286" y="60254"/>
                    <a:pt x="27286" y="60254"/>
                  </a:cubicBezTo>
                  <a:cubicBezTo>
                    <a:pt x="34325" y="50814"/>
                    <a:pt x="50369" y="39573"/>
                    <a:pt x="50369" y="39573"/>
                  </a:cubicBezTo>
                  <a:cubicBezTo>
                    <a:pt x="53005" y="38705"/>
                    <a:pt x="64546" y="32534"/>
                    <a:pt x="67181" y="29699"/>
                  </a:cubicBezTo>
                  <a:cubicBezTo>
                    <a:pt x="69850" y="26830"/>
                    <a:pt x="72919" y="20859"/>
                    <a:pt x="74220" y="19425"/>
                  </a:cubicBezTo>
                  <a:cubicBezTo>
                    <a:pt x="75554" y="17991"/>
                    <a:pt x="76722" y="16022"/>
                    <a:pt x="77422" y="15255"/>
                  </a:cubicBezTo>
                  <a:cubicBezTo>
                    <a:pt x="78089" y="14488"/>
                    <a:pt x="81158" y="12020"/>
                    <a:pt x="81158" y="12020"/>
                  </a:cubicBezTo>
                  <a:cubicBezTo>
                    <a:pt x="81158" y="10718"/>
                    <a:pt x="79871" y="9486"/>
                    <a:pt x="77927" y="9486"/>
                  </a:cubicBezTo>
                  <a:cubicBezTo>
                    <a:pt x="77529" y="9486"/>
                    <a:pt x="77103" y="9538"/>
                    <a:pt x="76655" y="9651"/>
                  </a:cubicBezTo>
                  <a:cubicBezTo>
                    <a:pt x="74020" y="10285"/>
                    <a:pt x="71485" y="12820"/>
                    <a:pt x="70050" y="14154"/>
                  </a:cubicBezTo>
                  <a:cubicBezTo>
                    <a:pt x="68616" y="15455"/>
                    <a:pt x="66314" y="17223"/>
                    <a:pt x="66314" y="17223"/>
                  </a:cubicBezTo>
                  <a:cubicBezTo>
                    <a:pt x="66314" y="17223"/>
                    <a:pt x="68049" y="12820"/>
                    <a:pt x="68382" y="12020"/>
                  </a:cubicBezTo>
                  <a:cubicBezTo>
                    <a:pt x="68716" y="11219"/>
                    <a:pt x="71785" y="7216"/>
                    <a:pt x="71785" y="7216"/>
                  </a:cubicBezTo>
                  <a:lnTo>
                    <a:pt x="72719" y="7216"/>
                  </a:lnTo>
                  <a:cubicBezTo>
                    <a:pt x="72719" y="7216"/>
                    <a:pt x="73219" y="3480"/>
                    <a:pt x="73186" y="2379"/>
                  </a:cubicBezTo>
                  <a:cubicBezTo>
                    <a:pt x="73119" y="1279"/>
                    <a:pt x="72218" y="945"/>
                    <a:pt x="70350" y="178"/>
                  </a:cubicBezTo>
                  <a:cubicBezTo>
                    <a:pt x="70046" y="53"/>
                    <a:pt x="69718" y="0"/>
                    <a:pt x="6938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57"/>
            <p:cNvSpPr/>
            <p:nvPr/>
          </p:nvSpPr>
          <p:spPr>
            <a:xfrm>
              <a:off x="7148920" y="4560854"/>
              <a:ext cx="27131" cy="126792"/>
            </a:xfrm>
            <a:custGeom>
              <a:rect b="b" l="l" r="r" t="t"/>
              <a:pathLst>
                <a:path extrusionOk="0" fill="none" h="6239" w="1335">
                  <a:moveTo>
                    <a:pt x="667" y="1"/>
                  </a:moveTo>
                  <a:cubicBezTo>
                    <a:pt x="667" y="1"/>
                    <a:pt x="1334" y="3303"/>
                    <a:pt x="0" y="6238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57"/>
            <p:cNvSpPr/>
            <p:nvPr/>
          </p:nvSpPr>
          <p:spPr>
            <a:xfrm>
              <a:off x="7075026" y="4238856"/>
              <a:ext cx="76616" cy="51538"/>
            </a:xfrm>
            <a:custGeom>
              <a:rect b="b" l="l" r="r" t="t"/>
              <a:pathLst>
                <a:path extrusionOk="0" fill="none" h="2536" w="3770">
                  <a:moveTo>
                    <a:pt x="0" y="2535"/>
                  </a:moveTo>
                  <a:cubicBezTo>
                    <a:pt x="1401" y="1901"/>
                    <a:pt x="2669" y="1067"/>
                    <a:pt x="3769" y="0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57"/>
            <p:cNvSpPr/>
            <p:nvPr/>
          </p:nvSpPr>
          <p:spPr>
            <a:xfrm>
              <a:off x="7274333" y="4310027"/>
              <a:ext cx="14246" cy="47473"/>
            </a:xfrm>
            <a:custGeom>
              <a:rect b="b" l="l" r="r" t="t"/>
              <a:pathLst>
                <a:path extrusionOk="0" fill="none" h="2336" w="701">
                  <a:moveTo>
                    <a:pt x="0" y="2336"/>
                  </a:moveTo>
                  <a:cubicBezTo>
                    <a:pt x="334" y="1602"/>
                    <a:pt x="601" y="801"/>
                    <a:pt x="701" y="1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57"/>
            <p:cNvSpPr/>
            <p:nvPr/>
          </p:nvSpPr>
          <p:spPr>
            <a:xfrm>
              <a:off x="6904190" y="4222577"/>
              <a:ext cx="75254" cy="26460"/>
            </a:xfrm>
            <a:custGeom>
              <a:rect b="b" l="l" r="r" t="t"/>
              <a:pathLst>
                <a:path extrusionOk="0" fill="none" h="1302" w="3703">
                  <a:moveTo>
                    <a:pt x="3703" y="34"/>
                  </a:moveTo>
                  <a:cubicBezTo>
                    <a:pt x="2335" y="0"/>
                    <a:pt x="1034" y="467"/>
                    <a:pt x="0" y="1301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57"/>
            <p:cNvSpPr/>
            <p:nvPr/>
          </p:nvSpPr>
          <p:spPr>
            <a:xfrm>
              <a:off x="6706224" y="4238856"/>
              <a:ext cx="152561" cy="71860"/>
            </a:xfrm>
            <a:custGeom>
              <a:rect b="b" l="l" r="r" t="t"/>
              <a:pathLst>
                <a:path extrusionOk="0" fill="none" h="3536" w="7507">
                  <a:moveTo>
                    <a:pt x="7506" y="0"/>
                  </a:moveTo>
                  <a:cubicBezTo>
                    <a:pt x="7506" y="0"/>
                    <a:pt x="4204" y="1568"/>
                    <a:pt x="3036" y="1568"/>
                  </a:cubicBezTo>
                  <a:cubicBezTo>
                    <a:pt x="1869" y="1568"/>
                    <a:pt x="1" y="3102"/>
                    <a:pt x="1" y="3536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57"/>
            <p:cNvSpPr/>
            <p:nvPr/>
          </p:nvSpPr>
          <p:spPr>
            <a:xfrm>
              <a:off x="6456088" y="4602212"/>
              <a:ext cx="48144" cy="97629"/>
            </a:xfrm>
            <a:custGeom>
              <a:rect b="b" l="l" r="r" t="t"/>
              <a:pathLst>
                <a:path extrusionOk="0" fill="none" h="4804" w="2369">
                  <a:moveTo>
                    <a:pt x="0" y="4804"/>
                  </a:moveTo>
                  <a:cubicBezTo>
                    <a:pt x="967" y="3303"/>
                    <a:pt x="1768" y="1668"/>
                    <a:pt x="2368" y="0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57"/>
            <p:cNvSpPr/>
            <p:nvPr/>
          </p:nvSpPr>
          <p:spPr>
            <a:xfrm>
              <a:off x="6950954" y="4310698"/>
              <a:ext cx="138986" cy="206781"/>
            </a:xfrm>
            <a:custGeom>
              <a:rect b="b" l="l" r="r" t="t"/>
              <a:pathLst>
                <a:path extrusionOk="0" fill="none" h="10175" w="6839">
                  <a:moveTo>
                    <a:pt x="6839" y="1"/>
                  </a:moveTo>
                  <a:cubicBezTo>
                    <a:pt x="6839" y="1"/>
                    <a:pt x="4737" y="535"/>
                    <a:pt x="4037" y="2303"/>
                  </a:cubicBezTo>
                  <a:cubicBezTo>
                    <a:pt x="3303" y="4070"/>
                    <a:pt x="1" y="10175"/>
                    <a:pt x="1" y="10175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57"/>
            <p:cNvSpPr/>
            <p:nvPr/>
          </p:nvSpPr>
          <p:spPr>
            <a:xfrm>
              <a:off x="6766563" y="4290375"/>
              <a:ext cx="109843" cy="208123"/>
            </a:xfrm>
            <a:custGeom>
              <a:rect b="b" l="l" r="r" t="t"/>
              <a:pathLst>
                <a:path extrusionOk="0" fill="none" h="10241" w="5405">
                  <a:moveTo>
                    <a:pt x="5404" y="0"/>
                  </a:moveTo>
                  <a:cubicBezTo>
                    <a:pt x="4971" y="1068"/>
                    <a:pt x="1" y="10241"/>
                    <a:pt x="1" y="10241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2" name="Google Shape;1482;p58"/>
          <p:cNvGrpSpPr/>
          <p:nvPr/>
        </p:nvGrpSpPr>
        <p:grpSpPr>
          <a:xfrm>
            <a:off x="2420342" y="1346980"/>
            <a:ext cx="4106818" cy="2700534"/>
            <a:chOff x="235800" y="830650"/>
            <a:chExt cx="6978450" cy="4588844"/>
          </a:xfrm>
        </p:grpSpPr>
        <p:sp>
          <p:nvSpPr>
            <p:cNvPr id="1483" name="Google Shape;1483;p58"/>
            <p:cNvSpPr/>
            <p:nvPr/>
          </p:nvSpPr>
          <p:spPr>
            <a:xfrm>
              <a:off x="235800" y="1224769"/>
              <a:ext cx="2592225" cy="419472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gradFill>
              <a:gsLst>
                <a:gs pos="0">
                  <a:srgbClr val="D52B1E"/>
                </a:gs>
                <a:gs pos="55000">
                  <a:srgbClr val="005A9C"/>
                </a:gs>
                <a:gs pos="100000">
                  <a:srgbClr val="EFF1F3"/>
                </a:gs>
                <a:gs pos="100000">
                  <a:schemeClr val="accent2"/>
                </a:gs>
              </a:gsLst>
              <a:lin ang="540070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58"/>
            <p:cNvSpPr/>
            <p:nvPr/>
          </p:nvSpPr>
          <p:spPr>
            <a:xfrm>
              <a:off x="2370225" y="830650"/>
              <a:ext cx="1016975" cy="1158500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gradFill>
              <a:gsLst>
                <a:gs pos="0">
                  <a:srgbClr val="D52B1E"/>
                </a:gs>
                <a:gs pos="55000">
                  <a:srgbClr val="005A9C"/>
                </a:gs>
                <a:gs pos="100000">
                  <a:srgbClr val="EFF1F3"/>
                </a:gs>
                <a:gs pos="100000">
                  <a:schemeClr val="accent2"/>
                </a:gs>
              </a:gsLst>
              <a:lin ang="540070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58"/>
            <p:cNvSpPr/>
            <p:nvPr/>
          </p:nvSpPr>
          <p:spPr>
            <a:xfrm>
              <a:off x="3143325" y="1089650"/>
              <a:ext cx="4064350" cy="350397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gradFill>
              <a:gsLst>
                <a:gs pos="0">
                  <a:srgbClr val="D52B1E"/>
                </a:gs>
                <a:gs pos="55000">
                  <a:srgbClr val="005A9C"/>
                </a:gs>
                <a:gs pos="100000">
                  <a:srgbClr val="EFF1F3"/>
                </a:gs>
                <a:gs pos="100000">
                  <a:schemeClr val="accent2"/>
                </a:gs>
              </a:gsLst>
              <a:lin ang="540070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58"/>
            <p:cNvSpPr/>
            <p:nvPr/>
          </p:nvSpPr>
          <p:spPr>
            <a:xfrm>
              <a:off x="6146600" y="3671525"/>
              <a:ext cx="342925" cy="189500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gradFill>
              <a:gsLst>
                <a:gs pos="0">
                  <a:srgbClr val="D52B1E"/>
                </a:gs>
                <a:gs pos="55000">
                  <a:srgbClr val="005A9C"/>
                </a:gs>
                <a:gs pos="100000">
                  <a:srgbClr val="EFF1F3"/>
                </a:gs>
                <a:gs pos="100000">
                  <a:schemeClr val="accent2"/>
                </a:gs>
              </a:gsLst>
              <a:lin ang="540070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8"/>
            <p:cNvSpPr/>
            <p:nvPr/>
          </p:nvSpPr>
          <p:spPr>
            <a:xfrm>
              <a:off x="5901600" y="3652500"/>
              <a:ext cx="558700" cy="402875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rgbClr val="D52B1E"/>
                </a:gs>
                <a:gs pos="55000">
                  <a:srgbClr val="005A9C"/>
                </a:gs>
                <a:gs pos="100000">
                  <a:srgbClr val="EFF1F3"/>
                </a:gs>
                <a:gs pos="100000">
                  <a:schemeClr val="accent2"/>
                </a:gs>
              </a:gsLst>
              <a:lin ang="540070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58"/>
            <p:cNvSpPr/>
            <p:nvPr/>
          </p:nvSpPr>
          <p:spPr>
            <a:xfrm>
              <a:off x="6249675" y="4061675"/>
              <a:ext cx="964575" cy="811125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gradFill>
              <a:gsLst>
                <a:gs pos="0">
                  <a:srgbClr val="D52B1E"/>
                </a:gs>
                <a:gs pos="55000">
                  <a:srgbClr val="005A9C"/>
                </a:gs>
                <a:gs pos="100000">
                  <a:srgbClr val="EFF1F3"/>
                </a:gs>
                <a:gs pos="100000">
                  <a:schemeClr val="accent2"/>
                </a:gs>
              </a:gsLst>
              <a:lin ang="540070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9" name="Google Shape;1489;p58"/>
          <p:cNvSpPr txBox="1"/>
          <p:nvPr>
            <p:ph idx="4294967295" type="body"/>
          </p:nvPr>
        </p:nvSpPr>
        <p:spPr>
          <a:xfrm>
            <a:off x="7156000" y="2057400"/>
            <a:ext cx="10764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0%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0" name="Google Shape;1490;p58"/>
          <p:cNvSpPr txBox="1"/>
          <p:nvPr>
            <p:ph idx="4294967295" type="body"/>
          </p:nvPr>
        </p:nvSpPr>
        <p:spPr>
          <a:xfrm>
            <a:off x="911600" y="1989587"/>
            <a:ext cx="10764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50%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1" name="Google Shape;1491;p58"/>
          <p:cNvSpPr txBox="1"/>
          <p:nvPr>
            <p:ph idx="4294967295" type="body"/>
          </p:nvPr>
        </p:nvSpPr>
        <p:spPr>
          <a:xfrm>
            <a:off x="741200" y="2868475"/>
            <a:ext cx="14172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Venus is the second planet from the Sun</a:t>
            </a:r>
            <a:endParaRPr sz="1200"/>
          </a:p>
        </p:txBody>
      </p:sp>
      <p:sp>
        <p:nvSpPr>
          <p:cNvPr id="1492" name="Google Shape;1492;p58"/>
          <p:cNvSpPr txBox="1"/>
          <p:nvPr>
            <p:ph idx="4294967295" type="body"/>
          </p:nvPr>
        </p:nvSpPr>
        <p:spPr>
          <a:xfrm>
            <a:off x="6985600" y="2938002"/>
            <a:ext cx="14172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 sz="1200"/>
          </a:p>
        </p:txBody>
      </p:sp>
      <p:sp>
        <p:nvSpPr>
          <p:cNvPr id="1493" name="Google Shape;1493;p58"/>
          <p:cNvSpPr/>
          <p:nvPr/>
        </p:nvSpPr>
        <p:spPr>
          <a:xfrm flipH="1">
            <a:off x="5156315" y="2041523"/>
            <a:ext cx="212178" cy="281892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D52B1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94" name="Google Shape;1494;p58"/>
          <p:cNvSpPr/>
          <p:nvPr/>
        </p:nvSpPr>
        <p:spPr>
          <a:xfrm flipH="1">
            <a:off x="2909499" y="2280026"/>
            <a:ext cx="212178" cy="281892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005A9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95" name="Google Shape;1495;p58"/>
          <p:cNvSpPr txBox="1"/>
          <p:nvPr>
            <p:ph type="title"/>
          </p:nvPr>
        </p:nvSpPr>
        <p:spPr>
          <a:xfrm>
            <a:off x="715100" y="443941"/>
            <a:ext cx="729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MARKET</a:t>
            </a:r>
            <a:r>
              <a:rPr b="0" lang="en" sz="3000">
                <a:solidFill>
                  <a:schemeClr val="dk2"/>
                </a:solidFill>
              </a:rPr>
              <a:t> </a:t>
            </a:r>
            <a:r>
              <a:rPr b="0" lang="en" sz="3000">
                <a:solidFill>
                  <a:srgbClr val="005A9C"/>
                </a:solidFill>
              </a:rPr>
              <a:t>SIZE</a:t>
            </a:r>
            <a:endParaRPr b="0" sz="3000">
              <a:solidFill>
                <a:srgbClr val="005A9C"/>
              </a:solidFill>
            </a:endParaRPr>
          </a:p>
        </p:txBody>
      </p:sp>
      <p:sp>
        <p:nvSpPr>
          <p:cNvPr id="1496" name="Google Shape;1496;p58"/>
          <p:cNvSpPr txBox="1"/>
          <p:nvPr/>
        </p:nvSpPr>
        <p:spPr>
          <a:xfrm>
            <a:off x="715100" y="2481700"/>
            <a:ext cx="146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52B1E"/>
                </a:solidFill>
                <a:latin typeface="Montserrat"/>
                <a:ea typeface="Montserrat"/>
                <a:cs typeface="Montserrat"/>
                <a:sym typeface="Montserrat"/>
              </a:rPr>
              <a:t>VENUS</a:t>
            </a:r>
            <a:endParaRPr sz="1600">
              <a:solidFill>
                <a:srgbClr val="D52B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7" name="Google Shape;1497;p58"/>
          <p:cNvSpPr txBox="1"/>
          <p:nvPr/>
        </p:nvSpPr>
        <p:spPr>
          <a:xfrm>
            <a:off x="6959500" y="2549500"/>
            <a:ext cx="146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MERCURY</a:t>
            </a:r>
            <a:endParaRPr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59"/>
          <p:cNvSpPr/>
          <p:nvPr/>
        </p:nvSpPr>
        <p:spPr>
          <a:xfrm>
            <a:off x="5616800" y="1062125"/>
            <a:ext cx="837000" cy="837000"/>
          </a:xfrm>
          <a:prstGeom prst="ellipse">
            <a:avLst/>
          </a:pr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59"/>
          <p:cNvSpPr txBox="1"/>
          <p:nvPr>
            <p:ph idx="2" type="title"/>
          </p:nvPr>
        </p:nvSpPr>
        <p:spPr>
          <a:xfrm>
            <a:off x="5180161" y="1169075"/>
            <a:ext cx="17103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04" name="Google Shape;1504;p59"/>
          <p:cNvSpPr txBox="1"/>
          <p:nvPr>
            <p:ph idx="1" type="subTitle"/>
          </p:nvPr>
        </p:nvSpPr>
        <p:spPr>
          <a:xfrm flipH="1">
            <a:off x="4151450" y="3247450"/>
            <a:ext cx="37677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</a:t>
            </a:r>
            <a:r>
              <a:rPr lang="en"/>
              <a:t>can</a:t>
            </a:r>
            <a:r>
              <a:rPr lang="en"/>
              <a:t> enter a subtitle here if you need it</a:t>
            </a:r>
            <a:endParaRPr/>
          </a:p>
        </p:txBody>
      </p:sp>
      <p:sp>
        <p:nvSpPr>
          <p:cNvPr id="1505" name="Google Shape;1505;p59"/>
          <p:cNvSpPr txBox="1"/>
          <p:nvPr>
            <p:ph type="ctrTitle"/>
          </p:nvPr>
        </p:nvSpPr>
        <p:spPr>
          <a:xfrm flipH="1">
            <a:off x="4363875" y="1925736"/>
            <a:ext cx="3342900" cy="12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OF </a:t>
            </a:r>
            <a:r>
              <a:rPr b="0" lang="en">
                <a:solidFill>
                  <a:srgbClr val="D52B1E"/>
                </a:solidFill>
              </a:rPr>
              <a:t>THE SECTION</a:t>
            </a:r>
            <a:endParaRPr b="0">
              <a:solidFill>
                <a:srgbClr val="D52B1E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60"/>
          <p:cNvSpPr txBox="1"/>
          <p:nvPr>
            <p:ph type="title"/>
          </p:nvPr>
        </p:nvSpPr>
        <p:spPr>
          <a:xfrm>
            <a:off x="719990" y="44166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TITLE</a:t>
            </a:r>
            <a:endParaRPr b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1" name="Google Shape;1511;p60"/>
          <p:cNvSpPr txBox="1"/>
          <p:nvPr>
            <p:ph idx="4" type="subTitle"/>
          </p:nvPr>
        </p:nvSpPr>
        <p:spPr>
          <a:xfrm>
            <a:off x="1320347" y="3047835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1512" name="Google Shape;1512;p60"/>
          <p:cNvSpPr txBox="1"/>
          <p:nvPr>
            <p:ph idx="5" type="subTitle"/>
          </p:nvPr>
        </p:nvSpPr>
        <p:spPr>
          <a:xfrm>
            <a:off x="3653731" y="3047820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1513" name="Google Shape;1513;p60"/>
          <p:cNvSpPr txBox="1"/>
          <p:nvPr>
            <p:ph idx="6" type="subTitle"/>
          </p:nvPr>
        </p:nvSpPr>
        <p:spPr>
          <a:xfrm>
            <a:off x="5994875" y="3047820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514" name="Google Shape;1514;p60"/>
          <p:cNvSpPr txBox="1"/>
          <p:nvPr>
            <p:ph idx="13" type="subTitle"/>
          </p:nvPr>
        </p:nvSpPr>
        <p:spPr>
          <a:xfrm>
            <a:off x="1320347" y="1502300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515" name="Google Shape;1515;p60"/>
          <p:cNvSpPr txBox="1"/>
          <p:nvPr>
            <p:ph idx="14" type="subTitle"/>
          </p:nvPr>
        </p:nvSpPr>
        <p:spPr>
          <a:xfrm>
            <a:off x="3653731" y="1502300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1516" name="Google Shape;1516;p60"/>
          <p:cNvSpPr txBox="1"/>
          <p:nvPr>
            <p:ph idx="15" type="subTitle"/>
          </p:nvPr>
        </p:nvSpPr>
        <p:spPr>
          <a:xfrm>
            <a:off x="5994875" y="1502300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517" name="Google Shape;1517;p60"/>
          <p:cNvSpPr txBox="1"/>
          <p:nvPr>
            <p:ph idx="1" type="subTitle"/>
          </p:nvPr>
        </p:nvSpPr>
        <p:spPr>
          <a:xfrm>
            <a:off x="1183247" y="3435681"/>
            <a:ext cx="21030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fourth-largest planet in the Solar System</a:t>
            </a:r>
            <a:endParaRPr/>
          </a:p>
        </p:txBody>
      </p:sp>
      <p:sp>
        <p:nvSpPr>
          <p:cNvPr id="1518" name="Google Shape;1518;p60"/>
          <p:cNvSpPr txBox="1"/>
          <p:nvPr>
            <p:ph idx="2" type="subTitle"/>
          </p:nvPr>
        </p:nvSpPr>
        <p:spPr>
          <a:xfrm>
            <a:off x="3516631" y="3435682"/>
            <a:ext cx="21030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a gas giant and also the biggest planet in the Solar System</a:t>
            </a:r>
            <a:endParaRPr/>
          </a:p>
        </p:txBody>
      </p:sp>
      <p:sp>
        <p:nvSpPr>
          <p:cNvPr id="1519" name="Google Shape;1519;p60"/>
          <p:cNvSpPr txBox="1"/>
          <p:nvPr>
            <p:ph idx="3" type="subTitle"/>
          </p:nvPr>
        </p:nvSpPr>
        <p:spPr>
          <a:xfrm>
            <a:off x="5857775" y="3435682"/>
            <a:ext cx="21030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 full of iron oxide dust</a:t>
            </a:r>
            <a:endParaRPr/>
          </a:p>
        </p:txBody>
      </p:sp>
      <p:sp>
        <p:nvSpPr>
          <p:cNvPr id="1520" name="Google Shape;1520;p60"/>
          <p:cNvSpPr txBox="1"/>
          <p:nvPr>
            <p:ph idx="7" type="subTitle"/>
          </p:nvPr>
        </p:nvSpPr>
        <p:spPr>
          <a:xfrm>
            <a:off x="1183247" y="1872101"/>
            <a:ext cx="21030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Sun. It’s terribly hot</a:t>
            </a:r>
            <a:endParaRPr/>
          </a:p>
        </p:txBody>
      </p:sp>
      <p:sp>
        <p:nvSpPr>
          <p:cNvPr id="1521" name="Google Shape;1521;p60"/>
          <p:cNvSpPr txBox="1"/>
          <p:nvPr>
            <p:ph idx="8" type="subTitle"/>
          </p:nvPr>
        </p:nvSpPr>
        <p:spPr>
          <a:xfrm>
            <a:off x="3516631" y="1872095"/>
            <a:ext cx="21030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the only planet with rings. It is a gas giant made of hydrogen</a:t>
            </a:r>
            <a:endParaRPr/>
          </a:p>
        </p:txBody>
      </p:sp>
      <p:sp>
        <p:nvSpPr>
          <p:cNvPr id="1522" name="Google Shape;1522;p60"/>
          <p:cNvSpPr txBox="1"/>
          <p:nvPr>
            <p:ph idx="9" type="subTitle"/>
          </p:nvPr>
        </p:nvSpPr>
        <p:spPr>
          <a:xfrm>
            <a:off x="5857775" y="1872095"/>
            <a:ext cx="21030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in the Solar System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61"/>
          <p:cNvSpPr/>
          <p:nvPr/>
        </p:nvSpPr>
        <p:spPr>
          <a:xfrm>
            <a:off x="5528516" y="3274325"/>
            <a:ext cx="457200" cy="457200"/>
          </a:xfrm>
          <a:prstGeom prst="ellipse">
            <a:avLst/>
          </a:pr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61"/>
          <p:cNvSpPr/>
          <p:nvPr/>
        </p:nvSpPr>
        <p:spPr>
          <a:xfrm>
            <a:off x="3168391" y="3299050"/>
            <a:ext cx="457200" cy="457200"/>
          </a:xfrm>
          <a:prstGeom prst="ellipse">
            <a:avLst/>
          </a:pr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61"/>
          <p:cNvSpPr/>
          <p:nvPr/>
        </p:nvSpPr>
        <p:spPr>
          <a:xfrm>
            <a:off x="6708329" y="2279550"/>
            <a:ext cx="457200" cy="457200"/>
          </a:xfrm>
          <a:prstGeom prst="ellipse">
            <a:avLst/>
          </a:pr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61"/>
          <p:cNvSpPr/>
          <p:nvPr/>
        </p:nvSpPr>
        <p:spPr>
          <a:xfrm>
            <a:off x="4343392" y="2279550"/>
            <a:ext cx="457200" cy="457200"/>
          </a:xfrm>
          <a:prstGeom prst="ellipse">
            <a:avLst/>
          </a:pr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61"/>
          <p:cNvSpPr/>
          <p:nvPr/>
        </p:nvSpPr>
        <p:spPr>
          <a:xfrm>
            <a:off x="1978463" y="2279550"/>
            <a:ext cx="457200" cy="457200"/>
          </a:xfrm>
          <a:prstGeom prst="ellipse">
            <a:avLst/>
          </a:pr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2" name="Google Shape;1532;p61"/>
          <p:cNvCxnSpPr/>
          <p:nvPr/>
        </p:nvCxnSpPr>
        <p:spPr>
          <a:xfrm rot="10800000">
            <a:off x="6936929" y="2736683"/>
            <a:ext cx="0" cy="254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3" name="Google Shape;1533;p61"/>
          <p:cNvCxnSpPr/>
          <p:nvPr/>
        </p:nvCxnSpPr>
        <p:spPr>
          <a:xfrm rot="10800000">
            <a:off x="4571992" y="2736750"/>
            <a:ext cx="0" cy="261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4" name="Google Shape;1534;p61"/>
          <p:cNvCxnSpPr/>
          <p:nvPr/>
        </p:nvCxnSpPr>
        <p:spPr>
          <a:xfrm rot="10800000">
            <a:off x="3396991" y="2976048"/>
            <a:ext cx="0" cy="321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5" name="Google Shape;1535;p61"/>
          <p:cNvCxnSpPr/>
          <p:nvPr/>
        </p:nvCxnSpPr>
        <p:spPr>
          <a:xfrm rot="10800000">
            <a:off x="5757116" y="2999825"/>
            <a:ext cx="0" cy="2745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6" name="Google Shape;1536;p61"/>
          <p:cNvCxnSpPr/>
          <p:nvPr/>
        </p:nvCxnSpPr>
        <p:spPr>
          <a:xfrm rot="10800000">
            <a:off x="2205713" y="2736683"/>
            <a:ext cx="2700" cy="248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7" name="Google Shape;1537;p61"/>
          <p:cNvSpPr txBox="1"/>
          <p:nvPr>
            <p:ph idx="4294967295" type="subTitle"/>
          </p:nvPr>
        </p:nvSpPr>
        <p:spPr>
          <a:xfrm>
            <a:off x="3168400" y="3372788"/>
            <a:ext cx="457200" cy="285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8" name="Google Shape;1538;p61"/>
          <p:cNvSpPr txBox="1"/>
          <p:nvPr>
            <p:ph type="title"/>
          </p:nvPr>
        </p:nvSpPr>
        <p:spPr>
          <a:xfrm>
            <a:off x="720000" y="397400"/>
            <a:ext cx="7704000" cy="7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b="0" lang="en">
                <a:solidFill>
                  <a:srgbClr val="005A9C"/>
                </a:solidFill>
              </a:rPr>
              <a:t>TIMING</a:t>
            </a:r>
            <a:endParaRPr b="0">
              <a:solidFill>
                <a:srgbClr val="005A9C"/>
              </a:solidFill>
            </a:endParaRPr>
          </a:p>
        </p:txBody>
      </p:sp>
      <p:sp>
        <p:nvSpPr>
          <p:cNvPr id="1539" name="Google Shape;1539;p61"/>
          <p:cNvSpPr txBox="1"/>
          <p:nvPr/>
        </p:nvSpPr>
        <p:spPr>
          <a:xfrm>
            <a:off x="2525041" y="3821925"/>
            <a:ext cx="1743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Venus has a beautiful name, but it’s terribly hot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0" name="Google Shape;1540;p61"/>
          <p:cNvSpPr txBox="1"/>
          <p:nvPr/>
        </p:nvSpPr>
        <p:spPr>
          <a:xfrm>
            <a:off x="1335113" y="1261035"/>
            <a:ext cx="1743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Neptune is the farthest planet from the Sun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1" name="Google Shape;1541;p61"/>
          <p:cNvSpPr txBox="1"/>
          <p:nvPr/>
        </p:nvSpPr>
        <p:spPr>
          <a:xfrm>
            <a:off x="3700042" y="1259950"/>
            <a:ext cx="1743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Jupiter is the biggest planet in the Solar System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2" name="Google Shape;1542;p61"/>
          <p:cNvSpPr txBox="1"/>
          <p:nvPr/>
        </p:nvSpPr>
        <p:spPr>
          <a:xfrm>
            <a:off x="4885166" y="3821925"/>
            <a:ext cx="1743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Despite being red, Mars is actually a cold place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3" name="Google Shape;1543;p61"/>
          <p:cNvSpPr txBox="1"/>
          <p:nvPr/>
        </p:nvSpPr>
        <p:spPr>
          <a:xfrm>
            <a:off x="6064979" y="1260639"/>
            <a:ext cx="1743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Saturn is composed of hydrogen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helium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44" name="Google Shape;1544;p61"/>
          <p:cNvCxnSpPr/>
          <p:nvPr/>
        </p:nvCxnSpPr>
        <p:spPr>
          <a:xfrm>
            <a:off x="1031275" y="2993450"/>
            <a:ext cx="70869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545" name="Google Shape;1545;p61"/>
          <p:cNvSpPr txBox="1"/>
          <p:nvPr>
            <p:ph idx="4294967295" type="subTitle"/>
          </p:nvPr>
        </p:nvSpPr>
        <p:spPr>
          <a:xfrm>
            <a:off x="1978463" y="2371058"/>
            <a:ext cx="457200" cy="274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6" name="Google Shape;1546;p61"/>
          <p:cNvSpPr txBox="1"/>
          <p:nvPr>
            <p:ph idx="4294967295" type="subTitle"/>
          </p:nvPr>
        </p:nvSpPr>
        <p:spPr>
          <a:xfrm>
            <a:off x="4343392" y="2371058"/>
            <a:ext cx="457200" cy="274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7" name="Google Shape;1547;p61"/>
          <p:cNvSpPr txBox="1"/>
          <p:nvPr>
            <p:ph idx="4294967295" type="subTitle"/>
          </p:nvPr>
        </p:nvSpPr>
        <p:spPr>
          <a:xfrm>
            <a:off x="6708329" y="2371058"/>
            <a:ext cx="457200" cy="274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8" name="Google Shape;1548;p61"/>
          <p:cNvSpPr txBox="1"/>
          <p:nvPr>
            <p:ph idx="4294967295" type="subTitle"/>
          </p:nvPr>
        </p:nvSpPr>
        <p:spPr>
          <a:xfrm>
            <a:off x="5528525" y="3372788"/>
            <a:ext cx="457200" cy="285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9"/>
          <p:cNvSpPr txBox="1"/>
          <p:nvPr>
            <p:ph type="title"/>
          </p:nvPr>
        </p:nvSpPr>
        <p:spPr>
          <a:xfrm>
            <a:off x="715100" y="1852650"/>
            <a:ext cx="4099800" cy="6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41" name="Google Shape;641;p39"/>
          <p:cNvSpPr txBox="1"/>
          <p:nvPr>
            <p:ph idx="1" type="subTitle"/>
          </p:nvPr>
        </p:nvSpPr>
        <p:spPr>
          <a:xfrm>
            <a:off x="715100" y="2551725"/>
            <a:ext cx="40998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Introduction.</a:t>
            </a:r>
            <a:endParaRPr/>
          </a:p>
        </p:txBody>
      </p:sp>
      <p:grpSp>
        <p:nvGrpSpPr>
          <p:cNvPr id="642" name="Google Shape;642;p39"/>
          <p:cNvGrpSpPr/>
          <p:nvPr/>
        </p:nvGrpSpPr>
        <p:grpSpPr>
          <a:xfrm>
            <a:off x="5105759" y="527315"/>
            <a:ext cx="2548555" cy="5310904"/>
            <a:chOff x="5607226" y="713047"/>
            <a:chExt cx="1902048" cy="3963953"/>
          </a:xfrm>
        </p:grpSpPr>
        <p:grpSp>
          <p:nvGrpSpPr>
            <p:cNvPr id="643" name="Google Shape;643;p39"/>
            <p:cNvGrpSpPr/>
            <p:nvPr/>
          </p:nvGrpSpPr>
          <p:grpSpPr>
            <a:xfrm>
              <a:off x="5928632" y="713047"/>
              <a:ext cx="1259235" cy="2988105"/>
              <a:chOff x="2780500" y="744300"/>
              <a:chExt cx="1848825" cy="4387175"/>
            </a:xfrm>
          </p:grpSpPr>
          <p:sp>
            <p:nvSpPr>
              <p:cNvPr id="644" name="Google Shape;644;p39"/>
              <p:cNvSpPr/>
              <p:nvPr/>
            </p:nvSpPr>
            <p:spPr>
              <a:xfrm>
                <a:off x="3656125" y="744300"/>
                <a:ext cx="99250" cy="4380675"/>
              </a:xfrm>
              <a:custGeom>
                <a:rect b="b" l="l" r="r" t="t"/>
                <a:pathLst>
                  <a:path extrusionOk="0" h="175227" w="3970">
                    <a:moveTo>
                      <a:pt x="2002" y="1"/>
                    </a:moveTo>
                    <a:cubicBezTo>
                      <a:pt x="901" y="1"/>
                      <a:pt x="0" y="901"/>
                      <a:pt x="0" y="2002"/>
                    </a:cubicBezTo>
                    <a:lnTo>
                      <a:pt x="0" y="175226"/>
                    </a:lnTo>
                    <a:lnTo>
                      <a:pt x="3970" y="175226"/>
                    </a:lnTo>
                    <a:lnTo>
                      <a:pt x="3970" y="2002"/>
                    </a:lnTo>
                    <a:cubicBezTo>
                      <a:pt x="3970" y="901"/>
                      <a:pt x="3069" y="1"/>
                      <a:pt x="20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108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39"/>
              <p:cNvSpPr/>
              <p:nvPr/>
            </p:nvSpPr>
            <p:spPr>
              <a:xfrm>
                <a:off x="2780500" y="1321400"/>
                <a:ext cx="872300" cy="306900"/>
              </a:xfrm>
              <a:custGeom>
                <a:rect b="b" l="l" r="r" t="t"/>
                <a:pathLst>
                  <a:path extrusionOk="0" h="12276" w="34892">
                    <a:moveTo>
                      <a:pt x="0" y="0"/>
                    </a:moveTo>
                    <a:lnTo>
                      <a:pt x="0" y="12275"/>
                    </a:lnTo>
                    <a:lnTo>
                      <a:pt x="34892" y="12275"/>
                    </a:lnTo>
                    <a:lnTo>
                      <a:pt x="34892" y="0"/>
                    </a:lnTo>
                    <a:close/>
                  </a:path>
                </a:pathLst>
              </a:custGeom>
              <a:gradFill>
                <a:gsLst>
                  <a:gs pos="0">
                    <a:srgbClr val="D52B1E"/>
                  </a:gs>
                  <a:gs pos="55000">
                    <a:srgbClr val="005A9C"/>
                  </a:gs>
                  <a:gs pos="100000">
                    <a:srgbClr val="EFF1F3"/>
                  </a:gs>
                  <a:gs pos="100000">
                    <a:schemeClr val="accent2"/>
                  </a:gs>
                </a:gsLst>
                <a:lin ang="5400700" scaled="0"/>
              </a:gradFill>
              <a:ln cap="rnd" cmpd="sng" w="108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39"/>
              <p:cNvSpPr/>
              <p:nvPr/>
            </p:nvSpPr>
            <p:spPr>
              <a:xfrm>
                <a:off x="3757025" y="991975"/>
                <a:ext cx="872300" cy="306925"/>
              </a:xfrm>
              <a:custGeom>
                <a:rect b="b" l="l" r="r" t="t"/>
                <a:pathLst>
                  <a:path extrusionOk="0" h="12277" w="34892">
                    <a:moveTo>
                      <a:pt x="0" y="1"/>
                    </a:moveTo>
                    <a:lnTo>
                      <a:pt x="0" y="12276"/>
                    </a:lnTo>
                    <a:lnTo>
                      <a:pt x="34892" y="12276"/>
                    </a:lnTo>
                    <a:lnTo>
                      <a:pt x="34892" y="1"/>
                    </a:lnTo>
                    <a:close/>
                  </a:path>
                </a:pathLst>
              </a:custGeom>
              <a:gradFill>
                <a:gsLst>
                  <a:gs pos="0">
                    <a:srgbClr val="D52B1E"/>
                  </a:gs>
                  <a:gs pos="55000">
                    <a:srgbClr val="005A9C"/>
                  </a:gs>
                  <a:gs pos="100000">
                    <a:srgbClr val="EFF1F3"/>
                  </a:gs>
                  <a:gs pos="100000">
                    <a:schemeClr val="accent2"/>
                  </a:gs>
                </a:gsLst>
                <a:lin ang="5400700" scaled="0"/>
              </a:gradFill>
              <a:ln cap="rnd" cmpd="sng" w="108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39"/>
              <p:cNvSpPr/>
              <p:nvPr/>
            </p:nvSpPr>
            <p:spPr>
              <a:xfrm>
                <a:off x="3757025" y="1469825"/>
                <a:ext cx="487025" cy="430325"/>
              </a:xfrm>
              <a:custGeom>
                <a:rect b="b" l="l" r="r" t="t"/>
                <a:pathLst>
                  <a:path extrusionOk="0" h="17213" w="19481">
                    <a:moveTo>
                      <a:pt x="19481" y="1"/>
                    </a:moveTo>
                    <a:lnTo>
                      <a:pt x="0" y="2469"/>
                    </a:lnTo>
                    <a:lnTo>
                      <a:pt x="0" y="14744"/>
                    </a:lnTo>
                    <a:lnTo>
                      <a:pt x="19481" y="17213"/>
                    </a:lnTo>
                    <a:lnTo>
                      <a:pt x="19481" y="1"/>
                    </a:lnTo>
                    <a:close/>
                  </a:path>
                </a:pathLst>
              </a:custGeom>
              <a:gradFill>
                <a:gsLst>
                  <a:gs pos="0">
                    <a:srgbClr val="D52B1E"/>
                  </a:gs>
                  <a:gs pos="55000">
                    <a:srgbClr val="005A9C"/>
                  </a:gs>
                  <a:gs pos="100000">
                    <a:srgbClr val="EFF1F3"/>
                  </a:gs>
                  <a:gs pos="100000">
                    <a:schemeClr val="accent2"/>
                  </a:gs>
                </a:gsLst>
                <a:lin ang="5400700" scaled="0"/>
              </a:gradFill>
              <a:ln cap="rnd" cmpd="sng" w="108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39"/>
              <p:cNvSpPr/>
              <p:nvPr/>
            </p:nvSpPr>
            <p:spPr>
              <a:xfrm>
                <a:off x="3814550" y="1574900"/>
                <a:ext cx="331950" cy="236025"/>
              </a:xfrm>
              <a:custGeom>
                <a:rect b="b" l="l" r="r" t="t"/>
                <a:pathLst>
                  <a:path extrusionOk="0" h="9441" w="13278">
                    <a:moveTo>
                      <a:pt x="8974" y="1"/>
                    </a:moveTo>
                    <a:lnTo>
                      <a:pt x="8974" y="2069"/>
                    </a:lnTo>
                    <a:lnTo>
                      <a:pt x="1" y="2402"/>
                    </a:lnTo>
                    <a:lnTo>
                      <a:pt x="1" y="6906"/>
                    </a:lnTo>
                    <a:lnTo>
                      <a:pt x="8974" y="7373"/>
                    </a:lnTo>
                    <a:lnTo>
                      <a:pt x="8974" y="9441"/>
                    </a:lnTo>
                    <a:lnTo>
                      <a:pt x="13277" y="4737"/>
                    </a:lnTo>
                    <a:lnTo>
                      <a:pt x="8974" y="1"/>
                    </a:lnTo>
                    <a:close/>
                  </a:path>
                </a:pathLst>
              </a:custGeom>
              <a:solidFill>
                <a:schemeClr val="dk1"/>
              </a:solidFill>
              <a:ln cap="rnd" cmpd="sng" w="108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39"/>
              <p:cNvSpPr/>
              <p:nvPr/>
            </p:nvSpPr>
            <p:spPr>
              <a:xfrm>
                <a:off x="3893775" y="1027850"/>
                <a:ext cx="602975" cy="191000"/>
              </a:xfrm>
              <a:custGeom>
                <a:rect b="b" l="l" r="r" t="t"/>
                <a:pathLst>
                  <a:path extrusionOk="0" h="7640" w="24119">
                    <a:moveTo>
                      <a:pt x="17480" y="0"/>
                    </a:moveTo>
                    <a:lnTo>
                      <a:pt x="17480" y="1668"/>
                    </a:lnTo>
                    <a:lnTo>
                      <a:pt x="1" y="1668"/>
                    </a:lnTo>
                    <a:lnTo>
                      <a:pt x="1" y="5971"/>
                    </a:lnTo>
                    <a:lnTo>
                      <a:pt x="17480" y="5971"/>
                    </a:lnTo>
                    <a:lnTo>
                      <a:pt x="17480" y="7639"/>
                    </a:lnTo>
                    <a:lnTo>
                      <a:pt x="24118" y="3803"/>
                    </a:lnTo>
                    <a:lnTo>
                      <a:pt x="1748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rnd" cmpd="sng" w="108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39"/>
              <p:cNvSpPr/>
              <p:nvPr/>
            </p:nvSpPr>
            <p:spPr>
              <a:xfrm>
                <a:off x="2920600" y="1381425"/>
                <a:ext cx="602950" cy="191825"/>
              </a:xfrm>
              <a:custGeom>
                <a:rect b="b" l="l" r="r" t="t"/>
                <a:pathLst>
                  <a:path extrusionOk="0" h="7673" w="24118">
                    <a:moveTo>
                      <a:pt x="6638" y="1"/>
                    </a:moveTo>
                    <a:lnTo>
                      <a:pt x="0" y="3837"/>
                    </a:lnTo>
                    <a:lnTo>
                      <a:pt x="6638" y="7673"/>
                    </a:lnTo>
                    <a:lnTo>
                      <a:pt x="6638" y="5972"/>
                    </a:lnTo>
                    <a:lnTo>
                      <a:pt x="24117" y="5972"/>
                    </a:lnTo>
                    <a:lnTo>
                      <a:pt x="24117" y="1669"/>
                    </a:lnTo>
                    <a:lnTo>
                      <a:pt x="6638" y="1669"/>
                    </a:lnTo>
                    <a:lnTo>
                      <a:pt x="663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rnd" cmpd="sng" w="108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39"/>
              <p:cNvSpPr/>
              <p:nvPr/>
            </p:nvSpPr>
            <p:spPr>
              <a:xfrm>
                <a:off x="3912125" y="2479500"/>
                <a:ext cx="628825" cy="122825"/>
              </a:xfrm>
              <a:custGeom>
                <a:rect b="b" l="l" r="r" t="t"/>
                <a:pathLst>
                  <a:path extrusionOk="0" h="4913" w="25153">
                    <a:moveTo>
                      <a:pt x="17640" y="1"/>
                    </a:moveTo>
                    <a:cubicBezTo>
                      <a:pt x="15427" y="1"/>
                      <a:pt x="12869" y="159"/>
                      <a:pt x="11309" y="776"/>
                    </a:cubicBezTo>
                    <a:cubicBezTo>
                      <a:pt x="8473" y="1877"/>
                      <a:pt x="3570" y="2544"/>
                      <a:pt x="2336" y="2711"/>
                    </a:cubicBezTo>
                    <a:lnTo>
                      <a:pt x="2036" y="2744"/>
                    </a:lnTo>
                    <a:lnTo>
                      <a:pt x="1" y="2711"/>
                    </a:lnTo>
                    <a:lnTo>
                      <a:pt x="1" y="2711"/>
                    </a:lnTo>
                    <a:cubicBezTo>
                      <a:pt x="1" y="2711"/>
                      <a:pt x="2769" y="4246"/>
                      <a:pt x="5038" y="4379"/>
                    </a:cubicBezTo>
                    <a:cubicBezTo>
                      <a:pt x="5201" y="4391"/>
                      <a:pt x="5362" y="4397"/>
                      <a:pt x="5521" y="4397"/>
                    </a:cubicBezTo>
                    <a:cubicBezTo>
                      <a:pt x="7566" y="4397"/>
                      <a:pt x="9300" y="3466"/>
                      <a:pt x="12643" y="3312"/>
                    </a:cubicBezTo>
                    <a:cubicBezTo>
                      <a:pt x="12777" y="3307"/>
                      <a:pt x="12912" y="3304"/>
                      <a:pt x="13050" y="3304"/>
                    </a:cubicBezTo>
                    <a:cubicBezTo>
                      <a:pt x="16624" y="3304"/>
                      <a:pt x="21449" y="4913"/>
                      <a:pt x="21449" y="4913"/>
                    </a:cubicBezTo>
                    <a:lnTo>
                      <a:pt x="25152" y="2511"/>
                    </a:lnTo>
                    <a:lnTo>
                      <a:pt x="21916" y="176"/>
                    </a:lnTo>
                    <a:cubicBezTo>
                      <a:pt x="21916" y="176"/>
                      <a:pt x="19969" y="1"/>
                      <a:pt x="176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108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39"/>
              <p:cNvSpPr/>
              <p:nvPr/>
            </p:nvSpPr>
            <p:spPr>
              <a:xfrm>
                <a:off x="3616925" y="2345450"/>
                <a:ext cx="199325" cy="140125"/>
              </a:xfrm>
              <a:custGeom>
                <a:rect b="b" l="l" r="r" t="t"/>
                <a:pathLst>
                  <a:path extrusionOk="0" h="5605" w="7973">
                    <a:moveTo>
                      <a:pt x="7973" y="1"/>
                    </a:moveTo>
                    <a:lnTo>
                      <a:pt x="0" y="768"/>
                    </a:lnTo>
                    <a:lnTo>
                      <a:pt x="0" y="5605"/>
                    </a:lnTo>
                    <a:lnTo>
                      <a:pt x="7973" y="5605"/>
                    </a:lnTo>
                    <a:lnTo>
                      <a:pt x="7973" y="1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108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39"/>
              <p:cNvSpPr/>
              <p:nvPr/>
            </p:nvSpPr>
            <p:spPr>
              <a:xfrm>
                <a:off x="3523625" y="2238300"/>
                <a:ext cx="100000" cy="106550"/>
              </a:xfrm>
              <a:custGeom>
                <a:rect b="b" l="l" r="r" t="t"/>
                <a:pathLst>
                  <a:path extrusionOk="0" h="4262" w="4000">
                    <a:moveTo>
                      <a:pt x="617" y="1"/>
                    </a:moveTo>
                    <a:cubicBezTo>
                      <a:pt x="258" y="1"/>
                      <a:pt x="0" y="271"/>
                      <a:pt x="297" y="1285"/>
                    </a:cubicBezTo>
                    <a:cubicBezTo>
                      <a:pt x="898" y="3373"/>
                      <a:pt x="1499" y="4261"/>
                      <a:pt x="2357" y="4261"/>
                    </a:cubicBezTo>
                    <a:cubicBezTo>
                      <a:pt x="2403" y="4261"/>
                      <a:pt x="2450" y="4258"/>
                      <a:pt x="2498" y="4253"/>
                    </a:cubicBezTo>
                    <a:cubicBezTo>
                      <a:pt x="3465" y="4153"/>
                      <a:pt x="3999" y="3820"/>
                      <a:pt x="3666" y="2986"/>
                    </a:cubicBezTo>
                    <a:cubicBezTo>
                      <a:pt x="3365" y="2152"/>
                      <a:pt x="1564" y="351"/>
                      <a:pt x="1564" y="351"/>
                    </a:cubicBezTo>
                    <a:cubicBezTo>
                      <a:pt x="1564" y="351"/>
                      <a:pt x="1025" y="1"/>
                      <a:pt x="6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08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39"/>
              <p:cNvSpPr/>
              <p:nvPr/>
            </p:nvSpPr>
            <p:spPr>
              <a:xfrm>
                <a:off x="3817900" y="2238300"/>
                <a:ext cx="99175" cy="106550"/>
              </a:xfrm>
              <a:custGeom>
                <a:rect b="b" l="l" r="r" t="t"/>
                <a:pathLst>
                  <a:path extrusionOk="0" h="4262" w="3967">
                    <a:moveTo>
                      <a:pt x="3349" y="1"/>
                    </a:moveTo>
                    <a:cubicBezTo>
                      <a:pt x="2941" y="1"/>
                      <a:pt x="2402" y="351"/>
                      <a:pt x="2402" y="351"/>
                    </a:cubicBezTo>
                    <a:cubicBezTo>
                      <a:pt x="2402" y="351"/>
                      <a:pt x="634" y="2152"/>
                      <a:pt x="301" y="2986"/>
                    </a:cubicBezTo>
                    <a:cubicBezTo>
                      <a:pt x="0" y="3820"/>
                      <a:pt x="501" y="4153"/>
                      <a:pt x="1468" y="4253"/>
                    </a:cubicBezTo>
                    <a:cubicBezTo>
                      <a:pt x="1516" y="4258"/>
                      <a:pt x="1563" y="4261"/>
                      <a:pt x="1609" y="4261"/>
                    </a:cubicBezTo>
                    <a:cubicBezTo>
                      <a:pt x="2467" y="4261"/>
                      <a:pt x="3068" y="3373"/>
                      <a:pt x="3670" y="1285"/>
                    </a:cubicBezTo>
                    <a:cubicBezTo>
                      <a:pt x="3966" y="271"/>
                      <a:pt x="3708" y="1"/>
                      <a:pt x="33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08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39"/>
              <p:cNvSpPr/>
              <p:nvPr/>
            </p:nvSpPr>
            <p:spPr>
              <a:xfrm>
                <a:off x="3533525" y="1953075"/>
                <a:ext cx="388650" cy="449100"/>
              </a:xfrm>
              <a:custGeom>
                <a:rect b="b" l="l" r="r" t="t"/>
                <a:pathLst>
                  <a:path extrusionOk="0" h="17964" w="15546">
                    <a:moveTo>
                      <a:pt x="7864" y="1"/>
                    </a:moveTo>
                    <a:cubicBezTo>
                      <a:pt x="7346" y="1"/>
                      <a:pt x="6534" y="381"/>
                      <a:pt x="5271" y="1686"/>
                    </a:cubicBezTo>
                    <a:cubicBezTo>
                      <a:pt x="5271" y="1686"/>
                      <a:pt x="2102" y="2720"/>
                      <a:pt x="1068" y="5689"/>
                    </a:cubicBezTo>
                    <a:cubicBezTo>
                      <a:pt x="1" y="8624"/>
                      <a:pt x="968" y="12193"/>
                      <a:pt x="1468" y="13661"/>
                    </a:cubicBezTo>
                    <a:cubicBezTo>
                      <a:pt x="2002" y="15129"/>
                      <a:pt x="4537" y="17964"/>
                      <a:pt x="4537" y="17964"/>
                    </a:cubicBezTo>
                    <a:lnTo>
                      <a:pt x="10175" y="17964"/>
                    </a:lnTo>
                    <a:cubicBezTo>
                      <a:pt x="11542" y="16630"/>
                      <a:pt x="12643" y="15062"/>
                      <a:pt x="13444" y="13327"/>
                    </a:cubicBezTo>
                    <a:cubicBezTo>
                      <a:pt x="14611" y="10725"/>
                      <a:pt x="14611" y="7023"/>
                      <a:pt x="14611" y="7023"/>
                    </a:cubicBezTo>
                    <a:cubicBezTo>
                      <a:pt x="14611" y="7023"/>
                      <a:pt x="14722" y="7062"/>
                      <a:pt x="14868" y="7062"/>
                    </a:cubicBezTo>
                    <a:cubicBezTo>
                      <a:pt x="15144" y="7062"/>
                      <a:pt x="15545" y="6919"/>
                      <a:pt x="15545" y="6089"/>
                    </a:cubicBezTo>
                    <a:cubicBezTo>
                      <a:pt x="15545" y="4821"/>
                      <a:pt x="12610" y="2420"/>
                      <a:pt x="12610" y="2420"/>
                    </a:cubicBezTo>
                    <a:cubicBezTo>
                      <a:pt x="12610" y="2420"/>
                      <a:pt x="13977" y="1886"/>
                      <a:pt x="13043" y="1152"/>
                    </a:cubicBezTo>
                    <a:cubicBezTo>
                      <a:pt x="12522" y="775"/>
                      <a:pt x="11315" y="688"/>
                      <a:pt x="10311" y="688"/>
                    </a:cubicBezTo>
                    <a:cubicBezTo>
                      <a:pt x="9451" y="688"/>
                      <a:pt x="8740" y="752"/>
                      <a:pt x="8740" y="752"/>
                    </a:cubicBezTo>
                    <a:cubicBezTo>
                      <a:pt x="8740" y="752"/>
                      <a:pt x="8592" y="1"/>
                      <a:pt x="78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108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39"/>
              <p:cNvSpPr/>
              <p:nvPr/>
            </p:nvSpPr>
            <p:spPr>
              <a:xfrm>
                <a:off x="3796225" y="5011525"/>
                <a:ext cx="251850" cy="119950"/>
              </a:xfrm>
              <a:custGeom>
                <a:rect b="b" l="l" r="r" t="t"/>
                <a:pathLst>
                  <a:path extrusionOk="0" h="4798" w="10074">
                    <a:moveTo>
                      <a:pt x="7172" y="1"/>
                    </a:moveTo>
                    <a:lnTo>
                      <a:pt x="500" y="434"/>
                    </a:lnTo>
                    <a:cubicBezTo>
                      <a:pt x="500" y="434"/>
                      <a:pt x="0" y="3603"/>
                      <a:pt x="434" y="4370"/>
                    </a:cubicBezTo>
                    <a:cubicBezTo>
                      <a:pt x="607" y="4703"/>
                      <a:pt x="1554" y="4798"/>
                      <a:pt x="2739" y="4798"/>
                    </a:cubicBezTo>
                    <a:cubicBezTo>
                      <a:pt x="4284" y="4798"/>
                      <a:pt x="6235" y="4637"/>
                      <a:pt x="7405" y="4637"/>
                    </a:cubicBezTo>
                    <a:cubicBezTo>
                      <a:pt x="9474" y="4637"/>
                      <a:pt x="9874" y="4304"/>
                      <a:pt x="9874" y="4304"/>
                    </a:cubicBezTo>
                    <a:cubicBezTo>
                      <a:pt x="9874" y="4304"/>
                      <a:pt x="10074" y="1635"/>
                      <a:pt x="9540" y="1101"/>
                    </a:cubicBezTo>
                    <a:cubicBezTo>
                      <a:pt x="9107" y="735"/>
                      <a:pt x="8573" y="534"/>
                      <a:pt x="8039" y="534"/>
                    </a:cubicBezTo>
                    <a:lnTo>
                      <a:pt x="7172" y="1"/>
                    </a:lnTo>
                    <a:close/>
                  </a:path>
                </a:pathLst>
              </a:custGeom>
              <a:solidFill>
                <a:schemeClr val="dk1"/>
              </a:solidFill>
              <a:ln cap="rnd" cmpd="sng" w="108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39"/>
              <p:cNvSpPr/>
              <p:nvPr/>
            </p:nvSpPr>
            <p:spPr>
              <a:xfrm>
                <a:off x="3320050" y="3268275"/>
                <a:ext cx="661325" cy="1855425"/>
              </a:xfrm>
              <a:custGeom>
                <a:rect b="b" l="l" r="r" t="t"/>
                <a:pathLst>
                  <a:path extrusionOk="0" h="74217" w="26453">
                    <a:moveTo>
                      <a:pt x="11516" y="1"/>
                    </a:moveTo>
                    <a:cubicBezTo>
                      <a:pt x="8245" y="1"/>
                      <a:pt x="5498" y="132"/>
                      <a:pt x="4870" y="181"/>
                    </a:cubicBezTo>
                    <a:cubicBezTo>
                      <a:pt x="3836" y="248"/>
                      <a:pt x="2969" y="948"/>
                      <a:pt x="2602" y="1915"/>
                    </a:cubicBezTo>
                    <a:cubicBezTo>
                      <a:pt x="2602" y="1915"/>
                      <a:pt x="1968" y="6652"/>
                      <a:pt x="1968" y="7653"/>
                    </a:cubicBezTo>
                    <a:cubicBezTo>
                      <a:pt x="1968" y="8620"/>
                      <a:pt x="1735" y="17026"/>
                      <a:pt x="1735" y="17026"/>
                    </a:cubicBezTo>
                    <a:cubicBezTo>
                      <a:pt x="1735" y="17026"/>
                      <a:pt x="1835" y="39109"/>
                      <a:pt x="1835" y="39542"/>
                    </a:cubicBezTo>
                    <a:cubicBezTo>
                      <a:pt x="1835" y="39943"/>
                      <a:pt x="0" y="46014"/>
                      <a:pt x="667" y="50117"/>
                    </a:cubicBezTo>
                    <a:cubicBezTo>
                      <a:pt x="1301" y="54220"/>
                      <a:pt x="2602" y="69931"/>
                      <a:pt x="2602" y="69931"/>
                    </a:cubicBezTo>
                    <a:cubicBezTo>
                      <a:pt x="2602" y="69931"/>
                      <a:pt x="2168" y="73400"/>
                      <a:pt x="2502" y="73734"/>
                    </a:cubicBezTo>
                    <a:cubicBezTo>
                      <a:pt x="2711" y="73943"/>
                      <a:pt x="4720" y="74217"/>
                      <a:pt x="6211" y="74217"/>
                    </a:cubicBezTo>
                    <a:cubicBezTo>
                      <a:pt x="6859" y="74217"/>
                      <a:pt x="7410" y="74165"/>
                      <a:pt x="7672" y="74034"/>
                    </a:cubicBezTo>
                    <a:cubicBezTo>
                      <a:pt x="8540" y="73600"/>
                      <a:pt x="8006" y="69397"/>
                      <a:pt x="8006" y="69397"/>
                    </a:cubicBezTo>
                    <a:cubicBezTo>
                      <a:pt x="8273" y="68396"/>
                      <a:pt x="8473" y="67329"/>
                      <a:pt x="8540" y="66295"/>
                    </a:cubicBezTo>
                    <a:lnTo>
                      <a:pt x="8540" y="62826"/>
                    </a:lnTo>
                    <a:cubicBezTo>
                      <a:pt x="8540" y="61758"/>
                      <a:pt x="9073" y="52151"/>
                      <a:pt x="9607" y="48382"/>
                    </a:cubicBezTo>
                    <a:cubicBezTo>
                      <a:pt x="10141" y="44613"/>
                      <a:pt x="10474" y="39542"/>
                      <a:pt x="10474" y="39542"/>
                    </a:cubicBezTo>
                    <a:lnTo>
                      <a:pt x="12743" y="16259"/>
                    </a:lnTo>
                    <a:lnTo>
                      <a:pt x="14477" y="16126"/>
                    </a:lnTo>
                    <a:cubicBezTo>
                      <a:pt x="14477" y="16126"/>
                      <a:pt x="16612" y="41144"/>
                      <a:pt x="16712" y="42978"/>
                    </a:cubicBezTo>
                    <a:cubicBezTo>
                      <a:pt x="16846" y="44813"/>
                      <a:pt x="16412" y="48515"/>
                      <a:pt x="17379" y="52685"/>
                    </a:cubicBezTo>
                    <a:cubicBezTo>
                      <a:pt x="18347" y="56888"/>
                      <a:pt x="18880" y="68330"/>
                      <a:pt x="18880" y="68330"/>
                    </a:cubicBezTo>
                    <a:cubicBezTo>
                      <a:pt x="18880" y="68330"/>
                      <a:pt x="18680" y="69430"/>
                      <a:pt x="18880" y="69831"/>
                    </a:cubicBezTo>
                    <a:cubicBezTo>
                      <a:pt x="19114" y="70264"/>
                      <a:pt x="19648" y="71565"/>
                      <a:pt x="19648" y="71565"/>
                    </a:cubicBezTo>
                    <a:cubicBezTo>
                      <a:pt x="20014" y="71599"/>
                      <a:pt x="20390" y="71615"/>
                      <a:pt x="20769" y="71615"/>
                    </a:cubicBezTo>
                    <a:cubicBezTo>
                      <a:pt x="21149" y="71615"/>
                      <a:pt x="21532" y="71599"/>
                      <a:pt x="21916" y="71565"/>
                    </a:cubicBezTo>
                    <a:cubicBezTo>
                      <a:pt x="23117" y="71499"/>
                      <a:pt x="24318" y="71198"/>
                      <a:pt x="25385" y="70631"/>
                    </a:cubicBezTo>
                    <a:cubicBezTo>
                      <a:pt x="26186" y="69998"/>
                      <a:pt x="26452" y="68897"/>
                      <a:pt x="26085" y="67963"/>
                    </a:cubicBezTo>
                    <a:cubicBezTo>
                      <a:pt x="25418" y="66362"/>
                      <a:pt x="25151" y="66061"/>
                      <a:pt x="25151" y="66061"/>
                    </a:cubicBezTo>
                    <a:cubicBezTo>
                      <a:pt x="25151" y="66061"/>
                      <a:pt x="26119" y="52485"/>
                      <a:pt x="26119" y="49149"/>
                    </a:cubicBezTo>
                    <a:cubicBezTo>
                      <a:pt x="26119" y="45780"/>
                      <a:pt x="25585" y="41711"/>
                      <a:pt x="25585" y="41377"/>
                    </a:cubicBezTo>
                    <a:cubicBezTo>
                      <a:pt x="25585" y="41043"/>
                      <a:pt x="26219" y="16759"/>
                      <a:pt x="26219" y="14324"/>
                    </a:cubicBezTo>
                    <a:cubicBezTo>
                      <a:pt x="26219" y="11856"/>
                      <a:pt x="26019" y="5151"/>
                      <a:pt x="24918" y="2216"/>
                    </a:cubicBezTo>
                    <a:cubicBezTo>
                      <a:pt x="24244" y="384"/>
                      <a:pt x="17113" y="1"/>
                      <a:pt x="115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108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39"/>
              <p:cNvSpPr/>
              <p:nvPr/>
            </p:nvSpPr>
            <p:spPr>
              <a:xfrm>
                <a:off x="3544375" y="3659725"/>
                <a:ext cx="231850" cy="10875"/>
              </a:xfrm>
              <a:custGeom>
                <a:rect b="b" l="l" r="r" t="t"/>
                <a:pathLst>
                  <a:path extrusionOk="0" fill="none" h="435" w="9274">
                    <a:moveTo>
                      <a:pt x="0" y="434"/>
                    </a:moveTo>
                    <a:lnTo>
                      <a:pt x="9274" y="1"/>
                    </a:lnTo>
                  </a:path>
                </a:pathLst>
              </a:custGeom>
              <a:solidFill>
                <a:schemeClr val="dk1"/>
              </a:solidFill>
              <a:ln cap="rnd" cmpd="sng" w="108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39"/>
              <p:cNvSpPr/>
              <p:nvPr/>
            </p:nvSpPr>
            <p:spPr>
              <a:xfrm>
                <a:off x="3050675" y="2480550"/>
                <a:ext cx="1250100" cy="861950"/>
              </a:xfrm>
              <a:custGeom>
                <a:rect b="b" l="l" r="r" t="t"/>
                <a:pathLst>
                  <a:path extrusionOk="0" h="34478" w="50004">
                    <a:moveTo>
                      <a:pt x="25152" y="1"/>
                    </a:moveTo>
                    <a:lnTo>
                      <a:pt x="19315" y="1402"/>
                    </a:lnTo>
                    <a:cubicBezTo>
                      <a:pt x="19315" y="1402"/>
                      <a:pt x="10875" y="5504"/>
                      <a:pt x="9041" y="6572"/>
                    </a:cubicBezTo>
                    <a:cubicBezTo>
                      <a:pt x="7239" y="7639"/>
                      <a:pt x="1" y="22216"/>
                      <a:pt x="334" y="22950"/>
                    </a:cubicBezTo>
                    <a:cubicBezTo>
                      <a:pt x="635" y="23718"/>
                      <a:pt x="2036" y="24685"/>
                      <a:pt x="3437" y="24918"/>
                    </a:cubicBezTo>
                    <a:cubicBezTo>
                      <a:pt x="3454" y="24921"/>
                      <a:pt x="3472" y="24922"/>
                      <a:pt x="3491" y="24922"/>
                    </a:cubicBezTo>
                    <a:cubicBezTo>
                      <a:pt x="5011" y="24922"/>
                      <a:pt x="11976" y="17046"/>
                      <a:pt x="11976" y="17046"/>
                    </a:cubicBezTo>
                    <a:cubicBezTo>
                      <a:pt x="11976" y="17046"/>
                      <a:pt x="14044" y="27187"/>
                      <a:pt x="14044" y="27620"/>
                    </a:cubicBezTo>
                    <a:cubicBezTo>
                      <a:pt x="14044" y="28054"/>
                      <a:pt x="12843" y="33224"/>
                      <a:pt x="13377" y="34092"/>
                    </a:cubicBezTo>
                    <a:cubicBezTo>
                      <a:pt x="13555" y="34381"/>
                      <a:pt x="15975" y="34477"/>
                      <a:pt x="19123" y="34477"/>
                    </a:cubicBezTo>
                    <a:cubicBezTo>
                      <a:pt x="25419" y="34477"/>
                      <a:pt x="34626" y="34092"/>
                      <a:pt x="34626" y="34092"/>
                    </a:cubicBezTo>
                    <a:cubicBezTo>
                      <a:pt x="34626" y="34092"/>
                      <a:pt x="34649" y="34093"/>
                      <a:pt x="34691" y="34093"/>
                    </a:cubicBezTo>
                    <a:cubicBezTo>
                      <a:pt x="34981" y="34093"/>
                      <a:pt x="36156" y="34017"/>
                      <a:pt x="36360" y="32791"/>
                    </a:cubicBezTo>
                    <a:cubicBezTo>
                      <a:pt x="36560" y="31390"/>
                      <a:pt x="35926" y="27287"/>
                      <a:pt x="35926" y="27287"/>
                    </a:cubicBezTo>
                    <a:lnTo>
                      <a:pt x="38295" y="14878"/>
                    </a:lnTo>
                    <a:cubicBezTo>
                      <a:pt x="38295" y="14878"/>
                      <a:pt x="42831" y="21749"/>
                      <a:pt x="43865" y="22850"/>
                    </a:cubicBezTo>
                    <a:cubicBezTo>
                      <a:pt x="44612" y="23667"/>
                      <a:pt x="45429" y="23996"/>
                      <a:pt x="46213" y="23996"/>
                    </a:cubicBezTo>
                    <a:cubicBezTo>
                      <a:pt x="47286" y="23996"/>
                      <a:pt x="48294" y="23379"/>
                      <a:pt x="48969" y="22550"/>
                    </a:cubicBezTo>
                    <a:cubicBezTo>
                      <a:pt x="50003" y="21282"/>
                      <a:pt x="49103" y="18881"/>
                      <a:pt x="48769" y="18114"/>
                    </a:cubicBezTo>
                    <a:cubicBezTo>
                      <a:pt x="48435" y="17380"/>
                      <a:pt x="42698" y="4537"/>
                      <a:pt x="40997" y="3970"/>
                    </a:cubicBezTo>
                    <a:cubicBezTo>
                      <a:pt x="39262" y="3436"/>
                      <a:pt x="32024" y="868"/>
                      <a:pt x="32024" y="868"/>
                    </a:cubicBezTo>
                    <a:lnTo>
                      <a:pt x="25152" y="1"/>
                    </a:lnTo>
                    <a:close/>
                  </a:path>
                </a:pathLst>
              </a:custGeom>
              <a:solidFill>
                <a:schemeClr val="dk1"/>
              </a:solidFill>
              <a:ln cap="rnd" cmpd="sng" w="108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39"/>
              <p:cNvSpPr/>
              <p:nvPr/>
            </p:nvSpPr>
            <p:spPr>
              <a:xfrm>
                <a:off x="3533525" y="2436275"/>
                <a:ext cx="346100" cy="79325"/>
              </a:xfrm>
              <a:custGeom>
                <a:rect b="b" l="l" r="r" t="t"/>
                <a:pathLst>
                  <a:path extrusionOk="0" h="3173" w="13844">
                    <a:moveTo>
                      <a:pt x="7451" y="0"/>
                    </a:moveTo>
                    <a:cubicBezTo>
                      <a:pt x="7314" y="0"/>
                      <a:pt x="7176" y="1"/>
                      <a:pt x="7039" y="4"/>
                    </a:cubicBezTo>
                    <a:cubicBezTo>
                      <a:pt x="6953" y="2"/>
                      <a:pt x="6866" y="2"/>
                      <a:pt x="6780" y="2"/>
                    </a:cubicBezTo>
                    <a:cubicBezTo>
                      <a:pt x="4801" y="2"/>
                      <a:pt x="2855" y="368"/>
                      <a:pt x="1001" y="1071"/>
                    </a:cubicBezTo>
                    <a:lnTo>
                      <a:pt x="1" y="3173"/>
                    </a:lnTo>
                    <a:cubicBezTo>
                      <a:pt x="1" y="3173"/>
                      <a:pt x="7139" y="3006"/>
                      <a:pt x="8307" y="3006"/>
                    </a:cubicBezTo>
                    <a:cubicBezTo>
                      <a:pt x="9507" y="3006"/>
                      <a:pt x="13844" y="2972"/>
                      <a:pt x="13844" y="2972"/>
                    </a:cubicBezTo>
                    <a:lnTo>
                      <a:pt x="12743" y="637"/>
                    </a:lnTo>
                    <a:cubicBezTo>
                      <a:pt x="11008" y="204"/>
                      <a:pt x="9244" y="0"/>
                      <a:pt x="74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108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39"/>
              <p:cNvSpPr/>
              <p:nvPr/>
            </p:nvSpPr>
            <p:spPr>
              <a:xfrm>
                <a:off x="3255825" y="2764075"/>
                <a:ext cx="94275" cy="142650"/>
              </a:xfrm>
              <a:custGeom>
                <a:rect b="b" l="l" r="r" t="t"/>
                <a:pathLst>
                  <a:path extrusionOk="0" fill="none" h="5706" w="3771">
                    <a:moveTo>
                      <a:pt x="1568" y="1"/>
                    </a:moveTo>
                    <a:lnTo>
                      <a:pt x="3770" y="5705"/>
                    </a:lnTo>
                    <a:lnTo>
                      <a:pt x="1" y="1902"/>
                    </a:lnTo>
                  </a:path>
                </a:pathLst>
              </a:custGeom>
              <a:solidFill>
                <a:schemeClr val="dk1"/>
              </a:solidFill>
              <a:ln cap="rnd" cmpd="sng" w="108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39"/>
              <p:cNvSpPr/>
              <p:nvPr/>
            </p:nvSpPr>
            <p:spPr>
              <a:xfrm>
                <a:off x="4008025" y="2699050"/>
                <a:ext cx="100100" cy="153450"/>
              </a:xfrm>
              <a:custGeom>
                <a:rect b="b" l="l" r="r" t="t"/>
                <a:pathLst>
                  <a:path extrusionOk="0" fill="none" h="6138" w="4004">
                    <a:moveTo>
                      <a:pt x="2469" y="0"/>
                    </a:moveTo>
                    <a:lnTo>
                      <a:pt x="1" y="6138"/>
                    </a:lnTo>
                    <a:lnTo>
                      <a:pt x="4004" y="1835"/>
                    </a:lnTo>
                  </a:path>
                </a:pathLst>
              </a:custGeom>
              <a:solidFill>
                <a:schemeClr val="dk1"/>
              </a:solidFill>
              <a:ln cap="rnd" cmpd="sng" w="108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39"/>
              <p:cNvSpPr/>
              <p:nvPr/>
            </p:nvSpPr>
            <p:spPr>
              <a:xfrm>
                <a:off x="3035675" y="3100150"/>
                <a:ext cx="506225" cy="399500"/>
              </a:xfrm>
              <a:custGeom>
                <a:rect b="b" l="l" r="r" t="t"/>
                <a:pathLst>
                  <a:path extrusionOk="0" h="15980" w="20249">
                    <a:moveTo>
                      <a:pt x="7072" y="1"/>
                    </a:moveTo>
                    <a:lnTo>
                      <a:pt x="0" y="868"/>
                    </a:lnTo>
                    <a:cubicBezTo>
                      <a:pt x="601" y="2569"/>
                      <a:pt x="1668" y="4071"/>
                      <a:pt x="3103" y="5171"/>
                    </a:cubicBezTo>
                    <a:cubicBezTo>
                      <a:pt x="5471" y="7006"/>
                      <a:pt x="11876" y="13044"/>
                      <a:pt x="11876" y="13044"/>
                    </a:cubicBezTo>
                    <a:cubicBezTo>
                      <a:pt x="11809" y="13377"/>
                      <a:pt x="11809" y="13711"/>
                      <a:pt x="11876" y="14011"/>
                    </a:cubicBezTo>
                    <a:cubicBezTo>
                      <a:pt x="11976" y="14578"/>
                      <a:pt x="13710" y="15979"/>
                      <a:pt x="13710" y="15979"/>
                    </a:cubicBezTo>
                    <a:lnTo>
                      <a:pt x="13710" y="14878"/>
                    </a:lnTo>
                    <a:lnTo>
                      <a:pt x="14110" y="14011"/>
                    </a:lnTo>
                    <a:lnTo>
                      <a:pt x="14544" y="12944"/>
                    </a:lnTo>
                    <a:cubicBezTo>
                      <a:pt x="15011" y="12777"/>
                      <a:pt x="15478" y="12543"/>
                      <a:pt x="15945" y="12310"/>
                    </a:cubicBezTo>
                    <a:cubicBezTo>
                      <a:pt x="16145" y="12143"/>
                      <a:pt x="16345" y="11976"/>
                      <a:pt x="16479" y="11776"/>
                    </a:cubicBezTo>
                    <a:cubicBezTo>
                      <a:pt x="17113" y="11876"/>
                      <a:pt x="17780" y="11943"/>
                      <a:pt x="18414" y="11976"/>
                    </a:cubicBezTo>
                    <a:cubicBezTo>
                      <a:pt x="19181" y="11976"/>
                      <a:pt x="20248" y="11209"/>
                      <a:pt x="19614" y="11009"/>
                    </a:cubicBezTo>
                    <a:cubicBezTo>
                      <a:pt x="18947" y="10809"/>
                      <a:pt x="18313" y="11009"/>
                      <a:pt x="17446" y="10575"/>
                    </a:cubicBezTo>
                    <a:cubicBezTo>
                      <a:pt x="16579" y="10175"/>
                      <a:pt x="16145" y="9741"/>
                      <a:pt x="15278" y="9741"/>
                    </a:cubicBezTo>
                    <a:lnTo>
                      <a:pt x="13043" y="9741"/>
                    </a:lnTo>
                    <a:lnTo>
                      <a:pt x="70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108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9"/>
              <p:cNvSpPr/>
              <p:nvPr/>
            </p:nvSpPr>
            <p:spPr>
              <a:xfrm>
                <a:off x="3010650" y="2955900"/>
                <a:ext cx="228525" cy="215275"/>
              </a:xfrm>
              <a:custGeom>
                <a:rect b="b" l="l" r="r" t="t"/>
                <a:pathLst>
                  <a:path extrusionOk="0" h="8611" w="9141">
                    <a:moveTo>
                      <a:pt x="3503" y="0"/>
                    </a:moveTo>
                    <a:lnTo>
                      <a:pt x="3503" y="0"/>
                    </a:lnTo>
                    <a:cubicBezTo>
                      <a:pt x="3503" y="0"/>
                      <a:pt x="2269" y="400"/>
                      <a:pt x="1935" y="701"/>
                    </a:cubicBezTo>
                    <a:cubicBezTo>
                      <a:pt x="1602" y="1034"/>
                      <a:pt x="1" y="3503"/>
                      <a:pt x="334" y="4804"/>
                    </a:cubicBezTo>
                    <a:cubicBezTo>
                      <a:pt x="634" y="6105"/>
                      <a:pt x="1068" y="7939"/>
                      <a:pt x="3870" y="8473"/>
                    </a:cubicBezTo>
                    <a:cubicBezTo>
                      <a:pt x="4378" y="8570"/>
                      <a:pt x="4845" y="8611"/>
                      <a:pt x="5269" y="8611"/>
                    </a:cubicBezTo>
                    <a:cubicBezTo>
                      <a:pt x="7185" y="8611"/>
                      <a:pt x="8243" y="7779"/>
                      <a:pt x="8407" y="7506"/>
                    </a:cubicBezTo>
                    <a:cubicBezTo>
                      <a:pt x="8640" y="7172"/>
                      <a:pt x="9141" y="3369"/>
                      <a:pt x="8707" y="3369"/>
                    </a:cubicBezTo>
                    <a:cubicBezTo>
                      <a:pt x="8273" y="3369"/>
                      <a:pt x="7106" y="4804"/>
                      <a:pt x="7106" y="4804"/>
                    </a:cubicBezTo>
                    <a:cubicBezTo>
                      <a:pt x="7106" y="4804"/>
                      <a:pt x="3903" y="4070"/>
                      <a:pt x="3270" y="3569"/>
                    </a:cubicBezTo>
                    <a:cubicBezTo>
                      <a:pt x="2603" y="3036"/>
                      <a:pt x="3503" y="0"/>
                      <a:pt x="35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108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39"/>
              <p:cNvSpPr/>
              <p:nvPr/>
            </p:nvSpPr>
            <p:spPr>
              <a:xfrm>
                <a:off x="3827900" y="3101000"/>
                <a:ext cx="507900" cy="404475"/>
              </a:xfrm>
              <a:custGeom>
                <a:rect b="b" l="l" r="r" t="t"/>
                <a:pathLst>
                  <a:path extrusionOk="0" h="16179" w="20316">
                    <a:moveTo>
                      <a:pt x="13177" y="0"/>
                    </a:moveTo>
                    <a:lnTo>
                      <a:pt x="7239" y="9707"/>
                    </a:lnTo>
                    <a:lnTo>
                      <a:pt x="4971" y="9707"/>
                    </a:lnTo>
                    <a:cubicBezTo>
                      <a:pt x="4104" y="9707"/>
                      <a:pt x="3670" y="10141"/>
                      <a:pt x="2803" y="10541"/>
                    </a:cubicBezTo>
                    <a:cubicBezTo>
                      <a:pt x="1935" y="10975"/>
                      <a:pt x="1302" y="10775"/>
                      <a:pt x="668" y="10975"/>
                    </a:cubicBezTo>
                    <a:cubicBezTo>
                      <a:pt x="1" y="11175"/>
                      <a:pt x="1101" y="11942"/>
                      <a:pt x="1835" y="11942"/>
                    </a:cubicBezTo>
                    <a:cubicBezTo>
                      <a:pt x="2502" y="11909"/>
                      <a:pt x="3136" y="11842"/>
                      <a:pt x="3770" y="11742"/>
                    </a:cubicBezTo>
                    <a:cubicBezTo>
                      <a:pt x="3937" y="11942"/>
                      <a:pt x="4104" y="12109"/>
                      <a:pt x="4304" y="12276"/>
                    </a:cubicBezTo>
                    <a:cubicBezTo>
                      <a:pt x="4771" y="12509"/>
                      <a:pt x="5238" y="12743"/>
                      <a:pt x="5738" y="12910"/>
                    </a:cubicBezTo>
                    <a:lnTo>
                      <a:pt x="5771" y="13643"/>
                    </a:lnTo>
                    <a:lnTo>
                      <a:pt x="5938" y="14611"/>
                    </a:lnTo>
                    <a:lnTo>
                      <a:pt x="5938" y="16179"/>
                    </a:lnTo>
                    <a:cubicBezTo>
                      <a:pt x="5938" y="16179"/>
                      <a:pt x="8307" y="14544"/>
                      <a:pt x="8407" y="13977"/>
                    </a:cubicBezTo>
                    <a:cubicBezTo>
                      <a:pt x="8473" y="13677"/>
                      <a:pt x="8473" y="13343"/>
                      <a:pt x="8407" y="13010"/>
                    </a:cubicBezTo>
                    <a:cubicBezTo>
                      <a:pt x="8407" y="13010"/>
                      <a:pt x="14811" y="6972"/>
                      <a:pt x="17180" y="5137"/>
                    </a:cubicBezTo>
                    <a:cubicBezTo>
                      <a:pt x="18614" y="4037"/>
                      <a:pt x="19681" y="2535"/>
                      <a:pt x="20315" y="834"/>
                    </a:cubicBezTo>
                    <a:lnTo>
                      <a:pt x="13177" y="0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108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39"/>
              <p:cNvSpPr/>
              <p:nvPr/>
            </p:nvSpPr>
            <p:spPr>
              <a:xfrm>
                <a:off x="4140150" y="2968200"/>
                <a:ext cx="219825" cy="202900"/>
              </a:xfrm>
              <a:custGeom>
                <a:rect b="b" l="l" r="r" t="t"/>
                <a:pathLst>
                  <a:path extrusionOk="0" h="8116" w="8793">
                    <a:moveTo>
                      <a:pt x="6162" y="0"/>
                    </a:moveTo>
                    <a:cubicBezTo>
                      <a:pt x="5924" y="0"/>
                      <a:pt x="5724" y="42"/>
                      <a:pt x="5724" y="42"/>
                    </a:cubicBezTo>
                    <a:cubicBezTo>
                      <a:pt x="5724" y="776"/>
                      <a:pt x="5657" y="1510"/>
                      <a:pt x="5524" y="2243"/>
                    </a:cubicBezTo>
                    <a:cubicBezTo>
                      <a:pt x="4990" y="4145"/>
                      <a:pt x="1654" y="4312"/>
                      <a:pt x="1654" y="4312"/>
                    </a:cubicBezTo>
                    <a:cubicBezTo>
                      <a:pt x="1154" y="4078"/>
                      <a:pt x="653" y="3745"/>
                      <a:pt x="253" y="3344"/>
                    </a:cubicBezTo>
                    <a:cubicBezTo>
                      <a:pt x="242" y="3330"/>
                      <a:pt x="231" y="3323"/>
                      <a:pt x="221" y="3323"/>
                    </a:cubicBezTo>
                    <a:cubicBezTo>
                      <a:pt x="1" y="3323"/>
                      <a:pt x="162" y="6694"/>
                      <a:pt x="353" y="7014"/>
                    </a:cubicBezTo>
                    <a:cubicBezTo>
                      <a:pt x="545" y="7260"/>
                      <a:pt x="1594" y="8116"/>
                      <a:pt x="3518" y="8116"/>
                    </a:cubicBezTo>
                    <a:cubicBezTo>
                      <a:pt x="3934" y="8116"/>
                      <a:pt x="4391" y="8076"/>
                      <a:pt x="4890" y="7981"/>
                    </a:cubicBezTo>
                    <a:cubicBezTo>
                      <a:pt x="7692" y="7447"/>
                      <a:pt x="8125" y="5613"/>
                      <a:pt x="8459" y="4312"/>
                    </a:cubicBezTo>
                    <a:cubicBezTo>
                      <a:pt x="8793" y="3011"/>
                      <a:pt x="7158" y="542"/>
                      <a:pt x="6824" y="209"/>
                    </a:cubicBezTo>
                    <a:cubicBezTo>
                      <a:pt x="6674" y="42"/>
                      <a:pt x="6399" y="0"/>
                      <a:pt x="6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108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39"/>
              <p:cNvSpPr/>
              <p:nvPr/>
            </p:nvSpPr>
            <p:spPr>
              <a:xfrm>
                <a:off x="3376750" y="5015700"/>
                <a:ext cx="152625" cy="111075"/>
              </a:xfrm>
              <a:custGeom>
                <a:rect b="b" l="l" r="r" t="t"/>
                <a:pathLst>
                  <a:path extrusionOk="0" h="4443" w="6105">
                    <a:moveTo>
                      <a:pt x="5771" y="0"/>
                    </a:moveTo>
                    <a:lnTo>
                      <a:pt x="5771" y="0"/>
                    </a:lnTo>
                    <a:cubicBezTo>
                      <a:pt x="5004" y="367"/>
                      <a:pt x="4203" y="601"/>
                      <a:pt x="3370" y="701"/>
                    </a:cubicBezTo>
                    <a:cubicBezTo>
                      <a:pt x="3172" y="726"/>
                      <a:pt x="2975" y="738"/>
                      <a:pt x="2778" y="738"/>
                    </a:cubicBezTo>
                    <a:cubicBezTo>
                      <a:pt x="1913" y="738"/>
                      <a:pt x="1068" y="502"/>
                      <a:pt x="334" y="67"/>
                    </a:cubicBezTo>
                    <a:cubicBezTo>
                      <a:pt x="334" y="67"/>
                      <a:pt x="0" y="3803"/>
                      <a:pt x="301" y="4137"/>
                    </a:cubicBezTo>
                    <a:cubicBezTo>
                      <a:pt x="443" y="4332"/>
                      <a:pt x="1634" y="4442"/>
                      <a:pt x="2848" y="4442"/>
                    </a:cubicBezTo>
                    <a:cubicBezTo>
                      <a:pt x="3915" y="4442"/>
                      <a:pt x="4999" y="4357"/>
                      <a:pt x="5404" y="4170"/>
                    </a:cubicBezTo>
                    <a:cubicBezTo>
                      <a:pt x="6105" y="3803"/>
                      <a:pt x="5905" y="1135"/>
                      <a:pt x="57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108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8" name="Google Shape;668;p39"/>
            <p:cNvSpPr/>
            <p:nvPr/>
          </p:nvSpPr>
          <p:spPr>
            <a:xfrm flipH="1" rot="8099903">
              <a:off x="5874225" y="3064958"/>
              <a:ext cx="1368050" cy="1321929"/>
            </a:xfrm>
            <a:custGeom>
              <a:rect b="b" l="l" r="r" t="t"/>
              <a:pathLst>
                <a:path extrusionOk="0" h="10519" w="10886">
                  <a:moveTo>
                    <a:pt x="10519" y="0"/>
                  </a:moveTo>
                  <a:lnTo>
                    <a:pt x="1" y="10518"/>
                  </a:lnTo>
                  <a:lnTo>
                    <a:pt x="368" y="10518"/>
                  </a:lnTo>
                  <a:lnTo>
                    <a:pt x="1088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0"/>
          <p:cNvSpPr txBox="1"/>
          <p:nvPr>
            <p:ph type="title"/>
          </p:nvPr>
        </p:nvSpPr>
        <p:spPr>
          <a:xfrm>
            <a:off x="3766825" y="2000100"/>
            <a:ext cx="4017000" cy="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b="0" lang="en">
                <a:solidFill>
                  <a:srgbClr val="005A9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PROBLEM</a:t>
            </a:r>
            <a:endParaRPr b="0">
              <a:solidFill>
                <a:srgbClr val="005A9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674" name="Google Shape;674;p40"/>
          <p:cNvGrpSpPr/>
          <p:nvPr/>
        </p:nvGrpSpPr>
        <p:grpSpPr>
          <a:xfrm>
            <a:off x="542013" y="2164527"/>
            <a:ext cx="1709232" cy="3203374"/>
            <a:chOff x="556725" y="1697125"/>
            <a:chExt cx="1907625" cy="3575194"/>
          </a:xfrm>
        </p:grpSpPr>
        <p:sp>
          <p:nvSpPr>
            <p:cNvPr id="675" name="Google Shape;675;p40"/>
            <p:cNvSpPr/>
            <p:nvPr/>
          </p:nvSpPr>
          <p:spPr>
            <a:xfrm>
              <a:off x="556725" y="3652379"/>
              <a:ext cx="920069" cy="1062121"/>
            </a:xfrm>
            <a:custGeom>
              <a:rect b="b" l="l" r="r" t="t"/>
              <a:pathLst>
                <a:path extrusionOk="0" h="49378" w="42774">
                  <a:moveTo>
                    <a:pt x="19915" y="0"/>
                  </a:moveTo>
                  <a:cubicBezTo>
                    <a:pt x="19915" y="0"/>
                    <a:pt x="7673" y="11942"/>
                    <a:pt x="3837" y="20048"/>
                  </a:cubicBezTo>
                  <a:cubicBezTo>
                    <a:pt x="1" y="28154"/>
                    <a:pt x="2169" y="27820"/>
                    <a:pt x="5938" y="30389"/>
                  </a:cubicBezTo>
                  <a:cubicBezTo>
                    <a:pt x="13444" y="35559"/>
                    <a:pt x="29488" y="42197"/>
                    <a:pt x="29488" y="42197"/>
                  </a:cubicBezTo>
                  <a:cubicBezTo>
                    <a:pt x="29488" y="42197"/>
                    <a:pt x="29789" y="47434"/>
                    <a:pt x="32491" y="49169"/>
                  </a:cubicBezTo>
                  <a:cubicBezTo>
                    <a:pt x="32711" y="49311"/>
                    <a:pt x="32964" y="49377"/>
                    <a:pt x="33241" y="49377"/>
                  </a:cubicBezTo>
                  <a:cubicBezTo>
                    <a:pt x="36401" y="49377"/>
                    <a:pt x="42773" y="40795"/>
                    <a:pt x="41731" y="39262"/>
                  </a:cubicBezTo>
                  <a:cubicBezTo>
                    <a:pt x="41054" y="38216"/>
                    <a:pt x="37909" y="38015"/>
                    <a:pt x="35585" y="38015"/>
                  </a:cubicBezTo>
                  <a:cubicBezTo>
                    <a:pt x="34126" y="38015"/>
                    <a:pt x="32991" y="38094"/>
                    <a:pt x="32991" y="38094"/>
                  </a:cubicBezTo>
                  <a:cubicBezTo>
                    <a:pt x="32991" y="38094"/>
                    <a:pt x="29155" y="36560"/>
                    <a:pt x="23751" y="32123"/>
                  </a:cubicBezTo>
                  <a:cubicBezTo>
                    <a:pt x="19882" y="29054"/>
                    <a:pt x="15845" y="26186"/>
                    <a:pt x="11642" y="23550"/>
                  </a:cubicBezTo>
                  <a:cubicBezTo>
                    <a:pt x="11642" y="23550"/>
                    <a:pt x="18314" y="14277"/>
                    <a:pt x="21850" y="11742"/>
                  </a:cubicBezTo>
                  <a:cubicBezTo>
                    <a:pt x="25386" y="9207"/>
                    <a:pt x="31090" y="5571"/>
                    <a:pt x="31090" y="5571"/>
                  </a:cubicBezTo>
                  <a:lnTo>
                    <a:pt x="19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556725" y="3652379"/>
              <a:ext cx="922026" cy="1095655"/>
            </a:xfrm>
            <a:custGeom>
              <a:rect b="b" l="l" r="r" t="t"/>
              <a:pathLst>
                <a:path extrusionOk="0" fill="none" h="50937" w="42865">
                  <a:moveTo>
                    <a:pt x="19915" y="0"/>
                  </a:moveTo>
                  <a:cubicBezTo>
                    <a:pt x="19915" y="0"/>
                    <a:pt x="7673" y="11942"/>
                    <a:pt x="3837" y="20048"/>
                  </a:cubicBezTo>
                  <a:cubicBezTo>
                    <a:pt x="1" y="28154"/>
                    <a:pt x="2169" y="27820"/>
                    <a:pt x="5938" y="30389"/>
                  </a:cubicBezTo>
                  <a:cubicBezTo>
                    <a:pt x="13444" y="35559"/>
                    <a:pt x="29488" y="42197"/>
                    <a:pt x="29488" y="42197"/>
                  </a:cubicBezTo>
                  <a:cubicBezTo>
                    <a:pt x="29488" y="42197"/>
                    <a:pt x="29789" y="47434"/>
                    <a:pt x="32491" y="49169"/>
                  </a:cubicBezTo>
                  <a:cubicBezTo>
                    <a:pt x="35226" y="50937"/>
                    <a:pt x="42865" y="40930"/>
                    <a:pt x="41731" y="39262"/>
                  </a:cubicBezTo>
                  <a:cubicBezTo>
                    <a:pt x="40630" y="37560"/>
                    <a:pt x="32991" y="38094"/>
                    <a:pt x="32991" y="38094"/>
                  </a:cubicBezTo>
                  <a:cubicBezTo>
                    <a:pt x="32991" y="38094"/>
                    <a:pt x="29155" y="36560"/>
                    <a:pt x="23751" y="32123"/>
                  </a:cubicBezTo>
                  <a:cubicBezTo>
                    <a:pt x="19882" y="29054"/>
                    <a:pt x="15845" y="26186"/>
                    <a:pt x="11642" y="23550"/>
                  </a:cubicBezTo>
                  <a:cubicBezTo>
                    <a:pt x="11642" y="23550"/>
                    <a:pt x="18314" y="14277"/>
                    <a:pt x="21850" y="11742"/>
                  </a:cubicBezTo>
                  <a:cubicBezTo>
                    <a:pt x="25386" y="9207"/>
                    <a:pt x="31090" y="5571"/>
                    <a:pt x="31090" y="5571"/>
                  </a:cubicBezTo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1094186" y="4274212"/>
              <a:ext cx="958615" cy="998107"/>
            </a:xfrm>
            <a:custGeom>
              <a:rect b="b" l="l" r="r" t="t"/>
              <a:pathLst>
                <a:path extrusionOk="0" h="46402" w="44566">
                  <a:moveTo>
                    <a:pt x="27427" y="1"/>
                  </a:moveTo>
                  <a:cubicBezTo>
                    <a:pt x="19283" y="1"/>
                    <a:pt x="9273" y="7074"/>
                    <a:pt x="9273" y="7074"/>
                  </a:cubicBezTo>
                  <a:cubicBezTo>
                    <a:pt x="9273" y="7074"/>
                    <a:pt x="634" y="20083"/>
                    <a:pt x="334" y="31391"/>
                  </a:cubicBezTo>
                  <a:cubicBezTo>
                    <a:pt x="267" y="33293"/>
                    <a:pt x="500" y="35194"/>
                    <a:pt x="1001" y="36995"/>
                  </a:cubicBezTo>
                  <a:lnTo>
                    <a:pt x="0" y="43066"/>
                  </a:lnTo>
                  <a:cubicBezTo>
                    <a:pt x="0" y="43066"/>
                    <a:pt x="7072" y="46235"/>
                    <a:pt x="18180" y="46402"/>
                  </a:cubicBezTo>
                  <a:lnTo>
                    <a:pt x="18880" y="40598"/>
                  </a:lnTo>
                  <a:lnTo>
                    <a:pt x="21415" y="39230"/>
                  </a:lnTo>
                  <a:cubicBezTo>
                    <a:pt x="22049" y="39797"/>
                    <a:pt x="22449" y="40564"/>
                    <a:pt x="22583" y="41398"/>
                  </a:cubicBezTo>
                  <a:cubicBezTo>
                    <a:pt x="22750" y="42232"/>
                    <a:pt x="22883" y="44934"/>
                    <a:pt x="22950" y="46402"/>
                  </a:cubicBezTo>
                  <a:cubicBezTo>
                    <a:pt x="23383" y="46369"/>
                    <a:pt x="23850" y="46335"/>
                    <a:pt x="24284" y="46302"/>
                  </a:cubicBezTo>
                  <a:cubicBezTo>
                    <a:pt x="30322" y="45835"/>
                    <a:pt x="37293" y="44067"/>
                    <a:pt x="44565" y="41632"/>
                  </a:cubicBezTo>
                  <a:cubicBezTo>
                    <a:pt x="44565" y="41632"/>
                    <a:pt x="42197" y="15747"/>
                    <a:pt x="35625" y="4439"/>
                  </a:cubicBezTo>
                  <a:cubicBezTo>
                    <a:pt x="33729" y="1165"/>
                    <a:pt x="30732" y="1"/>
                    <a:pt x="2742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1094186" y="4870479"/>
              <a:ext cx="765605" cy="401828"/>
            </a:xfrm>
            <a:custGeom>
              <a:rect b="b" l="l" r="r" t="t"/>
              <a:pathLst>
                <a:path extrusionOk="0" h="18681" w="35593">
                  <a:moveTo>
                    <a:pt x="15278" y="1"/>
                  </a:moveTo>
                  <a:lnTo>
                    <a:pt x="15278" y="1"/>
                  </a:lnTo>
                  <a:cubicBezTo>
                    <a:pt x="14143" y="3103"/>
                    <a:pt x="15278" y="6239"/>
                    <a:pt x="15278" y="6239"/>
                  </a:cubicBezTo>
                  <a:cubicBezTo>
                    <a:pt x="15278" y="6239"/>
                    <a:pt x="12167" y="9051"/>
                    <a:pt x="7993" y="9051"/>
                  </a:cubicBezTo>
                  <a:cubicBezTo>
                    <a:pt x="7531" y="9051"/>
                    <a:pt x="7056" y="9017"/>
                    <a:pt x="6571" y="8941"/>
                  </a:cubicBezTo>
                  <a:cubicBezTo>
                    <a:pt x="3669" y="8507"/>
                    <a:pt x="1534" y="5772"/>
                    <a:pt x="334" y="3670"/>
                  </a:cubicBezTo>
                  <a:lnTo>
                    <a:pt x="334" y="3670"/>
                  </a:lnTo>
                  <a:cubicBezTo>
                    <a:pt x="267" y="5572"/>
                    <a:pt x="467" y="7473"/>
                    <a:pt x="1001" y="9274"/>
                  </a:cubicBezTo>
                  <a:lnTo>
                    <a:pt x="0" y="15345"/>
                  </a:lnTo>
                  <a:cubicBezTo>
                    <a:pt x="0" y="15345"/>
                    <a:pt x="7038" y="18514"/>
                    <a:pt x="18146" y="18681"/>
                  </a:cubicBezTo>
                  <a:lnTo>
                    <a:pt x="18847" y="12877"/>
                  </a:lnTo>
                  <a:lnTo>
                    <a:pt x="21415" y="11509"/>
                  </a:lnTo>
                  <a:cubicBezTo>
                    <a:pt x="22016" y="12076"/>
                    <a:pt x="22416" y="12843"/>
                    <a:pt x="22583" y="13677"/>
                  </a:cubicBezTo>
                  <a:cubicBezTo>
                    <a:pt x="22716" y="14511"/>
                    <a:pt x="22850" y="17213"/>
                    <a:pt x="22916" y="18681"/>
                  </a:cubicBezTo>
                  <a:cubicBezTo>
                    <a:pt x="23383" y="18648"/>
                    <a:pt x="23817" y="18614"/>
                    <a:pt x="24251" y="18581"/>
                  </a:cubicBezTo>
                  <a:cubicBezTo>
                    <a:pt x="24451" y="17914"/>
                    <a:pt x="24451" y="17213"/>
                    <a:pt x="24251" y="16546"/>
                  </a:cubicBezTo>
                  <a:lnTo>
                    <a:pt x="24251" y="16546"/>
                  </a:lnTo>
                  <a:cubicBezTo>
                    <a:pt x="24251" y="16546"/>
                    <a:pt x="24918" y="16917"/>
                    <a:pt x="25560" y="16917"/>
                  </a:cubicBezTo>
                  <a:cubicBezTo>
                    <a:pt x="25881" y="16917"/>
                    <a:pt x="26197" y="16824"/>
                    <a:pt x="26419" y="16546"/>
                  </a:cubicBezTo>
                  <a:cubicBezTo>
                    <a:pt x="27086" y="15712"/>
                    <a:pt x="24551" y="13310"/>
                    <a:pt x="24284" y="13044"/>
                  </a:cubicBezTo>
                  <a:lnTo>
                    <a:pt x="24284" y="13044"/>
                  </a:lnTo>
                  <a:cubicBezTo>
                    <a:pt x="25505" y="14115"/>
                    <a:pt x="27448" y="14497"/>
                    <a:pt x="29333" y="14497"/>
                  </a:cubicBezTo>
                  <a:cubicBezTo>
                    <a:pt x="32084" y="14497"/>
                    <a:pt x="34712" y="13683"/>
                    <a:pt x="34792" y="13010"/>
                  </a:cubicBezTo>
                  <a:cubicBezTo>
                    <a:pt x="34925" y="11909"/>
                    <a:pt x="31689" y="11909"/>
                    <a:pt x="31689" y="11876"/>
                  </a:cubicBezTo>
                  <a:cubicBezTo>
                    <a:pt x="33090" y="11509"/>
                    <a:pt x="35459" y="8073"/>
                    <a:pt x="35592" y="7873"/>
                  </a:cubicBezTo>
                  <a:lnTo>
                    <a:pt x="35592" y="7873"/>
                  </a:lnTo>
                  <a:cubicBezTo>
                    <a:pt x="35513" y="7953"/>
                    <a:pt x="34258" y="9249"/>
                    <a:pt x="29114" y="9249"/>
                  </a:cubicBezTo>
                  <a:cubicBezTo>
                    <a:pt x="27773" y="9249"/>
                    <a:pt x="26168" y="9161"/>
                    <a:pt x="24251" y="8941"/>
                  </a:cubicBezTo>
                  <a:cubicBezTo>
                    <a:pt x="14744" y="7873"/>
                    <a:pt x="15278" y="2"/>
                    <a:pt x="152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1038928" y="4125731"/>
              <a:ext cx="1013874" cy="1074855"/>
            </a:xfrm>
            <a:custGeom>
              <a:rect b="b" l="l" r="r" t="t"/>
              <a:pathLst>
                <a:path extrusionOk="0" fill="none" h="49970" w="47135">
                  <a:moveTo>
                    <a:pt x="47134" y="48535"/>
                  </a:moveTo>
                  <a:cubicBezTo>
                    <a:pt x="47134" y="48535"/>
                    <a:pt x="44766" y="22683"/>
                    <a:pt x="38194" y="11342"/>
                  </a:cubicBezTo>
                  <a:cubicBezTo>
                    <a:pt x="31656" y="0"/>
                    <a:pt x="11842" y="13977"/>
                    <a:pt x="11842" y="13977"/>
                  </a:cubicBezTo>
                  <a:cubicBezTo>
                    <a:pt x="11842" y="13977"/>
                    <a:pt x="1" y="31823"/>
                    <a:pt x="3570" y="43932"/>
                  </a:cubicBezTo>
                  <a:lnTo>
                    <a:pt x="2569" y="49969"/>
                  </a:lnTo>
                </a:path>
              </a:pathLst>
            </a:custGeom>
            <a:noFill/>
            <a:ln cap="rnd" cmpd="sng" w="116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1734202" y="3538092"/>
              <a:ext cx="452183" cy="714777"/>
            </a:xfrm>
            <a:custGeom>
              <a:rect b="b" l="l" r="r" t="t"/>
              <a:pathLst>
                <a:path extrusionOk="0" h="33230" w="21022">
                  <a:moveTo>
                    <a:pt x="4704" y="1"/>
                  </a:moveTo>
                  <a:lnTo>
                    <a:pt x="1" y="3637"/>
                  </a:lnTo>
                  <a:cubicBezTo>
                    <a:pt x="6605" y="13310"/>
                    <a:pt x="9107" y="31457"/>
                    <a:pt x="15045" y="32924"/>
                  </a:cubicBezTo>
                  <a:cubicBezTo>
                    <a:pt x="15873" y="33133"/>
                    <a:pt x="16588" y="33230"/>
                    <a:pt x="17203" y="33230"/>
                  </a:cubicBezTo>
                  <a:cubicBezTo>
                    <a:pt x="21021" y="33230"/>
                    <a:pt x="20968" y="29480"/>
                    <a:pt x="20048" y="25286"/>
                  </a:cubicBezTo>
                  <a:cubicBezTo>
                    <a:pt x="18981" y="20415"/>
                    <a:pt x="6038" y="3437"/>
                    <a:pt x="4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1734202" y="3538092"/>
              <a:ext cx="454205" cy="740503"/>
            </a:xfrm>
            <a:custGeom>
              <a:rect b="b" l="l" r="r" t="t"/>
              <a:pathLst>
                <a:path extrusionOk="0" fill="none" h="34426" w="21116">
                  <a:moveTo>
                    <a:pt x="4704" y="1"/>
                  </a:moveTo>
                  <a:cubicBezTo>
                    <a:pt x="6038" y="3437"/>
                    <a:pt x="18981" y="20415"/>
                    <a:pt x="20048" y="25286"/>
                  </a:cubicBezTo>
                  <a:cubicBezTo>
                    <a:pt x="21116" y="30156"/>
                    <a:pt x="21016" y="34425"/>
                    <a:pt x="15045" y="32924"/>
                  </a:cubicBezTo>
                  <a:cubicBezTo>
                    <a:pt x="9107" y="31457"/>
                    <a:pt x="6605" y="13310"/>
                    <a:pt x="1" y="3637"/>
                  </a:cubicBezTo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1550531" y="3293442"/>
              <a:ext cx="288449" cy="336459"/>
            </a:xfrm>
            <a:custGeom>
              <a:rect b="b" l="l" r="r" t="t"/>
              <a:pathLst>
                <a:path extrusionOk="0" h="15642" w="13410">
                  <a:moveTo>
                    <a:pt x="3036" y="0"/>
                  </a:moveTo>
                  <a:lnTo>
                    <a:pt x="0" y="167"/>
                  </a:lnTo>
                  <a:cubicBezTo>
                    <a:pt x="0" y="167"/>
                    <a:pt x="0" y="1420"/>
                    <a:pt x="2262" y="1420"/>
                  </a:cubicBezTo>
                  <a:cubicBezTo>
                    <a:pt x="2420" y="1420"/>
                    <a:pt x="2588" y="1414"/>
                    <a:pt x="2769" y="1401"/>
                  </a:cubicBezTo>
                  <a:lnTo>
                    <a:pt x="4604" y="2869"/>
                  </a:lnTo>
                  <a:cubicBezTo>
                    <a:pt x="4604" y="2869"/>
                    <a:pt x="2869" y="3402"/>
                    <a:pt x="2769" y="4170"/>
                  </a:cubicBezTo>
                  <a:cubicBezTo>
                    <a:pt x="2669" y="4970"/>
                    <a:pt x="1735" y="5004"/>
                    <a:pt x="1835" y="6071"/>
                  </a:cubicBezTo>
                  <a:cubicBezTo>
                    <a:pt x="1935" y="7138"/>
                    <a:pt x="1435" y="7272"/>
                    <a:pt x="2302" y="8640"/>
                  </a:cubicBezTo>
                  <a:cubicBezTo>
                    <a:pt x="2942" y="9600"/>
                    <a:pt x="3583" y="9792"/>
                    <a:pt x="3993" y="9792"/>
                  </a:cubicBezTo>
                  <a:cubicBezTo>
                    <a:pt x="4266" y="9792"/>
                    <a:pt x="4437" y="9707"/>
                    <a:pt x="4437" y="9707"/>
                  </a:cubicBezTo>
                  <a:cubicBezTo>
                    <a:pt x="4437" y="9707"/>
                    <a:pt x="5304" y="14310"/>
                    <a:pt x="6271" y="15211"/>
                  </a:cubicBezTo>
                  <a:cubicBezTo>
                    <a:pt x="6588" y="15507"/>
                    <a:pt x="7120" y="15642"/>
                    <a:pt x="7746" y="15642"/>
                  </a:cubicBezTo>
                  <a:cubicBezTo>
                    <a:pt x="8109" y="15642"/>
                    <a:pt x="8503" y="15597"/>
                    <a:pt x="8907" y="15511"/>
                  </a:cubicBezTo>
                  <a:lnTo>
                    <a:pt x="12643" y="13376"/>
                  </a:lnTo>
                  <a:cubicBezTo>
                    <a:pt x="13210" y="12709"/>
                    <a:pt x="13410" y="11808"/>
                    <a:pt x="13143" y="10941"/>
                  </a:cubicBezTo>
                  <a:cubicBezTo>
                    <a:pt x="12843" y="9240"/>
                    <a:pt x="12242" y="7572"/>
                    <a:pt x="11408" y="6038"/>
                  </a:cubicBezTo>
                  <a:cubicBezTo>
                    <a:pt x="10151" y="3986"/>
                    <a:pt x="11060" y="1968"/>
                    <a:pt x="10228" y="1968"/>
                  </a:cubicBezTo>
                  <a:cubicBezTo>
                    <a:pt x="10222" y="1968"/>
                    <a:pt x="10215" y="1968"/>
                    <a:pt x="10208" y="1968"/>
                  </a:cubicBezTo>
                  <a:cubicBezTo>
                    <a:pt x="9340" y="2035"/>
                    <a:pt x="9174" y="3903"/>
                    <a:pt x="9174" y="3903"/>
                  </a:cubicBezTo>
                  <a:cubicBezTo>
                    <a:pt x="9174" y="3903"/>
                    <a:pt x="7506" y="2035"/>
                    <a:pt x="6472" y="1468"/>
                  </a:cubicBezTo>
                  <a:cubicBezTo>
                    <a:pt x="6005" y="1234"/>
                    <a:pt x="3036" y="0"/>
                    <a:pt x="30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1550531" y="3293442"/>
              <a:ext cx="288449" cy="338675"/>
            </a:xfrm>
            <a:custGeom>
              <a:rect b="b" l="l" r="r" t="t"/>
              <a:pathLst>
                <a:path extrusionOk="0" fill="none" h="15745" w="13410">
                  <a:moveTo>
                    <a:pt x="12643" y="13376"/>
                  </a:moveTo>
                  <a:cubicBezTo>
                    <a:pt x="13210" y="12709"/>
                    <a:pt x="13410" y="11808"/>
                    <a:pt x="13143" y="10941"/>
                  </a:cubicBezTo>
                  <a:cubicBezTo>
                    <a:pt x="12843" y="9240"/>
                    <a:pt x="12242" y="7572"/>
                    <a:pt x="11408" y="6038"/>
                  </a:cubicBezTo>
                  <a:cubicBezTo>
                    <a:pt x="10141" y="3970"/>
                    <a:pt x="11075" y="1935"/>
                    <a:pt x="10208" y="1968"/>
                  </a:cubicBezTo>
                  <a:cubicBezTo>
                    <a:pt x="9340" y="2035"/>
                    <a:pt x="9174" y="3903"/>
                    <a:pt x="9174" y="3903"/>
                  </a:cubicBezTo>
                  <a:cubicBezTo>
                    <a:pt x="9174" y="3903"/>
                    <a:pt x="7506" y="2035"/>
                    <a:pt x="6472" y="1468"/>
                  </a:cubicBezTo>
                  <a:cubicBezTo>
                    <a:pt x="6005" y="1234"/>
                    <a:pt x="3036" y="0"/>
                    <a:pt x="3036" y="0"/>
                  </a:cubicBezTo>
                  <a:lnTo>
                    <a:pt x="0" y="167"/>
                  </a:lnTo>
                  <a:cubicBezTo>
                    <a:pt x="0" y="167"/>
                    <a:pt x="0" y="1601"/>
                    <a:pt x="2769" y="1401"/>
                  </a:cubicBezTo>
                  <a:lnTo>
                    <a:pt x="4604" y="2869"/>
                  </a:lnTo>
                  <a:cubicBezTo>
                    <a:pt x="4604" y="2869"/>
                    <a:pt x="2869" y="3402"/>
                    <a:pt x="2769" y="4170"/>
                  </a:cubicBezTo>
                  <a:cubicBezTo>
                    <a:pt x="2669" y="4970"/>
                    <a:pt x="1735" y="5004"/>
                    <a:pt x="1835" y="6071"/>
                  </a:cubicBezTo>
                  <a:cubicBezTo>
                    <a:pt x="1935" y="7138"/>
                    <a:pt x="1435" y="7272"/>
                    <a:pt x="2302" y="8640"/>
                  </a:cubicBezTo>
                  <a:cubicBezTo>
                    <a:pt x="3369" y="10241"/>
                    <a:pt x="4437" y="9707"/>
                    <a:pt x="4437" y="9707"/>
                  </a:cubicBezTo>
                  <a:cubicBezTo>
                    <a:pt x="4437" y="9707"/>
                    <a:pt x="5304" y="14310"/>
                    <a:pt x="6271" y="15211"/>
                  </a:cubicBezTo>
                  <a:cubicBezTo>
                    <a:pt x="6772" y="15678"/>
                    <a:pt x="7806" y="15745"/>
                    <a:pt x="8907" y="15511"/>
                  </a:cubicBezTo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1610070" y="3382405"/>
              <a:ext cx="104797" cy="81093"/>
            </a:xfrm>
            <a:custGeom>
              <a:rect b="b" l="l" r="r" t="t"/>
              <a:pathLst>
                <a:path extrusionOk="0" fill="none" h="3770" w="4872">
                  <a:moveTo>
                    <a:pt x="1" y="67"/>
                  </a:moveTo>
                  <a:cubicBezTo>
                    <a:pt x="1" y="67"/>
                    <a:pt x="1068" y="2502"/>
                    <a:pt x="1702" y="3136"/>
                  </a:cubicBezTo>
                  <a:cubicBezTo>
                    <a:pt x="2336" y="3770"/>
                    <a:pt x="3470" y="3103"/>
                    <a:pt x="3904" y="3036"/>
                  </a:cubicBezTo>
                  <a:cubicBezTo>
                    <a:pt x="4471" y="2969"/>
                    <a:pt x="4871" y="3036"/>
                    <a:pt x="4771" y="2802"/>
                  </a:cubicBezTo>
                  <a:cubicBezTo>
                    <a:pt x="4304" y="1568"/>
                    <a:pt x="2936" y="1868"/>
                    <a:pt x="2936" y="1868"/>
                  </a:cubicBezTo>
                  <a:cubicBezTo>
                    <a:pt x="2936" y="1868"/>
                    <a:pt x="2536" y="534"/>
                    <a:pt x="1736" y="0"/>
                  </a:cubicBezTo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1732051" y="3377372"/>
              <a:ext cx="19402" cy="107658"/>
            </a:xfrm>
            <a:custGeom>
              <a:rect b="b" l="l" r="r" t="t"/>
              <a:pathLst>
                <a:path extrusionOk="0" fill="none" h="5005" w="902">
                  <a:moveTo>
                    <a:pt x="735" y="1"/>
                  </a:moveTo>
                  <a:cubicBezTo>
                    <a:pt x="701" y="635"/>
                    <a:pt x="768" y="1268"/>
                    <a:pt x="901" y="1869"/>
                  </a:cubicBezTo>
                  <a:cubicBezTo>
                    <a:pt x="901" y="1869"/>
                    <a:pt x="1" y="4004"/>
                    <a:pt x="167" y="5004"/>
                  </a:cubicBezTo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1589980" y="3428328"/>
              <a:ext cx="117703" cy="53818"/>
            </a:xfrm>
            <a:custGeom>
              <a:rect b="b" l="l" r="r" t="t"/>
              <a:pathLst>
                <a:path extrusionOk="0" fill="none" h="2502" w="5472">
                  <a:moveTo>
                    <a:pt x="1" y="0"/>
                  </a:moveTo>
                  <a:cubicBezTo>
                    <a:pt x="401" y="901"/>
                    <a:pt x="1302" y="2135"/>
                    <a:pt x="2069" y="2302"/>
                  </a:cubicBezTo>
                  <a:cubicBezTo>
                    <a:pt x="2870" y="2502"/>
                    <a:pt x="5472" y="1768"/>
                    <a:pt x="5271" y="867"/>
                  </a:cubicBezTo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1658875" y="3374511"/>
              <a:ext cx="11486" cy="18671"/>
            </a:xfrm>
            <a:custGeom>
              <a:rect b="b" l="l" r="r" t="t"/>
              <a:pathLst>
                <a:path extrusionOk="0" fill="none" h="868" w="534">
                  <a:moveTo>
                    <a:pt x="0" y="868"/>
                  </a:moveTo>
                  <a:cubicBezTo>
                    <a:pt x="0" y="868"/>
                    <a:pt x="534" y="868"/>
                    <a:pt x="534" y="0"/>
                  </a:cubicBezTo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1649540" y="3345818"/>
              <a:ext cx="34459" cy="17961"/>
            </a:xfrm>
            <a:custGeom>
              <a:rect b="b" l="l" r="r" t="t"/>
              <a:pathLst>
                <a:path extrusionOk="0" fill="none" h="835" w="1602">
                  <a:moveTo>
                    <a:pt x="1" y="467"/>
                  </a:moveTo>
                  <a:cubicBezTo>
                    <a:pt x="1" y="467"/>
                    <a:pt x="1101" y="834"/>
                    <a:pt x="1602" y="0"/>
                  </a:cubicBezTo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994446" y="2686460"/>
              <a:ext cx="661562" cy="627769"/>
            </a:xfrm>
            <a:custGeom>
              <a:rect b="b" l="l" r="r" t="t"/>
              <a:pathLst>
                <a:path extrusionOk="0" h="29185" w="30756">
                  <a:moveTo>
                    <a:pt x="15571" y="0"/>
                  </a:moveTo>
                  <a:cubicBezTo>
                    <a:pt x="10667" y="0"/>
                    <a:pt x="5759" y="2143"/>
                    <a:pt x="4437" y="6737"/>
                  </a:cubicBezTo>
                  <a:cubicBezTo>
                    <a:pt x="0" y="22014"/>
                    <a:pt x="18580" y="27618"/>
                    <a:pt x="18580" y="27618"/>
                  </a:cubicBezTo>
                  <a:cubicBezTo>
                    <a:pt x="19736" y="28341"/>
                    <a:pt x="24123" y="29184"/>
                    <a:pt x="26876" y="29184"/>
                  </a:cubicBezTo>
                  <a:cubicBezTo>
                    <a:pt x="27938" y="29184"/>
                    <a:pt x="28757" y="29059"/>
                    <a:pt x="29054" y="28753"/>
                  </a:cubicBezTo>
                  <a:cubicBezTo>
                    <a:pt x="30122" y="27652"/>
                    <a:pt x="29888" y="26017"/>
                    <a:pt x="30322" y="21714"/>
                  </a:cubicBezTo>
                  <a:cubicBezTo>
                    <a:pt x="30756" y="17444"/>
                    <a:pt x="28821" y="15610"/>
                    <a:pt x="28621" y="13141"/>
                  </a:cubicBezTo>
                  <a:cubicBezTo>
                    <a:pt x="28421" y="10640"/>
                    <a:pt x="29888" y="12207"/>
                    <a:pt x="26286" y="5169"/>
                  </a:cubicBezTo>
                  <a:cubicBezTo>
                    <a:pt x="24562" y="1802"/>
                    <a:pt x="20068" y="0"/>
                    <a:pt x="15571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1187452" y="3179331"/>
              <a:ext cx="349451" cy="350591"/>
            </a:xfrm>
            <a:custGeom>
              <a:rect b="b" l="l" r="r" t="t"/>
              <a:pathLst>
                <a:path extrusionOk="0" h="16299" w="16246">
                  <a:moveTo>
                    <a:pt x="868" y="1"/>
                  </a:moveTo>
                  <a:lnTo>
                    <a:pt x="868" y="1"/>
                  </a:lnTo>
                  <a:cubicBezTo>
                    <a:pt x="2035" y="2469"/>
                    <a:pt x="2402" y="12777"/>
                    <a:pt x="0" y="15212"/>
                  </a:cubicBezTo>
                  <a:cubicBezTo>
                    <a:pt x="0" y="15212"/>
                    <a:pt x="2500" y="16298"/>
                    <a:pt x="6615" y="16298"/>
                  </a:cubicBezTo>
                  <a:cubicBezTo>
                    <a:pt x="9069" y="16298"/>
                    <a:pt x="12097" y="15912"/>
                    <a:pt x="15512" y="14678"/>
                  </a:cubicBezTo>
                  <a:cubicBezTo>
                    <a:pt x="15512" y="14678"/>
                    <a:pt x="12743" y="11176"/>
                    <a:pt x="12743" y="8140"/>
                  </a:cubicBezTo>
                  <a:cubicBezTo>
                    <a:pt x="12743" y="5105"/>
                    <a:pt x="16245" y="4704"/>
                    <a:pt x="16245" y="4704"/>
                  </a:cubicBezTo>
                  <a:lnTo>
                    <a:pt x="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1187452" y="3179330"/>
              <a:ext cx="349451" cy="386771"/>
            </a:xfrm>
            <a:custGeom>
              <a:rect b="b" l="l" r="r" t="t"/>
              <a:pathLst>
                <a:path extrusionOk="0" fill="none" h="17981" w="16246">
                  <a:moveTo>
                    <a:pt x="868" y="1"/>
                  </a:moveTo>
                  <a:cubicBezTo>
                    <a:pt x="2035" y="2469"/>
                    <a:pt x="2402" y="12777"/>
                    <a:pt x="0" y="15212"/>
                  </a:cubicBezTo>
                  <a:cubicBezTo>
                    <a:pt x="0" y="15212"/>
                    <a:pt x="6372" y="17981"/>
                    <a:pt x="15512" y="14678"/>
                  </a:cubicBezTo>
                  <a:cubicBezTo>
                    <a:pt x="15512" y="14678"/>
                    <a:pt x="12743" y="11176"/>
                    <a:pt x="12743" y="8140"/>
                  </a:cubicBezTo>
                  <a:cubicBezTo>
                    <a:pt x="12743" y="5105"/>
                    <a:pt x="16245" y="4704"/>
                    <a:pt x="16245" y="4704"/>
                  </a:cubicBezTo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1478758" y="2902007"/>
              <a:ext cx="136352" cy="118176"/>
            </a:xfrm>
            <a:custGeom>
              <a:rect b="b" l="l" r="r" t="t"/>
              <a:pathLst>
                <a:path extrusionOk="0" h="5494" w="6339">
                  <a:moveTo>
                    <a:pt x="3327" y="1"/>
                  </a:moveTo>
                  <a:cubicBezTo>
                    <a:pt x="604" y="1"/>
                    <a:pt x="0" y="3687"/>
                    <a:pt x="0" y="3687"/>
                  </a:cubicBezTo>
                  <a:cubicBezTo>
                    <a:pt x="570" y="3216"/>
                    <a:pt x="1070" y="3031"/>
                    <a:pt x="1509" y="3031"/>
                  </a:cubicBezTo>
                  <a:cubicBezTo>
                    <a:pt x="3108" y="3031"/>
                    <a:pt x="3882" y="5494"/>
                    <a:pt x="4212" y="5494"/>
                  </a:cubicBezTo>
                  <a:cubicBezTo>
                    <a:pt x="4221" y="5494"/>
                    <a:pt x="4229" y="5492"/>
                    <a:pt x="4237" y="5489"/>
                  </a:cubicBezTo>
                  <a:cubicBezTo>
                    <a:pt x="4637" y="5355"/>
                    <a:pt x="5104" y="3687"/>
                    <a:pt x="5104" y="3687"/>
                  </a:cubicBezTo>
                  <a:lnTo>
                    <a:pt x="4237" y="3687"/>
                  </a:lnTo>
                  <a:cubicBezTo>
                    <a:pt x="5438" y="2954"/>
                    <a:pt x="6338" y="1152"/>
                    <a:pt x="5971" y="919"/>
                  </a:cubicBezTo>
                  <a:cubicBezTo>
                    <a:pt x="4922" y="261"/>
                    <a:pt x="4049" y="1"/>
                    <a:pt x="3327" y="1"/>
                  </a:cubicBezTo>
                  <a:close/>
                </a:path>
              </a:pathLst>
            </a:custGeom>
            <a:solidFill>
              <a:srgbClr val="D0E1A3"/>
            </a:solidFill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931298" y="2631275"/>
              <a:ext cx="732588" cy="886277"/>
            </a:xfrm>
            <a:custGeom>
              <a:rect b="b" l="l" r="r" t="t"/>
              <a:pathLst>
                <a:path extrusionOk="0" h="41203" w="34058">
                  <a:moveTo>
                    <a:pt x="17524" y="1"/>
                  </a:moveTo>
                  <a:cubicBezTo>
                    <a:pt x="11317" y="1"/>
                    <a:pt x="4566" y="2996"/>
                    <a:pt x="3503" y="7845"/>
                  </a:cubicBezTo>
                  <a:cubicBezTo>
                    <a:pt x="2068" y="14416"/>
                    <a:pt x="3036" y="20854"/>
                    <a:pt x="3669" y="24557"/>
                  </a:cubicBezTo>
                  <a:cubicBezTo>
                    <a:pt x="4303" y="28260"/>
                    <a:pt x="2869" y="29327"/>
                    <a:pt x="1435" y="33730"/>
                  </a:cubicBezTo>
                  <a:cubicBezTo>
                    <a:pt x="0" y="38133"/>
                    <a:pt x="4937" y="41202"/>
                    <a:pt x="4937" y="41202"/>
                  </a:cubicBezTo>
                  <a:cubicBezTo>
                    <a:pt x="4937" y="41202"/>
                    <a:pt x="5971" y="40935"/>
                    <a:pt x="6305" y="38233"/>
                  </a:cubicBezTo>
                  <a:cubicBezTo>
                    <a:pt x="6392" y="37455"/>
                    <a:pt x="6772" y="37199"/>
                    <a:pt x="7308" y="37199"/>
                  </a:cubicBezTo>
                  <a:cubicBezTo>
                    <a:pt x="8346" y="37199"/>
                    <a:pt x="9971" y="38156"/>
                    <a:pt x="11211" y="38156"/>
                  </a:cubicBezTo>
                  <a:cubicBezTo>
                    <a:pt x="11530" y="38156"/>
                    <a:pt x="11824" y="38093"/>
                    <a:pt x="12075" y="37933"/>
                  </a:cubicBezTo>
                  <a:cubicBezTo>
                    <a:pt x="13430" y="37073"/>
                    <a:pt x="13666" y="36071"/>
                    <a:pt x="15517" y="36071"/>
                  </a:cubicBezTo>
                  <a:cubicBezTo>
                    <a:pt x="16035" y="36071"/>
                    <a:pt x="16681" y="36150"/>
                    <a:pt x="17513" y="36332"/>
                  </a:cubicBezTo>
                  <a:cubicBezTo>
                    <a:pt x="18907" y="36653"/>
                    <a:pt x="20055" y="36828"/>
                    <a:pt x="21037" y="36828"/>
                  </a:cubicBezTo>
                  <a:cubicBezTo>
                    <a:pt x="22711" y="36828"/>
                    <a:pt x="23904" y="36321"/>
                    <a:pt x="25018" y="35165"/>
                  </a:cubicBezTo>
                  <a:cubicBezTo>
                    <a:pt x="25431" y="34728"/>
                    <a:pt x="25886" y="34561"/>
                    <a:pt x="26339" y="34561"/>
                  </a:cubicBezTo>
                  <a:cubicBezTo>
                    <a:pt x="27788" y="34561"/>
                    <a:pt x="29221" y="36265"/>
                    <a:pt x="29221" y="36265"/>
                  </a:cubicBezTo>
                  <a:cubicBezTo>
                    <a:pt x="29855" y="32262"/>
                    <a:pt x="27520" y="29494"/>
                    <a:pt x="26085" y="25591"/>
                  </a:cubicBezTo>
                  <a:cubicBezTo>
                    <a:pt x="24684" y="21688"/>
                    <a:pt x="24351" y="17285"/>
                    <a:pt x="28320" y="16384"/>
                  </a:cubicBezTo>
                  <a:cubicBezTo>
                    <a:pt x="30889" y="15784"/>
                    <a:pt x="34058" y="11181"/>
                    <a:pt x="32323" y="6744"/>
                  </a:cubicBezTo>
                  <a:cubicBezTo>
                    <a:pt x="30555" y="2274"/>
                    <a:pt x="23550" y="1140"/>
                    <a:pt x="23550" y="1140"/>
                  </a:cubicBezTo>
                  <a:cubicBezTo>
                    <a:pt x="21783" y="364"/>
                    <a:pt x="19687" y="1"/>
                    <a:pt x="17524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16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1485942" y="2954770"/>
              <a:ext cx="87546" cy="190493"/>
            </a:xfrm>
            <a:custGeom>
              <a:rect b="b" l="l" r="r" t="t"/>
              <a:pathLst>
                <a:path extrusionOk="0" h="8856" w="4070">
                  <a:moveTo>
                    <a:pt x="1735" y="0"/>
                  </a:moveTo>
                  <a:cubicBezTo>
                    <a:pt x="1101" y="0"/>
                    <a:pt x="834" y="2102"/>
                    <a:pt x="834" y="2102"/>
                  </a:cubicBezTo>
                  <a:cubicBezTo>
                    <a:pt x="834" y="2102"/>
                    <a:pt x="100" y="2936"/>
                    <a:pt x="33" y="4837"/>
                  </a:cubicBezTo>
                  <a:cubicBezTo>
                    <a:pt x="0" y="6705"/>
                    <a:pt x="1268" y="7372"/>
                    <a:pt x="1268" y="7372"/>
                  </a:cubicBezTo>
                  <a:cubicBezTo>
                    <a:pt x="1268" y="7372"/>
                    <a:pt x="1735" y="8856"/>
                    <a:pt x="2669" y="8856"/>
                  </a:cubicBezTo>
                  <a:cubicBezTo>
                    <a:pt x="2764" y="8856"/>
                    <a:pt x="2864" y="8840"/>
                    <a:pt x="2969" y="8806"/>
                  </a:cubicBezTo>
                  <a:cubicBezTo>
                    <a:pt x="4070" y="8440"/>
                    <a:pt x="1901" y="7005"/>
                    <a:pt x="1968" y="2535"/>
                  </a:cubicBezTo>
                  <a:lnTo>
                    <a:pt x="1968" y="2535"/>
                  </a:lnTo>
                  <a:lnTo>
                    <a:pt x="2969" y="3136"/>
                  </a:lnTo>
                  <a:cubicBezTo>
                    <a:pt x="2969" y="3136"/>
                    <a:pt x="2368" y="0"/>
                    <a:pt x="1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1485942" y="2954770"/>
              <a:ext cx="87546" cy="197333"/>
            </a:xfrm>
            <a:custGeom>
              <a:rect b="b" l="l" r="r" t="t"/>
              <a:pathLst>
                <a:path extrusionOk="0" fill="none" h="9174" w="4070">
                  <a:moveTo>
                    <a:pt x="2969" y="3136"/>
                  </a:moveTo>
                  <a:cubicBezTo>
                    <a:pt x="2969" y="3136"/>
                    <a:pt x="2368" y="0"/>
                    <a:pt x="1735" y="0"/>
                  </a:cubicBezTo>
                  <a:cubicBezTo>
                    <a:pt x="1101" y="0"/>
                    <a:pt x="834" y="2102"/>
                    <a:pt x="834" y="2102"/>
                  </a:cubicBezTo>
                  <a:cubicBezTo>
                    <a:pt x="834" y="2102"/>
                    <a:pt x="100" y="2936"/>
                    <a:pt x="33" y="4837"/>
                  </a:cubicBezTo>
                  <a:cubicBezTo>
                    <a:pt x="0" y="6705"/>
                    <a:pt x="1268" y="7372"/>
                    <a:pt x="1268" y="7372"/>
                  </a:cubicBezTo>
                  <a:cubicBezTo>
                    <a:pt x="1268" y="7372"/>
                    <a:pt x="1835" y="9173"/>
                    <a:pt x="2969" y="8806"/>
                  </a:cubicBezTo>
                  <a:cubicBezTo>
                    <a:pt x="4070" y="8440"/>
                    <a:pt x="1901" y="7005"/>
                    <a:pt x="1968" y="2535"/>
                  </a:cubicBezTo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1550514" y="3188666"/>
              <a:ext cx="45214" cy="104775"/>
            </a:xfrm>
            <a:custGeom>
              <a:rect b="b" l="l" r="r" t="t"/>
              <a:pathLst>
                <a:path extrusionOk="0" h="4871" w="2102">
                  <a:moveTo>
                    <a:pt x="0" y="1"/>
                  </a:moveTo>
                  <a:cubicBezTo>
                    <a:pt x="0" y="1"/>
                    <a:pt x="234" y="2936"/>
                    <a:pt x="2102" y="487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1703357" y="3728947"/>
              <a:ext cx="467111" cy="561605"/>
            </a:xfrm>
            <a:custGeom>
              <a:rect b="b" l="l" r="r" t="t"/>
              <a:pathLst>
                <a:path extrusionOk="0" h="26109" w="21716">
                  <a:moveTo>
                    <a:pt x="7339" y="1"/>
                  </a:moveTo>
                  <a:lnTo>
                    <a:pt x="0" y="9207"/>
                  </a:lnTo>
                  <a:cubicBezTo>
                    <a:pt x="6405" y="17480"/>
                    <a:pt x="12142" y="23217"/>
                    <a:pt x="15545" y="24785"/>
                  </a:cubicBezTo>
                  <a:cubicBezTo>
                    <a:pt x="17064" y="25500"/>
                    <a:pt x="18265" y="26109"/>
                    <a:pt x="19214" y="26109"/>
                  </a:cubicBezTo>
                  <a:cubicBezTo>
                    <a:pt x="20390" y="26109"/>
                    <a:pt x="21181" y="25174"/>
                    <a:pt x="21716" y="22350"/>
                  </a:cubicBezTo>
                  <a:lnTo>
                    <a:pt x="19348" y="17447"/>
                  </a:lnTo>
                  <a:cubicBezTo>
                    <a:pt x="19348" y="17447"/>
                    <a:pt x="17980" y="13444"/>
                    <a:pt x="15545" y="10775"/>
                  </a:cubicBezTo>
                  <a:cubicBezTo>
                    <a:pt x="13110" y="8140"/>
                    <a:pt x="7339" y="1"/>
                    <a:pt x="7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1703357" y="3728947"/>
              <a:ext cx="467111" cy="590536"/>
            </a:xfrm>
            <a:custGeom>
              <a:rect b="b" l="l" r="r" t="t"/>
              <a:pathLst>
                <a:path extrusionOk="0" fill="none" h="27454" w="21716">
                  <a:moveTo>
                    <a:pt x="21716" y="22350"/>
                  </a:moveTo>
                  <a:cubicBezTo>
                    <a:pt x="20749" y="27454"/>
                    <a:pt x="18947" y="26386"/>
                    <a:pt x="15545" y="24785"/>
                  </a:cubicBezTo>
                  <a:cubicBezTo>
                    <a:pt x="12142" y="23217"/>
                    <a:pt x="6405" y="17480"/>
                    <a:pt x="0" y="9207"/>
                  </a:cubicBezTo>
                  <a:lnTo>
                    <a:pt x="7339" y="1"/>
                  </a:lnTo>
                  <a:cubicBezTo>
                    <a:pt x="7339" y="1"/>
                    <a:pt x="13110" y="8140"/>
                    <a:pt x="15545" y="10775"/>
                  </a:cubicBezTo>
                  <a:cubicBezTo>
                    <a:pt x="17980" y="13444"/>
                    <a:pt x="19348" y="17447"/>
                    <a:pt x="19348" y="17447"/>
                  </a:cubicBezTo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713143" y="4158930"/>
              <a:ext cx="93310" cy="50957"/>
            </a:xfrm>
            <a:custGeom>
              <a:rect b="b" l="l" r="r" t="t"/>
              <a:pathLst>
                <a:path extrusionOk="0" fill="none" h="2369" w="4338">
                  <a:moveTo>
                    <a:pt x="4337" y="0"/>
                  </a:moveTo>
                  <a:cubicBezTo>
                    <a:pt x="4337" y="0"/>
                    <a:pt x="2636" y="2369"/>
                    <a:pt x="1" y="2269"/>
                  </a:cubicBezTo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 flipH="1">
              <a:off x="1506975" y="1697125"/>
              <a:ext cx="957375" cy="957725"/>
            </a:xfrm>
            <a:custGeom>
              <a:rect b="b" l="l" r="r" t="t"/>
              <a:pathLst>
                <a:path extrusionOk="0" h="38309" w="38295">
                  <a:moveTo>
                    <a:pt x="19417" y="1"/>
                  </a:moveTo>
                  <a:cubicBezTo>
                    <a:pt x="19151" y="1"/>
                    <a:pt x="18883" y="5"/>
                    <a:pt x="18614" y="15"/>
                  </a:cubicBezTo>
                  <a:cubicBezTo>
                    <a:pt x="8207" y="382"/>
                    <a:pt x="1" y="7720"/>
                    <a:pt x="301" y="16460"/>
                  </a:cubicBezTo>
                  <a:cubicBezTo>
                    <a:pt x="601" y="24332"/>
                    <a:pt x="7740" y="30637"/>
                    <a:pt x="16780" y="31471"/>
                  </a:cubicBezTo>
                  <a:cubicBezTo>
                    <a:pt x="18047" y="34573"/>
                    <a:pt x="20516" y="37075"/>
                    <a:pt x="23651" y="38309"/>
                  </a:cubicBezTo>
                  <a:cubicBezTo>
                    <a:pt x="23651" y="38309"/>
                    <a:pt x="21383" y="36107"/>
                    <a:pt x="22117" y="31337"/>
                  </a:cubicBezTo>
                  <a:cubicBezTo>
                    <a:pt x="31357" y="30036"/>
                    <a:pt x="38295" y="23165"/>
                    <a:pt x="37995" y="15126"/>
                  </a:cubicBezTo>
                  <a:cubicBezTo>
                    <a:pt x="37702" y="6677"/>
                    <a:pt x="29464" y="1"/>
                    <a:pt x="19417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16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931294" y="3488583"/>
              <a:ext cx="1005980" cy="1136567"/>
            </a:xfrm>
            <a:custGeom>
              <a:rect b="b" l="l" r="r" t="t"/>
              <a:pathLst>
                <a:path extrusionOk="0" h="52839" w="46768">
                  <a:moveTo>
                    <a:pt x="26262" y="1"/>
                  </a:moveTo>
                  <a:cubicBezTo>
                    <a:pt x="23939" y="1"/>
                    <a:pt x="21328" y="126"/>
                    <a:pt x="18447" y="367"/>
                  </a:cubicBezTo>
                  <a:cubicBezTo>
                    <a:pt x="8107" y="1201"/>
                    <a:pt x="2369" y="5738"/>
                    <a:pt x="2369" y="5738"/>
                  </a:cubicBezTo>
                  <a:cubicBezTo>
                    <a:pt x="1" y="14077"/>
                    <a:pt x="15579" y="38495"/>
                    <a:pt x="15112" y="40863"/>
                  </a:cubicBezTo>
                  <a:cubicBezTo>
                    <a:pt x="14645" y="43198"/>
                    <a:pt x="11909" y="52838"/>
                    <a:pt x="11909" y="52838"/>
                  </a:cubicBezTo>
                  <a:cubicBezTo>
                    <a:pt x="11909" y="52838"/>
                    <a:pt x="13611" y="51571"/>
                    <a:pt x="20049" y="51003"/>
                  </a:cubicBezTo>
                  <a:cubicBezTo>
                    <a:pt x="24361" y="50629"/>
                    <a:pt x="28832" y="50505"/>
                    <a:pt x="32854" y="50505"/>
                  </a:cubicBezTo>
                  <a:cubicBezTo>
                    <a:pt x="40654" y="50505"/>
                    <a:pt x="46768" y="50970"/>
                    <a:pt x="46768" y="50970"/>
                  </a:cubicBezTo>
                  <a:lnTo>
                    <a:pt x="41931" y="28788"/>
                  </a:lnTo>
                  <a:cubicBezTo>
                    <a:pt x="41931" y="28788"/>
                    <a:pt x="45167" y="21149"/>
                    <a:pt x="45133" y="18447"/>
                  </a:cubicBezTo>
                  <a:cubicBezTo>
                    <a:pt x="45100" y="14110"/>
                    <a:pt x="40730" y="5237"/>
                    <a:pt x="38195" y="2669"/>
                  </a:cubicBezTo>
                  <a:cubicBezTo>
                    <a:pt x="36366" y="840"/>
                    <a:pt x="32280" y="1"/>
                    <a:pt x="262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2" name="Google Shape;702;p40"/>
          <p:cNvSpPr txBox="1"/>
          <p:nvPr>
            <p:ph idx="1" type="subTitle"/>
          </p:nvPr>
        </p:nvSpPr>
        <p:spPr>
          <a:xfrm>
            <a:off x="3643825" y="2630875"/>
            <a:ext cx="4263000" cy="10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PROBLEM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1"/>
          <p:cNvSpPr/>
          <p:nvPr/>
        </p:nvSpPr>
        <p:spPr>
          <a:xfrm>
            <a:off x="6213849" y="1237300"/>
            <a:ext cx="1679400" cy="1679400"/>
          </a:xfrm>
          <a:prstGeom prst="ellipse">
            <a:avLst/>
          </a:pr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41"/>
          <p:cNvSpPr/>
          <p:nvPr/>
        </p:nvSpPr>
        <p:spPr>
          <a:xfrm>
            <a:off x="3732300" y="1237300"/>
            <a:ext cx="1679400" cy="1679400"/>
          </a:xfrm>
          <a:prstGeom prst="ellipse">
            <a:avLst/>
          </a:pr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1"/>
          <p:cNvSpPr/>
          <p:nvPr/>
        </p:nvSpPr>
        <p:spPr>
          <a:xfrm>
            <a:off x="1310046" y="1237300"/>
            <a:ext cx="1679400" cy="1679400"/>
          </a:xfrm>
          <a:prstGeom prst="ellipse">
            <a:avLst/>
          </a:pr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41"/>
          <p:cNvSpPr txBox="1"/>
          <p:nvPr>
            <p:ph type="title"/>
          </p:nvPr>
        </p:nvSpPr>
        <p:spPr>
          <a:xfrm>
            <a:off x="715100" y="448650"/>
            <a:ext cx="65451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b="0" lang="en">
                <a:solidFill>
                  <a:srgbClr val="D52B1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TEAM</a:t>
            </a:r>
            <a:endParaRPr b="0">
              <a:solidFill>
                <a:srgbClr val="D52B1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11" name="Google Shape;711;p41"/>
          <p:cNvSpPr txBox="1"/>
          <p:nvPr>
            <p:ph idx="1" type="subTitle"/>
          </p:nvPr>
        </p:nvSpPr>
        <p:spPr>
          <a:xfrm>
            <a:off x="976446" y="3010650"/>
            <a:ext cx="2346600" cy="46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</p:txBody>
      </p:sp>
      <p:sp>
        <p:nvSpPr>
          <p:cNvPr id="712" name="Google Shape;712;p41"/>
          <p:cNvSpPr txBox="1"/>
          <p:nvPr>
            <p:ph idx="2" type="subTitle"/>
          </p:nvPr>
        </p:nvSpPr>
        <p:spPr>
          <a:xfrm>
            <a:off x="3403000" y="3010650"/>
            <a:ext cx="2346600" cy="46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</p:txBody>
      </p:sp>
      <p:sp>
        <p:nvSpPr>
          <p:cNvPr id="713" name="Google Shape;713;p41"/>
          <p:cNvSpPr txBox="1"/>
          <p:nvPr>
            <p:ph idx="3" type="subTitle"/>
          </p:nvPr>
        </p:nvSpPr>
        <p:spPr>
          <a:xfrm>
            <a:off x="5880249" y="3010650"/>
            <a:ext cx="2346600" cy="46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</p:txBody>
      </p:sp>
      <p:sp>
        <p:nvSpPr>
          <p:cNvPr id="714" name="Google Shape;714;p41"/>
          <p:cNvSpPr txBox="1"/>
          <p:nvPr>
            <p:ph idx="4" type="subTitle"/>
          </p:nvPr>
        </p:nvSpPr>
        <p:spPr>
          <a:xfrm>
            <a:off x="976446" y="3384149"/>
            <a:ext cx="2346600" cy="615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715" name="Google Shape;715;p41"/>
          <p:cNvSpPr txBox="1"/>
          <p:nvPr>
            <p:ph idx="5" type="subTitle"/>
          </p:nvPr>
        </p:nvSpPr>
        <p:spPr>
          <a:xfrm>
            <a:off x="3403004" y="3384149"/>
            <a:ext cx="2346600" cy="615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716" name="Google Shape;716;p41"/>
          <p:cNvSpPr txBox="1"/>
          <p:nvPr>
            <p:ph idx="6" type="subTitle"/>
          </p:nvPr>
        </p:nvSpPr>
        <p:spPr>
          <a:xfrm>
            <a:off x="5880249" y="3384149"/>
            <a:ext cx="2346600" cy="615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2"/>
          <p:cNvSpPr/>
          <p:nvPr/>
        </p:nvSpPr>
        <p:spPr>
          <a:xfrm>
            <a:off x="2149700" y="1724650"/>
            <a:ext cx="837000" cy="837000"/>
          </a:xfrm>
          <a:prstGeom prst="ellipse">
            <a:avLst/>
          </a:pr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42"/>
          <p:cNvSpPr txBox="1"/>
          <p:nvPr>
            <p:ph idx="2" type="title"/>
          </p:nvPr>
        </p:nvSpPr>
        <p:spPr>
          <a:xfrm>
            <a:off x="1713061" y="1831600"/>
            <a:ext cx="17103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23" name="Google Shape;723;p42"/>
          <p:cNvSpPr txBox="1"/>
          <p:nvPr>
            <p:ph idx="1" type="subTitle"/>
          </p:nvPr>
        </p:nvSpPr>
        <p:spPr>
          <a:xfrm flipH="1">
            <a:off x="715100" y="3915725"/>
            <a:ext cx="37677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</a:t>
            </a:r>
            <a:r>
              <a:rPr lang="en"/>
              <a:t>can</a:t>
            </a:r>
            <a:r>
              <a:rPr lang="en"/>
              <a:t> enter a subtitle here if you need it</a:t>
            </a:r>
            <a:endParaRPr/>
          </a:p>
        </p:txBody>
      </p:sp>
      <p:sp>
        <p:nvSpPr>
          <p:cNvPr id="724" name="Google Shape;724;p42"/>
          <p:cNvSpPr txBox="1"/>
          <p:nvPr>
            <p:ph type="ctrTitle"/>
          </p:nvPr>
        </p:nvSpPr>
        <p:spPr>
          <a:xfrm flipH="1">
            <a:off x="927525" y="2591136"/>
            <a:ext cx="3342900" cy="12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OF </a:t>
            </a:r>
            <a:r>
              <a:rPr b="0" lang="en">
                <a:solidFill>
                  <a:srgbClr val="D52B1E"/>
                </a:solidFill>
              </a:rPr>
              <a:t>THE SECTION</a:t>
            </a:r>
            <a:endParaRPr b="0">
              <a:solidFill>
                <a:srgbClr val="D52B1E"/>
              </a:solidFill>
            </a:endParaRPr>
          </a:p>
        </p:txBody>
      </p:sp>
      <p:grpSp>
        <p:nvGrpSpPr>
          <p:cNvPr id="725" name="Google Shape;725;p42"/>
          <p:cNvGrpSpPr/>
          <p:nvPr/>
        </p:nvGrpSpPr>
        <p:grpSpPr>
          <a:xfrm>
            <a:off x="5189946" y="1155611"/>
            <a:ext cx="2525730" cy="4230862"/>
            <a:chOff x="5085649" y="847603"/>
            <a:chExt cx="2923298" cy="4896831"/>
          </a:xfrm>
        </p:grpSpPr>
        <p:sp>
          <p:nvSpPr>
            <p:cNvPr id="726" name="Google Shape;726;p42"/>
            <p:cNvSpPr/>
            <p:nvPr/>
          </p:nvSpPr>
          <p:spPr>
            <a:xfrm>
              <a:off x="5085649" y="847603"/>
              <a:ext cx="2923298" cy="1772544"/>
            </a:xfrm>
            <a:custGeom>
              <a:rect b="b" l="l" r="r" t="t"/>
              <a:pathLst>
                <a:path extrusionOk="0" h="86730" w="143036">
                  <a:moveTo>
                    <a:pt x="0" y="0"/>
                  </a:moveTo>
                  <a:lnTo>
                    <a:pt x="0" y="86729"/>
                  </a:lnTo>
                  <a:lnTo>
                    <a:pt x="143036" y="86729"/>
                  </a:lnTo>
                  <a:lnTo>
                    <a:pt x="143036" y="0"/>
                  </a:lnTo>
                  <a:close/>
                </a:path>
              </a:pathLst>
            </a:custGeom>
            <a:gradFill>
              <a:gsLst>
                <a:gs pos="0">
                  <a:srgbClr val="D52B1E"/>
                </a:gs>
                <a:gs pos="55000">
                  <a:srgbClr val="005A9C"/>
                </a:gs>
                <a:gs pos="100000">
                  <a:srgbClr val="EFF1F3"/>
                </a:gs>
                <a:gs pos="100000">
                  <a:schemeClr val="accent2"/>
                </a:gs>
              </a:gsLst>
              <a:lin ang="5400700" scaled="0"/>
            </a:gra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2"/>
            <p:cNvSpPr/>
            <p:nvPr/>
          </p:nvSpPr>
          <p:spPr>
            <a:xfrm>
              <a:off x="5185179" y="1080080"/>
              <a:ext cx="1585051" cy="138403"/>
            </a:xfrm>
            <a:custGeom>
              <a:rect b="b" l="l" r="r" t="t"/>
              <a:pathLst>
                <a:path extrusionOk="0" fill="none" h="6772" w="77556">
                  <a:moveTo>
                    <a:pt x="1" y="0"/>
                  </a:moveTo>
                  <a:lnTo>
                    <a:pt x="77556" y="0"/>
                  </a:lnTo>
                  <a:lnTo>
                    <a:pt x="77556" y="6772"/>
                  </a:lnTo>
                  <a:lnTo>
                    <a:pt x="1" y="6772"/>
                  </a:lnTo>
                  <a:close/>
                </a:path>
              </a:pathLst>
            </a:custGeom>
            <a:noFill/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2"/>
            <p:cNvSpPr/>
            <p:nvPr/>
          </p:nvSpPr>
          <p:spPr>
            <a:xfrm>
              <a:off x="5185179" y="1296860"/>
              <a:ext cx="1585051" cy="800394"/>
            </a:xfrm>
            <a:custGeom>
              <a:rect b="b" l="l" r="r" t="t"/>
              <a:pathLst>
                <a:path extrusionOk="0" fill="none" h="39163" w="77556">
                  <a:moveTo>
                    <a:pt x="1" y="1"/>
                  </a:moveTo>
                  <a:lnTo>
                    <a:pt x="77556" y="1"/>
                  </a:lnTo>
                  <a:lnTo>
                    <a:pt x="77556" y="39162"/>
                  </a:lnTo>
                  <a:lnTo>
                    <a:pt x="1" y="39162"/>
                  </a:lnTo>
                  <a:close/>
                </a:path>
              </a:pathLst>
            </a:custGeom>
            <a:noFill/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2"/>
            <p:cNvSpPr/>
            <p:nvPr/>
          </p:nvSpPr>
          <p:spPr>
            <a:xfrm>
              <a:off x="6860217" y="1875650"/>
              <a:ext cx="1073071" cy="637446"/>
            </a:xfrm>
            <a:custGeom>
              <a:rect b="b" l="l" r="r" t="t"/>
              <a:pathLst>
                <a:path extrusionOk="0" fill="none" h="31190" w="52505">
                  <a:moveTo>
                    <a:pt x="0" y="1"/>
                  </a:moveTo>
                  <a:lnTo>
                    <a:pt x="52504" y="1"/>
                  </a:lnTo>
                  <a:lnTo>
                    <a:pt x="52504" y="31190"/>
                  </a:lnTo>
                  <a:lnTo>
                    <a:pt x="0" y="31190"/>
                  </a:lnTo>
                  <a:close/>
                </a:path>
              </a:pathLst>
            </a:custGeom>
            <a:noFill/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2"/>
            <p:cNvSpPr/>
            <p:nvPr/>
          </p:nvSpPr>
          <p:spPr>
            <a:xfrm>
              <a:off x="6860217" y="1875650"/>
              <a:ext cx="1073071" cy="637446"/>
            </a:xfrm>
            <a:custGeom>
              <a:rect b="b" l="l" r="r" t="t"/>
              <a:pathLst>
                <a:path extrusionOk="0" fill="none" h="31190" w="52505">
                  <a:moveTo>
                    <a:pt x="0" y="31190"/>
                  </a:moveTo>
                  <a:lnTo>
                    <a:pt x="52504" y="1"/>
                  </a:lnTo>
                </a:path>
              </a:pathLst>
            </a:custGeom>
            <a:noFill/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2"/>
            <p:cNvSpPr/>
            <p:nvPr/>
          </p:nvSpPr>
          <p:spPr>
            <a:xfrm>
              <a:off x="6860217" y="1875650"/>
              <a:ext cx="1073071" cy="637446"/>
            </a:xfrm>
            <a:custGeom>
              <a:rect b="b" l="l" r="r" t="t"/>
              <a:pathLst>
                <a:path extrusionOk="0" fill="none" h="31190" w="52505">
                  <a:moveTo>
                    <a:pt x="52504" y="31190"/>
                  </a:moveTo>
                  <a:lnTo>
                    <a:pt x="0" y="1"/>
                  </a:lnTo>
                </a:path>
              </a:pathLst>
            </a:custGeom>
            <a:noFill/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2"/>
            <p:cNvSpPr/>
            <p:nvPr/>
          </p:nvSpPr>
          <p:spPr>
            <a:xfrm>
              <a:off x="6492076" y="2218571"/>
              <a:ext cx="259761" cy="20"/>
            </a:xfrm>
            <a:custGeom>
              <a:rect b="b" l="l" r="r" t="t"/>
              <a:pathLst>
                <a:path extrusionOk="0" fill="none" h="1" w="12710">
                  <a:moveTo>
                    <a:pt x="0" y="1"/>
                  </a:moveTo>
                  <a:lnTo>
                    <a:pt x="12709" y="1"/>
                  </a:lnTo>
                </a:path>
              </a:pathLst>
            </a:custGeom>
            <a:noFill/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2"/>
            <p:cNvSpPr/>
            <p:nvPr/>
          </p:nvSpPr>
          <p:spPr>
            <a:xfrm>
              <a:off x="6031905" y="2218571"/>
              <a:ext cx="406338" cy="20"/>
            </a:xfrm>
            <a:custGeom>
              <a:rect b="b" l="l" r="r" t="t"/>
              <a:pathLst>
                <a:path extrusionOk="0" fill="none" h="1" w="19882">
                  <a:moveTo>
                    <a:pt x="0" y="1"/>
                  </a:moveTo>
                  <a:lnTo>
                    <a:pt x="19881" y="1"/>
                  </a:lnTo>
                </a:path>
              </a:pathLst>
            </a:custGeom>
            <a:noFill/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2"/>
            <p:cNvSpPr/>
            <p:nvPr/>
          </p:nvSpPr>
          <p:spPr>
            <a:xfrm>
              <a:off x="5404024" y="2218571"/>
              <a:ext cx="548808" cy="20"/>
            </a:xfrm>
            <a:custGeom>
              <a:rect b="b" l="l" r="r" t="t"/>
              <a:pathLst>
                <a:path extrusionOk="0" fill="none" h="1" w="26853">
                  <a:moveTo>
                    <a:pt x="0" y="1"/>
                  </a:moveTo>
                  <a:lnTo>
                    <a:pt x="26853" y="1"/>
                  </a:lnTo>
                </a:path>
              </a:pathLst>
            </a:custGeom>
            <a:noFill/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2"/>
            <p:cNvSpPr/>
            <p:nvPr/>
          </p:nvSpPr>
          <p:spPr>
            <a:xfrm>
              <a:off x="5193354" y="2218571"/>
              <a:ext cx="147293" cy="20"/>
            </a:xfrm>
            <a:custGeom>
              <a:rect b="b" l="l" r="r" t="t"/>
              <a:pathLst>
                <a:path extrusionOk="0" fill="none" h="1" w="7207">
                  <a:moveTo>
                    <a:pt x="1" y="1"/>
                  </a:moveTo>
                  <a:lnTo>
                    <a:pt x="7206" y="1"/>
                  </a:lnTo>
                </a:path>
              </a:pathLst>
            </a:custGeom>
            <a:noFill/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2"/>
            <p:cNvSpPr/>
            <p:nvPr/>
          </p:nvSpPr>
          <p:spPr>
            <a:xfrm>
              <a:off x="5575822" y="2292207"/>
              <a:ext cx="1176015" cy="20"/>
            </a:xfrm>
            <a:custGeom>
              <a:rect b="b" l="l" r="r" t="t"/>
              <a:pathLst>
                <a:path extrusionOk="0" fill="none" h="1" w="57542">
                  <a:moveTo>
                    <a:pt x="0" y="0"/>
                  </a:moveTo>
                  <a:lnTo>
                    <a:pt x="57541" y="0"/>
                  </a:lnTo>
                </a:path>
              </a:pathLst>
            </a:custGeom>
            <a:noFill/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2"/>
            <p:cNvSpPr/>
            <p:nvPr/>
          </p:nvSpPr>
          <p:spPr>
            <a:xfrm>
              <a:off x="5193354" y="2292207"/>
              <a:ext cx="323178" cy="20"/>
            </a:xfrm>
            <a:custGeom>
              <a:rect b="b" l="l" r="r" t="t"/>
              <a:pathLst>
                <a:path extrusionOk="0" fill="none" h="1" w="15813">
                  <a:moveTo>
                    <a:pt x="1" y="0"/>
                  </a:moveTo>
                  <a:lnTo>
                    <a:pt x="15812" y="0"/>
                  </a:lnTo>
                </a:path>
              </a:pathLst>
            </a:custGeom>
            <a:noFill/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2"/>
            <p:cNvSpPr/>
            <p:nvPr/>
          </p:nvSpPr>
          <p:spPr>
            <a:xfrm>
              <a:off x="6198246" y="2365823"/>
              <a:ext cx="553591" cy="20"/>
            </a:xfrm>
            <a:custGeom>
              <a:rect b="b" l="l" r="r" t="t"/>
              <a:pathLst>
                <a:path extrusionOk="0" fill="none" h="1" w="27087">
                  <a:moveTo>
                    <a:pt x="0" y="1"/>
                  </a:moveTo>
                  <a:lnTo>
                    <a:pt x="27086" y="1"/>
                  </a:lnTo>
                </a:path>
              </a:pathLst>
            </a:custGeom>
            <a:noFill/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5649438" y="2365823"/>
              <a:ext cx="470430" cy="20"/>
            </a:xfrm>
            <a:custGeom>
              <a:rect b="b" l="l" r="r" t="t"/>
              <a:pathLst>
                <a:path extrusionOk="0" fill="none" h="1" w="23018">
                  <a:moveTo>
                    <a:pt x="1" y="1"/>
                  </a:moveTo>
                  <a:lnTo>
                    <a:pt x="23017" y="1"/>
                  </a:lnTo>
                </a:path>
              </a:pathLst>
            </a:custGeom>
            <a:noFill/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2"/>
            <p:cNvSpPr/>
            <p:nvPr/>
          </p:nvSpPr>
          <p:spPr>
            <a:xfrm>
              <a:off x="5193354" y="2365823"/>
              <a:ext cx="402251" cy="20"/>
            </a:xfrm>
            <a:custGeom>
              <a:rect b="b" l="l" r="r" t="t"/>
              <a:pathLst>
                <a:path extrusionOk="0" fill="none" h="1" w="19682">
                  <a:moveTo>
                    <a:pt x="1" y="1"/>
                  </a:moveTo>
                  <a:lnTo>
                    <a:pt x="19682" y="1"/>
                  </a:lnTo>
                </a:path>
              </a:pathLst>
            </a:custGeom>
            <a:noFill/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2"/>
            <p:cNvSpPr/>
            <p:nvPr/>
          </p:nvSpPr>
          <p:spPr>
            <a:xfrm>
              <a:off x="6109608" y="2439460"/>
              <a:ext cx="642228" cy="20"/>
            </a:xfrm>
            <a:custGeom>
              <a:rect b="b" l="l" r="r" t="t"/>
              <a:pathLst>
                <a:path extrusionOk="0" fill="none" h="1" w="31424">
                  <a:moveTo>
                    <a:pt x="1" y="0"/>
                  </a:moveTo>
                  <a:lnTo>
                    <a:pt x="31423" y="0"/>
                  </a:lnTo>
                </a:path>
              </a:pathLst>
            </a:custGeom>
            <a:noFill/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2"/>
            <p:cNvSpPr/>
            <p:nvPr/>
          </p:nvSpPr>
          <p:spPr>
            <a:xfrm>
              <a:off x="5585366" y="2439460"/>
              <a:ext cx="460866" cy="20"/>
            </a:xfrm>
            <a:custGeom>
              <a:rect b="b" l="l" r="r" t="t"/>
              <a:pathLst>
                <a:path extrusionOk="0" fill="none" h="1" w="22550">
                  <a:moveTo>
                    <a:pt x="0" y="0"/>
                  </a:moveTo>
                  <a:lnTo>
                    <a:pt x="22550" y="0"/>
                  </a:lnTo>
                </a:path>
              </a:pathLst>
            </a:custGeom>
            <a:noFill/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5193354" y="2439460"/>
              <a:ext cx="338179" cy="20"/>
            </a:xfrm>
            <a:custGeom>
              <a:rect b="b" l="l" r="r" t="t"/>
              <a:pathLst>
                <a:path extrusionOk="0" fill="none" h="1" w="16547">
                  <a:moveTo>
                    <a:pt x="1" y="0"/>
                  </a:moveTo>
                  <a:lnTo>
                    <a:pt x="16546" y="0"/>
                  </a:lnTo>
                </a:path>
              </a:pathLst>
            </a:custGeom>
            <a:noFill/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2"/>
            <p:cNvSpPr/>
            <p:nvPr/>
          </p:nvSpPr>
          <p:spPr>
            <a:xfrm>
              <a:off x="6467530" y="2513076"/>
              <a:ext cx="284306" cy="20"/>
            </a:xfrm>
            <a:custGeom>
              <a:rect b="b" l="l" r="r" t="t"/>
              <a:pathLst>
                <a:path extrusionOk="0" fill="none" h="1" w="13911">
                  <a:moveTo>
                    <a:pt x="0" y="1"/>
                  </a:moveTo>
                  <a:lnTo>
                    <a:pt x="13910" y="1"/>
                  </a:lnTo>
                </a:path>
              </a:pathLst>
            </a:custGeom>
            <a:noFill/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2"/>
            <p:cNvSpPr/>
            <p:nvPr/>
          </p:nvSpPr>
          <p:spPr>
            <a:xfrm>
              <a:off x="5796015" y="2513076"/>
              <a:ext cx="617683" cy="20"/>
            </a:xfrm>
            <a:custGeom>
              <a:rect b="b" l="l" r="r" t="t"/>
              <a:pathLst>
                <a:path extrusionOk="0" fill="none" h="1" w="30223">
                  <a:moveTo>
                    <a:pt x="1" y="1"/>
                  </a:moveTo>
                  <a:lnTo>
                    <a:pt x="30222" y="1"/>
                  </a:lnTo>
                </a:path>
              </a:pathLst>
            </a:custGeom>
            <a:noFill/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2"/>
            <p:cNvSpPr/>
            <p:nvPr/>
          </p:nvSpPr>
          <p:spPr>
            <a:xfrm>
              <a:off x="5516512" y="2513076"/>
              <a:ext cx="225671" cy="20"/>
            </a:xfrm>
            <a:custGeom>
              <a:rect b="b" l="l" r="r" t="t"/>
              <a:pathLst>
                <a:path extrusionOk="0" fill="none" h="1" w="11042">
                  <a:moveTo>
                    <a:pt x="0" y="1"/>
                  </a:moveTo>
                  <a:lnTo>
                    <a:pt x="11041" y="1"/>
                  </a:lnTo>
                </a:path>
              </a:pathLst>
            </a:custGeom>
            <a:noFill/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5296298" y="2513076"/>
              <a:ext cx="132292" cy="20"/>
            </a:xfrm>
            <a:custGeom>
              <a:rect b="b" l="l" r="r" t="t"/>
              <a:pathLst>
                <a:path extrusionOk="0" fill="none" h="1" w="6473">
                  <a:moveTo>
                    <a:pt x="1" y="1"/>
                  </a:moveTo>
                  <a:lnTo>
                    <a:pt x="6472" y="1"/>
                  </a:lnTo>
                </a:path>
              </a:pathLst>
            </a:custGeom>
            <a:noFill/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2"/>
            <p:cNvSpPr/>
            <p:nvPr/>
          </p:nvSpPr>
          <p:spPr>
            <a:xfrm>
              <a:off x="5193354" y="2513076"/>
              <a:ext cx="102964" cy="20"/>
            </a:xfrm>
            <a:custGeom>
              <a:rect b="b" l="l" r="r" t="t"/>
              <a:pathLst>
                <a:path extrusionOk="0" fill="none" h="1" w="5038">
                  <a:moveTo>
                    <a:pt x="1" y="1"/>
                  </a:moveTo>
                  <a:lnTo>
                    <a:pt x="5038" y="1"/>
                  </a:lnTo>
                </a:path>
              </a:pathLst>
            </a:custGeom>
            <a:noFill/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2"/>
            <p:cNvSpPr/>
            <p:nvPr/>
          </p:nvSpPr>
          <p:spPr>
            <a:xfrm>
              <a:off x="5085649" y="847603"/>
              <a:ext cx="2923298" cy="127510"/>
            </a:xfrm>
            <a:custGeom>
              <a:rect b="b" l="l" r="r" t="t"/>
              <a:pathLst>
                <a:path extrusionOk="0" h="6239" w="143036">
                  <a:moveTo>
                    <a:pt x="0" y="0"/>
                  </a:moveTo>
                  <a:lnTo>
                    <a:pt x="0" y="6238"/>
                  </a:lnTo>
                  <a:lnTo>
                    <a:pt x="143036" y="6238"/>
                  </a:lnTo>
                  <a:lnTo>
                    <a:pt x="143036" y="0"/>
                  </a:lnTo>
                  <a:close/>
                </a:path>
              </a:pathLst>
            </a:custGeom>
            <a:solidFill>
              <a:srgbClr val="D0E1A3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5505599" y="885780"/>
              <a:ext cx="2437233" cy="51155"/>
            </a:xfrm>
            <a:custGeom>
              <a:rect b="b" l="l" r="r" t="t"/>
              <a:pathLst>
                <a:path extrusionOk="0" h="2503" w="119253">
                  <a:moveTo>
                    <a:pt x="0" y="0"/>
                  </a:moveTo>
                  <a:lnTo>
                    <a:pt x="0" y="2502"/>
                  </a:lnTo>
                  <a:lnTo>
                    <a:pt x="119252" y="2502"/>
                  </a:lnTo>
                  <a:lnTo>
                    <a:pt x="119252" y="0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2"/>
            <p:cNvSpPr/>
            <p:nvPr/>
          </p:nvSpPr>
          <p:spPr>
            <a:xfrm>
              <a:off x="5130652" y="885780"/>
              <a:ext cx="323832" cy="51155"/>
            </a:xfrm>
            <a:custGeom>
              <a:rect b="b" l="l" r="r" t="t"/>
              <a:pathLst>
                <a:path extrusionOk="0" h="2503" w="15845">
                  <a:moveTo>
                    <a:pt x="0" y="0"/>
                  </a:moveTo>
                  <a:lnTo>
                    <a:pt x="0" y="2502"/>
                  </a:lnTo>
                  <a:lnTo>
                    <a:pt x="15845" y="2502"/>
                  </a:lnTo>
                  <a:lnTo>
                    <a:pt x="15845" y="0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2"/>
            <p:cNvSpPr/>
            <p:nvPr/>
          </p:nvSpPr>
          <p:spPr>
            <a:xfrm>
              <a:off x="5865534" y="1515527"/>
              <a:ext cx="291112" cy="336790"/>
            </a:xfrm>
            <a:custGeom>
              <a:rect b="b" l="l" r="r" t="t"/>
              <a:pathLst>
                <a:path extrusionOk="0" h="16479" w="14244">
                  <a:moveTo>
                    <a:pt x="0" y="0"/>
                  </a:moveTo>
                  <a:lnTo>
                    <a:pt x="0" y="16479"/>
                  </a:lnTo>
                  <a:lnTo>
                    <a:pt x="14244" y="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6005316" y="2853953"/>
              <a:ext cx="98182" cy="366117"/>
            </a:xfrm>
            <a:custGeom>
              <a:rect b="b" l="l" r="r" t="t"/>
              <a:pathLst>
                <a:path extrusionOk="0" h="17914" w="4804">
                  <a:moveTo>
                    <a:pt x="1234" y="1"/>
                  </a:moveTo>
                  <a:lnTo>
                    <a:pt x="0" y="234"/>
                  </a:lnTo>
                  <a:lnTo>
                    <a:pt x="3569" y="17913"/>
                  </a:lnTo>
                  <a:lnTo>
                    <a:pt x="4804" y="17647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6076888" y="3207767"/>
              <a:ext cx="479975" cy="17065"/>
            </a:xfrm>
            <a:custGeom>
              <a:rect b="b" l="l" r="r" t="t"/>
              <a:pathLst>
                <a:path extrusionOk="0" h="835" w="23485">
                  <a:moveTo>
                    <a:pt x="1" y="1"/>
                  </a:moveTo>
                  <a:lnTo>
                    <a:pt x="1" y="835"/>
                  </a:lnTo>
                  <a:lnTo>
                    <a:pt x="23484" y="835"/>
                  </a:lnTo>
                  <a:lnTo>
                    <a:pt x="23484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2"/>
            <p:cNvSpPr/>
            <p:nvPr/>
          </p:nvSpPr>
          <p:spPr>
            <a:xfrm>
              <a:off x="6689768" y="4106996"/>
              <a:ext cx="741084" cy="36154"/>
            </a:xfrm>
            <a:custGeom>
              <a:rect b="b" l="l" r="r" t="t"/>
              <a:pathLst>
                <a:path extrusionOk="0" h="1769" w="36261">
                  <a:moveTo>
                    <a:pt x="1" y="0"/>
                  </a:moveTo>
                  <a:lnTo>
                    <a:pt x="1" y="1768"/>
                  </a:lnTo>
                  <a:lnTo>
                    <a:pt x="36260" y="1768"/>
                  </a:lnTo>
                  <a:lnTo>
                    <a:pt x="36260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2"/>
            <p:cNvSpPr/>
            <p:nvPr/>
          </p:nvSpPr>
          <p:spPr>
            <a:xfrm>
              <a:off x="6648872" y="2881768"/>
              <a:ext cx="932624" cy="1552473"/>
            </a:xfrm>
            <a:custGeom>
              <a:rect b="b" l="l" r="r" t="t"/>
              <a:pathLst>
                <a:path extrusionOk="0" h="75962" w="45633">
                  <a:moveTo>
                    <a:pt x="41951" y="0"/>
                  </a:moveTo>
                  <a:cubicBezTo>
                    <a:pt x="40058" y="0"/>
                    <a:pt x="39629" y="2376"/>
                    <a:pt x="39629" y="2376"/>
                  </a:cubicBezTo>
                  <a:lnTo>
                    <a:pt x="34859" y="36000"/>
                  </a:lnTo>
                  <a:lnTo>
                    <a:pt x="4203" y="36000"/>
                  </a:lnTo>
                  <a:cubicBezTo>
                    <a:pt x="3369" y="36000"/>
                    <a:pt x="2736" y="36633"/>
                    <a:pt x="2736" y="37434"/>
                  </a:cubicBezTo>
                  <a:lnTo>
                    <a:pt x="2736" y="41170"/>
                  </a:lnTo>
                  <a:lnTo>
                    <a:pt x="0" y="75428"/>
                  </a:lnTo>
                  <a:lnTo>
                    <a:pt x="1635" y="75428"/>
                  </a:lnTo>
                  <a:lnTo>
                    <a:pt x="3670" y="45940"/>
                  </a:lnTo>
                  <a:lnTo>
                    <a:pt x="35659" y="45940"/>
                  </a:lnTo>
                  <a:lnTo>
                    <a:pt x="39962" y="75962"/>
                  </a:lnTo>
                  <a:lnTo>
                    <a:pt x="42130" y="75962"/>
                  </a:lnTo>
                  <a:cubicBezTo>
                    <a:pt x="42130" y="75962"/>
                    <a:pt x="38394" y="49476"/>
                    <a:pt x="39362" y="41037"/>
                  </a:cubicBezTo>
                  <a:cubicBezTo>
                    <a:pt x="40296" y="32597"/>
                    <a:pt x="43732" y="5344"/>
                    <a:pt x="43732" y="5344"/>
                  </a:cubicBezTo>
                  <a:cubicBezTo>
                    <a:pt x="43732" y="5344"/>
                    <a:pt x="45633" y="1141"/>
                    <a:pt x="42898" y="174"/>
                  </a:cubicBezTo>
                  <a:cubicBezTo>
                    <a:pt x="42547" y="53"/>
                    <a:pt x="42233" y="0"/>
                    <a:pt x="41951" y="0"/>
                  </a:cubicBezTo>
                  <a:close/>
                </a:path>
              </a:pathLst>
            </a:custGeom>
            <a:solidFill>
              <a:srgbClr val="191919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2"/>
            <p:cNvSpPr/>
            <p:nvPr/>
          </p:nvSpPr>
          <p:spPr>
            <a:xfrm>
              <a:off x="6648872" y="2883955"/>
              <a:ext cx="932624" cy="1549612"/>
            </a:xfrm>
            <a:custGeom>
              <a:rect b="b" l="l" r="r" t="t"/>
              <a:pathLst>
                <a:path extrusionOk="0" h="75822" w="45633">
                  <a:moveTo>
                    <a:pt x="42698" y="0"/>
                  </a:moveTo>
                  <a:cubicBezTo>
                    <a:pt x="42898" y="434"/>
                    <a:pt x="43031" y="1168"/>
                    <a:pt x="42798" y="2502"/>
                  </a:cubicBezTo>
                  <a:cubicBezTo>
                    <a:pt x="42231" y="5504"/>
                    <a:pt x="36493" y="41196"/>
                    <a:pt x="36493" y="41196"/>
                  </a:cubicBezTo>
                  <a:lnTo>
                    <a:pt x="2702" y="41196"/>
                  </a:lnTo>
                  <a:lnTo>
                    <a:pt x="0" y="75721"/>
                  </a:lnTo>
                  <a:lnTo>
                    <a:pt x="1635" y="75721"/>
                  </a:lnTo>
                  <a:lnTo>
                    <a:pt x="5204" y="45800"/>
                  </a:lnTo>
                  <a:lnTo>
                    <a:pt x="35693" y="45800"/>
                  </a:lnTo>
                  <a:lnTo>
                    <a:pt x="39962" y="75821"/>
                  </a:lnTo>
                  <a:lnTo>
                    <a:pt x="42130" y="75821"/>
                  </a:lnTo>
                  <a:cubicBezTo>
                    <a:pt x="42130" y="75821"/>
                    <a:pt x="38394" y="49336"/>
                    <a:pt x="39362" y="40896"/>
                  </a:cubicBezTo>
                  <a:cubicBezTo>
                    <a:pt x="40329" y="32457"/>
                    <a:pt x="44399" y="5838"/>
                    <a:pt x="44399" y="5838"/>
                  </a:cubicBezTo>
                  <a:cubicBezTo>
                    <a:pt x="44399" y="5838"/>
                    <a:pt x="45633" y="1034"/>
                    <a:pt x="42931" y="67"/>
                  </a:cubicBezTo>
                  <a:cubicBezTo>
                    <a:pt x="42831" y="67"/>
                    <a:pt x="42764" y="34"/>
                    <a:pt x="42698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2"/>
            <p:cNvSpPr/>
            <p:nvPr/>
          </p:nvSpPr>
          <p:spPr>
            <a:xfrm>
              <a:off x="6325040" y="3040077"/>
              <a:ext cx="546785" cy="166361"/>
            </a:xfrm>
            <a:custGeom>
              <a:rect b="b" l="l" r="r" t="t"/>
              <a:pathLst>
                <a:path extrusionOk="0" h="8140" w="26754">
                  <a:moveTo>
                    <a:pt x="26119" y="0"/>
                  </a:moveTo>
                  <a:lnTo>
                    <a:pt x="9074" y="967"/>
                  </a:lnTo>
                  <a:lnTo>
                    <a:pt x="1502" y="5337"/>
                  </a:lnTo>
                  <a:lnTo>
                    <a:pt x="1" y="7939"/>
                  </a:lnTo>
                  <a:lnTo>
                    <a:pt x="1168" y="8139"/>
                  </a:lnTo>
                  <a:lnTo>
                    <a:pt x="3837" y="6972"/>
                  </a:lnTo>
                  <a:cubicBezTo>
                    <a:pt x="3837" y="6972"/>
                    <a:pt x="6839" y="6438"/>
                    <a:pt x="7706" y="6104"/>
                  </a:cubicBezTo>
                  <a:cubicBezTo>
                    <a:pt x="8574" y="5771"/>
                    <a:pt x="10909" y="3202"/>
                    <a:pt x="10909" y="3202"/>
                  </a:cubicBezTo>
                  <a:lnTo>
                    <a:pt x="26753" y="5771"/>
                  </a:lnTo>
                  <a:lnTo>
                    <a:pt x="26119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2"/>
            <p:cNvSpPr/>
            <p:nvPr/>
          </p:nvSpPr>
          <p:spPr>
            <a:xfrm>
              <a:off x="6012122" y="4116540"/>
              <a:ext cx="445885" cy="295158"/>
            </a:xfrm>
            <a:custGeom>
              <a:rect b="b" l="l" r="r" t="t"/>
              <a:pathLst>
                <a:path extrusionOk="0" h="14442" w="21817">
                  <a:moveTo>
                    <a:pt x="16846" y="0"/>
                  </a:moveTo>
                  <a:cubicBezTo>
                    <a:pt x="16846" y="0"/>
                    <a:pt x="13844" y="5237"/>
                    <a:pt x="13444" y="5237"/>
                  </a:cubicBezTo>
                  <a:cubicBezTo>
                    <a:pt x="13217" y="5237"/>
                    <a:pt x="12152" y="5447"/>
                    <a:pt x="10796" y="5447"/>
                  </a:cubicBezTo>
                  <a:cubicBezTo>
                    <a:pt x="9558" y="5447"/>
                    <a:pt x="8078" y="5272"/>
                    <a:pt x="6772" y="4603"/>
                  </a:cubicBezTo>
                  <a:cubicBezTo>
                    <a:pt x="4875" y="3666"/>
                    <a:pt x="3306" y="2870"/>
                    <a:pt x="2227" y="2870"/>
                  </a:cubicBezTo>
                  <a:cubicBezTo>
                    <a:pt x="1733" y="2870"/>
                    <a:pt x="1341" y="3037"/>
                    <a:pt x="1068" y="3436"/>
                  </a:cubicBezTo>
                  <a:cubicBezTo>
                    <a:pt x="635" y="4036"/>
                    <a:pt x="268" y="4670"/>
                    <a:pt x="1" y="5371"/>
                  </a:cubicBezTo>
                  <a:cubicBezTo>
                    <a:pt x="1" y="5371"/>
                    <a:pt x="2569" y="9007"/>
                    <a:pt x="4938" y="10308"/>
                  </a:cubicBezTo>
                  <a:cubicBezTo>
                    <a:pt x="7306" y="11575"/>
                    <a:pt x="8307" y="10908"/>
                    <a:pt x="10775" y="12309"/>
                  </a:cubicBezTo>
                  <a:cubicBezTo>
                    <a:pt x="12864" y="13495"/>
                    <a:pt x="13329" y="14442"/>
                    <a:pt x="14656" y="14442"/>
                  </a:cubicBezTo>
                  <a:cubicBezTo>
                    <a:pt x="14897" y="14442"/>
                    <a:pt x="15166" y="14410"/>
                    <a:pt x="15479" y="14344"/>
                  </a:cubicBezTo>
                  <a:cubicBezTo>
                    <a:pt x="17513" y="13910"/>
                    <a:pt x="18714" y="7372"/>
                    <a:pt x="19248" y="6638"/>
                  </a:cubicBezTo>
                  <a:cubicBezTo>
                    <a:pt x="19782" y="5871"/>
                    <a:pt x="21816" y="1701"/>
                    <a:pt x="21816" y="1701"/>
                  </a:cubicBezTo>
                  <a:lnTo>
                    <a:pt x="16846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2"/>
            <p:cNvSpPr/>
            <p:nvPr/>
          </p:nvSpPr>
          <p:spPr>
            <a:xfrm>
              <a:off x="6012122" y="4174869"/>
              <a:ext cx="389293" cy="236830"/>
            </a:xfrm>
            <a:custGeom>
              <a:rect b="b" l="l" r="r" t="t"/>
              <a:pathLst>
                <a:path extrusionOk="0" h="11588" w="19048">
                  <a:moveTo>
                    <a:pt x="2229" y="1"/>
                  </a:moveTo>
                  <a:cubicBezTo>
                    <a:pt x="1734" y="1"/>
                    <a:pt x="1341" y="172"/>
                    <a:pt x="1068" y="582"/>
                  </a:cubicBezTo>
                  <a:cubicBezTo>
                    <a:pt x="635" y="1182"/>
                    <a:pt x="268" y="1816"/>
                    <a:pt x="1" y="2517"/>
                  </a:cubicBezTo>
                  <a:cubicBezTo>
                    <a:pt x="1" y="2517"/>
                    <a:pt x="2569" y="6153"/>
                    <a:pt x="4938" y="7454"/>
                  </a:cubicBezTo>
                  <a:cubicBezTo>
                    <a:pt x="7306" y="8721"/>
                    <a:pt x="8307" y="8054"/>
                    <a:pt x="10775" y="9455"/>
                  </a:cubicBezTo>
                  <a:cubicBezTo>
                    <a:pt x="12864" y="10641"/>
                    <a:pt x="13329" y="11588"/>
                    <a:pt x="14656" y="11588"/>
                  </a:cubicBezTo>
                  <a:cubicBezTo>
                    <a:pt x="14897" y="11588"/>
                    <a:pt x="15166" y="11556"/>
                    <a:pt x="15479" y="11490"/>
                  </a:cubicBezTo>
                  <a:cubicBezTo>
                    <a:pt x="17280" y="11123"/>
                    <a:pt x="18414" y="5952"/>
                    <a:pt x="19048" y="4251"/>
                  </a:cubicBezTo>
                  <a:cubicBezTo>
                    <a:pt x="17180" y="3784"/>
                    <a:pt x="15212" y="2650"/>
                    <a:pt x="13944" y="1850"/>
                  </a:cubicBezTo>
                  <a:cubicBezTo>
                    <a:pt x="13711" y="2183"/>
                    <a:pt x="13544" y="2383"/>
                    <a:pt x="13444" y="2383"/>
                  </a:cubicBezTo>
                  <a:cubicBezTo>
                    <a:pt x="13217" y="2383"/>
                    <a:pt x="12152" y="2593"/>
                    <a:pt x="10796" y="2593"/>
                  </a:cubicBezTo>
                  <a:cubicBezTo>
                    <a:pt x="9558" y="2593"/>
                    <a:pt x="8078" y="2418"/>
                    <a:pt x="6772" y="1749"/>
                  </a:cubicBezTo>
                  <a:cubicBezTo>
                    <a:pt x="4876" y="812"/>
                    <a:pt x="3308" y="1"/>
                    <a:pt x="2229" y="1"/>
                  </a:cubicBezTo>
                  <a:close/>
                </a:path>
              </a:pathLst>
            </a:custGeom>
            <a:solidFill>
              <a:srgbClr val="191919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2"/>
            <p:cNvSpPr/>
            <p:nvPr/>
          </p:nvSpPr>
          <p:spPr>
            <a:xfrm>
              <a:off x="6011447" y="4174951"/>
              <a:ext cx="346334" cy="236748"/>
            </a:xfrm>
            <a:custGeom>
              <a:rect b="b" l="l" r="r" t="t"/>
              <a:pathLst>
                <a:path extrusionOk="0" h="11584" w="16946">
                  <a:moveTo>
                    <a:pt x="2233" y="1"/>
                  </a:moveTo>
                  <a:cubicBezTo>
                    <a:pt x="1746" y="1"/>
                    <a:pt x="1364" y="172"/>
                    <a:pt x="1101" y="578"/>
                  </a:cubicBezTo>
                  <a:cubicBezTo>
                    <a:pt x="668" y="1178"/>
                    <a:pt x="301" y="1812"/>
                    <a:pt x="0" y="2513"/>
                  </a:cubicBezTo>
                  <a:cubicBezTo>
                    <a:pt x="0" y="2513"/>
                    <a:pt x="2602" y="6149"/>
                    <a:pt x="4937" y="7450"/>
                  </a:cubicBezTo>
                  <a:cubicBezTo>
                    <a:pt x="7306" y="8717"/>
                    <a:pt x="8306" y="8050"/>
                    <a:pt x="10775" y="9451"/>
                  </a:cubicBezTo>
                  <a:cubicBezTo>
                    <a:pt x="12864" y="10637"/>
                    <a:pt x="13352" y="11584"/>
                    <a:pt x="14687" y="11584"/>
                  </a:cubicBezTo>
                  <a:cubicBezTo>
                    <a:pt x="14929" y="11584"/>
                    <a:pt x="15199" y="11552"/>
                    <a:pt x="15512" y="11486"/>
                  </a:cubicBezTo>
                  <a:cubicBezTo>
                    <a:pt x="15545" y="11486"/>
                    <a:pt x="15612" y="11452"/>
                    <a:pt x="15678" y="11419"/>
                  </a:cubicBezTo>
                  <a:lnTo>
                    <a:pt x="15745" y="11419"/>
                  </a:lnTo>
                  <a:lnTo>
                    <a:pt x="15845" y="11352"/>
                  </a:lnTo>
                  <a:lnTo>
                    <a:pt x="15912" y="11319"/>
                  </a:lnTo>
                  <a:lnTo>
                    <a:pt x="16012" y="11252"/>
                  </a:lnTo>
                  <a:lnTo>
                    <a:pt x="16079" y="11186"/>
                  </a:lnTo>
                  <a:lnTo>
                    <a:pt x="16179" y="11085"/>
                  </a:lnTo>
                  <a:lnTo>
                    <a:pt x="16245" y="11019"/>
                  </a:lnTo>
                  <a:cubicBezTo>
                    <a:pt x="16279" y="10985"/>
                    <a:pt x="16312" y="10952"/>
                    <a:pt x="16345" y="10919"/>
                  </a:cubicBezTo>
                  <a:lnTo>
                    <a:pt x="16412" y="10852"/>
                  </a:lnTo>
                  <a:cubicBezTo>
                    <a:pt x="16446" y="10819"/>
                    <a:pt x="16479" y="10785"/>
                    <a:pt x="16512" y="10719"/>
                  </a:cubicBezTo>
                  <a:lnTo>
                    <a:pt x="16579" y="10652"/>
                  </a:lnTo>
                  <a:lnTo>
                    <a:pt x="16679" y="10485"/>
                  </a:lnTo>
                  <a:lnTo>
                    <a:pt x="16712" y="10452"/>
                  </a:lnTo>
                  <a:cubicBezTo>
                    <a:pt x="16812" y="10318"/>
                    <a:pt x="16879" y="10185"/>
                    <a:pt x="16946" y="10018"/>
                  </a:cubicBezTo>
                  <a:cubicBezTo>
                    <a:pt x="14878" y="10018"/>
                    <a:pt x="13443" y="8717"/>
                    <a:pt x="11208" y="7950"/>
                  </a:cubicBezTo>
                  <a:cubicBezTo>
                    <a:pt x="8440" y="6983"/>
                    <a:pt x="8273" y="7750"/>
                    <a:pt x="6238" y="6349"/>
                  </a:cubicBezTo>
                  <a:cubicBezTo>
                    <a:pt x="4203" y="4981"/>
                    <a:pt x="3970" y="4114"/>
                    <a:pt x="3970" y="4114"/>
                  </a:cubicBezTo>
                  <a:lnTo>
                    <a:pt x="5771" y="1278"/>
                  </a:lnTo>
                  <a:cubicBezTo>
                    <a:pt x="4315" y="550"/>
                    <a:pt x="3106" y="1"/>
                    <a:pt x="2233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2"/>
            <p:cNvSpPr/>
            <p:nvPr/>
          </p:nvSpPr>
          <p:spPr>
            <a:xfrm>
              <a:off x="6227553" y="3474353"/>
              <a:ext cx="704930" cy="711736"/>
            </a:xfrm>
            <a:custGeom>
              <a:rect b="b" l="l" r="r" t="t"/>
              <a:pathLst>
                <a:path extrusionOk="0" h="34825" w="34492">
                  <a:moveTo>
                    <a:pt x="14990" y="1"/>
                  </a:moveTo>
                  <a:cubicBezTo>
                    <a:pt x="12522" y="1"/>
                    <a:pt x="10754" y="1192"/>
                    <a:pt x="9541" y="4603"/>
                  </a:cubicBezTo>
                  <a:lnTo>
                    <a:pt x="1" y="28420"/>
                  </a:lnTo>
                  <a:lnTo>
                    <a:pt x="11375" y="34825"/>
                  </a:lnTo>
                  <a:cubicBezTo>
                    <a:pt x="11375" y="34825"/>
                    <a:pt x="23451" y="7405"/>
                    <a:pt x="23584" y="6871"/>
                  </a:cubicBezTo>
                  <a:cubicBezTo>
                    <a:pt x="23718" y="6338"/>
                    <a:pt x="25819" y="5804"/>
                    <a:pt x="25819" y="5804"/>
                  </a:cubicBezTo>
                  <a:lnTo>
                    <a:pt x="34492" y="6971"/>
                  </a:lnTo>
                  <a:cubicBezTo>
                    <a:pt x="34492" y="6971"/>
                    <a:pt x="21416" y="1201"/>
                    <a:pt x="17580" y="333"/>
                  </a:cubicBezTo>
                  <a:cubicBezTo>
                    <a:pt x="16642" y="123"/>
                    <a:pt x="15780" y="1"/>
                    <a:pt x="14990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2"/>
            <p:cNvSpPr/>
            <p:nvPr/>
          </p:nvSpPr>
          <p:spPr>
            <a:xfrm>
              <a:off x="6605238" y="3876563"/>
              <a:ext cx="308851" cy="440244"/>
            </a:xfrm>
            <a:custGeom>
              <a:rect b="b" l="l" r="r" t="t"/>
              <a:pathLst>
                <a:path extrusionOk="0" h="21541" w="15112">
                  <a:moveTo>
                    <a:pt x="6739" y="0"/>
                  </a:moveTo>
                  <a:lnTo>
                    <a:pt x="935" y="3436"/>
                  </a:lnTo>
                  <a:lnTo>
                    <a:pt x="6305" y="8473"/>
                  </a:lnTo>
                  <a:cubicBezTo>
                    <a:pt x="6305" y="8473"/>
                    <a:pt x="4504" y="12976"/>
                    <a:pt x="2336" y="15878"/>
                  </a:cubicBezTo>
                  <a:cubicBezTo>
                    <a:pt x="201" y="18781"/>
                    <a:pt x="1" y="20448"/>
                    <a:pt x="935" y="21116"/>
                  </a:cubicBezTo>
                  <a:cubicBezTo>
                    <a:pt x="1349" y="21401"/>
                    <a:pt x="1940" y="21540"/>
                    <a:pt x="2581" y="21540"/>
                  </a:cubicBezTo>
                  <a:cubicBezTo>
                    <a:pt x="3436" y="21540"/>
                    <a:pt x="4379" y="21292"/>
                    <a:pt x="5104" y="20815"/>
                  </a:cubicBezTo>
                  <a:cubicBezTo>
                    <a:pt x="6405" y="19948"/>
                    <a:pt x="13677" y="12776"/>
                    <a:pt x="14544" y="11475"/>
                  </a:cubicBezTo>
                  <a:cubicBezTo>
                    <a:pt x="15111" y="10575"/>
                    <a:pt x="14945" y="9374"/>
                    <a:pt x="14144" y="8707"/>
                  </a:cubicBezTo>
                  <a:cubicBezTo>
                    <a:pt x="13810" y="8473"/>
                    <a:pt x="6739" y="0"/>
                    <a:pt x="6739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2"/>
            <p:cNvSpPr/>
            <p:nvPr/>
          </p:nvSpPr>
          <p:spPr>
            <a:xfrm>
              <a:off x="6605238" y="3970637"/>
              <a:ext cx="309526" cy="346170"/>
            </a:xfrm>
            <a:custGeom>
              <a:rect b="b" l="l" r="r" t="t"/>
              <a:pathLst>
                <a:path extrusionOk="0" h="16938" w="15145">
                  <a:moveTo>
                    <a:pt x="10608" y="1"/>
                  </a:moveTo>
                  <a:cubicBezTo>
                    <a:pt x="9040" y="1902"/>
                    <a:pt x="6205" y="2970"/>
                    <a:pt x="5605" y="3203"/>
                  </a:cubicBezTo>
                  <a:lnTo>
                    <a:pt x="6338" y="3870"/>
                  </a:lnTo>
                  <a:cubicBezTo>
                    <a:pt x="6338" y="3870"/>
                    <a:pt x="4504" y="8373"/>
                    <a:pt x="2369" y="11275"/>
                  </a:cubicBezTo>
                  <a:cubicBezTo>
                    <a:pt x="201" y="14178"/>
                    <a:pt x="1" y="15845"/>
                    <a:pt x="968" y="16513"/>
                  </a:cubicBezTo>
                  <a:cubicBezTo>
                    <a:pt x="1382" y="16798"/>
                    <a:pt x="1974" y="16937"/>
                    <a:pt x="2614" y="16937"/>
                  </a:cubicBezTo>
                  <a:cubicBezTo>
                    <a:pt x="3470" y="16937"/>
                    <a:pt x="4413" y="16689"/>
                    <a:pt x="5138" y="16212"/>
                  </a:cubicBezTo>
                  <a:cubicBezTo>
                    <a:pt x="6405" y="15345"/>
                    <a:pt x="13710" y="8173"/>
                    <a:pt x="14578" y="6872"/>
                  </a:cubicBezTo>
                  <a:cubicBezTo>
                    <a:pt x="15145" y="5972"/>
                    <a:pt x="14945" y="4771"/>
                    <a:pt x="14144" y="4104"/>
                  </a:cubicBezTo>
                  <a:cubicBezTo>
                    <a:pt x="14011" y="3970"/>
                    <a:pt x="12343" y="2036"/>
                    <a:pt x="10608" y="1"/>
                  </a:cubicBezTo>
                  <a:close/>
                </a:path>
              </a:pathLst>
            </a:custGeom>
            <a:solidFill>
              <a:srgbClr val="191919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2"/>
            <p:cNvSpPr/>
            <p:nvPr/>
          </p:nvSpPr>
          <p:spPr>
            <a:xfrm>
              <a:off x="6606608" y="4056536"/>
              <a:ext cx="306787" cy="260272"/>
            </a:xfrm>
            <a:custGeom>
              <a:rect b="b" l="l" r="r" t="t"/>
              <a:pathLst>
                <a:path extrusionOk="0" h="12735" w="15011">
                  <a:moveTo>
                    <a:pt x="14210" y="1"/>
                  </a:moveTo>
                  <a:cubicBezTo>
                    <a:pt x="14144" y="735"/>
                    <a:pt x="13877" y="1435"/>
                    <a:pt x="13410" y="2036"/>
                  </a:cubicBezTo>
                  <a:cubicBezTo>
                    <a:pt x="12142" y="3637"/>
                    <a:pt x="4970" y="10275"/>
                    <a:pt x="4970" y="10275"/>
                  </a:cubicBezTo>
                  <a:lnTo>
                    <a:pt x="1635" y="7973"/>
                  </a:lnTo>
                  <a:cubicBezTo>
                    <a:pt x="100" y="10308"/>
                    <a:pt x="0" y="11742"/>
                    <a:pt x="868" y="12310"/>
                  </a:cubicBezTo>
                  <a:cubicBezTo>
                    <a:pt x="1282" y="12595"/>
                    <a:pt x="1873" y="12734"/>
                    <a:pt x="2514" y="12734"/>
                  </a:cubicBezTo>
                  <a:cubicBezTo>
                    <a:pt x="3369" y="12734"/>
                    <a:pt x="4312" y="12486"/>
                    <a:pt x="5037" y="12009"/>
                  </a:cubicBezTo>
                  <a:cubicBezTo>
                    <a:pt x="6305" y="11142"/>
                    <a:pt x="13610" y="3970"/>
                    <a:pt x="14477" y="2669"/>
                  </a:cubicBezTo>
                  <a:cubicBezTo>
                    <a:pt x="15011" y="1835"/>
                    <a:pt x="14911" y="735"/>
                    <a:pt x="14210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2"/>
            <p:cNvSpPr/>
            <p:nvPr/>
          </p:nvSpPr>
          <p:spPr>
            <a:xfrm>
              <a:off x="6781123" y="4023775"/>
              <a:ext cx="54343" cy="45964"/>
            </a:xfrm>
            <a:custGeom>
              <a:rect b="b" l="l" r="r" t="t"/>
              <a:pathLst>
                <a:path extrusionOk="0" h="2249" w="2659">
                  <a:moveTo>
                    <a:pt x="1562" y="1"/>
                  </a:moveTo>
                  <a:cubicBezTo>
                    <a:pt x="1542" y="1"/>
                    <a:pt x="1522" y="1"/>
                    <a:pt x="1502" y="3"/>
                  </a:cubicBezTo>
                  <a:cubicBezTo>
                    <a:pt x="501" y="3"/>
                    <a:pt x="1" y="1237"/>
                    <a:pt x="735" y="1937"/>
                  </a:cubicBezTo>
                  <a:cubicBezTo>
                    <a:pt x="960" y="2153"/>
                    <a:pt x="1230" y="2248"/>
                    <a:pt x="1494" y="2248"/>
                  </a:cubicBezTo>
                  <a:cubicBezTo>
                    <a:pt x="2090" y="2248"/>
                    <a:pt x="2659" y="1763"/>
                    <a:pt x="2636" y="1070"/>
                  </a:cubicBezTo>
                  <a:cubicBezTo>
                    <a:pt x="2604" y="458"/>
                    <a:pt x="2135" y="1"/>
                    <a:pt x="156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2"/>
            <p:cNvSpPr/>
            <p:nvPr/>
          </p:nvSpPr>
          <p:spPr>
            <a:xfrm>
              <a:off x="6234379" y="3234356"/>
              <a:ext cx="1128293" cy="791524"/>
            </a:xfrm>
            <a:custGeom>
              <a:rect b="b" l="l" r="r" t="t"/>
              <a:pathLst>
                <a:path extrusionOk="0" h="38729" w="55207">
                  <a:moveTo>
                    <a:pt x="32924" y="1"/>
                  </a:moveTo>
                  <a:lnTo>
                    <a:pt x="32824" y="1002"/>
                  </a:lnTo>
                  <a:lnTo>
                    <a:pt x="32290" y="2803"/>
                  </a:lnTo>
                  <a:cubicBezTo>
                    <a:pt x="32290" y="2803"/>
                    <a:pt x="16078" y="3036"/>
                    <a:pt x="9007" y="4971"/>
                  </a:cubicBezTo>
                  <a:cubicBezTo>
                    <a:pt x="1935" y="6873"/>
                    <a:pt x="0" y="7973"/>
                    <a:pt x="534" y="11909"/>
                  </a:cubicBezTo>
                  <a:cubicBezTo>
                    <a:pt x="1068" y="15879"/>
                    <a:pt x="12009" y="38729"/>
                    <a:pt x="12009" y="38729"/>
                  </a:cubicBezTo>
                  <a:cubicBezTo>
                    <a:pt x="14210" y="38095"/>
                    <a:pt x="16379" y="37328"/>
                    <a:pt x="18447" y="36360"/>
                  </a:cubicBezTo>
                  <a:cubicBezTo>
                    <a:pt x="20915" y="35159"/>
                    <a:pt x="23250" y="33725"/>
                    <a:pt x="25418" y="32057"/>
                  </a:cubicBezTo>
                  <a:lnTo>
                    <a:pt x="17279" y="16513"/>
                  </a:lnTo>
                  <a:lnTo>
                    <a:pt x="17279" y="16513"/>
                  </a:lnTo>
                  <a:cubicBezTo>
                    <a:pt x="17280" y="16513"/>
                    <a:pt x="26586" y="18447"/>
                    <a:pt x="36993" y="19415"/>
                  </a:cubicBezTo>
                  <a:cubicBezTo>
                    <a:pt x="39462" y="19644"/>
                    <a:pt x="41594" y="19759"/>
                    <a:pt x="43431" y="19759"/>
                  </a:cubicBezTo>
                  <a:cubicBezTo>
                    <a:pt x="49338" y="19759"/>
                    <a:pt x="52208" y="18571"/>
                    <a:pt x="53505" y="16179"/>
                  </a:cubicBezTo>
                  <a:cubicBezTo>
                    <a:pt x="55206" y="13077"/>
                    <a:pt x="52338" y="668"/>
                    <a:pt x="52338" y="668"/>
                  </a:cubicBezTo>
                  <a:lnTo>
                    <a:pt x="32924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2"/>
            <p:cNvSpPr/>
            <p:nvPr/>
          </p:nvSpPr>
          <p:spPr>
            <a:xfrm>
              <a:off x="6461399" y="3486616"/>
              <a:ext cx="126140" cy="85919"/>
            </a:xfrm>
            <a:custGeom>
              <a:rect b="b" l="l" r="r" t="t"/>
              <a:pathLst>
                <a:path extrusionOk="0" fill="none" h="4204" w="6172">
                  <a:moveTo>
                    <a:pt x="6171" y="4203"/>
                  </a:moveTo>
                  <a:cubicBezTo>
                    <a:pt x="4003" y="2936"/>
                    <a:pt x="1935" y="1535"/>
                    <a:pt x="0" y="0"/>
                  </a:cubicBezTo>
                </a:path>
              </a:pathLst>
            </a:custGeom>
            <a:noFill/>
            <a:ln cap="rnd" cmpd="sng" w="1085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2"/>
            <p:cNvSpPr/>
            <p:nvPr/>
          </p:nvSpPr>
          <p:spPr>
            <a:xfrm>
              <a:off x="6839759" y="2428546"/>
              <a:ext cx="501782" cy="864588"/>
            </a:xfrm>
            <a:custGeom>
              <a:rect b="b" l="l" r="r" t="t"/>
              <a:pathLst>
                <a:path extrusionOk="0" h="42304" w="24552">
                  <a:moveTo>
                    <a:pt x="12643" y="1"/>
                  </a:moveTo>
                  <a:lnTo>
                    <a:pt x="4704" y="8273"/>
                  </a:lnTo>
                  <a:cubicBezTo>
                    <a:pt x="4704" y="8273"/>
                    <a:pt x="1068" y="19114"/>
                    <a:pt x="534" y="22417"/>
                  </a:cubicBezTo>
                  <a:cubicBezTo>
                    <a:pt x="0" y="25719"/>
                    <a:pt x="301" y="40196"/>
                    <a:pt x="301" y="40196"/>
                  </a:cubicBezTo>
                  <a:cubicBezTo>
                    <a:pt x="301" y="40196"/>
                    <a:pt x="7336" y="42304"/>
                    <a:pt x="12255" y="42304"/>
                  </a:cubicBezTo>
                  <a:cubicBezTo>
                    <a:pt x="12767" y="42304"/>
                    <a:pt x="13255" y="42281"/>
                    <a:pt x="13710" y="42231"/>
                  </a:cubicBezTo>
                  <a:cubicBezTo>
                    <a:pt x="18547" y="41697"/>
                    <a:pt x="24551" y="40730"/>
                    <a:pt x="24551" y="40730"/>
                  </a:cubicBezTo>
                  <a:cubicBezTo>
                    <a:pt x="24551" y="40730"/>
                    <a:pt x="23484" y="21549"/>
                    <a:pt x="22516" y="14911"/>
                  </a:cubicBezTo>
                  <a:cubicBezTo>
                    <a:pt x="21549" y="8273"/>
                    <a:pt x="19314" y="4404"/>
                    <a:pt x="17146" y="2803"/>
                  </a:cubicBezTo>
                  <a:cubicBezTo>
                    <a:pt x="15745" y="1735"/>
                    <a:pt x="14244" y="801"/>
                    <a:pt x="12643" y="1"/>
                  </a:cubicBezTo>
                  <a:close/>
                </a:path>
              </a:pathLst>
            </a:custGeom>
            <a:solidFill>
              <a:srgbClr val="191919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2"/>
            <p:cNvSpPr/>
            <p:nvPr/>
          </p:nvSpPr>
          <p:spPr>
            <a:xfrm>
              <a:off x="6537059" y="2184604"/>
              <a:ext cx="372249" cy="388496"/>
            </a:xfrm>
            <a:custGeom>
              <a:rect b="b" l="l" r="r" t="t"/>
              <a:pathLst>
                <a:path extrusionOk="0" h="19009" w="18214">
                  <a:moveTo>
                    <a:pt x="14913" y="1"/>
                  </a:moveTo>
                  <a:cubicBezTo>
                    <a:pt x="12505" y="1"/>
                    <a:pt x="1" y="1663"/>
                    <a:pt x="1" y="1663"/>
                  </a:cubicBezTo>
                  <a:lnTo>
                    <a:pt x="635" y="3464"/>
                  </a:lnTo>
                  <a:cubicBezTo>
                    <a:pt x="868" y="4832"/>
                    <a:pt x="1335" y="6133"/>
                    <a:pt x="2036" y="7333"/>
                  </a:cubicBezTo>
                  <a:cubicBezTo>
                    <a:pt x="3103" y="9035"/>
                    <a:pt x="4604" y="9802"/>
                    <a:pt x="4170" y="11503"/>
                  </a:cubicBezTo>
                  <a:cubicBezTo>
                    <a:pt x="3737" y="13204"/>
                    <a:pt x="3770" y="14405"/>
                    <a:pt x="5004" y="14505"/>
                  </a:cubicBezTo>
                  <a:lnTo>
                    <a:pt x="6305" y="14605"/>
                  </a:lnTo>
                  <a:cubicBezTo>
                    <a:pt x="6305" y="14605"/>
                    <a:pt x="8874" y="19008"/>
                    <a:pt x="10809" y="19008"/>
                  </a:cubicBezTo>
                  <a:cubicBezTo>
                    <a:pt x="12743" y="19008"/>
                    <a:pt x="18214" y="14105"/>
                    <a:pt x="18214" y="14105"/>
                  </a:cubicBezTo>
                  <a:cubicBezTo>
                    <a:pt x="18214" y="14105"/>
                    <a:pt x="15312" y="462"/>
                    <a:pt x="15312" y="62"/>
                  </a:cubicBezTo>
                  <a:cubicBezTo>
                    <a:pt x="15312" y="20"/>
                    <a:pt x="15170" y="1"/>
                    <a:pt x="14913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2"/>
            <p:cNvSpPr/>
            <p:nvPr/>
          </p:nvSpPr>
          <p:spPr>
            <a:xfrm>
              <a:off x="6612064" y="2095231"/>
              <a:ext cx="522914" cy="583531"/>
            </a:xfrm>
            <a:custGeom>
              <a:rect b="b" l="l" r="r" t="t"/>
              <a:pathLst>
                <a:path extrusionOk="0" h="28552" w="25586">
                  <a:moveTo>
                    <a:pt x="15512" y="1"/>
                  </a:moveTo>
                  <a:cubicBezTo>
                    <a:pt x="13772" y="1"/>
                    <a:pt x="11725" y="765"/>
                    <a:pt x="10441" y="1432"/>
                  </a:cubicBezTo>
                  <a:lnTo>
                    <a:pt x="10341" y="1299"/>
                  </a:lnTo>
                  <a:lnTo>
                    <a:pt x="167" y="4201"/>
                  </a:lnTo>
                  <a:cubicBezTo>
                    <a:pt x="0" y="5068"/>
                    <a:pt x="400" y="5902"/>
                    <a:pt x="1134" y="6336"/>
                  </a:cubicBezTo>
                  <a:cubicBezTo>
                    <a:pt x="3269" y="7937"/>
                    <a:pt x="5771" y="8938"/>
                    <a:pt x="8439" y="9205"/>
                  </a:cubicBezTo>
                  <a:cubicBezTo>
                    <a:pt x="9173" y="13741"/>
                    <a:pt x="10241" y="20513"/>
                    <a:pt x="10241" y="23081"/>
                  </a:cubicBezTo>
                  <a:cubicBezTo>
                    <a:pt x="10241" y="27017"/>
                    <a:pt x="8740" y="28552"/>
                    <a:pt x="8740" y="28552"/>
                  </a:cubicBezTo>
                  <a:cubicBezTo>
                    <a:pt x="8740" y="28552"/>
                    <a:pt x="15611" y="26384"/>
                    <a:pt x="19581" y="22648"/>
                  </a:cubicBezTo>
                  <a:cubicBezTo>
                    <a:pt x="21882" y="20479"/>
                    <a:pt x="23917" y="18044"/>
                    <a:pt x="25585" y="15342"/>
                  </a:cubicBezTo>
                  <a:cubicBezTo>
                    <a:pt x="25585" y="15342"/>
                    <a:pt x="19147" y="8070"/>
                    <a:pt x="18713" y="2800"/>
                  </a:cubicBezTo>
                  <a:cubicBezTo>
                    <a:pt x="18535" y="689"/>
                    <a:pt x="17162" y="1"/>
                    <a:pt x="15512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2"/>
            <p:cNvSpPr/>
            <p:nvPr/>
          </p:nvSpPr>
          <p:spPr>
            <a:xfrm>
              <a:off x="6778405" y="2254030"/>
              <a:ext cx="6152" cy="29328"/>
            </a:xfrm>
            <a:custGeom>
              <a:rect b="b" l="l" r="r" t="t"/>
              <a:pathLst>
                <a:path extrusionOk="0" fill="none" h="1435" w="301">
                  <a:moveTo>
                    <a:pt x="300" y="1435"/>
                  </a:moveTo>
                  <a:lnTo>
                    <a:pt x="0" y="0"/>
                  </a:lnTo>
                </a:path>
              </a:pathLst>
            </a:custGeom>
            <a:noFill/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2"/>
            <p:cNvSpPr/>
            <p:nvPr/>
          </p:nvSpPr>
          <p:spPr>
            <a:xfrm>
              <a:off x="6382306" y="2228810"/>
              <a:ext cx="352772" cy="101595"/>
            </a:xfrm>
            <a:custGeom>
              <a:rect b="b" l="l" r="r" t="t"/>
              <a:pathLst>
                <a:path extrusionOk="0" h="4971" w="17261">
                  <a:moveTo>
                    <a:pt x="17213" y="0"/>
                  </a:moveTo>
                  <a:cubicBezTo>
                    <a:pt x="17192" y="0"/>
                    <a:pt x="17153" y="8"/>
                    <a:pt x="17095" y="25"/>
                  </a:cubicBezTo>
                  <a:lnTo>
                    <a:pt x="17095" y="25"/>
                  </a:lnTo>
                  <a:cubicBezTo>
                    <a:pt x="17216" y="9"/>
                    <a:pt x="17261" y="0"/>
                    <a:pt x="17213" y="0"/>
                  </a:cubicBezTo>
                  <a:close/>
                  <a:moveTo>
                    <a:pt x="17095" y="25"/>
                  </a:moveTo>
                  <a:cubicBezTo>
                    <a:pt x="16028" y="164"/>
                    <a:pt x="9030" y="865"/>
                    <a:pt x="7173" y="1134"/>
                  </a:cubicBezTo>
                  <a:cubicBezTo>
                    <a:pt x="7173" y="1134"/>
                    <a:pt x="1" y="4970"/>
                    <a:pt x="2369" y="4970"/>
                  </a:cubicBezTo>
                  <a:cubicBezTo>
                    <a:pt x="4672" y="4970"/>
                    <a:pt x="15747" y="400"/>
                    <a:pt x="17095" y="25"/>
                  </a:cubicBezTo>
                  <a:close/>
                </a:path>
              </a:pathLst>
            </a:custGeom>
            <a:solidFill>
              <a:srgbClr val="191919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2"/>
            <p:cNvSpPr/>
            <p:nvPr/>
          </p:nvSpPr>
          <p:spPr>
            <a:xfrm>
              <a:off x="6455431" y="1953374"/>
              <a:ext cx="633869" cy="302516"/>
            </a:xfrm>
            <a:custGeom>
              <a:rect b="b" l="l" r="r" t="t"/>
              <a:pathLst>
                <a:path extrusionOk="0" h="14802" w="31015">
                  <a:moveTo>
                    <a:pt x="21574" y="1"/>
                  </a:moveTo>
                  <a:cubicBezTo>
                    <a:pt x="16137" y="1"/>
                    <a:pt x="3128" y="6739"/>
                    <a:pt x="1193" y="11376"/>
                  </a:cubicBezTo>
                  <a:cubicBezTo>
                    <a:pt x="0" y="14263"/>
                    <a:pt x="1249" y="14801"/>
                    <a:pt x="2345" y="14801"/>
                  </a:cubicBezTo>
                  <a:cubicBezTo>
                    <a:pt x="2997" y="14801"/>
                    <a:pt x="3595" y="14611"/>
                    <a:pt x="3595" y="14611"/>
                  </a:cubicBezTo>
                  <a:cubicBezTo>
                    <a:pt x="3595" y="14611"/>
                    <a:pt x="26077" y="13510"/>
                    <a:pt x="26878" y="13510"/>
                  </a:cubicBezTo>
                  <a:cubicBezTo>
                    <a:pt x="27645" y="13510"/>
                    <a:pt x="29413" y="13177"/>
                    <a:pt x="30214" y="10642"/>
                  </a:cubicBezTo>
                  <a:cubicBezTo>
                    <a:pt x="31014" y="8073"/>
                    <a:pt x="26978" y="1"/>
                    <a:pt x="21574" y="1"/>
                  </a:cubicBezTo>
                  <a:close/>
                </a:path>
              </a:pathLst>
            </a:custGeom>
            <a:solidFill>
              <a:srgbClr val="191919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2"/>
            <p:cNvSpPr/>
            <p:nvPr/>
          </p:nvSpPr>
          <p:spPr>
            <a:xfrm>
              <a:off x="6571149" y="2167437"/>
              <a:ext cx="488824" cy="58656"/>
            </a:xfrm>
            <a:custGeom>
              <a:rect b="b" l="l" r="r" t="t"/>
              <a:pathLst>
                <a:path extrusionOk="0" fill="none" h="2870" w="23918">
                  <a:moveTo>
                    <a:pt x="1" y="2703"/>
                  </a:moveTo>
                  <a:cubicBezTo>
                    <a:pt x="1" y="2703"/>
                    <a:pt x="7806" y="2870"/>
                    <a:pt x="14511" y="1936"/>
                  </a:cubicBezTo>
                  <a:cubicBezTo>
                    <a:pt x="21182" y="968"/>
                    <a:pt x="23918" y="1"/>
                    <a:pt x="23918" y="1"/>
                  </a:cubicBezTo>
                </a:path>
              </a:pathLst>
            </a:custGeom>
            <a:noFill/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6824757" y="2209722"/>
              <a:ext cx="215452" cy="3413"/>
            </a:xfrm>
            <a:custGeom>
              <a:rect b="b" l="l" r="r" t="t"/>
              <a:pathLst>
                <a:path extrusionOk="0" fill="none" h="167" w="10542">
                  <a:moveTo>
                    <a:pt x="10541" y="0"/>
                  </a:moveTo>
                  <a:lnTo>
                    <a:pt x="1" y="167"/>
                  </a:lnTo>
                </a:path>
              </a:pathLst>
            </a:custGeom>
            <a:noFill/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6265056" y="3057101"/>
              <a:ext cx="830376" cy="215636"/>
            </a:xfrm>
            <a:custGeom>
              <a:rect b="b" l="l" r="r" t="t"/>
              <a:pathLst>
                <a:path extrusionOk="0" h="10551" w="40630">
                  <a:moveTo>
                    <a:pt x="11832" y="1"/>
                  </a:moveTo>
                  <a:cubicBezTo>
                    <a:pt x="11611" y="1"/>
                    <a:pt x="11455" y="12"/>
                    <a:pt x="11375" y="34"/>
                  </a:cubicBezTo>
                  <a:cubicBezTo>
                    <a:pt x="10208" y="335"/>
                    <a:pt x="6005" y="1535"/>
                    <a:pt x="6005" y="1535"/>
                  </a:cubicBezTo>
                  <a:lnTo>
                    <a:pt x="2669" y="1736"/>
                  </a:lnTo>
                  <a:lnTo>
                    <a:pt x="0" y="6239"/>
                  </a:lnTo>
                  <a:lnTo>
                    <a:pt x="868" y="6239"/>
                  </a:lnTo>
                  <a:lnTo>
                    <a:pt x="2802" y="3570"/>
                  </a:lnTo>
                  <a:lnTo>
                    <a:pt x="4003" y="3570"/>
                  </a:lnTo>
                  <a:lnTo>
                    <a:pt x="1968" y="5905"/>
                  </a:lnTo>
                  <a:lnTo>
                    <a:pt x="1101" y="7206"/>
                  </a:lnTo>
                  <a:lnTo>
                    <a:pt x="4070" y="7306"/>
                  </a:lnTo>
                  <a:lnTo>
                    <a:pt x="4537" y="6939"/>
                  </a:lnTo>
                  <a:lnTo>
                    <a:pt x="6238" y="5472"/>
                  </a:lnTo>
                  <a:lnTo>
                    <a:pt x="5704" y="7106"/>
                  </a:lnTo>
                  <a:lnTo>
                    <a:pt x="6338" y="7106"/>
                  </a:lnTo>
                  <a:lnTo>
                    <a:pt x="7839" y="4504"/>
                  </a:lnTo>
                  <a:lnTo>
                    <a:pt x="9874" y="3437"/>
                  </a:lnTo>
                  <a:lnTo>
                    <a:pt x="12009" y="1936"/>
                  </a:lnTo>
                  <a:cubicBezTo>
                    <a:pt x="12009" y="1936"/>
                    <a:pt x="33891" y="9541"/>
                    <a:pt x="34425" y="9875"/>
                  </a:cubicBezTo>
                  <a:cubicBezTo>
                    <a:pt x="34790" y="10080"/>
                    <a:pt x="35451" y="10550"/>
                    <a:pt x="36141" y="10550"/>
                  </a:cubicBezTo>
                  <a:cubicBezTo>
                    <a:pt x="36461" y="10550"/>
                    <a:pt x="36787" y="10449"/>
                    <a:pt x="37093" y="10175"/>
                  </a:cubicBezTo>
                  <a:cubicBezTo>
                    <a:pt x="38061" y="9341"/>
                    <a:pt x="40629" y="2136"/>
                    <a:pt x="40629" y="2136"/>
                  </a:cubicBezTo>
                  <a:lnTo>
                    <a:pt x="31323" y="668"/>
                  </a:lnTo>
                  <a:lnTo>
                    <a:pt x="29922" y="1969"/>
                  </a:lnTo>
                  <a:cubicBezTo>
                    <a:pt x="29922" y="1969"/>
                    <a:pt x="14842" y="1"/>
                    <a:pt x="11832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6717726" y="3070754"/>
              <a:ext cx="378380" cy="202331"/>
            </a:xfrm>
            <a:custGeom>
              <a:rect b="b" l="l" r="r" t="t"/>
              <a:pathLst>
                <a:path extrusionOk="0" h="9900" w="18514">
                  <a:moveTo>
                    <a:pt x="9174" y="0"/>
                  </a:moveTo>
                  <a:lnTo>
                    <a:pt x="7773" y="1301"/>
                  </a:lnTo>
                  <a:cubicBezTo>
                    <a:pt x="7773" y="1301"/>
                    <a:pt x="4570" y="867"/>
                    <a:pt x="834" y="434"/>
                  </a:cubicBezTo>
                  <a:lnTo>
                    <a:pt x="0" y="4804"/>
                  </a:lnTo>
                  <a:cubicBezTo>
                    <a:pt x="5805" y="6838"/>
                    <a:pt x="11976" y="9040"/>
                    <a:pt x="12309" y="9207"/>
                  </a:cubicBezTo>
                  <a:cubicBezTo>
                    <a:pt x="12675" y="9436"/>
                    <a:pt x="13339" y="9900"/>
                    <a:pt x="14033" y="9900"/>
                  </a:cubicBezTo>
                  <a:cubicBezTo>
                    <a:pt x="14350" y="9900"/>
                    <a:pt x="14674" y="9802"/>
                    <a:pt x="14978" y="9540"/>
                  </a:cubicBezTo>
                  <a:cubicBezTo>
                    <a:pt x="15945" y="8673"/>
                    <a:pt x="18514" y="1501"/>
                    <a:pt x="18514" y="1501"/>
                  </a:cubicBezTo>
                  <a:lnTo>
                    <a:pt x="9174" y="0"/>
                  </a:lnTo>
                  <a:close/>
                </a:path>
              </a:pathLst>
            </a:custGeom>
            <a:solidFill>
              <a:srgbClr val="191919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6874523" y="2737377"/>
              <a:ext cx="315657" cy="407708"/>
            </a:xfrm>
            <a:custGeom>
              <a:rect b="b" l="l" r="r" t="t"/>
              <a:pathLst>
                <a:path extrusionOk="0" h="19949" w="15445">
                  <a:moveTo>
                    <a:pt x="4637" y="1"/>
                  </a:moveTo>
                  <a:lnTo>
                    <a:pt x="1" y="15545"/>
                  </a:lnTo>
                  <a:cubicBezTo>
                    <a:pt x="1" y="15545"/>
                    <a:pt x="401" y="17680"/>
                    <a:pt x="4704" y="18881"/>
                  </a:cubicBezTo>
                  <a:cubicBezTo>
                    <a:pt x="7072" y="19581"/>
                    <a:pt x="9541" y="19948"/>
                    <a:pt x="12009" y="19948"/>
                  </a:cubicBezTo>
                  <a:lnTo>
                    <a:pt x="15445" y="668"/>
                  </a:lnTo>
                  <a:lnTo>
                    <a:pt x="4637" y="1"/>
                  </a:lnTo>
                  <a:close/>
                </a:path>
              </a:pathLst>
            </a:cu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6104172" y="3245944"/>
              <a:ext cx="76375" cy="1140576"/>
            </a:xfrm>
            <a:custGeom>
              <a:rect b="b" l="l" r="r" t="t"/>
              <a:pathLst>
                <a:path extrusionOk="0" h="55808" w="3737">
                  <a:moveTo>
                    <a:pt x="0" y="1"/>
                  </a:moveTo>
                  <a:lnTo>
                    <a:pt x="0" y="55808"/>
                  </a:lnTo>
                  <a:lnTo>
                    <a:pt x="3736" y="55808"/>
                  </a:lnTo>
                  <a:lnTo>
                    <a:pt x="373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5562190" y="3226181"/>
              <a:ext cx="1141230" cy="47068"/>
            </a:xfrm>
            <a:custGeom>
              <a:rect b="b" l="l" r="r" t="t"/>
              <a:pathLst>
                <a:path extrusionOk="0" h="2303" w="55840">
                  <a:moveTo>
                    <a:pt x="0" y="1"/>
                  </a:moveTo>
                  <a:lnTo>
                    <a:pt x="0" y="2302"/>
                  </a:lnTo>
                  <a:lnTo>
                    <a:pt x="55840" y="2302"/>
                  </a:lnTo>
                  <a:lnTo>
                    <a:pt x="55840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5731249" y="4385825"/>
              <a:ext cx="822201" cy="47047"/>
            </a:xfrm>
            <a:custGeom>
              <a:rect b="b" l="l" r="r" t="t"/>
              <a:pathLst>
                <a:path extrusionOk="0" h="2302" w="40230">
                  <a:moveTo>
                    <a:pt x="2336" y="0"/>
                  </a:moveTo>
                  <a:cubicBezTo>
                    <a:pt x="1035" y="0"/>
                    <a:pt x="1" y="1034"/>
                    <a:pt x="1" y="2302"/>
                  </a:cubicBezTo>
                  <a:lnTo>
                    <a:pt x="40229" y="2302"/>
                  </a:lnTo>
                  <a:cubicBezTo>
                    <a:pt x="40229" y="1034"/>
                    <a:pt x="39195" y="0"/>
                    <a:pt x="37928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5719661" y="2954178"/>
              <a:ext cx="194994" cy="280198"/>
            </a:xfrm>
            <a:custGeom>
              <a:rect b="b" l="l" r="r" t="t"/>
              <a:pathLst>
                <a:path extrusionOk="0" h="13710" w="9541">
                  <a:moveTo>
                    <a:pt x="1" y="0"/>
                  </a:moveTo>
                  <a:lnTo>
                    <a:pt x="1101" y="13710"/>
                  </a:lnTo>
                  <a:lnTo>
                    <a:pt x="8440" y="13710"/>
                  </a:lnTo>
                  <a:lnTo>
                    <a:pt x="954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cap="rnd" cmpd="sng" w="1085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5706029" y="2926220"/>
              <a:ext cx="216127" cy="64112"/>
            </a:xfrm>
            <a:custGeom>
              <a:rect b="b" l="l" r="r" t="t"/>
              <a:pathLst>
                <a:path extrusionOk="0" h="3137" w="10575">
                  <a:moveTo>
                    <a:pt x="0" y="0"/>
                  </a:moveTo>
                  <a:lnTo>
                    <a:pt x="0" y="3136"/>
                  </a:lnTo>
                  <a:lnTo>
                    <a:pt x="10575" y="3136"/>
                  </a:lnTo>
                  <a:lnTo>
                    <a:pt x="10575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5727162" y="3053709"/>
              <a:ext cx="179319" cy="102964"/>
            </a:xfrm>
            <a:custGeom>
              <a:rect b="b" l="l" r="r" t="t"/>
              <a:pathLst>
                <a:path extrusionOk="0" h="5038" w="8774">
                  <a:moveTo>
                    <a:pt x="1" y="0"/>
                  </a:moveTo>
                  <a:lnTo>
                    <a:pt x="434" y="5037"/>
                  </a:lnTo>
                  <a:lnTo>
                    <a:pt x="8373" y="5037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6860217" y="1174850"/>
              <a:ext cx="1073071" cy="637446"/>
            </a:xfrm>
            <a:custGeom>
              <a:rect b="b" l="l" r="r" t="t"/>
              <a:pathLst>
                <a:path extrusionOk="0" fill="none" h="31190" w="52505">
                  <a:moveTo>
                    <a:pt x="0" y="1"/>
                  </a:moveTo>
                  <a:lnTo>
                    <a:pt x="52504" y="1"/>
                  </a:lnTo>
                  <a:lnTo>
                    <a:pt x="52504" y="31190"/>
                  </a:lnTo>
                  <a:lnTo>
                    <a:pt x="0" y="31190"/>
                  </a:lnTo>
                  <a:close/>
                </a:path>
              </a:pathLst>
            </a:custGeom>
            <a:noFill/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2"/>
            <p:cNvSpPr/>
            <p:nvPr/>
          </p:nvSpPr>
          <p:spPr>
            <a:xfrm flipH="1" rot="8099929">
              <a:off x="5618741" y="3556113"/>
              <a:ext cx="1857114" cy="1794505"/>
            </a:xfrm>
            <a:custGeom>
              <a:rect b="b" l="l" r="r" t="t"/>
              <a:pathLst>
                <a:path extrusionOk="0" h="10519" w="10886">
                  <a:moveTo>
                    <a:pt x="10519" y="0"/>
                  </a:moveTo>
                  <a:lnTo>
                    <a:pt x="1" y="10518"/>
                  </a:lnTo>
                  <a:lnTo>
                    <a:pt x="368" y="10518"/>
                  </a:lnTo>
                  <a:lnTo>
                    <a:pt x="1088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43"/>
          <p:cNvSpPr txBox="1"/>
          <p:nvPr>
            <p:ph idx="2" type="title"/>
          </p:nvPr>
        </p:nvSpPr>
        <p:spPr>
          <a:xfrm>
            <a:off x="715088" y="446894"/>
            <a:ext cx="73152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COMPETITIVE </a:t>
            </a:r>
            <a:r>
              <a:rPr b="0" lang="en">
                <a:solidFill>
                  <a:srgbClr val="D52B1E"/>
                </a:solidFill>
              </a:rPr>
              <a:t>ADVANTAGE</a:t>
            </a:r>
            <a:endParaRPr b="0">
              <a:solidFill>
                <a:srgbClr val="D52B1E"/>
              </a:solidFill>
            </a:endParaRPr>
          </a:p>
        </p:txBody>
      </p:sp>
      <p:sp>
        <p:nvSpPr>
          <p:cNvPr id="793" name="Google Shape;793;p43"/>
          <p:cNvSpPr txBox="1"/>
          <p:nvPr>
            <p:ph idx="4" type="subTitle"/>
          </p:nvPr>
        </p:nvSpPr>
        <p:spPr>
          <a:xfrm>
            <a:off x="1359900" y="3007474"/>
            <a:ext cx="27432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1600"/>
              </a:spcAft>
              <a:buNone/>
            </a:pPr>
            <a:r>
              <a:rPr lang="en"/>
              <a:t>Mercury is the closest planet to the Sun and the smallest one in the Solar </a:t>
            </a:r>
            <a:r>
              <a:rPr lang="en"/>
              <a:t>System</a:t>
            </a:r>
            <a:endParaRPr/>
          </a:p>
        </p:txBody>
      </p:sp>
      <p:sp>
        <p:nvSpPr>
          <p:cNvPr id="794" name="Google Shape;794;p43"/>
          <p:cNvSpPr txBox="1"/>
          <p:nvPr>
            <p:ph idx="1" type="subTitle"/>
          </p:nvPr>
        </p:nvSpPr>
        <p:spPr>
          <a:xfrm>
            <a:off x="5042950" y="3011400"/>
            <a:ext cx="27432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fourth-largest planet in the Solar System and the farthest one from the Sun</a:t>
            </a:r>
            <a:endParaRPr/>
          </a:p>
        </p:txBody>
      </p:sp>
      <p:sp>
        <p:nvSpPr>
          <p:cNvPr id="795" name="Google Shape;795;p43"/>
          <p:cNvSpPr txBox="1"/>
          <p:nvPr>
            <p:ph idx="3" type="ctrTitle"/>
          </p:nvPr>
        </p:nvSpPr>
        <p:spPr>
          <a:xfrm>
            <a:off x="2045693" y="2628993"/>
            <a:ext cx="13716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</a:t>
            </a:r>
            <a:endParaRPr/>
          </a:p>
        </p:txBody>
      </p:sp>
      <p:sp>
        <p:nvSpPr>
          <p:cNvPr id="796" name="Google Shape;796;p43"/>
          <p:cNvSpPr txBox="1"/>
          <p:nvPr>
            <p:ph type="ctrTitle"/>
          </p:nvPr>
        </p:nvSpPr>
        <p:spPr>
          <a:xfrm>
            <a:off x="5728748" y="2628993"/>
            <a:ext cx="13716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</a:t>
            </a:r>
            <a:endParaRPr/>
          </a:p>
        </p:txBody>
      </p:sp>
      <p:sp>
        <p:nvSpPr>
          <p:cNvPr id="797" name="Google Shape;797;p43"/>
          <p:cNvSpPr/>
          <p:nvPr/>
        </p:nvSpPr>
        <p:spPr>
          <a:xfrm>
            <a:off x="2313000" y="1706075"/>
            <a:ext cx="837000" cy="837000"/>
          </a:xfrm>
          <a:prstGeom prst="ellipse">
            <a:avLst/>
          </a:pr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43"/>
          <p:cNvSpPr/>
          <p:nvPr/>
        </p:nvSpPr>
        <p:spPr>
          <a:xfrm>
            <a:off x="5996050" y="1735000"/>
            <a:ext cx="837000" cy="837000"/>
          </a:xfrm>
          <a:prstGeom prst="ellipse">
            <a:avLst/>
          </a:prstGeom>
          <a:gradFill>
            <a:gsLst>
              <a:gs pos="0">
                <a:srgbClr val="D52B1E"/>
              </a:gs>
              <a:gs pos="55000">
                <a:srgbClr val="005A9C"/>
              </a:gs>
              <a:gs pos="100000">
                <a:srgbClr val="EFF1F3"/>
              </a:gs>
              <a:gs pos="100000">
                <a:schemeClr val="accent2"/>
              </a:gs>
            </a:gsLst>
            <a:lin ang="54007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9" name="Google Shape;799;p43"/>
          <p:cNvGrpSpPr/>
          <p:nvPr/>
        </p:nvGrpSpPr>
        <p:grpSpPr>
          <a:xfrm>
            <a:off x="2519967" y="1922880"/>
            <a:ext cx="423079" cy="423043"/>
            <a:chOff x="-4478975" y="3251700"/>
            <a:chExt cx="293825" cy="293800"/>
          </a:xfrm>
        </p:grpSpPr>
        <p:sp>
          <p:nvSpPr>
            <p:cNvPr id="800" name="Google Shape;800;p43"/>
            <p:cNvSpPr/>
            <p:nvPr/>
          </p:nvSpPr>
          <p:spPr>
            <a:xfrm>
              <a:off x="-4375000" y="3365100"/>
              <a:ext cx="85075" cy="110900"/>
            </a:xfrm>
            <a:custGeom>
              <a:rect b="b" l="l" r="r" t="t"/>
              <a:pathLst>
                <a:path extrusionOk="0" h="4436" w="3403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-4408875" y="3321800"/>
              <a:ext cx="154400" cy="148875"/>
            </a:xfrm>
            <a:custGeom>
              <a:rect b="b" l="l" r="r" t="t"/>
              <a:pathLst>
                <a:path extrusionOk="0" h="5955" w="6176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-4478975" y="3251700"/>
              <a:ext cx="293825" cy="293800"/>
            </a:xfrm>
            <a:custGeom>
              <a:rect b="b" l="l" r="r" t="t"/>
              <a:pathLst>
                <a:path extrusionOk="0" h="11752" w="11753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3" name="Google Shape;803;p43"/>
          <p:cNvGrpSpPr/>
          <p:nvPr/>
        </p:nvGrpSpPr>
        <p:grpSpPr>
          <a:xfrm>
            <a:off x="6201320" y="1944322"/>
            <a:ext cx="426462" cy="418363"/>
            <a:chOff x="-1183550" y="3586525"/>
            <a:chExt cx="296175" cy="290550"/>
          </a:xfrm>
        </p:grpSpPr>
        <p:sp>
          <p:nvSpPr>
            <p:cNvPr id="804" name="Google Shape;804;p43"/>
            <p:cNvSpPr/>
            <p:nvPr/>
          </p:nvSpPr>
          <p:spPr>
            <a:xfrm>
              <a:off x="-927575" y="3671500"/>
              <a:ext cx="40200" cy="16575"/>
            </a:xfrm>
            <a:custGeom>
              <a:rect b="b" l="l" r="r" t="t"/>
              <a:pathLst>
                <a:path extrusionOk="0" h="663" w="1608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-1183550" y="3671500"/>
              <a:ext cx="39400" cy="16575"/>
            </a:xfrm>
            <a:custGeom>
              <a:rect b="b" l="l" r="r" t="t"/>
              <a:pathLst>
                <a:path extrusionOk="0" h="663" w="1576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-944250" y="3603025"/>
              <a:ext cx="39525" cy="26375"/>
            </a:xfrm>
            <a:custGeom>
              <a:rect b="b" l="l" r="r" t="t"/>
              <a:pathLst>
                <a:path extrusionOk="0" h="1055" w="1581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-1166200" y="3731225"/>
              <a:ext cx="39700" cy="26075"/>
            </a:xfrm>
            <a:custGeom>
              <a:rect b="b" l="l" r="r" t="t"/>
              <a:pathLst>
                <a:path extrusionOk="0" h="1043" w="1588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-944925" y="3730950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-1167000" y="3603025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-1065400" y="3658900"/>
              <a:ext cx="59875" cy="77200"/>
            </a:xfrm>
            <a:custGeom>
              <a:rect b="b" l="l" r="r" t="t"/>
              <a:pathLst>
                <a:path extrusionOk="0" h="3088" w="2395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-1078000" y="3809325"/>
              <a:ext cx="85075" cy="67750"/>
            </a:xfrm>
            <a:custGeom>
              <a:rect b="b" l="l" r="r" t="t"/>
              <a:pathLst>
                <a:path extrusionOk="0" h="2710" w="3403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-1135500" y="3586525"/>
              <a:ext cx="193775" cy="204700"/>
            </a:xfrm>
            <a:custGeom>
              <a:rect b="b" l="l" r="r" t="t"/>
              <a:pathLst>
                <a:path extrusionOk="0" h="8188" w="7751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4"/>
          <p:cNvSpPr txBox="1"/>
          <p:nvPr>
            <p:ph type="title"/>
          </p:nvPr>
        </p:nvSpPr>
        <p:spPr>
          <a:xfrm>
            <a:off x="715100" y="2106863"/>
            <a:ext cx="3885600" cy="7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818" name="Google Shape;818;p44"/>
          <p:cNvSpPr txBox="1"/>
          <p:nvPr>
            <p:ph idx="1" type="subTitle"/>
          </p:nvPr>
        </p:nvSpPr>
        <p:spPr>
          <a:xfrm>
            <a:off x="715100" y="2880350"/>
            <a:ext cx="38856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PROBLEM</a:t>
            </a:r>
            <a:endParaRPr/>
          </a:p>
        </p:txBody>
      </p:sp>
      <p:grpSp>
        <p:nvGrpSpPr>
          <p:cNvPr id="819" name="Google Shape;819;p44"/>
          <p:cNvGrpSpPr/>
          <p:nvPr/>
        </p:nvGrpSpPr>
        <p:grpSpPr>
          <a:xfrm>
            <a:off x="5409983" y="1920220"/>
            <a:ext cx="2536108" cy="2133310"/>
            <a:chOff x="5892138" y="1819516"/>
            <a:chExt cx="2477878" cy="2441137"/>
          </a:xfrm>
        </p:grpSpPr>
        <p:sp>
          <p:nvSpPr>
            <p:cNvPr id="820" name="Google Shape;820;p44"/>
            <p:cNvSpPr/>
            <p:nvPr/>
          </p:nvSpPr>
          <p:spPr>
            <a:xfrm>
              <a:off x="7217826" y="2723219"/>
              <a:ext cx="412623" cy="217494"/>
            </a:xfrm>
            <a:custGeom>
              <a:rect b="b" l="l" r="r" t="t"/>
              <a:pathLst>
                <a:path extrusionOk="0" h="10075" w="19114">
                  <a:moveTo>
                    <a:pt x="2202" y="1"/>
                  </a:moveTo>
                  <a:lnTo>
                    <a:pt x="2202" y="4871"/>
                  </a:lnTo>
                  <a:cubicBezTo>
                    <a:pt x="2202" y="6472"/>
                    <a:pt x="1635" y="8040"/>
                    <a:pt x="634" y="9274"/>
                  </a:cubicBezTo>
                  <a:lnTo>
                    <a:pt x="0" y="10075"/>
                  </a:lnTo>
                  <a:lnTo>
                    <a:pt x="19114" y="10075"/>
                  </a:lnTo>
                  <a:lnTo>
                    <a:pt x="18480" y="9274"/>
                  </a:lnTo>
                  <a:cubicBezTo>
                    <a:pt x="17446" y="8040"/>
                    <a:pt x="16912" y="6472"/>
                    <a:pt x="16912" y="4871"/>
                  </a:cubicBezTo>
                  <a:lnTo>
                    <a:pt x="16912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4"/>
            <p:cNvSpPr/>
            <p:nvPr/>
          </p:nvSpPr>
          <p:spPr>
            <a:xfrm>
              <a:off x="7199822" y="2723219"/>
              <a:ext cx="412623" cy="217494"/>
            </a:xfrm>
            <a:custGeom>
              <a:rect b="b" l="l" r="r" t="t"/>
              <a:pathLst>
                <a:path extrusionOk="0" h="10075" w="19114">
                  <a:moveTo>
                    <a:pt x="2202" y="1"/>
                  </a:moveTo>
                  <a:lnTo>
                    <a:pt x="2202" y="4871"/>
                  </a:lnTo>
                  <a:cubicBezTo>
                    <a:pt x="2202" y="6472"/>
                    <a:pt x="1635" y="8040"/>
                    <a:pt x="634" y="9274"/>
                  </a:cubicBezTo>
                  <a:lnTo>
                    <a:pt x="0" y="10075"/>
                  </a:lnTo>
                  <a:lnTo>
                    <a:pt x="19114" y="10075"/>
                  </a:lnTo>
                  <a:lnTo>
                    <a:pt x="18480" y="9274"/>
                  </a:lnTo>
                  <a:cubicBezTo>
                    <a:pt x="17446" y="8040"/>
                    <a:pt x="16912" y="6472"/>
                    <a:pt x="16912" y="4871"/>
                  </a:cubicBezTo>
                  <a:lnTo>
                    <a:pt x="16912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4"/>
            <p:cNvSpPr/>
            <p:nvPr/>
          </p:nvSpPr>
          <p:spPr>
            <a:xfrm>
              <a:off x="6767755" y="1819516"/>
              <a:ext cx="1276037" cy="936876"/>
            </a:xfrm>
            <a:custGeom>
              <a:rect b="b" l="l" r="r" t="t"/>
              <a:pathLst>
                <a:path extrusionOk="0" h="43399" w="59110">
                  <a:moveTo>
                    <a:pt x="3537" y="1"/>
                  </a:moveTo>
                  <a:cubicBezTo>
                    <a:pt x="1602" y="1"/>
                    <a:pt x="1" y="1568"/>
                    <a:pt x="1" y="3536"/>
                  </a:cubicBezTo>
                  <a:lnTo>
                    <a:pt x="1" y="39862"/>
                  </a:lnTo>
                  <a:cubicBezTo>
                    <a:pt x="1" y="41797"/>
                    <a:pt x="1602" y="43398"/>
                    <a:pt x="3537" y="43398"/>
                  </a:cubicBezTo>
                  <a:lnTo>
                    <a:pt x="55574" y="43398"/>
                  </a:lnTo>
                  <a:cubicBezTo>
                    <a:pt x="57542" y="43398"/>
                    <a:pt x="59110" y="41797"/>
                    <a:pt x="59110" y="39862"/>
                  </a:cubicBezTo>
                  <a:lnTo>
                    <a:pt x="59110" y="3536"/>
                  </a:lnTo>
                  <a:cubicBezTo>
                    <a:pt x="59110" y="1568"/>
                    <a:pt x="57542" y="1"/>
                    <a:pt x="55574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4"/>
            <p:cNvSpPr/>
            <p:nvPr/>
          </p:nvSpPr>
          <p:spPr>
            <a:xfrm>
              <a:off x="6767755" y="2610901"/>
              <a:ext cx="1276037" cy="145478"/>
            </a:xfrm>
            <a:custGeom>
              <a:rect b="b" l="l" r="r" t="t"/>
              <a:pathLst>
                <a:path extrusionOk="0" h="6739" w="59110">
                  <a:moveTo>
                    <a:pt x="1" y="0"/>
                  </a:moveTo>
                  <a:lnTo>
                    <a:pt x="1" y="3202"/>
                  </a:lnTo>
                  <a:cubicBezTo>
                    <a:pt x="1" y="5137"/>
                    <a:pt x="1602" y="6738"/>
                    <a:pt x="3537" y="6738"/>
                  </a:cubicBezTo>
                  <a:lnTo>
                    <a:pt x="55574" y="6738"/>
                  </a:lnTo>
                  <a:cubicBezTo>
                    <a:pt x="57542" y="6738"/>
                    <a:pt x="59110" y="5137"/>
                    <a:pt x="59110" y="3202"/>
                  </a:cubicBezTo>
                  <a:lnTo>
                    <a:pt x="59110" y="0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4"/>
            <p:cNvSpPr/>
            <p:nvPr/>
          </p:nvSpPr>
          <p:spPr>
            <a:xfrm>
              <a:off x="6831848" y="1877845"/>
              <a:ext cx="1147851" cy="661786"/>
            </a:xfrm>
            <a:custGeom>
              <a:rect b="b" l="l" r="r" t="t"/>
              <a:pathLst>
                <a:path extrusionOk="0" h="30656" w="53172">
                  <a:moveTo>
                    <a:pt x="1" y="0"/>
                  </a:moveTo>
                  <a:lnTo>
                    <a:pt x="1" y="30656"/>
                  </a:lnTo>
                  <a:lnTo>
                    <a:pt x="53172" y="30656"/>
                  </a:lnTo>
                  <a:lnTo>
                    <a:pt x="5317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4"/>
            <p:cNvSpPr/>
            <p:nvPr/>
          </p:nvSpPr>
          <p:spPr>
            <a:xfrm>
              <a:off x="6945286" y="1948055"/>
              <a:ext cx="280853" cy="521381"/>
            </a:xfrm>
            <a:custGeom>
              <a:rect b="b" l="l" r="r" t="t"/>
              <a:pathLst>
                <a:path extrusionOk="0" h="24152" w="13010">
                  <a:moveTo>
                    <a:pt x="1268" y="0"/>
                  </a:moveTo>
                  <a:cubicBezTo>
                    <a:pt x="567" y="0"/>
                    <a:pt x="0" y="567"/>
                    <a:pt x="0" y="1268"/>
                  </a:cubicBezTo>
                  <a:lnTo>
                    <a:pt x="0" y="22883"/>
                  </a:lnTo>
                  <a:cubicBezTo>
                    <a:pt x="0" y="23584"/>
                    <a:pt x="567" y="24151"/>
                    <a:pt x="1268" y="24151"/>
                  </a:cubicBezTo>
                  <a:lnTo>
                    <a:pt x="11742" y="24151"/>
                  </a:lnTo>
                  <a:cubicBezTo>
                    <a:pt x="12442" y="24151"/>
                    <a:pt x="13009" y="23584"/>
                    <a:pt x="13009" y="22883"/>
                  </a:cubicBezTo>
                  <a:lnTo>
                    <a:pt x="13009" y="1268"/>
                  </a:lnTo>
                  <a:cubicBezTo>
                    <a:pt x="13009" y="567"/>
                    <a:pt x="12442" y="0"/>
                    <a:pt x="1174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4"/>
            <p:cNvSpPr/>
            <p:nvPr/>
          </p:nvSpPr>
          <p:spPr>
            <a:xfrm>
              <a:off x="6969032" y="1991984"/>
              <a:ext cx="233339" cy="433520"/>
            </a:xfrm>
            <a:custGeom>
              <a:rect b="b" l="l" r="r" t="t"/>
              <a:pathLst>
                <a:path extrusionOk="0" h="20082" w="10809">
                  <a:moveTo>
                    <a:pt x="1" y="0"/>
                  </a:moveTo>
                  <a:lnTo>
                    <a:pt x="1" y="20081"/>
                  </a:lnTo>
                  <a:lnTo>
                    <a:pt x="10809" y="20081"/>
                  </a:lnTo>
                  <a:lnTo>
                    <a:pt x="1080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4"/>
            <p:cNvSpPr/>
            <p:nvPr/>
          </p:nvSpPr>
          <p:spPr>
            <a:xfrm>
              <a:off x="7335195" y="2044908"/>
              <a:ext cx="98676" cy="102282"/>
            </a:xfrm>
            <a:custGeom>
              <a:rect b="b" l="l" r="r" t="t"/>
              <a:pathLst>
                <a:path extrusionOk="0" h="4738" w="4571">
                  <a:moveTo>
                    <a:pt x="0" y="0"/>
                  </a:moveTo>
                  <a:lnTo>
                    <a:pt x="0" y="4737"/>
                  </a:lnTo>
                  <a:lnTo>
                    <a:pt x="4570" y="4737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4"/>
            <p:cNvSpPr/>
            <p:nvPr/>
          </p:nvSpPr>
          <p:spPr>
            <a:xfrm>
              <a:off x="7475598" y="2358137"/>
              <a:ext cx="52587" cy="54746"/>
            </a:xfrm>
            <a:custGeom>
              <a:rect b="b" l="l" r="r" t="t"/>
              <a:pathLst>
                <a:path extrusionOk="0" h="2536" w="2436">
                  <a:moveTo>
                    <a:pt x="1" y="1"/>
                  </a:moveTo>
                  <a:lnTo>
                    <a:pt x="1" y="2536"/>
                  </a:lnTo>
                  <a:lnTo>
                    <a:pt x="2436" y="2536"/>
                  </a:lnTo>
                  <a:lnTo>
                    <a:pt x="243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4"/>
            <p:cNvSpPr/>
            <p:nvPr/>
          </p:nvSpPr>
          <p:spPr>
            <a:xfrm>
              <a:off x="7338066" y="2219893"/>
              <a:ext cx="200202" cy="101548"/>
            </a:xfrm>
            <a:custGeom>
              <a:rect b="b" l="l" r="r" t="t"/>
              <a:pathLst>
                <a:path extrusionOk="0" h="4704" w="9274">
                  <a:moveTo>
                    <a:pt x="1" y="0"/>
                  </a:moveTo>
                  <a:lnTo>
                    <a:pt x="1" y="4704"/>
                  </a:lnTo>
                  <a:lnTo>
                    <a:pt x="9274" y="4704"/>
                  </a:lnTo>
                  <a:lnTo>
                    <a:pt x="927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4"/>
            <p:cNvSpPr/>
            <p:nvPr/>
          </p:nvSpPr>
          <p:spPr>
            <a:xfrm>
              <a:off x="7313586" y="1975786"/>
              <a:ext cx="247738" cy="458713"/>
            </a:xfrm>
            <a:custGeom>
              <a:rect b="b" l="l" r="r" t="t"/>
              <a:pathLst>
                <a:path extrusionOk="0" fill="none" h="21249" w="11476">
                  <a:moveTo>
                    <a:pt x="1" y="0"/>
                  </a:moveTo>
                  <a:lnTo>
                    <a:pt x="11475" y="0"/>
                  </a:lnTo>
                  <a:lnTo>
                    <a:pt x="11475" y="21249"/>
                  </a:lnTo>
                  <a:lnTo>
                    <a:pt x="1" y="21249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4"/>
            <p:cNvSpPr/>
            <p:nvPr/>
          </p:nvSpPr>
          <p:spPr>
            <a:xfrm>
              <a:off x="7630421" y="1975786"/>
              <a:ext cx="233339" cy="171405"/>
            </a:xfrm>
            <a:custGeom>
              <a:rect b="b" l="l" r="r" t="t"/>
              <a:pathLst>
                <a:path extrusionOk="0" h="7940" w="10809">
                  <a:moveTo>
                    <a:pt x="1" y="0"/>
                  </a:moveTo>
                  <a:lnTo>
                    <a:pt x="1" y="7939"/>
                  </a:lnTo>
                  <a:lnTo>
                    <a:pt x="10808" y="7939"/>
                  </a:lnTo>
                  <a:lnTo>
                    <a:pt x="1080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4"/>
            <p:cNvSpPr/>
            <p:nvPr/>
          </p:nvSpPr>
          <p:spPr>
            <a:xfrm>
              <a:off x="7630421" y="1975786"/>
              <a:ext cx="233339" cy="36742"/>
            </a:xfrm>
            <a:custGeom>
              <a:rect b="b" l="l" r="r" t="t"/>
              <a:pathLst>
                <a:path extrusionOk="0" h="1702" w="10809">
                  <a:moveTo>
                    <a:pt x="1" y="0"/>
                  </a:moveTo>
                  <a:lnTo>
                    <a:pt x="1" y="1701"/>
                  </a:lnTo>
                  <a:lnTo>
                    <a:pt x="10808" y="1701"/>
                  </a:lnTo>
                  <a:lnTo>
                    <a:pt x="1080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4"/>
            <p:cNvSpPr/>
            <p:nvPr/>
          </p:nvSpPr>
          <p:spPr>
            <a:xfrm>
              <a:off x="7648425" y="2038432"/>
              <a:ext cx="61222" cy="59063"/>
            </a:xfrm>
            <a:custGeom>
              <a:rect b="b" l="l" r="r" t="t"/>
              <a:pathLst>
                <a:path extrusionOk="0" fill="none" h="2736" w="2836">
                  <a:moveTo>
                    <a:pt x="1" y="0"/>
                  </a:moveTo>
                  <a:lnTo>
                    <a:pt x="2836" y="0"/>
                  </a:lnTo>
                  <a:lnTo>
                    <a:pt x="2836" y="2735"/>
                  </a:lnTo>
                  <a:lnTo>
                    <a:pt x="1" y="2735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4"/>
            <p:cNvSpPr/>
            <p:nvPr/>
          </p:nvSpPr>
          <p:spPr>
            <a:xfrm>
              <a:off x="7770111" y="2038432"/>
              <a:ext cx="61244" cy="59063"/>
            </a:xfrm>
            <a:custGeom>
              <a:rect b="b" l="l" r="r" t="t"/>
              <a:pathLst>
                <a:path extrusionOk="0" fill="none" h="2736" w="2837">
                  <a:moveTo>
                    <a:pt x="1" y="0"/>
                  </a:moveTo>
                  <a:lnTo>
                    <a:pt x="2836" y="0"/>
                  </a:lnTo>
                  <a:lnTo>
                    <a:pt x="2836" y="2735"/>
                  </a:lnTo>
                  <a:lnTo>
                    <a:pt x="1" y="2735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4"/>
            <p:cNvSpPr/>
            <p:nvPr/>
          </p:nvSpPr>
          <p:spPr>
            <a:xfrm>
              <a:off x="7666428" y="2240056"/>
              <a:ext cx="178615" cy="131079"/>
            </a:xfrm>
            <a:custGeom>
              <a:rect b="b" l="l" r="r" t="t"/>
              <a:pathLst>
                <a:path extrusionOk="0" h="6072" w="8274">
                  <a:moveTo>
                    <a:pt x="1" y="0"/>
                  </a:moveTo>
                  <a:lnTo>
                    <a:pt x="1" y="6071"/>
                  </a:lnTo>
                  <a:lnTo>
                    <a:pt x="8273" y="6071"/>
                  </a:lnTo>
                  <a:lnTo>
                    <a:pt x="8273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4"/>
            <p:cNvSpPr/>
            <p:nvPr/>
          </p:nvSpPr>
          <p:spPr>
            <a:xfrm>
              <a:off x="7666428" y="2240056"/>
              <a:ext cx="178615" cy="27373"/>
            </a:xfrm>
            <a:custGeom>
              <a:rect b="b" l="l" r="r" t="t"/>
              <a:pathLst>
                <a:path extrusionOk="0" h="1268" w="8274">
                  <a:moveTo>
                    <a:pt x="1" y="0"/>
                  </a:moveTo>
                  <a:lnTo>
                    <a:pt x="1" y="1268"/>
                  </a:lnTo>
                  <a:lnTo>
                    <a:pt x="8273" y="1268"/>
                  </a:lnTo>
                  <a:lnTo>
                    <a:pt x="8273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4"/>
            <p:cNvSpPr/>
            <p:nvPr/>
          </p:nvSpPr>
          <p:spPr>
            <a:xfrm>
              <a:off x="7199822" y="2940688"/>
              <a:ext cx="412623" cy="18738"/>
            </a:xfrm>
            <a:custGeom>
              <a:rect b="b" l="l" r="r" t="t"/>
              <a:pathLst>
                <a:path extrusionOk="0" h="868" w="19114">
                  <a:moveTo>
                    <a:pt x="0" y="1"/>
                  </a:moveTo>
                  <a:lnTo>
                    <a:pt x="0" y="868"/>
                  </a:lnTo>
                  <a:lnTo>
                    <a:pt x="19114" y="868"/>
                  </a:lnTo>
                  <a:lnTo>
                    <a:pt x="19114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4"/>
            <p:cNvSpPr/>
            <p:nvPr/>
          </p:nvSpPr>
          <p:spPr>
            <a:xfrm>
              <a:off x="6924025" y="2924843"/>
              <a:ext cx="958463" cy="34583"/>
            </a:xfrm>
            <a:custGeom>
              <a:rect b="b" l="l" r="r" t="t"/>
              <a:pathLst>
                <a:path extrusionOk="0" h="1602" w="44399">
                  <a:moveTo>
                    <a:pt x="0" y="1"/>
                  </a:moveTo>
                  <a:lnTo>
                    <a:pt x="0" y="1602"/>
                  </a:lnTo>
                  <a:lnTo>
                    <a:pt x="44399" y="1602"/>
                  </a:lnTo>
                  <a:lnTo>
                    <a:pt x="44399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4"/>
            <p:cNvSpPr/>
            <p:nvPr/>
          </p:nvSpPr>
          <p:spPr>
            <a:xfrm>
              <a:off x="6006636" y="3065980"/>
              <a:ext cx="77780" cy="1194674"/>
            </a:xfrm>
            <a:custGeom>
              <a:rect b="b" l="l" r="r" t="t"/>
              <a:pathLst>
                <a:path extrusionOk="0" h="55341" w="3603">
                  <a:moveTo>
                    <a:pt x="0" y="1"/>
                  </a:moveTo>
                  <a:lnTo>
                    <a:pt x="901" y="55340"/>
                  </a:lnTo>
                  <a:lnTo>
                    <a:pt x="2702" y="55340"/>
                  </a:lnTo>
                  <a:lnTo>
                    <a:pt x="3603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4"/>
            <p:cNvSpPr/>
            <p:nvPr/>
          </p:nvSpPr>
          <p:spPr>
            <a:xfrm>
              <a:off x="6047673" y="3065980"/>
              <a:ext cx="36742" cy="1194674"/>
            </a:xfrm>
            <a:custGeom>
              <a:rect b="b" l="l" r="r" t="t"/>
              <a:pathLst>
                <a:path extrusionOk="0" h="55341" w="1702">
                  <a:moveTo>
                    <a:pt x="134" y="1"/>
                  </a:moveTo>
                  <a:lnTo>
                    <a:pt x="1" y="55340"/>
                  </a:lnTo>
                  <a:lnTo>
                    <a:pt x="801" y="55340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4"/>
            <p:cNvSpPr/>
            <p:nvPr/>
          </p:nvSpPr>
          <p:spPr>
            <a:xfrm>
              <a:off x="6562548" y="3065980"/>
              <a:ext cx="77780" cy="1194674"/>
            </a:xfrm>
            <a:custGeom>
              <a:rect b="b" l="l" r="r" t="t"/>
              <a:pathLst>
                <a:path extrusionOk="0" h="55341" w="3603">
                  <a:moveTo>
                    <a:pt x="0" y="1"/>
                  </a:moveTo>
                  <a:lnTo>
                    <a:pt x="901" y="55340"/>
                  </a:lnTo>
                  <a:lnTo>
                    <a:pt x="2702" y="55340"/>
                  </a:lnTo>
                  <a:lnTo>
                    <a:pt x="3603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4"/>
            <p:cNvSpPr/>
            <p:nvPr/>
          </p:nvSpPr>
          <p:spPr>
            <a:xfrm>
              <a:off x="6603585" y="3065980"/>
              <a:ext cx="36742" cy="1194674"/>
            </a:xfrm>
            <a:custGeom>
              <a:rect b="b" l="l" r="r" t="t"/>
              <a:pathLst>
                <a:path extrusionOk="0" h="55341" w="1702">
                  <a:moveTo>
                    <a:pt x="100" y="1"/>
                  </a:moveTo>
                  <a:lnTo>
                    <a:pt x="0" y="55340"/>
                  </a:lnTo>
                  <a:lnTo>
                    <a:pt x="801" y="55340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4"/>
            <p:cNvSpPr/>
            <p:nvPr/>
          </p:nvSpPr>
          <p:spPr>
            <a:xfrm>
              <a:off x="6363083" y="3065980"/>
              <a:ext cx="78514" cy="1194674"/>
            </a:xfrm>
            <a:custGeom>
              <a:rect b="b" l="l" r="r" t="t"/>
              <a:pathLst>
                <a:path extrusionOk="0" h="55341" w="3637">
                  <a:moveTo>
                    <a:pt x="0" y="1"/>
                  </a:moveTo>
                  <a:lnTo>
                    <a:pt x="901" y="55340"/>
                  </a:lnTo>
                  <a:lnTo>
                    <a:pt x="2735" y="55340"/>
                  </a:lnTo>
                  <a:lnTo>
                    <a:pt x="3636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4"/>
            <p:cNvSpPr/>
            <p:nvPr/>
          </p:nvSpPr>
          <p:spPr>
            <a:xfrm>
              <a:off x="6404832" y="3065980"/>
              <a:ext cx="36764" cy="1194674"/>
            </a:xfrm>
            <a:custGeom>
              <a:rect b="b" l="l" r="r" t="t"/>
              <a:pathLst>
                <a:path extrusionOk="0" h="55341" w="1703">
                  <a:moveTo>
                    <a:pt x="101" y="1"/>
                  </a:moveTo>
                  <a:lnTo>
                    <a:pt x="1" y="55340"/>
                  </a:lnTo>
                  <a:lnTo>
                    <a:pt x="801" y="55340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4"/>
            <p:cNvSpPr/>
            <p:nvPr/>
          </p:nvSpPr>
          <p:spPr>
            <a:xfrm>
              <a:off x="6738958" y="3065980"/>
              <a:ext cx="77801" cy="1194674"/>
            </a:xfrm>
            <a:custGeom>
              <a:rect b="b" l="l" r="r" t="t"/>
              <a:pathLst>
                <a:path extrusionOk="0" h="55341" w="3604">
                  <a:moveTo>
                    <a:pt x="1" y="1"/>
                  </a:moveTo>
                  <a:lnTo>
                    <a:pt x="901" y="55340"/>
                  </a:lnTo>
                  <a:lnTo>
                    <a:pt x="2702" y="55340"/>
                  </a:lnTo>
                  <a:lnTo>
                    <a:pt x="3603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4"/>
            <p:cNvSpPr/>
            <p:nvPr/>
          </p:nvSpPr>
          <p:spPr>
            <a:xfrm>
              <a:off x="6779995" y="3065980"/>
              <a:ext cx="36764" cy="1194674"/>
            </a:xfrm>
            <a:custGeom>
              <a:rect b="b" l="l" r="r" t="t"/>
              <a:pathLst>
                <a:path extrusionOk="0" h="55341" w="1703">
                  <a:moveTo>
                    <a:pt x="101" y="1"/>
                  </a:moveTo>
                  <a:lnTo>
                    <a:pt x="1" y="55340"/>
                  </a:lnTo>
                  <a:lnTo>
                    <a:pt x="801" y="55340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4"/>
            <p:cNvSpPr/>
            <p:nvPr/>
          </p:nvSpPr>
          <p:spPr>
            <a:xfrm>
              <a:off x="6214736" y="3083984"/>
              <a:ext cx="612114" cy="747489"/>
            </a:xfrm>
            <a:custGeom>
              <a:rect b="b" l="l" r="r" t="t"/>
              <a:pathLst>
                <a:path extrusionOk="0" h="34626" w="28355">
                  <a:moveTo>
                    <a:pt x="1" y="1"/>
                  </a:moveTo>
                  <a:lnTo>
                    <a:pt x="1" y="34626"/>
                  </a:lnTo>
                  <a:lnTo>
                    <a:pt x="28354" y="34626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4"/>
            <p:cNvSpPr/>
            <p:nvPr/>
          </p:nvSpPr>
          <p:spPr>
            <a:xfrm>
              <a:off x="6045514" y="3083984"/>
              <a:ext cx="612114" cy="747489"/>
            </a:xfrm>
            <a:custGeom>
              <a:rect b="b" l="l" r="r" t="t"/>
              <a:pathLst>
                <a:path extrusionOk="0" h="34626" w="28355">
                  <a:moveTo>
                    <a:pt x="1" y="1"/>
                  </a:moveTo>
                  <a:lnTo>
                    <a:pt x="1" y="34626"/>
                  </a:lnTo>
                  <a:lnTo>
                    <a:pt x="28354" y="34626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4"/>
            <p:cNvSpPr/>
            <p:nvPr/>
          </p:nvSpPr>
          <p:spPr>
            <a:xfrm>
              <a:off x="7834938" y="3065980"/>
              <a:ext cx="77780" cy="1194674"/>
            </a:xfrm>
            <a:custGeom>
              <a:rect b="b" l="l" r="r" t="t"/>
              <a:pathLst>
                <a:path extrusionOk="0" h="55341" w="3603">
                  <a:moveTo>
                    <a:pt x="0" y="1"/>
                  </a:moveTo>
                  <a:lnTo>
                    <a:pt x="901" y="55340"/>
                  </a:lnTo>
                  <a:lnTo>
                    <a:pt x="2702" y="55340"/>
                  </a:lnTo>
                  <a:lnTo>
                    <a:pt x="3603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4"/>
            <p:cNvSpPr/>
            <p:nvPr/>
          </p:nvSpPr>
          <p:spPr>
            <a:xfrm>
              <a:off x="7875975" y="3065980"/>
              <a:ext cx="36742" cy="1194674"/>
            </a:xfrm>
            <a:custGeom>
              <a:rect b="b" l="l" r="r" t="t"/>
              <a:pathLst>
                <a:path extrusionOk="0" h="55341" w="1702">
                  <a:moveTo>
                    <a:pt x="134" y="1"/>
                  </a:moveTo>
                  <a:lnTo>
                    <a:pt x="0" y="55340"/>
                  </a:lnTo>
                  <a:lnTo>
                    <a:pt x="801" y="55340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4"/>
            <p:cNvSpPr/>
            <p:nvPr/>
          </p:nvSpPr>
          <p:spPr>
            <a:xfrm>
              <a:off x="8191363" y="3065980"/>
              <a:ext cx="78514" cy="1194674"/>
            </a:xfrm>
            <a:custGeom>
              <a:rect b="b" l="l" r="r" t="t"/>
              <a:pathLst>
                <a:path extrusionOk="0" h="55341" w="3637">
                  <a:moveTo>
                    <a:pt x="1" y="1"/>
                  </a:moveTo>
                  <a:lnTo>
                    <a:pt x="902" y="55340"/>
                  </a:lnTo>
                  <a:lnTo>
                    <a:pt x="2736" y="55340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4"/>
            <p:cNvSpPr/>
            <p:nvPr/>
          </p:nvSpPr>
          <p:spPr>
            <a:xfrm>
              <a:off x="8233134" y="3065980"/>
              <a:ext cx="36742" cy="1194674"/>
            </a:xfrm>
            <a:custGeom>
              <a:rect b="b" l="l" r="r" t="t"/>
              <a:pathLst>
                <a:path extrusionOk="0" h="55341" w="1702">
                  <a:moveTo>
                    <a:pt x="101" y="1"/>
                  </a:moveTo>
                  <a:lnTo>
                    <a:pt x="1" y="55340"/>
                  </a:lnTo>
                  <a:lnTo>
                    <a:pt x="801" y="55340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5955496" y="3021338"/>
              <a:ext cx="2338898" cy="82119"/>
            </a:xfrm>
            <a:custGeom>
              <a:rect b="b" l="l" r="r" t="t"/>
              <a:pathLst>
                <a:path extrusionOk="0" h="3804" w="108345">
                  <a:moveTo>
                    <a:pt x="1" y="1"/>
                  </a:moveTo>
                  <a:lnTo>
                    <a:pt x="1" y="3803"/>
                  </a:lnTo>
                  <a:lnTo>
                    <a:pt x="108345" y="3803"/>
                  </a:lnTo>
                  <a:lnTo>
                    <a:pt x="108345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7948702" y="3021338"/>
              <a:ext cx="345659" cy="82119"/>
            </a:xfrm>
            <a:custGeom>
              <a:rect b="b" l="l" r="r" t="t"/>
              <a:pathLst>
                <a:path extrusionOk="0" h="3804" w="16012">
                  <a:moveTo>
                    <a:pt x="1" y="1"/>
                  </a:moveTo>
                  <a:lnTo>
                    <a:pt x="1" y="3803"/>
                  </a:lnTo>
                  <a:lnTo>
                    <a:pt x="16012" y="3803"/>
                  </a:lnTo>
                  <a:lnTo>
                    <a:pt x="16012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4"/>
            <p:cNvSpPr/>
            <p:nvPr/>
          </p:nvSpPr>
          <p:spPr>
            <a:xfrm>
              <a:off x="5892138" y="2955087"/>
              <a:ext cx="2477878" cy="82119"/>
            </a:xfrm>
            <a:custGeom>
              <a:rect b="b" l="l" r="r" t="t"/>
              <a:pathLst>
                <a:path extrusionOk="0" h="3804" w="114783">
                  <a:moveTo>
                    <a:pt x="1" y="1"/>
                  </a:moveTo>
                  <a:lnTo>
                    <a:pt x="1" y="3804"/>
                  </a:lnTo>
                  <a:lnTo>
                    <a:pt x="114783" y="3804"/>
                  </a:lnTo>
                  <a:lnTo>
                    <a:pt x="114783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4"/>
            <p:cNvSpPr/>
            <p:nvPr/>
          </p:nvSpPr>
          <p:spPr>
            <a:xfrm>
              <a:off x="8024322" y="2955087"/>
              <a:ext cx="345659" cy="82119"/>
            </a:xfrm>
            <a:custGeom>
              <a:rect b="b" l="l" r="r" t="t"/>
              <a:pathLst>
                <a:path extrusionOk="0" h="3804" w="16012">
                  <a:moveTo>
                    <a:pt x="0" y="1"/>
                  </a:moveTo>
                  <a:lnTo>
                    <a:pt x="0" y="3804"/>
                  </a:lnTo>
                  <a:lnTo>
                    <a:pt x="16012" y="3804"/>
                  </a:lnTo>
                  <a:lnTo>
                    <a:pt x="16012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4"/>
            <p:cNvSpPr/>
            <p:nvPr/>
          </p:nvSpPr>
          <p:spPr>
            <a:xfrm>
              <a:off x="6293939" y="3259681"/>
              <a:ext cx="116680" cy="40347"/>
            </a:xfrm>
            <a:custGeom>
              <a:rect b="b" l="l" r="r" t="t"/>
              <a:pathLst>
                <a:path extrusionOk="0" h="1869" w="5405">
                  <a:moveTo>
                    <a:pt x="1" y="1"/>
                  </a:moveTo>
                  <a:lnTo>
                    <a:pt x="1" y="1869"/>
                  </a:lnTo>
                  <a:lnTo>
                    <a:pt x="5405" y="1869"/>
                  </a:lnTo>
                  <a:lnTo>
                    <a:pt x="5405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6408437" y="4066199"/>
              <a:ext cx="157718" cy="2180"/>
            </a:xfrm>
            <a:custGeom>
              <a:rect b="b" l="l" r="r" t="t"/>
              <a:pathLst>
                <a:path extrusionOk="0" h="101" w="7306">
                  <a:moveTo>
                    <a:pt x="7306" y="0"/>
                  </a:moveTo>
                  <a:lnTo>
                    <a:pt x="1" y="100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4"/>
            <p:cNvSpPr/>
            <p:nvPr/>
          </p:nvSpPr>
          <p:spPr>
            <a:xfrm>
              <a:off x="6149931" y="4239004"/>
              <a:ext cx="429915" cy="22"/>
            </a:xfrm>
            <a:custGeom>
              <a:rect b="b" l="l" r="r" t="t"/>
              <a:pathLst>
                <a:path extrusionOk="0" h="1" w="19915">
                  <a:moveTo>
                    <a:pt x="0" y="1"/>
                  </a:moveTo>
                  <a:lnTo>
                    <a:pt x="19915" y="1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4"/>
            <p:cNvSpPr/>
            <p:nvPr/>
          </p:nvSpPr>
          <p:spPr>
            <a:xfrm>
              <a:off x="6046227" y="4239004"/>
              <a:ext cx="429937" cy="22"/>
            </a:xfrm>
            <a:custGeom>
              <a:rect b="b" l="l" r="r" t="t"/>
              <a:pathLst>
                <a:path extrusionOk="0" h="1" w="19916">
                  <a:moveTo>
                    <a:pt x="1" y="1"/>
                  </a:moveTo>
                  <a:lnTo>
                    <a:pt x="19915" y="1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4"/>
            <p:cNvSpPr/>
            <p:nvPr/>
          </p:nvSpPr>
          <p:spPr>
            <a:xfrm>
              <a:off x="6046227" y="4239004"/>
              <a:ext cx="429937" cy="22"/>
            </a:xfrm>
            <a:custGeom>
              <a:rect b="b" l="l" r="r" t="t"/>
              <a:pathLst>
                <a:path extrusionOk="0" fill="none" h="1" w="19916">
                  <a:moveTo>
                    <a:pt x="1" y="1"/>
                  </a:moveTo>
                  <a:lnTo>
                    <a:pt x="19915" y="1"/>
                  </a:ln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5"/>
          <p:cNvSpPr txBox="1"/>
          <p:nvPr>
            <p:ph type="title"/>
          </p:nvPr>
        </p:nvSpPr>
        <p:spPr>
          <a:xfrm>
            <a:off x="4503425" y="1820313"/>
            <a:ext cx="3885600" cy="7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867" name="Google Shape;867;p45"/>
          <p:cNvSpPr txBox="1"/>
          <p:nvPr>
            <p:ph idx="1" type="subTitle"/>
          </p:nvPr>
        </p:nvSpPr>
        <p:spPr>
          <a:xfrm>
            <a:off x="4120925" y="2585450"/>
            <a:ext cx="42681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SOLUTION</a:t>
            </a:r>
            <a:endParaRPr/>
          </a:p>
        </p:txBody>
      </p:sp>
      <p:grpSp>
        <p:nvGrpSpPr>
          <p:cNvPr id="868" name="Google Shape;868;p45"/>
          <p:cNvGrpSpPr/>
          <p:nvPr/>
        </p:nvGrpSpPr>
        <p:grpSpPr>
          <a:xfrm>
            <a:off x="804574" y="2012009"/>
            <a:ext cx="2486721" cy="3578459"/>
            <a:chOff x="804552" y="1085830"/>
            <a:chExt cx="3100264" cy="4461363"/>
          </a:xfrm>
        </p:grpSpPr>
        <p:sp>
          <p:nvSpPr>
            <p:cNvPr id="869" name="Google Shape;869;p45"/>
            <p:cNvSpPr/>
            <p:nvPr/>
          </p:nvSpPr>
          <p:spPr>
            <a:xfrm>
              <a:off x="804552" y="2627706"/>
              <a:ext cx="1632650" cy="2049597"/>
            </a:xfrm>
            <a:custGeom>
              <a:rect b="b" l="l" r="r" t="t"/>
              <a:pathLst>
                <a:path extrusionOk="0" h="38196" w="30423">
                  <a:moveTo>
                    <a:pt x="6606" y="1"/>
                  </a:moveTo>
                  <a:cubicBezTo>
                    <a:pt x="6606" y="1"/>
                    <a:pt x="2169" y="1268"/>
                    <a:pt x="1969" y="2803"/>
                  </a:cubicBezTo>
                  <a:cubicBezTo>
                    <a:pt x="1769" y="4304"/>
                    <a:pt x="635" y="31857"/>
                    <a:pt x="435" y="33725"/>
                  </a:cubicBezTo>
                  <a:cubicBezTo>
                    <a:pt x="201" y="35593"/>
                    <a:pt x="1" y="37094"/>
                    <a:pt x="1002" y="38128"/>
                  </a:cubicBezTo>
                  <a:cubicBezTo>
                    <a:pt x="1046" y="38174"/>
                    <a:pt x="1141" y="38196"/>
                    <a:pt x="1281" y="38196"/>
                  </a:cubicBezTo>
                  <a:cubicBezTo>
                    <a:pt x="4419" y="38196"/>
                    <a:pt x="30423" y="27287"/>
                    <a:pt x="30423" y="27287"/>
                  </a:cubicBezTo>
                  <a:lnTo>
                    <a:pt x="30056" y="21182"/>
                  </a:lnTo>
                  <a:lnTo>
                    <a:pt x="11576" y="24685"/>
                  </a:lnTo>
                  <a:lnTo>
                    <a:pt x="12543" y="14277"/>
                  </a:lnTo>
                  <a:lnTo>
                    <a:pt x="660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5"/>
            <p:cNvSpPr/>
            <p:nvPr/>
          </p:nvSpPr>
          <p:spPr>
            <a:xfrm>
              <a:off x="2658900" y="2693920"/>
              <a:ext cx="900499" cy="2020192"/>
            </a:xfrm>
            <a:custGeom>
              <a:rect b="b" l="l" r="r" t="t"/>
              <a:pathLst>
                <a:path extrusionOk="0" h="37648" w="16780">
                  <a:moveTo>
                    <a:pt x="1" y="1"/>
                  </a:moveTo>
                  <a:lnTo>
                    <a:pt x="2136" y="26720"/>
                  </a:lnTo>
                  <a:cubicBezTo>
                    <a:pt x="2136" y="26720"/>
                    <a:pt x="1002" y="37428"/>
                    <a:pt x="2836" y="37628"/>
                  </a:cubicBezTo>
                  <a:cubicBezTo>
                    <a:pt x="2958" y="37641"/>
                    <a:pt x="3077" y="37647"/>
                    <a:pt x="3194" y="37647"/>
                  </a:cubicBezTo>
                  <a:cubicBezTo>
                    <a:pt x="4838" y="37647"/>
                    <a:pt x="6011" y="36381"/>
                    <a:pt x="7039" y="35259"/>
                  </a:cubicBezTo>
                  <a:cubicBezTo>
                    <a:pt x="8140" y="34058"/>
                    <a:pt x="16246" y="27153"/>
                    <a:pt x="16246" y="27153"/>
                  </a:cubicBezTo>
                  <a:cubicBezTo>
                    <a:pt x="16246" y="27153"/>
                    <a:pt x="16780" y="24351"/>
                    <a:pt x="16646" y="22817"/>
                  </a:cubicBezTo>
                  <a:cubicBezTo>
                    <a:pt x="16589" y="22164"/>
                    <a:pt x="15861" y="21976"/>
                    <a:pt x="15043" y="21976"/>
                  </a:cubicBezTo>
                  <a:cubicBezTo>
                    <a:pt x="13941" y="21976"/>
                    <a:pt x="12677" y="22317"/>
                    <a:pt x="12677" y="22317"/>
                  </a:cubicBezTo>
                  <a:lnTo>
                    <a:pt x="6606" y="26186"/>
                  </a:lnTo>
                  <a:cubicBezTo>
                    <a:pt x="6606" y="26186"/>
                    <a:pt x="5805" y="9174"/>
                    <a:pt x="4471" y="5471"/>
                  </a:cubicBezTo>
                  <a:cubicBezTo>
                    <a:pt x="3637" y="3203"/>
                    <a:pt x="2069" y="126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5"/>
            <p:cNvSpPr/>
            <p:nvPr/>
          </p:nvSpPr>
          <p:spPr>
            <a:xfrm>
              <a:off x="3339082" y="3819139"/>
              <a:ext cx="223837" cy="331833"/>
            </a:xfrm>
            <a:custGeom>
              <a:rect b="b" l="l" r="r" t="t"/>
              <a:pathLst>
                <a:path extrusionOk="0" h="6184" w="4171">
                  <a:moveTo>
                    <a:pt x="2160" y="0"/>
                  </a:moveTo>
                  <a:cubicBezTo>
                    <a:pt x="1434" y="0"/>
                    <a:pt x="625" y="377"/>
                    <a:pt x="1" y="1347"/>
                  </a:cubicBezTo>
                  <a:cubicBezTo>
                    <a:pt x="1" y="1347"/>
                    <a:pt x="1302" y="4749"/>
                    <a:pt x="3570" y="6183"/>
                  </a:cubicBezTo>
                  <a:cubicBezTo>
                    <a:pt x="3603" y="4716"/>
                    <a:pt x="3737" y="3281"/>
                    <a:pt x="3970" y="1847"/>
                  </a:cubicBezTo>
                  <a:cubicBezTo>
                    <a:pt x="4171" y="863"/>
                    <a:pt x="3260" y="0"/>
                    <a:pt x="2160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5"/>
            <p:cNvSpPr/>
            <p:nvPr/>
          </p:nvSpPr>
          <p:spPr>
            <a:xfrm>
              <a:off x="1534852" y="2455891"/>
              <a:ext cx="1206604" cy="2896781"/>
            </a:xfrm>
            <a:custGeom>
              <a:rect b="b" l="l" r="r" t="t"/>
              <a:pathLst>
                <a:path extrusionOk="0" h="53984" w="22484">
                  <a:moveTo>
                    <a:pt x="8340" y="0"/>
                  </a:moveTo>
                  <a:lnTo>
                    <a:pt x="1" y="3102"/>
                  </a:lnTo>
                  <a:lnTo>
                    <a:pt x="968" y="52838"/>
                  </a:lnTo>
                  <a:cubicBezTo>
                    <a:pt x="968" y="52838"/>
                    <a:pt x="5622" y="53984"/>
                    <a:pt x="11093" y="53984"/>
                  </a:cubicBezTo>
                  <a:cubicBezTo>
                    <a:pt x="14815" y="53984"/>
                    <a:pt x="18915" y="53453"/>
                    <a:pt x="22183" y="51671"/>
                  </a:cubicBezTo>
                  <a:lnTo>
                    <a:pt x="22483" y="42497"/>
                  </a:lnTo>
                  <a:cubicBezTo>
                    <a:pt x="22483" y="42497"/>
                    <a:pt x="21950" y="20815"/>
                    <a:pt x="21116" y="15211"/>
                  </a:cubicBezTo>
                  <a:cubicBezTo>
                    <a:pt x="20248" y="9640"/>
                    <a:pt x="16946" y="3403"/>
                    <a:pt x="16946" y="3403"/>
                  </a:cubicBezTo>
                  <a:cubicBezTo>
                    <a:pt x="16946" y="3403"/>
                    <a:pt x="13143" y="1034"/>
                    <a:pt x="12009" y="634"/>
                  </a:cubicBezTo>
                  <a:cubicBezTo>
                    <a:pt x="10808" y="300"/>
                    <a:pt x="9574" y="100"/>
                    <a:pt x="8340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5"/>
            <p:cNvSpPr/>
            <p:nvPr/>
          </p:nvSpPr>
          <p:spPr>
            <a:xfrm>
              <a:off x="2329595" y="2457662"/>
              <a:ext cx="553179" cy="3005389"/>
            </a:xfrm>
            <a:custGeom>
              <a:rect b="b" l="l" r="r" t="t"/>
              <a:pathLst>
                <a:path extrusionOk="0" h="56008" w="10308">
                  <a:moveTo>
                    <a:pt x="0" y="1"/>
                  </a:moveTo>
                  <a:lnTo>
                    <a:pt x="867" y="2402"/>
                  </a:lnTo>
                  <a:cubicBezTo>
                    <a:pt x="867" y="2402"/>
                    <a:pt x="6004" y="19414"/>
                    <a:pt x="6371" y="28154"/>
                  </a:cubicBezTo>
                  <a:cubicBezTo>
                    <a:pt x="6738" y="36894"/>
                    <a:pt x="7072" y="56007"/>
                    <a:pt x="7072" y="56007"/>
                  </a:cubicBezTo>
                  <a:lnTo>
                    <a:pt x="9640" y="54606"/>
                  </a:lnTo>
                  <a:cubicBezTo>
                    <a:pt x="9640" y="54606"/>
                    <a:pt x="10074" y="34592"/>
                    <a:pt x="10174" y="28588"/>
                  </a:cubicBezTo>
                  <a:cubicBezTo>
                    <a:pt x="10308" y="22583"/>
                    <a:pt x="9107" y="10008"/>
                    <a:pt x="9107" y="10008"/>
                  </a:cubicBezTo>
                  <a:lnTo>
                    <a:pt x="9007" y="8774"/>
                  </a:lnTo>
                  <a:cubicBezTo>
                    <a:pt x="9007" y="8774"/>
                    <a:pt x="7639" y="4904"/>
                    <a:pt x="5104" y="3403"/>
                  </a:cubicBezTo>
                  <a:cubicBezTo>
                    <a:pt x="2602" y="190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5"/>
            <p:cNvSpPr/>
            <p:nvPr/>
          </p:nvSpPr>
          <p:spPr>
            <a:xfrm>
              <a:off x="2329595" y="2457662"/>
              <a:ext cx="553179" cy="3005389"/>
            </a:xfrm>
            <a:custGeom>
              <a:rect b="b" l="l" r="r" t="t"/>
              <a:pathLst>
                <a:path extrusionOk="0" fill="none" h="56008" w="10308">
                  <a:moveTo>
                    <a:pt x="9107" y="10008"/>
                  </a:moveTo>
                  <a:cubicBezTo>
                    <a:pt x="9107" y="10008"/>
                    <a:pt x="10308" y="22583"/>
                    <a:pt x="10174" y="28588"/>
                  </a:cubicBezTo>
                  <a:cubicBezTo>
                    <a:pt x="10074" y="34592"/>
                    <a:pt x="9640" y="54606"/>
                    <a:pt x="9640" y="54606"/>
                  </a:cubicBezTo>
                  <a:lnTo>
                    <a:pt x="7072" y="56007"/>
                  </a:lnTo>
                  <a:cubicBezTo>
                    <a:pt x="7072" y="56007"/>
                    <a:pt x="6738" y="36894"/>
                    <a:pt x="6371" y="28154"/>
                  </a:cubicBezTo>
                  <a:cubicBezTo>
                    <a:pt x="6004" y="19414"/>
                    <a:pt x="867" y="2402"/>
                    <a:pt x="867" y="2402"/>
                  </a:cubicBezTo>
                  <a:lnTo>
                    <a:pt x="0" y="1"/>
                  </a:lnTo>
                  <a:cubicBezTo>
                    <a:pt x="0" y="1"/>
                    <a:pt x="2602" y="1902"/>
                    <a:pt x="5104" y="3403"/>
                  </a:cubicBezTo>
                  <a:cubicBezTo>
                    <a:pt x="7639" y="4904"/>
                    <a:pt x="9007" y="8774"/>
                    <a:pt x="9007" y="8774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5"/>
            <p:cNvSpPr/>
            <p:nvPr/>
          </p:nvSpPr>
          <p:spPr>
            <a:xfrm>
              <a:off x="2254419" y="2386082"/>
              <a:ext cx="225608" cy="540624"/>
            </a:xfrm>
            <a:custGeom>
              <a:rect b="b" l="l" r="r" t="t"/>
              <a:pathLst>
                <a:path extrusionOk="0" h="10075" w="4204">
                  <a:moveTo>
                    <a:pt x="834" y="0"/>
                  </a:moveTo>
                  <a:lnTo>
                    <a:pt x="0" y="4137"/>
                  </a:lnTo>
                  <a:lnTo>
                    <a:pt x="4203" y="10074"/>
                  </a:lnTo>
                  <a:lnTo>
                    <a:pt x="1935" y="2769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5"/>
            <p:cNvSpPr/>
            <p:nvPr/>
          </p:nvSpPr>
          <p:spPr>
            <a:xfrm>
              <a:off x="1851654" y="1909380"/>
              <a:ext cx="524575" cy="929606"/>
            </a:xfrm>
            <a:custGeom>
              <a:rect b="b" l="l" r="r" t="t"/>
              <a:pathLst>
                <a:path extrusionOk="0" h="17324" w="9775">
                  <a:moveTo>
                    <a:pt x="2705" y="1"/>
                  </a:moveTo>
                  <a:cubicBezTo>
                    <a:pt x="2669" y="1"/>
                    <a:pt x="2635" y="15"/>
                    <a:pt x="2603" y="45"/>
                  </a:cubicBezTo>
                  <a:cubicBezTo>
                    <a:pt x="2603" y="45"/>
                    <a:pt x="201" y="9685"/>
                    <a:pt x="101" y="10085"/>
                  </a:cubicBezTo>
                  <a:cubicBezTo>
                    <a:pt x="1" y="10519"/>
                    <a:pt x="7073" y="17324"/>
                    <a:pt x="7073" y="17324"/>
                  </a:cubicBezTo>
                  <a:lnTo>
                    <a:pt x="9774" y="8984"/>
                  </a:lnTo>
                  <a:cubicBezTo>
                    <a:pt x="9774" y="8984"/>
                    <a:pt x="5438" y="6249"/>
                    <a:pt x="4571" y="3947"/>
                  </a:cubicBezTo>
                  <a:cubicBezTo>
                    <a:pt x="3804" y="1861"/>
                    <a:pt x="3121" y="1"/>
                    <a:pt x="2705" y="1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5"/>
            <p:cNvSpPr/>
            <p:nvPr/>
          </p:nvSpPr>
          <p:spPr>
            <a:xfrm>
              <a:off x="1058735" y="2388979"/>
              <a:ext cx="993554" cy="3158213"/>
            </a:xfrm>
            <a:custGeom>
              <a:rect b="b" l="l" r="r" t="t"/>
              <a:pathLst>
                <a:path extrusionOk="0" h="58856" w="18514">
                  <a:moveTo>
                    <a:pt x="15214" y="0"/>
                  </a:moveTo>
                  <a:cubicBezTo>
                    <a:pt x="13032" y="0"/>
                    <a:pt x="34" y="4809"/>
                    <a:pt x="34" y="5684"/>
                  </a:cubicBezTo>
                  <a:cubicBezTo>
                    <a:pt x="1" y="6618"/>
                    <a:pt x="4104" y="34371"/>
                    <a:pt x="4104" y="35105"/>
                  </a:cubicBezTo>
                  <a:cubicBezTo>
                    <a:pt x="4104" y="35839"/>
                    <a:pt x="2936" y="56754"/>
                    <a:pt x="2936" y="56754"/>
                  </a:cubicBezTo>
                  <a:lnTo>
                    <a:pt x="18180" y="58855"/>
                  </a:lnTo>
                  <a:cubicBezTo>
                    <a:pt x="18180" y="58855"/>
                    <a:pt x="18514" y="25198"/>
                    <a:pt x="18114" y="16625"/>
                  </a:cubicBezTo>
                  <a:cubicBezTo>
                    <a:pt x="17813" y="11021"/>
                    <a:pt x="16879" y="5450"/>
                    <a:pt x="15378" y="13"/>
                  </a:cubicBezTo>
                  <a:cubicBezTo>
                    <a:pt x="15333" y="4"/>
                    <a:pt x="15278" y="0"/>
                    <a:pt x="15214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5"/>
            <p:cNvSpPr/>
            <p:nvPr/>
          </p:nvSpPr>
          <p:spPr>
            <a:xfrm>
              <a:off x="1934021" y="4657445"/>
              <a:ext cx="12558" cy="819871"/>
            </a:xfrm>
            <a:custGeom>
              <a:rect b="b" l="l" r="r" t="t"/>
              <a:pathLst>
                <a:path extrusionOk="0" fill="none" h="15279" w="234">
                  <a:moveTo>
                    <a:pt x="0" y="1"/>
                  </a:moveTo>
                  <a:lnTo>
                    <a:pt x="234" y="15278"/>
                  </a:ln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5"/>
            <p:cNvSpPr/>
            <p:nvPr/>
          </p:nvSpPr>
          <p:spPr>
            <a:xfrm>
              <a:off x="1742512" y="2258965"/>
              <a:ext cx="435008" cy="717863"/>
            </a:xfrm>
            <a:custGeom>
              <a:rect b="b" l="l" r="r" t="t"/>
              <a:pathLst>
                <a:path extrusionOk="0" h="13378" w="8106">
                  <a:moveTo>
                    <a:pt x="2302" y="1"/>
                  </a:moveTo>
                  <a:lnTo>
                    <a:pt x="0" y="2603"/>
                  </a:lnTo>
                  <a:lnTo>
                    <a:pt x="4570" y="13377"/>
                  </a:lnTo>
                  <a:lnTo>
                    <a:pt x="8106" y="6839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5"/>
            <p:cNvSpPr/>
            <p:nvPr/>
          </p:nvSpPr>
          <p:spPr>
            <a:xfrm>
              <a:off x="2105837" y="2625935"/>
              <a:ext cx="123590" cy="213030"/>
            </a:xfrm>
            <a:custGeom>
              <a:rect b="b" l="l" r="r" t="t"/>
              <a:pathLst>
                <a:path extrusionOk="0" h="3970" w="2303">
                  <a:moveTo>
                    <a:pt x="1335" y="0"/>
                  </a:moveTo>
                  <a:lnTo>
                    <a:pt x="1" y="2502"/>
                  </a:lnTo>
                  <a:lnTo>
                    <a:pt x="2302" y="3970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5"/>
            <p:cNvSpPr/>
            <p:nvPr/>
          </p:nvSpPr>
          <p:spPr>
            <a:xfrm>
              <a:off x="1855249" y="1298907"/>
              <a:ext cx="1043677" cy="1190340"/>
            </a:xfrm>
            <a:custGeom>
              <a:rect b="b" l="l" r="r" t="t"/>
              <a:pathLst>
                <a:path extrusionOk="0" h="22183" w="19448">
                  <a:moveTo>
                    <a:pt x="9678" y="1"/>
                  </a:moveTo>
                  <a:cubicBezTo>
                    <a:pt x="8245" y="1"/>
                    <a:pt x="7000" y="268"/>
                    <a:pt x="6238" y="814"/>
                  </a:cubicBezTo>
                  <a:cubicBezTo>
                    <a:pt x="4704" y="1915"/>
                    <a:pt x="6272" y="3950"/>
                    <a:pt x="5571" y="5884"/>
                  </a:cubicBezTo>
                  <a:cubicBezTo>
                    <a:pt x="5263" y="6737"/>
                    <a:pt x="4766" y="6968"/>
                    <a:pt x="4225" y="6968"/>
                  </a:cubicBezTo>
                  <a:cubicBezTo>
                    <a:pt x="3585" y="6968"/>
                    <a:pt x="2883" y="6646"/>
                    <a:pt x="2352" y="6646"/>
                  </a:cubicBezTo>
                  <a:cubicBezTo>
                    <a:pt x="2312" y="6646"/>
                    <a:pt x="2273" y="6648"/>
                    <a:pt x="2235" y="6652"/>
                  </a:cubicBezTo>
                  <a:cubicBezTo>
                    <a:pt x="1268" y="6785"/>
                    <a:pt x="1" y="7886"/>
                    <a:pt x="34" y="10254"/>
                  </a:cubicBezTo>
                  <a:cubicBezTo>
                    <a:pt x="67" y="12622"/>
                    <a:pt x="2002" y="12756"/>
                    <a:pt x="2002" y="12756"/>
                  </a:cubicBezTo>
                  <a:cubicBezTo>
                    <a:pt x="2002" y="12756"/>
                    <a:pt x="1702" y="14924"/>
                    <a:pt x="2602" y="16725"/>
                  </a:cubicBezTo>
                  <a:cubicBezTo>
                    <a:pt x="3503" y="18493"/>
                    <a:pt x="8407" y="21429"/>
                    <a:pt x="10641" y="22096"/>
                  </a:cubicBezTo>
                  <a:cubicBezTo>
                    <a:pt x="10839" y="22154"/>
                    <a:pt x="11034" y="22183"/>
                    <a:pt x="11225" y="22183"/>
                  </a:cubicBezTo>
                  <a:cubicBezTo>
                    <a:pt x="13231" y="22183"/>
                    <a:pt x="14916" y="19031"/>
                    <a:pt x="16712" y="13490"/>
                  </a:cubicBezTo>
                  <a:cubicBezTo>
                    <a:pt x="18681" y="7419"/>
                    <a:pt x="19448" y="4350"/>
                    <a:pt x="19448" y="4350"/>
                  </a:cubicBezTo>
                  <a:lnTo>
                    <a:pt x="19348" y="4050"/>
                  </a:lnTo>
                  <a:cubicBezTo>
                    <a:pt x="17947" y="2615"/>
                    <a:pt x="16212" y="1515"/>
                    <a:pt x="14311" y="814"/>
                  </a:cubicBezTo>
                  <a:cubicBezTo>
                    <a:pt x="12781" y="276"/>
                    <a:pt x="11133" y="1"/>
                    <a:pt x="9678" y="1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5"/>
            <p:cNvSpPr/>
            <p:nvPr/>
          </p:nvSpPr>
          <p:spPr>
            <a:xfrm>
              <a:off x="2490679" y="1847297"/>
              <a:ext cx="196951" cy="243509"/>
            </a:xfrm>
            <a:custGeom>
              <a:rect b="b" l="l" r="r" t="t"/>
              <a:pathLst>
                <a:path extrusionOk="0" fill="none" h="4538" w="3670">
                  <a:moveTo>
                    <a:pt x="3536" y="1"/>
                  </a:moveTo>
                  <a:cubicBezTo>
                    <a:pt x="3536" y="1"/>
                    <a:pt x="3670" y="3603"/>
                    <a:pt x="3369" y="4070"/>
                  </a:cubicBezTo>
                  <a:cubicBezTo>
                    <a:pt x="3103" y="4537"/>
                    <a:pt x="0" y="3470"/>
                    <a:pt x="0" y="3470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5"/>
            <p:cNvSpPr/>
            <p:nvPr/>
          </p:nvSpPr>
          <p:spPr>
            <a:xfrm>
              <a:off x="2329595" y="1994107"/>
              <a:ext cx="264998" cy="184376"/>
            </a:xfrm>
            <a:custGeom>
              <a:rect b="b" l="l" r="r" t="t"/>
              <a:pathLst>
                <a:path extrusionOk="0" fill="none" h="3436" w="4938">
                  <a:moveTo>
                    <a:pt x="4937" y="3436"/>
                  </a:moveTo>
                  <a:cubicBezTo>
                    <a:pt x="3736" y="3336"/>
                    <a:pt x="2635" y="2869"/>
                    <a:pt x="1701" y="2135"/>
                  </a:cubicBezTo>
                  <a:cubicBezTo>
                    <a:pt x="134" y="901"/>
                    <a:pt x="0" y="0"/>
                    <a:pt x="0" y="0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5"/>
            <p:cNvSpPr/>
            <p:nvPr/>
          </p:nvSpPr>
          <p:spPr>
            <a:xfrm>
              <a:off x="2295575" y="1970819"/>
              <a:ext cx="64505" cy="32250"/>
            </a:xfrm>
            <a:custGeom>
              <a:rect b="b" l="l" r="r" t="t"/>
              <a:pathLst>
                <a:path extrusionOk="0" fill="none" h="601" w="1202">
                  <a:moveTo>
                    <a:pt x="1201" y="0"/>
                  </a:moveTo>
                  <a:lnTo>
                    <a:pt x="0" y="601"/>
                  </a:ln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5"/>
            <p:cNvSpPr/>
            <p:nvPr/>
          </p:nvSpPr>
          <p:spPr>
            <a:xfrm>
              <a:off x="2417274" y="1566288"/>
              <a:ext cx="179080" cy="73461"/>
            </a:xfrm>
            <a:custGeom>
              <a:rect b="b" l="l" r="r" t="t"/>
              <a:pathLst>
                <a:path extrusionOk="0" fill="none" h="1369" w="3337">
                  <a:moveTo>
                    <a:pt x="1" y="1368"/>
                  </a:moveTo>
                  <a:cubicBezTo>
                    <a:pt x="1" y="1368"/>
                    <a:pt x="1368" y="1"/>
                    <a:pt x="3336" y="1335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5"/>
            <p:cNvSpPr/>
            <p:nvPr/>
          </p:nvSpPr>
          <p:spPr>
            <a:xfrm>
              <a:off x="2723345" y="1657561"/>
              <a:ext cx="102124" cy="80597"/>
            </a:xfrm>
            <a:custGeom>
              <a:rect b="b" l="l" r="r" t="t"/>
              <a:pathLst>
                <a:path extrusionOk="0" fill="none" h="1502" w="1903">
                  <a:moveTo>
                    <a:pt x="1" y="701"/>
                  </a:moveTo>
                  <a:cubicBezTo>
                    <a:pt x="1" y="701"/>
                    <a:pt x="1468" y="1"/>
                    <a:pt x="1902" y="1502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5"/>
            <p:cNvSpPr/>
            <p:nvPr/>
          </p:nvSpPr>
          <p:spPr>
            <a:xfrm>
              <a:off x="1916099" y="1085830"/>
              <a:ext cx="1086663" cy="716790"/>
            </a:xfrm>
            <a:custGeom>
              <a:rect b="b" l="l" r="r" t="t"/>
              <a:pathLst>
                <a:path extrusionOk="0" h="13358" w="20249">
                  <a:moveTo>
                    <a:pt x="7721" y="1"/>
                  </a:moveTo>
                  <a:cubicBezTo>
                    <a:pt x="4506" y="1"/>
                    <a:pt x="1646" y="1602"/>
                    <a:pt x="501" y="6520"/>
                  </a:cubicBezTo>
                  <a:cubicBezTo>
                    <a:pt x="134" y="8087"/>
                    <a:pt x="1" y="9689"/>
                    <a:pt x="34" y="11323"/>
                  </a:cubicBezTo>
                  <a:cubicBezTo>
                    <a:pt x="242" y="11213"/>
                    <a:pt x="464" y="11161"/>
                    <a:pt x="680" y="11161"/>
                  </a:cubicBezTo>
                  <a:cubicBezTo>
                    <a:pt x="1055" y="11161"/>
                    <a:pt x="1415" y="11315"/>
                    <a:pt x="1669" y="11590"/>
                  </a:cubicBezTo>
                  <a:cubicBezTo>
                    <a:pt x="2336" y="12357"/>
                    <a:pt x="1735" y="13324"/>
                    <a:pt x="2903" y="13358"/>
                  </a:cubicBezTo>
                  <a:cubicBezTo>
                    <a:pt x="4070" y="13358"/>
                    <a:pt x="4304" y="12024"/>
                    <a:pt x="4504" y="11356"/>
                  </a:cubicBezTo>
                  <a:cubicBezTo>
                    <a:pt x="4559" y="11199"/>
                    <a:pt x="4723" y="11149"/>
                    <a:pt x="4945" y="11149"/>
                  </a:cubicBezTo>
                  <a:cubicBezTo>
                    <a:pt x="5321" y="11149"/>
                    <a:pt x="5865" y="11290"/>
                    <a:pt x="6343" y="11290"/>
                  </a:cubicBezTo>
                  <a:cubicBezTo>
                    <a:pt x="6779" y="11290"/>
                    <a:pt x="7160" y="11172"/>
                    <a:pt x="7306" y="10723"/>
                  </a:cubicBezTo>
                  <a:cubicBezTo>
                    <a:pt x="7773" y="9288"/>
                    <a:pt x="5638" y="7454"/>
                    <a:pt x="7206" y="6286"/>
                  </a:cubicBezTo>
                  <a:cubicBezTo>
                    <a:pt x="7510" y="6064"/>
                    <a:pt x="7837" y="5974"/>
                    <a:pt x="8170" y="5974"/>
                  </a:cubicBezTo>
                  <a:cubicBezTo>
                    <a:pt x="9191" y="5974"/>
                    <a:pt x="10280" y="6817"/>
                    <a:pt x="11009" y="7320"/>
                  </a:cubicBezTo>
                  <a:cubicBezTo>
                    <a:pt x="12610" y="8454"/>
                    <a:pt x="14144" y="9555"/>
                    <a:pt x="16012" y="10156"/>
                  </a:cubicBezTo>
                  <a:cubicBezTo>
                    <a:pt x="16776" y="10405"/>
                    <a:pt x="17699" y="10698"/>
                    <a:pt x="18484" y="10698"/>
                  </a:cubicBezTo>
                  <a:cubicBezTo>
                    <a:pt x="19379" y="10698"/>
                    <a:pt x="20093" y="10317"/>
                    <a:pt x="20182" y="9055"/>
                  </a:cubicBezTo>
                  <a:cubicBezTo>
                    <a:pt x="20248" y="8087"/>
                    <a:pt x="20048" y="7087"/>
                    <a:pt x="19648" y="6219"/>
                  </a:cubicBezTo>
                  <a:cubicBezTo>
                    <a:pt x="18881" y="4618"/>
                    <a:pt x="17580" y="3284"/>
                    <a:pt x="15979" y="2483"/>
                  </a:cubicBezTo>
                  <a:cubicBezTo>
                    <a:pt x="13549" y="1199"/>
                    <a:pt x="10503" y="1"/>
                    <a:pt x="7721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5"/>
            <p:cNvSpPr/>
            <p:nvPr/>
          </p:nvSpPr>
          <p:spPr>
            <a:xfrm>
              <a:off x="3358775" y="3447500"/>
              <a:ext cx="209508" cy="323999"/>
            </a:xfrm>
            <a:custGeom>
              <a:rect b="b" l="l" r="r" t="t"/>
              <a:pathLst>
                <a:path extrusionOk="0" h="6038" w="3904">
                  <a:moveTo>
                    <a:pt x="2369" y="0"/>
                  </a:moveTo>
                  <a:cubicBezTo>
                    <a:pt x="2369" y="0"/>
                    <a:pt x="34" y="2469"/>
                    <a:pt x="1" y="3169"/>
                  </a:cubicBezTo>
                  <a:cubicBezTo>
                    <a:pt x="67" y="4136"/>
                    <a:pt x="201" y="5070"/>
                    <a:pt x="401" y="6038"/>
                  </a:cubicBezTo>
                  <a:lnTo>
                    <a:pt x="3903" y="1701"/>
                  </a:lnTo>
                  <a:lnTo>
                    <a:pt x="2369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5"/>
            <p:cNvSpPr/>
            <p:nvPr/>
          </p:nvSpPr>
          <p:spPr>
            <a:xfrm>
              <a:off x="3360546" y="2944505"/>
              <a:ext cx="544270" cy="651593"/>
            </a:xfrm>
            <a:custGeom>
              <a:rect b="b" l="l" r="r" t="t"/>
              <a:pathLst>
                <a:path extrusionOk="0" h="12143" w="10142">
                  <a:moveTo>
                    <a:pt x="6639" y="1"/>
                  </a:moveTo>
                  <a:lnTo>
                    <a:pt x="1" y="11843"/>
                  </a:lnTo>
                  <a:lnTo>
                    <a:pt x="4070" y="12143"/>
                  </a:lnTo>
                  <a:lnTo>
                    <a:pt x="10141" y="1435"/>
                  </a:lnTo>
                  <a:lnTo>
                    <a:pt x="6639" y="1"/>
                  </a:lnTo>
                  <a:close/>
                </a:path>
              </a:pathLst>
            </a:custGeom>
            <a:gradFill>
              <a:gsLst>
                <a:gs pos="0">
                  <a:srgbClr val="D52B1E"/>
                </a:gs>
                <a:gs pos="55000">
                  <a:srgbClr val="005A9C"/>
                </a:gs>
                <a:gs pos="100000">
                  <a:srgbClr val="EFF1F3"/>
                </a:gs>
                <a:gs pos="100000">
                  <a:schemeClr val="accent2"/>
                </a:gs>
              </a:gsLst>
              <a:lin ang="5400700" scaled="0"/>
            </a:gra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5"/>
            <p:cNvSpPr/>
            <p:nvPr/>
          </p:nvSpPr>
          <p:spPr>
            <a:xfrm>
              <a:off x="3713193" y="3113959"/>
              <a:ext cx="125361" cy="360434"/>
            </a:xfrm>
            <a:custGeom>
              <a:rect b="b" l="l" r="r" t="t"/>
              <a:pathLst>
                <a:path extrusionOk="0" h="6717" w="2336">
                  <a:moveTo>
                    <a:pt x="647" y="0"/>
                  </a:moveTo>
                  <a:cubicBezTo>
                    <a:pt x="545" y="0"/>
                    <a:pt x="449" y="63"/>
                    <a:pt x="367" y="212"/>
                  </a:cubicBezTo>
                  <a:cubicBezTo>
                    <a:pt x="0" y="879"/>
                    <a:pt x="567" y="2113"/>
                    <a:pt x="601" y="2347"/>
                  </a:cubicBezTo>
                  <a:cubicBezTo>
                    <a:pt x="601" y="2580"/>
                    <a:pt x="701" y="4015"/>
                    <a:pt x="701" y="4015"/>
                  </a:cubicBezTo>
                  <a:lnTo>
                    <a:pt x="334" y="4949"/>
                  </a:lnTo>
                  <a:lnTo>
                    <a:pt x="934" y="6716"/>
                  </a:lnTo>
                  <a:cubicBezTo>
                    <a:pt x="934" y="6716"/>
                    <a:pt x="2335" y="4848"/>
                    <a:pt x="2335" y="4248"/>
                  </a:cubicBezTo>
                  <a:cubicBezTo>
                    <a:pt x="2269" y="3214"/>
                    <a:pt x="2068" y="2213"/>
                    <a:pt x="1668" y="1246"/>
                  </a:cubicBezTo>
                  <a:cubicBezTo>
                    <a:pt x="1435" y="754"/>
                    <a:pt x="1001" y="0"/>
                    <a:pt x="647" y="0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5"/>
            <p:cNvSpPr/>
            <p:nvPr/>
          </p:nvSpPr>
          <p:spPr>
            <a:xfrm>
              <a:off x="3278233" y="3159300"/>
              <a:ext cx="486956" cy="905781"/>
            </a:xfrm>
            <a:custGeom>
              <a:rect b="b" l="l" r="r" t="t"/>
              <a:pathLst>
                <a:path extrusionOk="0" h="16880" w="9074">
                  <a:moveTo>
                    <a:pt x="4637" y="1"/>
                  </a:moveTo>
                  <a:cubicBezTo>
                    <a:pt x="4137" y="34"/>
                    <a:pt x="4103" y="568"/>
                    <a:pt x="4337" y="1068"/>
                  </a:cubicBezTo>
                  <a:cubicBezTo>
                    <a:pt x="4604" y="1568"/>
                    <a:pt x="6939" y="3970"/>
                    <a:pt x="6939" y="3970"/>
                  </a:cubicBezTo>
                  <a:lnTo>
                    <a:pt x="6972" y="6305"/>
                  </a:lnTo>
                  <a:cubicBezTo>
                    <a:pt x="6972" y="6305"/>
                    <a:pt x="6538" y="5505"/>
                    <a:pt x="6205" y="5004"/>
                  </a:cubicBezTo>
                  <a:cubicBezTo>
                    <a:pt x="5905" y="4537"/>
                    <a:pt x="5404" y="4270"/>
                    <a:pt x="3803" y="3503"/>
                  </a:cubicBezTo>
                  <a:cubicBezTo>
                    <a:pt x="2202" y="2769"/>
                    <a:pt x="2202" y="2436"/>
                    <a:pt x="1802" y="2169"/>
                  </a:cubicBezTo>
                  <a:cubicBezTo>
                    <a:pt x="1603" y="2047"/>
                    <a:pt x="1461" y="1967"/>
                    <a:pt x="1323" y="1967"/>
                  </a:cubicBezTo>
                  <a:cubicBezTo>
                    <a:pt x="1160" y="1967"/>
                    <a:pt x="1003" y="2079"/>
                    <a:pt x="768" y="2369"/>
                  </a:cubicBezTo>
                  <a:cubicBezTo>
                    <a:pt x="334" y="2869"/>
                    <a:pt x="801" y="3136"/>
                    <a:pt x="1268" y="3570"/>
                  </a:cubicBezTo>
                  <a:cubicBezTo>
                    <a:pt x="1735" y="4003"/>
                    <a:pt x="3303" y="5138"/>
                    <a:pt x="3703" y="5605"/>
                  </a:cubicBezTo>
                  <a:cubicBezTo>
                    <a:pt x="4103" y="6038"/>
                    <a:pt x="4804" y="6805"/>
                    <a:pt x="4804" y="6805"/>
                  </a:cubicBezTo>
                  <a:lnTo>
                    <a:pt x="4237" y="6405"/>
                  </a:lnTo>
                  <a:lnTo>
                    <a:pt x="2702" y="5338"/>
                  </a:lnTo>
                  <a:cubicBezTo>
                    <a:pt x="2702" y="5338"/>
                    <a:pt x="1069" y="3704"/>
                    <a:pt x="511" y="3704"/>
                  </a:cubicBezTo>
                  <a:cubicBezTo>
                    <a:pt x="467" y="3704"/>
                    <a:pt x="430" y="3715"/>
                    <a:pt x="401" y="3737"/>
                  </a:cubicBezTo>
                  <a:cubicBezTo>
                    <a:pt x="0" y="4070"/>
                    <a:pt x="3269" y="8840"/>
                    <a:pt x="3269" y="8840"/>
                  </a:cubicBezTo>
                  <a:cubicBezTo>
                    <a:pt x="3269" y="8840"/>
                    <a:pt x="1868" y="10642"/>
                    <a:pt x="1668" y="11109"/>
                  </a:cubicBezTo>
                  <a:cubicBezTo>
                    <a:pt x="1535" y="11509"/>
                    <a:pt x="1435" y="11876"/>
                    <a:pt x="1335" y="12276"/>
                  </a:cubicBezTo>
                  <a:cubicBezTo>
                    <a:pt x="1335" y="12276"/>
                    <a:pt x="868" y="13410"/>
                    <a:pt x="1902" y="15545"/>
                  </a:cubicBezTo>
                  <a:cubicBezTo>
                    <a:pt x="2419" y="16612"/>
                    <a:pt x="2903" y="16879"/>
                    <a:pt x="3257" y="16879"/>
                  </a:cubicBezTo>
                  <a:cubicBezTo>
                    <a:pt x="3611" y="16879"/>
                    <a:pt x="3837" y="16612"/>
                    <a:pt x="3837" y="16612"/>
                  </a:cubicBezTo>
                  <a:lnTo>
                    <a:pt x="5104" y="14144"/>
                  </a:lnTo>
                  <a:cubicBezTo>
                    <a:pt x="5104" y="14144"/>
                    <a:pt x="8673" y="7639"/>
                    <a:pt x="8807" y="7272"/>
                  </a:cubicBezTo>
                  <a:cubicBezTo>
                    <a:pt x="8974" y="6138"/>
                    <a:pt x="9040" y="4971"/>
                    <a:pt x="9074" y="3803"/>
                  </a:cubicBezTo>
                  <a:cubicBezTo>
                    <a:pt x="9040" y="3403"/>
                    <a:pt x="8306" y="2402"/>
                    <a:pt x="7839" y="2035"/>
                  </a:cubicBezTo>
                  <a:cubicBezTo>
                    <a:pt x="7406" y="1668"/>
                    <a:pt x="5171" y="1"/>
                    <a:pt x="4637" y="1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5"/>
            <p:cNvSpPr/>
            <p:nvPr/>
          </p:nvSpPr>
          <p:spPr>
            <a:xfrm>
              <a:off x="2922956" y="3571022"/>
              <a:ext cx="211977" cy="139033"/>
            </a:xfrm>
            <a:custGeom>
              <a:rect b="b" l="l" r="r" t="t"/>
              <a:pathLst>
                <a:path extrusionOk="0" h="2591" w="3950">
                  <a:moveTo>
                    <a:pt x="2702" y="0"/>
                  </a:moveTo>
                  <a:cubicBezTo>
                    <a:pt x="2471" y="0"/>
                    <a:pt x="2221" y="53"/>
                    <a:pt x="1985" y="167"/>
                  </a:cubicBezTo>
                  <a:cubicBezTo>
                    <a:pt x="1351" y="433"/>
                    <a:pt x="717" y="600"/>
                    <a:pt x="83" y="700"/>
                  </a:cubicBezTo>
                  <a:cubicBezTo>
                    <a:pt x="83" y="700"/>
                    <a:pt x="0" y="2590"/>
                    <a:pt x="1076" y="2590"/>
                  </a:cubicBezTo>
                  <a:cubicBezTo>
                    <a:pt x="1179" y="2590"/>
                    <a:pt x="1293" y="2573"/>
                    <a:pt x="1418" y="2535"/>
                  </a:cubicBezTo>
                  <a:cubicBezTo>
                    <a:pt x="2852" y="2135"/>
                    <a:pt x="2485" y="2168"/>
                    <a:pt x="3319" y="1234"/>
                  </a:cubicBezTo>
                  <a:cubicBezTo>
                    <a:pt x="3949" y="503"/>
                    <a:pt x="3417" y="0"/>
                    <a:pt x="2702" y="0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5"/>
            <p:cNvSpPr/>
            <p:nvPr/>
          </p:nvSpPr>
          <p:spPr>
            <a:xfrm>
              <a:off x="2317039" y="3379246"/>
              <a:ext cx="882575" cy="603729"/>
            </a:xfrm>
            <a:custGeom>
              <a:rect b="b" l="l" r="r" t="t"/>
              <a:pathLst>
                <a:path extrusionOk="0" h="11251" w="16446">
                  <a:moveTo>
                    <a:pt x="13466" y="0"/>
                  </a:moveTo>
                  <a:cubicBezTo>
                    <a:pt x="11581" y="0"/>
                    <a:pt x="9619" y="196"/>
                    <a:pt x="8273" y="1205"/>
                  </a:cubicBezTo>
                  <a:cubicBezTo>
                    <a:pt x="7106" y="2173"/>
                    <a:pt x="6038" y="3274"/>
                    <a:pt x="5071" y="4441"/>
                  </a:cubicBezTo>
                  <a:lnTo>
                    <a:pt x="1835" y="7176"/>
                  </a:lnTo>
                  <a:lnTo>
                    <a:pt x="1" y="7477"/>
                  </a:lnTo>
                  <a:lnTo>
                    <a:pt x="568" y="11179"/>
                  </a:lnTo>
                  <a:lnTo>
                    <a:pt x="2603" y="10879"/>
                  </a:lnTo>
                  <a:cubicBezTo>
                    <a:pt x="2603" y="10879"/>
                    <a:pt x="3849" y="11251"/>
                    <a:pt x="5120" y="11251"/>
                  </a:cubicBezTo>
                  <a:cubicBezTo>
                    <a:pt x="5419" y="11251"/>
                    <a:pt x="5719" y="11230"/>
                    <a:pt x="6005" y="11179"/>
                  </a:cubicBezTo>
                  <a:cubicBezTo>
                    <a:pt x="7539" y="10912"/>
                    <a:pt x="8273" y="9178"/>
                    <a:pt x="8273" y="9178"/>
                  </a:cubicBezTo>
                  <a:cubicBezTo>
                    <a:pt x="8273" y="9178"/>
                    <a:pt x="8698" y="10813"/>
                    <a:pt x="9516" y="10813"/>
                  </a:cubicBezTo>
                  <a:cubicBezTo>
                    <a:pt x="9524" y="10813"/>
                    <a:pt x="9533" y="10813"/>
                    <a:pt x="9541" y="10812"/>
                  </a:cubicBezTo>
                  <a:cubicBezTo>
                    <a:pt x="10408" y="10746"/>
                    <a:pt x="12643" y="8411"/>
                    <a:pt x="12643" y="8411"/>
                  </a:cubicBezTo>
                  <a:lnTo>
                    <a:pt x="12710" y="6109"/>
                  </a:lnTo>
                  <a:cubicBezTo>
                    <a:pt x="12743" y="5275"/>
                    <a:pt x="12176" y="4508"/>
                    <a:pt x="11375" y="4274"/>
                  </a:cubicBezTo>
                  <a:lnTo>
                    <a:pt x="9274" y="3674"/>
                  </a:lnTo>
                  <a:cubicBezTo>
                    <a:pt x="10075" y="3073"/>
                    <a:pt x="10875" y="2540"/>
                    <a:pt x="11742" y="2006"/>
                  </a:cubicBezTo>
                  <a:cubicBezTo>
                    <a:pt x="12243" y="1806"/>
                    <a:pt x="14444" y="2006"/>
                    <a:pt x="15445" y="1639"/>
                  </a:cubicBezTo>
                  <a:cubicBezTo>
                    <a:pt x="16446" y="1239"/>
                    <a:pt x="16045" y="71"/>
                    <a:pt x="13977" y="5"/>
                  </a:cubicBezTo>
                  <a:cubicBezTo>
                    <a:pt x="13808" y="2"/>
                    <a:pt x="13637" y="0"/>
                    <a:pt x="13466" y="0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5"/>
            <p:cNvSpPr/>
            <p:nvPr/>
          </p:nvSpPr>
          <p:spPr>
            <a:xfrm>
              <a:off x="2728711" y="3705222"/>
              <a:ext cx="155789" cy="218450"/>
            </a:xfrm>
            <a:custGeom>
              <a:rect b="b" l="l" r="r" t="t"/>
              <a:pathLst>
                <a:path extrusionOk="0" fill="none" h="4071" w="2903">
                  <a:moveTo>
                    <a:pt x="1" y="401"/>
                  </a:moveTo>
                  <a:cubicBezTo>
                    <a:pt x="1" y="401"/>
                    <a:pt x="635" y="1"/>
                    <a:pt x="1435" y="834"/>
                  </a:cubicBezTo>
                  <a:cubicBezTo>
                    <a:pt x="2269" y="1668"/>
                    <a:pt x="2903" y="4070"/>
                    <a:pt x="2903" y="4070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5"/>
            <p:cNvSpPr/>
            <p:nvPr/>
          </p:nvSpPr>
          <p:spPr>
            <a:xfrm>
              <a:off x="2793155" y="3640778"/>
              <a:ext cx="155789" cy="211259"/>
            </a:xfrm>
            <a:custGeom>
              <a:rect b="b" l="l" r="r" t="t"/>
              <a:pathLst>
                <a:path extrusionOk="0" fill="none" h="3937" w="2903">
                  <a:moveTo>
                    <a:pt x="1" y="1"/>
                  </a:moveTo>
                  <a:cubicBezTo>
                    <a:pt x="1" y="1"/>
                    <a:pt x="1935" y="268"/>
                    <a:pt x="2336" y="1035"/>
                  </a:cubicBezTo>
                  <a:cubicBezTo>
                    <a:pt x="2769" y="1769"/>
                    <a:pt x="2903" y="3937"/>
                    <a:pt x="2903" y="3937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5"/>
            <p:cNvSpPr/>
            <p:nvPr/>
          </p:nvSpPr>
          <p:spPr>
            <a:xfrm>
              <a:off x="804552" y="2627706"/>
              <a:ext cx="1632650" cy="2103257"/>
            </a:xfrm>
            <a:custGeom>
              <a:rect b="b" l="l" r="r" t="t"/>
              <a:pathLst>
                <a:path extrusionOk="0" fill="none" h="39196" w="30423">
                  <a:moveTo>
                    <a:pt x="6606" y="1"/>
                  </a:moveTo>
                  <a:cubicBezTo>
                    <a:pt x="6606" y="1"/>
                    <a:pt x="2169" y="1268"/>
                    <a:pt x="1969" y="2803"/>
                  </a:cubicBezTo>
                  <a:cubicBezTo>
                    <a:pt x="1769" y="4304"/>
                    <a:pt x="635" y="31857"/>
                    <a:pt x="435" y="33725"/>
                  </a:cubicBezTo>
                  <a:cubicBezTo>
                    <a:pt x="201" y="35593"/>
                    <a:pt x="1" y="37094"/>
                    <a:pt x="1002" y="38128"/>
                  </a:cubicBezTo>
                  <a:cubicBezTo>
                    <a:pt x="2036" y="39195"/>
                    <a:pt x="30423" y="27287"/>
                    <a:pt x="30423" y="27287"/>
                  </a:cubicBezTo>
                  <a:lnTo>
                    <a:pt x="30056" y="21182"/>
                  </a:lnTo>
                  <a:lnTo>
                    <a:pt x="11576" y="24685"/>
                  </a:lnTo>
                  <a:lnTo>
                    <a:pt x="12543" y="14277"/>
                  </a:ln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5"/>
            <p:cNvSpPr/>
            <p:nvPr/>
          </p:nvSpPr>
          <p:spPr>
            <a:xfrm>
              <a:off x="1094526" y="3952212"/>
              <a:ext cx="331220" cy="234548"/>
            </a:xfrm>
            <a:custGeom>
              <a:rect b="b" l="l" r="r" t="t"/>
              <a:pathLst>
                <a:path extrusionOk="0" fill="none" h="4371" w="6172">
                  <a:moveTo>
                    <a:pt x="6172" y="1"/>
                  </a:moveTo>
                  <a:cubicBezTo>
                    <a:pt x="6172" y="1"/>
                    <a:pt x="2269" y="901"/>
                    <a:pt x="1" y="4371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uctures base template">
  <a:themeElements>
    <a:clrScheme name="Simple Light">
      <a:dk1>
        <a:srgbClr val="191919"/>
      </a:dk1>
      <a:lt1>
        <a:srgbClr val="FFFFFF"/>
      </a:lt1>
      <a:dk2>
        <a:srgbClr val="D0E1A3"/>
      </a:dk2>
      <a:lt2>
        <a:srgbClr val="53C3EC"/>
      </a:lt2>
      <a:accent1>
        <a:srgbClr val="5C9CD5"/>
      </a:accent1>
      <a:accent2>
        <a:srgbClr val="6E66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