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804" y="-32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6CC1-CE6E-4F6E-83C0-979FC649E75B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37F4B-DDE7-4B94-B58F-CB67A6C75A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6523" y="1981200"/>
            <a:ext cx="6172200" cy="264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28700" y="4812453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880533"/>
            <a:ext cx="5314950" cy="264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150" y="3622358"/>
            <a:ext cx="5314950" cy="2180695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3600" y="9268531"/>
            <a:ext cx="571500" cy="52740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6172200" cy="1651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217385"/>
            <a:ext cx="303133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412068"/>
            <a:ext cx="303014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412068"/>
            <a:ext cx="303133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201334"/>
            <a:ext cx="2256235" cy="6647569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80533"/>
            <a:ext cx="4114800" cy="7544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2646186"/>
            <a:ext cx="4114800" cy="572346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685359"/>
            <a:ext cx="4114800" cy="7660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802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42900" y="9268531"/>
            <a:ext cx="1600200" cy="52740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43150" y="9268531"/>
            <a:ext cx="2171700" cy="52740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943600" y="9268531"/>
            <a:ext cx="571500" cy="52740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232" y="533400"/>
            <a:ext cx="526297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TruText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Ledger </a:t>
            </a:r>
          </a:p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User Manual</a:t>
            </a:r>
          </a:p>
          <a:p>
            <a:pPr algn="ctr"/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404866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Leardo</a:t>
            </a:r>
            <a:r>
              <a:rPr lang="en-GB" dirty="0"/>
              <a:t> </a:t>
            </a:r>
            <a:r>
              <a:rPr lang="en-GB" dirty="0" smtClean="0"/>
              <a:t>Taylor MCSD Programming 1 Formative 2</a:t>
            </a:r>
            <a:endParaRPr lang="en-US" dirty="0"/>
          </a:p>
        </p:txBody>
      </p:sp>
      <p:pic>
        <p:nvPicPr>
          <p:cNvPr id="3074" name="Picture 2" descr="C:\Users\Leardo Taylor\Desktop\MCSD Programming\Projects\Leardo Taylor MCSD CSharp Formative 2 Assessment (Programming 1)\Screenshots\LOGO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5" y="2819400"/>
            <a:ext cx="568181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ardo Taylor\Desktop\MCSD Programming\Projects\Leardo Taylor MCSD CSharp Formative 2 Assessment (Programming 1)\Screenshots\TTL 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0200"/>
            <a:ext cx="5362574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425" y="228600"/>
            <a:ext cx="5314950" cy="9144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Login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6019800"/>
            <a:ext cx="5314950" cy="2180695"/>
          </a:xfrm>
        </p:spPr>
        <p:txBody>
          <a:bodyPr>
            <a:noAutofit/>
          </a:bodyPr>
          <a:lstStyle/>
          <a:p>
            <a:r>
              <a:rPr lang="en-GB" sz="4000" dirty="0" smtClean="0"/>
              <a:t>Here you will log in by filling in your account details and pressing log in.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43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ardo Taylor\Desktop\MCSD Programming\Projects\Leardo Taylor MCSD CSharp Formative 2 Assessment (Programming 1)\Screenshots\TTL 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4" y="1917805"/>
            <a:ext cx="5543614" cy="335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0896" y="457200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/>
                </a:solidFill>
                <a:effectLst/>
                <a:latin typeface="+mj-lt"/>
              </a:rPr>
              <a:t>Viewer Page</a:t>
            </a:r>
            <a:endParaRPr lang="en-US" sz="5400" b="1" cap="none" spc="0" dirty="0">
              <a:ln w="50800"/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094" y="1548473"/>
            <a:ext cx="554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Administrator User View</a:t>
            </a:r>
            <a:endParaRPr lang="en-US" dirty="0"/>
          </a:p>
        </p:txBody>
      </p:sp>
      <p:pic>
        <p:nvPicPr>
          <p:cNvPr id="2051" name="Picture 3" descr="C:\Users\Leardo Taylor\Desktop\MCSD Programming\Projects\Leardo Taylor MCSD CSharp Formative 2 Assessment (Programming 1)\Screenshots\Viewer Normal 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4" y="6019800"/>
            <a:ext cx="554361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094" y="5650468"/>
            <a:ext cx="554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Normal </a:t>
            </a:r>
            <a:r>
              <a:rPr lang="en-GB" dirty="0"/>
              <a:t>U</a:t>
            </a:r>
            <a:r>
              <a:rPr lang="en-GB" dirty="0" smtClean="0"/>
              <a:t>ser View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1284" y="4065181"/>
            <a:ext cx="0" cy="3048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4330995"/>
            <a:ext cx="1141228" cy="7694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Table viewer: Allows you to view contents in database.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9595" y="3048000"/>
            <a:ext cx="838200" cy="12652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8456" y="4313274"/>
            <a:ext cx="1375144" cy="9387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Filter buttons: Let you filter what </a:t>
            </a:r>
          </a:p>
          <a:p>
            <a:r>
              <a:rPr lang="en-GB" sz="1100" dirty="0" smtClean="0">
                <a:solidFill>
                  <a:schemeClr val="bg1"/>
                </a:solidFill>
              </a:rPr>
              <a:t>Information is displayed or what</a:t>
            </a:r>
          </a:p>
          <a:p>
            <a:r>
              <a:rPr lang="en-GB" sz="1100" dirty="0" err="1" smtClean="0">
                <a:solidFill>
                  <a:schemeClr val="bg1"/>
                </a:solidFill>
              </a:rPr>
              <a:t>Talbe</a:t>
            </a:r>
            <a:r>
              <a:rPr lang="en-GB" sz="1100" dirty="0" smtClean="0">
                <a:solidFill>
                  <a:schemeClr val="bg1"/>
                </a:solidFill>
              </a:rPr>
              <a:t> is chosen.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507" y="2819400"/>
            <a:ext cx="841744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8372" y="4313273"/>
            <a:ext cx="1410726" cy="9387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Refresh Button: Refreshes table viewer to show changes to the database.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2133600"/>
            <a:ext cx="4419600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3" idx="0"/>
          </p:cNvCxnSpPr>
          <p:nvPr/>
        </p:nvCxnSpPr>
        <p:spPr>
          <a:xfrm flipH="1" flipV="1">
            <a:off x="1587795" y="2933700"/>
            <a:ext cx="2395940" cy="13795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2507" y="2514600"/>
            <a:ext cx="841744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9098" y="4330995"/>
            <a:ext cx="1406902" cy="7694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Edit Button: allows you to manipulate data in the database.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7" idx="3"/>
          </p:cNvCxnSpPr>
          <p:nvPr/>
        </p:nvCxnSpPr>
        <p:spPr>
          <a:xfrm>
            <a:off x="1584251" y="2667000"/>
            <a:ext cx="3808298" cy="16462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2507" y="2133600"/>
            <a:ext cx="841744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6709" y="3408042"/>
            <a:ext cx="1295400" cy="43088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Logout Button: Lets you log out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1" idx="3"/>
          </p:cNvCxnSpPr>
          <p:nvPr/>
        </p:nvCxnSpPr>
        <p:spPr>
          <a:xfrm>
            <a:off x="1584251" y="2286000"/>
            <a:ext cx="3262458" cy="1122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 flipH="1">
            <a:off x="1587796" y="2362200"/>
            <a:ext cx="2298404" cy="19510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8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1" y="228600"/>
            <a:ext cx="6172200" cy="75513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Editor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Leardo Taylor\Desktop\MCSD Programming\Projects\Leardo Taylor MCSD CSharp Formative 2 Assessment (Programming 1)\Screenshots\Editor delete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60" y="5320446"/>
            <a:ext cx="252563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eardo Taylor\Desktop\MCSD Programming\Projects\Leardo Taylor MCSD CSharp Formative 2 Assessment (Programming 1)\Screenshots\Editor Insert S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60" y="1526489"/>
            <a:ext cx="249115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eardo Taylor\Desktop\MCSD Programming\Projects\Leardo Taylor MCSD CSharp Formative 2 Assessment (Programming 1)\Screenshots\Editor Select St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0" y="1512332"/>
            <a:ext cx="2525632" cy="17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eardo Taylor\Desktop\MCSD Programming\Projects\Leardo Taylor MCSD CSharp Formative 2 Assessment (Programming 1)\Screenshots\Editor Update P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29" y="5320446"/>
            <a:ext cx="2491154" cy="17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8747" y="11430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Default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35" y="11430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Insert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765" y="495111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Update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1775" y="495111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Delete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050" y="3287292"/>
            <a:ext cx="2525632" cy="1477328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view opens up when edit button is pressed and does not allow input until a mode is selected.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4860" y="3259218"/>
            <a:ext cx="2491154" cy="1754326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view allows the user to insert new data to the database. The top input is the primary key of all table.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030" y="7073046"/>
            <a:ext cx="2491154" cy="1477328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update view which has a lot of combo boxes and </a:t>
            </a:r>
            <a:r>
              <a:rPr lang="en-GB" dirty="0"/>
              <a:t>o</a:t>
            </a:r>
            <a:r>
              <a:rPr lang="en-GB" dirty="0" smtClean="0"/>
              <a:t>nly allows you to edit over existing data.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4861" y="7073046"/>
            <a:ext cx="2525632" cy="1477328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delete view and allows you to delete items in the database accordingly to their Primary key.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029" y="8534262"/>
            <a:ext cx="5170463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save button completes the selected mode and you must cancel after an operation is completed or  if you don’t want to complete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217</Words>
  <Application>Microsoft Office PowerPoint</Application>
  <PresentationFormat>A4 Paper (210x297 mm)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PowerPoint Presentation</vt:lpstr>
      <vt:lpstr>Login Page</vt:lpstr>
      <vt:lpstr>PowerPoint Presentation</vt:lpstr>
      <vt:lpstr>Editor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Leardo Taylor</dc:creator>
  <cp:lastModifiedBy>Leardo Taylor</cp:lastModifiedBy>
  <cp:revision>8</cp:revision>
  <dcterms:created xsi:type="dcterms:W3CDTF">2006-08-16T00:00:00Z</dcterms:created>
  <dcterms:modified xsi:type="dcterms:W3CDTF">2018-05-16T19:54:50Z</dcterms:modified>
</cp:coreProperties>
</file>