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55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6523" y="1828800"/>
            <a:ext cx="6172200" cy="24384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028700" y="4442264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150" y="812800"/>
            <a:ext cx="5314950" cy="24384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0150" y="3343715"/>
            <a:ext cx="5314950" cy="2012949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43600" y="8555568"/>
            <a:ext cx="571500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6172200" cy="1524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1001183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83769" y="2046817"/>
            <a:ext cx="3031331" cy="1001183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3149601"/>
            <a:ext cx="3030141" cy="50186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9601"/>
            <a:ext cx="3031331" cy="50186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42900" y="2032001"/>
            <a:ext cx="2256235" cy="6136217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12800"/>
            <a:ext cx="4114800" cy="696384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71600" y="2442633"/>
            <a:ext cx="4114800" cy="52832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1555716"/>
            <a:ext cx="4114800" cy="707136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42900" y="2133600"/>
            <a:ext cx="6172200" cy="62788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342900" y="8555568"/>
            <a:ext cx="1600200" cy="486833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343150" y="8555568"/>
            <a:ext cx="2171700" cy="486833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943600" y="8555568"/>
            <a:ext cx="571500" cy="486833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Manual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CTU </a:t>
            </a:r>
            <a:r>
              <a:rPr lang="en-US" dirty="0" err="1" smtClean="0"/>
              <a:t>Minimap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7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eardo Taylor\Desktop\Leardo_Taylor_PRG512F1PT1\Phase1&amp;2\Phas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2" y="129072"/>
            <a:ext cx="6501128" cy="901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71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eardo Taylor\Desktop\Leardo_Taylor_PRG512F1PT1\Phase1&amp;2\Neut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0"/>
            <a:ext cx="4819651" cy="634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2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eardo Taylor\Desktop\Leardo_Taylor_PRG512F1PT1\Phase1&amp;2\PressBe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40" y="152400"/>
            <a:ext cx="6535366" cy="878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10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eardo Taylor\Desktop\Leardo_Taylor_PRG512F1PT1\Phase1&amp;2\ChooseCamp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74" y="228600"/>
            <a:ext cx="6774238" cy="861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49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Leardo Taylor\Desktop\Leardo_Taylor_PRG512F1PT1\Phase1&amp;2\ChooseCour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657"/>
            <a:ext cx="6917064" cy="876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05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eardo Taylor\Desktop\Leardo_Taylor_PRG512F1PT1\Phase1&amp;2\Toggle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6497197" cy="868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43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</TotalTime>
  <Words>4</Words>
  <Application>Microsoft Office PowerPoint</Application>
  <PresentationFormat>On-screen Show (4:3)</PresentationFormat>
  <Paragraphs>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User Manual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Manual</dc:title>
  <dc:creator>Leardo Taylor</dc:creator>
  <cp:lastModifiedBy>Leardo Taylor</cp:lastModifiedBy>
  <cp:revision>2</cp:revision>
  <dcterms:created xsi:type="dcterms:W3CDTF">2006-08-16T00:00:00Z</dcterms:created>
  <dcterms:modified xsi:type="dcterms:W3CDTF">2018-09-07T21:52:12Z</dcterms:modified>
</cp:coreProperties>
</file>