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442" y="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FF2E-8DA8-45B3-6DA3-D3A5419F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46DDEE-CB80-352D-DDD5-69E62459C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6FD2-926F-5888-4ED0-EE8C475C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2354-A913-D6C2-D4E3-9443CC9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5F147-5FB5-0E5A-209F-6C15932B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01DE8-BA1B-8F8F-3B10-D6A0C81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E4EF9-A69C-7BB9-FC25-CDC86109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AADF3-D09C-76A0-BD53-D9A177A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A6A26-F101-0202-1621-5A5D99F5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11C0C-A971-99C1-D014-E8A72D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DD5234-E085-04A2-6E51-006AE93D2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10538-3CDC-8165-38A4-719D646A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5471E-A9E0-F3FA-D6F2-E1F562DE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CB88-10E1-2D0E-8937-0000E2C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0544D-1BB1-D4D6-A1C9-E92A948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1C8C-3E90-D7E7-90DA-25FEE0CA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ABA1-3B96-1197-3FCD-87CDD00E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F4E09-EF26-FB29-9D88-ECFC4A73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43E77-03E3-2E4F-BA3C-334D4DD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4FDEA-49E2-AC85-DE97-E05F871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633E-CB17-8DB9-6D15-D0413633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4C080-B0DA-CF68-6749-44DF6DAD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CAB2C-F577-9940-4878-4A41E95E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97651-FA12-5CE0-3D9E-0A082715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52878-E267-4054-8167-15D0D369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6462-AC5A-4661-5C4A-E3435D1A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AEFE8-4AFF-E1E6-4BE3-8B4F408A7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F8356-5EEE-5276-15D0-DAF6A0D62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EDEC1-7FC0-25CA-876B-0F9B8F0D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BA2A0-C874-6108-D0FE-B848B4F8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0047E-4AEC-CA80-26FD-8FCC1FE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4E5B4-AD03-7918-0C95-3E19B5D5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CE1CF-20AB-804B-FCC8-EEEBFC5F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A7314-6D89-75C1-4302-8577F0B6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94BD7-B0E7-FA34-CACD-A2349C865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B4053-0F68-CCBC-80DF-B631EF51F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AADFB8-CD8E-6184-C9BE-CE03821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F52AF-C740-8197-A5F1-BC0F74CB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0E067-8219-C67C-DFFF-118F10BD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1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F5921-6648-7572-8520-A284726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488E92-6AB4-F487-384C-04B09139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09850-B4FC-78E8-B830-C6387C1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70935-88FB-D678-3C1B-0250D104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84AA7-0FCF-8134-BA3A-D3E1671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1DE5F8-141A-213B-C385-796477FD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2AE8E-ABB6-E5E9-7453-B6756C9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6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9D49-2778-E26F-BF8B-9B5EC284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61ABA-E594-CEAA-A5A2-6CA4621B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F7835-F670-9FB5-1E18-5D6739C3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4C64E-BBAE-0345-4599-AD81EBAC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F3F53-D2E7-F61A-AFDA-87531E9F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D7B70-614C-EDF5-EFA9-2F6C9BA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84143-1061-7452-0B8B-BE20473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D570B-9FE7-A6E4-E87F-134DBCE4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9994E-B4AE-657E-B3C4-5273473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BA636-3BDB-0E3C-8920-F95FA4E9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0BD10-8BDA-1DAC-5BF3-C91EE69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60B51-23F0-0FB7-4885-4A6F5FD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DB321D-1C37-1A18-733A-1DF0175F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BE1EB-4D8B-AFAB-532C-15144CD2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10D83-F6B6-15D4-505D-ADACAF8E2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A8AC-6EA7-4AAB-B64F-4F9AAD831E43}" type="datetimeFigureOut">
              <a:rPr lang="zh-CN" altLang="en-US" smtClean="0"/>
              <a:t>2024-01-04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6F4C-D200-E594-C421-90FFA1C7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73918-E5A7-5690-DEC5-B5C2A79F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F1D2-5ADA-4E73-94A7-594E7369A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5693BA-DEC7-7936-F808-B0A67B1B5AEE}"/>
              </a:ext>
            </a:extLst>
          </p:cNvPr>
          <p:cNvGrpSpPr/>
          <p:nvPr/>
        </p:nvGrpSpPr>
        <p:grpSpPr>
          <a:xfrm>
            <a:off x="285451" y="-4389129"/>
            <a:ext cx="11498598" cy="26060444"/>
            <a:chOff x="285451" y="-4389129"/>
            <a:chExt cx="11498598" cy="260604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AF74A6B-DCB7-88B4-C663-7B5804C7B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-4389128"/>
              <a:ext cx="5852172" cy="43891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3CFCBD-D963-7B8D-6F08-EE1570580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-4389129"/>
              <a:ext cx="5852172" cy="438912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B1BC6F-FA36-7549-021D-D3F10513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-68580"/>
              <a:ext cx="5852172" cy="438912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E301BE8-5018-C585-C5AE-7E9575CC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-137163"/>
              <a:ext cx="5852172" cy="438912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9D5E5B6-0CBF-F111-78E7-4A9C6F85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4114801"/>
              <a:ext cx="5852172" cy="438912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7709F0B-2D35-1F50-3666-EC43CBAE0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4114802"/>
              <a:ext cx="5852172" cy="438912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DE4CAB2-B0B3-0B16-91AD-F12A3A7D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8503930"/>
              <a:ext cx="5852172" cy="438912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C32019E-F0A4-4DC2-E852-7A77DA883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8503929"/>
              <a:ext cx="5852172" cy="438912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8812FCA-A7CA-5F81-154F-AB921D9B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12893058"/>
              <a:ext cx="5852172" cy="438912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44789EF-723D-EA46-8485-66DE79855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12893057"/>
              <a:ext cx="5852172" cy="438912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8EC312A-B5DB-6F2B-F40B-3BE765E41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1" y="17282186"/>
              <a:ext cx="5852172" cy="438912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9DF8249-6040-56AD-06FA-44319F8EE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77" y="1728218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9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F74A6B-DCB7-88B4-C663-7B5804C7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-4389128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CFCBD-D963-7B8D-6F08-EE157058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-4389129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B1BC6F-FA36-7549-021D-D3F105138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-68580"/>
            <a:ext cx="5852172" cy="4389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301BE8-5018-C585-C5AE-7E9575CC8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-137163"/>
            <a:ext cx="5852172" cy="4389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D5E5B6-0CBF-F111-78E7-4A9C6F854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4114801"/>
            <a:ext cx="5852172" cy="4389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709F0B-2D35-1F50-3666-EC43CBAE0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114802"/>
            <a:ext cx="5852172" cy="43891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E4CAB2-B0B3-0B16-91AD-F12A3A7D3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8503930"/>
            <a:ext cx="5852172" cy="43891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32019E-F0A4-4DC2-E852-7A77DA8832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8503929"/>
            <a:ext cx="5852172" cy="43891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8812FCA-A7CA-5F81-154F-AB921D9B4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12893058"/>
            <a:ext cx="5852172" cy="43891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44789EF-723D-EA46-8485-66DE7985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12893057"/>
            <a:ext cx="5852172" cy="438912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8EC312A-B5DB-6F2B-F40B-3BE765E414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" y="17282186"/>
            <a:ext cx="5852172" cy="438912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9DF8249-6040-56AD-06FA-44319F8EE2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172821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文龙</dc:creator>
  <cp:lastModifiedBy>刘 文龙</cp:lastModifiedBy>
  <cp:revision>1</cp:revision>
  <dcterms:created xsi:type="dcterms:W3CDTF">2024-01-04T14:39:56Z</dcterms:created>
  <dcterms:modified xsi:type="dcterms:W3CDTF">2024-01-04T17:39:16Z</dcterms:modified>
</cp:coreProperties>
</file>