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3DD5B-62F9-D47A-B292-D7974F8B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BC22E-5F01-E669-BA35-2D9088ABC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637A7-18DD-7E19-9FE4-D5178925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E4C6B-CA89-EC82-5415-C0C4F5D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740C5-687C-9D4D-1777-F062FB54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2D68-002B-D22E-9533-BE38D04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6D37D-9BA0-DC97-C938-B00A4D87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CE8CE-FFEC-9FA7-6D22-5C4D7650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8657-8045-6623-024F-4B136329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C3F97-527E-71C4-7710-1AFB96D7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8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C168F-7A07-8364-CFB3-0E72086EF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5AF50-2B6F-CA89-81C2-27E982E5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38495-EC8C-45D9-22EE-C66E4385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3BCDA-247B-9A78-E67E-B8691F27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E3678-94C4-285C-CD8A-FE467B3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7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F648-ACFF-3B9B-E9B2-7BDF6DA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9369A-9B4B-ECDF-A7DC-8D8370BA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D475-AC06-4019-285A-26754358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D3DA5-7FC4-80AD-B958-F05A94A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926DA-ED49-0A92-82EC-C29FF02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96A5A-093E-5A67-D1A6-B4D0D719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51370-A492-EF6B-A70C-58220872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368AA-A192-DF6F-FBDC-90DC7953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DCD3E-18CC-6533-2431-6CF871F5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0B2DC-27C5-86D1-2392-1C01BDF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22FD-7A8D-ED53-F1DA-75DC63B1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1BE9C-A22C-DC9B-404F-772DD734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72BF8-67B1-A58F-DEDD-D3C77C6E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9B0EA-82C3-F9D6-43A3-380BB9C3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28F8F-22C2-F3EF-BC72-1830DD30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4B44A-9A6B-E87E-B432-166861CE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953AF-C0EE-BA82-4D80-D3989A2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1EDBA-3741-8F5C-B8F3-9E19D600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0A13D-5CEB-AA6A-475E-3C0A0912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DAD99-B825-E442-5C23-7672DAFF3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9F94F-44C3-6FFC-F73E-1D86AD1C9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477F75-E404-9E1C-F6BE-1D0B25A4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3DD4E-35B9-79F2-6DFB-CF1D6504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D4362B-FA7C-50E1-0C23-DBDEC64A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84D9-B26B-F2C6-E490-071E5655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55D02-3687-AE08-2B84-9F5F0272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894F5C-0A6D-613B-0EAE-8AAC9957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D736D-CEEF-CFBC-4806-EC13BA4D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2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C1D23-2DE9-1BE3-F7A0-D1AE0891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528DE-6B03-E188-B4D2-6616B0B1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BDCEE-E445-BC72-B048-EE34C371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AA6-FEB0-9DA5-F086-BCBBD081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CD678-B704-F87A-90B8-A02D0258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6FDA6-F4B1-6756-9985-2C78BAC2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46632-350D-32DA-8F75-CEC164A4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6055E-C62F-1A63-9D91-51838EFA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8184C-7E81-2FCD-2387-AD63CA6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B154-206B-71A6-C5FA-CE7BC449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9C2F20-87ED-36A7-4546-7B3B2E0C2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9C80B-C200-3627-0281-685ED98A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A93DD-BEC2-D190-A11A-546120C2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57300-2246-BA4A-5C38-33637899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32957-9AE0-53C0-1B25-442D6E1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5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9F37A6-B813-89A0-450D-162B98C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18773-F171-0907-7C4C-4127B31E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3F22-C02B-3EB2-490E-638FAA82A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F36-4A59-4C15-93A9-076C12998DE4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9F61B-2449-EE6D-1D77-892C2685A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E67E-82D4-EB1C-82E2-6667C78D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F782-B728-45AF-8243-C976C3FC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3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9D78-2FC0-95EA-A9A3-97176AC28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363AA-41F6-500A-EA52-B7C11BCBB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12C9A83-BDFA-5540-7436-EA13195907FE}"/>
              </a:ext>
            </a:extLst>
          </p:cNvPr>
          <p:cNvGrpSpPr/>
          <p:nvPr/>
        </p:nvGrpSpPr>
        <p:grpSpPr>
          <a:xfrm>
            <a:off x="613527" y="1061396"/>
            <a:ext cx="11141927" cy="4389130"/>
            <a:chOff x="613527" y="1061396"/>
            <a:chExt cx="11141927" cy="43891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E25896B-0713-671E-BBE8-264385E39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27" y="1061397"/>
              <a:ext cx="5852172" cy="43891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E53C5B-CEB8-54C6-BDED-718F8AD7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282" y="106139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7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C29C3F-A61E-63E6-4070-82A88C558E65}"/>
              </a:ext>
            </a:extLst>
          </p:cNvPr>
          <p:cNvGrpSpPr/>
          <p:nvPr/>
        </p:nvGrpSpPr>
        <p:grpSpPr>
          <a:xfrm>
            <a:off x="623358" y="1027959"/>
            <a:ext cx="11230418" cy="4389129"/>
            <a:chOff x="623358" y="1027959"/>
            <a:chExt cx="11230418" cy="438912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A3E1B0B-4405-AB14-1102-63A602AA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58" y="1027959"/>
              <a:ext cx="5852172" cy="438912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60FA033-B95E-9936-14AB-8CF571432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604" y="1027959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15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9B773EF-57B8-AB26-8421-14CCCE78BC54}"/>
              </a:ext>
            </a:extLst>
          </p:cNvPr>
          <p:cNvGrpSpPr/>
          <p:nvPr/>
        </p:nvGrpSpPr>
        <p:grpSpPr>
          <a:xfrm>
            <a:off x="731514" y="1155777"/>
            <a:ext cx="11216658" cy="4389129"/>
            <a:chOff x="731514" y="1155777"/>
            <a:chExt cx="11216658" cy="438912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1E557F-ABB1-0609-C9A6-E69A7D615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14" y="1155777"/>
              <a:ext cx="5852172" cy="43891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050D23-0602-C8D7-3B97-5C60A0498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55777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49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文龙</dc:creator>
  <cp:lastModifiedBy>刘 文龙</cp:lastModifiedBy>
  <cp:revision>1</cp:revision>
  <dcterms:created xsi:type="dcterms:W3CDTF">2024-01-02T17:49:45Z</dcterms:created>
  <dcterms:modified xsi:type="dcterms:W3CDTF">2024-01-03T02:54:44Z</dcterms:modified>
</cp:coreProperties>
</file>