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38" r:id="rId4"/>
    <p:sldId id="326" r:id="rId5"/>
    <p:sldId id="328" r:id="rId6"/>
    <p:sldId id="334" r:id="rId7"/>
    <p:sldId id="339" r:id="rId8"/>
    <p:sldId id="329" r:id="rId9"/>
    <p:sldId id="340" r:id="rId10"/>
    <p:sldId id="335" r:id="rId11"/>
    <p:sldId id="341" r:id="rId12"/>
    <p:sldId id="342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建慧" initials="郭建慧" lastIdx="3" clrIdx="0">
    <p:extLst>
      <p:ext uri="{19B8F6BF-5375-455C-9EA6-DF929625EA0E}">
        <p15:presenceInfo xmlns:p15="http://schemas.microsoft.com/office/powerpoint/2012/main" userId="S-1-5-21-834045970-3120731463-4211617258-301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87207" autoAdjust="0"/>
  </p:normalViewPr>
  <p:slideViewPr>
    <p:cSldViewPr snapToGrid="0">
      <p:cViewPr varScale="1">
        <p:scale>
          <a:sx n="110" d="100"/>
          <a:sy n="110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2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4EAB9-8394-415E-99E9-C4999A83A5C7}" type="doc">
      <dgm:prSet loTypeId="urn:microsoft.com/office/officeart/2005/8/layout/venn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472F3E70-8391-4ADD-B1BA-C79D5CF78B86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BD2SW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3C0E7-964F-4FA1-9A6A-26D57F9F1D91}" type="parTrans" cxnId="{E575D65C-B870-4431-9D3F-3E5F5B3EC71B}">
      <dgm:prSet/>
      <dgm:spPr/>
      <dgm:t>
        <a:bodyPr/>
        <a:lstStyle/>
        <a:p>
          <a:endParaRPr lang="zh-CN" altLang="en-US"/>
        </a:p>
      </dgm:t>
    </dgm:pt>
    <dgm:pt modelId="{B81DBD35-5B0B-4387-AB7D-91F190F8DABA}" type="sibTrans" cxnId="{E575D65C-B870-4431-9D3F-3E5F5B3EC71B}">
      <dgm:prSet/>
      <dgm:spPr/>
      <dgm:t>
        <a:bodyPr/>
        <a:lstStyle/>
        <a:p>
          <a:endParaRPr lang="zh-CN" altLang="en-US"/>
        </a:p>
      </dgm:t>
    </dgm:pt>
    <dgm:pt modelId="{40DE8157-0BF0-48BA-BB68-A58DACD8D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5C4ECF-E1DA-4C29-855B-A082D62F429A}" type="parTrans" cxnId="{B918D322-DFE8-411D-8287-BE2AD00D71DC}">
      <dgm:prSet/>
      <dgm:spPr/>
      <dgm:t>
        <a:bodyPr/>
        <a:lstStyle/>
        <a:p>
          <a:endParaRPr lang="zh-CN" altLang="en-US"/>
        </a:p>
      </dgm:t>
    </dgm:pt>
    <dgm:pt modelId="{0EC1799F-12EE-4512-8080-506BB544B67C}" type="sibTrans" cxnId="{B918D322-DFE8-411D-8287-BE2AD00D71DC}">
      <dgm:prSet/>
      <dgm:spPr/>
      <dgm:t>
        <a:bodyPr/>
        <a:lstStyle/>
        <a:p>
          <a:endParaRPr lang="zh-CN" altLang="en-US"/>
        </a:p>
      </dgm:t>
    </dgm:pt>
    <dgm:pt modelId="{69866E3E-64CE-4744-91A1-8CCD76903EA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E4F023-638F-437D-B3C8-5E1883BF7E20}" type="parTrans" cxnId="{8CA29194-F95E-43FA-B26E-65DBE5706A33}">
      <dgm:prSet/>
      <dgm:spPr/>
      <dgm:t>
        <a:bodyPr/>
        <a:lstStyle/>
        <a:p>
          <a:endParaRPr lang="zh-CN" altLang="en-US"/>
        </a:p>
      </dgm:t>
    </dgm:pt>
    <dgm:pt modelId="{41EBE04F-5003-4605-BE79-FB06B276915C}" type="sibTrans" cxnId="{8CA29194-F95E-43FA-B26E-65DBE5706A33}">
      <dgm:prSet/>
      <dgm:spPr/>
      <dgm:t>
        <a:bodyPr/>
        <a:lstStyle/>
        <a:p>
          <a:endParaRPr lang="zh-CN" altLang="en-US"/>
        </a:p>
      </dgm:t>
    </dgm:pt>
    <dgm:pt modelId="{DD21CF4C-80D5-404A-9D15-99C1102C29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短信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2BFFE8-81A1-4A51-8642-3F1859C130F0}" type="parTrans" cxnId="{68F58537-ADE4-42A3-8955-6728C7D9D9E2}">
      <dgm:prSet/>
      <dgm:spPr/>
      <dgm:t>
        <a:bodyPr/>
        <a:lstStyle/>
        <a:p>
          <a:endParaRPr lang="zh-CN" altLang="en-US"/>
        </a:p>
      </dgm:t>
    </dgm:pt>
    <dgm:pt modelId="{5AE5138D-BC62-4F06-9233-DB3D5014B8B9}" type="sibTrans" cxnId="{68F58537-ADE4-42A3-8955-6728C7D9D9E2}">
      <dgm:prSet/>
      <dgm:spPr/>
      <dgm:t>
        <a:bodyPr/>
        <a:lstStyle/>
        <a:p>
          <a:endParaRPr lang="zh-CN" altLang="en-US"/>
        </a:p>
      </dgm:t>
    </dgm:pt>
    <dgm:pt modelId="{84A67CA3-18A3-4989-9C9B-256542CA28DC}" type="pres">
      <dgm:prSet presAssocID="{3BC4EAB9-8394-415E-99E9-C4999A83A5C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D78C17-E45A-4284-B17C-C65EA11FF933}" type="pres">
      <dgm:prSet presAssocID="{3BC4EAB9-8394-415E-99E9-C4999A83A5C7}" presName="comp1" presStyleCnt="0"/>
      <dgm:spPr/>
      <dgm:t>
        <a:bodyPr/>
        <a:lstStyle/>
        <a:p>
          <a:endParaRPr lang="zh-CN" altLang="en-US"/>
        </a:p>
      </dgm:t>
    </dgm:pt>
    <dgm:pt modelId="{04C24BFB-DD4A-41C7-AAA4-5888E1E7BCF2}" type="pres">
      <dgm:prSet presAssocID="{3BC4EAB9-8394-415E-99E9-C4999A83A5C7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4046AA8B-C99F-4322-89BB-496B373AFC37}" type="pres">
      <dgm:prSet presAssocID="{3BC4EAB9-8394-415E-99E9-C4999A83A5C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DD4C4-CA2D-442F-A776-4C658BF54BB0}" type="pres">
      <dgm:prSet presAssocID="{3BC4EAB9-8394-415E-99E9-C4999A83A5C7}" presName="comp2" presStyleCnt="0"/>
      <dgm:spPr/>
      <dgm:t>
        <a:bodyPr/>
        <a:lstStyle/>
        <a:p>
          <a:endParaRPr lang="zh-CN" altLang="en-US"/>
        </a:p>
      </dgm:t>
    </dgm:pt>
    <dgm:pt modelId="{C1F71F91-D9D4-4365-B5B6-7247245A9EE7}" type="pres">
      <dgm:prSet presAssocID="{3BC4EAB9-8394-415E-99E9-C4999A83A5C7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34A35790-ABCB-4884-B8F3-9A1116FC0654}" type="pres">
      <dgm:prSet presAssocID="{3BC4EAB9-8394-415E-99E9-C4999A83A5C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2C125-2BD0-4FDA-9F84-AB9660F02133}" type="pres">
      <dgm:prSet presAssocID="{3BC4EAB9-8394-415E-99E9-C4999A83A5C7}" presName="comp3" presStyleCnt="0"/>
      <dgm:spPr/>
      <dgm:t>
        <a:bodyPr/>
        <a:lstStyle/>
        <a:p>
          <a:endParaRPr lang="zh-CN" altLang="en-US"/>
        </a:p>
      </dgm:t>
    </dgm:pt>
    <dgm:pt modelId="{5FF5B34D-95B6-4E92-881C-DFB298E41AE6}" type="pres">
      <dgm:prSet presAssocID="{3BC4EAB9-8394-415E-99E9-C4999A83A5C7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04C9938B-2DAA-4B28-BA12-82969917096E}" type="pres">
      <dgm:prSet presAssocID="{3BC4EAB9-8394-415E-99E9-C4999A83A5C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F0D4-D05D-4F31-9553-CE8A2A7808E6}" type="pres">
      <dgm:prSet presAssocID="{3BC4EAB9-8394-415E-99E9-C4999A83A5C7}" presName="comp4" presStyleCnt="0"/>
      <dgm:spPr/>
      <dgm:t>
        <a:bodyPr/>
        <a:lstStyle/>
        <a:p>
          <a:endParaRPr lang="zh-CN" altLang="en-US"/>
        </a:p>
      </dgm:t>
    </dgm:pt>
    <dgm:pt modelId="{12A82077-0714-469D-A663-F5A63D41AE1F}" type="pres">
      <dgm:prSet presAssocID="{3BC4EAB9-8394-415E-99E9-C4999A83A5C7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EACFFDB9-4EF6-4081-AE11-B11CDF47C4A9}" type="pres">
      <dgm:prSet presAssocID="{3BC4EAB9-8394-415E-99E9-C4999A83A5C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8FBEAB-9A47-43A2-B1BC-0489F1EF271F}" type="presOf" srcId="{3BC4EAB9-8394-415E-99E9-C4999A83A5C7}" destId="{84A67CA3-18A3-4989-9C9B-256542CA28DC}" srcOrd="0" destOrd="0" presId="urn:microsoft.com/office/officeart/2005/8/layout/venn2"/>
    <dgm:cxn modelId="{ADEABEAF-06BB-4FF2-9C66-AB6B42F22AFF}" type="presOf" srcId="{40DE8157-0BF0-48BA-BB68-A58DACD8DD1D}" destId="{C1F71F91-D9D4-4365-B5B6-7247245A9EE7}" srcOrd="0" destOrd="0" presId="urn:microsoft.com/office/officeart/2005/8/layout/venn2"/>
    <dgm:cxn modelId="{8CA29194-F95E-43FA-B26E-65DBE5706A33}" srcId="{3BC4EAB9-8394-415E-99E9-C4999A83A5C7}" destId="{69866E3E-64CE-4744-91A1-8CCD76903EAF}" srcOrd="2" destOrd="0" parTransId="{39E4F023-638F-437D-B3C8-5E1883BF7E20}" sibTransId="{41EBE04F-5003-4605-BE79-FB06B276915C}"/>
    <dgm:cxn modelId="{B57C5F7C-C0DD-4A4A-A40E-E522FAB2D538}" type="presOf" srcId="{69866E3E-64CE-4744-91A1-8CCD76903EAF}" destId="{04C9938B-2DAA-4B28-BA12-82969917096E}" srcOrd="1" destOrd="0" presId="urn:microsoft.com/office/officeart/2005/8/layout/venn2"/>
    <dgm:cxn modelId="{18A15454-0615-4DA1-8DE4-7930FC049201}" type="presOf" srcId="{DD21CF4C-80D5-404A-9D15-99C1102C29B1}" destId="{EACFFDB9-4EF6-4081-AE11-B11CDF47C4A9}" srcOrd="1" destOrd="0" presId="urn:microsoft.com/office/officeart/2005/8/layout/venn2"/>
    <dgm:cxn modelId="{D4DFBA38-B610-423D-8862-AEF833380EB2}" type="presOf" srcId="{69866E3E-64CE-4744-91A1-8CCD76903EAF}" destId="{5FF5B34D-95B6-4E92-881C-DFB298E41AE6}" srcOrd="0" destOrd="0" presId="urn:microsoft.com/office/officeart/2005/8/layout/venn2"/>
    <dgm:cxn modelId="{00D1CCF0-0346-4BD9-8D61-B91EB601250B}" type="presOf" srcId="{472F3E70-8391-4ADD-B1BA-C79D5CF78B86}" destId="{4046AA8B-C99F-4322-89BB-496B373AFC37}" srcOrd="1" destOrd="0" presId="urn:microsoft.com/office/officeart/2005/8/layout/venn2"/>
    <dgm:cxn modelId="{E575D65C-B870-4431-9D3F-3E5F5B3EC71B}" srcId="{3BC4EAB9-8394-415E-99E9-C4999A83A5C7}" destId="{472F3E70-8391-4ADD-B1BA-C79D5CF78B86}" srcOrd="0" destOrd="0" parTransId="{9343C0E7-964F-4FA1-9A6A-26D57F9F1D91}" sibTransId="{B81DBD35-5B0B-4387-AB7D-91F190F8DABA}"/>
    <dgm:cxn modelId="{68F58537-ADE4-42A3-8955-6728C7D9D9E2}" srcId="{3BC4EAB9-8394-415E-99E9-C4999A83A5C7}" destId="{DD21CF4C-80D5-404A-9D15-99C1102C29B1}" srcOrd="3" destOrd="0" parTransId="{EB2BFFE8-81A1-4A51-8642-3F1859C130F0}" sibTransId="{5AE5138D-BC62-4F06-9233-DB3D5014B8B9}"/>
    <dgm:cxn modelId="{3E919430-534F-4146-9272-FF7CFDA4B3F6}" type="presOf" srcId="{DD21CF4C-80D5-404A-9D15-99C1102C29B1}" destId="{12A82077-0714-469D-A663-F5A63D41AE1F}" srcOrd="0" destOrd="0" presId="urn:microsoft.com/office/officeart/2005/8/layout/venn2"/>
    <dgm:cxn modelId="{B918D322-DFE8-411D-8287-BE2AD00D71DC}" srcId="{3BC4EAB9-8394-415E-99E9-C4999A83A5C7}" destId="{40DE8157-0BF0-48BA-BB68-A58DACD8DD1D}" srcOrd="1" destOrd="0" parTransId="{D55C4ECF-E1DA-4C29-855B-A082D62F429A}" sibTransId="{0EC1799F-12EE-4512-8080-506BB544B67C}"/>
    <dgm:cxn modelId="{4D629CF9-A3C1-40BE-B898-E72C0920142C}" type="presOf" srcId="{40DE8157-0BF0-48BA-BB68-A58DACD8DD1D}" destId="{34A35790-ABCB-4884-B8F3-9A1116FC0654}" srcOrd="1" destOrd="0" presId="urn:microsoft.com/office/officeart/2005/8/layout/venn2"/>
    <dgm:cxn modelId="{E94DDC1B-6B0A-40E4-8E63-7F68B85AC518}" type="presOf" srcId="{472F3E70-8391-4ADD-B1BA-C79D5CF78B86}" destId="{04C24BFB-DD4A-41C7-AAA4-5888E1E7BCF2}" srcOrd="0" destOrd="0" presId="urn:microsoft.com/office/officeart/2005/8/layout/venn2"/>
    <dgm:cxn modelId="{E3FD6C89-B481-4811-A0D7-8D54BE350A9F}" type="presParOf" srcId="{84A67CA3-18A3-4989-9C9B-256542CA28DC}" destId="{EBD78C17-E45A-4284-B17C-C65EA11FF933}" srcOrd="0" destOrd="0" presId="urn:microsoft.com/office/officeart/2005/8/layout/venn2"/>
    <dgm:cxn modelId="{8286FF2A-2CA8-4412-B9D4-0367B4D44026}" type="presParOf" srcId="{EBD78C17-E45A-4284-B17C-C65EA11FF933}" destId="{04C24BFB-DD4A-41C7-AAA4-5888E1E7BCF2}" srcOrd="0" destOrd="0" presId="urn:microsoft.com/office/officeart/2005/8/layout/venn2"/>
    <dgm:cxn modelId="{29C20EC4-B2DF-41FC-A181-5A36AEF117A5}" type="presParOf" srcId="{EBD78C17-E45A-4284-B17C-C65EA11FF933}" destId="{4046AA8B-C99F-4322-89BB-496B373AFC37}" srcOrd="1" destOrd="0" presId="urn:microsoft.com/office/officeart/2005/8/layout/venn2"/>
    <dgm:cxn modelId="{94BA5651-E16A-4D5C-B0AF-C265D13F77CB}" type="presParOf" srcId="{84A67CA3-18A3-4989-9C9B-256542CA28DC}" destId="{0A5DD4C4-CA2D-442F-A776-4C658BF54BB0}" srcOrd="1" destOrd="0" presId="urn:microsoft.com/office/officeart/2005/8/layout/venn2"/>
    <dgm:cxn modelId="{1C7AF19E-62D8-4576-B648-538E9893B80F}" type="presParOf" srcId="{0A5DD4C4-CA2D-442F-A776-4C658BF54BB0}" destId="{C1F71F91-D9D4-4365-B5B6-7247245A9EE7}" srcOrd="0" destOrd="0" presId="urn:microsoft.com/office/officeart/2005/8/layout/venn2"/>
    <dgm:cxn modelId="{8DEBEE3F-285C-44DF-9320-0CDFCE87D5EA}" type="presParOf" srcId="{0A5DD4C4-CA2D-442F-A776-4C658BF54BB0}" destId="{34A35790-ABCB-4884-B8F3-9A1116FC0654}" srcOrd="1" destOrd="0" presId="urn:microsoft.com/office/officeart/2005/8/layout/venn2"/>
    <dgm:cxn modelId="{D5445357-A1BE-4FB5-8406-216250D17725}" type="presParOf" srcId="{84A67CA3-18A3-4989-9C9B-256542CA28DC}" destId="{1332C125-2BD0-4FDA-9F84-AB9660F02133}" srcOrd="2" destOrd="0" presId="urn:microsoft.com/office/officeart/2005/8/layout/venn2"/>
    <dgm:cxn modelId="{EE79D126-F967-48DD-A035-F6A8BEFC4C95}" type="presParOf" srcId="{1332C125-2BD0-4FDA-9F84-AB9660F02133}" destId="{5FF5B34D-95B6-4E92-881C-DFB298E41AE6}" srcOrd="0" destOrd="0" presId="urn:microsoft.com/office/officeart/2005/8/layout/venn2"/>
    <dgm:cxn modelId="{32B05859-B792-452F-A1EC-20E20B2C126A}" type="presParOf" srcId="{1332C125-2BD0-4FDA-9F84-AB9660F02133}" destId="{04C9938B-2DAA-4B28-BA12-82969917096E}" srcOrd="1" destOrd="0" presId="urn:microsoft.com/office/officeart/2005/8/layout/venn2"/>
    <dgm:cxn modelId="{AD52FCFE-E209-45B9-B610-B67B6D40E0E4}" type="presParOf" srcId="{84A67CA3-18A3-4989-9C9B-256542CA28DC}" destId="{5743F0D4-D05D-4F31-9553-CE8A2A7808E6}" srcOrd="3" destOrd="0" presId="urn:microsoft.com/office/officeart/2005/8/layout/venn2"/>
    <dgm:cxn modelId="{583519EB-0BF1-4D98-AC50-658EA9682391}" type="presParOf" srcId="{5743F0D4-D05D-4F31-9553-CE8A2A7808E6}" destId="{12A82077-0714-469D-A663-F5A63D41AE1F}" srcOrd="0" destOrd="0" presId="urn:microsoft.com/office/officeart/2005/8/layout/venn2"/>
    <dgm:cxn modelId="{17DA3E88-17BF-471A-8377-6D706CF1365A}" type="presParOf" srcId="{5743F0D4-D05D-4F31-9553-CE8A2A7808E6}" destId="{EACFFDB9-4EF6-4081-AE11-B11CDF47C4A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952E2-9AC3-4594-B946-C07F591977EB}" type="doc">
      <dgm:prSet loTypeId="urn:microsoft.com/office/officeart/2005/8/layout/cycle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9B902C-5248-4FA0-B5AA-981E501180AE}">
      <dgm:prSet phldrT="[文本]" custT="1"/>
      <dgm:spPr/>
      <dgm:t>
        <a:bodyPr/>
        <a:lstStyle/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入职学习与工具使用</a:t>
          </a:r>
          <a:endParaRPr lang="zh-CN" altLang="en-US" sz="2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3C99A9-A1A6-4753-98F4-85AB6D946308}" type="parTrans" cxnId="{59545201-3A94-452F-AF47-1669E7031877}">
      <dgm:prSet/>
      <dgm:spPr/>
      <dgm:t>
        <a:bodyPr/>
        <a:lstStyle/>
        <a:p>
          <a:endParaRPr lang="zh-CN" altLang="en-US"/>
        </a:p>
      </dgm:t>
    </dgm:pt>
    <dgm:pt modelId="{DB51415E-2C97-443F-89D0-C283A7364358}" type="sibTrans" cxnId="{59545201-3A94-452F-AF47-1669E7031877}">
      <dgm:prSet/>
      <dgm:spPr/>
      <dgm:t>
        <a:bodyPr/>
        <a:lstStyle/>
        <a:p>
          <a:endParaRPr lang="zh-CN" altLang="en-US"/>
        </a:p>
      </dgm:t>
    </dgm:pt>
    <dgm:pt modelId="{D4F745BE-F82D-455A-A89F-6C88CAAFD40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开发环境配置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95B10C-1BF4-464E-8305-D515CE29B2C3}" type="parTrans" cxnId="{57FCB94B-EE18-499B-BF87-8FC55D340F33}">
      <dgm:prSet/>
      <dgm:spPr/>
      <dgm:t>
        <a:bodyPr/>
        <a:lstStyle/>
        <a:p>
          <a:endParaRPr lang="zh-CN" altLang="en-US"/>
        </a:p>
      </dgm:t>
    </dgm:pt>
    <dgm:pt modelId="{F2FBA9FD-D601-4FD6-A4FA-9A7074AD11B3}" type="sibTrans" cxnId="{57FCB94B-EE18-499B-BF87-8FC55D340F33}">
      <dgm:prSet/>
      <dgm:spPr/>
      <dgm:t>
        <a:bodyPr/>
        <a:lstStyle/>
        <a:p>
          <a:endParaRPr lang="zh-CN" altLang="en-US"/>
        </a:p>
      </dgm:t>
    </dgm:pt>
    <dgm:pt modelId="{DFA56474-5AE0-40D3-A4A1-F364DD4AF1ED}">
      <dgm:prSet phldrT="[文本]" custT="1"/>
      <dgm:spPr/>
      <dgm:t>
        <a:bodyPr/>
        <a:lstStyle/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开发知识学习与运用</a:t>
          </a:r>
          <a:endParaRPr lang="zh-CN" altLang="en-US" sz="2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89CB6A-7CEF-4122-9451-6E5CCBA138D2}" type="parTrans" cxnId="{A72323E2-D2A6-4E37-9705-34C6BED3D2AB}">
      <dgm:prSet/>
      <dgm:spPr/>
      <dgm:t>
        <a:bodyPr/>
        <a:lstStyle/>
        <a:p>
          <a:endParaRPr lang="zh-CN" altLang="en-US"/>
        </a:p>
      </dgm:t>
    </dgm:pt>
    <dgm:pt modelId="{C25D4906-78C9-42F8-8226-B23AFC806BEB}" type="sibTrans" cxnId="{A72323E2-D2A6-4E37-9705-34C6BED3D2AB}">
      <dgm:prSet/>
      <dgm:spPr/>
      <dgm:t>
        <a:bodyPr/>
        <a:lstStyle/>
        <a:p>
          <a:endParaRPr lang="zh-CN" altLang="en-US"/>
        </a:p>
      </dgm:t>
    </dgm:pt>
    <dgm:pt modelId="{1220DE54-C224-4F2C-9CD0-3EF55DA0A0C5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Linux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EC42F9-B51B-4C70-B216-AE063B561F44}" type="parTrans" cxnId="{1EBAAC23-8107-4CF0-8949-1C424D092C9B}">
      <dgm:prSet/>
      <dgm:spPr/>
      <dgm:t>
        <a:bodyPr/>
        <a:lstStyle/>
        <a:p>
          <a:endParaRPr lang="zh-CN" altLang="en-US"/>
        </a:p>
      </dgm:t>
    </dgm:pt>
    <dgm:pt modelId="{9632DB4C-AB37-4408-B6F2-26DD473D8ED0}" type="sibTrans" cxnId="{1EBAAC23-8107-4CF0-8949-1C424D092C9B}">
      <dgm:prSet/>
      <dgm:spPr/>
      <dgm:t>
        <a:bodyPr/>
        <a:lstStyle/>
        <a:p>
          <a:endParaRPr lang="zh-CN" altLang="en-US"/>
        </a:p>
      </dgm:t>
    </dgm:pt>
    <dgm:pt modelId="{7224CCFF-99AF-4EFE-B76F-3F20AA6B1FE3}">
      <dgm:prSet phldrT="[文本]" custT="1"/>
      <dgm:spPr/>
      <dgm:t>
        <a:bodyPr/>
        <a:lstStyle/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小红杉实训与工厂实习</a:t>
          </a:r>
          <a:endParaRPr lang="zh-CN" altLang="en-US" sz="2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AD920-E2D2-43AA-AC91-09660A5B44C5}" type="parTrans" cxnId="{BB6A8D4C-1EC0-4E70-840A-93F7F258523C}">
      <dgm:prSet/>
      <dgm:spPr/>
      <dgm:t>
        <a:bodyPr/>
        <a:lstStyle/>
        <a:p>
          <a:endParaRPr lang="zh-CN" altLang="en-US"/>
        </a:p>
      </dgm:t>
    </dgm:pt>
    <dgm:pt modelId="{521307AA-6215-414B-979D-E599AAB3F7DC}" type="sibTrans" cxnId="{BB6A8D4C-1EC0-4E70-840A-93F7F258523C}">
      <dgm:prSet/>
      <dgm:spPr/>
      <dgm:t>
        <a:bodyPr/>
        <a:lstStyle/>
        <a:p>
          <a:endParaRPr lang="zh-CN" altLang="en-US"/>
        </a:p>
      </dgm:t>
    </dgm:pt>
    <dgm:pt modelId="{BC6AEF93-685B-4B09-806C-38B7E50AF18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三天军训锻炼身体，磨练意志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F2FA0-8FB7-47DA-B3A3-F5751405C2ED}" type="parTrans" cxnId="{07BAEAD9-07B0-4E12-B45D-E6D7D0DBC866}">
      <dgm:prSet/>
      <dgm:spPr/>
      <dgm:t>
        <a:bodyPr/>
        <a:lstStyle/>
        <a:p>
          <a:endParaRPr lang="zh-CN" altLang="en-US"/>
        </a:p>
      </dgm:t>
    </dgm:pt>
    <dgm:pt modelId="{7DB04C77-1565-46ED-A235-7CD0BD26B788}" type="sibTrans" cxnId="{07BAEAD9-07B0-4E12-B45D-E6D7D0DBC866}">
      <dgm:prSet/>
      <dgm:spPr/>
      <dgm:t>
        <a:bodyPr/>
        <a:lstStyle/>
        <a:p>
          <a:endParaRPr lang="zh-CN" altLang="en-US"/>
        </a:p>
      </dgm:t>
    </dgm:pt>
    <dgm:pt modelId="{1D17C522-883E-47AC-AAC2-9E2872F3DB0F}">
      <dgm:prSet phldrT="[文本]" custT="1"/>
      <dgm:spPr/>
      <dgm:t>
        <a:bodyPr/>
        <a:lstStyle/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业务流程学习与实践</a:t>
          </a:r>
          <a:endParaRPr lang="zh-CN" altLang="en-US" sz="2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04AD81-F322-4A62-AABC-22862D47DF20}" type="parTrans" cxnId="{CB43BC05-1F93-4FE1-BD7E-1D7F72109519}">
      <dgm:prSet/>
      <dgm:spPr/>
      <dgm:t>
        <a:bodyPr/>
        <a:lstStyle/>
        <a:p>
          <a:endParaRPr lang="zh-CN" altLang="en-US"/>
        </a:p>
      </dgm:t>
    </dgm:pt>
    <dgm:pt modelId="{E83AC222-AE8D-4A27-817F-44EBBB77241D}" type="sibTrans" cxnId="{CB43BC05-1F93-4FE1-BD7E-1D7F72109519}">
      <dgm:prSet/>
      <dgm:spPr/>
      <dgm:t>
        <a:bodyPr/>
        <a:lstStyle/>
        <a:p>
          <a:endParaRPr lang="zh-CN" altLang="en-US"/>
        </a:p>
      </dgm:t>
    </dgm:pt>
    <dgm:pt modelId="{604B8191-4BC3-4D27-A711-5E749D47CEF1}">
      <dgm:prSet phldrT="[文本]" custT="1"/>
      <dgm:spPr/>
      <dgm:t>
        <a:bodyPr/>
        <a:lstStyle/>
        <a:p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APK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单编和项目整编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D42A3-761C-43A6-AF5C-7223378D5A0E}" type="parTrans" cxnId="{6A42811B-A781-421B-A140-CC713721860C}">
      <dgm:prSet/>
      <dgm:spPr/>
      <dgm:t>
        <a:bodyPr/>
        <a:lstStyle/>
        <a:p>
          <a:endParaRPr lang="zh-CN" altLang="en-US"/>
        </a:p>
      </dgm:t>
    </dgm:pt>
    <dgm:pt modelId="{DE707E2E-4C5A-49E2-9266-0F46CB1115CC}" type="sibTrans" cxnId="{6A42811B-A781-421B-A140-CC713721860C}">
      <dgm:prSet/>
      <dgm:spPr/>
      <dgm:t>
        <a:bodyPr/>
        <a:lstStyle/>
        <a:p>
          <a:endParaRPr lang="zh-CN" altLang="en-US"/>
        </a:p>
      </dgm:t>
    </dgm:pt>
    <dgm:pt modelId="{939D1823-EBCB-4D6D-9152-9A47A6F3390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邮件、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wiki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jira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、高通工具（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QXDM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QCAT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PDC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B0B4A-051C-4ADF-AF6F-D11ADABFDD05}" type="parTrans" cxnId="{91628C89-06A4-455D-B18E-58F288DB8BAA}">
      <dgm:prSet/>
      <dgm:spPr/>
      <dgm:t>
        <a:bodyPr/>
        <a:lstStyle/>
        <a:p>
          <a:endParaRPr lang="zh-CN" altLang="en-US"/>
        </a:p>
      </dgm:t>
    </dgm:pt>
    <dgm:pt modelId="{29678190-0E2E-4D47-87BD-B1E34CD9A368}" type="sibTrans" cxnId="{91628C89-06A4-455D-B18E-58F288DB8BAA}">
      <dgm:prSet/>
      <dgm:spPr/>
      <dgm:t>
        <a:bodyPr/>
        <a:lstStyle/>
        <a:p>
          <a:endParaRPr lang="zh-CN" altLang="en-US"/>
        </a:p>
      </dgm:t>
    </dgm:pt>
    <dgm:pt modelId="{59C99498-4259-4E3D-826B-45FC033FE6EB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Telephony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B0AF0-2C1C-4BC0-A77C-246CEA35EAA7}" type="parTrans" cxnId="{D2CB75D2-9226-418C-8AB0-C926B2634586}">
      <dgm:prSet/>
      <dgm:spPr/>
      <dgm:t>
        <a:bodyPr/>
        <a:lstStyle/>
        <a:p>
          <a:endParaRPr lang="zh-CN" altLang="en-US"/>
        </a:p>
      </dgm:t>
    </dgm:pt>
    <dgm:pt modelId="{8B5E1697-EDC9-49F0-B082-D0E225FA0EB2}" type="sibTrans" cxnId="{D2CB75D2-9226-418C-8AB0-C926B2634586}">
      <dgm:prSet/>
      <dgm:spPr/>
      <dgm:t>
        <a:bodyPr/>
        <a:lstStyle/>
        <a:p>
          <a:endParaRPr lang="zh-CN" altLang="en-US"/>
        </a:p>
      </dgm:t>
    </dgm:pt>
    <dgm:pt modelId="{D2756403-4FBF-4B93-851C-DDE8D3C01D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通信协议（短信）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2840C-A077-4458-885A-038FA18929DB}" type="parTrans" cxnId="{C79A62CB-718A-4ED5-B925-129F5AD5DEB1}">
      <dgm:prSet/>
      <dgm:spPr/>
      <dgm:t>
        <a:bodyPr/>
        <a:lstStyle/>
        <a:p>
          <a:endParaRPr lang="zh-CN" altLang="en-US"/>
        </a:p>
      </dgm:t>
    </dgm:pt>
    <dgm:pt modelId="{CB52DE5D-84A4-4AFA-A8A4-70EFE441A0D6}" type="sibTrans" cxnId="{C79A62CB-718A-4ED5-B925-129F5AD5DEB1}">
      <dgm:prSet/>
      <dgm:spPr/>
      <dgm:t>
        <a:bodyPr/>
        <a:lstStyle/>
        <a:p>
          <a:endParaRPr lang="zh-CN" altLang="en-US"/>
        </a:p>
      </dgm:t>
    </dgm:pt>
    <dgm:pt modelId="{E9833E13-C43D-4626-914A-0B1930284D29}">
      <dgm:prSet phldrT="[文本]" custT="1"/>
      <dgm:spPr/>
      <dgm:t>
        <a:bodyPr/>
        <a:lstStyle/>
        <a:p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82831-7482-4E4C-BEA7-4EA32F89CA28}" type="parTrans" cxnId="{D3432D9B-3EE9-4ECF-B6EF-4FE0F96D5918}">
      <dgm:prSet/>
      <dgm:spPr/>
      <dgm:t>
        <a:bodyPr/>
        <a:lstStyle/>
        <a:p>
          <a:endParaRPr lang="zh-CN" altLang="en-US"/>
        </a:p>
      </dgm:t>
    </dgm:pt>
    <dgm:pt modelId="{98E2812F-B930-4B25-B59E-AC8231752008}" type="sibTrans" cxnId="{D3432D9B-3EE9-4ECF-B6EF-4FE0F96D5918}">
      <dgm:prSet/>
      <dgm:spPr/>
      <dgm:t>
        <a:bodyPr/>
        <a:lstStyle/>
        <a:p>
          <a:endParaRPr lang="zh-CN" altLang="en-US"/>
        </a:p>
      </dgm:t>
    </dgm:pt>
    <dgm:pt modelId="{ACBE726F-7C3A-455D-8C29-208FC7E9E28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高通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申请与</a:t>
          </a:r>
          <a:r>
            <a: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修改提交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ED0D0-2C80-44CA-A28D-18C05BBD2203}" type="parTrans" cxnId="{D71D114F-12CF-4868-B8C4-5B4CAB77A9D3}">
      <dgm:prSet/>
      <dgm:spPr/>
      <dgm:t>
        <a:bodyPr/>
        <a:lstStyle/>
        <a:p>
          <a:endParaRPr lang="zh-CN" altLang="en-US"/>
        </a:p>
      </dgm:t>
    </dgm:pt>
    <dgm:pt modelId="{E6AE8C93-2F37-4CC5-B518-E74C4366B947}" type="sibTrans" cxnId="{D71D114F-12CF-4868-B8C4-5B4CAB77A9D3}">
      <dgm:prSet/>
      <dgm:spPr/>
      <dgm:t>
        <a:bodyPr/>
        <a:lstStyle/>
        <a:p>
          <a:endParaRPr lang="zh-CN" altLang="en-US"/>
        </a:p>
      </dgm:t>
    </dgm:pt>
    <dgm:pt modelId="{114DDAAF-01E0-40A3-BF5D-4EDF61DCAF84}">
      <dgm:prSet phldrT="[文本]" custT="1"/>
      <dgm:spPr/>
      <dgm:t>
        <a:bodyPr/>
        <a:lstStyle/>
        <a:p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C92BF4-1F3C-4DDC-9884-916A93127139}" type="parTrans" cxnId="{65FE5FCD-8AB3-46CC-A541-CF82673DD8E5}">
      <dgm:prSet/>
      <dgm:spPr/>
      <dgm:t>
        <a:bodyPr/>
        <a:lstStyle/>
        <a:p>
          <a:endParaRPr lang="zh-CN" altLang="en-US"/>
        </a:p>
      </dgm:t>
    </dgm:pt>
    <dgm:pt modelId="{D4CE55D5-57EB-4699-A109-A648A47962E2}" type="sibTrans" cxnId="{65FE5FCD-8AB3-46CC-A541-CF82673DD8E5}">
      <dgm:prSet/>
      <dgm:spPr/>
      <dgm:t>
        <a:bodyPr/>
        <a:lstStyle/>
        <a:p>
          <a:endParaRPr lang="zh-CN" altLang="en-US"/>
        </a:p>
      </dgm:t>
    </dgm:pt>
    <dgm:pt modelId="{C8B90C8D-D905-4FD6-8CEC-9A2F5BFF0196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高通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Case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提交与跟踪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88522-E210-4096-805C-276C2306EAA2}" type="parTrans" cxnId="{305CD83D-BA8D-457B-8718-1F0F8D2EE153}">
      <dgm:prSet/>
      <dgm:spPr/>
      <dgm:t>
        <a:bodyPr/>
        <a:lstStyle/>
        <a:p>
          <a:endParaRPr lang="zh-CN" altLang="en-US"/>
        </a:p>
      </dgm:t>
    </dgm:pt>
    <dgm:pt modelId="{9B4F31D9-2670-4151-BEC2-6AFED974366A}" type="sibTrans" cxnId="{305CD83D-BA8D-457B-8718-1F0F8D2EE153}">
      <dgm:prSet/>
      <dgm:spPr/>
      <dgm:t>
        <a:bodyPr/>
        <a:lstStyle/>
        <a:p>
          <a:endParaRPr lang="zh-CN" altLang="en-US"/>
        </a:p>
      </dgm:t>
    </dgm:pt>
    <dgm:pt modelId="{5F3AB23B-BFFC-48E1-A07B-D20D8B9FFF3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自动化测试工具的编写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2C8439-F663-45E0-BAA0-31B75817CA61}" type="parTrans" cxnId="{F3366BEA-E4F9-46DF-B8E4-FF6CC7E134CD}">
      <dgm:prSet/>
      <dgm:spPr/>
      <dgm:t>
        <a:bodyPr/>
        <a:lstStyle/>
        <a:p>
          <a:endParaRPr lang="zh-CN" altLang="en-US"/>
        </a:p>
      </dgm:t>
    </dgm:pt>
    <dgm:pt modelId="{88A22038-4CE8-4B2F-9029-234D997406FF}" type="sibTrans" cxnId="{F3366BEA-E4F9-46DF-B8E4-FF6CC7E134CD}">
      <dgm:prSet/>
      <dgm:spPr/>
      <dgm:t>
        <a:bodyPr/>
        <a:lstStyle/>
        <a:p>
          <a:endParaRPr lang="zh-CN" altLang="en-US"/>
        </a:p>
      </dgm:t>
    </dgm:pt>
    <dgm:pt modelId="{5E7FA4F0-D5C1-4C9D-9946-07BC4A728D4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红杉地图学习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50A948-6B99-4F49-8CB5-BFB01A1F301D}" type="parTrans" cxnId="{0205629A-055A-42BE-B2DD-11FE61E0B861}">
      <dgm:prSet/>
      <dgm:spPr/>
      <dgm:t>
        <a:bodyPr/>
        <a:lstStyle/>
        <a:p>
          <a:endParaRPr lang="zh-CN" altLang="en-US"/>
        </a:p>
      </dgm:t>
    </dgm:pt>
    <dgm:pt modelId="{2217337A-A2AF-428C-A9DD-281535DBA24F}" type="sibTrans" cxnId="{0205629A-055A-42BE-B2DD-11FE61E0B861}">
      <dgm:prSet/>
      <dgm:spPr/>
      <dgm:t>
        <a:bodyPr/>
        <a:lstStyle/>
        <a:p>
          <a:endParaRPr lang="zh-CN" altLang="en-US"/>
        </a:p>
      </dgm:t>
    </dgm:pt>
    <dgm:pt modelId="{9A831A1E-1474-495F-AF94-A777C34F696F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</a:t>
          </a:r>
          <a:r>
            <a:rPr lang="en-US" altLang="zh-CN" sz="10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Mijira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上短信相关的问题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55DF-B971-4BBA-B15D-A35D1665BA1B}" type="parTrans" cxnId="{6AA4A465-285F-4A1E-8C28-9FD4BFC50108}">
      <dgm:prSet/>
      <dgm:spPr/>
      <dgm:t>
        <a:bodyPr/>
        <a:lstStyle/>
        <a:p>
          <a:endParaRPr lang="zh-CN" altLang="en-US"/>
        </a:p>
      </dgm:t>
    </dgm:pt>
    <dgm:pt modelId="{905522AE-F7C1-440D-B4FC-9B9FDB0B4433}" type="sibTrans" cxnId="{6AA4A465-285F-4A1E-8C28-9FD4BFC50108}">
      <dgm:prSet/>
      <dgm:spPr/>
      <dgm:t>
        <a:bodyPr/>
        <a:lstStyle/>
        <a:p>
          <a:endParaRPr lang="zh-CN" altLang="en-US"/>
        </a:p>
      </dgm:t>
    </dgm:pt>
    <dgm:pt modelId="{A9851224-B15D-4505-88D4-88A0D99A662C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刷机自测，工模测试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703E91-BADB-44B2-B117-E8CBD60C6658}" type="parTrans" cxnId="{978C1096-6300-4E9B-B24E-9F8C32F00754}">
      <dgm:prSet/>
      <dgm:spPr/>
      <dgm:t>
        <a:bodyPr/>
        <a:lstStyle/>
        <a:p>
          <a:endParaRPr lang="zh-CN" altLang="en-US"/>
        </a:p>
      </dgm:t>
    </dgm:pt>
    <dgm:pt modelId="{985682C3-A3B0-41D3-87CE-9037B851B0B6}" type="sibTrans" cxnId="{978C1096-6300-4E9B-B24E-9F8C32F00754}">
      <dgm:prSet/>
      <dgm:spPr/>
      <dgm:t>
        <a:bodyPr/>
        <a:lstStyle/>
        <a:p>
          <a:endParaRPr lang="zh-CN" altLang="en-US"/>
        </a:p>
      </dgm:t>
    </dgm:pt>
    <dgm:pt modelId="{07093FB9-162F-41D3-B1DE-7C5C37308AB4}">
      <dgm:prSet phldrT="[文本]"/>
      <dgm:spPr/>
      <dgm:t>
        <a:bodyPr/>
        <a:lstStyle/>
        <a:p>
          <a:endParaRPr lang="zh-CN" altLang="en-US" sz="900" dirty="0"/>
        </a:p>
      </dgm:t>
    </dgm:pt>
    <dgm:pt modelId="{D56BC117-8BCE-4B47-ABB7-8A28EEAD259D}" type="sibTrans" cxnId="{F1F0A29B-6894-4198-A61B-BDEB002C576F}">
      <dgm:prSet/>
      <dgm:spPr/>
      <dgm:t>
        <a:bodyPr/>
        <a:lstStyle/>
        <a:p>
          <a:endParaRPr lang="zh-CN" altLang="en-US"/>
        </a:p>
      </dgm:t>
    </dgm:pt>
    <dgm:pt modelId="{1E4FA541-A21F-49B6-AFAE-054F44B4633C}" type="parTrans" cxnId="{F1F0A29B-6894-4198-A61B-BDEB002C576F}">
      <dgm:prSet/>
      <dgm:spPr/>
      <dgm:t>
        <a:bodyPr/>
        <a:lstStyle/>
        <a:p>
          <a:endParaRPr lang="zh-CN" altLang="en-US"/>
        </a:p>
      </dgm:t>
    </dgm:pt>
    <dgm:pt modelId="{E21E7881-A49E-45FD-970B-9AA9FB0B5895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十天工厂实习，了解手机生产工位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9135B-466F-4314-8A2A-200286FE966D}" type="sibTrans" cxnId="{CFE5DF06-AD1D-47E7-A394-11719636C66D}">
      <dgm:prSet/>
      <dgm:spPr/>
      <dgm:t>
        <a:bodyPr/>
        <a:lstStyle/>
        <a:p>
          <a:endParaRPr lang="zh-CN" altLang="en-US"/>
        </a:p>
      </dgm:t>
    </dgm:pt>
    <dgm:pt modelId="{2935D80B-65A9-46A2-BB1B-3EA4694A50B0}" type="parTrans" cxnId="{CFE5DF06-AD1D-47E7-A394-11719636C66D}">
      <dgm:prSet/>
      <dgm:spPr/>
      <dgm:t>
        <a:bodyPr/>
        <a:lstStyle/>
        <a:p>
          <a:endParaRPr lang="zh-CN" altLang="en-US"/>
        </a:p>
      </dgm:t>
    </dgm:pt>
    <dgm:pt modelId="{7CB44E71-F314-4D02-8A8C-0852E6F90F6A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三天室内培训，学习企业文化，了解企业成就与未来规划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0679E0-6885-46CF-8BF6-D2B359EC26EF}" type="sibTrans" cxnId="{8B229D11-26AC-4D43-9606-5A7FD150A4F6}">
      <dgm:prSet/>
      <dgm:spPr/>
      <dgm:t>
        <a:bodyPr/>
        <a:lstStyle/>
        <a:p>
          <a:endParaRPr lang="zh-CN" altLang="en-US"/>
        </a:p>
      </dgm:t>
    </dgm:pt>
    <dgm:pt modelId="{77C8FD4F-D77A-4C4A-BD2E-ECA5917AAAE3}" type="parTrans" cxnId="{8B229D11-26AC-4D43-9606-5A7FD150A4F6}">
      <dgm:prSet/>
      <dgm:spPr/>
      <dgm:t>
        <a:bodyPr/>
        <a:lstStyle/>
        <a:p>
          <a:endParaRPr lang="zh-CN" altLang="en-US"/>
        </a:p>
      </dgm:t>
    </dgm:pt>
    <dgm:pt modelId="{08F55190-F6B8-457D-ADBE-555A9602154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部门和组内培训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40CE4-A6F8-4967-93D6-18B928D3798E}" type="parTrans" cxnId="{4BED54E8-4B1C-4EBC-8BE3-584CD39375E8}">
      <dgm:prSet/>
      <dgm:spPr/>
      <dgm:t>
        <a:bodyPr/>
        <a:lstStyle/>
        <a:p>
          <a:endParaRPr lang="zh-CN" altLang="en-US"/>
        </a:p>
      </dgm:t>
    </dgm:pt>
    <dgm:pt modelId="{F0D282B5-E7AE-4D0C-B8A1-D840A3704C64}" type="sibTrans" cxnId="{4BED54E8-4B1C-4EBC-8BE3-584CD39375E8}">
      <dgm:prSet/>
      <dgm:spPr/>
      <dgm:t>
        <a:bodyPr/>
        <a:lstStyle/>
        <a:p>
          <a:endParaRPr lang="zh-CN" altLang="en-US"/>
        </a:p>
      </dgm:t>
    </dgm:pt>
    <dgm:pt modelId="{705B5BF7-0FD5-4573-8F12-5530273481A8}" type="pres">
      <dgm:prSet presAssocID="{4B7952E2-9AC3-4594-B946-C07F59197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712D5A-8E5B-42B3-9214-9A63C09BEC19}" type="pres">
      <dgm:prSet presAssocID="{4B7952E2-9AC3-4594-B946-C07F591977EB}" presName="children" presStyleCnt="0"/>
      <dgm:spPr/>
    </dgm:pt>
    <dgm:pt modelId="{67B75F8D-36A7-4D4A-9203-0F7024BEC349}" type="pres">
      <dgm:prSet presAssocID="{4B7952E2-9AC3-4594-B946-C07F591977EB}" presName="child1group" presStyleCnt="0"/>
      <dgm:spPr/>
    </dgm:pt>
    <dgm:pt modelId="{3398938B-1257-454A-B534-BB703DB117B4}" type="pres">
      <dgm:prSet presAssocID="{4B7952E2-9AC3-4594-B946-C07F591977EB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C506F8BD-6F95-4275-92EA-7FAF49F7829F}" type="pres">
      <dgm:prSet presAssocID="{4B7952E2-9AC3-4594-B946-C07F591977E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6821F7-4130-4C6E-8DE8-C0D5644FA7DB}" type="pres">
      <dgm:prSet presAssocID="{4B7952E2-9AC3-4594-B946-C07F591977EB}" presName="child2group" presStyleCnt="0"/>
      <dgm:spPr/>
    </dgm:pt>
    <dgm:pt modelId="{42358B68-E7C4-48A9-943D-27813676FB4A}" type="pres">
      <dgm:prSet presAssocID="{4B7952E2-9AC3-4594-B946-C07F591977EB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88C84890-B20E-4299-8EEA-6FD5C741A1D1}" type="pres">
      <dgm:prSet presAssocID="{4B7952E2-9AC3-4594-B946-C07F591977E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0B587-59F3-44FA-9FFF-4E327668B8EF}" type="pres">
      <dgm:prSet presAssocID="{4B7952E2-9AC3-4594-B946-C07F591977EB}" presName="child3group" presStyleCnt="0"/>
      <dgm:spPr/>
    </dgm:pt>
    <dgm:pt modelId="{2D3F4FC6-5BE6-4C1C-97CA-79C5B7A101F8}" type="pres">
      <dgm:prSet presAssocID="{4B7952E2-9AC3-4594-B946-C07F591977EB}" presName="child3" presStyleLbl="bgAcc1" presStyleIdx="2" presStyleCnt="4" custLinFactNeighborX="7882" custLinFactNeighborY="3849"/>
      <dgm:spPr/>
      <dgm:t>
        <a:bodyPr/>
        <a:lstStyle/>
        <a:p>
          <a:endParaRPr lang="zh-CN" altLang="en-US"/>
        </a:p>
      </dgm:t>
    </dgm:pt>
    <dgm:pt modelId="{B0634E4D-9097-4832-99C1-6BB3A93D0E83}" type="pres">
      <dgm:prSet presAssocID="{4B7952E2-9AC3-4594-B946-C07F591977E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7F9AB-4F45-4956-B3E2-A635625F97AE}" type="pres">
      <dgm:prSet presAssocID="{4B7952E2-9AC3-4594-B946-C07F591977EB}" presName="child4group" presStyleCnt="0"/>
      <dgm:spPr/>
    </dgm:pt>
    <dgm:pt modelId="{28C0C84B-F76D-452D-8429-6EFFF7981E57}" type="pres">
      <dgm:prSet presAssocID="{4B7952E2-9AC3-4594-B946-C07F591977EB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CFF9C831-C1FD-45C4-B760-745270E0F697}" type="pres">
      <dgm:prSet presAssocID="{4B7952E2-9AC3-4594-B946-C07F591977E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ECC1A2-4602-44F5-B43D-772F24B85E3A}" type="pres">
      <dgm:prSet presAssocID="{4B7952E2-9AC3-4594-B946-C07F591977EB}" presName="childPlaceholder" presStyleCnt="0"/>
      <dgm:spPr/>
    </dgm:pt>
    <dgm:pt modelId="{97C17590-F00B-4707-8149-B9983A20C7BB}" type="pres">
      <dgm:prSet presAssocID="{4B7952E2-9AC3-4594-B946-C07F591977EB}" presName="circle" presStyleCnt="0"/>
      <dgm:spPr/>
    </dgm:pt>
    <dgm:pt modelId="{76B9D46B-B543-4329-B135-B235521C996A}" type="pres">
      <dgm:prSet presAssocID="{4B7952E2-9AC3-4594-B946-C07F591977E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63B2C-E773-442C-98C6-47D40E28E3DB}" type="pres">
      <dgm:prSet presAssocID="{4B7952E2-9AC3-4594-B946-C07F591977E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F02F4-6508-4942-A3AC-19998386AAC0}" type="pres">
      <dgm:prSet presAssocID="{4B7952E2-9AC3-4594-B946-C07F591977E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696DB-1123-4BD8-86BF-A2C4EBDEFDCC}" type="pres">
      <dgm:prSet presAssocID="{4B7952E2-9AC3-4594-B946-C07F591977E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5C059-FC0A-43AB-91EE-5D79FDB00A4A}" type="pres">
      <dgm:prSet presAssocID="{4B7952E2-9AC3-4594-B946-C07F591977EB}" presName="quadrantPlaceholder" presStyleCnt="0"/>
      <dgm:spPr/>
    </dgm:pt>
    <dgm:pt modelId="{7FED62BE-F278-42EA-B219-7369D90AF4BA}" type="pres">
      <dgm:prSet presAssocID="{4B7952E2-9AC3-4594-B946-C07F591977EB}" presName="center1" presStyleLbl="fgShp" presStyleIdx="0" presStyleCnt="2"/>
      <dgm:spPr/>
    </dgm:pt>
    <dgm:pt modelId="{447D35AA-384B-4779-B904-A16728FD8A9A}" type="pres">
      <dgm:prSet presAssocID="{4B7952E2-9AC3-4594-B946-C07F591977EB}" presName="center2" presStyleLbl="fgShp" presStyleIdx="1" presStyleCnt="2"/>
      <dgm:spPr/>
    </dgm:pt>
  </dgm:ptLst>
  <dgm:cxnLst>
    <dgm:cxn modelId="{CB43BC05-1F93-4FE1-BD7E-1D7F72109519}" srcId="{4B7952E2-9AC3-4594-B946-C07F591977EB}" destId="{1D17C522-883E-47AC-AAC2-9E2872F3DB0F}" srcOrd="3" destOrd="0" parTransId="{BA04AD81-F322-4A62-AABC-22862D47DF20}" sibTransId="{E83AC222-AE8D-4A27-817F-44EBBB77241D}"/>
    <dgm:cxn modelId="{8B229D11-26AC-4D43-9606-5A7FD150A4F6}" srcId="{7224CCFF-99AF-4EFE-B76F-3F20AA6B1FE3}" destId="{7CB44E71-F314-4D02-8A8C-0852E6F90F6A}" srcOrd="1" destOrd="0" parTransId="{77C8FD4F-D77A-4C4A-BD2E-ECA5917AAAE3}" sibTransId="{B40679E0-6885-46CF-8BF6-D2B359EC26EF}"/>
    <dgm:cxn modelId="{07BAEAD9-07B0-4E12-B45D-E6D7D0DBC866}" srcId="{7224CCFF-99AF-4EFE-B76F-3F20AA6B1FE3}" destId="{BC6AEF93-685B-4B09-806C-38B7E50AF18D}" srcOrd="0" destOrd="0" parTransId="{B84F2FA0-8FB7-47DA-B3A3-F5751405C2ED}" sibTransId="{7DB04C77-1565-46ED-A235-7CD0BD26B788}"/>
    <dgm:cxn modelId="{C79A62CB-718A-4ED5-B925-129F5AD5DEB1}" srcId="{DFA56474-5AE0-40D3-A4A1-F364DD4AF1ED}" destId="{D2756403-4FBF-4B93-851C-DDE8D3C01DAE}" srcOrd="2" destOrd="0" parTransId="{E7D2840C-A077-4458-885A-038FA18929DB}" sibTransId="{CB52DE5D-84A4-4AFA-A8A4-70EFE441A0D6}"/>
    <dgm:cxn modelId="{AAAD8998-FBE5-4070-B363-8CAD756F89C8}" type="presOf" srcId="{C8B90C8D-D905-4FD6-8CEC-9A2F5BFF0196}" destId="{28C0C84B-F76D-452D-8429-6EFFF7981E57}" srcOrd="0" destOrd="3" presId="urn:microsoft.com/office/officeart/2005/8/layout/cycle4"/>
    <dgm:cxn modelId="{6AA4A465-285F-4A1E-8C28-9FD4BFC50108}" srcId="{1D17C522-883E-47AC-AAC2-9E2872F3DB0F}" destId="{9A831A1E-1474-495F-AF94-A777C34F696F}" srcOrd="4" destOrd="0" parTransId="{BC8355DF-B971-4BBA-B15D-A35D1665BA1B}" sibTransId="{905522AE-F7C1-440D-B4FC-9B9FDB0B4433}"/>
    <dgm:cxn modelId="{0205629A-055A-42BE-B2DD-11FE61E0B861}" srcId="{9B9B902C-5248-4FA0-B5AA-981E501180AE}" destId="{5E7FA4F0-D5C1-4C9D-9946-07BC4A728D40}" srcOrd="2" destOrd="0" parTransId="{2450A948-6B99-4F49-8CB5-BFB01A1F301D}" sibTransId="{2217337A-A2AF-428C-A9DD-281535DBA24F}"/>
    <dgm:cxn modelId="{1739768F-9870-4690-82EE-14E77CD66DE8}" type="presOf" srcId="{5E7FA4F0-D5C1-4C9D-9946-07BC4A728D40}" destId="{3398938B-1257-454A-B534-BB703DB117B4}" srcOrd="0" destOrd="2" presId="urn:microsoft.com/office/officeart/2005/8/layout/cycle4"/>
    <dgm:cxn modelId="{4FD9511B-10B4-4FE5-A0BE-AFB0790A80F0}" type="presOf" srcId="{D4F745BE-F82D-455A-A89F-6C88CAAFD40D}" destId="{3398938B-1257-454A-B534-BB703DB117B4}" srcOrd="0" destOrd="0" presId="urn:microsoft.com/office/officeart/2005/8/layout/cycle4"/>
    <dgm:cxn modelId="{EA543231-434C-475D-B3C7-7B674904C91D}" type="presOf" srcId="{07093FB9-162F-41D3-B1DE-7C5C37308AB4}" destId="{42358B68-E7C4-48A9-943D-27813676FB4A}" srcOrd="0" destOrd="3" presId="urn:microsoft.com/office/officeart/2005/8/layout/cycle4"/>
    <dgm:cxn modelId="{978C1096-6300-4E9B-B24E-9F8C32F00754}" srcId="{1D17C522-883E-47AC-AAC2-9E2872F3DB0F}" destId="{A9851224-B15D-4505-88D4-88A0D99A662C}" srcOrd="1" destOrd="0" parTransId="{09703E91-BADB-44B2-B117-E8CBD60C6658}" sibTransId="{985682C3-A3B0-41D3-87CE-9037B851B0B6}"/>
    <dgm:cxn modelId="{59545201-3A94-452F-AF47-1669E7031877}" srcId="{4B7952E2-9AC3-4594-B946-C07F591977EB}" destId="{9B9B902C-5248-4FA0-B5AA-981E501180AE}" srcOrd="0" destOrd="0" parTransId="{D13C99A9-A1A6-4753-98F4-85AB6D946308}" sibTransId="{DB51415E-2C97-443F-89D0-C283A7364358}"/>
    <dgm:cxn modelId="{191C0B6A-E83C-4614-A1B1-523DC457A09A}" type="presOf" srcId="{1220DE54-C224-4F2C-9CD0-3EF55DA0A0C5}" destId="{B0634E4D-9097-4832-99C1-6BB3A93D0E83}" srcOrd="1" destOrd="0" presId="urn:microsoft.com/office/officeart/2005/8/layout/cycle4"/>
    <dgm:cxn modelId="{4BED54E8-4B1C-4EBC-8BE3-584CD39375E8}" srcId="{9B9B902C-5248-4FA0-B5AA-981E501180AE}" destId="{08F55190-F6B8-457D-ADBE-555A9602154D}" srcOrd="3" destOrd="0" parTransId="{36340CE4-A6F8-4967-93D6-18B928D3798E}" sibTransId="{F0D282B5-E7AE-4D0C-B8A1-D840A3704C64}"/>
    <dgm:cxn modelId="{CFE5DF06-AD1D-47E7-A394-11719636C66D}" srcId="{7224CCFF-99AF-4EFE-B76F-3F20AA6B1FE3}" destId="{E21E7881-A49E-45FD-970B-9AA9FB0B5895}" srcOrd="2" destOrd="0" parTransId="{2935D80B-65A9-46A2-BB1B-3EA4694A50B0}" sibTransId="{B159135B-466F-4314-8A2A-200286FE966D}"/>
    <dgm:cxn modelId="{B7D8751D-A326-4D89-A5A7-D8E44A25112D}" type="presOf" srcId="{4B7952E2-9AC3-4594-B946-C07F591977EB}" destId="{705B5BF7-0FD5-4573-8F12-5530273481A8}" srcOrd="0" destOrd="0" presId="urn:microsoft.com/office/officeart/2005/8/layout/cycle4"/>
    <dgm:cxn modelId="{75639143-DABC-4073-BDB6-0C081B117EB7}" type="presOf" srcId="{9B9B902C-5248-4FA0-B5AA-981E501180AE}" destId="{76B9D46B-B543-4329-B135-B235521C996A}" srcOrd="0" destOrd="0" presId="urn:microsoft.com/office/officeart/2005/8/layout/cycle4"/>
    <dgm:cxn modelId="{D90C6612-8632-4E06-B063-A69D63301AC1}" type="presOf" srcId="{D4F745BE-F82D-455A-A89F-6C88CAAFD40D}" destId="{C506F8BD-6F95-4275-92EA-7FAF49F7829F}" srcOrd="1" destOrd="0" presId="urn:microsoft.com/office/officeart/2005/8/layout/cycle4"/>
    <dgm:cxn modelId="{842ACDB8-65CE-41DA-B407-10AA7C7EEEDA}" type="presOf" srcId="{5F3AB23B-BFFC-48E1-A07B-D20D8B9FFF3A}" destId="{2D3F4FC6-5BE6-4C1C-97CA-79C5B7A101F8}" srcOrd="0" destOrd="3" presId="urn:microsoft.com/office/officeart/2005/8/layout/cycle4"/>
    <dgm:cxn modelId="{65A30CFD-7924-4CA0-9556-4DF7544056FD}" type="presOf" srcId="{A9851224-B15D-4505-88D4-88A0D99A662C}" destId="{28C0C84B-F76D-452D-8429-6EFFF7981E57}" srcOrd="0" destOrd="1" presId="urn:microsoft.com/office/officeart/2005/8/layout/cycle4"/>
    <dgm:cxn modelId="{57FCB94B-EE18-499B-BF87-8FC55D340F33}" srcId="{9B9B902C-5248-4FA0-B5AA-981E501180AE}" destId="{D4F745BE-F82D-455A-A89F-6C88CAAFD40D}" srcOrd="0" destOrd="0" parTransId="{C295B10C-1BF4-464E-8305-D515CE29B2C3}" sibTransId="{F2FBA9FD-D601-4FD6-A4FA-9A7074AD11B3}"/>
    <dgm:cxn modelId="{59266A89-076F-40F7-97F9-69B219EF2C6F}" type="presOf" srcId="{939D1823-EBCB-4D6D-9152-9A47A6F33908}" destId="{3398938B-1257-454A-B534-BB703DB117B4}" srcOrd="0" destOrd="1" presId="urn:microsoft.com/office/officeart/2005/8/layout/cycle4"/>
    <dgm:cxn modelId="{ACCE4581-F5D2-4590-AA2E-D9A17DE0769B}" type="presOf" srcId="{5E7FA4F0-D5C1-4C9D-9946-07BC4A728D40}" destId="{C506F8BD-6F95-4275-92EA-7FAF49F7829F}" srcOrd="1" destOrd="2" presId="urn:microsoft.com/office/officeart/2005/8/layout/cycle4"/>
    <dgm:cxn modelId="{B96A8682-93FD-412E-852B-6E0914C1EA0E}" type="presOf" srcId="{DFA56474-5AE0-40D3-A4A1-F364DD4AF1ED}" destId="{9F5F02F4-6508-4942-A3AC-19998386AAC0}" srcOrd="0" destOrd="0" presId="urn:microsoft.com/office/officeart/2005/8/layout/cycle4"/>
    <dgm:cxn modelId="{F3366BEA-E4F9-46DF-B8E4-FF6CC7E134CD}" srcId="{DFA56474-5AE0-40D3-A4A1-F364DD4AF1ED}" destId="{5F3AB23B-BFFC-48E1-A07B-D20D8B9FFF3A}" srcOrd="3" destOrd="0" parTransId="{952C8439-F663-45E0-BAA0-31B75817CA61}" sibTransId="{88A22038-4CE8-4B2F-9029-234D997406FF}"/>
    <dgm:cxn modelId="{1EBAAC23-8107-4CF0-8949-1C424D092C9B}" srcId="{DFA56474-5AE0-40D3-A4A1-F364DD4AF1ED}" destId="{1220DE54-C224-4F2C-9CD0-3EF55DA0A0C5}" srcOrd="0" destOrd="0" parTransId="{83EC42F9-B51B-4C70-B216-AE063B561F44}" sibTransId="{9632DB4C-AB37-4408-B6F2-26DD473D8ED0}"/>
    <dgm:cxn modelId="{553A71D2-A0E8-494D-ABF3-ADDB121DBE6A}" type="presOf" srcId="{BC6AEF93-685B-4B09-806C-38B7E50AF18D}" destId="{42358B68-E7C4-48A9-943D-27813676FB4A}" srcOrd="0" destOrd="0" presId="urn:microsoft.com/office/officeart/2005/8/layout/cycle4"/>
    <dgm:cxn modelId="{556D59E7-92B4-4C73-B8AB-A0F885876DB0}" type="presOf" srcId="{E21E7881-A49E-45FD-970B-9AA9FB0B5895}" destId="{42358B68-E7C4-48A9-943D-27813676FB4A}" srcOrd="0" destOrd="2" presId="urn:microsoft.com/office/officeart/2005/8/layout/cycle4"/>
    <dgm:cxn modelId="{6A42811B-A781-421B-A140-CC713721860C}" srcId="{1D17C522-883E-47AC-AAC2-9E2872F3DB0F}" destId="{604B8191-4BC3-4D27-A711-5E749D47CEF1}" srcOrd="0" destOrd="0" parTransId="{076D42A3-761C-43A6-AF5C-7223378D5A0E}" sibTransId="{DE707E2E-4C5A-49E2-9266-0F46CB1115CC}"/>
    <dgm:cxn modelId="{4FEE96EC-40F0-4F6F-B738-C827CDD2AF5D}" type="presOf" srcId="{7CB44E71-F314-4D02-8A8C-0852E6F90F6A}" destId="{88C84890-B20E-4299-8EEA-6FD5C741A1D1}" srcOrd="1" destOrd="1" presId="urn:microsoft.com/office/officeart/2005/8/layout/cycle4"/>
    <dgm:cxn modelId="{32C04C26-9F71-4DDA-90EB-31A73B3E5F78}" type="presOf" srcId="{E21E7881-A49E-45FD-970B-9AA9FB0B5895}" destId="{88C84890-B20E-4299-8EEA-6FD5C741A1D1}" srcOrd="1" destOrd="2" presId="urn:microsoft.com/office/officeart/2005/8/layout/cycle4"/>
    <dgm:cxn modelId="{EA1FE1A7-D2E5-483D-9001-05372957CFFB}" type="presOf" srcId="{E9833E13-C43D-4626-914A-0B1930284D29}" destId="{28C0C84B-F76D-452D-8429-6EFFF7981E57}" srcOrd="0" destOrd="6" presId="urn:microsoft.com/office/officeart/2005/8/layout/cycle4"/>
    <dgm:cxn modelId="{44367783-824F-42A0-A161-628D71733F96}" type="presOf" srcId="{7224CCFF-99AF-4EFE-B76F-3F20AA6B1FE3}" destId="{A7963B2C-E773-442C-98C6-47D40E28E3DB}" srcOrd="0" destOrd="0" presId="urn:microsoft.com/office/officeart/2005/8/layout/cycle4"/>
    <dgm:cxn modelId="{7181259C-DFB6-4912-BE6C-17DA07F48469}" type="presOf" srcId="{114DDAAF-01E0-40A3-BF5D-4EDF61DCAF84}" destId="{CFF9C831-C1FD-45C4-B760-745270E0F697}" srcOrd="1" destOrd="5" presId="urn:microsoft.com/office/officeart/2005/8/layout/cycle4"/>
    <dgm:cxn modelId="{5CCAEB7C-374E-42D6-9F85-DDB0E9BC2C56}" type="presOf" srcId="{604B8191-4BC3-4D27-A711-5E749D47CEF1}" destId="{28C0C84B-F76D-452D-8429-6EFFF7981E57}" srcOrd="0" destOrd="0" presId="urn:microsoft.com/office/officeart/2005/8/layout/cycle4"/>
    <dgm:cxn modelId="{47FB4E19-C51C-40C5-9B05-D3CB4B365DC1}" type="presOf" srcId="{E9833E13-C43D-4626-914A-0B1930284D29}" destId="{CFF9C831-C1FD-45C4-B760-745270E0F697}" srcOrd="1" destOrd="6" presId="urn:microsoft.com/office/officeart/2005/8/layout/cycle4"/>
    <dgm:cxn modelId="{13D7EDAC-ED1E-4B9F-AEF9-DC4D703E3774}" type="presOf" srcId="{08F55190-F6B8-457D-ADBE-555A9602154D}" destId="{C506F8BD-6F95-4275-92EA-7FAF49F7829F}" srcOrd="1" destOrd="3" presId="urn:microsoft.com/office/officeart/2005/8/layout/cycle4"/>
    <dgm:cxn modelId="{305CD83D-BA8D-457B-8718-1F0F8D2EE153}" srcId="{1D17C522-883E-47AC-AAC2-9E2872F3DB0F}" destId="{C8B90C8D-D905-4FD6-8CEC-9A2F5BFF0196}" srcOrd="3" destOrd="0" parTransId="{89E88522-E210-4096-805C-276C2306EAA2}" sibTransId="{9B4F31D9-2670-4151-BEC2-6AFED974366A}"/>
    <dgm:cxn modelId="{F5BF9498-F7AF-4C83-9622-EDA667832B69}" type="presOf" srcId="{5F3AB23B-BFFC-48E1-A07B-D20D8B9FFF3A}" destId="{B0634E4D-9097-4832-99C1-6BB3A93D0E83}" srcOrd="1" destOrd="3" presId="urn:microsoft.com/office/officeart/2005/8/layout/cycle4"/>
    <dgm:cxn modelId="{A72323E2-D2A6-4E37-9705-34C6BED3D2AB}" srcId="{4B7952E2-9AC3-4594-B946-C07F591977EB}" destId="{DFA56474-5AE0-40D3-A4A1-F364DD4AF1ED}" srcOrd="2" destOrd="0" parTransId="{ED89CB6A-7CEF-4122-9451-6E5CCBA138D2}" sibTransId="{C25D4906-78C9-42F8-8226-B23AFC806BEB}"/>
    <dgm:cxn modelId="{8C32604C-2C0E-4340-AEB6-BCA1C83698C2}" type="presOf" srcId="{9A831A1E-1474-495F-AF94-A777C34F696F}" destId="{CFF9C831-C1FD-45C4-B760-745270E0F697}" srcOrd="1" destOrd="4" presId="urn:microsoft.com/office/officeart/2005/8/layout/cycle4"/>
    <dgm:cxn modelId="{D2CB75D2-9226-418C-8AB0-C926B2634586}" srcId="{DFA56474-5AE0-40D3-A4A1-F364DD4AF1ED}" destId="{59C99498-4259-4E3D-826B-45FC033FE6EB}" srcOrd="1" destOrd="0" parTransId="{AB3B0AF0-2C1C-4BC0-A77C-246CEA35EAA7}" sibTransId="{8B5E1697-EDC9-49F0-B082-D0E225FA0EB2}"/>
    <dgm:cxn modelId="{AEACF1B6-A53D-4BDC-A247-5D34E8CAA2E8}" type="presOf" srcId="{1D17C522-883E-47AC-AAC2-9E2872F3DB0F}" destId="{775696DB-1123-4BD8-86BF-A2C4EBDEFDCC}" srcOrd="0" destOrd="0" presId="urn:microsoft.com/office/officeart/2005/8/layout/cycle4"/>
    <dgm:cxn modelId="{B229718A-8237-48B3-94A0-4AC338D196E8}" type="presOf" srcId="{604B8191-4BC3-4D27-A711-5E749D47CEF1}" destId="{CFF9C831-C1FD-45C4-B760-745270E0F697}" srcOrd="1" destOrd="0" presId="urn:microsoft.com/office/officeart/2005/8/layout/cycle4"/>
    <dgm:cxn modelId="{90FF29CE-107A-494F-B283-D0C36D549BB3}" type="presOf" srcId="{1220DE54-C224-4F2C-9CD0-3EF55DA0A0C5}" destId="{2D3F4FC6-5BE6-4C1C-97CA-79C5B7A101F8}" srcOrd="0" destOrd="0" presId="urn:microsoft.com/office/officeart/2005/8/layout/cycle4"/>
    <dgm:cxn modelId="{631E5CAD-7871-486E-9037-912D32295B8B}" type="presOf" srcId="{ACBE726F-7C3A-455D-8C29-208FC7E9E28D}" destId="{CFF9C831-C1FD-45C4-B760-745270E0F697}" srcOrd="1" destOrd="2" presId="urn:microsoft.com/office/officeart/2005/8/layout/cycle4"/>
    <dgm:cxn modelId="{BB6A8D4C-1EC0-4E70-840A-93F7F258523C}" srcId="{4B7952E2-9AC3-4594-B946-C07F591977EB}" destId="{7224CCFF-99AF-4EFE-B76F-3F20AA6B1FE3}" srcOrd="1" destOrd="0" parTransId="{182AD920-E2D2-43AA-AC91-09660A5B44C5}" sibTransId="{521307AA-6215-414B-979D-E599AAB3F7DC}"/>
    <dgm:cxn modelId="{2ED29304-025F-404D-BC3A-B13E1D3FF9C1}" type="presOf" srcId="{7CB44E71-F314-4D02-8A8C-0852E6F90F6A}" destId="{42358B68-E7C4-48A9-943D-27813676FB4A}" srcOrd="0" destOrd="1" presId="urn:microsoft.com/office/officeart/2005/8/layout/cycle4"/>
    <dgm:cxn modelId="{5B1C4DDF-1882-4E6B-993A-988C149CADFD}" type="presOf" srcId="{9A831A1E-1474-495F-AF94-A777C34F696F}" destId="{28C0C84B-F76D-452D-8429-6EFFF7981E57}" srcOrd="0" destOrd="4" presId="urn:microsoft.com/office/officeart/2005/8/layout/cycle4"/>
    <dgm:cxn modelId="{65FE5FCD-8AB3-46CC-A541-CF82673DD8E5}" srcId="{1D17C522-883E-47AC-AAC2-9E2872F3DB0F}" destId="{114DDAAF-01E0-40A3-BF5D-4EDF61DCAF84}" srcOrd="5" destOrd="0" parTransId="{AEC92BF4-1F3C-4DDC-9884-916A93127139}" sibTransId="{D4CE55D5-57EB-4699-A109-A648A47962E2}"/>
    <dgm:cxn modelId="{A8835F46-3042-4BDF-8D05-3A34C6790855}" type="presOf" srcId="{ACBE726F-7C3A-455D-8C29-208FC7E9E28D}" destId="{28C0C84B-F76D-452D-8429-6EFFF7981E57}" srcOrd="0" destOrd="2" presId="urn:microsoft.com/office/officeart/2005/8/layout/cycle4"/>
    <dgm:cxn modelId="{8EB4F963-067F-4A43-A3B6-84504C8FC637}" type="presOf" srcId="{D2756403-4FBF-4B93-851C-DDE8D3C01DAE}" destId="{B0634E4D-9097-4832-99C1-6BB3A93D0E83}" srcOrd="1" destOrd="2" presId="urn:microsoft.com/office/officeart/2005/8/layout/cycle4"/>
    <dgm:cxn modelId="{BF73B8D3-DD50-4FC1-82D2-AD31E480EA76}" type="presOf" srcId="{59C99498-4259-4E3D-826B-45FC033FE6EB}" destId="{2D3F4FC6-5BE6-4C1C-97CA-79C5B7A101F8}" srcOrd="0" destOrd="1" presId="urn:microsoft.com/office/officeart/2005/8/layout/cycle4"/>
    <dgm:cxn modelId="{014342C8-C6F6-406F-8981-269A4BBC6FF7}" type="presOf" srcId="{59C99498-4259-4E3D-826B-45FC033FE6EB}" destId="{B0634E4D-9097-4832-99C1-6BB3A93D0E83}" srcOrd="1" destOrd="1" presId="urn:microsoft.com/office/officeart/2005/8/layout/cycle4"/>
    <dgm:cxn modelId="{D71D114F-12CF-4868-B8C4-5B4CAB77A9D3}" srcId="{1D17C522-883E-47AC-AAC2-9E2872F3DB0F}" destId="{ACBE726F-7C3A-455D-8C29-208FC7E9E28D}" srcOrd="2" destOrd="0" parTransId="{42AED0D0-2C80-44CA-A28D-18C05BBD2203}" sibTransId="{E6AE8C93-2F37-4CC5-B518-E74C4366B947}"/>
    <dgm:cxn modelId="{FE73B311-9A1E-4F73-A2BF-BCCE872CE34B}" type="presOf" srcId="{07093FB9-162F-41D3-B1DE-7C5C37308AB4}" destId="{88C84890-B20E-4299-8EEA-6FD5C741A1D1}" srcOrd="1" destOrd="3" presId="urn:microsoft.com/office/officeart/2005/8/layout/cycle4"/>
    <dgm:cxn modelId="{D3432D9B-3EE9-4ECF-B6EF-4FE0F96D5918}" srcId="{1D17C522-883E-47AC-AAC2-9E2872F3DB0F}" destId="{E9833E13-C43D-4626-914A-0B1930284D29}" srcOrd="6" destOrd="0" parTransId="{E2282831-7482-4E4C-BEA7-4EA32F89CA28}" sibTransId="{98E2812F-B930-4B25-B59E-AC8231752008}"/>
    <dgm:cxn modelId="{9304930B-BAE2-4AB3-A7D7-86A94829F2D5}" type="presOf" srcId="{08F55190-F6B8-457D-ADBE-555A9602154D}" destId="{3398938B-1257-454A-B534-BB703DB117B4}" srcOrd="0" destOrd="3" presId="urn:microsoft.com/office/officeart/2005/8/layout/cycle4"/>
    <dgm:cxn modelId="{3C54D09C-6CAC-4247-B9C4-2938402BEB2B}" type="presOf" srcId="{114DDAAF-01E0-40A3-BF5D-4EDF61DCAF84}" destId="{28C0C84B-F76D-452D-8429-6EFFF7981E57}" srcOrd="0" destOrd="5" presId="urn:microsoft.com/office/officeart/2005/8/layout/cycle4"/>
    <dgm:cxn modelId="{632643B6-8D48-48C7-AB5F-114BAA3F3C8D}" type="presOf" srcId="{C8B90C8D-D905-4FD6-8CEC-9A2F5BFF0196}" destId="{CFF9C831-C1FD-45C4-B760-745270E0F697}" srcOrd="1" destOrd="3" presId="urn:microsoft.com/office/officeart/2005/8/layout/cycle4"/>
    <dgm:cxn modelId="{91628C89-06A4-455D-B18E-58F288DB8BAA}" srcId="{9B9B902C-5248-4FA0-B5AA-981E501180AE}" destId="{939D1823-EBCB-4D6D-9152-9A47A6F33908}" srcOrd="1" destOrd="0" parTransId="{21CB0B4A-051C-4ADF-AF6F-D11ADABFDD05}" sibTransId="{29678190-0E2E-4D47-87BD-B1E34CD9A368}"/>
    <dgm:cxn modelId="{FD1C207D-8876-4EA9-A576-13B033041E20}" type="presOf" srcId="{A9851224-B15D-4505-88D4-88A0D99A662C}" destId="{CFF9C831-C1FD-45C4-B760-745270E0F697}" srcOrd="1" destOrd="1" presId="urn:microsoft.com/office/officeart/2005/8/layout/cycle4"/>
    <dgm:cxn modelId="{46979425-14CC-4480-A45C-7A0147822714}" type="presOf" srcId="{BC6AEF93-685B-4B09-806C-38B7E50AF18D}" destId="{88C84890-B20E-4299-8EEA-6FD5C741A1D1}" srcOrd="1" destOrd="0" presId="urn:microsoft.com/office/officeart/2005/8/layout/cycle4"/>
    <dgm:cxn modelId="{64CA1006-1A6F-4B88-8CDA-B58C059E68FB}" type="presOf" srcId="{939D1823-EBCB-4D6D-9152-9A47A6F33908}" destId="{C506F8BD-6F95-4275-92EA-7FAF49F7829F}" srcOrd="1" destOrd="1" presId="urn:microsoft.com/office/officeart/2005/8/layout/cycle4"/>
    <dgm:cxn modelId="{F1F0A29B-6894-4198-A61B-BDEB002C576F}" srcId="{7224CCFF-99AF-4EFE-B76F-3F20AA6B1FE3}" destId="{07093FB9-162F-41D3-B1DE-7C5C37308AB4}" srcOrd="3" destOrd="0" parTransId="{1E4FA541-A21F-49B6-AFAE-054F44B4633C}" sibTransId="{D56BC117-8BCE-4B47-ABB7-8A28EEAD259D}"/>
    <dgm:cxn modelId="{70F40E5D-DEB8-48A2-8915-9B18CA1B8CA8}" type="presOf" srcId="{D2756403-4FBF-4B93-851C-DDE8D3C01DAE}" destId="{2D3F4FC6-5BE6-4C1C-97CA-79C5B7A101F8}" srcOrd="0" destOrd="2" presId="urn:microsoft.com/office/officeart/2005/8/layout/cycle4"/>
    <dgm:cxn modelId="{946E55E0-30C9-467B-8BDA-94CE1F12AD0E}" type="presParOf" srcId="{705B5BF7-0FD5-4573-8F12-5530273481A8}" destId="{1F712D5A-8E5B-42B3-9214-9A63C09BEC19}" srcOrd="0" destOrd="0" presId="urn:microsoft.com/office/officeart/2005/8/layout/cycle4"/>
    <dgm:cxn modelId="{71EFCA61-79D2-44C9-84D8-36F1FB17CAE8}" type="presParOf" srcId="{1F712D5A-8E5B-42B3-9214-9A63C09BEC19}" destId="{67B75F8D-36A7-4D4A-9203-0F7024BEC349}" srcOrd="0" destOrd="0" presId="urn:microsoft.com/office/officeart/2005/8/layout/cycle4"/>
    <dgm:cxn modelId="{1ACC7436-B455-4B19-8F6A-8E150C75F929}" type="presParOf" srcId="{67B75F8D-36A7-4D4A-9203-0F7024BEC349}" destId="{3398938B-1257-454A-B534-BB703DB117B4}" srcOrd="0" destOrd="0" presId="urn:microsoft.com/office/officeart/2005/8/layout/cycle4"/>
    <dgm:cxn modelId="{D5F70F16-0634-4427-9148-B931BE5B9BB4}" type="presParOf" srcId="{67B75F8D-36A7-4D4A-9203-0F7024BEC349}" destId="{C506F8BD-6F95-4275-92EA-7FAF49F7829F}" srcOrd="1" destOrd="0" presId="urn:microsoft.com/office/officeart/2005/8/layout/cycle4"/>
    <dgm:cxn modelId="{881C091D-ADEC-4054-A2D0-84DD39351ADA}" type="presParOf" srcId="{1F712D5A-8E5B-42B3-9214-9A63C09BEC19}" destId="{9F6821F7-4130-4C6E-8DE8-C0D5644FA7DB}" srcOrd="1" destOrd="0" presId="urn:microsoft.com/office/officeart/2005/8/layout/cycle4"/>
    <dgm:cxn modelId="{7607682C-DBEA-4F59-BE90-8BA30F3CB0E8}" type="presParOf" srcId="{9F6821F7-4130-4C6E-8DE8-C0D5644FA7DB}" destId="{42358B68-E7C4-48A9-943D-27813676FB4A}" srcOrd="0" destOrd="0" presId="urn:microsoft.com/office/officeart/2005/8/layout/cycle4"/>
    <dgm:cxn modelId="{0320790C-F857-4746-BBFF-4596B6ACA49D}" type="presParOf" srcId="{9F6821F7-4130-4C6E-8DE8-C0D5644FA7DB}" destId="{88C84890-B20E-4299-8EEA-6FD5C741A1D1}" srcOrd="1" destOrd="0" presId="urn:microsoft.com/office/officeart/2005/8/layout/cycle4"/>
    <dgm:cxn modelId="{8561D4A3-E0DB-4982-A0CC-D1BC315A1DF6}" type="presParOf" srcId="{1F712D5A-8E5B-42B3-9214-9A63C09BEC19}" destId="{C3A0B587-59F3-44FA-9FFF-4E327668B8EF}" srcOrd="2" destOrd="0" presId="urn:microsoft.com/office/officeart/2005/8/layout/cycle4"/>
    <dgm:cxn modelId="{F7B7C691-C765-44A8-A5B3-29B80843FA02}" type="presParOf" srcId="{C3A0B587-59F3-44FA-9FFF-4E327668B8EF}" destId="{2D3F4FC6-5BE6-4C1C-97CA-79C5B7A101F8}" srcOrd="0" destOrd="0" presId="urn:microsoft.com/office/officeart/2005/8/layout/cycle4"/>
    <dgm:cxn modelId="{3D8618BF-0A0D-45EF-A40D-14F6081D0B94}" type="presParOf" srcId="{C3A0B587-59F3-44FA-9FFF-4E327668B8EF}" destId="{B0634E4D-9097-4832-99C1-6BB3A93D0E83}" srcOrd="1" destOrd="0" presId="urn:microsoft.com/office/officeart/2005/8/layout/cycle4"/>
    <dgm:cxn modelId="{D8B59CAC-42EA-4AE1-9F59-AB996B481C1E}" type="presParOf" srcId="{1F712D5A-8E5B-42B3-9214-9A63C09BEC19}" destId="{8C07F9AB-4F45-4956-B3E2-A635625F97AE}" srcOrd="3" destOrd="0" presId="urn:microsoft.com/office/officeart/2005/8/layout/cycle4"/>
    <dgm:cxn modelId="{92026683-A743-44E3-A621-FBD4573988B4}" type="presParOf" srcId="{8C07F9AB-4F45-4956-B3E2-A635625F97AE}" destId="{28C0C84B-F76D-452D-8429-6EFFF7981E57}" srcOrd="0" destOrd="0" presId="urn:microsoft.com/office/officeart/2005/8/layout/cycle4"/>
    <dgm:cxn modelId="{C613B225-464B-445F-987F-44371CDC800B}" type="presParOf" srcId="{8C07F9AB-4F45-4956-B3E2-A635625F97AE}" destId="{CFF9C831-C1FD-45C4-B760-745270E0F697}" srcOrd="1" destOrd="0" presId="urn:microsoft.com/office/officeart/2005/8/layout/cycle4"/>
    <dgm:cxn modelId="{C3151B70-F2BC-4E89-82AB-18DB6CA868AD}" type="presParOf" srcId="{1F712D5A-8E5B-42B3-9214-9A63C09BEC19}" destId="{7EECC1A2-4602-44F5-B43D-772F24B85E3A}" srcOrd="4" destOrd="0" presId="urn:microsoft.com/office/officeart/2005/8/layout/cycle4"/>
    <dgm:cxn modelId="{247E7F56-BECC-4A92-BD78-0ABD1C8F4F85}" type="presParOf" srcId="{705B5BF7-0FD5-4573-8F12-5530273481A8}" destId="{97C17590-F00B-4707-8149-B9983A20C7BB}" srcOrd="1" destOrd="0" presId="urn:microsoft.com/office/officeart/2005/8/layout/cycle4"/>
    <dgm:cxn modelId="{26E7AD76-4AA1-43D8-817C-8C828EF8EB38}" type="presParOf" srcId="{97C17590-F00B-4707-8149-B9983A20C7BB}" destId="{76B9D46B-B543-4329-B135-B235521C996A}" srcOrd="0" destOrd="0" presId="urn:microsoft.com/office/officeart/2005/8/layout/cycle4"/>
    <dgm:cxn modelId="{7FD72D60-E3F7-4E39-A036-C1A6A3D40FD8}" type="presParOf" srcId="{97C17590-F00B-4707-8149-B9983A20C7BB}" destId="{A7963B2C-E773-442C-98C6-47D40E28E3DB}" srcOrd="1" destOrd="0" presId="urn:microsoft.com/office/officeart/2005/8/layout/cycle4"/>
    <dgm:cxn modelId="{B721FE68-A01D-495B-BFFE-96B179CE6C23}" type="presParOf" srcId="{97C17590-F00B-4707-8149-B9983A20C7BB}" destId="{9F5F02F4-6508-4942-A3AC-19998386AAC0}" srcOrd="2" destOrd="0" presId="urn:microsoft.com/office/officeart/2005/8/layout/cycle4"/>
    <dgm:cxn modelId="{9AC48D21-84FB-4671-8386-1F543D5732EB}" type="presParOf" srcId="{97C17590-F00B-4707-8149-B9983A20C7BB}" destId="{775696DB-1123-4BD8-86BF-A2C4EBDEFDCC}" srcOrd="3" destOrd="0" presId="urn:microsoft.com/office/officeart/2005/8/layout/cycle4"/>
    <dgm:cxn modelId="{33BD9944-ADC3-4507-B30D-250BE1E623A0}" type="presParOf" srcId="{97C17590-F00B-4707-8149-B9983A20C7BB}" destId="{7125C059-FC0A-43AB-91EE-5D79FDB00A4A}" srcOrd="4" destOrd="0" presId="urn:microsoft.com/office/officeart/2005/8/layout/cycle4"/>
    <dgm:cxn modelId="{C7603E76-5EA3-4419-8AD1-A1E2B3D158FD}" type="presParOf" srcId="{705B5BF7-0FD5-4573-8F12-5530273481A8}" destId="{7FED62BE-F278-42EA-B219-7369D90AF4BA}" srcOrd="2" destOrd="0" presId="urn:microsoft.com/office/officeart/2005/8/layout/cycle4"/>
    <dgm:cxn modelId="{78522194-2301-47F1-877C-1BE1E5CF9B2F}" type="presParOf" srcId="{705B5BF7-0FD5-4573-8F12-5530273481A8}" destId="{447D35AA-384B-4779-B904-A16728FD8A9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235801-3264-4532-B002-CE2B0FECB03F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14991A2-A2C7-4B0D-A4CB-FD04842C159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BB7C8F-D095-49A6-A7F7-E7EDDA48790F}" type="parTrans" cxnId="{DB09FFC6-B409-4298-8153-0649587A1E44}">
      <dgm:prSet/>
      <dgm:spPr/>
      <dgm:t>
        <a:bodyPr/>
        <a:lstStyle/>
        <a:p>
          <a:endParaRPr lang="zh-CN" altLang="en-US"/>
        </a:p>
      </dgm:t>
    </dgm:pt>
    <dgm:pt modelId="{3EF0CEF3-3CCB-4D2E-801C-A321836CF1B9}" type="sibTrans" cxnId="{DB09FFC6-B409-4298-8153-0649587A1E44}">
      <dgm:prSet/>
      <dgm:spPr/>
      <dgm:t>
        <a:bodyPr/>
        <a:lstStyle/>
        <a:p>
          <a:endParaRPr lang="zh-CN" altLang="en-US"/>
        </a:p>
      </dgm:t>
    </dgm:pt>
    <dgm:pt modelId="{52D5B9A0-83A7-42D4-8FA0-C809F97843E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855C1F-2D5E-41AC-9DEF-F4DF27294B07}" type="parTrans" cxnId="{FEA91D57-ACB8-4D16-A2C9-F2E126A10D1A}">
      <dgm:prSet/>
      <dgm:spPr/>
      <dgm:t>
        <a:bodyPr/>
        <a:lstStyle/>
        <a:p>
          <a:endParaRPr lang="zh-CN" altLang="en-US"/>
        </a:p>
      </dgm:t>
    </dgm:pt>
    <dgm:pt modelId="{751DC503-9B3A-4B42-8D29-E2FAE68DBA27}" type="sibTrans" cxnId="{FEA91D57-ACB8-4D16-A2C9-F2E126A10D1A}">
      <dgm:prSet/>
      <dgm:spPr/>
      <dgm:t>
        <a:bodyPr/>
        <a:lstStyle/>
        <a:p>
          <a:endParaRPr lang="zh-CN" altLang="en-US"/>
        </a:p>
      </dgm:t>
    </dgm:pt>
    <dgm:pt modelId="{C70DF7A6-475E-461F-8FCA-96698DB5E37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7D2127-E122-4E9A-9DBD-1EB23DB0A88D}" type="parTrans" cxnId="{A08D1A72-628F-4AB7-9813-F924F073B936}">
      <dgm:prSet/>
      <dgm:spPr/>
      <dgm:t>
        <a:bodyPr/>
        <a:lstStyle/>
        <a:p>
          <a:endParaRPr lang="zh-CN" altLang="en-US"/>
        </a:p>
      </dgm:t>
    </dgm:pt>
    <dgm:pt modelId="{43541AB1-CDC5-4898-9A48-3B912BFE892A}" type="sibTrans" cxnId="{A08D1A72-628F-4AB7-9813-F924F073B936}">
      <dgm:prSet/>
      <dgm:spPr/>
      <dgm:t>
        <a:bodyPr/>
        <a:lstStyle/>
        <a:p>
          <a:endParaRPr lang="zh-CN" altLang="en-US"/>
        </a:p>
      </dgm:t>
    </dgm:pt>
    <dgm:pt modelId="{239EB07C-C7E2-4D7B-8D2E-FDBE9AEA54B4}" type="pres">
      <dgm:prSet presAssocID="{C9235801-3264-4532-B002-CE2B0FECB03F}" presName="CompostProcess" presStyleCnt="0">
        <dgm:presLayoutVars>
          <dgm:dir/>
          <dgm:resizeHandles val="exact"/>
        </dgm:presLayoutVars>
      </dgm:prSet>
      <dgm:spPr/>
    </dgm:pt>
    <dgm:pt modelId="{FEF5B76B-8870-4F60-B8CC-6151C3844B03}" type="pres">
      <dgm:prSet presAssocID="{C9235801-3264-4532-B002-CE2B0FECB03F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B3C6E82-A0A7-41E0-9FF9-D5A6999E1DE1}" type="pres">
      <dgm:prSet presAssocID="{C9235801-3264-4532-B002-CE2B0FECB03F}" presName="linearProcess" presStyleCnt="0"/>
      <dgm:spPr/>
    </dgm:pt>
    <dgm:pt modelId="{52965502-ED67-4C0A-ACB9-810CEF38712B}" type="pres">
      <dgm:prSet presAssocID="{514991A2-A2C7-4B0D-A4CB-FD04842C159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55212-3869-410A-9305-D5C48C67EFC3}" type="pres">
      <dgm:prSet presAssocID="{3EF0CEF3-3CCB-4D2E-801C-A321836CF1B9}" presName="sibTrans" presStyleCnt="0"/>
      <dgm:spPr/>
    </dgm:pt>
    <dgm:pt modelId="{7A3E1BAA-6719-4A7C-8D88-C40DE9398C0B}" type="pres">
      <dgm:prSet presAssocID="{52D5B9A0-83A7-42D4-8FA0-C809F97843E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68220-6526-4A75-BE41-62535D07DE44}" type="pres">
      <dgm:prSet presAssocID="{751DC503-9B3A-4B42-8D29-E2FAE68DBA27}" presName="sibTrans" presStyleCnt="0"/>
      <dgm:spPr/>
    </dgm:pt>
    <dgm:pt modelId="{5295FAC7-0A76-4FF5-A2A0-88D1146164D5}" type="pres">
      <dgm:prSet presAssocID="{C70DF7A6-475E-461F-8FCA-96698DB5E37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14FE3D-2F2A-4218-B6B6-56CA74FA92CB}" type="presOf" srcId="{514991A2-A2C7-4B0D-A4CB-FD04842C1598}" destId="{52965502-ED67-4C0A-ACB9-810CEF38712B}" srcOrd="0" destOrd="0" presId="urn:microsoft.com/office/officeart/2005/8/layout/hProcess9"/>
    <dgm:cxn modelId="{A08D1A72-628F-4AB7-9813-F924F073B936}" srcId="{C9235801-3264-4532-B002-CE2B0FECB03F}" destId="{C70DF7A6-475E-461F-8FCA-96698DB5E374}" srcOrd="2" destOrd="0" parTransId="{647D2127-E122-4E9A-9DBD-1EB23DB0A88D}" sibTransId="{43541AB1-CDC5-4898-9A48-3B912BFE892A}"/>
    <dgm:cxn modelId="{AF69D29F-AE4A-48C7-9517-913F375C970F}" type="presOf" srcId="{52D5B9A0-83A7-42D4-8FA0-C809F97843E8}" destId="{7A3E1BAA-6719-4A7C-8D88-C40DE9398C0B}" srcOrd="0" destOrd="0" presId="urn:microsoft.com/office/officeart/2005/8/layout/hProcess9"/>
    <dgm:cxn modelId="{41F6A67A-A4F6-47AC-9695-C252B7155956}" type="presOf" srcId="{C9235801-3264-4532-B002-CE2B0FECB03F}" destId="{239EB07C-C7E2-4D7B-8D2E-FDBE9AEA54B4}" srcOrd="0" destOrd="0" presId="urn:microsoft.com/office/officeart/2005/8/layout/hProcess9"/>
    <dgm:cxn modelId="{DB09FFC6-B409-4298-8153-0649587A1E44}" srcId="{C9235801-3264-4532-B002-CE2B0FECB03F}" destId="{514991A2-A2C7-4B0D-A4CB-FD04842C1598}" srcOrd="0" destOrd="0" parTransId="{76BB7C8F-D095-49A6-A7F7-E7EDDA48790F}" sibTransId="{3EF0CEF3-3CCB-4D2E-801C-A321836CF1B9}"/>
    <dgm:cxn modelId="{65D3AE41-C1F8-4F08-9F21-0E698D16203E}" type="presOf" srcId="{C70DF7A6-475E-461F-8FCA-96698DB5E374}" destId="{5295FAC7-0A76-4FF5-A2A0-88D1146164D5}" srcOrd="0" destOrd="0" presId="urn:microsoft.com/office/officeart/2005/8/layout/hProcess9"/>
    <dgm:cxn modelId="{FEA91D57-ACB8-4D16-A2C9-F2E126A10D1A}" srcId="{C9235801-3264-4532-B002-CE2B0FECB03F}" destId="{52D5B9A0-83A7-42D4-8FA0-C809F97843E8}" srcOrd="1" destOrd="0" parTransId="{C8855C1F-2D5E-41AC-9DEF-F4DF27294B07}" sibTransId="{751DC503-9B3A-4B42-8D29-E2FAE68DBA27}"/>
    <dgm:cxn modelId="{A78D9A40-A434-4547-9EAA-52C261324674}" type="presParOf" srcId="{239EB07C-C7E2-4D7B-8D2E-FDBE9AEA54B4}" destId="{FEF5B76B-8870-4F60-B8CC-6151C3844B03}" srcOrd="0" destOrd="0" presId="urn:microsoft.com/office/officeart/2005/8/layout/hProcess9"/>
    <dgm:cxn modelId="{828A1772-8F84-4397-B855-78793F2839FE}" type="presParOf" srcId="{239EB07C-C7E2-4D7B-8D2E-FDBE9AEA54B4}" destId="{1B3C6E82-A0A7-41E0-9FF9-D5A6999E1DE1}" srcOrd="1" destOrd="0" presId="urn:microsoft.com/office/officeart/2005/8/layout/hProcess9"/>
    <dgm:cxn modelId="{6043573E-CEA5-43B5-B963-40A0EC2D939F}" type="presParOf" srcId="{1B3C6E82-A0A7-41E0-9FF9-D5A6999E1DE1}" destId="{52965502-ED67-4C0A-ACB9-810CEF38712B}" srcOrd="0" destOrd="0" presId="urn:microsoft.com/office/officeart/2005/8/layout/hProcess9"/>
    <dgm:cxn modelId="{8F3B9929-E2C6-4403-8BAD-596965E2861E}" type="presParOf" srcId="{1B3C6E82-A0A7-41E0-9FF9-D5A6999E1DE1}" destId="{99B55212-3869-410A-9305-D5C48C67EFC3}" srcOrd="1" destOrd="0" presId="urn:microsoft.com/office/officeart/2005/8/layout/hProcess9"/>
    <dgm:cxn modelId="{037C3974-85E0-4A29-8C64-ACC518456928}" type="presParOf" srcId="{1B3C6E82-A0A7-41E0-9FF9-D5A6999E1DE1}" destId="{7A3E1BAA-6719-4A7C-8D88-C40DE9398C0B}" srcOrd="2" destOrd="0" presId="urn:microsoft.com/office/officeart/2005/8/layout/hProcess9"/>
    <dgm:cxn modelId="{8C4A9547-AA98-4DFA-816D-73FB6B300030}" type="presParOf" srcId="{1B3C6E82-A0A7-41E0-9FF9-D5A6999E1DE1}" destId="{66868220-6526-4A75-BE41-62535D07DE44}" srcOrd="3" destOrd="0" presId="urn:microsoft.com/office/officeart/2005/8/layout/hProcess9"/>
    <dgm:cxn modelId="{C23491B2-A62A-4E17-81BB-1424BCF65443}" type="presParOf" srcId="{1B3C6E82-A0A7-41E0-9FF9-D5A6999E1DE1}" destId="{5295FAC7-0A76-4FF5-A2A0-88D1146164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24BFB-DD4A-41C7-AAA4-5888E1E7BCF2}">
      <dsp:nvSpPr>
        <dsp:cNvPr id="0" name=""/>
        <dsp:cNvSpPr/>
      </dsp:nvSpPr>
      <dsp:spPr>
        <a:xfrm>
          <a:off x="1315822" y="0"/>
          <a:ext cx="4731564" cy="473156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BD2SW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131" y="236578"/>
        <a:ext cx="1322945" cy="709734"/>
      </dsp:txXfrm>
    </dsp:sp>
    <dsp:sp modelId="{C1F71F91-D9D4-4365-B5B6-7247245A9EE7}">
      <dsp:nvSpPr>
        <dsp:cNvPr id="0" name=""/>
        <dsp:cNvSpPr/>
      </dsp:nvSpPr>
      <dsp:spPr>
        <a:xfrm>
          <a:off x="1788978" y="946312"/>
          <a:ext cx="3785251" cy="3785251"/>
        </a:xfrm>
        <a:prstGeom prst="ellipse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131" y="1173427"/>
        <a:ext cx="1322945" cy="681345"/>
      </dsp:txXfrm>
    </dsp:sp>
    <dsp:sp modelId="{5FF5B34D-95B6-4E92-881C-DFB298E41AE6}">
      <dsp:nvSpPr>
        <dsp:cNvPr id="0" name=""/>
        <dsp:cNvSpPr/>
      </dsp:nvSpPr>
      <dsp:spPr>
        <a:xfrm>
          <a:off x="2262135" y="1892625"/>
          <a:ext cx="2838938" cy="2838938"/>
        </a:xfrm>
        <a:prstGeom prst="ellipse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131" y="2105545"/>
        <a:ext cx="1322945" cy="638761"/>
      </dsp:txXfrm>
    </dsp:sp>
    <dsp:sp modelId="{12A82077-0714-469D-A663-F5A63D41AE1F}">
      <dsp:nvSpPr>
        <dsp:cNvPr id="0" name=""/>
        <dsp:cNvSpPr/>
      </dsp:nvSpPr>
      <dsp:spPr>
        <a:xfrm>
          <a:off x="2735291" y="2838938"/>
          <a:ext cx="1892625" cy="1892625"/>
        </a:xfrm>
        <a:prstGeom prst="ellipse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短信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2460" y="3312094"/>
        <a:ext cx="1338288" cy="94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F4FC6-5BE6-4C1C-97CA-79C5B7A101F8}">
      <dsp:nvSpPr>
        <dsp:cNvPr id="0" name=""/>
        <dsp:cNvSpPr/>
      </dsp:nvSpPr>
      <dsp:spPr>
        <a:xfrm>
          <a:off x="4724362" y="3715409"/>
          <a:ext cx="2699135" cy="1748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Linux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Telephony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通信协议（短信）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自动化测试工具的编写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2510" y="4190923"/>
        <a:ext cx="1812580" cy="1234506"/>
      </dsp:txXfrm>
    </dsp:sp>
    <dsp:sp modelId="{28C0C84B-F76D-452D-8429-6EFFF7981E57}">
      <dsp:nvSpPr>
        <dsp:cNvPr id="0" name=""/>
        <dsp:cNvSpPr/>
      </dsp:nvSpPr>
      <dsp:spPr>
        <a:xfrm>
          <a:off x="160254" y="3715409"/>
          <a:ext cx="2699135" cy="1748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APK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单编和项目整编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刷机自测，工模测试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高通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申请与</a:t>
          </a:r>
          <a:r>
            <a:rPr lang="zh-CN" altLang="en-US" sz="1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修改提交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高通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Case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提交与跟踪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</a:t>
          </a: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Mijira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上短信相关的问题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661" y="4190923"/>
        <a:ext cx="1812580" cy="1234506"/>
      </dsp:txXfrm>
    </dsp:sp>
    <dsp:sp modelId="{42358B68-E7C4-48A9-943D-27813676FB4A}">
      <dsp:nvSpPr>
        <dsp:cNvPr id="0" name=""/>
        <dsp:cNvSpPr/>
      </dsp:nvSpPr>
      <dsp:spPr>
        <a:xfrm>
          <a:off x="4564107" y="0"/>
          <a:ext cx="2699135" cy="1748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三天军训锻炼身体，磨练意志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三天室内培训，学习企业文化，了解企业成就与未来规划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十天工厂实习，了解手机生产工位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5412255" y="38407"/>
        <a:ext cx="1812580" cy="1234506"/>
      </dsp:txXfrm>
    </dsp:sp>
    <dsp:sp modelId="{3398938B-1257-454A-B534-BB703DB117B4}">
      <dsp:nvSpPr>
        <dsp:cNvPr id="0" name=""/>
        <dsp:cNvSpPr/>
      </dsp:nvSpPr>
      <dsp:spPr>
        <a:xfrm>
          <a:off x="160254" y="0"/>
          <a:ext cx="2699135" cy="1748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开发环境配置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邮件、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wiki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jira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、高通工具（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QXDM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QCAT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PDC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红杉地图学习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部门和组内培训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661" y="38407"/>
        <a:ext cx="1812580" cy="1234506"/>
      </dsp:txXfrm>
    </dsp:sp>
    <dsp:sp modelId="{76B9D46B-B543-4329-B135-B235521C996A}">
      <dsp:nvSpPr>
        <dsp:cNvPr id="0" name=""/>
        <dsp:cNvSpPr/>
      </dsp:nvSpPr>
      <dsp:spPr>
        <a:xfrm>
          <a:off x="1291269" y="311438"/>
          <a:ext cx="2365841" cy="236584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入职学习与工具使用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4208" y="1004377"/>
        <a:ext cx="1672902" cy="1672902"/>
      </dsp:txXfrm>
    </dsp:sp>
    <dsp:sp modelId="{A7963B2C-E773-442C-98C6-47D40E28E3DB}">
      <dsp:nvSpPr>
        <dsp:cNvPr id="0" name=""/>
        <dsp:cNvSpPr/>
      </dsp:nvSpPr>
      <dsp:spPr>
        <a:xfrm rot="5400000">
          <a:off x="3766387" y="311438"/>
          <a:ext cx="2365841" cy="236584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小红杉实训与工厂实习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766387" y="1004377"/>
        <a:ext cx="1672902" cy="1672902"/>
      </dsp:txXfrm>
    </dsp:sp>
    <dsp:sp modelId="{9F5F02F4-6508-4942-A3AC-19998386AAC0}">
      <dsp:nvSpPr>
        <dsp:cNvPr id="0" name=""/>
        <dsp:cNvSpPr/>
      </dsp:nvSpPr>
      <dsp:spPr>
        <a:xfrm rot="10800000">
          <a:off x="3766387" y="2786556"/>
          <a:ext cx="2365841" cy="236584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开发知识学习与运用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766387" y="2786556"/>
        <a:ext cx="1672902" cy="1672902"/>
      </dsp:txXfrm>
    </dsp:sp>
    <dsp:sp modelId="{775696DB-1123-4BD8-86BF-A2C4EBDEFDCC}">
      <dsp:nvSpPr>
        <dsp:cNvPr id="0" name=""/>
        <dsp:cNvSpPr/>
      </dsp:nvSpPr>
      <dsp:spPr>
        <a:xfrm rot="16200000">
          <a:off x="1291269" y="2786556"/>
          <a:ext cx="2365841" cy="236584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业务流程学习与实践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984208" y="2786556"/>
        <a:ext cx="1672902" cy="1672902"/>
      </dsp:txXfrm>
    </dsp:sp>
    <dsp:sp modelId="{7FED62BE-F278-42EA-B219-7369D90AF4BA}">
      <dsp:nvSpPr>
        <dsp:cNvPr id="0" name=""/>
        <dsp:cNvSpPr/>
      </dsp:nvSpPr>
      <dsp:spPr>
        <a:xfrm>
          <a:off x="3303327" y="2240173"/>
          <a:ext cx="816843" cy="710298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47D35AA-384B-4779-B904-A16728FD8A9A}">
      <dsp:nvSpPr>
        <dsp:cNvPr id="0" name=""/>
        <dsp:cNvSpPr/>
      </dsp:nvSpPr>
      <dsp:spPr>
        <a:xfrm rot="10800000">
          <a:off x="3303327" y="2513365"/>
          <a:ext cx="816843" cy="710298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B76B-8870-4F60-B8CC-6151C3844B03}">
      <dsp:nvSpPr>
        <dsp:cNvPr id="0" name=""/>
        <dsp:cNvSpPr/>
      </dsp:nvSpPr>
      <dsp:spPr>
        <a:xfrm>
          <a:off x="571081" y="0"/>
          <a:ext cx="6472255" cy="4892337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65502-ED67-4C0A-ACB9-810CEF38712B}">
      <dsp:nvSpPr>
        <dsp:cNvPr id="0" name=""/>
        <dsp:cNvSpPr/>
      </dsp:nvSpPr>
      <dsp:spPr>
        <a:xfrm>
          <a:off x="23795" y="1467701"/>
          <a:ext cx="2284325" cy="19569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zh-CN" altLang="en-US" sz="6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9325" y="1563231"/>
        <a:ext cx="2093265" cy="1765874"/>
      </dsp:txXfrm>
    </dsp:sp>
    <dsp:sp modelId="{7A3E1BAA-6719-4A7C-8D88-C40DE9398C0B}">
      <dsp:nvSpPr>
        <dsp:cNvPr id="0" name=""/>
        <dsp:cNvSpPr/>
      </dsp:nvSpPr>
      <dsp:spPr>
        <a:xfrm>
          <a:off x="2665046" y="1467701"/>
          <a:ext cx="2284325" cy="19569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职位</a:t>
          </a:r>
          <a:endParaRPr lang="zh-CN" altLang="en-US" sz="6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60576" y="1563231"/>
        <a:ext cx="2093265" cy="1765874"/>
      </dsp:txXfrm>
    </dsp:sp>
    <dsp:sp modelId="{5295FAC7-0A76-4FF5-A2A0-88D1146164D5}">
      <dsp:nvSpPr>
        <dsp:cNvPr id="0" name=""/>
        <dsp:cNvSpPr/>
      </dsp:nvSpPr>
      <dsp:spPr>
        <a:xfrm>
          <a:off x="5306297" y="1467701"/>
          <a:ext cx="2284325" cy="19569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生活</a:t>
          </a:r>
          <a:endParaRPr lang="zh-CN" altLang="en-US" sz="6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01827" y="1563231"/>
        <a:ext cx="2093265" cy="1765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0541-4A16-450A-A283-E52782969956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E11A3-2C78-4D74-A431-4E226178A3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8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4508-4F19-4480-8552-6FE258CB5037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67F9-9557-4ADA-8656-528E98E51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规划要符合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具体的、可以衡量的、可以达到的、要与其他目标具有一定的相关性、必须具有明确的截止期限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5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规划要符合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具体的、可以衡量的、可以达到的、要与其他目标具有一定的相关性、必须具有明确的截止期限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1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规划要符合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具体的、可以衡量的、可以达到的、要与其他目标具有一定的相关性、必须具有明确的截止期限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1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规划要符合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具体的、可以衡量的、可以达到的、要与其他目标具有一定的相关性、必须具有明确的截止期限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058358"/>
            <a:ext cx="3453493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3641272" y="6058358"/>
            <a:ext cx="1559379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0" y="6380844"/>
            <a:ext cx="11353800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25" y="2119921"/>
            <a:ext cx="2283750" cy="1867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8220" y="5968573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058358"/>
            <a:ext cx="3453493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3641272" y="6058358"/>
            <a:ext cx="1559379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0" y="6380844"/>
            <a:ext cx="11353800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125" y="2119921"/>
            <a:ext cx="2283750" cy="1867500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728220" y="5968573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5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4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7667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129766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597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6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9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22613"/>
            <a:ext cx="2628900" cy="485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22613"/>
            <a:ext cx="7734300" cy="48543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0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"/>
            <a:ext cx="12192000" cy="4640455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/>
        </p:nvSpPr>
        <p:spPr>
          <a:xfrm>
            <a:off x="4388587" y="1606522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4079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641272" y="4224079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4432268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03" y="5731982"/>
            <a:ext cx="1952625" cy="4795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6064" y="5719056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163661" y="5719056"/>
            <a:ext cx="2790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45303" y="4005212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56064" y="5253851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2"/>
            <a:ext cx="12192000" cy="4640455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KSO_CT1"/>
          <p:cNvSpPr txBox="1">
            <a:spLocks/>
          </p:cNvSpPr>
          <p:nvPr userDrawn="1"/>
        </p:nvSpPr>
        <p:spPr>
          <a:xfrm>
            <a:off x="4388587" y="1606522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4224079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矩形 19"/>
          <p:cNvSpPr/>
          <p:nvPr userDrawn="1"/>
        </p:nvSpPr>
        <p:spPr>
          <a:xfrm>
            <a:off x="3641272" y="4224079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矩形 20"/>
          <p:cNvSpPr/>
          <p:nvPr userDrawn="1"/>
        </p:nvSpPr>
        <p:spPr>
          <a:xfrm>
            <a:off x="0" y="4432268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5303" y="5731982"/>
            <a:ext cx="1952625" cy="479517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9445303" y="4005212"/>
            <a:ext cx="203132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</p:spTree>
    <p:extLst>
      <p:ext uri="{BB962C8B-B14F-4D97-AF65-F5344CB8AC3E}">
        <p14:creationId xmlns:p14="http://schemas.microsoft.com/office/powerpoint/2010/main" val="406721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48987"/>
            <a:ext cx="12192000" cy="5404757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6395"/>
            <a:ext cx="91440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14202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939397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641272" y="4939397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5147586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177" y="5919515"/>
            <a:ext cx="1952625" cy="47951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48987"/>
            <a:ext cx="12192000" cy="5404757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0" y="4939397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3641272" y="4939397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0" y="5147586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1177" y="5919515"/>
            <a:ext cx="1952625" cy="479517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838200" y="6004936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</p:spTree>
    <p:extLst>
      <p:ext uri="{BB962C8B-B14F-4D97-AF65-F5344CB8AC3E}">
        <p14:creationId xmlns:p14="http://schemas.microsoft.com/office/powerpoint/2010/main" val="30625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5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9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737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1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3150" cy="55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867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8B70-43B0-4C24-A80C-41F928D7C670}" type="datetimeFigureOut">
              <a:rPr lang="zh-CN" altLang="en-US" smtClean="0"/>
              <a:pPr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300E-9631-4181-AA09-60860B8284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14199"/>
            <a:ext cx="12192000" cy="45719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" y="1006323"/>
            <a:ext cx="2094807" cy="5359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29951" y="449036"/>
            <a:ext cx="602859" cy="4685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014199"/>
            <a:ext cx="12192000" cy="45719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" y="1006323"/>
            <a:ext cx="2094807" cy="5359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29951" y="449036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22" r:id="rId3"/>
    <p:sldLayoutId id="214748372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g"/><Relationship Id="rId18" Type="http://schemas.openxmlformats.org/officeDocument/2006/relationships/image" Target="../media/image21.png"/><Relationship Id="rId26" Type="http://schemas.openxmlformats.org/officeDocument/2006/relationships/diagramLayout" Target="../diagrams/layout2.xml"/><Relationship Id="rId3" Type="http://schemas.openxmlformats.org/officeDocument/2006/relationships/image" Target="../media/image6.jpg"/><Relationship Id="rId21" Type="http://schemas.openxmlformats.org/officeDocument/2006/relationships/image" Target="../media/image24.jpg"/><Relationship Id="rId7" Type="http://schemas.openxmlformats.org/officeDocument/2006/relationships/image" Target="../media/image10.jpeg"/><Relationship Id="rId12" Type="http://schemas.openxmlformats.org/officeDocument/2006/relationships/image" Target="../media/image15.jpg"/><Relationship Id="rId17" Type="http://schemas.openxmlformats.org/officeDocument/2006/relationships/image" Target="../media/image20.png"/><Relationship Id="rId25" Type="http://schemas.openxmlformats.org/officeDocument/2006/relationships/diagramData" Target="../diagrams/data2.xml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23" Type="http://schemas.openxmlformats.org/officeDocument/2006/relationships/image" Target="../media/image26.jpg"/><Relationship Id="rId28" Type="http://schemas.openxmlformats.org/officeDocument/2006/relationships/diagramColors" Target="../diagrams/colors2.xml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jpg"/><Relationship Id="rId14" Type="http://schemas.openxmlformats.org/officeDocument/2006/relationships/image" Target="../media/image17.JPG"/><Relationship Id="rId22" Type="http://schemas.openxmlformats.org/officeDocument/2006/relationships/image" Target="../media/image25.jpg"/><Relationship Id="rId27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31.png"/><Relationship Id="rId3" Type="http://schemas.openxmlformats.org/officeDocument/2006/relationships/tags" Target="../tags/tag105.xml"/><Relationship Id="rId7" Type="http://schemas.openxmlformats.org/officeDocument/2006/relationships/diagramLayout" Target="../diagrams/layout3.xml"/><Relationship Id="rId12" Type="http://schemas.openxmlformats.org/officeDocument/2006/relationships/image" Target="../media/image30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diagramData" Target="../diagrams/data3.xml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4.xml"/><Relationship Id="rId10" Type="http://schemas.microsoft.com/office/2007/relationships/diagramDrawing" Target="../diagrams/drawing3.xml"/><Relationship Id="rId4" Type="http://schemas.openxmlformats.org/officeDocument/2006/relationships/slideLayout" Target="../slideLayouts/slideLayout9.xml"/><Relationship Id="rId9" Type="http://schemas.openxmlformats.org/officeDocument/2006/relationships/diagramColors" Target="../diagrams/colors3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64.xml"/><Relationship Id="rId7" Type="http://schemas.openxmlformats.org/officeDocument/2006/relationships/diagramLayout" Target="../diagrams/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9.xml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2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学习成果及</a:t>
            </a:r>
            <a:r>
              <a:rPr lang="zh-CN" altLang="en-US" b="1" dirty="0" smtClean="0"/>
              <a:t>工作总结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837426"/>
            <a:ext cx="4401846" cy="27771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7253">
            <a:off x="4782126" y="3350880"/>
            <a:ext cx="2684318" cy="35790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09" y="3614615"/>
            <a:ext cx="4577429" cy="30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8" y="1219199"/>
            <a:ext cx="4614517" cy="3069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9014">
            <a:off x="6688517" y="1913107"/>
            <a:ext cx="4860165" cy="3240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637">
            <a:off x="831981" y="1299258"/>
            <a:ext cx="4625441" cy="308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7277">
            <a:off x="3588670" y="3747836"/>
            <a:ext cx="4399427" cy="2932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204">
            <a:off x="2002721" y="2018217"/>
            <a:ext cx="4341091" cy="3255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011">
            <a:off x="7023423" y="2393322"/>
            <a:ext cx="4061567" cy="3046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9850">
            <a:off x="240967" y="4387193"/>
            <a:ext cx="4450855" cy="24265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84" y="1922776"/>
            <a:ext cx="3872420" cy="29043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274">
            <a:off x="6593734" y="2138776"/>
            <a:ext cx="3998905" cy="2999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34" y="1196980"/>
            <a:ext cx="2327374" cy="52613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4747" y="1560474"/>
            <a:ext cx="5533829" cy="46650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7" y="1440048"/>
            <a:ext cx="2179905" cy="46020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47" y="1454764"/>
            <a:ext cx="2179905" cy="46020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69" y="1469481"/>
            <a:ext cx="2165963" cy="457258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92" y="1482089"/>
            <a:ext cx="2159991" cy="45599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63" y="1485467"/>
            <a:ext cx="2165362" cy="45713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2" y="2791453"/>
            <a:ext cx="4495395" cy="297865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6" y="5854921"/>
            <a:ext cx="6781800" cy="3524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9" y="4328621"/>
            <a:ext cx="4655117" cy="21771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74" y="1187263"/>
            <a:ext cx="3971632" cy="307369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66607" y="1249590"/>
            <a:ext cx="5372681" cy="1542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问题：短信发送时间过长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SEND_SMS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是否下发成功判断是否属于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QCRIL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是否通过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QMI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机制下发到了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是否将信息成功发送了出去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结论：网络运营商不支持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，第一次发送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失败，第二次尝试发送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SMS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成功，表面看就是短信发送时间过长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解决办法：修改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值，使得短信发送走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633770948"/>
              </p:ext>
            </p:extLst>
          </p:nvPr>
        </p:nvGraphicFramePr>
        <p:xfrm>
          <a:off x="-128394" y="1195753"/>
          <a:ext cx="7423498" cy="546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</p:spTree>
    <p:extLst>
      <p:ext uri="{BB962C8B-B14F-4D97-AF65-F5344CB8AC3E}">
        <p14:creationId xmlns:p14="http://schemas.microsoft.com/office/powerpoint/2010/main" val="15814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1000"/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5" dur="1000"/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1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75696DB-1123-4BD8-86BF-A2C4EBDEF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2" dur="1000"/>
                                        <p:tgtEl>
                                          <p:spTgt spid="35">
                                            <p:graphicEl>
                                              <a:dgm id="{775696DB-1123-4BD8-86BF-A2C4EBDEF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1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8C0C84B-F76D-452D-8429-6EFFF7981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1000"/>
                                        <p:tgtEl>
                                          <p:spTgt spid="35">
                                            <p:graphicEl>
                                              <a:dgm id="{28C0C84B-F76D-452D-8429-6EFFF7981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FED62BE-F278-42EA-B219-7369D90AF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47D35AA-384B-4779-B904-A16728FD8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6B9D46B-B543-4329-B135-B235521C9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3398938B-1257-454A-B534-BB703DB1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A7963B2C-E773-442C-98C6-47D40E28E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42358B68-E7C4-48A9-943D-27813676F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9F5F02F4-6508-4942-A3AC-19998386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D3F4FC6-5BE6-4C1C-97CA-79C5B7A10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35">
                                            <p:graphicEl>
                                              <a:dgm id="{775696DB-1123-4BD8-86BF-A2C4EBDEF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75696DB-1123-4BD8-86BF-A2C4EBDEF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35">
                                            <p:graphicEl>
                                              <a:dgm id="{28C0C84B-F76D-452D-8429-6EFFF7981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28C0C84B-F76D-452D-8429-6EFFF7981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Graphic spid="35" grpId="0" uiExpand="1">
        <p:bldSub>
          <a:bldDgm bld="one"/>
        </p:bldSub>
      </p:bldGraphic>
      <p:bldGraphic spid="35" grpId="1" uiExpand="1">
        <p:bldSub>
          <a:bldDgm bld="one"/>
        </p:bldSub>
      </p:bldGraphic>
      <p:bldGraphic spid="35" grpId="2" uiExpand="1">
        <p:bldSub>
          <a:bldDgm bld="one"/>
        </p:bldSub>
      </p:bldGraphic>
      <p:bldGraphic spid="35" grpId="3" uiExpand="1">
        <p:bldSub>
          <a:bldDgm bld="one"/>
        </p:bldSub>
      </p:bldGraphic>
      <p:bldGraphic spid="35" grpId="4" uiExpand="1">
        <p:bldSub>
          <a:bldDgm bld="one"/>
        </p:bldSub>
      </p:bldGraphic>
      <p:bldGraphic spid="35" grpId="5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1"/>
            </p:custDataLst>
          </p:nvPr>
        </p:nvSpPr>
        <p:spPr>
          <a:xfrm>
            <a:off x="2506665" y="2681290"/>
            <a:ext cx="1895475" cy="16351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等腰三角形 19"/>
          <p:cNvSpPr/>
          <p:nvPr>
            <p:custDataLst>
              <p:tags r:id="rId2"/>
            </p:custDataLst>
          </p:nvPr>
        </p:nvSpPr>
        <p:spPr>
          <a:xfrm>
            <a:off x="2287590" y="2422526"/>
            <a:ext cx="2333625" cy="2012951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>
            <p:custDataLst>
              <p:tags r:id="rId3"/>
            </p:custDataLst>
          </p:nvPr>
        </p:nvCxnSpPr>
        <p:spPr>
          <a:xfrm>
            <a:off x="3454400" y="1062038"/>
            <a:ext cx="3" cy="1360488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17659" y="178911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个人简介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5521327" y="1601790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2888" y="1312864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7563" y="3787893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岗位认识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 flipH="1">
            <a:off x="5521327" y="3598982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22888" y="3310055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7563" y="484026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学习成果及工作总结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5521327" y="46513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22888" y="4362426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7563" y="5848767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展望未来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 flipH="1">
            <a:off x="5521327" y="5629833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22888" y="5340907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3454400" y="4448175"/>
            <a:ext cx="0" cy="2072546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2187" y="2758046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 flipH="1">
            <a:off x="5525951" y="2569135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27512" y="2280208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展望未来</a:t>
            </a:r>
          </a:p>
        </p:txBody>
      </p:sp>
      <p:sp>
        <p:nvSpPr>
          <p:cNvPr id="59" name="MH_Desc_1"/>
          <p:cNvSpPr/>
          <p:nvPr>
            <p:custDataLst>
              <p:tags r:id="rId3"/>
            </p:custDataLst>
          </p:nvPr>
        </p:nvSpPr>
        <p:spPr>
          <a:xfrm>
            <a:off x="984739" y="1596684"/>
            <a:ext cx="10117016" cy="422372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lnSpc>
                <a:spcPct val="160000"/>
              </a:lnSpc>
              <a:spcAft>
                <a:spcPct val="40000"/>
              </a:spcAft>
              <a:defRPr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032000" y="1245996"/>
          <a:ext cx="7614418" cy="489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5030" y="3511167"/>
            <a:ext cx="1866667" cy="3123809"/>
          </a:xfrm>
          <a:prstGeom prst="rect">
            <a:avLst/>
          </a:prstGeom>
        </p:spPr>
      </p:pic>
      <p:sp>
        <p:nvSpPr>
          <p:cNvPr id="6" name="云形 5"/>
          <p:cNvSpPr/>
          <p:nvPr/>
        </p:nvSpPr>
        <p:spPr>
          <a:xfrm>
            <a:off x="2109910" y="3896042"/>
            <a:ext cx="2583012" cy="17560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三年内短期目标：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项目锻炼，积累短彩信和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业务的相关知识，能够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短彩信和处理基本的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136031" y="3953812"/>
            <a:ext cx="2471907" cy="17425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三年内中期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目标：通过不断地学习总结和实践成为组内短彩信和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业务的中坚力量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2163736" y="4006488"/>
            <a:ext cx="2469706" cy="16677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三年内长期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目标：通过深入学习总结和实践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业务，能够单独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组内相关业务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7167205" y="2401297"/>
            <a:ext cx="2761887" cy="16935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T2B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6734688" y="3693596"/>
            <a:ext cx="2761887" cy="16935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T2A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6332548" y="4973528"/>
            <a:ext cx="2761887" cy="16935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T1B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651" y="4006287"/>
            <a:ext cx="1497010" cy="13418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15277" y="3610910"/>
            <a:ext cx="2392661" cy="20234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6866" y="3495616"/>
            <a:ext cx="2610236" cy="22233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56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31654 -0.2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2343 -0.329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04468 L 0.35859 -0.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375 0.157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4713 -0.2064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14 -0.20648 L 0.07903 -0.392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29597 -0.2877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32956 0.0810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2" grpId="0" animBg="1"/>
      <p:bldP spid="12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王华良</a:t>
            </a:r>
            <a:r>
              <a:rPr lang="zh-CN" altLang="en-US" dirty="0" smtClean="0"/>
              <a:t>转正答辩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666018" y="3711388"/>
            <a:ext cx="3525982" cy="144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 smtClean="0"/>
              <a:t>组别：通讯</a:t>
            </a:r>
            <a:r>
              <a:rPr lang="zh-CN" altLang="en-US" dirty="0"/>
              <a:t>二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导师：冯思敏</a:t>
            </a:r>
          </a:p>
        </p:txBody>
      </p:sp>
    </p:spTree>
    <p:extLst>
      <p:ext uri="{BB962C8B-B14F-4D97-AF65-F5344CB8AC3E}">
        <p14:creationId xmlns:p14="http://schemas.microsoft.com/office/powerpoint/2010/main" val="38257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1"/>
            </p:custDataLst>
          </p:nvPr>
        </p:nvSpPr>
        <p:spPr>
          <a:xfrm>
            <a:off x="2506665" y="2681290"/>
            <a:ext cx="1895475" cy="16351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等腰三角形 19"/>
          <p:cNvSpPr/>
          <p:nvPr>
            <p:custDataLst>
              <p:tags r:id="rId2"/>
            </p:custDataLst>
          </p:nvPr>
        </p:nvSpPr>
        <p:spPr>
          <a:xfrm>
            <a:off x="2287590" y="2422526"/>
            <a:ext cx="2333625" cy="2012951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>
            <p:custDataLst>
              <p:tags r:id="rId3"/>
            </p:custDataLst>
          </p:nvPr>
        </p:nvCxnSpPr>
        <p:spPr>
          <a:xfrm>
            <a:off x="3454400" y="1062038"/>
            <a:ext cx="3" cy="1360488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17659" y="178911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个人简介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5521327" y="1601790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2888" y="1312864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7563" y="3787893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岗位认识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 flipH="1">
            <a:off x="5521327" y="3598982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22888" y="3310055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7563" y="484026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学习成果及工作总结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5521327" y="46513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22888" y="4362426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7563" y="5848767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展望未来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 flipH="1">
            <a:off x="5521327" y="5629833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22888" y="5340907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3454400" y="4448175"/>
            <a:ext cx="0" cy="2072546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2187" y="2758046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 flipH="1">
            <a:off x="5525951" y="2569135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27512" y="2280208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个人简介</a:t>
            </a:r>
          </a:p>
        </p:txBody>
      </p:sp>
      <p:sp>
        <p:nvSpPr>
          <p:cNvPr id="59" name="MH_Desc_1"/>
          <p:cNvSpPr/>
          <p:nvPr>
            <p:custDataLst>
              <p:tags r:id="rId3"/>
            </p:custDataLst>
          </p:nvPr>
        </p:nvSpPr>
        <p:spPr>
          <a:xfrm>
            <a:off x="984739" y="1596684"/>
            <a:ext cx="10117016" cy="422372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lnSpc>
                <a:spcPct val="160000"/>
              </a:lnSpc>
              <a:spcAft>
                <a:spcPct val="40000"/>
              </a:spcAft>
              <a:defRPr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36337" y="2944873"/>
            <a:ext cx="2039816" cy="1527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华东交大本科软件工程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95279" y="3000138"/>
            <a:ext cx="2120203" cy="14168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喜欢编程和算法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50544" y="2967481"/>
            <a:ext cx="2009671" cy="1537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、看电影、打羽毛球</a:t>
            </a:r>
          </a:p>
        </p:txBody>
      </p:sp>
      <p:sp>
        <p:nvSpPr>
          <p:cNvPr id="13" name="椭圆 12"/>
          <p:cNvSpPr/>
          <p:nvPr/>
        </p:nvSpPr>
        <p:spPr>
          <a:xfrm>
            <a:off x="4448030" y="2944873"/>
            <a:ext cx="2014697" cy="155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随和易相处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70641" y="2967481"/>
            <a:ext cx="1969476" cy="1527349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应用软件开发工程师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0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6732 -0.04977 C -0.08125 -0.06134 -0.10234 -0.06736 -0.12435 -0.06736 C -0.14935 -0.06736 -0.16953 -0.06134 -0.18346 -0.04977 L -0.25065 -1.48148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9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0046 L -0.00938 -0.07662 C -0.01081 -0.09236 -0.01576 -0.11389 -0.02305 -0.13565 C -0.03073 -0.15949 -0.03802 -0.17685 -0.04545 -0.18796 L -0.07878 -0.23912 " pathEditMode="relative" rAng="14400000" ptsTypes="AAA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L 0.05338 -0.00718 C 0.06458 -0.0088 0.07864 -0.01805 0.0914 -0.03333 C 0.1056 -0.05093 0.1151 -0.07037 0.1194 -0.08935 L 0.14231 -0.17685 " pathEditMode="relative" rAng="19500000" ptsTypes="AAAAA">
                                      <p:cBhvr>
                                        <p:cTn id="2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4895 0.07361 C 0.05898 0.09004 0.07656 0.10439 0.09388 0.11203 C 0.11471 0.12129 0.13229 0.12268 0.14531 0.11643 L 0.20833 0.09236 " pathEditMode="relative" rAng="840000" ptsTypes="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2044 0.0956 C 0.02461 0.11574 0.0233 0.1405 0.0177 0.16273 C 0.01132 0.18865 0.00273 0.20578 -0.00964 0.21388 L -0.06407 0.25463 " pathEditMode="relative" rAng="6840000" ptsTypes="AAA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1"/>
            </p:custDataLst>
          </p:nvPr>
        </p:nvSpPr>
        <p:spPr>
          <a:xfrm>
            <a:off x="2506665" y="2681290"/>
            <a:ext cx="1895475" cy="16351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等腰三角形 19"/>
          <p:cNvSpPr/>
          <p:nvPr>
            <p:custDataLst>
              <p:tags r:id="rId2"/>
            </p:custDataLst>
          </p:nvPr>
        </p:nvSpPr>
        <p:spPr>
          <a:xfrm>
            <a:off x="2287590" y="2422526"/>
            <a:ext cx="2333625" cy="2012951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>
            <p:custDataLst>
              <p:tags r:id="rId3"/>
            </p:custDataLst>
          </p:nvPr>
        </p:nvCxnSpPr>
        <p:spPr>
          <a:xfrm>
            <a:off x="3454400" y="1062038"/>
            <a:ext cx="3" cy="1360488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17659" y="178911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个人简介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5521327" y="1601790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2888" y="1312864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7563" y="3787893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岗位认识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 flipH="1">
            <a:off x="5521327" y="3598982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22888" y="3310055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7563" y="484026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学习成果及工作总结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5521327" y="46513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22888" y="4362426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7563" y="5848767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展望未来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 flipH="1">
            <a:off x="5521327" y="5629833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22888" y="5340907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3454400" y="4448175"/>
            <a:ext cx="0" cy="2072546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2187" y="2758046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 flipH="1">
            <a:off x="5525951" y="2569135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27512" y="2280208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66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公司</a:t>
            </a:r>
            <a:r>
              <a:rPr lang="zh-CN" altLang="en-US" b="1" dirty="0" smtClean="0"/>
              <a:t>认识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86513" y="1223735"/>
            <a:ext cx="4146336" cy="5418605"/>
            <a:chOff x="-63985" y="1266867"/>
            <a:chExt cx="4146336" cy="54186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41" y="1958196"/>
              <a:ext cx="2172484" cy="472727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74700" y="3554906"/>
              <a:ext cx="21724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ODM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-63985" y="1266867"/>
              <a:ext cx="4146336" cy="596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ODM</a:t>
              </a:r>
              <a:r>
                <a:rPr lang="zh-CN" altLang="en-US" dirty="0" smtClean="0"/>
                <a:t>：</a:t>
              </a:r>
              <a:r>
                <a:rPr lang="en-US" altLang="zh-CN" dirty="0"/>
                <a:t>Original Design Manufacturer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背后的英雄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64369" y="1239772"/>
            <a:ext cx="3996188" cy="4836740"/>
            <a:chOff x="6064369" y="1239772"/>
            <a:chExt cx="3996188" cy="4836740"/>
          </a:xfrm>
        </p:grpSpPr>
        <p:sp>
          <p:nvSpPr>
            <p:cNvPr id="11" name="圆角矩形 10"/>
            <p:cNvSpPr/>
            <p:nvPr/>
          </p:nvSpPr>
          <p:spPr>
            <a:xfrm>
              <a:off x="6064369" y="1239772"/>
              <a:ext cx="3916394" cy="596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日新月异</a:t>
              </a:r>
              <a:endParaRPr lang="en-US" altLang="zh-CN" dirty="0"/>
            </a:p>
            <a:p>
              <a:pPr algn="ctr"/>
              <a:r>
                <a:rPr lang="zh-CN" altLang="en-US" dirty="0" smtClean="0"/>
                <a:t>华勤新解</a:t>
              </a:r>
              <a:endParaRPr lang="zh-CN" altLang="en-US" dirty="0"/>
            </a:p>
          </p:txBody>
        </p:sp>
        <p:sp>
          <p:nvSpPr>
            <p:cNvPr id="25" name="太阳形 24"/>
            <p:cNvSpPr/>
            <p:nvPr/>
          </p:nvSpPr>
          <p:spPr>
            <a:xfrm>
              <a:off x="6064369" y="1995743"/>
              <a:ext cx="1664898" cy="1440611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新月形 25"/>
            <p:cNvSpPr/>
            <p:nvPr/>
          </p:nvSpPr>
          <p:spPr>
            <a:xfrm>
              <a:off x="6578900" y="4894693"/>
              <a:ext cx="917455" cy="1181819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6193765" y="3537084"/>
              <a:ext cx="1406106" cy="113006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7539487" y="3190559"/>
              <a:ext cx="2441276" cy="86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552427" y="4629222"/>
              <a:ext cx="2441276" cy="86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552427" y="6067886"/>
              <a:ext cx="2441276" cy="86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724954" y="2773801"/>
              <a:ext cx="206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Operation——</a:t>
              </a:r>
              <a:r>
                <a:rPr lang="zh-CN" altLang="en-US" dirty="0" smtClean="0"/>
                <a:t>运营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724954" y="4214412"/>
              <a:ext cx="233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Development——</a:t>
              </a:r>
              <a:r>
                <a:rPr lang="zh-CN" altLang="en-US" dirty="0" smtClean="0"/>
                <a:t>研发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724954" y="5698554"/>
              <a:ext cx="233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Manufacture</a:t>
              </a:r>
              <a:r>
                <a:rPr lang="en-US" altLang="zh-CN" dirty="0" smtClean="0"/>
                <a:t>——</a:t>
              </a:r>
              <a:r>
                <a:rPr lang="zh-CN" altLang="en-US" dirty="0"/>
                <a:t>制造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32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1"/>
            </p:custDataLst>
          </p:nvPr>
        </p:nvSpPr>
        <p:spPr>
          <a:xfrm>
            <a:off x="2506665" y="2681290"/>
            <a:ext cx="1895475" cy="16351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等腰三角形 19"/>
          <p:cNvSpPr/>
          <p:nvPr>
            <p:custDataLst>
              <p:tags r:id="rId2"/>
            </p:custDataLst>
          </p:nvPr>
        </p:nvSpPr>
        <p:spPr>
          <a:xfrm>
            <a:off x="2287590" y="2422526"/>
            <a:ext cx="2333625" cy="2012951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>
            <p:custDataLst>
              <p:tags r:id="rId3"/>
            </p:custDataLst>
          </p:nvPr>
        </p:nvCxnSpPr>
        <p:spPr>
          <a:xfrm>
            <a:off x="3454400" y="1062038"/>
            <a:ext cx="3" cy="1360488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17659" y="178911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个人简介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5521327" y="1601790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2888" y="1312864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7563" y="3787893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岗位认识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 flipH="1">
            <a:off x="5521327" y="3598982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22888" y="3310055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7563" y="484026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学习成果及工作总结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5521327" y="46513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22888" y="4362426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7563" y="5848767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展望未来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 flipH="1">
            <a:off x="5521327" y="5629833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22888" y="5340907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3454400" y="4448175"/>
            <a:ext cx="0" cy="2072546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2187" y="2758046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 flipH="1">
            <a:off x="5525951" y="2569135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27512" y="2280208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7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岗位认识</a:t>
            </a:r>
          </a:p>
        </p:txBody>
      </p:sp>
      <p:sp>
        <p:nvSpPr>
          <p:cNvPr id="59" name="MH_Desc_1"/>
          <p:cNvSpPr/>
          <p:nvPr>
            <p:custDataLst>
              <p:tags r:id="rId3"/>
            </p:custDataLst>
          </p:nvPr>
        </p:nvSpPr>
        <p:spPr>
          <a:xfrm>
            <a:off x="984739" y="1596684"/>
            <a:ext cx="10117016" cy="422372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lnSpc>
                <a:spcPct val="160000"/>
              </a:lnSpc>
              <a:spcAft>
                <a:spcPct val="40000"/>
              </a:spcAft>
              <a:defRPr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84536728"/>
              </p:ext>
            </p:extLst>
          </p:nvPr>
        </p:nvGraphicFramePr>
        <p:xfrm>
          <a:off x="1730826" y="1465960"/>
          <a:ext cx="7363209" cy="473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5124660" y="4793064"/>
            <a:ext cx="6189784" cy="1278555"/>
            <a:chOff x="4441372" y="5308139"/>
            <a:chExt cx="6189784" cy="127855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441372" y="5918479"/>
              <a:ext cx="2763296" cy="1748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7042221" y="5308139"/>
              <a:ext cx="3588935" cy="1278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短信方面的协议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处理短信问题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开发短信相关需求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1451" y="3416440"/>
            <a:ext cx="5589393" cy="1211937"/>
            <a:chOff x="301451" y="3416440"/>
            <a:chExt cx="5589393" cy="1211937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2421653" y="4019712"/>
              <a:ext cx="3469191" cy="967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301451" y="3416440"/>
              <a:ext cx="2682909" cy="1211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负责数据、短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彩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搜网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Volte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24660" y="2574051"/>
            <a:ext cx="6392424" cy="1278555"/>
            <a:chOff x="4238732" y="5308139"/>
            <a:chExt cx="6392424" cy="1278555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238732" y="5929464"/>
              <a:ext cx="2965936" cy="650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7042221" y="5308139"/>
              <a:ext cx="3588935" cy="1278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通讯二组：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距、协议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629" y="1625417"/>
            <a:ext cx="5334044" cy="1211937"/>
            <a:chOff x="475629" y="1625417"/>
            <a:chExt cx="5334044" cy="1211937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158538" y="2189018"/>
              <a:ext cx="2651135" cy="2161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475629" y="1625417"/>
              <a:ext cx="2682909" cy="1211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第二事业部软件部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76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24BFB-DD4A-41C7-AAA4-5888E1E7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04C24BFB-DD4A-41C7-AAA4-5888E1E7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4C24BFB-DD4A-41C7-AAA4-5888E1E7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4C24BFB-DD4A-41C7-AAA4-5888E1E7BC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F71F91-D9D4-4365-B5B6-7247245A9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C1F71F91-D9D4-4365-B5B6-7247245A9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C1F71F91-D9D4-4365-B5B6-7247245A9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C1F71F91-D9D4-4365-B5B6-7247245A9E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F5B34D-95B6-4E92-881C-DFB298E41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FF5B34D-95B6-4E92-881C-DFB298E41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FF5B34D-95B6-4E92-881C-DFB298E41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5FF5B34D-95B6-4E92-881C-DFB298E41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A82077-0714-469D-A663-F5A63D41A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12A82077-0714-469D-A663-F5A63D41A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12A82077-0714-469D-A663-F5A63D41A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12A82077-0714-469D-A663-F5A63D41A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1"/>
            </p:custDataLst>
          </p:nvPr>
        </p:nvSpPr>
        <p:spPr>
          <a:xfrm>
            <a:off x="2506665" y="2681290"/>
            <a:ext cx="1895475" cy="16351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等腰三角形 19"/>
          <p:cNvSpPr/>
          <p:nvPr>
            <p:custDataLst>
              <p:tags r:id="rId2"/>
            </p:custDataLst>
          </p:nvPr>
        </p:nvSpPr>
        <p:spPr>
          <a:xfrm>
            <a:off x="2287590" y="2422526"/>
            <a:ext cx="2333625" cy="2012951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>
            <p:custDataLst>
              <p:tags r:id="rId3"/>
            </p:custDataLst>
          </p:nvPr>
        </p:nvCxnSpPr>
        <p:spPr>
          <a:xfrm>
            <a:off x="3454400" y="1062038"/>
            <a:ext cx="3" cy="1360488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17659" y="178911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个人简介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5521327" y="1601790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2888" y="1312864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7563" y="3787893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岗位认识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 flipH="1">
            <a:off x="5521327" y="3598982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22888" y="3310055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7563" y="4840263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学习成果及工作总结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5521327" y="46513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22888" y="4362426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7563" y="5848767"/>
            <a:ext cx="4133851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展望未来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 flipH="1">
            <a:off x="5521327" y="5629833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22888" y="5340907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3454400" y="4448175"/>
            <a:ext cx="0" cy="2072546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2187" y="2758046"/>
            <a:ext cx="483139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 flipH="1">
            <a:off x="5525951" y="2569135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27512" y="2280208"/>
            <a:ext cx="38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0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029110936"/>
  <p:tag name="MH_LIBRARY" val="GRAPHI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PageTitle"/>
  <p:tag name="MH_ORDER" val="Page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Desc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029110936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PageTitle"/>
  <p:tag name="MH_ORDER" val="Page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02911093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029110936"/>
  <p:tag name="MH_LIBRARY" val="GRAPHI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PageTitle"/>
  <p:tag name="MH_ORDER" val="Page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0936"/>
  <p:tag name="MH_LIBRARY" val="GRAPHIC"/>
  <p:tag name="MH_TYPE" val="Desc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heme/theme1.xml><?xml version="1.0" encoding="utf-8"?>
<a:theme xmlns:a="http://schemas.openxmlformats.org/drawingml/2006/main" name="华勤PPT模板中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勤PPT模板中16" id="{DB3B7AE3-22AB-4E93-B1BD-D90460F4ADDF}" vid="{7F9E8EA0-FDE5-4155-8258-B7076EBEE3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15992</TotalTime>
  <Words>677</Words>
  <Application>Microsoft Office PowerPoint</Application>
  <PresentationFormat>宽屏</PresentationFormat>
  <Paragraphs>137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华康俪金黑W8</vt:lpstr>
      <vt:lpstr>宋体</vt:lpstr>
      <vt:lpstr>微软雅黑</vt:lpstr>
      <vt:lpstr>Arial</vt:lpstr>
      <vt:lpstr>Calibri</vt:lpstr>
      <vt:lpstr>华勤PPT模板中16</vt:lpstr>
      <vt:lpstr>PowerPoint 演示文稿</vt:lpstr>
      <vt:lpstr>王华良转正答辩</vt:lpstr>
      <vt:lpstr>目录</vt:lpstr>
      <vt:lpstr>个人简介</vt:lpstr>
      <vt:lpstr>目录</vt:lpstr>
      <vt:lpstr>公司认识</vt:lpstr>
      <vt:lpstr>目录</vt:lpstr>
      <vt:lpstr>岗位认识</vt:lpstr>
      <vt:lpstr>目录</vt:lpstr>
      <vt:lpstr>学习成果及工作总结</vt:lpstr>
      <vt:lpstr>目录</vt:lpstr>
      <vt:lpstr>展望未来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王华良</cp:lastModifiedBy>
  <cp:revision>397</cp:revision>
  <dcterms:created xsi:type="dcterms:W3CDTF">2015-10-30T01:25:40Z</dcterms:created>
  <dcterms:modified xsi:type="dcterms:W3CDTF">2019-09-24T13:44:25Z</dcterms:modified>
</cp:coreProperties>
</file>