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75" r:id="rId6"/>
    <p:sldId id="277" r:id="rId7"/>
    <p:sldId id="278" r:id="rId8"/>
    <p:sldId id="279" r:id="rId9"/>
    <p:sldId id="276" r:id="rId10"/>
    <p:sldId id="280" r:id="rId11"/>
    <p:sldId id="281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B47"/>
    <a:srgbClr val="FFC000"/>
    <a:srgbClr val="70AD47"/>
    <a:srgbClr val="418BCF"/>
    <a:srgbClr val="E2772E"/>
    <a:srgbClr val="F19B61"/>
    <a:srgbClr val="F4A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4EE48-3AEB-4A83-8048-3CC0EA661CB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E80535D-969D-42B6-A224-9279CE15C2E1}">
      <dgm:prSet phldrT="[文本]"/>
      <dgm:spPr/>
      <dgm:t>
        <a:bodyPr/>
        <a:lstStyle/>
        <a:p>
          <a:r>
            <a:rPr lang="zh-CN" altLang="en-US" dirty="0" smtClean="0"/>
            <a:t>回顾历程</a:t>
          </a:r>
          <a:endParaRPr lang="zh-CN" altLang="en-US" dirty="0"/>
        </a:p>
      </dgm:t>
    </dgm:pt>
    <dgm:pt modelId="{BDC56609-AC36-4E6A-81DA-265B1514F5D9}" type="parTrans" cxnId="{8A1FFB07-578A-4C4B-8FAB-CB0EEF4387B1}">
      <dgm:prSet/>
      <dgm:spPr/>
      <dgm:t>
        <a:bodyPr/>
        <a:lstStyle/>
        <a:p>
          <a:endParaRPr lang="zh-CN" altLang="en-US"/>
        </a:p>
      </dgm:t>
    </dgm:pt>
    <dgm:pt modelId="{0668D9CB-85D7-430D-8D5E-101BD9DE1B6B}" type="sibTrans" cxnId="{8A1FFB07-578A-4C4B-8FAB-CB0EEF4387B1}">
      <dgm:prSet/>
      <dgm:spPr/>
      <dgm:t>
        <a:bodyPr/>
        <a:lstStyle/>
        <a:p>
          <a:endParaRPr lang="zh-CN" altLang="en-US"/>
        </a:p>
      </dgm:t>
    </dgm:pt>
    <dgm:pt modelId="{004D1C6E-1693-430A-BD7C-42842BC434B5}">
      <dgm:prSet phldrT="[文本]"/>
      <dgm:spPr/>
      <dgm:t>
        <a:bodyPr/>
        <a:lstStyle/>
        <a:p>
          <a:r>
            <a:rPr lang="zh-CN" altLang="en-US" dirty="0" smtClean="0"/>
            <a:t>总结工作</a:t>
          </a:r>
          <a:endParaRPr lang="zh-CN" altLang="en-US" dirty="0"/>
        </a:p>
      </dgm:t>
    </dgm:pt>
    <dgm:pt modelId="{13C9C849-969E-446D-B497-53EBC4DF0694}" type="parTrans" cxnId="{C8AD4E14-F63F-46F3-ADC4-2DC4A0FE364F}">
      <dgm:prSet/>
      <dgm:spPr/>
      <dgm:t>
        <a:bodyPr/>
        <a:lstStyle/>
        <a:p>
          <a:endParaRPr lang="zh-CN" altLang="en-US"/>
        </a:p>
      </dgm:t>
    </dgm:pt>
    <dgm:pt modelId="{6CB3C920-10DA-403A-AAD6-BB44B5091015}" type="sibTrans" cxnId="{C8AD4E14-F63F-46F3-ADC4-2DC4A0FE364F}">
      <dgm:prSet/>
      <dgm:spPr/>
      <dgm:t>
        <a:bodyPr/>
        <a:lstStyle/>
        <a:p>
          <a:endParaRPr lang="zh-CN" altLang="en-US"/>
        </a:p>
      </dgm:t>
    </dgm:pt>
    <dgm:pt modelId="{C1A9B971-372B-4B32-8941-6C8CF18A268C}">
      <dgm:prSet phldrT="[文本]"/>
      <dgm:spPr/>
      <dgm:t>
        <a:bodyPr/>
        <a:lstStyle/>
        <a:p>
          <a:r>
            <a:rPr lang="zh-CN" altLang="en-US" dirty="0" smtClean="0"/>
            <a:t>收获心得</a:t>
          </a:r>
          <a:endParaRPr lang="zh-CN" altLang="en-US" dirty="0"/>
        </a:p>
      </dgm:t>
    </dgm:pt>
    <dgm:pt modelId="{60CDC242-4F95-49A7-9DC4-A31C91BF7679}" type="parTrans" cxnId="{50D8C100-664C-40E7-B803-CAE07484F81E}">
      <dgm:prSet/>
      <dgm:spPr/>
      <dgm:t>
        <a:bodyPr/>
        <a:lstStyle/>
        <a:p>
          <a:endParaRPr lang="zh-CN" altLang="en-US"/>
        </a:p>
      </dgm:t>
    </dgm:pt>
    <dgm:pt modelId="{00C804C1-450E-4D34-99D6-BB1FCC04ECD1}" type="sibTrans" cxnId="{50D8C100-664C-40E7-B803-CAE07484F81E}">
      <dgm:prSet/>
      <dgm:spPr/>
      <dgm:t>
        <a:bodyPr/>
        <a:lstStyle/>
        <a:p>
          <a:endParaRPr lang="zh-CN" altLang="en-US"/>
        </a:p>
      </dgm:t>
    </dgm:pt>
    <dgm:pt modelId="{2FC674FC-60DA-4534-AA54-560CEBBDFD51}">
      <dgm:prSet phldrT="[文本]"/>
      <dgm:spPr/>
      <dgm:t>
        <a:bodyPr/>
        <a:lstStyle/>
        <a:p>
          <a:r>
            <a:rPr lang="zh-CN" altLang="en-US" dirty="0" smtClean="0"/>
            <a:t>认知自我</a:t>
          </a:r>
          <a:endParaRPr lang="zh-CN" altLang="en-US" dirty="0"/>
        </a:p>
      </dgm:t>
    </dgm:pt>
    <dgm:pt modelId="{4D56C228-D5D5-4BF5-BD8C-7C47ABA2860D}" type="parTrans" cxnId="{7B439DE8-1ABE-47B5-8A1F-472341E7F4D8}">
      <dgm:prSet/>
      <dgm:spPr/>
      <dgm:t>
        <a:bodyPr/>
        <a:lstStyle/>
        <a:p>
          <a:endParaRPr lang="zh-CN" altLang="en-US"/>
        </a:p>
      </dgm:t>
    </dgm:pt>
    <dgm:pt modelId="{46ECDBEB-4C10-4B04-9523-8AC6B44CD48D}" type="sibTrans" cxnId="{7B439DE8-1ABE-47B5-8A1F-472341E7F4D8}">
      <dgm:prSet/>
      <dgm:spPr/>
      <dgm:t>
        <a:bodyPr/>
        <a:lstStyle/>
        <a:p>
          <a:endParaRPr lang="zh-CN" altLang="en-US"/>
        </a:p>
      </dgm:t>
    </dgm:pt>
    <dgm:pt modelId="{926E2A0F-0B2C-4BFB-B314-D5C7C562A808}">
      <dgm:prSet phldrT="[文本]"/>
      <dgm:spPr/>
      <dgm:t>
        <a:bodyPr/>
        <a:lstStyle/>
        <a:p>
          <a:r>
            <a:rPr lang="zh-CN" altLang="en-US" dirty="0" smtClean="0"/>
            <a:t>规划未来</a:t>
          </a:r>
          <a:endParaRPr lang="zh-CN" altLang="en-US" dirty="0"/>
        </a:p>
      </dgm:t>
    </dgm:pt>
    <dgm:pt modelId="{3D1FCB1A-B814-408C-A232-BDCC307157B8}" type="parTrans" cxnId="{A3F990AA-D120-41A5-A076-3734E0FA3A9C}">
      <dgm:prSet/>
      <dgm:spPr/>
      <dgm:t>
        <a:bodyPr/>
        <a:lstStyle/>
        <a:p>
          <a:endParaRPr lang="zh-CN" altLang="en-US"/>
        </a:p>
      </dgm:t>
    </dgm:pt>
    <dgm:pt modelId="{6E8C65E4-0F3D-4A0E-8C23-9FA3AAC1A9A6}" type="sibTrans" cxnId="{A3F990AA-D120-41A5-A076-3734E0FA3A9C}">
      <dgm:prSet/>
      <dgm:spPr/>
      <dgm:t>
        <a:bodyPr/>
        <a:lstStyle/>
        <a:p>
          <a:endParaRPr lang="zh-CN" altLang="en-US"/>
        </a:p>
      </dgm:t>
    </dgm:pt>
    <dgm:pt modelId="{F8499855-A6A9-4055-AD02-31C1B3B2355A}" type="pres">
      <dgm:prSet presAssocID="{7B94EE48-3AEB-4A83-8048-3CC0EA661CBB}" presName="linear" presStyleCnt="0">
        <dgm:presLayoutVars>
          <dgm:dir/>
          <dgm:animLvl val="lvl"/>
          <dgm:resizeHandles val="exact"/>
        </dgm:presLayoutVars>
      </dgm:prSet>
      <dgm:spPr/>
    </dgm:pt>
    <dgm:pt modelId="{0C98F8B6-63F8-4427-BEFE-2F7206D0E3B9}" type="pres">
      <dgm:prSet presAssocID="{6E80535D-969D-42B6-A224-9279CE15C2E1}" presName="parentLin" presStyleCnt="0"/>
      <dgm:spPr/>
    </dgm:pt>
    <dgm:pt modelId="{FD3916C8-6A35-4B72-8B28-381B263573B6}" type="pres">
      <dgm:prSet presAssocID="{6E80535D-969D-42B6-A224-9279CE15C2E1}" presName="parentLeftMargin" presStyleLbl="node1" presStyleIdx="0" presStyleCnt="5"/>
      <dgm:spPr/>
    </dgm:pt>
    <dgm:pt modelId="{331694C8-15DD-4540-879E-94C8C101A37E}" type="pres">
      <dgm:prSet presAssocID="{6E80535D-969D-42B6-A224-9279CE15C2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CF93D1-9E66-4D10-B110-F9A2825FA950}" type="pres">
      <dgm:prSet presAssocID="{6E80535D-969D-42B6-A224-9279CE15C2E1}" presName="negativeSpace" presStyleCnt="0"/>
      <dgm:spPr/>
    </dgm:pt>
    <dgm:pt modelId="{98C065B5-0D27-46C1-B21D-38F5A4397551}" type="pres">
      <dgm:prSet presAssocID="{6E80535D-969D-42B6-A224-9279CE15C2E1}" presName="childText" presStyleLbl="conFgAcc1" presStyleIdx="0" presStyleCnt="5">
        <dgm:presLayoutVars>
          <dgm:bulletEnabled val="1"/>
        </dgm:presLayoutVars>
      </dgm:prSet>
      <dgm:spPr/>
    </dgm:pt>
    <dgm:pt modelId="{7F4531AE-0AAE-44EE-B9D5-07601CC04DBC}" type="pres">
      <dgm:prSet presAssocID="{0668D9CB-85D7-430D-8D5E-101BD9DE1B6B}" presName="spaceBetweenRectangles" presStyleCnt="0"/>
      <dgm:spPr/>
    </dgm:pt>
    <dgm:pt modelId="{C111EE3D-5A19-4A4B-8CA5-82F1EDA38C25}" type="pres">
      <dgm:prSet presAssocID="{004D1C6E-1693-430A-BD7C-42842BC434B5}" presName="parentLin" presStyleCnt="0"/>
      <dgm:spPr/>
    </dgm:pt>
    <dgm:pt modelId="{CAABAB8D-ABFC-4CF8-8F7B-6D70CEF1B377}" type="pres">
      <dgm:prSet presAssocID="{004D1C6E-1693-430A-BD7C-42842BC434B5}" presName="parentLeftMargin" presStyleLbl="node1" presStyleIdx="0" presStyleCnt="5"/>
      <dgm:spPr/>
    </dgm:pt>
    <dgm:pt modelId="{1C96B170-552B-4BC7-8B9F-D8F1299EC14F}" type="pres">
      <dgm:prSet presAssocID="{004D1C6E-1693-430A-BD7C-42842BC434B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F6D37-6273-4C00-A17C-25FBEB027B7F}" type="pres">
      <dgm:prSet presAssocID="{004D1C6E-1693-430A-BD7C-42842BC434B5}" presName="negativeSpace" presStyleCnt="0"/>
      <dgm:spPr/>
    </dgm:pt>
    <dgm:pt modelId="{D0E8D050-8F83-4298-AF60-DDECC62EE923}" type="pres">
      <dgm:prSet presAssocID="{004D1C6E-1693-430A-BD7C-42842BC434B5}" presName="childText" presStyleLbl="conFgAcc1" presStyleIdx="1" presStyleCnt="5">
        <dgm:presLayoutVars>
          <dgm:bulletEnabled val="1"/>
        </dgm:presLayoutVars>
      </dgm:prSet>
      <dgm:spPr/>
    </dgm:pt>
    <dgm:pt modelId="{8B6FA4EE-63A5-4D49-92E9-5116BFAB3CE2}" type="pres">
      <dgm:prSet presAssocID="{6CB3C920-10DA-403A-AAD6-BB44B5091015}" presName="spaceBetweenRectangles" presStyleCnt="0"/>
      <dgm:spPr/>
    </dgm:pt>
    <dgm:pt modelId="{90D5C77A-A1A9-464E-ADE5-E2D82947830E}" type="pres">
      <dgm:prSet presAssocID="{C1A9B971-372B-4B32-8941-6C8CF18A268C}" presName="parentLin" presStyleCnt="0"/>
      <dgm:spPr/>
    </dgm:pt>
    <dgm:pt modelId="{185C7169-7534-47FB-BD10-AFB6EBC8B9CC}" type="pres">
      <dgm:prSet presAssocID="{C1A9B971-372B-4B32-8941-6C8CF18A268C}" presName="parentLeftMargin" presStyleLbl="node1" presStyleIdx="1" presStyleCnt="5"/>
      <dgm:spPr/>
    </dgm:pt>
    <dgm:pt modelId="{6D826627-BBAB-4AC7-AF61-442E0A190105}" type="pres">
      <dgm:prSet presAssocID="{C1A9B971-372B-4B32-8941-6C8CF18A268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BC3BD3-1078-4771-B476-CDA69178D747}" type="pres">
      <dgm:prSet presAssocID="{C1A9B971-372B-4B32-8941-6C8CF18A268C}" presName="negativeSpace" presStyleCnt="0"/>
      <dgm:spPr/>
    </dgm:pt>
    <dgm:pt modelId="{C9F8A93B-8FE2-4E08-990A-C7E89802F0CD}" type="pres">
      <dgm:prSet presAssocID="{C1A9B971-372B-4B32-8941-6C8CF18A268C}" presName="childText" presStyleLbl="conFgAcc1" presStyleIdx="2" presStyleCnt="5">
        <dgm:presLayoutVars>
          <dgm:bulletEnabled val="1"/>
        </dgm:presLayoutVars>
      </dgm:prSet>
      <dgm:spPr/>
    </dgm:pt>
    <dgm:pt modelId="{3A2FE419-F334-4D67-906E-9EA1B1488BDB}" type="pres">
      <dgm:prSet presAssocID="{00C804C1-450E-4D34-99D6-BB1FCC04ECD1}" presName="spaceBetweenRectangles" presStyleCnt="0"/>
      <dgm:spPr/>
    </dgm:pt>
    <dgm:pt modelId="{9C6C0583-8FBF-4BE6-9C07-E878E2B88AA6}" type="pres">
      <dgm:prSet presAssocID="{2FC674FC-60DA-4534-AA54-560CEBBDFD51}" presName="parentLin" presStyleCnt="0"/>
      <dgm:spPr/>
    </dgm:pt>
    <dgm:pt modelId="{39F57558-B4F2-458F-91D8-A5147A8D2463}" type="pres">
      <dgm:prSet presAssocID="{2FC674FC-60DA-4534-AA54-560CEBBDFD51}" presName="parentLeftMargin" presStyleLbl="node1" presStyleIdx="2" presStyleCnt="5"/>
      <dgm:spPr/>
    </dgm:pt>
    <dgm:pt modelId="{2F079A2B-7D31-4FA6-A643-0EE6FF0E5A4E}" type="pres">
      <dgm:prSet presAssocID="{2FC674FC-60DA-4534-AA54-560CEBBDFD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C6724A2-09E5-4F2D-9777-F921C8419F18}" type="pres">
      <dgm:prSet presAssocID="{2FC674FC-60DA-4534-AA54-560CEBBDFD51}" presName="negativeSpace" presStyleCnt="0"/>
      <dgm:spPr/>
    </dgm:pt>
    <dgm:pt modelId="{778526FA-8EC7-45EC-8597-1D4EF938142F}" type="pres">
      <dgm:prSet presAssocID="{2FC674FC-60DA-4534-AA54-560CEBBDFD51}" presName="childText" presStyleLbl="conFgAcc1" presStyleIdx="3" presStyleCnt="5">
        <dgm:presLayoutVars>
          <dgm:bulletEnabled val="1"/>
        </dgm:presLayoutVars>
      </dgm:prSet>
      <dgm:spPr/>
    </dgm:pt>
    <dgm:pt modelId="{949118C5-FFED-4528-A358-6A1C75E29F08}" type="pres">
      <dgm:prSet presAssocID="{46ECDBEB-4C10-4B04-9523-8AC6B44CD48D}" presName="spaceBetweenRectangles" presStyleCnt="0"/>
      <dgm:spPr/>
    </dgm:pt>
    <dgm:pt modelId="{397860C5-B8F3-41D3-B383-2CC23D000612}" type="pres">
      <dgm:prSet presAssocID="{926E2A0F-0B2C-4BFB-B314-D5C7C562A808}" presName="parentLin" presStyleCnt="0"/>
      <dgm:spPr/>
    </dgm:pt>
    <dgm:pt modelId="{680ED54C-771A-4CA8-966F-338DFD8813E4}" type="pres">
      <dgm:prSet presAssocID="{926E2A0F-0B2C-4BFB-B314-D5C7C562A808}" presName="parentLeftMargin" presStyleLbl="node1" presStyleIdx="3" presStyleCnt="5"/>
      <dgm:spPr/>
    </dgm:pt>
    <dgm:pt modelId="{CE4DE931-BC80-4124-ABE4-AD7F853537E7}" type="pres">
      <dgm:prSet presAssocID="{926E2A0F-0B2C-4BFB-B314-D5C7C562A80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E799773-2295-4890-A0C3-B031F8DE50F2}" type="pres">
      <dgm:prSet presAssocID="{926E2A0F-0B2C-4BFB-B314-D5C7C562A808}" presName="negativeSpace" presStyleCnt="0"/>
      <dgm:spPr/>
    </dgm:pt>
    <dgm:pt modelId="{ABB3505F-A79F-4D85-ACF3-F4D77994A17B}" type="pres">
      <dgm:prSet presAssocID="{926E2A0F-0B2C-4BFB-B314-D5C7C562A80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B439DE8-1ABE-47B5-8A1F-472341E7F4D8}" srcId="{7B94EE48-3AEB-4A83-8048-3CC0EA661CBB}" destId="{2FC674FC-60DA-4534-AA54-560CEBBDFD51}" srcOrd="3" destOrd="0" parTransId="{4D56C228-D5D5-4BF5-BD8C-7C47ABA2860D}" sibTransId="{46ECDBEB-4C10-4B04-9523-8AC6B44CD48D}"/>
    <dgm:cxn modelId="{97CB441E-2A6E-47A2-A1B7-71A925688172}" type="presOf" srcId="{7B94EE48-3AEB-4A83-8048-3CC0EA661CBB}" destId="{F8499855-A6A9-4055-AD02-31C1B3B2355A}" srcOrd="0" destOrd="0" presId="urn:microsoft.com/office/officeart/2005/8/layout/list1"/>
    <dgm:cxn modelId="{916473A9-0862-4065-96D5-4E7BFFF806E5}" type="presOf" srcId="{004D1C6E-1693-430A-BD7C-42842BC434B5}" destId="{1C96B170-552B-4BC7-8B9F-D8F1299EC14F}" srcOrd="1" destOrd="0" presId="urn:microsoft.com/office/officeart/2005/8/layout/list1"/>
    <dgm:cxn modelId="{A9C9D6D6-BBC9-4F59-8600-1D678FB64DD5}" type="presOf" srcId="{926E2A0F-0B2C-4BFB-B314-D5C7C562A808}" destId="{CE4DE931-BC80-4124-ABE4-AD7F853537E7}" srcOrd="1" destOrd="0" presId="urn:microsoft.com/office/officeart/2005/8/layout/list1"/>
    <dgm:cxn modelId="{85D6F562-17C9-40AD-987D-93E807F2A154}" type="presOf" srcId="{2FC674FC-60DA-4534-AA54-560CEBBDFD51}" destId="{39F57558-B4F2-458F-91D8-A5147A8D2463}" srcOrd="0" destOrd="0" presId="urn:microsoft.com/office/officeart/2005/8/layout/list1"/>
    <dgm:cxn modelId="{50D8C100-664C-40E7-B803-CAE07484F81E}" srcId="{7B94EE48-3AEB-4A83-8048-3CC0EA661CBB}" destId="{C1A9B971-372B-4B32-8941-6C8CF18A268C}" srcOrd="2" destOrd="0" parTransId="{60CDC242-4F95-49A7-9DC4-A31C91BF7679}" sibTransId="{00C804C1-450E-4D34-99D6-BB1FCC04ECD1}"/>
    <dgm:cxn modelId="{FD2C12D9-7F60-4FD7-A382-88AA46845140}" type="presOf" srcId="{C1A9B971-372B-4B32-8941-6C8CF18A268C}" destId="{185C7169-7534-47FB-BD10-AFB6EBC8B9CC}" srcOrd="0" destOrd="0" presId="urn:microsoft.com/office/officeart/2005/8/layout/list1"/>
    <dgm:cxn modelId="{29C8FA39-D243-412F-A908-15D4BFADA0FA}" type="presOf" srcId="{2FC674FC-60DA-4534-AA54-560CEBBDFD51}" destId="{2F079A2B-7D31-4FA6-A643-0EE6FF0E5A4E}" srcOrd="1" destOrd="0" presId="urn:microsoft.com/office/officeart/2005/8/layout/list1"/>
    <dgm:cxn modelId="{2F3CF353-BE8D-4BB3-8A57-AE5201F3FCE4}" type="presOf" srcId="{004D1C6E-1693-430A-BD7C-42842BC434B5}" destId="{CAABAB8D-ABFC-4CF8-8F7B-6D70CEF1B377}" srcOrd="0" destOrd="0" presId="urn:microsoft.com/office/officeart/2005/8/layout/list1"/>
    <dgm:cxn modelId="{DCD5013E-54CE-4096-863A-8C1FE7A7BDDE}" type="presOf" srcId="{926E2A0F-0B2C-4BFB-B314-D5C7C562A808}" destId="{680ED54C-771A-4CA8-966F-338DFD8813E4}" srcOrd="0" destOrd="0" presId="urn:microsoft.com/office/officeart/2005/8/layout/list1"/>
    <dgm:cxn modelId="{0AC1CB42-CBEC-4D18-A103-2CE84ACBA7AA}" type="presOf" srcId="{6E80535D-969D-42B6-A224-9279CE15C2E1}" destId="{FD3916C8-6A35-4B72-8B28-381B263573B6}" srcOrd="0" destOrd="0" presId="urn:microsoft.com/office/officeart/2005/8/layout/list1"/>
    <dgm:cxn modelId="{8A1FFB07-578A-4C4B-8FAB-CB0EEF4387B1}" srcId="{7B94EE48-3AEB-4A83-8048-3CC0EA661CBB}" destId="{6E80535D-969D-42B6-A224-9279CE15C2E1}" srcOrd="0" destOrd="0" parTransId="{BDC56609-AC36-4E6A-81DA-265B1514F5D9}" sibTransId="{0668D9CB-85D7-430D-8D5E-101BD9DE1B6B}"/>
    <dgm:cxn modelId="{82AA9322-7428-450F-97DB-99B5180F61CC}" type="presOf" srcId="{6E80535D-969D-42B6-A224-9279CE15C2E1}" destId="{331694C8-15DD-4540-879E-94C8C101A37E}" srcOrd="1" destOrd="0" presId="urn:microsoft.com/office/officeart/2005/8/layout/list1"/>
    <dgm:cxn modelId="{B48FA01F-3600-473B-80B2-64941DB9B9E0}" type="presOf" srcId="{C1A9B971-372B-4B32-8941-6C8CF18A268C}" destId="{6D826627-BBAB-4AC7-AF61-442E0A190105}" srcOrd="1" destOrd="0" presId="urn:microsoft.com/office/officeart/2005/8/layout/list1"/>
    <dgm:cxn modelId="{C8AD4E14-F63F-46F3-ADC4-2DC4A0FE364F}" srcId="{7B94EE48-3AEB-4A83-8048-3CC0EA661CBB}" destId="{004D1C6E-1693-430A-BD7C-42842BC434B5}" srcOrd="1" destOrd="0" parTransId="{13C9C849-969E-446D-B497-53EBC4DF0694}" sibTransId="{6CB3C920-10DA-403A-AAD6-BB44B5091015}"/>
    <dgm:cxn modelId="{A3F990AA-D120-41A5-A076-3734E0FA3A9C}" srcId="{7B94EE48-3AEB-4A83-8048-3CC0EA661CBB}" destId="{926E2A0F-0B2C-4BFB-B314-D5C7C562A808}" srcOrd="4" destOrd="0" parTransId="{3D1FCB1A-B814-408C-A232-BDCC307157B8}" sibTransId="{6E8C65E4-0F3D-4A0E-8C23-9FA3AAC1A9A6}"/>
    <dgm:cxn modelId="{44837A06-E29F-486D-ADFF-DE4493DFE3C6}" type="presParOf" srcId="{F8499855-A6A9-4055-AD02-31C1B3B2355A}" destId="{0C98F8B6-63F8-4427-BEFE-2F7206D0E3B9}" srcOrd="0" destOrd="0" presId="urn:microsoft.com/office/officeart/2005/8/layout/list1"/>
    <dgm:cxn modelId="{5E14D6D5-946F-477D-9BB1-D0B996C065AA}" type="presParOf" srcId="{0C98F8B6-63F8-4427-BEFE-2F7206D0E3B9}" destId="{FD3916C8-6A35-4B72-8B28-381B263573B6}" srcOrd="0" destOrd="0" presId="urn:microsoft.com/office/officeart/2005/8/layout/list1"/>
    <dgm:cxn modelId="{7F170043-96ED-49B3-A6C4-EFAEFDE2A10E}" type="presParOf" srcId="{0C98F8B6-63F8-4427-BEFE-2F7206D0E3B9}" destId="{331694C8-15DD-4540-879E-94C8C101A37E}" srcOrd="1" destOrd="0" presId="urn:microsoft.com/office/officeart/2005/8/layout/list1"/>
    <dgm:cxn modelId="{6627B2BF-116F-48D9-8A2B-3247837AEFED}" type="presParOf" srcId="{F8499855-A6A9-4055-AD02-31C1B3B2355A}" destId="{47CF93D1-9E66-4D10-B110-F9A2825FA950}" srcOrd="1" destOrd="0" presId="urn:microsoft.com/office/officeart/2005/8/layout/list1"/>
    <dgm:cxn modelId="{18F6F550-B95E-4FDD-AC4A-95F2E1755AF4}" type="presParOf" srcId="{F8499855-A6A9-4055-AD02-31C1B3B2355A}" destId="{98C065B5-0D27-46C1-B21D-38F5A4397551}" srcOrd="2" destOrd="0" presId="urn:microsoft.com/office/officeart/2005/8/layout/list1"/>
    <dgm:cxn modelId="{080EB199-2E3E-4457-92DD-5721E371DB0D}" type="presParOf" srcId="{F8499855-A6A9-4055-AD02-31C1B3B2355A}" destId="{7F4531AE-0AAE-44EE-B9D5-07601CC04DBC}" srcOrd="3" destOrd="0" presId="urn:microsoft.com/office/officeart/2005/8/layout/list1"/>
    <dgm:cxn modelId="{A6553957-3CDB-4E9E-911A-9AE5BEC38980}" type="presParOf" srcId="{F8499855-A6A9-4055-AD02-31C1B3B2355A}" destId="{C111EE3D-5A19-4A4B-8CA5-82F1EDA38C25}" srcOrd="4" destOrd="0" presId="urn:microsoft.com/office/officeart/2005/8/layout/list1"/>
    <dgm:cxn modelId="{21A1BD05-2A4C-4E97-A5DA-7A192A5ECE6A}" type="presParOf" srcId="{C111EE3D-5A19-4A4B-8CA5-82F1EDA38C25}" destId="{CAABAB8D-ABFC-4CF8-8F7B-6D70CEF1B377}" srcOrd="0" destOrd="0" presId="urn:microsoft.com/office/officeart/2005/8/layout/list1"/>
    <dgm:cxn modelId="{BE1253F5-5391-4E32-A2A2-1B498F99D59D}" type="presParOf" srcId="{C111EE3D-5A19-4A4B-8CA5-82F1EDA38C25}" destId="{1C96B170-552B-4BC7-8B9F-D8F1299EC14F}" srcOrd="1" destOrd="0" presId="urn:microsoft.com/office/officeart/2005/8/layout/list1"/>
    <dgm:cxn modelId="{D75D24A1-1756-4240-AFB8-A30E0AF48089}" type="presParOf" srcId="{F8499855-A6A9-4055-AD02-31C1B3B2355A}" destId="{2D8F6D37-6273-4C00-A17C-25FBEB027B7F}" srcOrd="5" destOrd="0" presId="urn:microsoft.com/office/officeart/2005/8/layout/list1"/>
    <dgm:cxn modelId="{2D63CCF8-18C5-431D-8C4F-A1F81FC28460}" type="presParOf" srcId="{F8499855-A6A9-4055-AD02-31C1B3B2355A}" destId="{D0E8D050-8F83-4298-AF60-DDECC62EE923}" srcOrd="6" destOrd="0" presId="urn:microsoft.com/office/officeart/2005/8/layout/list1"/>
    <dgm:cxn modelId="{51AD3723-BAC0-44D6-A07C-81B7CD6FA56B}" type="presParOf" srcId="{F8499855-A6A9-4055-AD02-31C1B3B2355A}" destId="{8B6FA4EE-63A5-4D49-92E9-5116BFAB3CE2}" srcOrd="7" destOrd="0" presId="urn:microsoft.com/office/officeart/2005/8/layout/list1"/>
    <dgm:cxn modelId="{1E9B9F19-13E7-410C-A20D-62708430FE32}" type="presParOf" srcId="{F8499855-A6A9-4055-AD02-31C1B3B2355A}" destId="{90D5C77A-A1A9-464E-ADE5-E2D82947830E}" srcOrd="8" destOrd="0" presId="urn:microsoft.com/office/officeart/2005/8/layout/list1"/>
    <dgm:cxn modelId="{E926E629-B50F-4EE2-B6C2-3008887D9149}" type="presParOf" srcId="{90D5C77A-A1A9-464E-ADE5-E2D82947830E}" destId="{185C7169-7534-47FB-BD10-AFB6EBC8B9CC}" srcOrd="0" destOrd="0" presId="urn:microsoft.com/office/officeart/2005/8/layout/list1"/>
    <dgm:cxn modelId="{36985576-6884-49C5-AFA3-94485D597235}" type="presParOf" srcId="{90D5C77A-A1A9-464E-ADE5-E2D82947830E}" destId="{6D826627-BBAB-4AC7-AF61-442E0A190105}" srcOrd="1" destOrd="0" presId="urn:microsoft.com/office/officeart/2005/8/layout/list1"/>
    <dgm:cxn modelId="{DB56172F-0C76-4D61-96D7-069BEAB0E91A}" type="presParOf" srcId="{F8499855-A6A9-4055-AD02-31C1B3B2355A}" destId="{47BC3BD3-1078-4771-B476-CDA69178D747}" srcOrd="9" destOrd="0" presId="urn:microsoft.com/office/officeart/2005/8/layout/list1"/>
    <dgm:cxn modelId="{A238A042-0EAC-41E7-8C9E-364E02030AEB}" type="presParOf" srcId="{F8499855-A6A9-4055-AD02-31C1B3B2355A}" destId="{C9F8A93B-8FE2-4E08-990A-C7E89802F0CD}" srcOrd="10" destOrd="0" presId="urn:microsoft.com/office/officeart/2005/8/layout/list1"/>
    <dgm:cxn modelId="{419AB9E8-AFBE-4EC6-B2B3-667EDF913AF1}" type="presParOf" srcId="{F8499855-A6A9-4055-AD02-31C1B3B2355A}" destId="{3A2FE419-F334-4D67-906E-9EA1B1488BDB}" srcOrd="11" destOrd="0" presId="urn:microsoft.com/office/officeart/2005/8/layout/list1"/>
    <dgm:cxn modelId="{BCB3B730-28F2-4AD4-A729-D431FFB3DA39}" type="presParOf" srcId="{F8499855-A6A9-4055-AD02-31C1B3B2355A}" destId="{9C6C0583-8FBF-4BE6-9C07-E878E2B88AA6}" srcOrd="12" destOrd="0" presId="urn:microsoft.com/office/officeart/2005/8/layout/list1"/>
    <dgm:cxn modelId="{75247F07-927A-4BF7-90B6-C054C896CA7B}" type="presParOf" srcId="{9C6C0583-8FBF-4BE6-9C07-E878E2B88AA6}" destId="{39F57558-B4F2-458F-91D8-A5147A8D2463}" srcOrd="0" destOrd="0" presId="urn:microsoft.com/office/officeart/2005/8/layout/list1"/>
    <dgm:cxn modelId="{014465BC-77BD-4F0B-A6F8-4E7F00E1DB0F}" type="presParOf" srcId="{9C6C0583-8FBF-4BE6-9C07-E878E2B88AA6}" destId="{2F079A2B-7D31-4FA6-A643-0EE6FF0E5A4E}" srcOrd="1" destOrd="0" presId="urn:microsoft.com/office/officeart/2005/8/layout/list1"/>
    <dgm:cxn modelId="{CB5E5306-F7AC-4B3D-993D-A62474458024}" type="presParOf" srcId="{F8499855-A6A9-4055-AD02-31C1B3B2355A}" destId="{BC6724A2-09E5-4F2D-9777-F921C8419F18}" srcOrd="13" destOrd="0" presId="urn:microsoft.com/office/officeart/2005/8/layout/list1"/>
    <dgm:cxn modelId="{05CD83A3-9C2F-403F-A293-AF7BD9B7C85C}" type="presParOf" srcId="{F8499855-A6A9-4055-AD02-31C1B3B2355A}" destId="{778526FA-8EC7-45EC-8597-1D4EF938142F}" srcOrd="14" destOrd="0" presId="urn:microsoft.com/office/officeart/2005/8/layout/list1"/>
    <dgm:cxn modelId="{A1EB2E72-0BBD-4F75-9A66-E21ED2272EE2}" type="presParOf" srcId="{F8499855-A6A9-4055-AD02-31C1B3B2355A}" destId="{949118C5-FFED-4528-A358-6A1C75E29F08}" srcOrd="15" destOrd="0" presId="urn:microsoft.com/office/officeart/2005/8/layout/list1"/>
    <dgm:cxn modelId="{A5471BFF-58E3-4586-8920-D707970FA6BE}" type="presParOf" srcId="{F8499855-A6A9-4055-AD02-31C1B3B2355A}" destId="{397860C5-B8F3-41D3-B383-2CC23D000612}" srcOrd="16" destOrd="0" presId="urn:microsoft.com/office/officeart/2005/8/layout/list1"/>
    <dgm:cxn modelId="{B722C06E-01F3-4D1B-942E-F48B47D8B933}" type="presParOf" srcId="{397860C5-B8F3-41D3-B383-2CC23D000612}" destId="{680ED54C-771A-4CA8-966F-338DFD8813E4}" srcOrd="0" destOrd="0" presId="urn:microsoft.com/office/officeart/2005/8/layout/list1"/>
    <dgm:cxn modelId="{3843DC55-E383-41E3-AC92-2BA64FD469DA}" type="presParOf" srcId="{397860C5-B8F3-41D3-B383-2CC23D000612}" destId="{CE4DE931-BC80-4124-ABE4-AD7F853537E7}" srcOrd="1" destOrd="0" presId="urn:microsoft.com/office/officeart/2005/8/layout/list1"/>
    <dgm:cxn modelId="{5949A371-C63F-416D-8B1F-73FC17D7FE70}" type="presParOf" srcId="{F8499855-A6A9-4055-AD02-31C1B3B2355A}" destId="{6E799773-2295-4890-A0C3-B031F8DE50F2}" srcOrd="17" destOrd="0" presId="urn:microsoft.com/office/officeart/2005/8/layout/list1"/>
    <dgm:cxn modelId="{69E275BE-B8C6-4EE0-9C72-BF9F013F18CB}" type="presParOf" srcId="{F8499855-A6A9-4055-AD02-31C1B3B2355A}" destId="{ABB3505F-A79F-4D85-ACF3-F4D77994A17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BDCE24-6DE6-4924-B3F4-B78E4F3A7F95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FF8B7B5-6945-4DC7-A2EE-805B7DEAF98B}">
      <dgm:prSet phldrT="[文本]"/>
      <dgm:spPr/>
      <dgm:t>
        <a:bodyPr/>
        <a:lstStyle/>
        <a:p>
          <a:endParaRPr lang="zh-CN" altLang="en-US" dirty="0"/>
        </a:p>
      </dgm:t>
    </dgm:pt>
    <dgm:pt modelId="{F7647AAD-FDAF-4B7A-835B-0BD2350DFDB6}" type="parTrans" cxnId="{293F53AE-98EF-40E6-9239-DA4ED9CD5721}">
      <dgm:prSet/>
      <dgm:spPr/>
      <dgm:t>
        <a:bodyPr/>
        <a:lstStyle/>
        <a:p>
          <a:endParaRPr lang="zh-CN" altLang="en-US"/>
        </a:p>
      </dgm:t>
    </dgm:pt>
    <dgm:pt modelId="{C6115035-34AF-4532-9743-4B137A180924}" type="sibTrans" cxnId="{293F53AE-98EF-40E6-9239-DA4ED9CD5721}">
      <dgm:prSet/>
      <dgm:spPr/>
      <dgm:t>
        <a:bodyPr/>
        <a:lstStyle/>
        <a:p>
          <a:endParaRPr lang="zh-CN" altLang="en-US"/>
        </a:p>
      </dgm:t>
    </dgm:pt>
    <dgm:pt modelId="{1BBD3468-EC63-4CE5-B4F0-BEEAE807132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5"/>
              </a:solidFill>
            </a:rPr>
            <a:t>在工作中不断积累自己模块的知识，尽快成长。</a:t>
          </a:r>
          <a:endParaRPr lang="zh-CN" altLang="en-US" dirty="0">
            <a:solidFill>
              <a:schemeClr val="accent5"/>
            </a:solidFill>
          </a:endParaRPr>
        </a:p>
      </dgm:t>
    </dgm:pt>
    <dgm:pt modelId="{11AEC893-C2EF-463B-AE4F-ADBE928BF88F}" type="parTrans" cxnId="{7415B4AF-0719-4D91-B29B-D000C81DCAE6}">
      <dgm:prSet/>
      <dgm:spPr/>
      <dgm:t>
        <a:bodyPr/>
        <a:lstStyle/>
        <a:p>
          <a:endParaRPr lang="zh-CN" altLang="en-US"/>
        </a:p>
      </dgm:t>
    </dgm:pt>
    <dgm:pt modelId="{D6CB0D2A-49EC-47FE-8FFE-4DCC2E1290E9}" type="sibTrans" cxnId="{7415B4AF-0719-4D91-B29B-D000C81DCAE6}">
      <dgm:prSet/>
      <dgm:spPr/>
      <dgm:t>
        <a:bodyPr/>
        <a:lstStyle/>
        <a:p>
          <a:endParaRPr lang="zh-CN" altLang="en-US"/>
        </a:p>
      </dgm:t>
    </dgm:pt>
    <dgm:pt modelId="{5D0B1620-07CE-41C6-A65F-973E3D1B427D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B7DFBD26-C8A2-4D30-AC0E-056A5A2F0F47}" type="parTrans" cxnId="{66BD6097-233B-42FF-80D1-88414C8C867D}">
      <dgm:prSet/>
      <dgm:spPr/>
      <dgm:t>
        <a:bodyPr/>
        <a:lstStyle/>
        <a:p>
          <a:endParaRPr lang="zh-CN" altLang="en-US"/>
        </a:p>
      </dgm:t>
    </dgm:pt>
    <dgm:pt modelId="{5F6D2BB2-C408-47FE-8D02-8D5002629690}" type="sibTrans" cxnId="{66BD6097-233B-42FF-80D1-88414C8C867D}">
      <dgm:prSet/>
      <dgm:spPr/>
      <dgm:t>
        <a:bodyPr/>
        <a:lstStyle/>
        <a:p>
          <a:endParaRPr lang="zh-CN" altLang="en-US"/>
        </a:p>
      </dgm:t>
    </dgm:pt>
    <dgm:pt modelId="{16814429-5390-4629-9382-08F24141B8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304E0E6F-5CE5-40F5-820D-DC5F39FC39E6}" type="parTrans" cxnId="{C8F68146-7612-4381-BACA-32D23279DD30}">
      <dgm:prSet/>
      <dgm:spPr/>
      <dgm:t>
        <a:bodyPr/>
        <a:lstStyle/>
        <a:p>
          <a:endParaRPr lang="zh-CN" altLang="en-US"/>
        </a:p>
      </dgm:t>
    </dgm:pt>
    <dgm:pt modelId="{2337BEB8-0AF1-4500-A20A-1BB0B8B59281}" type="sibTrans" cxnId="{C8F68146-7612-4381-BACA-32D23279DD30}">
      <dgm:prSet/>
      <dgm:spPr/>
      <dgm:t>
        <a:bodyPr/>
        <a:lstStyle/>
        <a:p>
          <a:endParaRPr lang="zh-CN" altLang="en-US"/>
        </a:p>
      </dgm:t>
    </dgm:pt>
    <dgm:pt modelId="{DA9EE0AF-F5F2-4C5F-A8CC-6AAE05641AB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50000"/>
                </a:schemeClr>
              </a:solidFill>
            </a:rPr>
            <a:t>脚踏实地的完成手头的每一份任务，千里之行始于足下。</a:t>
          </a:r>
          <a:endParaRPr lang="zh-CN" altLang="en-US" dirty="0">
            <a:solidFill>
              <a:schemeClr val="accent6">
                <a:lumMod val="50000"/>
              </a:schemeClr>
            </a:solidFill>
          </a:endParaRPr>
        </a:p>
      </dgm:t>
    </dgm:pt>
    <dgm:pt modelId="{C4F633C1-D248-40FD-AF7D-70CCEE54BFDA}" type="parTrans" cxnId="{F44FBF70-0E3B-4CDA-AB9F-A6B08E463BE4}">
      <dgm:prSet/>
      <dgm:spPr/>
      <dgm:t>
        <a:bodyPr/>
        <a:lstStyle/>
        <a:p>
          <a:endParaRPr lang="zh-CN" altLang="en-US"/>
        </a:p>
      </dgm:t>
    </dgm:pt>
    <dgm:pt modelId="{74DFC3AA-B77A-4F87-B136-AE5D4A4B238F}" type="sibTrans" cxnId="{F44FBF70-0E3B-4CDA-AB9F-A6B08E463BE4}">
      <dgm:prSet/>
      <dgm:spPr/>
      <dgm:t>
        <a:bodyPr/>
        <a:lstStyle/>
        <a:p>
          <a:endParaRPr lang="zh-CN" altLang="en-US"/>
        </a:p>
      </dgm:t>
    </dgm:pt>
    <dgm:pt modelId="{DCA7516D-EA3A-4EAF-82E9-A6F9D031D27F}">
      <dgm:prSet phldrT="[文本]"/>
      <dgm:spPr/>
      <dgm:t>
        <a:bodyPr/>
        <a:lstStyle/>
        <a:p>
          <a:endParaRPr lang="zh-CN" altLang="en-US" dirty="0"/>
        </a:p>
      </dgm:t>
    </dgm:pt>
    <dgm:pt modelId="{5632AF0B-2DA9-45DC-A026-A2840966EB88}" type="parTrans" cxnId="{BD1F2DE3-3F3A-4193-A4A5-C7BCECC80E63}">
      <dgm:prSet/>
      <dgm:spPr/>
      <dgm:t>
        <a:bodyPr/>
        <a:lstStyle/>
        <a:p>
          <a:endParaRPr lang="zh-CN" altLang="en-US"/>
        </a:p>
      </dgm:t>
    </dgm:pt>
    <dgm:pt modelId="{73BDA13E-126A-448C-ABD0-1BF34B984887}" type="sibTrans" cxnId="{BD1F2DE3-3F3A-4193-A4A5-C7BCECC80E63}">
      <dgm:prSet/>
      <dgm:spPr/>
      <dgm:t>
        <a:bodyPr/>
        <a:lstStyle/>
        <a:p>
          <a:endParaRPr lang="zh-CN" altLang="en-US"/>
        </a:p>
      </dgm:t>
    </dgm:pt>
    <dgm:pt modelId="{0C2BA702-F3BD-463A-9A54-D572D0D3A7C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明确自己的发展道路，争取尽早做到能够担起整个模块的任务。</a:t>
          </a:r>
          <a:endParaRPr lang="zh-CN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EE993490-99A6-463D-BD91-78592FC43439}" type="parTrans" cxnId="{6764EC7E-9B73-42E3-816C-5A9A5A904954}">
      <dgm:prSet/>
      <dgm:spPr/>
      <dgm:t>
        <a:bodyPr/>
        <a:lstStyle/>
        <a:p>
          <a:endParaRPr lang="zh-CN" altLang="en-US"/>
        </a:p>
      </dgm:t>
    </dgm:pt>
    <dgm:pt modelId="{AC7BCB44-5F98-4A40-9776-58CCF9E11A8D}" type="sibTrans" cxnId="{6764EC7E-9B73-42E3-816C-5A9A5A904954}">
      <dgm:prSet/>
      <dgm:spPr/>
      <dgm:t>
        <a:bodyPr/>
        <a:lstStyle/>
        <a:p>
          <a:endParaRPr lang="zh-CN" altLang="en-US"/>
        </a:p>
      </dgm:t>
    </dgm:pt>
    <dgm:pt modelId="{4909D96E-80EC-4B7D-8933-88D44E3D29AD}">
      <dgm:prSet phldrT="[文本]"/>
      <dgm:spPr/>
      <dgm:t>
        <a:bodyPr/>
        <a:lstStyle/>
        <a:p>
          <a:endParaRPr lang="zh-CN" altLang="en-US" dirty="0"/>
        </a:p>
      </dgm:t>
    </dgm:pt>
    <dgm:pt modelId="{A018E0AC-8B23-4851-A02B-289E13F7E45C}" type="parTrans" cxnId="{A8B8D7E5-458B-4F44-A769-5130602737C8}">
      <dgm:prSet/>
      <dgm:spPr/>
      <dgm:t>
        <a:bodyPr/>
        <a:lstStyle/>
        <a:p>
          <a:endParaRPr lang="zh-CN" altLang="en-US"/>
        </a:p>
      </dgm:t>
    </dgm:pt>
    <dgm:pt modelId="{DAD4D32E-5658-4006-9B97-B96501182A0D}" type="sibTrans" cxnId="{A8B8D7E5-458B-4F44-A769-5130602737C8}">
      <dgm:prSet/>
      <dgm:spPr/>
      <dgm:t>
        <a:bodyPr/>
        <a:lstStyle/>
        <a:p>
          <a:endParaRPr lang="zh-CN" altLang="en-US"/>
        </a:p>
      </dgm:t>
    </dgm:pt>
    <dgm:pt modelId="{365A820F-3296-4EB1-823A-4F6999DB92D0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F0"/>
              </a:solidFill>
            </a:rPr>
            <a:t>制定合理的时间管理方法，按四象限原则执行。</a:t>
          </a:r>
          <a:endParaRPr lang="zh-CN" altLang="en-US" dirty="0">
            <a:solidFill>
              <a:srgbClr val="00B0F0"/>
            </a:solidFill>
          </a:endParaRPr>
        </a:p>
      </dgm:t>
    </dgm:pt>
    <dgm:pt modelId="{840589AF-9064-414D-80E6-204A53E5F045}" type="parTrans" cxnId="{97873111-A724-401C-93C4-3897C14C31D8}">
      <dgm:prSet/>
      <dgm:spPr/>
      <dgm:t>
        <a:bodyPr/>
        <a:lstStyle/>
        <a:p>
          <a:endParaRPr lang="zh-CN" altLang="en-US"/>
        </a:p>
      </dgm:t>
    </dgm:pt>
    <dgm:pt modelId="{6D71DCAE-D3C1-4170-80C9-8B738BBD85C5}" type="sibTrans" cxnId="{97873111-A724-401C-93C4-3897C14C31D8}">
      <dgm:prSet/>
      <dgm:spPr/>
      <dgm:t>
        <a:bodyPr/>
        <a:lstStyle/>
        <a:p>
          <a:endParaRPr lang="zh-CN" altLang="en-US"/>
        </a:p>
      </dgm:t>
    </dgm:pt>
    <dgm:pt modelId="{0FA0D03F-2705-4274-89E4-0064F432B155}">
      <dgm:prSet phldrT="[文本]"/>
      <dgm:spPr/>
      <dgm:t>
        <a:bodyPr/>
        <a:lstStyle/>
        <a:p>
          <a:r>
            <a:rPr lang="zh-CN" altLang="en-US" dirty="0" smtClean="0">
              <a:solidFill>
                <a:srgbClr val="92D050"/>
              </a:solidFill>
            </a:rPr>
            <a:t>日报、周报以及月度总结的稳定输出，不断积累专业知识。</a:t>
          </a:r>
          <a:endParaRPr lang="zh-CN" altLang="en-US" dirty="0">
            <a:solidFill>
              <a:srgbClr val="92D050"/>
            </a:solidFill>
          </a:endParaRPr>
        </a:p>
      </dgm:t>
    </dgm:pt>
    <dgm:pt modelId="{E0DBFADB-D28A-4C80-A7FC-A5EBF1760A14}" type="parTrans" cxnId="{56794682-6B1C-45F2-B9AB-B7A55EF02EB6}">
      <dgm:prSet/>
      <dgm:spPr/>
      <dgm:t>
        <a:bodyPr/>
        <a:lstStyle/>
        <a:p>
          <a:endParaRPr lang="zh-CN" altLang="en-US"/>
        </a:p>
      </dgm:t>
    </dgm:pt>
    <dgm:pt modelId="{DAACE429-68B2-422F-8975-930AF60AAAB0}" type="sibTrans" cxnId="{56794682-6B1C-45F2-B9AB-B7A55EF02EB6}">
      <dgm:prSet/>
      <dgm:spPr/>
      <dgm:t>
        <a:bodyPr/>
        <a:lstStyle/>
        <a:p>
          <a:endParaRPr lang="zh-CN" altLang="en-US"/>
        </a:p>
      </dgm:t>
    </dgm:pt>
    <dgm:pt modelId="{4175CCEA-FC4A-4223-BEF5-D7EE6B33584E}" type="pres">
      <dgm:prSet presAssocID="{96BDCE24-6DE6-4924-B3F4-B78E4F3A7F95}" presName="linearFlow" presStyleCnt="0">
        <dgm:presLayoutVars>
          <dgm:dir/>
          <dgm:animLvl val="lvl"/>
          <dgm:resizeHandles val="exact"/>
        </dgm:presLayoutVars>
      </dgm:prSet>
      <dgm:spPr/>
    </dgm:pt>
    <dgm:pt modelId="{D762D083-A1CF-4DBD-AB55-692E6823BDF8}" type="pres">
      <dgm:prSet presAssocID="{8FF8B7B5-6945-4DC7-A2EE-805B7DEAF98B}" presName="composite" presStyleCnt="0"/>
      <dgm:spPr/>
    </dgm:pt>
    <dgm:pt modelId="{76553E00-953C-4FB0-A88C-104CC4852763}" type="pres">
      <dgm:prSet presAssocID="{8FF8B7B5-6945-4DC7-A2EE-805B7DEAF98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9EE5F-289C-4774-8680-B2C25C97CCE9}" type="pres">
      <dgm:prSet presAssocID="{8FF8B7B5-6945-4DC7-A2EE-805B7DEAF98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A96256-F2EC-4017-A389-207B3E737B0A}" type="pres">
      <dgm:prSet presAssocID="{C6115035-34AF-4532-9743-4B137A180924}" presName="sp" presStyleCnt="0"/>
      <dgm:spPr/>
    </dgm:pt>
    <dgm:pt modelId="{2B944D52-C3E0-4FE2-8D6F-8A76392786A7}" type="pres">
      <dgm:prSet presAssocID="{5D0B1620-07CE-41C6-A65F-973E3D1B427D}" presName="composite" presStyleCnt="0"/>
      <dgm:spPr/>
    </dgm:pt>
    <dgm:pt modelId="{C50D5DB8-3365-47E8-926B-4FA375FD27BE}" type="pres">
      <dgm:prSet presAssocID="{5D0B1620-07CE-41C6-A65F-973E3D1B427D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209F04A-D617-489A-B39F-B9CC65E1EBB2}" type="pres">
      <dgm:prSet presAssocID="{5D0B1620-07CE-41C6-A65F-973E3D1B427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0E7B6-FC30-4D05-BA9C-F2A573D7602E}" type="pres">
      <dgm:prSet presAssocID="{5F6D2BB2-C408-47FE-8D02-8D5002629690}" presName="sp" presStyleCnt="0"/>
      <dgm:spPr/>
    </dgm:pt>
    <dgm:pt modelId="{FF5E2AFC-5912-43EA-BFD4-B1612C2F0BF3}" type="pres">
      <dgm:prSet presAssocID="{16814429-5390-4629-9382-08F24141B8EC}" presName="composite" presStyleCnt="0"/>
      <dgm:spPr/>
    </dgm:pt>
    <dgm:pt modelId="{6D938497-6ED0-4EDC-949E-953FCFD284FC}" type="pres">
      <dgm:prSet presAssocID="{16814429-5390-4629-9382-08F24141B8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49327445-FBF2-4682-A1BA-9EE0F9082DC6}" type="pres">
      <dgm:prSet presAssocID="{16814429-5390-4629-9382-08F24141B8E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CABB57-55F3-46FE-834C-45B0904CAD08}" type="pres">
      <dgm:prSet presAssocID="{2337BEB8-0AF1-4500-A20A-1BB0B8B59281}" presName="sp" presStyleCnt="0"/>
      <dgm:spPr/>
    </dgm:pt>
    <dgm:pt modelId="{5246673C-2A2F-4580-88A3-0CD341054D24}" type="pres">
      <dgm:prSet presAssocID="{DCA7516D-EA3A-4EAF-82E9-A6F9D031D27F}" presName="composite" presStyleCnt="0"/>
      <dgm:spPr/>
    </dgm:pt>
    <dgm:pt modelId="{C84259E3-82EF-49EC-B37D-FE107AC55446}" type="pres">
      <dgm:prSet presAssocID="{DCA7516D-EA3A-4EAF-82E9-A6F9D031D27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E9E3DFF-C0E6-4901-B469-EBBD9B385290}" type="pres">
      <dgm:prSet presAssocID="{DCA7516D-EA3A-4EAF-82E9-A6F9D031D27F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0F59AA-9CEF-42F0-BEDD-7346AFEAE1CA}" type="pres">
      <dgm:prSet presAssocID="{73BDA13E-126A-448C-ABD0-1BF34B984887}" presName="sp" presStyleCnt="0"/>
      <dgm:spPr/>
    </dgm:pt>
    <dgm:pt modelId="{F4642493-6AC0-41DE-8384-E3ABE447E561}" type="pres">
      <dgm:prSet presAssocID="{4909D96E-80EC-4B7D-8933-88D44E3D29AD}" presName="composite" presStyleCnt="0"/>
      <dgm:spPr/>
    </dgm:pt>
    <dgm:pt modelId="{D61B0BE7-AA28-429F-93D0-9B75B9417103}" type="pres">
      <dgm:prSet presAssocID="{4909D96E-80EC-4B7D-8933-88D44E3D29AD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1D68AC3-4341-4DFE-BD76-84011762EEF3}" type="pres">
      <dgm:prSet presAssocID="{4909D96E-80EC-4B7D-8933-88D44E3D29AD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64EC7E-9B73-42E3-816C-5A9A5A904954}" srcId="{DCA7516D-EA3A-4EAF-82E9-A6F9D031D27F}" destId="{0C2BA702-F3BD-463A-9A54-D572D0D3A7CA}" srcOrd="0" destOrd="0" parTransId="{EE993490-99A6-463D-BD91-78592FC43439}" sibTransId="{AC7BCB44-5F98-4A40-9776-58CCF9E11A8D}"/>
    <dgm:cxn modelId="{C7A935E8-344E-4B90-B576-DBBBEB4E3BD4}" type="presOf" srcId="{0FA0D03F-2705-4274-89E4-0064F432B155}" destId="{49327445-FBF2-4682-A1BA-9EE0F9082DC6}" srcOrd="0" destOrd="0" presId="urn:microsoft.com/office/officeart/2005/8/layout/chevron2"/>
    <dgm:cxn modelId="{1FB29DDF-4289-4402-94FE-9130EC94A316}" type="presOf" srcId="{16814429-5390-4629-9382-08F24141B8EC}" destId="{6D938497-6ED0-4EDC-949E-953FCFD284FC}" srcOrd="0" destOrd="0" presId="urn:microsoft.com/office/officeart/2005/8/layout/chevron2"/>
    <dgm:cxn modelId="{7415B4AF-0719-4D91-B29B-D000C81DCAE6}" srcId="{8FF8B7B5-6945-4DC7-A2EE-805B7DEAF98B}" destId="{1BBD3468-EC63-4CE5-B4F0-BEEAE8071321}" srcOrd="0" destOrd="0" parTransId="{11AEC893-C2EF-463B-AE4F-ADBE928BF88F}" sibTransId="{D6CB0D2A-49EC-47FE-8FFE-4DCC2E1290E9}"/>
    <dgm:cxn modelId="{AC305509-5A1E-42ED-962A-926F00AC8515}" type="presOf" srcId="{DCA7516D-EA3A-4EAF-82E9-A6F9D031D27F}" destId="{C84259E3-82EF-49EC-B37D-FE107AC55446}" srcOrd="0" destOrd="0" presId="urn:microsoft.com/office/officeart/2005/8/layout/chevron2"/>
    <dgm:cxn modelId="{BD1F2DE3-3F3A-4193-A4A5-C7BCECC80E63}" srcId="{96BDCE24-6DE6-4924-B3F4-B78E4F3A7F95}" destId="{DCA7516D-EA3A-4EAF-82E9-A6F9D031D27F}" srcOrd="3" destOrd="0" parTransId="{5632AF0B-2DA9-45DC-A026-A2840966EB88}" sibTransId="{73BDA13E-126A-448C-ABD0-1BF34B984887}"/>
    <dgm:cxn modelId="{EC493E37-9F67-4F32-9B59-3F65CADFAE70}" type="presOf" srcId="{8FF8B7B5-6945-4DC7-A2EE-805B7DEAF98B}" destId="{76553E00-953C-4FB0-A88C-104CC4852763}" srcOrd="0" destOrd="0" presId="urn:microsoft.com/office/officeart/2005/8/layout/chevron2"/>
    <dgm:cxn modelId="{7278A31D-6B51-449F-9578-2E90FCE1364C}" type="presOf" srcId="{365A820F-3296-4EB1-823A-4F6999DB92D0}" destId="{C209F04A-D617-489A-B39F-B9CC65E1EBB2}" srcOrd="0" destOrd="0" presId="urn:microsoft.com/office/officeart/2005/8/layout/chevron2"/>
    <dgm:cxn modelId="{06DAA638-C59D-4781-B14A-2D61D1B93E11}" type="presOf" srcId="{1BBD3468-EC63-4CE5-B4F0-BEEAE8071321}" destId="{F689EE5F-289C-4774-8680-B2C25C97CCE9}" srcOrd="0" destOrd="0" presId="urn:microsoft.com/office/officeart/2005/8/layout/chevron2"/>
    <dgm:cxn modelId="{A8B8D7E5-458B-4F44-A769-5130602737C8}" srcId="{96BDCE24-6DE6-4924-B3F4-B78E4F3A7F95}" destId="{4909D96E-80EC-4B7D-8933-88D44E3D29AD}" srcOrd="4" destOrd="0" parTransId="{A018E0AC-8B23-4851-A02B-289E13F7E45C}" sibTransId="{DAD4D32E-5658-4006-9B97-B96501182A0D}"/>
    <dgm:cxn modelId="{C00331C8-9232-41C8-BFBA-F27636AC08D9}" type="presOf" srcId="{0C2BA702-F3BD-463A-9A54-D572D0D3A7CA}" destId="{6E9E3DFF-C0E6-4901-B469-EBBD9B385290}" srcOrd="0" destOrd="0" presId="urn:microsoft.com/office/officeart/2005/8/layout/chevron2"/>
    <dgm:cxn modelId="{66BD6097-233B-42FF-80D1-88414C8C867D}" srcId="{96BDCE24-6DE6-4924-B3F4-B78E4F3A7F95}" destId="{5D0B1620-07CE-41C6-A65F-973E3D1B427D}" srcOrd="1" destOrd="0" parTransId="{B7DFBD26-C8A2-4D30-AC0E-056A5A2F0F47}" sibTransId="{5F6D2BB2-C408-47FE-8D02-8D5002629690}"/>
    <dgm:cxn modelId="{26060014-EF26-4611-8434-174164ECD106}" type="presOf" srcId="{DA9EE0AF-F5F2-4C5F-A8CC-6AAE05641AB0}" destId="{51D68AC3-4341-4DFE-BD76-84011762EEF3}" srcOrd="0" destOrd="0" presId="urn:microsoft.com/office/officeart/2005/8/layout/chevron2"/>
    <dgm:cxn modelId="{56794682-6B1C-45F2-B9AB-B7A55EF02EB6}" srcId="{16814429-5390-4629-9382-08F24141B8EC}" destId="{0FA0D03F-2705-4274-89E4-0064F432B155}" srcOrd="0" destOrd="0" parTransId="{E0DBFADB-D28A-4C80-A7FC-A5EBF1760A14}" sibTransId="{DAACE429-68B2-422F-8975-930AF60AAAB0}"/>
    <dgm:cxn modelId="{B41F9EBC-9233-4025-91B6-47E451C12755}" type="presOf" srcId="{5D0B1620-07CE-41C6-A65F-973E3D1B427D}" destId="{C50D5DB8-3365-47E8-926B-4FA375FD27BE}" srcOrd="0" destOrd="0" presId="urn:microsoft.com/office/officeart/2005/8/layout/chevron2"/>
    <dgm:cxn modelId="{813D28FC-243F-469C-8CE7-DC9DDE2A3B9E}" type="presOf" srcId="{4909D96E-80EC-4B7D-8933-88D44E3D29AD}" destId="{D61B0BE7-AA28-429F-93D0-9B75B9417103}" srcOrd="0" destOrd="0" presId="urn:microsoft.com/office/officeart/2005/8/layout/chevron2"/>
    <dgm:cxn modelId="{17112E1F-BACA-4F26-8722-A1B8D3A5E9D8}" type="presOf" srcId="{96BDCE24-6DE6-4924-B3F4-B78E4F3A7F95}" destId="{4175CCEA-FC4A-4223-BEF5-D7EE6B33584E}" srcOrd="0" destOrd="0" presId="urn:microsoft.com/office/officeart/2005/8/layout/chevron2"/>
    <dgm:cxn modelId="{293F53AE-98EF-40E6-9239-DA4ED9CD5721}" srcId="{96BDCE24-6DE6-4924-B3F4-B78E4F3A7F95}" destId="{8FF8B7B5-6945-4DC7-A2EE-805B7DEAF98B}" srcOrd="0" destOrd="0" parTransId="{F7647AAD-FDAF-4B7A-835B-0BD2350DFDB6}" sibTransId="{C6115035-34AF-4532-9743-4B137A180924}"/>
    <dgm:cxn modelId="{C8F68146-7612-4381-BACA-32D23279DD30}" srcId="{96BDCE24-6DE6-4924-B3F4-B78E4F3A7F95}" destId="{16814429-5390-4629-9382-08F24141B8EC}" srcOrd="2" destOrd="0" parTransId="{304E0E6F-5CE5-40F5-820D-DC5F39FC39E6}" sibTransId="{2337BEB8-0AF1-4500-A20A-1BB0B8B59281}"/>
    <dgm:cxn modelId="{F44FBF70-0E3B-4CDA-AB9F-A6B08E463BE4}" srcId="{4909D96E-80EC-4B7D-8933-88D44E3D29AD}" destId="{DA9EE0AF-F5F2-4C5F-A8CC-6AAE05641AB0}" srcOrd="0" destOrd="0" parTransId="{C4F633C1-D248-40FD-AF7D-70CCEE54BFDA}" sibTransId="{74DFC3AA-B77A-4F87-B136-AE5D4A4B238F}"/>
    <dgm:cxn modelId="{97873111-A724-401C-93C4-3897C14C31D8}" srcId="{5D0B1620-07CE-41C6-A65F-973E3D1B427D}" destId="{365A820F-3296-4EB1-823A-4F6999DB92D0}" srcOrd="0" destOrd="0" parTransId="{840589AF-9064-414D-80E6-204A53E5F045}" sibTransId="{6D71DCAE-D3C1-4170-80C9-8B738BBD85C5}"/>
    <dgm:cxn modelId="{D57C19D5-B49A-40BB-B728-4384DC4BC359}" type="presParOf" srcId="{4175CCEA-FC4A-4223-BEF5-D7EE6B33584E}" destId="{D762D083-A1CF-4DBD-AB55-692E6823BDF8}" srcOrd="0" destOrd="0" presId="urn:microsoft.com/office/officeart/2005/8/layout/chevron2"/>
    <dgm:cxn modelId="{DEBFC2CB-238A-4014-AE36-2AF71BE3D171}" type="presParOf" srcId="{D762D083-A1CF-4DBD-AB55-692E6823BDF8}" destId="{76553E00-953C-4FB0-A88C-104CC4852763}" srcOrd="0" destOrd="0" presId="urn:microsoft.com/office/officeart/2005/8/layout/chevron2"/>
    <dgm:cxn modelId="{59197996-A1F7-4EC3-83C1-4743D95F643D}" type="presParOf" srcId="{D762D083-A1CF-4DBD-AB55-692E6823BDF8}" destId="{F689EE5F-289C-4774-8680-B2C25C97CCE9}" srcOrd="1" destOrd="0" presId="urn:microsoft.com/office/officeart/2005/8/layout/chevron2"/>
    <dgm:cxn modelId="{130AFA37-3FD9-444C-BD13-9F22EFF33B29}" type="presParOf" srcId="{4175CCEA-FC4A-4223-BEF5-D7EE6B33584E}" destId="{B3A96256-F2EC-4017-A389-207B3E737B0A}" srcOrd="1" destOrd="0" presId="urn:microsoft.com/office/officeart/2005/8/layout/chevron2"/>
    <dgm:cxn modelId="{D9BB781D-8802-4E9F-AFFB-B74673D7FC45}" type="presParOf" srcId="{4175CCEA-FC4A-4223-BEF5-D7EE6B33584E}" destId="{2B944D52-C3E0-4FE2-8D6F-8A76392786A7}" srcOrd="2" destOrd="0" presId="urn:microsoft.com/office/officeart/2005/8/layout/chevron2"/>
    <dgm:cxn modelId="{C74F1A7A-C76D-4335-8009-2C8987B317EC}" type="presParOf" srcId="{2B944D52-C3E0-4FE2-8D6F-8A76392786A7}" destId="{C50D5DB8-3365-47E8-926B-4FA375FD27BE}" srcOrd="0" destOrd="0" presId="urn:microsoft.com/office/officeart/2005/8/layout/chevron2"/>
    <dgm:cxn modelId="{8C476343-D3DD-4B3B-89C6-109926232AC6}" type="presParOf" srcId="{2B944D52-C3E0-4FE2-8D6F-8A76392786A7}" destId="{C209F04A-D617-489A-B39F-B9CC65E1EBB2}" srcOrd="1" destOrd="0" presId="urn:microsoft.com/office/officeart/2005/8/layout/chevron2"/>
    <dgm:cxn modelId="{183975DE-2C6F-42C2-BE6E-D5D3D2F60659}" type="presParOf" srcId="{4175CCEA-FC4A-4223-BEF5-D7EE6B33584E}" destId="{A9D0E7B6-FC30-4D05-BA9C-F2A573D7602E}" srcOrd="3" destOrd="0" presId="urn:microsoft.com/office/officeart/2005/8/layout/chevron2"/>
    <dgm:cxn modelId="{3A919143-6855-40F0-B726-356CCF0780FF}" type="presParOf" srcId="{4175CCEA-FC4A-4223-BEF5-D7EE6B33584E}" destId="{FF5E2AFC-5912-43EA-BFD4-B1612C2F0BF3}" srcOrd="4" destOrd="0" presId="urn:microsoft.com/office/officeart/2005/8/layout/chevron2"/>
    <dgm:cxn modelId="{36FEDFFF-EBA5-4D3D-9427-14D1A44CDC26}" type="presParOf" srcId="{FF5E2AFC-5912-43EA-BFD4-B1612C2F0BF3}" destId="{6D938497-6ED0-4EDC-949E-953FCFD284FC}" srcOrd="0" destOrd="0" presId="urn:microsoft.com/office/officeart/2005/8/layout/chevron2"/>
    <dgm:cxn modelId="{55CEF1F2-B72F-4F71-865E-73DA1474ADCC}" type="presParOf" srcId="{FF5E2AFC-5912-43EA-BFD4-B1612C2F0BF3}" destId="{49327445-FBF2-4682-A1BA-9EE0F9082DC6}" srcOrd="1" destOrd="0" presId="urn:microsoft.com/office/officeart/2005/8/layout/chevron2"/>
    <dgm:cxn modelId="{1F40DFA8-9B37-4CBE-851A-663EEADC8F28}" type="presParOf" srcId="{4175CCEA-FC4A-4223-BEF5-D7EE6B33584E}" destId="{E7CABB57-55F3-46FE-834C-45B0904CAD08}" srcOrd="5" destOrd="0" presId="urn:microsoft.com/office/officeart/2005/8/layout/chevron2"/>
    <dgm:cxn modelId="{46186C15-56BE-40E6-934E-18A63A9D47B6}" type="presParOf" srcId="{4175CCEA-FC4A-4223-BEF5-D7EE6B33584E}" destId="{5246673C-2A2F-4580-88A3-0CD341054D24}" srcOrd="6" destOrd="0" presId="urn:microsoft.com/office/officeart/2005/8/layout/chevron2"/>
    <dgm:cxn modelId="{5E1EB696-7657-4763-914D-D8D9E5A85446}" type="presParOf" srcId="{5246673C-2A2F-4580-88A3-0CD341054D24}" destId="{C84259E3-82EF-49EC-B37D-FE107AC55446}" srcOrd="0" destOrd="0" presId="urn:microsoft.com/office/officeart/2005/8/layout/chevron2"/>
    <dgm:cxn modelId="{CC6E7847-E926-4D4E-9BFB-5A586D62EC31}" type="presParOf" srcId="{5246673C-2A2F-4580-88A3-0CD341054D24}" destId="{6E9E3DFF-C0E6-4901-B469-EBBD9B385290}" srcOrd="1" destOrd="0" presId="urn:microsoft.com/office/officeart/2005/8/layout/chevron2"/>
    <dgm:cxn modelId="{1191B436-03A9-4936-9EA0-7679A1123FD3}" type="presParOf" srcId="{4175CCEA-FC4A-4223-BEF5-D7EE6B33584E}" destId="{770F59AA-9CEF-42F0-BEDD-7346AFEAE1CA}" srcOrd="7" destOrd="0" presId="urn:microsoft.com/office/officeart/2005/8/layout/chevron2"/>
    <dgm:cxn modelId="{E6F3AFAE-4E05-42D2-BCCF-77DF8E237B67}" type="presParOf" srcId="{4175CCEA-FC4A-4223-BEF5-D7EE6B33584E}" destId="{F4642493-6AC0-41DE-8384-E3ABE447E561}" srcOrd="8" destOrd="0" presId="urn:microsoft.com/office/officeart/2005/8/layout/chevron2"/>
    <dgm:cxn modelId="{FE2F4D8B-54FB-4CD5-9E4F-DC280E7C61AD}" type="presParOf" srcId="{F4642493-6AC0-41DE-8384-E3ABE447E561}" destId="{D61B0BE7-AA28-429F-93D0-9B75B9417103}" srcOrd="0" destOrd="0" presId="urn:microsoft.com/office/officeart/2005/8/layout/chevron2"/>
    <dgm:cxn modelId="{FF3D3664-D71E-46F7-B5C1-92E2A234ABE2}" type="presParOf" srcId="{F4642493-6AC0-41DE-8384-E3ABE447E561}" destId="{51D68AC3-4341-4DFE-BD76-84011762EE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846B31-FA27-4982-8BE4-AAD26BD00AA8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888A62E3-9A9D-4E8C-ABDB-2D748251865F}">
      <dgm:prSet phldrT="[文本]" custT="1"/>
      <dgm:spPr/>
      <dgm:t>
        <a:bodyPr/>
        <a:lstStyle/>
        <a:p>
          <a:r>
            <a: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</a:rPr>
            <a:t>HQ</a:t>
          </a:r>
          <a:endParaRPr lang="zh-CN" altLang="en-US" sz="32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75D9E73-DA15-4A67-8437-3DF9E66A3200}" type="parTrans" cxnId="{0D92C713-474D-4D8D-B03E-EF9DC2F50F45}">
      <dgm:prSet/>
      <dgm:spPr/>
      <dgm:t>
        <a:bodyPr/>
        <a:lstStyle/>
        <a:p>
          <a:endParaRPr lang="zh-CN" altLang="en-US"/>
        </a:p>
      </dgm:t>
    </dgm:pt>
    <dgm:pt modelId="{7D1C19F6-6D84-448A-ABE8-EFDC9EA8A5D1}" type="sibTrans" cxnId="{0D92C713-474D-4D8D-B03E-EF9DC2F50F45}">
      <dgm:prSet/>
      <dgm:spPr/>
      <dgm:t>
        <a:bodyPr/>
        <a:lstStyle/>
        <a:p>
          <a:endParaRPr lang="zh-CN" altLang="en-US"/>
        </a:p>
      </dgm:t>
    </dgm:pt>
    <dgm:pt modelId="{55C9F239-7FDB-426B-8778-1B0C2627DEC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rPr>
            <a:t>High Quality</a:t>
          </a:r>
          <a:endParaRPr lang="zh-CN" alt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5F5A719-9736-4BEC-ABED-79FE36E4FACD}" type="parTrans" cxnId="{9CF85D85-B2E2-4800-BA19-FF92BB79867A}">
      <dgm:prSet/>
      <dgm:spPr/>
      <dgm:t>
        <a:bodyPr/>
        <a:lstStyle/>
        <a:p>
          <a:endParaRPr lang="zh-CN" altLang="en-US"/>
        </a:p>
      </dgm:t>
    </dgm:pt>
    <dgm:pt modelId="{0DE46CB1-1B0E-4997-B907-D389EA1521E7}" type="sibTrans" cxnId="{9CF85D85-B2E2-4800-BA19-FF92BB79867A}">
      <dgm:prSet/>
      <dgm:spPr/>
      <dgm:t>
        <a:bodyPr/>
        <a:lstStyle/>
        <a:p>
          <a:endParaRPr lang="zh-CN" altLang="en-US"/>
        </a:p>
      </dgm:t>
    </dgm:pt>
    <dgm:pt modelId="{50068AAD-F1C0-4BD9-85E6-C82C1C300CA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rPr>
            <a:t>Happy</a:t>
          </a:r>
          <a:r>
            <a:rPr lang="en-US" altLang="zh-CN" dirty="0" smtClean="0"/>
            <a:t> </a:t>
          </a:r>
          <a:r>
            <a: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rPr>
            <a:t>Quality</a:t>
          </a:r>
          <a:endParaRPr lang="zh-CN" alt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46DBCAA-92E4-4F12-9195-79F68440AB34}" type="parTrans" cxnId="{CE43589F-FF48-48EE-AA30-8EE7F6F2D66C}">
      <dgm:prSet/>
      <dgm:spPr/>
      <dgm:t>
        <a:bodyPr/>
        <a:lstStyle/>
        <a:p>
          <a:endParaRPr lang="zh-CN" altLang="en-US"/>
        </a:p>
      </dgm:t>
    </dgm:pt>
    <dgm:pt modelId="{91156441-C6EF-4881-9840-E7384612DA5C}" type="sibTrans" cxnId="{CE43589F-FF48-48EE-AA30-8EE7F6F2D66C}">
      <dgm:prSet/>
      <dgm:spPr/>
      <dgm:t>
        <a:bodyPr/>
        <a:lstStyle/>
        <a:p>
          <a:endParaRPr lang="zh-CN" altLang="en-US"/>
        </a:p>
      </dgm:t>
    </dgm:pt>
    <dgm:pt modelId="{E2AF93FE-A7EE-470F-9826-B34372EE172B}" type="pres">
      <dgm:prSet presAssocID="{B4846B31-FA27-4982-8BE4-AAD26BD00AA8}" presName="Name0" presStyleCnt="0">
        <dgm:presLayoutVars>
          <dgm:dir/>
          <dgm:animLvl val="lvl"/>
          <dgm:resizeHandles val="exact"/>
        </dgm:presLayoutVars>
      </dgm:prSet>
      <dgm:spPr/>
    </dgm:pt>
    <dgm:pt modelId="{2122C8BE-713A-4734-ACC1-FCF4CB08D9A4}" type="pres">
      <dgm:prSet presAssocID="{888A62E3-9A9D-4E8C-ABDB-2D748251865F}" presName="Name8" presStyleCnt="0"/>
      <dgm:spPr/>
    </dgm:pt>
    <dgm:pt modelId="{F72C6B63-64C3-4191-B221-510F7D64D486}" type="pres">
      <dgm:prSet presAssocID="{888A62E3-9A9D-4E8C-ABDB-2D748251865F}" presName="level" presStyleLbl="node1" presStyleIdx="0" presStyleCnt="3">
        <dgm:presLayoutVars>
          <dgm:chMax val="1"/>
          <dgm:bulletEnabled val="1"/>
        </dgm:presLayoutVars>
      </dgm:prSet>
      <dgm:spPr/>
    </dgm:pt>
    <dgm:pt modelId="{11DC2070-CE8E-42AF-A0A2-C002D81EDD93}" type="pres">
      <dgm:prSet presAssocID="{888A62E3-9A9D-4E8C-ABDB-2D748251865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A484F54-B02A-4FCF-8928-D163F6F44617}" type="pres">
      <dgm:prSet presAssocID="{55C9F239-7FDB-426B-8778-1B0C2627DEC2}" presName="Name8" presStyleCnt="0"/>
      <dgm:spPr/>
    </dgm:pt>
    <dgm:pt modelId="{9E7F2AE5-DD91-43DD-AB2E-0FFA49FCAE15}" type="pres">
      <dgm:prSet presAssocID="{55C9F239-7FDB-426B-8778-1B0C2627DEC2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CC81A4-A6DB-40B8-A267-E030FD20F197}" type="pres">
      <dgm:prSet presAssocID="{55C9F239-7FDB-426B-8778-1B0C2627DEC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2E017B-D31B-4316-ABE6-55BB01F55CD5}" type="pres">
      <dgm:prSet presAssocID="{50068AAD-F1C0-4BD9-85E6-C82C1C300CAE}" presName="Name8" presStyleCnt="0"/>
      <dgm:spPr/>
    </dgm:pt>
    <dgm:pt modelId="{1890DB6E-4F6B-4EC0-8B2F-2FB3AE1B9E38}" type="pres">
      <dgm:prSet presAssocID="{50068AAD-F1C0-4BD9-85E6-C82C1C300CAE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F7A15-AA9E-4BD5-A451-8BBA6A81FA49}" type="pres">
      <dgm:prSet presAssocID="{50068AAD-F1C0-4BD9-85E6-C82C1C300CA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815752-21BD-44C4-AA48-C1E33CD8BA4F}" type="presOf" srcId="{B4846B31-FA27-4982-8BE4-AAD26BD00AA8}" destId="{E2AF93FE-A7EE-470F-9826-B34372EE172B}" srcOrd="0" destOrd="0" presId="urn:microsoft.com/office/officeart/2005/8/layout/pyramid1"/>
    <dgm:cxn modelId="{4B542B0A-6334-444C-A87F-E9749AA1DF3F}" type="presOf" srcId="{888A62E3-9A9D-4E8C-ABDB-2D748251865F}" destId="{11DC2070-CE8E-42AF-A0A2-C002D81EDD93}" srcOrd="1" destOrd="0" presId="urn:microsoft.com/office/officeart/2005/8/layout/pyramid1"/>
    <dgm:cxn modelId="{8B60C07F-4504-4DC0-9F80-F0D7791380BE}" type="presOf" srcId="{50068AAD-F1C0-4BD9-85E6-C82C1C300CAE}" destId="{5B5F7A15-AA9E-4BD5-A451-8BBA6A81FA49}" srcOrd="1" destOrd="0" presId="urn:microsoft.com/office/officeart/2005/8/layout/pyramid1"/>
    <dgm:cxn modelId="{0D92C713-474D-4D8D-B03E-EF9DC2F50F45}" srcId="{B4846B31-FA27-4982-8BE4-AAD26BD00AA8}" destId="{888A62E3-9A9D-4E8C-ABDB-2D748251865F}" srcOrd="0" destOrd="0" parTransId="{B75D9E73-DA15-4A67-8437-3DF9E66A3200}" sibTransId="{7D1C19F6-6D84-448A-ABE8-EFDC9EA8A5D1}"/>
    <dgm:cxn modelId="{1F5B68F2-CFB4-4278-8652-55F2A3503124}" type="presOf" srcId="{55C9F239-7FDB-426B-8778-1B0C2627DEC2}" destId="{C0CC81A4-A6DB-40B8-A267-E030FD20F197}" srcOrd="1" destOrd="0" presId="urn:microsoft.com/office/officeart/2005/8/layout/pyramid1"/>
    <dgm:cxn modelId="{CE43589F-FF48-48EE-AA30-8EE7F6F2D66C}" srcId="{B4846B31-FA27-4982-8BE4-AAD26BD00AA8}" destId="{50068AAD-F1C0-4BD9-85E6-C82C1C300CAE}" srcOrd="2" destOrd="0" parTransId="{E46DBCAA-92E4-4F12-9195-79F68440AB34}" sibTransId="{91156441-C6EF-4881-9840-E7384612DA5C}"/>
    <dgm:cxn modelId="{7B1E9445-CDB0-44E3-9BCB-0A8BF6EA022D}" type="presOf" srcId="{55C9F239-7FDB-426B-8778-1B0C2627DEC2}" destId="{9E7F2AE5-DD91-43DD-AB2E-0FFA49FCAE15}" srcOrd="0" destOrd="0" presId="urn:microsoft.com/office/officeart/2005/8/layout/pyramid1"/>
    <dgm:cxn modelId="{8BF4E849-256E-4DD7-947A-F8C25E3C5E2B}" type="presOf" srcId="{888A62E3-9A9D-4E8C-ABDB-2D748251865F}" destId="{F72C6B63-64C3-4191-B221-510F7D64D486}" srcOrd="0" destOrd="0" presId="urn:microsoft.com/office/officeart/2005/8/layout/pyramid1"/>
    <dgm:cxn modelId="{9CF85D85-B2E2-4800-BA19-FF92BB79867A}" srcId="{B4846B31-FA27-4982-8BE4-AAD26BD00AA8}" destId="{55C9F239-7FDB-426B-8778-1B0C2627DEC2}" srcOrd="1" destOrd="0" parTransId="{75F5A719-9736-4BEC-ABED-79FE36E4FACD}" sibTransId="{0DE46CB1-1B0E-4997-B907-D389EA1521E7}"/>
    <dgm:cxn modelId="{9CBFE959-C134-4032-80D6-3AA83FE50046}" type="presOf" srcId="{50068AAD-F1C0-4BD9-85E6-C82C1C300CAE}" destId="{1890DB6E-4F6B-4EC0-8B2F-2FB3AE1B9E38}" srcOrd="0" destOrd="0" presId="urn:microsoft.com/office/officeart/2005/8/layout/pyramid1"/>
    <dgm:cxn modelId="{F5045616-7312-48EF-80B6-BAFD0609CF46}" type="presParOf" srcId="{E2AF93FE-A7EE-470F-9826-B34372EE172B}" destId="{2122C8BE-713A-4734-ACC1-FCF4CB08D9A4}" srcOrd="0" destOrd="0" presId="urn:microsoft.com/office/officeart/2005/8/layout/pyramid1"/>
    <dgm:cxn modelId="{D73D0FD9-E155-4C72-BD2C-05003A7250A0}" type="presParOf" srcId="{2122C8BE-713A-4734-ACC1-FCF4CB08D9A4}" destId="{F72C6B63-64C3-4191-B221-510F7D64D486}" srcOrd="0" destOrd="0" presId="urn:microsoft.com/office/officeart/2005/8/layout/pyramid1"/>
    <dgm:cxn modelId="{8DB48378-930C-49DA-90D9-B35A97E1913B}" type="presParOf" srcId="{2122C8BE-713A-4734-ACC1-FCF4CB08D9A4}" destId="{11DC2070-CE8E-42AF-A0A2-C002D81EDD93}" srcOrd="1" destOrd="0" presId="urn:microsoft.com/office/officeart/2005/8/layout/pyramid1"/>
    <dgm:cxn modelId="{D8576D31-B72F-4114-82ED-E98E6E9DFA57}" type="presParOf" srcId="{E2AF93FE-A7EE-470F-9826-B34372EE172B}" destId="{6A484F54-B02A-4FCF-8928-D163F6F44617}" srcOrd="1" destOrd="0" presId="urn:microsoft.com/office/officeart/2005/8/layout/pyramid1"/>
    <dgm:cxn modelId="{467F50DE-6E3D-46A0-A289-1FF161D91844}" type="presParOf" srcId="{6A484F54-B02A-4FCF-8928-D163F6F44617}" destId="{9E7F2AE5-DD91-43DD-AB2E-0FFA49FCAE15}" srcOrd="0" destOrd="0" presId="urn:microsoft.com/office/officeart/2005/8/layout/pyramid1"/>
    <dgm:cxn modelId="{BC8FCC71-5F2E-434E-AB49-8757842FCE44}" type="presParOf" srcId="{6A484F54-B02A-4FCF-8928-D163F6F44617}" destId="{C0CC81A4-A6DB-40B8-A267-E030FD20F197}" srcOrd="1" destOrd="0" presId="urn:microsoft.com/office/officeart/2005/8/layout/pyramid1"/>
    <dgm:cxn modelId="{79CDD3CE-5F47-4D7F-962A-D3972E04C42F}" type="presParOf" srcId="{E2AF93FE-A7EE-470F-9826-B34372EE172B}" destId="{C72E017B-D31B-4316-ABE6-55BB01F55CD5}" srcOrd="2" destOrd="0" presId="urn:microsoft.com/office/officeart/2005/8/layout/pyramid1"/>
    <dgm:cxn modelId="{346E0B3A-EB2D-448C-84C2-EFCACE256BCA}" type="presParOf" srcId="{C72E017B-D31B-4316-ABE6-55BB01F55CD5}" destId="{1890DB6E-4F6B-4EC0-8B2F-2FB3AE1B9E38}" srcOrd="0" destOrd="0" presId="urn:microsoft.com/office/officeart/2005/8/layout/pyramid1"/>
    <dgm:cxn modelId="{E34B23FF-8B74-4C9D-9C79-857348669335}" type="presParOf" srcId="{C72E017B-D31B-4316-ABE6-55BB01F55CD5}" destId="{5B5F7A15-AA9E-4BD5-A451-8BBA6A81FA4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C96DD4-305C-46EE-86B6-F6F6B25783DA}" type="doc">
      <dgm:prSet loTypeId="urn:microsoft.com/office/officeart/2005/8/layout/arrow2" loCatId="process" qsTypeId="urn:microsoft.com/office/officeart/2005/8/quickstyle/simple1" qsCatId="simple" csTypeId="urn:microsoft.com/office/officeart/2005/8/colors/colorful4" csCatId="colorful" phldr="1"/>
      <dgm:spPr/>
    </dgm:pt>
    <dgm:pt modelId="{7E55053A-C202-40D9-81BB-E3E85045DBB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4"/>
              </a:solidFill>
            </a:rPr>
            <a:t>熟悉环境 学习规范</a:t>
          </a:r>
          <a:endParaRPr lang="zh-CN" altLang="en-US" dirty="0">
            <a:solidFill>
              <a:schemeClr val="accent4"/>
            </a:solidFill>
          </a:endParaRPr>
        </a:p>
      </dgm:t>
    </dgm:pt>
    <dgm:pt modelId="{EB536CF4-083C-4C5A-A1CE-B9725B14D55E}" type="parTrans" cxnId="{B33B4490-6DD5-4C54-A4E8-02DCDA61F25F}">
      <dgm:prSet/>
      <dgm:spPr/>
      <dgm:t>
        <a:bodyPr/>
        <a:lstStyle/>
        <a:p>
          <a:endParaRPr lang="zh-CN" altLang="en-US"/>
        </a:p>
      </dgm:t>
    </dgm:pt>
    <dgm:pt modelId="{3914F8A4-0CF9-4076-845A-C4E7DB39EFCB}" type="sibTrans" cxnId="{B33B4490-6DD5-4C54-A4E8-02DCDA61F25F}">
      <dgm:prSet/>
      <dgm:spPr/>
      <dgm:t>
        <a:bodyPr/>
        <a:lstStyle/>
        <a:p>
          <a:endParaRPr lang="zh-CN" altLang="en-US"/>
        </a:p>
      </dgm:t>
    </dgm:pt>
    <dgm:pt modelId="{6ADCF041-081E-4FF9-893D-4DEA86F6C64A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掌握工具 熟练使用</a:t>
          </a:r>
          <a:endParaRPr lang="zh-CN" altLang="en-US" dirty="0">
            <a:solidFill>
              <a:srgbClr val="00B050"/>
            </a:solidFill>
          </a:endParaRPr>
        </a:p>
      </dgm:t>
    </dgm:pt>
    <dgm:pt modelId="{80853F4F-FAB0-4766-8DA4-A057E1143F47}" type="parTrans" cxnId="{79D425E1-DEC9-4031-B2A2-E38ECAAEA85A}">
      <dgm:prSet/>
      <dgm:spPr/>
      <dgm:t>
        <a:bodyPr/>
        <a:lstStyle/>
        <a:p>
          <a:endParaRPr lang="zh-CN" altLang="en-US"/>
        </a:p>
      </dgm:t>
    </dgm:pt>
    <dgm:pt modelId="{8948D106-1A9C-4C2C-931D-EFDDF7EE6601}" type="sibTrans" cxnId="{79D425E1-DEC9-4031-B2A2-E38ECAAEA85A}">
      <dgm:prSet/>
      <dgm:spPr/>
      <dgm:t>
        <a:bodyPr/>
        <a:lstStyle/>
        <a:p>
          <a:endParaRPr lang="zh-CN" altLang="en-US"/>
        </a:p>
      </dgm:t>
    </dgm:pt>
    <dgm:pt modelId="{B2092561-E935-45A6-9AD9-B9B59D27A14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5">
                  <a:lumMod val="75000"/>
                </a:schemeClr>
              </a:solidFill>
            </a:rPr>
            <a:t>专业知识  每日总结</a:t>
          </a:r>
          <a:endParaRPr lang="zh-CN" alt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04533B33-FB55-4BD3-9800-5D8AF66ADE5F}" type="parTrans" cxnId="{0DC6C952-14C2-407B-8A49-40FE8CED8E12}">
      <dgm:prSet/>
      <dgm:spPr/>
      <dgm:t>
        <a:bodyPr/>
        <a:lstStyle/>
        <a:p>
          <a:endParaRPr lang="zh-CN" altLang="en-US"/>
        </a:p>
      </dgm:t>
    </dgm:pt>
    <dgm:pt modelId="{77636E02-CC8A-4F74-B330-03486F82E2F1}" type="sibTrans" cxnId="{0DC6C952-14C2-407B-8A49-40FE8CED8E12}">
      <dgm:prSet/>
      <dgm:spPr/>
      <dgm:t>
        <a:bodyPr/>
        <a:lstStyle/>
        <a:p>
          <a:endParaRPr lang="zh-CN" altLang="en-US"/>
        </a:p>
      </dgm:t>
    </dgm:pt>
    <dgm:pt modelId="{C97838E4-274F-4B89-8E36-B173E5BD3773}" type="pres">
      <dgm:prSet presAssocID="{40C96DD4-305C-46EE-86B6-F6F6B25783DA}" presName="arrowDiagram" presStyleCnt="0">
        <dgm:presLayoutVars>
          <dgm:chMax val="5"/>
          <dgm:dir/>
          <dgm:resizeHandles val="exact"/>
        </dgm:presLayoutVars>
      </dgm:prSet>
      <dgm:spPr/>
    </dgm:pt>
    <dgm:pt modelId="{972296D2-5B69-4B66-A4D0-257E642D4731}" type="pres">
      <dgm:prSet presAssocID="{40C96DD4-305C-46EE-86B6-F6F6B25783DA}" presName="arrow" presStyleLbl="bgShp" presStyleIdx="0" presStyleCnt="1" custScaleY="179093"/>
      <dgm:spPr/>
    </dgm:pt>
    <dgm:pt modelId="{74B29AB9-F19A-4998-B49C-8472F9904569}" type="pres">
      <dgm:prSet presAssocID="{40C96DD4-305C-46EE-86B6-F6F6B25783DA}" presName="arrowDiagram3" presStyleCnt="0"/>
      <dgm:spPr/>
    </dgm:pt>
    <dgm:pt modelId="{DDB9F24E-612E-462C-8CFC-663F96AFA5C7}" type="pres">
      <dgm:prSet presAssocID="{7E55053A-C202-40D9-81BB-E3E85045DBB2}" presName="bullet3a" presStyleLbl="node1" presStyleIdx="0" presStyleCnt="3"/>
      <dgm:spPr/>
    </dgm:pt>
    <dgm:pt modelId="{04019D72-C1EF-4974-86DD-8E037D0976F7}" type="pres">
      <dgm:prSet presAssocID="{7E55053A-C202-40D9-81BB-E3E85045DBB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A03BA0-0B9B-4E40-9C11-D28A2235F89E}" type="pres">
      <dgm:prSet presAssocID="{6ADCF041-081E-4FF9-893D-4DEA86F6C64A}" presName="bullet3b" presStyleLbl="node1" presStyleIdx="1" presStyleCnt="3"/>
      <dgm:spPr/>
    </dgm:pt>
    <dgm:pt modelId="{065BA4DA-28BE-498A-BAFD-638636F15FAF}" type="pres">
      <dgm:prSet presAssocID="{6ADCF041-081E-4FF9-893D-4DEA86F6C64A}" presName="textBox3b" presStyleLbl="revTx" presStyleIdx="1" presStyleCnt="3">
        <dgm:presLayoutVars>
          <dgm:bulletEnabled val="1"/>
        </dgm:presLayoutVars>
      </dgm:prSet>
      <dgm:spPr/>
    </dgm:pt>
    <dgm:pt modelId="{0EAAC4BB-F86C-43B0-9DA2-8743A4F3E43F}" type="pres">
      <dgm:prSet presAssocID="{B2092561-E935-45A6-9AD9-B9B59D27A149}" presName="bullet3c" presStyleLbl="node1" presStyleIdx="2" presStyleCnt="3"/>
      <dgm:spPr/>
    </dgm:pt>
    <dgm:pt modelId="{30AD9364-8AD3-488C-AFFD-5EEAEBBE51C6}" type="pres">
      <dgm:prSet presAssocID="{B2092561-E935-45A6-9AD9-B9B59D27A149}" presName="textBox3c" presStyleLbl="revTx" presStyleIdx="2" presStyleCnt="3" custScaleX="1165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3B4490-6DD5-4C54-A4E8-02DCDA61F25F}" srcId="{40C96DD4-305C-46EE-86B6-F6F6B25783DA}" destId="{7E55053A-C202-40D9-81BB-E3E85045DBB2}" srcOrd="0" destOrd="0" parTransId="{EB536CF4-083C-4C5A-A1CE-B9725B14D55E}" sibTransId="{3914F8A4-0CF9-4076-845A-C4E7DB39EFCB}"/>
    <dgm:cxn modelId="{79D425E1-DEC9-4031-B2A2-E38ECAAEA85A}" srcId="{40C96DD4-305C-46EE-86B6-F6F6B25783DA}" destId="{6ADCF041-081E-4FF9-893D-4DEA86F6C64A}" srcOrd="1" destOrd="0" parTransId="{80853F4F-FAB0-4766-8DA4-A057E1143F47}" sibTransId="{8948D106-1A9C-4C2C-931D-EFDDF7EE6601}"/>
    <dgm:cxn modelId="{3F5B8636-63AA-4E5B-9E8B-8394D52C4C00}" type="presOf" srcId="{7E55053A-C202-40D9-81BB-E3E85045DBB2}" destId="{04019D72-C1EF-4974-86DD-8E037D0976F7}" srcOrd="0" destOrd="0" presId="urn:microsoft.com/office/officeart/2005/8/layout/arrow2"/>
    <dgm:cxn modelId="{0DC6C952-14C2-407B-8A49-40FE8CED8E12}" srcId="{40C96DD4-305C-46EE-86B6-F6F6B25783DA}" destId="{B2092561-E935-45A6-9AD9-B9B59D27A149}" srcOrd="2" destOrd="0" parTransId="{04533B33-FB55-4BD3-9800-5D8AF66ADE5F}" sibTransId="{77636E02-CC8A-4F74-B330-03486F82E2F1}"/>
    <dgm:cxn modelId="{FC149CDF-62B8-4614-957A-1969C3065BE5}" type="presOf" srcId="{40C96DD4-305C-46EE-86B6-F6F6B25783DA}" destId="{C97838E4-274F-4B89-8E36-B173E5BD3773}" srcOrd="0" destOrd="0" presId="urn:microsoft.com/office/officeart/2005/8/layout/arrow2"/>
    <dgm:cxn modelId="{0853DC32-151D-46A8-BBC6-B6F7B5CB02A6}" type="presOf" srcId="{6ADCF041-081E-4FF9-893D-4DEA86F6C64A}" destId="{065BA4DA-28BE-498A-BAFD-638636F15FAF}" srcOrd="0" destOrd="0" presId="urn:microsoft.com/office/officeart/2005/8/layout/arrow2"/>
    <dgm:cxn modelId="{B8F778E1-5CB2-47AE-A1CB-C448CB9CC47E}" type="presOf" srcId="{B2092561-E935-45A6-9AD9-B9B59D27A149}" destId="{30AD9364-8AD3-488C-AFFD-5EEAEBBE51C6}" srcOrd="0" destOrd="0" presId="urn:microsoft.com/office/officeart/2005/8/layout/arrow2"/>
    <dgm:cxn modelId="{ED76FA3A-C981-45B1-8D4A-60015CC2FD0E}" type="presParOf" srcId="{C97838E4-274F-4B89-8E36-B173E5BD3773}" destId="{972296D2-5B69-4B66-A4D0-257E642D4731}" srcOrd="0" destOrd="0" presId="urn:microsoft.com/office/officeart/2005/8/layout/arrow2"/>
    <dgm:cxn modelId="{83622E5E-AEFE-4BAC-A0B0-26F871CEC19A}" type="presParOf" srcId="{C97838E4-274F-4B89-8E36-B173E5BD3773}" destId="{74B29AB9-F19A-4998-B49C-8472F9904569}" srcOrd="1" destOrd="0" presId="urn:microsoft.com/office/officeart/2005/8/layout/arrow2"/>
    <dgm:cxn modelId="{324284AA-CEF7-40F3-AC43-09D44580BAB3}" type="presParOf" srcId="{74B29AB9-F19A-4998-B49C-8472F9904569}" destId="{DDB9F24E-612E-462C-8CFC-663F96AFA5C7}" srcOrd="0" destOrd="0" presId="urn:microsoft.com/office/officeart/2005/8/layout/arrow2"/>
    <dgm:cxn modelId="{04A8D3EB-1088-4EAB-A15D-869655CE4780}" type="presParOf" srcId="{74B29AB9-F19A-4998-B49C-8472F9904569}" destId="{04019D72-C1EF-4974-86DD-8E037D0976F7}" srcOrd="1" destOrd="0" presId="urn:microsoft.com/office/officeart/2005/8/layout/arrow2"/>
    <dgm:cxn modelId="{54276AC2-3B0E-427D-8B05-60C4D75D4853}" type="presParOf" srcId="{74B29AB9-F19A-4998-B49C-8472F9904569}" destId="{3AA03BA0-0B9B-4E40-9C11-D28A2235F89E}" srcOrd="2" destOrd="0" presId="urn:microsoft.com/office/officeart/2005/8/layout/arrow2"/>
    <dgm:cxn modelId="{CF12507C-51F1-4A0C-A865-175F518CF501}" type="presParOf" srcId="{74B29AB9-F19A-4998-B49C-8472F9904569}" destId="{065BA4DA-28BE-498A-BAFD-638636F15FAF}" srcOrd="3" destOrd="0" presId="urn:microsoft.com/office/officeart/2005/8/layout/arrow2"/>
    <dgm:cxn modelId="{700699C9-9D6D-4660-B3B5-D3C96AD5DCF6}" type="presParOf" srcId="{74B29AB9-F19A-4998-B49C-8472F9904569}" destId="{0EAAC4BB-F86C-43B0-9DA2-8743A4F3E43F}" srcOrd="4" destOrd="0" presId="urn:microsoft.com/office/officeart/2005/8/layout/arrow2"/>
    <dgm:cxn modelId="{177FA443-6EAD-4E35-A6F4-CE892508411D}" type="presParOf" srcId="{74B29AB9-F19A-4998-B49C-8472F9904569}" destId="{30AD9364-8AD3-488C-AFFD-5EEAEBBE51C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AE761-1299-4A1F-8900-D3F974F9C0C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CAC584A-BE5D-4BE3-9F48-F6B9FCFD7FFA}">
      <dgm:prSet phldrT="[文本]"/>
      <dgm:spPr/>
      <dgm:t>
        <a:bodyPr/>
        <a:lstStyle/>
        <a:p>
          <a:r>
            <a:rPr lang="zh-CN" altLang="en-US" dirty="0" smtClean="0"/>
            <a:t>充电阶段</a:t>
          </a:r>
          <a:endParaRPr lang="zh-CN" altLang="en-US" dirty="0"/>
        </a:p>
      </dgm:t>
    </dgm:pt>
    <dgm:pt modelId="{612A8EF3-A560-4810-A35D-590095CD826B}" type="parTrans" cxnId="{C54B505E-D5A2-44D8-B872-461DF9076EEA}">
      <dgm:prSet/>
      <dgm:spPr/>
      <dgm:t>
        <a:bodyPr/>
        <a:lstStyle/>
        <a:p>
          <a:endParaRPr lang="zh-CN" altLang="en-US"/>
        </a:p>
      </dgm:t>
    </dgm:pt>
    <dgm:pt modelId="{7F6B7EFE-9EA4-4F59-B939-7288D81C5E1F}" type="sibTrans" cxnId="{C54B505E-D5A2-44D8-B872-461DF9076EEA}">
      <dgm:prSet/>
      <dgm:spPr/>
      <dgm:t>
        <a:bodyPr/>
        <a:lstStyle/>
        <a:p>
          <a:endParaRPr lang="zh-CN" altLang="en-US"/>
        </a:p>
      </dgm:t>
    </dgm:pt>
    <dgm:pt modelId="{1B0E6856-5620-4517-837D-D83C36E32671}">
      <dgm:prSet phldrT="[文本]" custT="1"/>
      <dgm:spPr/>
      <dgm:t>
        <a:bodyPr/>
        <a:lstStyle/>
        <a:p>
          <a:r>
            <a:rPr lang="en-US" altLang="en-US" sz="2400" smtClean="0"/>
            <a:t>Trickle-charge</a:t>
          </a:r>
          <a:endParaRPr lang="zh-CN" altLang="en-US" sz="2400" dirty="0"/>
        </a:p>
      </dgm:t>
    </dgm:pt>
    <dgm:pt modelId="{760EAB7D-F8DC-46B4-8463-705BBF77F8E1}" type="parTrans" cxnId="{C6554ED1-8779-4201-B561-F6F73E66B646}">
      <dgm:prSet/>
      <dgm:spPr/>
      <dgm:t>
        <a:bodyPr/>
        <a:lstStyle/>
        <a:p>
          <a:endParaRPr lang="zh-CN" altLang="en-US"/>
        </a:p>
      </dgm:t>
    </dgm:pt>
    <dgm:pt modelId="{125044F0-7A3D-4A39-A494-5731AAC56D41}" type="sibTrans" cxnId="{C6554ED1-8779-4201-B561-F6F73E66B646}">
      <dgm:prSet/>
      <dgm:spPr/>
      <dgm:t>
        <a:bodyPr/>
        <a:lstStyle/>
        <a:p>
          <a:endParaRPr lang="zh-CN" altLang="en-US"/>
        </a:p>
      </dgm:t>
    </dgm:pt>
    <dgm:pt modelId="{3750EA58-7901-433E-92CD-103C8AB7C977}">
      <dgm:prSet phldrT="[文本]" custT="1"/>
      <dgm:spPr/>
      <dgm:t>
        <a:bodyPr/>
        <a:lstStyle/>
        <a:p>
          <a:r>
            <a:rPr lang="en-US" altLang="en-US" sz="2400" smtClean="0"/>
            <a:t>Preconditioning</a:t>
          </a:r>
          <a:endParaRPr lang="zh-CN" altLang="en-US" sz="2400" dirty="0"/>
        </a:p>
      </dgm:t>
    </dgm:pt>
    <dgm:pt modelId="{764A9EAB-0B15-43EE-9F57-3A92F642C35F}" type="parTrans" cxnId="{C50CC03A-AFCC-4A4B-8EB7-8166D5F82790}">
      <dgm:prSet/>
      <dgm:spPr/>
      <dgm:t>
        <a:bodyPr/>
        <a:lstStyle/>
        <a:p>
          <a:endParaRPr lang="zh-CN" altLang="en-US"/>
        </a:p>
      </dgm:t>
    </dgm:pt>
    <dgm:pt modelId="{03D280CB-FA28-4CB7-A1DA-7987AAEF95A8}" type="sibTrans" cxnId="{C50CC03A-AFCC-4A4B-8EB7-8166D5F82790}">
      <dgm:prSet/>
      <dgm:spPr/>
      <dgm:t>
        <a:bodyPr/>
        <a:lstStyle/>
        <a:p>
          <a:endParaRPr lang="zh-CN" altLang="en-US"/>
        </a:p>
      </dgm:t>
    </dgm:pt>
    <dgm:pt modelId="{B00A4C7D-7A2D-4D49-9DDF-B6FEB95A0248}">
      <dgm:prSet phldrT="[文本]"/>
      <dgm:spPr/>
      <dgm:t>
        <a:bodyPr/>
        <a:lstStyle/>
        <a:p>
          <a:r>
            <a:rPr lang="zh-CN" altLang="en-US" dirty="0" smtClean="0"/>
            <a:t>可编程参数</a:t>
          </a:r>
          <a:endParaRPr lang="zh-CN" altLang="en-US" dirty="0"/>
        </a:p>
      </dgm:t>
    </dgm:pt>
    <dgm:pt modelId="{18534CBD-86B1-4BEF-B838-BE0C02CBF480}" type="parTrans" cxnId="{BB2ABD8C-2556-4294-8763-0D1B169AADA8}">
      <dgm:prSet/>
      <dgm:spPr/>
      <dgm:t>
        <a:bodyPr/>
        <a:lstStyle/>
        <a:p>
          <a:endParaRPr lang="zh-CN" altLang="en-US"/>
        </a:p>
      </dgm:t>
    </dgm:pt>
    <dgm:pt modelId="{F98F92B5-F100-4708-865C-84193AA7D9ED}" type="sibTrans" cxnId="{BB2ABD8C-2556-4294-8763-0D1B169AADA8}">
      <dgm:prSet/>
      <dgm:spPr/>
      <dgm:t>
        <a:bodyPr/>
        <a:lstStyle/>
        <a:p>
          <a:endParaRPr lang="zh-CN" altLang="en-US"/>
        </a:p>
      </dgm:t>
    </dgm:pt>
    <dgm:pt modelId="{9013E7B1-82A7-485F-9982-F07957E2BCD5}">
      <dgm:prSet phldrT="[文本]" custT="1"/>
      <dgm:spPr/>
      <dgm:t>
        <a:bodyPr/>
        <a:lstStyle/>
        <a:p>
          <a:r>
            <a:rPr lang="en-US" altLang="en-US" sz="2400" smtClean="0"/>
            <a:t>Fast-charge current</a:t>
          </a:r>
          <a:endParaRPr lang="zh-CN" altLang="en-US" sz="2400" dirty="0"/>
        </a:p>
      </dgm:t>
    </dgm:pt>
    <dgm:pt modelId="{73F2192B-590B-4701-9EF0-06258589E9E4}" type="parTrans" cxnId="{4DFED29D-6061-415C-B10A-91B9E3203DD8}">
      <dgm:prSet/>
      <dgm:spPr/>
      <dgm:t>
        <a:bodyPr/>
        <a:lstStyle/>
        <a:p>
          <a:endParaRPr lang="zh-CN" altLang="en-US"/>
        </a:p>
      </dgm:t>
    </dgm:pt>
    <dgm:pt modelId="{32C33AE2-4642-4002-A5CB-24BB35701857}" type="sibTrans" cxnId="{4DFED29D-6061-415C-B10A-91B9E3203DD8}">
      <dgm:prSet/>
      <dgm:spPr/>
      <dgm:t>
        <a:bodyPr/>
        <a:lstStyle/>
        <a:p>
          <a:endParaRPr lang="zh-CN" altLang="en-US"/>
        </a:p>
      </dgm:t>
    </dgm:pt>
    <dgm:pt modelId="{4C9826B3-365B-4CAD-9A79-773F54BF0D85}">
      <dgm:prSet phldrT="[文本]" custT="1"/>
      <dgm:spPr/>
      <dgm:t>
        <a:bodyPr/>
        <a:lstStyle/>
        <a:p>
          <a:r>
            <a:rPr lang="en-US" altLang="en-US" sz="2400" smtClean="0"/>
            <a:t>Float voltage</a:t>
          </a:r>
          <a:endParaRPr lang="zh-CN" altLang="en-US" sz="2400" dirty="0"/>
        </a:p>
      </dgm:t>
    </dgm:pt>
    <dgm:pt modelId="{C06B4FA0-2C3E-4794-896A-5C2E67937104}" type="parTrans" cxnId="{45A43F62-46C7-4857-81A8-72B4E8AD6AA0}">
      <dgm:prSet/>
      <dgm:spPr/>
      <dgm:t>
        <a:bodyPr/>
        <a:lstStyle/>
        <a:p>
          <a:endParaRPr lang="zh-CN" altLang="en-US"/>
        </a:p>
      </dgm:t>
    </dgm:pt>
    <dgm:pt modelId="{36E05CB7-274E-4D45-A37F-A8B16C5EBDE7}" type="sibTrans" cxnId="{45A43F62-46C7-4857-81A8-72B4E8AD6AA0}">
      <dgm:prSet/>
      <dgm:spPr/>
      <dgm:t>
        <a:bodyPr/>
        <a:lstStyle/>
        <a:p>
          <a:endParaRPr lang="zh-CN" altLang="en-US"/>
        </a:p>
      </dgm:t>
    </dgm:pt>
    <dgm:pt modelId="{EF8F26A1-25E4-420A-A46C-66F8D8E92C3B}">
      <dgm:prSet phldrT="[文本]"/>
      <dgm:spPr/>
      <dgm:t>
        <a:bodyPr/>
        <a:lstStyle/>
        <a:p>
          <a:r>
            <a:rPr lang="zh-CN" altLang="en-US" dirty="0" smtClean="0"/>
            <a:t>功能模块</a:t>
          </a:r>
          <a:endParaRPr lang="zh-CN" altLang="en-US" dirty="0"/>
        </a:p>
      </dgm:t>
    </dgm:pt>
    <dgm:pt modelId="{D9CD9512-C3EA-455E-B2D2-0044F79B76D4}" type="parTrans" cxnId="{7CBCBD13-5798-48A9-9248-7FFBBA4BDD6A}">
      <dgm:prSet/>
      <dgm:spPr/>
      <dgm:t>
        <a:bodyPr/>
        <a:lstStyle/>
        <a:p>
          <a:endParaRPr lang="zh-CN" altLang="en-US"/>
        </a:p>
      </dgm:t>
    </dgm:pt>
    <dgm:pt modelId="{F7236F72-E10C-4ADB-804A-F32D7D176870}" type="sibTrans" cxnId="{7CBCBD13-5798-48A9-9248-7FFBBA4BDD6A}">
      <dgm:prSet/>
      <dgm:spPr/>
      <dgm:t>
        <a:bodyPr/>
        <a:lstStyle/>
        <a:p>
          <a:endParaRPr lang="zh-CN" altLang="en-US"/>
        </a:p>
      </dgm:t>
    </dgm:pt>
    <dgm:pt modelId="{6C90CF7C-9E70-4664-AF60-AD242005ABA0}">
      <dgm:prSet phldrT="[文本]" custT="1"/>
      <dgm:spPr/>
      <dgm:t>
        <a:bodyPr/>
        <a:lstStyle/>
        <a:p>
          <a:r>
            <a:rPr lang="en-US" altLang="en-US" sz="2400" smtClean="0"/>
            <a:t>Thermal</a:t>
          </a:r>
          <a:endParaRPr lang="zh-CN" altLang="en-US" sz="2400" dirty="0"/>
        </a:p>
      </dgm:t>
    </dgm:pt>
    <dgm:pt modelId="{6AF31E5E-7CC0-4456-8E07-9294F9E38859}" type="parTrans" cxnId="{DA2476CA-3F0C-4DE3-AFA9-D9900460F25B}">
      <dgm:prSet/>
      <dgm:spPr/>
      <dgm:t>
        <a:bodyPr/>
        <a:lstStyle/>
        <a:p>
          <a:endParaRPr lang="zh-CN" altLang="en-US"/>
        </a:p>
      </dgm:t>
    </dgm:pt>
    <dgm:pt modelId="{D4AAC162-B215-4A5D-938B-024C7BB89BF6}" type="sibTrans" cxnId="{DA2476CA-3F0C-4DE3-AFA9-D9900460F25B}">
      <dgm:prSet/>
      <dgm:spPr/>
      <dgm:t>
        <a:bodyPr/>
        <a:lstStyle/>
        <a:p>
          <a:endParaRPr lang="zh-CN" altLang="en-US"/>
        </a:p>
      </dgm:t>
    </dgm:pt>
    <dgm:pt modelId="{ACECC480-50BC-444D-9432-A7B6BDD5EC48}">
      <dgm:prSet phldrT="[文本]" custT="1"/>
      <dgm:spPr/>
      <dgm:t>
        <a:bodyPr/>
        <a:lstStyle/>
        <a:p>
          <a:r>
            <a:rPr lang="en-US" altLang="en-US" sz="2400" smtClean="0"/>
            <a:t>Constant current</a:t>
          </a:r>
          <a:endParaRPr lang="zh-CN" altLang="en-US" sz="2400" dirty="0"/>
        </a:p>
      </dgm:t>
    </dgm:pt>
    <dgm:pt modelId="{255D30BC-CB81-4433-8107-7C4B42DBEE3C}" type="parTrans" cxnId="{194E1D5B-BDDF-4FE8-A3B8-3434CCDED55C}">
      <dgm:prSet/>
      <dgm:spPr/>
      <dgm:t>
        <a:bodyPr/>
        <a:lstStyle/>
        <a:p>
          <a:endParaRPr lang="zh-CN" altLang="en-US"/>
        </a:p>
      </dgm:t>
    </dgm:pt>
    <dgm:pt modelId="{7941F88E-74CD-413A-8158-265ACFFDDD97}" type="sibTrans" cxnId="{194E1D5B-BDDF-4FE8-A3B8-3434CCDED55C}">
      <dgm:prSet/>
      <dgm:spPr/>
      <dgm:t>
        <a:bodyPr/>
        <a:lstStyle/>
        <a:p>
          <a:endParaRPr lang="zh-CN" altLang="en-US"/>
        </a:p>
      </dgm:t>
    </dgm:pt>
    <dgm:pt modelId="{AFFE11A2-992F-4781-9319-815CE304CD75}">
      <dgm:prSet phldrT="[文本]" custT="1"/>
      <dgm:spPr/>
      <dgm:t>
        <a:bodyPr/>
        <a:lstStyle/>
        <a:p>
          <a:r>
            <a:rPr lang="en-US" altLang="en-US" sz="2400" smtClean="0"/>
            <a:t>Constant voltage</a:t>
          </a:r>
          <a:endParaRPr lang="zh-CN" altLang="en-US" sz="2400" dirty="0"/>
        </a:p>
      </dgm:t>
    </dgm:pt>
    <dgm:pt modelId="{4BFB3FD4-51A2-49B0-BA3A-317B8D3542F8}" type="parTrans" cxnId="{A5C5FB7F-599F-4040-A8D7-83532C3AA8FA}">
      <dgm:prSet/>
      <dgm:spPr/>
      <dgm:t>
        <a:bodyPr/>
        <a:lstStyle/>
        <a:p>
          <a:endParaRPr lang="zh-CN" altLang="en-US"/>
        </a:p>
      </dgm:t>
    </dgm:pt>
    <dgm:pt modelId="{3DB4D561-02DC-49E1-814C-A4FAD9DF7A73}" type="sibTrans" cxnId="{A5C5FB7F-599F-4040-A8D7-83532C3AA8FA}">
      <dgm:prSet/>
      <dgm:spPr/>
      <dgm:t>
        <a:bodyPr/>
        <a:lstStyle/>
        <a:p>
          <a:endParaRPr lang="zh-CN" altLang="en-US"/>
        </a:p>
      </dgm:t>
    </dgm:pt>
    <dgm:pt modelId="{AF1DF210-56D6-40AB-BBC5-476DDA721016}">
      <dgm:prSet phldrT="[文本]" custT="1"/>
      <dgm:spPr/>
      <dgm:t>
        <a:bodyPr/>
        <a:lstStyle/>
        <a:p>
          <a:r>
            <a:rPr lang="en-US" altLang="en-US" sz="2400" smtClean="0"/>
            <a:t>Termination current</a:t>
          </a:r>
          <a:endParaRPr lang="zh-CN" altLang="en-US" sz="2400" dirty="0"/>
        </a:p>
      </dgm:t>
    </dgm:pt>
    <dgm:pt modelId="{80C04394-1920-497C-AE17-14C572E6532D}" type="parTrans" cxnId="{9B980E37-3DA4-4472-B7DD-D589DDE8CB65}">
      <dgm:prSet/>
      <dgm:spPr/>
      <dgm:t>
        <a:bodyPr/>
        <a:lstStyle/>
        <a:p>
          <a:endParaRPr lang="zh-CN" altLang="en-US"/>
        </a:p>
      </dgm:t>
    </dgm:pt>
    <dgm:pt modelId="{1C52FD35-AF20-45AD-A441-5C6468A06DEB}" type="sibTrans" cxnId="{9B980E37-3DA4-4472-B7DD-D589DDE8CB65}">
      <dgm:prSet/>
      <dgm:spPr/>
      <dgm:t>
        <a:bodyPr/>
        <a:lstStyle/>
        <a:p>
          <a:endParaRPr lang="zh-CN" altLang="en-US"/>
        </a:p>
      </dgm:t>
    </dgm:pt>
    <dgm:pt modelId="{7B315857-54E4-490B-B7D4-C36B56C83DFE}">
      <dgm:prSet phldrT="[文本]" custT="1"/>
      <dgm:spPr/>
      <dgm:t>
        <a:bodyPr/>
        <a:lstStyle/>
        <a:p>
          <a:r>
            <a:rPr lang="en-US" altLang="en-US" sz="2400" smtClean="0"/>
            <a:t>BMD</a:t>
          </a:r>
          <a:endParaRPr lang="zh-CN" altLang="en-US" sz="2400" dirty="0"/>
        </a:p>
      </dgm:t>
    </dgm:pt>
    <dgm:pt modelId="{CD6DB0C8-3FD5-408B-B154-9CFE6794DB45}" type="parTrans" cxnId="{49B17EC8-18A8-48C6-9AF4-78D33A094D3D}">
      <dgm:prSet/>
      <dgm:spPr/>
      <dgm:t>
        <a:bodyPr/>
        <a:lstStyle/>
        <a:p>
          <a:endParaRPr lang="zh-CN" altLang="en-US"/>
        </a:p>
      </dgm:t>
    </dgm:pt>
    <dgm:pt modelId="{592B35FA-56B9-4B93-BD0C-5FFDBFCBC024}" type="sibTrans" cxnId="{49B17EC8-18A8-48C6-9AF4-78D33A094D3D}">
      <dgm:prSet/>
      <dgm:spPr/>
      <dgm:t>
        <a:bodyPr/>
        <a:lstStyle/>
        <a:p>
          <a:endParaRPr lang="zh-CN" altLang="en-US"/>
        </a:p>
      </dgm:t>
    </dgm:pt>
    <dgm:pt modelId="{CA2F2C28-0E06-4883-82DF-CE9B92CAB5ED}">
      <dgm:prSet phldrT="[文本]" custT="1"/>
      <dgm:spPr/>
      <dgm:t>
        <a:bodyPr/>
        <a:lstStyle/>
        <a:p>
          <a:r>
            <a:rPr lang="en-US" altLang="en-US" sz="2400" smtClean="0"/>
            <a:t>JEITA</a:t>
          </a:r>
          <a:endParaRPr lang="zh-CN" altLang="en-US" sz="2400" dirty="0"/>
        </a:p>
      </dgm:t>
    </dgm:pt>
    <dgm:pt modelId="{69AE3686-54EF-4636-86B2-2E8E9F1A1C60}" type="parTrans" cxnId="{B23C568D-DDD7-43BC-ABEC-891F385E624B}">
      <dgm:prSet/>
      <dgm:spPr/>
      <dgm:t>
        <a:bodyPr/>
        <a:lstStyle/>
        <a:p>
          <a:endParaRPr lang="zh-CN" altLang="en-US"/>
        </a:p>
      </dgm:t>
    </dgm:pt>
    <dgm:pt modelId="{59EB8768-9E85-4ECB-98DC-0009D1E8829C}" type="sibTrans" cxnId="{B23C568D-DDD7-43BC-ABEC-891F385E624B}">
      <dgm:prSet/>
      <dgm:spPr/>
      <dgm:t>
        <a:bodyPr/>
        <a:lstStyle/>
        <a:p>
          <a:endParaRPr lang="zh-CN" altLang="en-US"/>
        </a:p>
      </dgm:t>
    </dgm:pt>
    <dgm:pt modelId="{D92C4F09-D896-4F3C-8728-7DB2E688DAB5}">
      <dgm:prSet phldrT="[文本]" custT="1"/>
      <dgm:spPr/>
      <dgm:t>
        <a:bodyPr/>
        <a:lstStyle/>
        <a:p>
          <a:r>
            <a:rPr lang="en-US" altLang="en-US" sz="2400" smtClean="0"/>
            <a:t>AICL</a:t>
          </a:r>
          <a:endParaRPr lang="zh-CN" altLang="en-US" sz="2400" dirty="0"/>
        </a:p>
      </dgm:t>
    </dgm:pt>
    <dgm:pt modelId="{E9D4DE0E-3112-465B-9CB9-43B67B03E2AA}" type="sibTrans" cxnId="{272D1B25-48AA-43BC-9253-354EDCBF2851}">
      <dgm:prSet/>
      <dgm:spPr/>
      <dgm:t>
        <a:bodyPr/>
        <a:lstStyle/>
        <a:p>
          <a:endParaRPr lang="zh-CN" altLang="en-US"/>
        </a:p>
      </dgm:t>
    </dgm:pt>
    <dgm:pt modelId="{AC9682F5-BBAC-4B1F-9296-D19EC2318DE7}" type="parTrans" cxnId="{272D1B25-48AA-43BC-9253-354EDCBF2851}">
      <dgm:prSet/>
      <dgm:spPr/>
      <dgm:t>
        <a:bodyPr/>
        <a:lstStyle/>
        <a:p>
          <a:endParaRPr lang="zh-CN" altLang="en-US"/>
        </a:p>
      </dgm:t>
    </dgm:pt>
    <dgm:pt modelId="{5950DD2A-F841-422E-B1F2-A88290DBCD64}" type="pres">
      <dgm:prSet presAssocID="{BC9AE761-1299-4A1F-8900-D3F974F9C0C6}" presName="Name0" presStyleCnt="0">
        <dgm:presLayoutVars>
          <dgm:dir/>
          <dgm:animLvl val="lvl"/>
          <dgm:resizeHandles val="exact"/>
        </dgm:presLayoutVars>
      </dgm:prSet>
      <dgm:spPr/>
    </dgm:pt>
    <dgm:pt modelId="{4A851F24-0443-4934-831E-E8050B62608D}" type="pres">
      <dgm:prSet presAssocID="{1CAC584A-BE5D-4BE3-9F48-F6B9FCFD7FFA}" presName="composite" presStyleCnt="0"/>
      <dgm:spPr/>
    </dgm:pt>
    <dgm:pt modelId="{A3A54323-09C9-4900-B05B-FA0D3967A4CD}" type="pres">
      <dgm:prSet presAssocID="{1CAC584A-BE5D-4BE3-9F48-F6B9FCFD7FF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360E0F4-C16B-45B2-9493-285623D3146F}" type="pres">
      <dgm:prSet presAssocID="{1CAC584A-BE5D-4BE3-9F48-F6B9FCFD7FF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D32D08-C2B4-4DE4-ACF1-C1E7C6F97641}" type="pres">
      <dgm:prSet presAssocID="{7F6B7EFE-9EA4-4F59-B939-7288D81C5E1F}" presName="space" presStyleCnt="0"/>
      <dgm:spPr/>
    </dgm:pt>
    <dgm:pt modelId="{AAAE139B-3AE2-482B-ACBE-0BFABAAC9D55}" type="pres">
      <dgm:prSet presAssocID="{B00A4C7D-7A2D-4D49-9DDF-B6FEB95A0248}" presName="composite" presStyleCnt="0"/>
      <dgm:spPr/>
    </dgm:pt>
    <dgm:pt modelId="{76C98EEC-CAAA-4CAE-B025-A2CDAA327939}" type="pres">
      <dgm:prSet presAssocID="{B00A4C7D-7A2D-4D49-9DDF-B6FEB95A02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16A0F1-5B24-41F8-A07F-47D712E8C2A5}" type="pres">
      <dgm:prSet presAssocID="{B00A4C7D-7A2D-4D49-9DDF-B6FEB95A024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3877D-77B0-4A9B-B15E-B86AE082AF2E}" type="pres">
      <dgm:prSet presAssocID="{F98F92B5-F100-4708-865C-84193AA7D9ED}" presName="space" presStyleCnt="0"/>
      <dgm:spPr/>
    </dgm:pt>
    <dgm:pt modelId="{7F71EC7D-CE5D-44D2-98CC-3753730F677C}" type="pres">
      <dgm:prSet presAssocID="{EF8F26A1-25E4-420A-A46C-66F8D8E92C3B}" presName="composite" presStyleCnt="0"/>
      <dgm:spPr/>
    </dgm:pt>
    <dgm:pt modelId="{7D701C53-757B-4EFD-B827-8A1B0F1BEDE3}" type="pres">
      <dgm:prSet presAssocID="{EF8F26A1-25E4-420A-A46C-66F8D8E92C3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AF3DF8-E15D-4048-A104-6A84F7762245}" type="pres">
      <dgm:prSet presAssocID="{EF8F26A1-25E4-420A-A46C-66F8D8E92C3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2476CA-3F0C-4DE3-AFA9-D9900460F25B}" srcId="{EF8F26A1-25E4-420A-A46C-66F8D8E92C3B}" destId="{6C90CF7C-9E70-4664-AF60-AD242005ABA0}" srcOrd="0" destOrd="0" parTransId="{6AF31E5E-7CC0-4456-8E07-9294F9E38859}" sibTransId="{D4AAC162-B215-4A5D-938B-024C7BB89BF6}"/>
    <dgm:cxn modelId="{52C0DF78-E44B-4F36-8ECE-BC68969325C3}" type="presOf" srcId="{4C9826B3-365B-4CAD-9A79-773F54BF0D85}" destId="{E816A0F1-5B24-41F8-A07F-47D712E8C2A5}" srcOrd="0" destOrd="1" presId="urn:microsoft.com/office/officeart/2005/8/layout/hList1"/>
    <dgm:cxn modelId="{8619307C-BB57-4FA8-B265-679F5CB93313}" type="presOf" srcId="{7B315857-54E4-490B-B7D4-C36B56C83DFE}" destId="{05AF3DF8-E15D-4048-A104-6A84F7762245}" srcOrd="0" destOrd="2" presId="urn:microsoft.com/office/officeart/2005/8/layout/hList1"/>
    <dgm:cxn modelId="{0DE46E91-45F0-4C5A-9934-5A9CD7E389F9}" type="presOf" srcId="{BC9AE761-1299-4A1F-8900-D3F974F9C0C6}" destId="{5950DD2A-F841-422E-B1F2-A88290DBCD64}" srcOrd="0" destOrd="0" presId="urn:microsoft.com/office/officeart/2005/8/layout/hList1"/>
    <dgm:cxn modelId="{7CBCBD13-5798-48A9-9248-7FFBBA4BDD6A}" srcId="{BC9AE761-1299-4A1F-8900-D3F974F9C0C6}" destId="{EF8F26A1-25E4-420A-A46C-66F8D8E92C3B}" srcOrd="2" destOrd="0" parTransId="{D9CD9512-C3EA-455E-B2D2-0044F79B76D4}" sibTransId="{F7236F72-E10C-4ADB-804A-F32D7D176870}"/>
    <dgm:cxn modelId="{EE17E525-E014-44C4-A32A-A9F764139CED}" type="presOf" srcId="{CA2F2C28-0E06-4883-82DF-CE9B92CAB5ED}" destId="{05AF3DF8-E15D-4048-A104-6A84F7762245}" srcOrd="0" destOrd="1" presId="urn:microsoft.com/office/officeart/2005/8/layout/hList1"/>
    <dgm:cxn modelId="{5E352BC9-18B4-4539-8F13-FCB29E5F8A91}" type="presOf" srcId="{1CAC584A-BE5D-4BE3-9F48-F6B9FCFD7FFA}" destId="{A3A54323-09C9-4900-B05B-FA0D3967A4CD}" srcOrd="0" destOrd="0" presId="urn:microsoft.com/office/officeart/2005/8/layout/hList1"/>
    <dgm:cxn modelId="{C9910914-CF15-41D6-B3EB-B3D128498B1F}" type="presOf" srcId="{1B0E6856-5620-4517-837D-D83C36E32671}" destId="{0360E0F4-C16B-45B2-9493-285623D3146F}" srcOrd="0" destOrd="0" presId="urn:microsoft.com/office/officeart/2005/8/layout/hList1"/>
    <dgm:cxn modelId="{79407054-F718-43E6-99BE-9199314A8A09}" type="presOf" srcId="{3750EA58-7901-433E-92CD-103C8AB7C977}" destId="{0360E0F4-C16B-45B2-9493-285623D3146F}" srcOrd="0" destOrd="1" presId="urn:microsoft.com/office/officeart/2005/8/layout/hList1"/>
    <dgm:cxn modelId="{4DFED29D-6061-415C-B10A-91B9E3203DD8}" srcId="{B00A4C7D-7A2D-4D49-9DDF-B6FEB95A0248}" destId="{9013E7B1-82A7-485F-9982-F07957E2BCD5}" srcOrd="0" destOrd="0" parTransId="{73F2192B-590B-4701-9EF0-06258589E9E4}" sibTransId="{32C33AE2-4642-4002-A5CB-24BB35701857}"/>
    <dgm:cxn modelId="{BFEC15F8-F1C6-43B1-852A-F6E5717B283A}" type="presOf" srcId="{AFFE11A2-992F-4781-9319-815CE304CD75}" destId="{0360E0F4-C16B-45B2-9493-285623D3146F}" srcOrd="0" destOrd="3" presId="urn:microsoft.com/office/officeart/2005/8/layout/hList1"/>
    <dgm:cxn modelId="{65435AAB-B64F-4DF5-B0CB-412D90EFDBEE}" type="presOf" srcId="{AF1DF210-56D6-40AB-BBC5-476DDA721016}" destId="{E816A0F1-5B24-41F8-A07F-47D712E8C2A5}" srcOrd="0" destOrd="2" presId="urn:microsoft.com/office/officeart/2005/8/layout/hList1"/>
    <dgm:cxn modelId="{C6554ED1-8779-4201-B561-F6F73E66B646}" srcId="{1CAC584A-BE5D-4BE3-9F48-F6B9FCFD7FFA}" destId="{1B0E6856-5620-4517-837D-D83C36E32671}" srcOrd="0" destOrd="0" parTransId="{760EAB7D-F8DC-46B4-8463-705BBF77F8E1}" sibTransId="{125044F0-7A3D-4A39-A494-5731AAC56D41}"/>
    <dgm:cxn modelId="{194E1D5B-BDDF-4FE8-A3B8-3434CCDED55C}" srcId="{1CAC584A-BE5D-4BE3-9F48-F6B9FCFD7FFA}" destId="{ACECC480-50BC-444D-9432-A7B6BDD5EC48}" srcOrd="2" destOrd="0" parTransId="{255D30BC-CB81-4433-8107-7C4B42DBEE3C}" sibTransId="{7941F88E-74CD-413A-8158-265ACFFDDD97}"/>
    <dgm:cxn modelId="{32E73145-21FA-457C-8FCC-31B1F6DCBCD8}" type="presOf" srcId="{D92C4F09-D896-4F3C-8728-7DB2E688DAB5}" destId="{05AF3DF8-E15D-4048-A104-6A84F7762245}" srcOrd="0" destOrd="3" presId="urn:microsoft.com/office/officeart/2005/8/layout/hList1"/>
    <dgm:cxn modelId="{831514A6-0A71-4A61-A504-1E85E48BC109}" type="presOf" srcId="{9013E7B1-82A7-485F-9982-F07957E2BCD5}" destId="{E816A0F1-5B24-41F8-A07F-47D712E8C2A5}" srcOrd="0" destOrd="0" presId="urn:microsoft.com/office/officeart/2005/8/layout/hList1"/>
    <dgm:cxn modelId="{272D1B25-48AA-43BC-9253-354EDCBF2851}" srcId="{EF8F26A1-25E4-420A-A46C-66F8D8E92C3B}" destId="{D92C4F09-D896-4F3C-8728-7DB2E688DAB5}" srcOrd="3" destOrd="0" parTransId="{AC9682F5-BBAC-4B1F-9296-D19EC2318DE7}" sibTransId="{E9D4DE0E-3112-465B-9CB9-43B67B03E2AA}"/>
    <dgm:cxn modelId="{BB2ABD8C-2556-4294-8763-0D1B169AADA8}" srcId="{BC9AE761-1299-4A1F-8900-D3F974F9C0C6}" destId="{B00A4C7D-7A2D-4D49-9DDF-B6FEB95A0248}" srcOrd="1" destOrd="0" parTransId="{18534CBD-86B1-4BEF-B838-BE0C02CBF480}" sibTransId="{F98F92B5-F100-4708-865C-84193AA7D9ED}"/>
    <dgm:cxn modelId="{E26EB320-3EF5-46CE-9522-F81DADAC5F38}" type="presOf" srcId="{6C90CF7C-9E70-4664-AF60-AD242005ABA0}" destId="{05AF3DF8-E15D-4048-A104-6A84F7762245}" srcOrd="0" destOrd="0" presId="urn:microsoft.com/office/officeart/2005/8/layout/hList1"/>
    <dgm:cxn modelId="{A99CA387-9AFD-40F7-89C8-F980873CC051}" type="presOf" srcId="{EF8F26A1-25E4-420A-A46C-66F8D8E92C3B}" destId="{7D701C53-757B-4EFD-B827-8A1B0F1BEDE3}" srcOrd="0" destOrd="0" presId="urn:microsoft.com/office/officeart/2005/8/layout/hList1"/>
    <dgm:cxn modelId="{49B17EC8-18A8-48C6-9AF4-78D33A094D3D}" srcId="{EF8F26A1-25E4-420A-A46C-66F8D8E92C3B}" destId="{7B315857-54E4-490B-B7D4-C36B56C83DFE}" srcOrd="2" destOrd="0" parTransId="{CD6DB0C8-3FD5-408B-B154-9CFE6794DB45}" sibTransId="{592B35FA-56B9-4B93-BD0C-5FFDBFCBC024}"/>
    <dgm:cxn modelId="{E139B4F3-00CF-49EC-A61E-F390067B43ED}" type="presOf" srcId="{B00A4C7D-7A2D-4D49-9DDF-B6FEB95A0248}" destId="{76C98EEC-CAAA-4CAE-B025-A2CDAA327939}" srcOrd="0" destOrd="0" presId="urn:microsoft.com/office/officeart/2005/8/layout/hList1"/>
    <dgm:cxn modelId="{B23C568D-DDD7-43BC-ABEC-891F385E624B}" srcId="{EF8F26A1-25E4-420A-A46C-66F8D8E92C3B}" destId="{CA2F2C28-0E06-4883-82DF-CE9B92CAB5ED}" srcOrd="1" destOrd="0" parTransId="{69AE3686-54EF-4636-86B2-2E8E9F1A1C60}" sibTransId="{59EB8768-9E85-4ECB-98DC-0009D1E8829C}"/>
    <dgm:cxn modelId="{45A43F62-46C7-4857-81A8-72B4E8AD6AA0}" srcId="{B00A4C7D-7A2D-4D49-9DDF-B6FEB95A0248}" destId="{4C9826B3-365B-4CAD-9A79-773F54BF0D85}" srcOrd="1" destOrd="0" parTransId="{C06B4FA0-2C3E-4794-896A-5C2E67937104}" sibTransId="{36E05CB7-274E-4D45-A37F-A8B16C5EBDE7}"/>
    <dgm:cxn modelId="{C54B505E-D5A2-44D8-B872-461DF9076EEA}" srcId="{BC9AE761-1299-4A1F-8900-D3F974F9C0C6}" destId="{1CAC584A-BE5D-4BE3-9F48-F6B9FCFD7FFA}" srcOrd="0" destOrd="0" parTransId="{612A8EF3-A560-4810-A35D-590095CD826B}" sibTransId="{7F6B7EFE-9EA4-4F59-B939-7288D81C5E1F}"/>
    <dgm:cxn modelId="{9F8E61CB-8EF7-4251-A4AB-90E7B09F2CED}" type="presOf" srcId="{ACECC480-50BC-444D-9432-A7B6BDD5EC48}" destId="{0360E0F4-C16B-45B2-9493-285623D3146F}" srcOrd="0" destOrd="2" presId="urn:microsoft.com/office/officeart/2005/8/layout/hList1"/>
    <dgm:cxn modelId="{C50CC03A-AFCC-4A4B-8EB7-8166D5F82790}" srcId="{1CAC584A-BE5D-4BE3-9F48-F6B9FCFD7FFA}" destId="{3750EA58-7901-433E-92CD-103C8AB7C977}" srcOrd="1" destOrd="0" parTransId="{764A9EAB-0B15-43EE-9F57-3A92F642C35F}" sibTransId="{03D280CB-FA28-4CB7-A1DA-7987AAEF95A8}"/>
    <dgm:cxn modelId="{A5C5FB7F-599F-4040-A8D7-83532C3AA8FA}" srcId="{1CAC584A-BE5D-4BE3-9F48-F6B9FCFD7FFA}" destId="{AFFE11A2-992F-4781-9319-815CE304CD75}" srcOrd="3" destOrd="0" parTransId="{4BFB3FD4-51A2-49B0-BA3A-317B8D3542F8}" sibTransId="{3DB4D561-02DC-49E1-814C-A4FAD9DF7A73}"/>
    <dgm:cxn modelId="{9B980E37-3DA4-4472-B7DD-D589DDE8CB65}" srcId="{B00A4C7D-7A2D-4D49-9DDF-B6FEB95A0248}" destId="{AF1DF210-56D6-40AB-BBC5-476DDA721016}" srcOrd="2" destOrd="0" parTransId="{80C04394-1920-497C-AE17-14C572E6532D}" sibTransId="{1C52FD35-AF20-45AD-A441-5C6468A06DEB}"/>
    <dgm:cxn modelId="{84750656-A584-431E-BDFD-8A5A2C2C94FA}" type="presParOf" srcId="{5950DD2A-F841-422E-B1F2-A88290DBCD64}" destId="{4A851F24-0443-4934-831E-E8050B62608D}" srcOrd="0" destOrd="0" presId="urn:microsoft.com/office/officeart/2005/8/layout/hList1"/>
    <dgm:cxn modelId="{187CBEBE-CD41-4F6D-AA6E-608A967FBE21}" type="presParOf" srcId="{4A851F24-0443-4934-831E-E8050B62608D}" destId="{A3A54323-09C9-4900-B05B-FA0D3967A4CD}" srcOrd="0" destOrd="0" presId="urn:microsoft.com/office/officeart/2005/8/layout/hList1"/>
    <dgm:cxn modelId="{61F61489-461F-43C5-9094-8B369A7BE299}" type="presParOf" srcId="{4A851F24-0443-4934-831E-E8050B62608D}" destId="{0360E0F4-C16B-45B2-9493-285623D3146F}" srcOrd="1" destOrd="0" presId="urn:microsoft.com/office/officeart/2005/8/layout/hList1"/>
    <dgm:cxn modelId="{AB9A87A8-0E0A-481D-86FF-1DD0AF9026F3}" type="presParOf" srcId="{5950DD2A-F841-422E-B1F2-A88290DBCD64}" destId="{7FD32D08-C2B4-4DE4-ACF1-C1E7C6F97641}" srcOrd="1" destOrd="0" presId="urn:microsoft.com/office/officeart/2005/8/layout/hList1"/>
    <dgm:cxn modelId="{03DF4DE8-D5C0-414B-8BA5-C18E30D6BD32}" type="presParOf" srcId="{5950DD2A-F841-422E-B1F2-A88290DBCD64}" destId="{AAAE139B-3AE2-482B-ACBE-0BFABAAC9D55}" srcOrd="2" destOrd="0" presId="urn:microsoft.com/office/officeart/2005/8/layout/hList1"/>
    <dgm:cxn modelId="{AF19E1C4-E13D-4264-AB25-51E2D43ABB9B}" type="presParOf" srcId="{AAAE139B-3AE2-482B-ACBE-0BFABAAC9D55}" destId="{76C98EEC-CAAA-4CAE-B025-A2CDAA327939}" srcOrd="0" destOrd="0" presId="urn:microsoft.com/office/officeart/2005/8/layout/hList1"/>
    <dgm:cxn modelId="{1E9CB989-072B-4A80-91FE-94A3E38A4DA3}" type="presParOf" srcId="{AAAE139B-3AE2-482B-ACBE-0BFABAAC9D55}" destId="{E816A0F1-5B24-41F8-A07F-47D712E8C2A5}" srcOrd="1" destOrd="0" presId="urn:microsoft.com/office/officeart/2005/8/layout/hList1"/>
    <dgm:cxn modelId="{7C37D49E-B05A-4BB1-8F9B-A5DFCAA39BFB}" type="presParOf" srcId="{5950DD2A-F841-422E-B1F2-A88290DBCD64}" destId="{84A3877D-77B0-4A9B-B15E-B86AE082AF2E}" srcOrd="3" destOrd="0" presId="urn:microsoft.com/office/officeart/2005/8/layout/hList1"/>
    <dgm:cxn modelId="{1F2CF797-FE63-4204-8382-331742EB4613}" type="presParOf" srcId="{5950DD2A-F841-422E-B1F2-A88290DBCD64}" destId="{7F71EC7D-CE5D-44D2-98CC-3753730F677C}" srcOrd="4" destOrd="0" presId="urn:microsoft.com/office/officeart/2005/8/layout/hList1"/>
    <dgm:cxn modelId="{100D5F9F-C8A5-4FBE-A00B-935ED1452176}" type="presParOf" srcId="{7F71EC7D-CE5D-44D2-98CC-3753730F677C}" destId="{7D701C53-757B-4EFD-B827-8A1B0F1BEDE3}" srcOrd="0" destOrd="0" presId="urn:microsoft.com/office/officeart/2005/8/layout/hList1"/>
    <dgm:cxn modelId="{5054EF2D-8A6A-486C-98A8-49F524BE85AE}" type="presParOf" srcId="{7F71EC7D-CE5D-44D2-98CC-3753730F677C}" destId="{05AF3DF8-E15D-4048-A104-6A84F776224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77D7FD-FD0F-4890-8AE8-AD2D258B5217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9BFD439-61E6-4F6E-BFE9-7B760698566F}">
      <dgm:prSet phldrT="[文本]"/>
      <dgm:spPr/>
      <dgm:t>
        <a:bodyPr/>
        <a:lstStyle/>
        <a:p>
          <a:r>
            <a:rPr lang="zh-CN" altLang="en-US" dirty="0" smtClean="0"/>
            <a:t>内容总结</a:t>
          </a:r>
          <a:endParaRPr lang="zh-CN" altLang="en-US" dirty="0"/>
        </a:p>
      </dgm:t>
    </dgm:pt>
    <dgm:pt modelId="{F3CCC486-8A6D-4123-9BB7-F7DE330BAFFE}" type="parTrans" cxnId="{782B4416-1436-4E55-B1B3-98219E823CA1}">
      <dgm:prSet/>
      <dgm:spPr/>
      <dgm:t>
        <a:bodyPr/>
        <a:lstStyle/>
        <a:p>
          <a:endParaRPr lang="zh-CN" altLang="en-US"/>
        </a:p>
      </dgm:t>
    </dgm:pt>
    <dgm:pt modelId="{A34261C5-F06A-4C31-915F-B293FDCA6A5C}" type="sibTrans" cxnId="{782B4416-1436-4E55-B1B3-98219E823CA1}">
      <dgm:prSet/>
      <dgm:spPr/>
      <dgm:t>
        <a:bodyPr/>
        <a:lstStyle/>
        <a:p>
          <a:endParaRPr lang="zh-CN" altLang="en-US"/>
        </a:p>
      </dgm:t>
    </dgm:pt>
    <dgm:pt modelId="{EB16DEC7-85FC-4B9D-B83F-2A263370350B}">
      <dgm:prSet phldrT="[文本]" custT="1"/>
      <dgm:spPr/>
      <dgm:t>
        <a:bodyPr/>
        <a:lstStyle/>
        <a:p>
          <a:r>
            <a:rPr lang="en-US" altLang="zh-CN" sz="2800" dirty="0" smtClean="0">
              <a:solidFill>
                <a:schemeClr val="accent1">
                  <a:lumMod val="50000"/>
                </a:schemeClr>
              </a:solidFill>
            </a:rPr>
            <a:t>Charger</a:t>
          </a:r>
          <a:r>
            <a:rPr lang="zh-CN" altLang="en-US" sz="2800" dirty="0" smtClean="0">
              <a:solidFill>
                <a:schemeClr val="accent1">
                  <a:lumMod val="50000"/>
                </a:schemeClr>
              </a:solidFill>
            </a:rPr>
            <a:t>模块的学习总结</a:t>
          </a:r>
          <a:endParaRPr lang="zh-CN" altLang="en-US" sz="2800" dirty="0">
            <a:solidFill>
              <a:schemeClr val="accent1">
                <a:lumMod val="50000"/>
              </a:schemeClr>
            </a:solidFill>
          </a:endParaRPr>
        </a:p>
      </dgm:t>
    </dgm:pt>
    <dgm:pt modelId="{B049CEE3-7092-4731-ADAF-8E8FC3F040F8}" type="parTrans" cxnId="{A2272C4D-8CA8-46B5-853E-67C9FA057CAF}">
      <dgm:prSet/>
      <dgm:spPr/>
      <dgm:t>
        <a:bodyPr/>
        <a:lstStyle/>
        <a:p>
          <a:endParaRPr lang="zh-CN" altLang="en-US"/>
        </a:p>
      </dgm:t>
    </dgm:pt>
    <dgm:pt modelId="{48B9A580-3651-46B0-9AA5-26C77B09965A}" type="sibTrans" cxnId="{A2272C4D-8CA8-46B5-853E-67C9FA057CAF}">
      <dgm:prSet/>
      <dgm:spPr/>
      <dgm:t>
        <a:bodyPr/>
        <a:lstStyle/>
        <a:p>
          <a:endParaRPr lang="zh-CN" altLang="en-US"/>
        </a:p>
      </dgm:t>
    </dgm:pt>
    <dgm:pt modelId="{9D2B3E87-0215-404B-85D8-DF7DA2B4B1E0}" type="pres">
      <dgm:prSet presAssocID="{0B77D7FD-FD0F-4890-8AE8-AD2D258B5217}" presName="linearFlow" presStyleCnt="0">
        <dgm:presLayoutVars>
          <dgm:dir/>
          <dgm:animLvl val="lvl"/>
          <dgm:resizeHandles val="exact"/>
        </dgm:presLayoutVars>
      </dgm:prSet>
      <dgm:spPr/>
    </dgm:pt>
    <dgm:pt modelId="{CFB5084A-4434-4D63-BA6A-E6506B843B4D}" type="pres">
      <dgm:prSet presAssocID="{29BFD439-61E6-4F6E-BFE9-7B760698566F}" presName="composite" presStyleCnt="0"/>
      <dgm:spPr/>
    </dgm:pt>
    <dgm:pt modelId="{283D78D5-794E-42CD-99AE-F62EC3791725}" type="pres">
      <dgm:prSet presAssocID="{29BFD439-61E6-4F6E-BFE9-7B760698566F}" presName="parentText" presStyleLbl="alignNode1" presStyleIdx="0" presStyleCnt="1" custLinFactNeighborX="0" custLinFactNeighborY="-2799">
        <dgm:presLayoutVars>
          <dgm:chMax val="1"/>
          <dgm:bulletEnabled val="1"/>
        </dgm:presLayoutVars>
      </dgm:prSet>
      <dgm:spPr/>
    </dgm:pt>
    <dgm:pt modelId="{57F6F38F-0E9F-4906-884B-576269C7D257}" type="pres">
      <dgm:prSet presAssocID="{29BFD439-61E6-4F6E-BFE9-7B760698566F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208DA6-13F0-4786-8341-6CD10DCDDA4D}" type="presOf" srcId="{EB16DEC7-85FC-4B9D-B83F-2A263370350B}" destId="{57F6F38F-0E9F-4906-884B-576269C7D257}" srcOrd="0" destOrd="0" presId="urn:microsoft.com/office/officeart/2005/8/layout/chevron2"/>
    <dgm:cxn modelId="{782B4416-1436-4E55-B1B3-98219E823CA1}" srcId="{0B77D7FD-FD0F-4890-8AE8-AD2D258B5217}" destId="{29BFD439-61E6-4F6E-BFE9-7B760698566F}" srcOrd="0" destOrd="0" parTransId="{F3CCC486-8A6D-4123-9BB7-F7DE330BAFFE}" sibTransId="{A34261C5-F06A-4C31-915F-B293FDCA6A5C}"/>
    <dgm:cxn modelId="{A2272C4D-8CA8-46B5-853E-67C9FA057CAF}" srcId="{29BFD439-61E6-4F6E-BFE9-7B760698566F}" destId="{EB16DEC7-85FC-4B9D-B83F-2A263370350B}" srcOrd="0" destOrd="0" parTransId="{B049CEE3-7092-4731-ADAF-8E8FC3F040F8}" sibTransId="{48B9A580-3651-46B0-9AA5-26C77B09965A}"/>
    <dgm:cxn modelId="{C5217C45-B072-4E46-9C12-872CAA8F12FB}" type="presOf" srcId="{0B77D7FD-FD0F-4890-8AE8-AD2D258B5217}" destId="{9D2B3E87-0215-404B-85D8-DF7DA2B4B1E0}" srcOrd="0" destOrd="0" presId="urn:microsoft.com/office/officeart/2005/8/layout/chevron2"/>
    <dgm:cxn modelId="{403FA5D4-89ED-4A01-89A3-CD155EBDEC1D}" type="presOf" srcId="{29BFD439-61E6-4F6E-BFE9-7B760698566F}" destId="{283D78D5-794E-42CD-99AE-F62EC3791725}" srcOrd="0" destOrd="0" presId="urn:microsoft.com/office/officeart/2005/8/layout/chevron2"/>
    <dgm:cxn modelId="{796A50F9-D52D-4AB9-853A-1CE02188145B}" type="presParOf" srcId="{9D2B3E87-0215-404B-85D8-DF7DA2B4B1E0}" destId="{CFB5084A-4434-4D63-BA6A-E6506B843B4D}" srcOrd="0" destOrd="0" presId="urn:microsoft.com/office/officeart/2005/8/layout/chevron2"/>
    <dgm:cxn modelId="{78CAB316-CF0E-4B28-9D31-B394268B64DC}" type="presParOf" srcId="{CFB5084A-4434-4D63-BA6A-E6506B843B4D}" destId="{283D78D5-794E-42CD-99AE-F62EC3791725}" srcOrd="0" destOrd="0" presId="urn:microsoft.com/office/officeart/2005/8/layout/chevron2"/>
    <dgm:cxn modelId="{6ED428BB-F589-4AA8-89C4-A53F96A669A9}" type="presParOf" srcId="{CFB5084A-4434-4D63-BA6A-E6506B843B4D}" destId="{57F6F38F-0E9F-4906-884B-576269C7D2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662F0D-9E05-4DC1-B683-AC8464222FF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90226D2-DA7B-4CA8-B493-0FBEF767D04C}">
      <dgm:prSet phldrT="[文本]"/>
      <dgm:spPr/>
      <dgm:t>
        <a:bodyPr/>
        <a:lstStyle/>
        <a:p>
          <a:r>
            <a:rPr lang="zh-CN" altLang="en-US" dirty="0" smtClean="0"/>
            <a:t>问题描述</a:t>
          </a:r>
          <a:endParaRPr lang="zh-CN" altLang="en-US" dirty="0"/>
        </a:p>
      </dgm:t>
    </dgm:pt>
    <dgm:pt modelId="{03C961F7-2532-4CED-ACAA-43741871FDCC}" type="parTrans" cxnId="{8D4BB062-6213-4003-8A06-4B51B292D355}">
      <dgm:prSet/>
      <dgm:spPr/>
      <dgm:t>
        <a:bodyPr/>
        <a:lstStyle/>
        <a:p>
          <a:endParaRPr lang="zh-CN" altLang="en-US"/>
        </a:p>
      </dgm:t>
    </dgm:pt>
    <dgm:pt modelId="{85CA9799-36EE-4C67-910A-DC008ABA5A7B}" type="sibTrans" cxnId="{8D4BB062-6213-4003-8A06-4B51B292D355}">
      <dgm:prSet/>
      <dgm:spPr/>
      <dgm:t>
        <a:bodyPr/>
        <a:lstStyle/>
        <a:p>
          <a:endParaRPr lang="zh-CN" altLang="en-US"/>
        </a:p>
      </dgm:t>
    </dgm:pt>
    <dgm:pt modelId="{EE98EC01-DA8C-430C-B74A-32F787337F58}">
      <dgm:prSet phldrT="[文本]"/>
      <dgm:spPr/>
      <dgm:t>
        <a:bodyPr/>
        <a:lstStyle/>
        <a:p>
          <a:r>
            <a: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D2AO-30_</a:t>
          </a:r>
          <a:r>
            <a: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无法进行充电问题。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F3DB20B-AB23-4B41-8CD8-4C8BEDE3C163}" type="parTrans" cxnId="{8A586CCC-E589-4E4C-A879-3011E0F9D498}">
      <dgm:prSet/>
      <dgm:spPr/>
      <dgm:t>
        <a:bodyPr/>
        <a:lstStyle/>
        <a:p>
          <a:endParaRPr lang="zh-CN" altLang="en-US"/>
        </a:p>
      </dgm:t>
    </dgm:pt>
    <dgm:pt modelId="{3B58825C-6A57-41AC-B4CC-AE9CD8958EFD}" type="sibTrans" cxnId="{8A586CCC-E589-4E4C-A879-3011E0F9D498}">
      <dgm:prSet/>
      <dgm:spPr/>
      <dgm:t>
        <a:bodyPr/>
        <a:lstStyle/>
        <a:p>
          <a:endParaRPr lang="zh-CN" altLang="en-US"/>
        </a:p>
      </dgm:t>
    </dgm:pt>
    <dgm:pt modelId="{51C65333-9876-4092-A161-2CE092A5AFA9}">
      <dgm:prSet phldrT="[文本]"/>
      <dgm:spPr/>
      <dgm:t>
        <a:bodyPr/>
        <a:lstStyle/>
        <a:p>
          <a:r>
            <a:rPr lang="zh-CN" altLang="en-US" dirty="0" smtClean="0"/>
            <a:t>排查</a:t>
          </a:r>
          <a:r>
            <a:rPr lang="en-US" altLang="en-US" dirty="0" smtClean="0"/>
            <a:t>Log</a:t>
          </a:r>
          <a:endParaRPr lang="zh-CN" altLang="en-US" dirty="0"/>
        </a:p>
      </dgm:t>
    </dgm:pt>
    <dgm:pt modelId="{EFF47BE3-7B38-4FD0-909F-1802DD07445A}" type="parTrans" cxnId="{3087C9C4-9153-486C-A579-5E545D998894}">
      <dgm:prSet/>
      <dgm:spPr/>
      <dgm:t>
        <a:bodyPr/>
        <a:lstStyle/>
        <a:p>
          <a:endParaRPr lang="zh-CN" altLang="en-US"/>
        </a:p>
      </dgm:t>
    </dgm:pt>
    <dgm:pt modelId="{241BB543-5078-4F65-9700-7FD6B46B481F}" type="sibTrans" cxnId="{3087C9C4-9153-486C-A579-5E545D998894}">
      <dgm:prSet/>
      <dgm:spPr/>
      <dgm:t>
        <a:bodyPr/>
        <a:lstStyle/>
        <a:p>
          <a:endParaRPr lang="zh-CN" altLang="en-US"/>
        </a:p>
      </dgm:t>
    </dgm:pt>
    <dgm:pt modelId="{ED075676-FE05-4602-A8C6-98B0F55B4705}">
      <dgm:prSet phldrT="[文本]"/>
      <dgm:spPr/>
      <dgm:t>
        <a:bodyPr/>
        <a:lstStyle/>
        <a:p>
          <a:r>
            <a:rPr lang="en-US" altLang="en-US" dirty="0" smtClean="0">
              <a:solidFill>
                <a:schemeClr val="accent4">
                  <a:lumMod val="75000"/>
                </a:schemeClr>
              </a:solidFill>
            </a:rPr>
            <a:t>SMBCHG: </a:t>
          </a:r>
          <a:r>
            <a:rPr lang="en-US" altLang="en-US" dirty="0" err="1" smtClean="0">
              <a:solidFill>
                <a:schemeClr val="accent4">
                  <a:lumMod val="75000"/>
                </a:schemeClr>
              </a:solidFill>
            </a:rPr>
            <a:t>smbchg_config_chg_battery_type</a:t>
          </a:r>
          <a:r>
            <a:rPr lang="en-US" altLang="en-US" dirty="0" smtClean="0">
              <a:solidFill>
                <a:schemeClr val="accent4">
                  <a:lumMod val="75000"/>
                </a:schemeClr>
              </a:solidFill>
            </a:rPr>
            <a:t>: Battery-type not identified</a:t>
          </a:r>
          <a:r>
            <a:rPr lang="zh-CN" altLang="en-US" dirty="0" smtClean="0">
              <a:solidFill>
                <a:schemeClr val="accent4">
                  <a:lumMod val="75000"/>
                </a:schemeClr>
              </a:solidFill>
            </a:rPr>
            <a:t>：  未匹配电池曲线。</a:t>
          </a:r>
          <a:endParaRPr lang="zh-CN" altLang="en-US" dirty="0">
            <a:solidFill>
              <a:schemeClr val="accent4">
                <a:lumMod val="75000"/>
              </a:schemeClr>
            </a:solidFill>
          </a:endParaRPr>
        </a:p>
      </dgm:t>
    </dgm:pt>
    <dgm:pt modelId="{7534DFF6-A3BB-461B-82E7-5394949C92EB}" type="parTrans" cxnId="{DE9A222A-E669-44B8-B20A-ECED388A3959}">
      <dgm:prSet/>
      <dgm:spPr/>
      <dgm:t>
        <a:bodyPr/>
        <a:lstStyle/>
        <a:p>
          <a:endParaRPr lang="zh-CN" altLang="en-US"/>
        </a:p>
      </dgm:t>
    </dgm:pt>
    <dgm:pt modelId="{440B44F1-BE95-4B0D-8A3A-68E0EE6A37E2}" type="sibTrans" cxnId="{DE9A222A-E669-44B8-B20A-ECED388A3959}">
      <dgm:prSet/>
      <dgm:spPr/>
      <dgm:t>
        <a:bodyPr/>
        <a:lstStyle/>
        <a:p>
          <a:endParaRPr lang="zh-CN" altLang="en-US"/>
        </a:p>
      </dgm:t>
    </dgm:pt>
    <dgm:pt modelId="{FAEDC8FE-9061-45E8-8130-274456C66490}">
      <dgm:prSet/>
      <dgm:spPr/>
      <dgm:t>
        <a:bodyPr/>
        <a:lstStyle/>
        <a:p>
          <a:r>
            <a:rPr lang="zh-CN" altLang="en-US" dirty="0" smtClean="0"/>
            <a:t>代码逻辑</a:t>
          </a:r>
          <a:endParaRPr lang="zh-CN" altLang="en-US" dirty="0"/>
        </a:p>
      </dgm:t>
    </dgm:pt>
    <dgm:pt modelId="{A8522F00-4497-4E9B-A86A-9BA54CBE3020}" type="parTrans" cxnId="{0A64CA9E-D438-4E7A-8C0D-9391AB68A7B0}">
      <dgm:prSet/>
      <dgm:spPr/>
      <dgm:t>
        <a:bodyPr/>
        <a:lstStyle/>
        <a:p>
          <a:endParaRPr lang="zh-CN" altLang="en-US"/>
        </a:p>
      </dgm:t>
    </dgm:pt>
    <dgm:pt modelId="{069BDAE1-BF3C-48CE-B765-03A71E817235}" type="sibTrans" cxnId="{0A64CA9E-D438-4E7A-8C0D-9391AB68A7B0}">
      <dgm:prSet/>
      <dgm:spPr/>
      <dgm:t>
        <a:bodyPr/>
        <a:lstStyle/>
        <a:p>
          <a:endParaRPr lang="zh-CN" altLang="en-US"/>
        </a:p>
      </dgm:t>
    </dgm:pt>
    <dgm:pt modelId="{48652306-D324-43CD-8DBE-529127B3570C}">
      <dgm:prSet/>
      <dgm:spPr/>
      <dgm:t>
        <a:bodyPr/>
        <a:lstStyle/>
        <a:p>
          <a:r>
            <a:rPr lang="en-US" altLang="en-US" dirty="0" err="1" smtClean="0">
              <a:solidFill>
                <a:schemeClr val="accent2">
                  <a:lumMod val="75000"/>
                </a:schemeClr>
              </a:solidFill>
            </a:rPr>
            <a:t>of_batterydata_get_best_profile</a:t>
          </a:r>
          <a:r>
            <a:rPr lang="en-US" altLang="en-US" dirty="0" smtClean="0">
              <a:solidFill>
                <a:schemeClr val="accent2">
                  <a:lumMod val="75000"/>
                </a:schemeClr>
              </a:solidFill>
            </a:rPr>
            <a:t>()           //</a:t>
          </a:r>
          <a:r>
            <a:rPr lang="zh-CN" altLang="en-US" dirty="0" smtClean="0">
              <a:solidFill>
                <a:schemeClr val="accent2">
                  <a:lumMod val="75000"/>
                </a:schemeClr>
              </a:solidFill>
            </a:rPr>
            <a:t>该函数中未进行未识别电池的电池曲线匹配操作。</a:t>
          </a:r>
          <a:endParaRPr lang="zh-CN" alt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3EE062CF-D357-4645-A9D9-1719BBCDF1F7}" type="parTrans" cxnId="{D645752B-4A03-4234-9F4B-86DE59EAE1B6}">
      <dgm:prSet/>
      <dgm:spPr/>
      <dgm:t>
        <a:bodyPr/>
        <a:lstStyle/>
        <a:p>
          <a:endParaRPr lang="zh-CN" altLang="en-US"/>
        </a:p>
      </dgm:t>
    </dgm:pt>
    <dgm:pt modelId="{21C2C981-5D46-4819-8D93-B046160F3301}" type="sibTrans" cxnId="{D645752B-4A03-4234-9F4B-86DE59EAE1B6}">
      <dgm:prSet/>
      <dgm:spPr/>
      <dgm:t>
        <a:bodyPr/>
        <a:lstStyle/>
        <a:p>
          <a:endParaRPr lang="zh-CN" altLang="en-US"/>
        </a:p>
      </dgm:t>
    </dgm:pt>
    <dgm:pt modelId="{57BF3BDD-5D59-4310-8CA7-6B36FB2BAFB9}">
      <dgm:prSet/>
      <dgm:spPr/>
      <dgm:t>
        <a:bodyPr/>
        <a:lstStyle/>
        <a:p>
          <a:r>
            <a:rPr lang="zh-CN" altLang="en-US" dirty="0" smtClean="0"/>
            <a:t>总结收获</a:t>
          </a:r>
          <a:endParaRPr lang="zh-CN" altLang="en-US" dirty="0"/>
        </a:p>
      </dgm:t>
    </dgm:pt>
    <dgm:pt modelId="{CC605100-A19A-4DF1-9D4F-D2C40D1DAD23}" type="parTrans" cxnId="{1FBF54E2-F935-44B9-8104-EC9E003603A8}">
      <dgm:prSet/>
      <dgm:spPr/>
      <dgm:t>
        <a:bodyPr/>
        <a:lstStyle/>
        <a:p>
          <a:endParaRPr lang="zh-CN" altLang="en-US"/>
        </a:p>
      </dgm:t>
    </dgm:pt>
    <dgm:pt modelId="{07BBE338-D597-4D43-8D2B-BE3C17F3DB65}" type="sibTrans" cxnId="{1FBF54E2-F935-44B9-8104-EC9E003603A8}">
      <dgm:prSet/>
      <dgm:spPr/>
      <dgm:t>
        <a:bodyPr/>
        <a:lstStyle/>
        <a:p>
          <a:endParaRPr lang="zh-CN" altLang="en-US"/>
        </a:p>
      </dgm:t>
    </dgm:pt>
    <dgm:pt modelId="{2B2D415C-1620-4393-AF6E-25FD5A57AC09}">
      <dgm:prSet/>
      <dgm:spPr/>
      <dgm:t>
        <a:bodyPr/>
        <a:lstStyle/>
        <a:p>
          <a:r>
            <a:rPr lang="zh-CN" altLang="en-US" dirty="0" smtClean="0"/>
            <a:t>方案验证及导入</a:t>
          </a:r>
          <a:endParaRPr lang="zh-CN" altLang="en-US" dirty="0"/>
        </a:p>
      </dgm:t>
    </dgm:pt>
    <dgm:pt modelId="{AF3F5B98-DABB-4511-BDD1-4825BCEDA7E7}" type="parTrans" cxnId="{A6070808-82A6-498F-AFC9-D869D67F2EBE}">
      <dgm:prSet/>
      <dgm:spPr/>
      <dgm:t>
        <a:bodyPr/>
        <a:lstStyle/>
        <a:p>
          <a:endParaRPr lang="zh-CN" altLang="en-US"/>
        </a:p>
      </dgm:t>
    </dgm:pt>
    <dgm:pt modelId="{35D3D122-7EDC-42C2-B97E-403B4E1FFBEE}" type="sibTrans" cxnId="{A6070808-82A6-498F-AFC9-D869D67F2EBE}">
      <dgm:prSet/>
      <dgm:spPr/>
      <dgm:t>
        <a:bodyPr/>
        <a:lstStyle/>
        <a:p>
          <a:endParaRPr lang="zh-CN" altLang="en-US"/>
        </a:p>
      </dgm:t>
    </dgm:pt>
    <dgm:pt modelId="{68AF0051-B0DD-488A-A59E-47F4D6DBF326}">
      <dgm:prSet/>
      <dgm:spPr/>
      <dgm:t>
        <a:bodyPr/>
        <a:lstStyle/>
        <a:p>
          <a:r>
            <a:rPr lang="zh-CN" altLang="en-US" i="0" dirty="0" smtClean="0">
              <a:solidFill>
                <a:schemeClr val="accent2">
                  <a:lumMod val="50000"/>
                </a:schemeClr>
              </a:solidFill>
            </a:rPr>
            <a:t>方案一：添加电池对应曲线。</a:t>
          </a:r>
          <a:endParaRPr lang="zh-CN" altLang="en-US" i="0" dirty="0">
            <a:solidFill>
              <a:schemeClr val="accent2">
                <a:lumMod val="50000"/>
              </a:schemeClr>
            </a:solidFill>
          </a:endParaRPr>
        </a:p>
      </dgm:t>
    </dgm:pt>
    <dgm:pt modelId="{76015B6D-4D81-481C-9B46-3C80B3F162F8}" type="parTrans" cxnId="{2008579F-2162-4328-85DE-D70DE865F699}">
      <dgm:prSet/>
      <dgm:spPr/>
      <dgm:t>
        <a:bodyPr/>
        <a:lstStyle/>
        <a:p>
          <a:endParaRPr lang="zh-CN" altLang="en-US"/>
        </a:p>
      </dgm:t>
    </dgm:pt>
    <dgm:pt modelId="{8B61D36B-C26A-4E99-9569-898CBDC0D3E8}" type="sibTrans" cxnId="{2008579F-2162-4328-85DE-D70DE865F699}">
      <dgm:prSet/>
      <dgm:spPr/>
      <dgm:t>
        <a:bodyPr/>
        <a:lstStyle/>
        <a:p>
          <a:endParaRPr lang="zh-CN" altLang="en-US"/>
        </a:p>
      </dgm:t>
    </dgm:pt>
    <dgm:pt modelId="{CB1A757E-4879-4AA0-A66F-132178276EA5}">
      <dgm:prSet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从</a:t>
          </a:r>
          <a:r>
            <a:rPr lang="en-US" altLang="zh-CN" dirty="0" smtClean="0">
              <a:solidFill>
                <a:srgbClr val="C00000"/>
              </a:solidFill>
            </a:rPr>
            <a:t>Log</a:t>
          </a:r>
          <a:r>
            <a:rPr lang="zh-CN" altLang="en-US" dirty="0" smtClean="0">
              <a:solidFill>
                <a:srgbClr val="C00000"/>
              </a:solidFill>
            </a:rPr>
            <a:t>中定位出现问题的关键功能模块。</a:t>
          </a:r>
          <a:endParaRPr lang="zh-CN" altLang="en-US" dirty="0">
            <a:solidFill>
              <a:srgbClr val="C00000"/>
            </a:solidFill>
          </a:endParaRPr>
        </a:p>
      </dgm:t>
    </dgm:pt>
    <dgm:pt modelId="{CE70003B-62AB-4F39-A815-949BD50F9986}" type="parTrans" cxnId="{2D56F06A-A057-4B00-995E-5EAE2C475B91}">
      <dgm:prSet/>
      <dgm:spPr/>
      <dgm:t>
        <a:bodyPr/>
        <a:lstStyle/>
        <a:p>
          <a:endParaRPr lang="zh-CN" altLang="en-US"/>
        </a:p>
      </dgm:t>
    </dgm:pt>
    <dgm:pt modelId="{D98FB4A3-9D3C-47E9-9CA5-8927658DA1B2}" type="sibTrans" cxnId="{2D56F06A-A057-4B00-995E-5EAE2C475B91}">
      <dgm:prSet/>
      <dgm:spPr/>
      <dgm:t>
        <a:bodyPr/>
        <a:lstStyle/>
        <a:p>
          <a:endParaRPr lang="zh-CN" altLang="en-US"/>
        </a:p>
      </dgm:t>
    </dgm:pt>
    <dgm:pt modelId="{8F66E003-9B26-4A2D-B21F-BE1B22E5BE83}">
      <dgm:prSet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代码修改完后需要进行必要的本地验证操作才能合入代码。</a:t>
          </a:r>
          <a:endParaRPr lang="zh-CN" altLang="en-US" dirty="0">
            <a:solidFill>
              <a:srgbClr val="C00000"/>
            </a:solidFill>
          </a:endParaRPr>
        </a:p>
      </dgm:t>
    </dgm:pt>
    <dgm:pt modelId="{C31217F5-1767-4013-9D5E-FE7942CFB4D6}" type="parTrans" cxnId="{8E1F3788-2089-4BAE-8E82-FB982C55B6B2}">
      <dgm:prSet/>
      <dgm:spPr/>
      <dgm:t>
        <a:bodyPr/>
        <a:lstStyle/>
        <a:p>
          <a:endParaRPr lang="zh-CN" altLang="en-US"/>
        </a:p>
      </dgm:t>
    </dgm:pt>
    <dgm:pt modelId="{3E50DD2A-04CC-4D6A-9B22-4C994A5888B9}" type="sibTrans" cxnId="{8E1F3788-2089-4BAE-8E82-FB982C55B6B2}">
      <dgm:prSet/>
      <dgm:spPr/>
      <dgm:t>
        <a:bodyPr/>
        <a:lstStyle/>
        <a:p>
          <a:endParaRPr lang="zh-CN" altLang="en-US"/>
        </a:p>
      </dgm:t>
    </dgm:pt>
    <dgm:pt modelId="{0DF44F79-36AB-4327-B110-BDF64E757249}">
      <dgm:prSet/>
      <dgm:spPr/>
      <dgm:t>
        <a:bodyPr/>
        <a:lstStyle/>
        <a:p>
          <a:r>
            <a:rPr lang="zh-CN" altLang="en-US" i="0" dirty="0" smtClean="0">
              <a:solidFill>
                <a:schemeClr val="accent2">
                  <a:lumMod val="50000"/>
                </a:schemeClr>
              </a:solidFill>
            </a:rPr>
            <a:t>方案二：在</a:t>
          </a:r>
          <a:r>
            <a:rPr lang="en-US" altLang="zh-CN" i="0" dirty="0" smtClean="0">
              <a:solidFill>
                <a:schemeClr val="accent2">
                  <a:lumMod val="50000"/>
                </a:schemeClr>
              </a:solidFill>
            </a:rPr>
            <a:t>DTS</a:t>
          </a:r>
          <a:r>
            <a:rPr lang="zh-CN" altLang="en-US" i="0" dirty="0" smtClean="0">
              <a:solidFill>
                <a:schemeClr val="accent2">
                  <a:lumMod val="50000"/>
                </a:schemeClr>
              </a:solidFill>
            </a:rPr>
            <a:t>中配置，允许未匹配电池曲线充电。</a:t>
          </a:r>
          <a:endParaRPr lang="zh-CN" altLang="en-US" i="0" dirty="0">
            <a:solidFill>
              <a:schemeClr val="accent2">
                <a:lumMod val="50000"/>
              </a:schemeClr>
            </a:solidFill>
          </a:endParaRPr>
        </a:p>
      </dgm:t>
    </dgm:pt>
    <dgm:pt modelId="{17562DC5-3656-4C0C-944B-15405AAA00B6}" type="parTrans" cxnId="{1A4831D5-144E-4578-BBD6-24D5BC4E8FFF}">
      <dgm:prSet/>
      <dgm:spPr/>
      <dgm:t>
        <a:bodyPr/>
        <a:lstStyle/>
        <a:p>
          <a:endParaRPr lang="zh-CN" altLang="en-US"/>
        </a:p>
      </dgm:t>
    </dgm:pt>
    <dgm:pt modelId="{806F3E58-E482-4453-B686-5A1CC6BE8672}" type="sibTrans" cxnId="{1A4831D5-144E-4578-BBD6-24D5BC4E8FFF}">
      <dgm:prSet/>
      <dgm:spPr/>
      <dgm:t>
        <a:bodyPr/>
        <a:lstStyle/>
        <a:p>
          <a:endParaRPr lang="zh-CN" altLang="en-US"/>
        </a:p>
      </dgm:t>
    </dgm:pt>
    <dgm:pt modelId="{73263174-CCE6-499D-8DB2-4F67DEA7BC53}">
      <dgm:prSet/>
      <dgm:spPr/>
      <dgm:t>
        <a:bodyPr/>
        <a:lstStyle/>
        <a:p>
          <a:r>
            <a:rPr lang="zh-CN" altLang="en-US" i="0" dirty="0" smtClean="0">
              <a:solidFill>
                <a:schemeClr val="accent2">
                  <a:lumMod val="50000"/>
                </a:schemeClr>
              </a:solidFill>
            </a:rPr>
            <a:t>方案三：未匹配电池曲线时，强制赋予其一条默认电池曲线。</a:t>
          </a:r>
          <a:endParaRPr lang="zh-CN" altLang="en-US" i="0" dirty="0">
            <a:solidFill>
              <a:schemeClr val="accent2">
                <a:lumMod val="50000"/>
              </a:schemeClr>
            </a:solidFill>
          </a:endParaRPr>
        </a:p>
      </dgm:t>
    </dgm:pt>
    <dgm:pt modelId="{91EF98D4-F0C2-49A3-B62F-B9A8E091BD0C}" type="parTrans" cxnId="{ECE4BF37-99E4-48B5-BB74-434E3454057F}">
      <dgm:prSet/>
      <dgm:spPr/>
      <dgm:t>
        <a:bodyPr/>
        <a:lstStyle/>
        <a:p>
          <a:endParaRPr lang="zh-CN" altLang="en-US"/>
        </a:p>
      </dgm:t>
    </dgm:pt>
    <dgm:pt modelId="{88B26E48-43F7-4D55-B238-AEB9AF355F6B}" type="sibTrans" cxnId="{ECE4BF37-99E4-48B5-BB74-434E3454057F}">
      <dgm:prSet/>
      <dgm:spPr/>
      <dgm:t>
        <a:bodyPr/>
        <a:lstStyle/>
        <a:p>
          <a:endParaRPr lang="zh-CN" altLang="en-US"/>
        </a:p>
      </dgm:t>
    </dgm:pt>
    <dgm:pt modelId="{BD3CF0D9-C4BF-43B1-B933-946F71DAE0A2}" type="pres">
      <dgm:prSet presAssocID="{E8662F0D-9E05-4DC1-B683-AC8464222FF4}" presName="linear" presStyleCnt="0">
        <dgm:presLayoutVars>
          <dgm:animLvl val="lvl"/>
          <dgm:resizeHandles val="exact"/>
        </dgm:presLayoutVars>
      </dgm:prSet>
      <dgm:spPr/>
    </dgm:pt>
    <dgm:pt modelId="{7C07317C-299C-4410-9ACB-651B0E94A88B}" type="pres">
      <dgm:prSet presAssocID="{A90226D2-DA7B-4CA8-B493-0FBEF767D04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663376-4F33-4754-A76B-4B2A960ACFBC}" type="pres">
      <dgm:prSet presAssocID="{A90226D2-DA7B-4CA8-B493-0FBEF767D04C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5FAB6-D66E-4683-90D6-5D53CE338BC9}" type="pres">
      <dgm:prSet presAssocID="{51C65333-9876-4092-A161-2CE092A5AFA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2E2E48-D6BB-4B35-B4B2-E975675A3EAE}" type="pres">
      <dgm:prSet presAssocID="{51C65333-9876-4092-A161-2CE092A5AFA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8A01A-6614-4FE0-85C3-C6E3117BDE3B}" type="pres">
      <dgm:prSet presAssocID="{FAEDC8FE-9061-45E8-8130-274456C6649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56902-E742-4B24-9E04-E672FD067BA3}" type="pres">
      <dgm:prSet presAssocID="{FAEDC8FE-9061-45E8-8130-274456C66490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9BBB83-8506-4932-B944-FE076E3914D0}" type="pres">
      <dgm:prSet presAssocID="{2B2D415C-1620-4393-AF6E-25FD5A57AC0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BA96626-7DAD-4E3A-B03C-4DAA412D7B29}" type="pres">
      <dgm:prSet presAssocID="{2B2D415C-1620-4393-AF6E-25FD5A57AC09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9D623-1AF4-440F-8F10-968E0F2B8317}" type="pres">
      <dgm:prSet presAssocID="{57BF3BDD-5D59-4310-8CA7-6B36FB2BAFB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B57703F-1E4B-4EF5-9799-30516E1D998B}" type="pres">
      <dgm:prSet presAssocID="{57BF3BDD-5D59-4310-8CA7-6B36FB2BAFB9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BF5E29-3E16-44EB-B4CF-7D0D302E7D70}" type="presOf" srcId="{0DF44F79-36AB-4327-B110-BDF64E757249}" destId="{FBA96626-7DAD-4E3A-B03C-4DAA412D7B29}" srcOrd="0" destOrd="1" presId="urn:microsoft.com/office/officeart/2005/8/layout/vList2"/>
    <dgm:cxn modelId="{FEA35EB1-5B8A-4C92-BD1D-07F4B86BF326}" type="presOf" srcId="{48652306-D324-43CD-8DBE-529127B3570C}" destId="{B7556902-E742-4B24-9E04-E672FD067BA3}" srcOrd="0" destOrd="0" presId="urn:microsoft.com/office/officeart/2005/8/layout/vList2"/>
    <dgm:cxn modelId="{16F2DA31-912A-4059-B89E-3E885DF2D9AD}" type="presOf" srcId="{51C65333-9876-4092-A161-2CE092A5AFA9}" destId="{6B25FAB6-D66E-4683-90D6-5D53CE338BC9}" srcOrd="0" destOrd="0" presId="urn:microsoft.com/office/officeart/2005/8/layout/vList2"/>
    <dgm:cxn modelId="{65E09E41-5B8B-40E5-9067-FE1292641C0B}" type="presOf" srcId="{57BF3BDD-5D59-4310-8CA7-6B36FB2BAFB9}" destId="{9619D623-1AF4-440F-8F10-968E0F2B8317}" srcOrd="0" destOrd="0" presId="urn:microsoft.com/office/officeart/2005/8/layout/vList2"/>
    <dgm:cxn modelId="{1A4831D5-144E-4578-BBD6-24D5BC4E8FFF}" srcId="{2B2D415C-1620-4393-AF6E-25FD5A57AC09}" destId="{0DF44F79-36AB-4327-B110-BDF64E757249}" srcOrd="1" destOrd="0" parTransId="{17562DC5-3656-4C0C-944B-15405AAA00B6}" sibTransId="{806F3E58-E482-4453-B686-5A1CC6BE8672}"/>
    <dgm:cxn modelId="{7DB53208-26D4-4103-A62B-5A748EA04E42}" type="presOf" srcId="{68AF0051-B0DD-488A-A59E-47F4D6DBF326}" destId="{FBA96626-7DAD-4E3A-B03C-4DAA412D7B29}" srcOrd="0" destOrd="0" presId="urn:microsoft.com/office/officeart/2005/8/layout/vList2"/>
    <dgm:cxn modelId="{8A586CCC-E589-4E4C-A879-3011E0F9D498}" srcId="{A90226D2-DA7B-4CA8-B493-0FBEF767D04C}" destId="{EE98EC01-DA8C-430C-B74A-32F787337F58}" srcOrd="0" destOrd="0" parTransId="{AF3DB20B-AB23-4B41-8CD8-4C8BEDE3C163}" sibTransId="{3B58825C-6A57-41AC-B4CC-AE9CD8958EFD}"/>
    <dgm:cxn modelId="{4A827C28-18FA-41F6-BB43-F6F383201D3E}" type="presOf" srcId="{CB1A757E-4879-4AA0-A66F-132178276EA5}" destId="{FB57703F-1E4B-4EF5-9799-30516E1D998B}" srcOrd="0" destOrd="0" presId="urn:microsoft.com/office/officeart/2005/8/layout/vList2"/>
    <dgm:cxn modelId="{02DC057C-73B5-431C-8ACC-5A185009E1C8}" type="presOf" srcId="{2B2D415C-1620-4393-AF6E-25FD5A57AC09}" destId="{E89BBB83-8506-4932-B944-FE076E3914D0}" srcOrd="0" destOrd="0" presId="urn:microsoft.com/office/officeart/2005/8/layout/vList2"/>
    <dgm:cxn modelId="{1CDDC62C-4AE9-406E-A4D4-0C91A6FACB60}" type="presOf" srcId="{E8662F0D-9E05-4DC1-B683-AC8464222FF4}" destId="{BD3CF0D9-C4BF-43B1-B933-946F71DAE0A2}" srcOrd="0" destOrd="0" presId="urn:microsoft.com/office/officeart/2005/8/layout/vList2"/>
    <dgm:cxn modelId="{922E31D6-22E4-4B42-BF88-43F3248FCA4D}" type="presOf" srcId="{EE98EC01-DA8C-430C-B74A-32F787337F58}" destId="{C9663376-4F33-4754-A76B-4B2A960ACFBC}" srcOrd="0" destOrd="0" presId="urn:microsoft.com/office/officeart/2005/8/layout/vList2"/>
    <dgm:cxn modelId="{0A64CA9E-D438-4E7A-8C0D-9391AB68A7B0}" srcId="{E8662F0D-9E05-4DC1-B683-AC8464222FF4}" destId="{FAEDC8FE-9061-45E8-8130-274456C66490}" srcOrd="2" destOrd="0" parTransId="{A8522F00-4497-4E9B-A86A-9BA54CBE3020}" sibTransId="{069BDAE1-BF3C-48CE-B765-03A71E817235}"/>
    <dgm:cxn modelId="{2D56F06A-A057-4B00-995E-5EAE2C475B91}" srcId="{57BF3BDD-5D59-4310-8CA7-6B36FB2BAFB9}" destId="{CB1A757E-4879-4AA0-A66F-132178276EA5}" srcOrd="0" destOrd="0" parTransId="{CE70003B-62AB-4F39-A815-949BD50F9986}" sibTransId="{D98FB4A3-9D3C-47E9-9CA5-8927658DA1B2}"/>
    <dgm:cxn modelId="{8E1F3788-2089-4BAE-8E82-FB982C55B6B2}" srcId="{57BF3BDD-5D59-4310-8CA7-6B36FB2BAFB9}" destId="{8F66E003-9B26-4A2D-B21F-BE1B22E5BE83}" srcOrd="1" destOrd="0" parTransId="{C31217F5-1767-4013-9D5E-FE7942CFB4D6}" sibTransId="{3E50DD2A-04CC-4D6A-9B22-4C994A5888B9}"/>
    <dgm:cxn modelId="{8D4BB062-6213-4003-8A06-4B51B292D355}" srcId="{E8662F0D-9E05-4DC1-B683-AC8464222FF4}" destId="{A90226D2-DA7B-4CA8-B493-0FBEF767D04C}" srcOrd="0" destOrd="0" parTransId="{03C961F7-2532-4CED-ACAA-43741871FDCC}" sibTransId="{85CA9799-36EE-4C67-910A-DC008ABA5A7B}"/>
    <dgm:cxn modelId="{8CEC274F-1D44-4C1E-B258-886691A56B98}" type="presOf" srcId="{ED075676-FE05-4602-A8C6-98B0F55B4705}" destId="{AB2E2E48-D6BB-4B35-B4B2-E975675A3EAE}" srcOrd="0" destOrd="0" presId="urn:microsoft.com/office/officeart/2005/8/layout/vList2"/>
    <dgm:cxn modelId="{A6070808-82A6-498F-AFC9-D869D67F2EBE}" srcId="{E8662F0D-9E05-4DC1-B683-AC8464222FF4}" destId="{2B2D415C-1620-4393-AF6E-25FD5A57AC09}" srcOrd="3" destOrd="0" parTransId="{AF3F5B98-DABB-4511-BDD1-4825BCEDA7E7}" sibTransId="{35D3D122-7EDC-42C2-B97E-403B4E1FFBEE}"/>
    <dgm:cxn modelId="{CADD5712-FA8D-4B4A-9748-730B2054409B}" type="presOf" srcId="{73263174-CCE6-499D-8DB2-4F67DEA7BC53}" destId="{FBA96626-7DAD-4E3A-B03C-4DAA412D7B29}" srcOrd="0" destOrd="2" presId="urn:microsoft.com/office/officeart/2005/8/layout/vList2"/>
    <dgm:cxn modelId="{DE9A222A-E669-44B8-B20A-ECED388A3959}" srcId="{51C65333-9876-4092-A161-2CE092A5AFA9}" destId="{ED075676-FE05-4602-A8C6-98B0F55B4705}" srcOrd="0" destOrd="0" parTransId="{7534DFF6-A3BB-461B-82E7-5394949C92EB}" sibTransId="{440B44F1-BE95-4B0D-8A3A-68E0EE6A37E2}"/>
    <dgm:cxn modelId="{E83AEB74-A297-4C64-9F77-6BCF659149FB}" type="presOf" srcId="{A90226D2-DA7B-4CA8-B493-0FBEF767D04C}" destId="{7C07317C-299C-4410-9ACB-651B0E94A88B}" srcOrd="0" destOrd="0" presId="urn:microsoft.com/office/officeart/2005/8/layout/vList2"/>
    <dgm:cxn modelId="{2008579F-2162-4328-85DE-D70DE865F699}" srcId="{2B2D415C-1620-4393-AF6E-25FD5A57AC09}" destId="{68AF0051-B0DD-488A-A59E-47F4D6DBF326}" srcOrd="0" destOrd="0" parTransId="{76015B6D-4D81-481C-9B46-3C80B3F162F8}" sibTransId="{8B61D36B-C26A-4E99-9569-898CBDC0D3E8}"/>
    <dgm:cxn modelId="{D645752B-4A03-4234-9F4B-86DE59EAE1B6}" srcId="{FAEDC8FE-9061-45E8-8130-274456C66490}" destId="{48652306-D324-43CD-8DBE-529127B3570C}" srcOrd="0" destOrd="0" parTransId="{3EE062CF-D357-4645-A9D9-1719BBCDF1F7}" sibTransId="{21C2C981-5D46-4819-8D93-B046160F3301}"/>
    <dgm:cxn modelId="{3087C9C4-9153-486C-A579-5E545D998894}" srcId="{E8662F0D-9E05-4DC1-B683-AC8464222FF4}" destId="{51C65333-9876-4092-A161-2CE092A5AFA9}" srcOrd="1" destOrd="0" parTransId="{EFF47BE3-7B38-4FD0-909F-1802DD07445A}" sibTransId="{241BB543-5078-4F65-9700-7FD6B46B481F}"/>
    <dgm:cxn modelId="{F7B87D2D-77F2-4821-A4C0-E972CBE73238}" type="presOf" srcId="{FAEDC8FE-9061-45E8-8130-274456C66490}" destId="{3958A01A-6614-4FE0-85C3-C6E3117BDE3B}" srcOrd="0" destOrd="0" presId="urn:microsoft.com/office/officeart/2005/8/layout/vList2"/>
    <dgm:cxn modelId="{1FBF54E2-F935-44B9-8104-EC9E003603A8}" srcId="{E8662F0D-9E05-4DC1-B683-AC8464222FF4}" destId="{57BF3BDD-5D59-4310-8CA7-6B36FB2BAFB9}" srcOrd="4" destOrd="0" parTransId="{CC605100-A19A-4DF1-9D4F-D2C40D1DAD23}" sibTransId="{07BBE338-D597-4D43-8D2B-BE3C17F3DB65}"/>
    <dgm:cxn modelId="{BBA5D5D6-9953-46E3-9903-0E8134330C2E}" type="presOf" srcId="{8F66E003-9B26-4A2D-B21F-BE1B22E5BE83}" destId="{FB57703F-1E4B-4EF5-9799-30516E1D998B}" srcOrd="0" destOrd="1" presId="urn:microsoft.com/office/officeart/2005/8/layout/vList2"/>
    <dgm:cxn modelId="{ECE4BF37-99E4-48B5-BB74-434E3454057F}" srcId="{2B2D415C-1620-4393-AF6E-25FD5A57AC09}" destId="{73263174-CCE6-499D-8DB2-4F67DEA7BC53}" srcOrd="2" destOrd="0" parTransId="{91EF98D4-F0C2-49A3-B62F-B9A8E091BD0C}" sibTransId="{88B26E48-43F7-4D55-B238-AEB9AF355F6B}"/>
    <dgm:cxn modelId="{B888E630-3F96-4FA8-8DB6-93F12B7C0E36}" type="presParOf" srcId="{BD3CF0D9-C4BF-43B1-B933-946F71DAE0A2}" destId="{7C07317C-299C-4410-9ACB-651B0E94A88B}" srcOrd="0" destOrd="0" presId="urn:microsoft.com/office/officeart/2005/8/layout/vList2"/>
    <dgm:cxn modelId="{095562C5-9B9E-4F4E-8903-16EFD173C6E6}" type="presParOf" srcId="{BD3CF0D9-C4BF-43B1-B933-946F71DAE0A2}" destId="{C9663376-4F33-4754-A76B-4B2A960ACFBC}" srcOrd="1" destOrd="0" presId="urn:microsoft.com/office/officeart/2005/8/layout/vList2"/>
    <dgm:cxn modelId="{9763B7DB-50AD-443C-BC95-E3B1781BC0A1}" type="presParOf" srcId="{BD3CF0D9-C4BF-43B1-B933-946F71DAE0A2}" destId="{6B25FAB6-D66E-4683-90D6-5D53CE338BC9}" srcOrd="2" destOrd="0" presId="urn:microsoft.com/office/officeart/2005/8/layout/vList2"/>
    <dgm:cxn modelId="{7C836DC2-4535-43EA-9D84-7764B4A9A3FF}" type="presParOf" srcId="{BD3CF0D9-C4BF-43B1-B933-946F71DAE0A2}" destId="{AB2E2E48-D6BB-4B35-B4B2-E975675A3EAE}" srcOrd="3" destOrd="0" presId="urn:microsoft.com/office/officeart/2005/8/layout/vList2"/>
    <dgm:cxn modelId="{6253BE79-DDAA-4C71-8D4A-D9DDF5CAEC2C}" type="presParOf" srcId="{BD3CF0D9-C4BF-43B1-B933-946F71DAE0A2}" destId="{3958A01A-6614-4FE0-85C3-C6E3117BDE3B}" srcOrd="4" destOrd="0" presId="urn:microsoft.com/office/officeart/2005/8/layout/vList2"/>
    <dgm:cxn modelId="{7B2FE3CC-3ECB-4457-B70B-6100DC839C9A}" type="presParOf" srcId="{BD3CF0D9-C4BF-43B1-B933-946F71DAE0A2}" destId="{B7556902-E742-4B24-9E04-E672FD067BA3}" srcOrd="5" destOrd="0" presId="urn:microsoft.com/office/officeart/2005/8/layout/vList2"/>
    <dgm:cxn modelId="{DCD2ADB7-EE7F-4AE3-B406-A289CEC79D97}" type="presParOf" srcId="{BD3CF0D9-C4BF-43B1-B933-946F71DAE0A2}" destId="{E89BBB83-8506-4932-B944-FE076E3914D0}" srcOrd="6" destOrd="0" presId="urn:microsoft.com/office/officeart/2005/8/layout/vList2"/>
    <dgm:cxn modelId="{BD214611-5B62-45AF-A927-386145981009}" type="presParOf" srcId="{BD3CF0D9-C4BF-43B1-B933-946F71DAE0A2}" destId="{FBA96626-7DAD-4E3A-B03C-4DAA412D7B29}" srcOrd="7" destOrd="0" presId="urn:microsoft.com/office/officeart/2005/8/layout/vList2"/>
    <dgm:cxn modelId="{540BD95A-F68D-4D87-A71D-878E0278C823}" type="presParOf" srcId="{BD3CF0D9-C4BF-43B1-B933-946F71DAE0A2}" destId="{9619D623-1AF4-440F-8F10-968E0F2B8317}" srcOrd="8" destOrd="0" presId="urn:microsoft.com/office/officeart/2005/8/layout/vList2"/>
    <dgm:cxn modelId="{5044D978-C338-4E50-9EFF-009C3705C85B}" type="presParOf" srcId="{BD3CF0D9-C4BF-43B1-B933-946F71DAE0A2}" destId="{FB57703F-1E4B-4EF5-9799-30516E1D998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662F0D-9E05-4DC1-B683-AC8464222FF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90226D2-DA7B-4CA8-B493-0FBEF767D04C}">
      <dgm:prSet phldrT="[文本]"/>
      <dgm:spPr/>
      <dgm:t>
        <a:bodyPr/>
        <a:lstStyle/>
        <a:p>
          <a:r>
            <a:rPr lang="zh-CN" altLang="en-US" dirty="0" smtClean="0"/>
            <a:t>问题描述</a:t>
          </a:r>
          <a:endParaRPr lang="zh-CN" altLang="en-US" dirty="0"/>
        </a:p>
      </dgm:t>
    </dgm:pt>
    <dgm:pt modelId="{03C961F7-2532-4CED-ACAA-43741871FDCC}" type="parTrans" cxnId="{8D4BB062-6213-4003-8A06-4B51B292D355}">
      <dgm:prSet/>
      <dgm:spPr/>
      <dgm:t>
        <a:bodyPr/>
        <a:lstStyle/>
        <a:p>
          <a:endParaRPr lang="zh-CN" altLang="en-US"/>
        </a:p>
      </dgm:t>
    </dgm:pt>
    <dgm:pt modelId="{85CA9799-36EE-4C67-910A-DC008ABA5A7B}" type="sibTrans" cxnId="{8D4BB062-6213-4003-8A06-4B51B292D355}">
      <dgm:prSet/>
      <dgm:spPr/>
      <dgm:t>
        <a:bodyPr/>
        <a:lstStyle/>
        <a:p>
          <a:endParaRPr lang="zh-CN" altLang="en-US"/>
        </a:p>
      </dgm:t>
    </dgm:pt>
    <dgm:pt modelId="{EE98EC01-DA8C-430C-B74A-32F787337F5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rPr>
            <a:t>QL1515-4212</a:t>
          </a:r>
          <a:r>
            <a: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_</a:t>
          </a:r>
          <a:r>
            <a:rPr lang="zh-CN" altLang="en-US" b="0" i="0" dirty="0" smtClean="0"/>
            <a:t>低温</a:t>
          </a:r>
          <a:r>
            <a:rPr lang="en-US" b="0" i="0" dirty="0" smtClean="0"/>
            <a:t>recharge </a:t>
          </a:r>
          <a:r>
            <a:rPr lang="zh-CN" altLang="en-US" b="0" i="0" dirty="0" smtClean="0"/>
            <a:t>会出现</a:t>
          </a:r>
          <a:r>
            <a:rPr lang="en-US" altLang="zh-CN" b="0" i="0" dirty="0" smtClean="0"/>
            <a:t>98%</a:t>
          </a:r>
          <a:r>
            <a:rPr lang="zh-CN" altLang="en-US" b="0" i="0" dirty="0" smtClean="0"/>
            <a:t>的电量问题</a:t>
          </a:r>
          <a:r>
            <a: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。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F3DB20B-AB23-4B41-8CD8-4C8BEDE3C163}" type="parTrans" cxnId="{8A586CCC-E589-4E4C-A879-3011E0F9D498}">
      <dgm:prSet/>
      <dgm:spPr/>
      <dgm:t>
        <a:bodyPr/>
        <a:lstStyle/>
        <a:p>
          <a:endParaRPr lang="zh-CN" altLang="en-US"/>
        </a:p>
      </dgm:t>
    </dgm:pt>
    <dgm:pt modelId="{3B58825C-6A57-41AC-B4CC-AE9CD8958EFD}" type="sibTrans" cxnId="{8A586CCC-E589-4E4C-A879-3011E0F9D498}">
      <dgm:prSet/>
      <dgm:spPr/>
      <dgm:t>
        <a:bodyPr/>
        <a:lstStyle/>
        <a:p>
          <a:endParaRPr lang="zh-CN" altLang="en-US"/>
        </a:p>
      </dgm:t>
    </dgm:pt>
    <dgm:pt modelId="{51C65333-9876-4092-A161-2CE092A5AFA9}">
      <dgm:prSet phldrT="[文本]"/>
      <dgm:spPr/>
      <dgm:t>
        <a:bodyPr/>
        <a:lstStyle/>
        <a:p>
          <a:r>
            <a:rPr lang="zh-CN" altLang="en-US" dirty="0" smtClean="0"/>
            <a:t>排查</a:t>
          </a:r>
          <a:r>
            <a:rPr lang="en-US" altLang="en-US" dirty="0" smtClean="0"/>
            <a:t>Log</a:t>
          </a:r>
          <a:endParaRPr lang="zh-CN" altLang="en-US" dirty="0"/>
        </a:p>
      </dgm:t>
    </dgm:pt>
    <dgm:pt modelId="{EFF47BE3-7B38-4FD0-909F-1802DD07445A}" type="parTrans" cxnId="{3087C9C4-9153-486C-A579-5E545D998894}">
      <dgm:prSet/>
      <dgm:spPr/>
      <dgm:t>
        <a:bodyPr/>
        <a:lstStyle/>
        <a:p>
          <a:endParaRPr lang="zh-CN" altLang="en-US"/>
        </a:p>
      </dgm:t>
    </dgm:pt>
    <dgm:pt modelId="{241BB543-5078-4F65-9700-7FD6B46B481F}" type="sibTrans" cxnId="{3087C9C4-9153-486C-A579-5E545D998894}">
      <dgm:prSet/>
      <dgm:spPr/>
      <dgm:t>
        <a:bodyPr/>
        <a:lstStyle/>
        <a:p>
          <a:endParaRPr lang="zh-CN" altLang="en-US"/>
        </a:p>
      </dgm:t>
    </dgm:pt>
    <dgm:pt modelId="{ED075676-FE05-4602-A8C6-98B0F55B4705}">
      <dgm:prSet phldrT="[文本]"/>
      <dgm:spPr/>
      <dgm:t>
        <a:bodyPr/>
        <a:lstStyle/>
        <a:p>
          <a:r>
            <a:rPr lang="en-US" altLang="en-US" dirty="0" err="1" smtClean="0">
              <a:solidFill>
                <a:schemeClr val="accent4">
                  <a:lumMod val="75000"/>
                </a:schemeClr>
              </a:solidFill>
            </a:rPr>
            <a:t>healthd</a:t>
          </a:r>
          <a:r>
            <a:rPr lang="en-US" altLang="en-US" dirty="0" smtClean="0">
              <a:solidFill>
                <a:schemeClr val="accent4">
                  <a:lumMod val="75000"/>
                </a:schemeClr>
              </a:solidFill>
            </a:rPr>
            <a:t> : battery l=99 v=4329 t=5.0 h=1 </a:t>
          </a:r>
          <a:r>
            <a:rPr lang="en-US" altLang="en-US" dirty="0" err="1" smtClean="0">
              <a:solidFill>
                <a:schemeClr val="accent4">
                  <a:lumMod val="75000"/>
                </a:schemeClr>
              </a:solidFill>
            </a:rPr>
            <a:t>st</a:t>
          </a:r>
          <a:r>
            <a:rPr lang="en-US" altLang="en-US" dirty="0" smtClean="0">
              <a:solidFill>
                <a:schemeClr val="accent4">
                  <a:lumMod val="75000"/>
                </a:schemeClr>
              </a:solidFill>
            </a:rPr>
            <a:t>=5 </a:t>
          </a:r>
          <a:r>
            <a:rPr lang="en-US" altLang="en-US" dirty="0" err="1" smtClean="0">
              <a:solidFill>
                <a:schemeClr val="accent4">
                  <a:lumMod val="75000"/>
                </a:schemeClr>
              </a:solidFill>
            </a:rPr>
            <a:t>s_t_l</a:t>
          </a:r>
          <a:r>
            <a:rPr lang="en-US" altLang="en-US" dirty="0" smtClean="0">
              <a:solidFill>
                <a:schemeClr val="accent4">
                  <a:lumMod val="75000"/>
                </a:schemeClr>
              </a:solidFill>
            </a:rPr>
            <a:t> = 0 c=0 fc=3108000 </a:t>
          </a:r>
          <a:r>
            <a:rPr lang="en-US" altLang="en-US" dirty="0" err="1" smtClean="0">
              <a:solidFill>
                <a:schemeClr val="accent4">
                  <a:lumMod val="75000"/>
                </a:schemeClr>
              </a:solidFill>
            </a:rPr>
            <a:t>chg</a:t>
          </a:r>
          <a:r>
            <a:rPr lang="en-US" altLang="en-US" dirty="0" smtClean="0">
              <a:solidFill>
                <a:schemeClr val="accent4">
                  <a:lumMod val="75000"/>
                </a:schemeClr>
              </a:solidFill>
            </a:rPr>
            <a:t>=a</a:t>
          </a:r>
          <a:endParaRPr lang="zh-CN" altLang="en-US" dirty="0">
            <a:solidFill>
              <a:schemeClr val="accent4">
                <a:lumMod val="75000"/>
              </a:schemeClr>
            </a:solidFill>
          </a:endParaRPr>
        </a:p>
      </dgm:t>
    </dgm:pt>
    <dgm:pt modelId="{7534DFF6-A3BB-461B-82E7-5394949C92EB}" type="parTrans" cxnId="{DE9A222A-E669-44B8-B20A-ECED388A3959}">
      <dgm:prSet/>
      <dgm:spPr/>
      <dgm:t>
        <a:bodyPr/>
        <a:lstStyle/>
        <a:p>
          <a:endParaRPr lang="zh-CN" altLang="en-US"/>
        </a:p>
      </dgm:t>
    </dgm:pt>
    <dgm:pt modelId="{440B44F1-BE95-4B0D-8A3A-68E0EE6A37E2}" type="sibTrans" cxnId="{DE9A222A-E669-44B8-B20A-ECED388A3959}">
      <dgm:prSet/>
      <dgm:spPr/>
      <dgm:t>
        <a:bodyPr/>
        <a:lstStyle/>
        <a:p>
          <a:endParaRPr lang="zh-CN" altLang="en-US"/>
        </a:p>
      </dgm:t>
    </dgm:pt>
    <dgm:pt modelId="{FAEDC8FE-9061-45E8-8130-274456C66490}">
      <dgm:prSet/>
      <dgm:spPr/>
      <dgm:t>
        <a:bodyPr/>
        <a:lstStyle/>
        <a:p>
          <a:r>
            <a:rPr lang="zh-CN" altLang="en-US" dirty="0" smtClean="0"/>
            <a:t>代码逻辑</a:t>
          </a:r>
          <a:endParaRPr lang="zh-CN" altLang="en-US" dirty="0"/>
        </a:p>
      </dgm:t>
    </dgm:pt>
    <dgm:pt modelId="{A8522F00-4497-4E9B-A86A-9BA54CBE3020}" type="parTrans" cxnId="{0A64CA9E-D438-4E7A-8C0D-9391AB68A7B0}">
      <dgm:prSet/>
      <dgm:spPr/>
      <dgm:t>
        <a:bodyPr/>
        <a:lstStyle/>
        <a:p>
          <a:endParaRPr lang="zh-CN" altLang="en-US"/>
        </a:p>
      </dgm:t>
    </dgm:pt>
    <dgm:pt modelId="{069BDAE1-BF3C-48CE-B765-03A71E817235}" type="sibTrans" cxnId="{0A64CA9E-D438-4E7A-8C0D-9391AB68A7B0}">
      <dgm:prSet/>
      <dgm:spPr/>
      <dgm:t>
        <a:bodyPr/>
        <a:lstStyle/>
        <a:p>
          <a:endParaRPr lang="zh-CN" altLang="en-US"/>
        </a:p>
      </dgm:t>
    </dgm:pt>
    <dgm:pt modelId="{48652306-D324-43CD-8DBE-529127B3570C}">
      <dgm:prSet/>
      <dgm:spPr/>
      <dgm:t>
        <a:bodyPr/>
        <a:lstStyle/>
        <a:p>
          <a:r>
            <a:rPr lang="en-US" altLang="zh-CN" dirty="0" err="1" smtClean="0">
              <a:solidFill>
                <a:schemeClr val="accent2">
                  <a:lumMod val="75000"/>
                </a:schemeClr>
              </a:solidFill>
            </a:rPr>
            <a:t>status_charge_</a:t>
          </a:r>
          <a:r>
            <a:rPr lang="en-US" altLang="en-US" dirty="0" err="1" smtClean="0">
              <a:solidFill>
                <a:schemeClr val="accent2">
                  <a:lumMod val="75000"/>
                </a:schemeClr>
              </a:solidFill>
            </a:rPr>
            <a:t>work</a:t>
          </a:r>
          <a:r>
            <a:rPr lang="en-US" altLang="en-US" dirty="0" smtClean="0">
              <a:solidFill>
                <a:schemeClr val="accent2">
                  <a:lumMod val="75000"/>
                </a:schemeClr>
              </a:solidFill>
            </a:rPr>
            <a:t>();   //</a:t>
          </a:r>
          <a:r>
            <a:rPr lang="zh-CN" altLang="en-US" dirty="0" smtClean="0">
              <a:solidFill>
                <a:schemeClr val="accent2">
                  <a:lumMod val="75000"/>
                </a:schemeClr>
              </a:solidFill>
            </a:rPr>
            <a:t>该函数中</a:t>
          </a:r>
          <a:r>
            <a:rPr lang="en-US" altLang="zh-CN" dirty="0" smtClean="0">
              <a:solidFill>
                <a:schemeClr val="accent2">
                  <a:lumMod val="75000"/>
                </a:schemeClr>
              </a:solidFill>
            </a:rPr>
            <a:t>recharge</a:t>
          </a:r>
          <a:r>
            <a:rPr lang="zh-CN" altLang="en-US" dirty="0" smtClean="0">
              <a:solidFill>
                <a:schemeClr val="accent2">
                  <a:lumMod val="75000"/>
                </a:schemeClr>
              </a:solidFill>
            </a:rPr>
            <a:t>操作缺少关于温度的判断条件。</a:t>
          </a:r>
          <a:r>
            <a:rPr lang="en-US" altLang="en-US" dirty="0" smtClean="0">
              <a:solidFill>
                <a:schemeClr val="accent2">
                  <a:lumMod val="75000"/>
                </a:schemeClr>
              </a:solidFill>
            </a:rPr>
            <a:t> </a:t>
          </a:r>
          <a:endParaRPr lang="zh-CN" alt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3EE062CF-D357-4645-A9D9-1719BBCDF1F7}" type="parTrans" cxnId="{D645752B-4A03-4234-9F4B-86DE59EAE1B6}">
      <dgm:prSet/>
      <dgm:spPr/>
      <dgm:t>
        <a:bodyPr/>
        <a:lstStyle/>
        <a:p>
          <a:endParaRPr lang="zh-CN" altLang="en-US"/>
        </a:p>
      </dgm:t>
    </dgm:pt>
    <dgm:pt modelId="{21C2C981-5D46-4819-8D93-B046160F3301}" type="sibTrans" cxnId="{D645752B-4A03-4234-9F4B-86DE59EAE1B6}">
      <dgm:prSet/>
      <dgm:spPr/>
      <dgm:t>
        <a:bodyPr/>
        <a:lstStyle/>
        <a:p>
          <a:endParaRPr lang="zh-CN" altLang="en-US"/>
        </a:p>
      </dgm:t>
    </dgm:pt>
    <dgm:pt modelId="{57BF3BDD-5D59-4310-8CA7-6B36FB2BAFB9}">
      <dgm:prSet/>
      <dgm:spPr/>
      <dgm:t>
        <a:bodyPr/>
        <a:lstStyle/>
        <a:p>
          <a:r>
            <a:rPr lang="zh-CN" altLang="en-US" dirty="0" smtClean="0"/>
            <a:t>总结收获</a:t>
          </a:r>
          <a:endParaRPr lang="zh-CN" altLang="en-US" dirty="0"/>
        </a:p>
      </dgm:t>
    </dgm:pt>
    <dgm:pt modelId="{CC605100-A19A-4DF1-9D4F-D2C40D1DAD23}" type="parTrans" cxnId="{1FBF54E2-F935-44B9-8104-EC9E003603A8}">
      <dgm:prSet/>
      <dgm:spPr/>
      <dgm:t>
        <a:bodyPr/>
        <a:lstStyle/>
        <a:p>
          <a:endParaRPr lang="zh-CN" altLang="en-US"/>
        </a:p>
      </dgm:t>
    </dgm:pt>
    <dgm:pt modelId="{07BBE338-D597-4D43-8D2B-BE3C17F3DB65}" type="sibTrans" cxnId="{1FBF54E2-F935-44B9-8104-EC9E003603A8}">
      <dgm:prSet/>
      <dgm:spPr/>
      <dgm:t>
        <a:bodyPr/>
        <a:lstStyle/>
        <a:p>
          <a:endParaRPr lang="zh-CN" altLang="en-US"/>
        </a:p>
      </dgm:t>
    </dgm:pt>
    <dgm:pt modelId="{2B2D415C-1620-4393-AF6E-25FD5A57AC09}">
      <dgm:prSet/>
      <dgm:spPr/>
      <dgm:t>
        <a:bodyPr/>
        <a:lstStyle/>
        <a:p>
          <a:r>
            <a:rPr lang="zh-CN" altLang="en-US" dirty="0" smtClean="0"/>
            <a:t>方案验证及导入</a:t>
          </a:r>
          <a:endParaRPr lang="zh-CN" altLang="en-US" dirty="0"/>
        </a:p>
      </dgm:t>
    </dgm:pt>
    <dgm:pt modelId="{AF3F5B98-DABB-4511-BDD1-4825BCEDA7E7}" type="parTrans" cxnId="{A6070808-82A6-498F-AFC9-D869D67F2EBE}">
      <dgm:prSet/>
      <dgm:spPr/>
      <dgm:t>
        <a:bodyPr/>
        <a:lstStyle/>
        <a:p>
          <a:endParaRPr lang="zh-CN" altLang="en-US"/>
        </a:p>
      </dgm:t>
    </dgm:pt>
    <dgm:pt modelId="{35D3D122-7EDC-42C2-B97E-403B4E1FFBEE}" type="sibTrans" cxnId="{A6070808-82A6-498F-AFC9-D869D67F2EBE}">
      <dgm:prSet/>
      <dgm:spPr/>
      <dgm:t>
        <a:bodyPr/>
        <a:lstStyle/>
        <a:p>
          <a:endParaRPr lang="zh-CN" altLang="en-US"/>
        </a:p>
      </dgm:t>
    </dgm:pt>
    <dgm:pt modelId="{68AF0051-B0DD-488A-A59E-47F4D6DBF326}">
      <dgm:prSet/>
      <dgm:spPr/>
      <dgm:t>
        <a:bodyPr/>
        <a:lstStyle/>
        <a:p>
          <a:r>
            <a:rPr lang="zh-CN" altLang="en-US" i="0" dirty="0" smtClean="0">
              <a:solidFill>
                <a:schemeClr val="accent2">
                  <a:lumMod val="50000"/>
                </a:schemeClr>
              </a:solidFill>
            </a:rPr>
            <a:t>方案：</a:t>
          </a:r>
          <a:r>
            <a:rPr lang="en-US" altLang="zh-CN" i="0" dirty="0" smtClean="0">
              <a:solidFill>
                <a:schemeClr val="accent2">
                  <a:lumMod val="50000"/>
                </a:schemeClr>
              </a:solidFill>
            </a:rPr>
            <a:t>recharge</a:t>
          </a:r>
          <a:r>
            <a:rPr lang="zh-CN" altLang="en-US" i="0" dirty="0" smtClean="0">
              <a:solidFill>
                <a:schemeClr val="accent2">
                  <a:lumMod val="50000"/>
                </a:schemeClr>
              </a:solidFill>
            </a:rPr>
            <a:t>操作的判断条件中添加温度控制。</a:t>
          </a:r>
          <a:endParaRPr lang="zh-CN" altLang="en-US" i="0" dirty="0">
            <a:solidFill>
              <a:schemeClr val="accent2">
                <a:lumMod val="50000"/>
              </a:schemeClr>
            </a:solidFill>
          </a:endParaRPr>
        </a:p>
      </dgm:t>
    </dgm:pt>
    <dgm:pt modelId="{76015B6D-4D81-481C-9B46-3C80B3F162F8}" type="parTrans" cxnId="{2008579F-2162-4328-85DE-D70DE865F699}">
      <dgm:prSet/>
      <dgm:spPr/>
      <dgm:t>
        <a:bodyPr/>
        <a:lstStyle/>
        <a:p>
          <a:endParaRPr lang="zh-CN" altLang="en-US"/>
        </a:p>
      </dgm:t>
    </dgm:pt>
    <dgm:pt modelId="{8B61D36B-C26A-4E99-9569-898CBDC0D3E8}" type="sibTrans" cxnId="{2008579F-2162-4328-85DE-D70DE865F699}">
      <dgm:prSet/>
      <dgm:spPr/>
      <dgm:t>
        <a:bodyPr/>
        <a:lstStyle/>
        <a:p>
          <a:endParaRPr lang="zh-CN" altLang="en-US"/>
        </a:p>
      </dgm:t>
    </dgm:pt>
    <dgm:pt modelId="{CB1A757E-4879-4AA0-A66F-132178276EA5}">
      <dgm:prSet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</a:rPr>
            <a:t>需要对充电</a:t>
          </a:r>
          <a:r>
            <a:rPr lang="en-US" altLang="zh-CN" dirty="0" smtClean="0">
              <a:solidFill>
                <a:srgbClr val="C00000"/>
              </a:solidFill>
            </a:rPr>
            <a:t>Log</a:t>
          </a:r>
          <a:r>
            <a:rPr lang="zh-CN" altLang="en-US" dirty="0" smtClean="0">
              <a:solidFill>
                <a:srgbClr val="C00000"/>
              </a:solidFill>
            </a:rPr>
            <a:t>的内容十分熟悉，了解其每个输出参数的含义。</a:t>
          </a:r>
          <a:endParaRPr lang="zh-CN" altLang="en-US" dirty="0">
            <a:solidFill>
              <a:srgbClr val="C00000"/>
            </a:solidFill>
          </a:endParaRPr>
        </a:p>
      </dgm:t>
    </dgm:pt>
    <dgm:pt modelId="{CE70003B-62AB-4F39-A815-949BD50F9986}" type="parTrans" cxnId="{2D56F06A-A057-4B00-995E-5EAE2C475B91}">
      <dgm:prSet/>
      <dgm:spPr/>
      <dgm:t>
        <a:bodyPr/>
        <a:lstStyle/>
        <a:p>
          <a:endParaRPr lang="zh-CN" altLang="en-US"/>
        </a:p>
      </dgm:t>
    </dgm:pt>
    <dgm:pt modelId="{D98FB4A3-9D3C-47E9-9CA5-8927658DA1B2}" type="sibTrans" cxnId="{2D56F06A-A057-4B00-995E-5EAE2C475B91}">
      <dgm:prSet/>
      <dgm:spPr/>
      <dgm:t>
        <a:bodyPr/>
        <a:lstStyle/>
        <a:p>
          <a:endParaRPr lang="zh-CN" altLang="en-US"/>
        </a:p>
      </dgm:t>
    </dgm:pt>
    <dgm:pt modelId="{46EB42DA-6165-4FAD-9E70-454E1A599D0E}">
      <dgm:prSet/>
      <dgm:spPr/>
      <dgm:t>
        <a:bodyPr/>
        <a:lstStyle/>
        <a:p>
          <a:r>
            <a:rPr lang="en-US" altLang="en-US" dirty="0" smtClean="0">
              <a:solidFill>
                <a:schemeClr val="accent4">
                  <a:lumMod val="75000"/>
                </a:schemeClr>
              </a:solidFill>
            </a:rPr>
            <a:t>healthd : battery l=98 v=4328 t=5.0 h=1 st=2 s_t_l = 0 c=0 fc=3108000 chg=a</a:t>
          </a:r>
          <a:endParaRPr lang="zh-CN" altLang="en-US" dirty="0" smtClean="0">
            <a:solidFill>
              <a:schemeClr val="accent4">
                <a:lumMod val="75000"/>
              </a:schemeClr>
            </a:solidFill>
          </a:endParaRPr>
        </a:p>
      </dgm:t>
    </dgm:pt>
    <dgm:pt modelId="{CA3E9EC7-F091-4E91-85D7-196E3AEA6838}" type="parTrans" cxnId="{53901069-3278-4252-850E-3B1777BA609E}">
      <dgm:prSet/>
      <dgm:spPr/>
      <dgm:t>
        <a:bodyPr/>
        <a:lstStyle/>
        <a:p>
          <a:endParaRPr lang="zh-CN" altLang="en-US"/>
        </a:p>
      </dgm:t>
    </dgm:pt>
    <dgm:pt modelId="{44842FB0-2462-426A-B760-F2E273FBB889}" type="sibTrans" cxnId="{53901069-3278-4252-850E-3B1777BA609E}">
      <dgm:prSet/>
      <dgm:spPr/>
      <dgm:t>
        <a:bodyPr/>
        <a:lstStyle/>
        <a:p>
          <a:endParaRPr lang="zh-CN" altLang="en-US"/>
        </a:p>
      </dgm:t>
    </dgm:pt>
    <dgm:pt modelId="{BD3CF0D9-C4BF-43B1-B933-946F71DAE0A2}" type="pres">
      <dgm:prSet presAssocID="{E8662F0D-9E05-4DC1-B683-AC8464222FF4}" presName="linear" presStyleCnt="0">
        <dgm:presLayoutVars>
          <dgm:animLvl val="lvl"/>
          <dgm:resizeHandles val="exact"/>
        </dgm:presLayoutVars>
      </dgm:prSet>
      <dgm:spPr/>
    </dgm:pt>
    <dgm:pt modelId="{7C07317C-299C-4410-9ACB-651B0E94A88B}" type="pres">
      <dgm:prSet presAssocID="{A90226D2-DA7B-4CA8-B493-0FBEF767D04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663376-4F33-4754-A76B-4B2A960ACFBC}" type="pres">
      <dgm:prSet presAssocID="{A90226D2-DA7B-4CA8-B493-0FBEF767D04C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5FAB6-D66E-4683-90D6-5D53CE338BC9}" type="pres">
      <dgm:prSet presAssocID="{51C65333-9876-4092-A161-2CE092A5AFA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2E2E48-D6BB-4B35-B4B2-E975675A3EAE}" type="pres">
      <dgm:prSet presAssocID="{51C65333-9876-4092-A161-2CE092A5AFA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8A01A-6614-4FE0-85C3-C6E3117BDE3B}" type="pres">
      <dgm:prSet presAssocID="{FAEDC8FE-9061-45E8-8130-274456C6649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56902-E742-4B24-9E04-E672FD067BA3}" type="pres">
      <dgm:prSet presAssocID="{FAEDC8FE-9061-45E8-8130-274456C66490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9BBB83-8506-4932-B944-FE076E3914D0}" type="pres">
      <dgm:prSet presAssocID="{2B2D415C-1620-4393-AF6E-25FD5A57AC0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BA96626-7DAD-4E3A-B03C-4DAA412D7B29}" type="pres">
      <dgm:prSet presAssocID="{2B2D415C-1620-4393-AF6E-25FD5A57AC09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9D623-1AF4-440F-8F10-968E0F2B8317}" type="pres">
      <dgm:prSet presAssocID="{57BF3BDD-5D59-4310-8CA7-6B36FB2BAFB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B57703F-1E4B-4EF5-9799-30516E1D998B}" type="pres">
      <dgm:prSet presAssocID="{57BF3BDD-5D59-4310-8CA7-6B36FB2BAFB9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EEA2D5-AAD5-472A-95AD-85A77AD58A1F}" type="presOf" srcId="{A90226D2-DA7B-4CA8-B493-0FBEF767D04C}" destId="{7C07317C-299C-4410-9ACB-651B0E94A88B}" srcOrd="0" destOrd="0" presId="urn:microsoft.com/office/officeart/2005/8/layout/vList2"/>
    <dgm:cxn modelId="{A4272F73-6D31-4310-A651-D8253EC8F9A2}" type="presOf" srcId="{EE98EC01-DA8C-430C-B74A-32F787337F58}" destId="{C9663376-4F33-4754-A76B-4B2A960ACFBC}" srcOrd="0" destOrd="0" presId="urn:microsoft.com/office/officeart/2005/8/layout/vList2"/>
    <dgm:cxn modelId="{8D4BB062-6213-4003-8A06-4B51B292D355}" srcId="{E8662F0D-9E05-4DC1-B683-AC8464222FF4}" destId="{A90226D2-DA7B-4CA8-B493-0FBEF767D04C}" srcOrd="0" destOrd="0" parTransId="{03C961F7-2532-4CED-ACAA-43741871FDCC}" sibTransId="{85CA9799-36EE-4C67-910A-DC008ABA5A7B}"/>
    <dgm:cxn modelId="{3BFEA803-1EBA-467F-9A3E-C35A8B90C726}" type="presOf" srcId="{48652306-D324-43CD-8DBE-529127B3570C}" destId="{B7556902-E742-4B24-9E04-E672FD067BA3}" srcOrd="0" destOrd="0" presId="urn:microsoft.com/office/officeart/2005/8/layout/vList2"/>
    <dgm:cxn modelId="{A6070808-82A6-498F-AFC9-D869D67F2EBE}" srcId="{E8662F0D-9E05-4DC1-B683-AC8464222FF4}" destId="{2B2D415C-1620-4393-AF6E-25FD5A57AC09}" srcOrd="3" destOrd="0" parTransId="{AF3F5B98-DABB-4511-BDD1-4825BCEDA7E7}" sibTransId="{35D3D122-7EDC-42C2-B97E-403B4E1FFBEE}"/>
    <dgm:cxn modelId="{2008579F-2162-4328-85DE-D70DE865F699}" srcId="{2B2D415C-1620-4393-AF6E-25FD5A57AC09}" destId="{68AF0051-B0DD-488A-A59E-47F4D6DBF326}" srcOrd="0" destOrd="0" parTransId="{76015B6D-4D81-481C-9B46-3C80B3F162F8}" sibTransId="{8B61D36B-C26A-4E99-9569-898CBDC0D3E8}"/>
    <dgm:cxn modelId="{CE6053AB-EC2B-47FC-888E-3778D97C0185}" type="presOf" srcId="{46EB42DA-6165-4FAD-9E70-454E1A599D0E}" destId="{AB2E2E48-D6BB-4B35-B4B2-E975675A3EAE}" srcOrd="0" destOrd="1" presId="urn:microsoft.com/office/officeart/2005/8/layout/vList2"/>
    <dgm:cxn modelId="{9E812B2B-D499-4C26-9257-C4B0D564330D}" type="presOf" srcId="{51C65333-9876-4092-A161-2CE092A5AFA9}" destId="{6B25FAB6-D66E-4683-90D6-5D53CE338BC9}" srcOrd="0" destOrd="0" presId="urn:microsoft.com/office/officeart/2005/8/layout/vList2"/>
    <dgm:cxn modelId="{043651F9-9687-43CF-9826-C22393E6E38C}" type="presOf" srcId="{E8662F0D-9E05-4DC1-B683-AC8464222FF4}" destId="{BD3CF0D9-C4BF-43B1-B933-946F71DAE0A2}" srcOrd="0" destOrd="0" presId="urn:microsoft.com/office/officeart/2005/8/layout/vList2"/>
    <dgm:cxn modelId="{1FBF54E2-F935-44B9-8104-EC9E003603A8}" srcId="{E8662F0D-9E05-4DC1-B683-AC8464222FF4}" destId="{57BF3BDD-5D59-4310-8CA7-6B36FB2BAFB9}" srcOrd="4" destOrd="0" parTransId="{CC605100-A19A-4DF1-9D4F-D2C40D1DAD23}" sibTransId="{07BBE338-D597-4D43-8D2B-BE3C17F3DB65}"/>
    <dgm:cxn modelId="{D6AB2495-EE60-45E4-8AE2-BA62B3DBD5B1}" type="presOf" srcId="{CB1A757E-4879-4AA0-A66F-132178276EA5}" destId="{FB57703F-1E4B-4EF5-9799-30516E1D998B}" srcOrd="0" destOrd="0" presId="urn:microsoft.com/office/officeart/2005/8/layout/vList2"/>
    <dgm:cxn modelId="{3087C9C4-9153-486C-A579-5E545D998894}" srcId="{E8662F0D-9E05-4DC1-B683-AC8464222FF4}" destId="{51C65333-9876-4092-A161-2CE092A5AFA9}" srcOrd="1" destOrd="0" parTransId="{EFF47BE3-7B38-4FD0-909F-1802DD07445A}" sibTransId="{241BB543-5078-4F65-9700-7FD6B46B481F}"/>
    <dgm:cxn modelId="{09C73ECD-C523-4C5D-A63A-0E0D3EA7970F}" type="presOf" srcId="{2B2D415C-1620-4393-AF6E-25FD5A57AC09}" destId="{E89BBB83-8506-4932-B944-FE076E3914D0}" srcOrd="0" destOrd="0" presId="urn:microsoft.com/office/officeart/2005/8/layout/vList2"/>
    <dgm:cxn modelId="{53901069-3278-4252-850E-3B1777BA609E}" srcId="{51C65333-9876-4092-A161-2CE092A5AFA9}" destId="{46EB42DA-6165-4FAD-9E70-454E1A599D0E}" srcOrd="1" destOrd="0" parTransId="{CA3E9EC7-F091-4E91-85D7-196E3AEA6838}" sibTransId="{44842FB0-2462-426A-B760-F2E273FBB889}"/>
    <dgm:cxn modelId="{2D56F06A-A057-4B00-995E-5EAE2C475B91}" srcId="{57BF3BDD-5D59-4310-8CA7-6B36FB2BAFB9}" destId="{CB1A757E-4879-4AA0-A66F-132178276EA5}" srcOrd="0" destOrd="0" parTransId="{CE70003B-62AB-4F39-A815-949BD50F9986}" sibTransId="{D98FB4A3-9D3C-47E9-9CA5-8927658DA1B2}"/>
    <dgm:cxn modelId="{68E7C347-5AB9-4BBF-A67D-478B54480528}" type="presOf" srcId="{57BF3BDD-5D59-4310-8CA7-6B36FB2BAFB9}" destId="{9619D623-1AF4-440F-8F10-968E0F2B8317}" srcOrd="0" destOrd="0" presId="urn:microsoft.com/office/officeart/2005/8/layout/vList2"/>
    <dgm:cxn modelId="{DE9A222A-E669-44B8-B20A-ECED388A3959}" srcId="{51C65333-9876-4092-A161-2CE092A5AFA9}" destId="{ED075676-FE05-4602-A8C6-98B0F55B4705}" srcOrd="0" destOrd="0" parTransId="{7534DFF6-A3BB-461B-82E7-5394949C92EB}" sibTransId="{440B44F1-BE95-4B0D-8A3A-68E0EE6A37E2}"/>
    <dgm:cxn modelId="{8A586CCC-E589-4E4C-A879-3011E0F9D498}" srcId="{A90226D2-DA7B-4CA8-B493-0FBEF767D04C}" destId="{EE98EC01-DA8C-430C-B74A-32F787337F58}" srcOrd="0" destOrd="0" parTransId="{AF3DB20B-AB23-4B41-8CD8-4C8BEDE3C163}" sibTransId="{3B58825C-6A57-41AC-B4CC-AE9CD8958EFD}"/>
    <dgm:cxn modelId="{D645752B-4A03-4234-9F4B-86DE59EAE1B6}" srcId="{FAEDC8FE-9061-45E8-8130-274456C66490}" destId="{48652306-D324-43CD-8DBE-529127B3570C}" srcOrd="0" destOrd="0" parTransId="{3EE062CF-D357-4645-A9D9-1719BBCDF1F7}" sibTransId="{21C2C981-5D46-4819-8D93-B046160F3301}"/>
    <dgm:cxn modelId="{4FC1153C-D0A4-4613-A323-BB32EECE9319}" type="presOf" srcId="{ED075676-FE05-4602-A8C6-98B0F55B4705}" destId="{AB2E2E48-D6BB-4B35-B4B2-E975675A3EAE}" srcOrd="0" destOrd="0" presId="urn:microsoft.com/office/officeart/2005/8/layout/vList2"/>
    <dgm:cxn modelId="{71E45964-9613-4C87-9894-809911BE8489}" type="presOf" srcId="{FAEDC8FE-9061-45E8-8130-274456C66490}" destId="{3958A01A-6614-4FE0-85C3-C6E3117BDE3B}" srcOrd="0" destOrd="0" presId="urn:microsoft.com/office/officeart/2005/8/layout/vList2"/>
    <dgm:cxn modelId="{0A64CA9E-D438-4E7A-8C0D-9391AB68A7B0}" srcId="{E8662F0D-9E05-4DC1-B683-AC8464222FF4}" destId="{FAEDC8FE-9061-45E8-8130-274456C66490}" srcOrd="2" destOrd="0" parTransId="{A8522F00-4497-4E9B-A86A-9BA54CBE3020}" sibTransId="{069BDAE1-BF3C-48CE-B765-03A71E817235}"/>
    <dgm:cxn modelId="{FA4BCCF8-D07A-49D8-8699-328A9BB2EAFD}" type="presOf" srcId="{68AF0051-B0DD-488A-A59E-47F4D6DBF326}" destId="{FBA96626-7DAD-4E3A-B03C-4DAA412D7B29}" srcOrd="0" destOrd="0" presId="urn:microsoft.com/office/officeart/2005/8/layout/vList2"/>
    <dgm:cxn modelId="{EBF62CC0-E375-4EC0-AC18-6654E1BEAD16}" type="presParOf" srcId="{BD3CF0D9-C4BF-43B1-B933-946F71DAE0A2}" destId="{7C07317C-299C-4410-9ACB-651B0E94A88B}" srcOrd="0" destOrd="0" presId="urn:microsoft.com/office/officeart/2005/8/layout/vList2"/>
    <dgm:cxn modelId="{EF555F6C-7610-4399-9D11-0E8BD946493C}" type="presParOf" srcId="{BD3CF0D9-C4BF-43B1-B933-946F71DAE0A2}" destId="{C9663376-4F33-4754-A76B-4B2A960ACFBC}" srcOrd="1" destOrd="0" presId="urn:microsoft.com/office/officeart/2005/8/layout/vList2"/>
    <dgm:cxn modelId="{ADB7541E-7A37-4AD3-85EB-091830971B7A}" type="presParOf" srcId="{BD3CF0D9-C4BF-43B1-B933-946F71DAE0A2}" destId="{6B25FAB6-D66E-4683-90D6-5D53CE338BC9}" srcOrd="2" destOrd="0" presId="urn:microsoft.com/office/officeart/2005/8/layout/vList2"/>
    <dgm:cxn modelId="{2F2A8280-BAD6-4074-89DB-20CBCD9B68D7}" type="presParOf" srcId="{BD3CF0D9-C4BF-43B1-B933-946F71DAE0A2}" destId="{AB2E2E48-D6BB-4B35-B4B2-E975675A3EAE}" srcOrd="3" destOrd="0" presId="urn:microsoft.com/office/officeart/2005/8/layout/vList2"/>
    <dgm:cxn modelId="{84AB3B99-A29C-4907-BDA1-0C6247A1A893}" type="presParOf" srcId="{BD3CF0D9-C4BF-43B1-B933-946F71DAE0A2}" destId="{3958A01A-6614-4FE0-85C3-C6E3117BDE3B}" srcOrd="4" destOrd="0" presId="urn:microsoft.com/office/officeart/2005/8/layout/vList2"/>
    <dgm:cxn modelId="{63C043F4-63A7-4163-9591-A1E8CCDA71E5}" type="presParOf" srcId="{BD3CF0D9-C4BF-43B1-B933-946F71DAE0A2}" destId="{B7556902-E742-4B24-9E04-E672FD067BA3}" srcOrd="5" destOrd="0" presId="urn:microsoft.com/office/officeart/2005/8/layout/vList2"/>
    <dgm:cxn modelId="{D7F1DBA0-53A6-476C-ABE9-229EA58141AC}" type="presParOf" srcId="{BD3CF0D9-C4BF-43B1-B933-946F71DAE0A2}" destId="{E89BBB83-8506-4932-B944-FE076E3914D0}" srcOrd="6" destOrd="0" presId="urn:microsoft.com/office/officeart/2005/8/layout/vList2"/>
    <dgm:cxn modelId="{A036D872-6297-457C-85A2-57BAA6062F07}" type="presParOf" srcId="{BD3CF0D9-C4BF-43B1-B933-946F71DAE0A2}" destId="{FBA96626-7DAD-4E3A-B03C-4DAA412D7B29}" srcOrd="7" destOrd="0" presId="urn:microsoft.com/office/officeart/2005/8/layout/vList2"/>
    <dgm:cxn modelId="{224DBF77-DCDD-4020-BEF7-B6998DEE7C7D}" type="presParOf" srcId="{BD3CF0D9-C4BF-43B1-B933-946F71DAE0A2}" destId="{9619D623-1AF4-440F-8F10-968E0F2B8317}" srcOrd="8" destOrd="0" presId="urn:microsoft.com/office/officeart/2005/8/layout/vList2"/>
    <dgm:cxn modelId="{735E41A7-3938-40C9-A9FD-4409452F596A}" type="presParOf" srcId="{BD3CF0D9-C4BF-43B1-B933-946F71DAE0A2}" destId="{FB57703F-1E4B-4EF5-9799-30516E1D998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ADAA4C-C303-41C5-B82B-C7385AFED6AB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32A5F61-311C-4B44-99B5-BA086E537835}">
      <dgm:prSet phldrT="[文本]"/>
      <dgm:spPr/>
      <dgm:t>
        <a:bodyPr/>
        <a:lstStyle/>
        <a:p>
          <a:r>
            <a:rPr lang="zh-CN" altLang="en-US" dirty="0" smtClean="0"/>
            <a:t>专业技能</a:t>
          </a:r>
          <a:endParaRPr lang="zh-CN" altLang="en-US" dirty="0"/>
        </a:p>
      </dgm:t>
    </dgm:pt>
    <dgm:pt modelId="{8D4254B1-6DF2-4287-9E09-11641CB72DCD}" type="parTrans" cxnId="{CB86FE7A-6DA3-4CFD-8CD4-F1E793139F32}">
      <dgm:prSet/>
      <dgm:spPr/>
      <dgm:t>
        <a:bodyPr/>
        <a:lstStyle/>
        <a:p>
          <a:endParaRPr lang="zh-CN" altLang="en-US"/>
        </a:p>
      </dgm:t>
    </dgm:pt>
    <dgm:pt modelId="{64F6CAB7-2670-4F8D-A914-EC1242628B87}" type="sibTrans" cxnId="{CB86FE7A-6DA3-4CFD-8CD4-F1E793139F32}">
      <dgm:prSet/>
      <dgm:spPr/>
      <dgm:t>
        <a:bodyPr/>
        <a:lstStyle/>
        <a:p>
          <a:endParaRPr lang="zh-CN" altLang="en-US"/>
        </a:p>
      </dgm:t>
    </dgm:pt>
    <dgm:pt modelId="{F293D697-462B-4674-BCC9-107F9F423B26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EF8B47"/>
              </a:solidFill>
            </a:rPr>
            <a:t>在工作中不断积累模块知识和工作经验。</a:t>
          </a:r>
          <a:endParaRPr lang="zh-CN" altLang="en-US" sz="1600" dirty="0">
            <a:solidFill>
              <a:srgbClr val="EF8B47"/>
            </a:solidFill>
          </a:endParaRPr>
        </a:p>
      </dgm:t>
    </dgm:pt>
    <dgm:pt modelId="{E1C4CA3E-FE15-4DDE-B5AF-196F219B690C}" type="parTrans" cxnId="{3EEC543F-274A-4D7B-832A-63D0EEAE56E3}">
      <dgm:prSet/>
      <dgm:spPr/>
      <dgm:t>
        <a:bodyPr/>
        <a:lstStyle/>
        <a:p>
          <a:endParaRPr lang="zh-CN" altLang="en-US"/>
        </a:p>
      </dgm:t>
    </dgm:pt>
    <dgm:pt modelId="{34F79E8D-135D-4A8A-A618-5868E9407B72}" type="sibTrans" cxnId="{3EEC543F-274A-4D7B-832A-63D0EEAE56E3}">
      <dgm:prSet/>
      <dgm:spPr/>
      <dgm:t>
        <a:bodyPr/>
        <a:lstStyle/>
        <a:p>
          <a:endParaRPr lang="zh-CN" altLang="en-US"/>
        </a:p>
      </dgm:t>
    </dgm:pt>
    <dgm:pt modelId="{11DA1D2C-08C6-485B-BFC3-49354492BDB8}">
      <dgm:prSet phldrT="[文本]"/>
      <dgm:spPr/>
      <dgm:t>
        <a:bodyPr/>
        <a:lstStyle/>
        <a:p>
          <a:r>
            <a:rPr lang="zh-CN" altLang="en-US" dirty="0" smtClean="0"/>
            <a:t>工作态度</a:t>
          </a:r>
          <a:endParaRPr lang="zh-CN" altLang="en-US" dirty="0"/>
        </a:p>
      </dgm:t>
    </dgm:pt>
    <dgm:pt modelId="{D8BFED0F-6247-4CA0-B866-7561A25DDB6B}" type="parTrans" cxnId="{D9F61794-B518-49EA-AB05-08FBDB57E290}">
      <dgm:prSet/>
      <dgm:spPr/>
      <dgm:t>
        <a:bodyPr/>
        <a:lstStyle/>
        <a:p>
          <a:endParaRPr lang="zh-CN" altLang="en-US"/>
        </a:p>
      </dgm:t>
    </dgm:pt>
    <dgm:pt modelId="{42BB347F-A3F8-4D4E-870B-D8F16FE5B466}" type="sibTrans" cxnId="{D9F61794-B518-49EA-AB05-08FBDB57E290}">
      <dgm:prSet/>
      <dgm:spPr/>
      <dgm:t>
        <a:bodyPr/>
        <a:lstStyle/>
        <a:p>
          <a:endParaRPr lang="zh-CN" altLang="en-US"/>
        </a:p>
      </dgm:t>
    </dgm:pt>
    <dgm:pt modelId="{498671B1-3D53-4BF7-9F3B-3B95FDAA8B9A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bg2">
                  <a:lumMod val="50000"/>
                </a:schemeClr>
              </a:solidFill>
            </a:rPr>
            <a:t>认真负责，代码的合入以及本地验证都是工作态度的体现</a:t>
          </a:r>
          <a:r>
            <a:rPr lang="zh-CN" altLang="en-US" sz="1600" dirty="0" smtClean="0"/>
            <a:t>。</a:t>
          </a:r>
          <a:endParaRPr lang="zh-CN" altLang="en-US" sz="1600" dirty="0"/>
        </a:p>
      </dgm:t>
    </dgm:pt>
    <dgm:pt modelId="{3F681212-2A0C-4BC8-96A9-0FA86AEE0BBE}" type="parTrans" cxnId="{C5422249-4AD0-41BF-98EF-DBD1058CCAA4}">
      <dgm:prSet/>
      <dgm:spPr/>
      <dgm:t>
        <a:bodyPr/>
        <a:lstStyle/>
        <a:p>
          <a:endParaRPr lang="zh-CN" altLang="en-US"/>
        </a:p>
      </dgm:t>
    </dgm:pt>
    <dgm:pt modelId="{9651A8F5-C58A-40B9-A48F-C8C83827B4D9}" type="sibTrans" cxnId="{C5422249-4AD0-41BF-98EF-DBD1058CCAA4}">
      <dgm:prSet/>
      <dgm:spPr/>
      <dgm:t>
        <a:bodyPr/>
        <a:lstStyle/>
        <a:p>
          <a:endParaRPr lang="zh-CN" altLang="en-US"/>
        </a:p>
      </dgm:t>
    </dgm:pt>
    <dgm:pt modelId="{9C3E3F42-86E5-4350-810F-E4DEA47ED484}">
      <dgm:prSet phldrT="[文本]"/>
      <dgm:spPr/>
      <dgm:t>
        <a:bodyPr/>
        <a:lstStyle/>
        <a:p>
          <a:r>
            <a:rPr lang="zh-CN" altLang="en-US" dirty="0" smtClean="0"/>
            <a:t>沟通学习</a:t>
          </a:r>
          <a:endParaRPr lang="zh-CN" altLang="en-US" dirty="0"/>
        </a:p>
      </dgm:t>
    </dgm:pt>
    <dgm:pt modelId="{D5C30CA7-51D8-4127-A055-B5FB37925500}" type="parTrans" cxnId="{834365CD-5708-49B0-8F51-5FEBBEF3EDA8}">
      <dgm:prSet/>
      <dgm:spPr/>
      <dgm:t>
        <a:bodyPr/>
        <a:lstStyle/>
        <a:p>
          <a:endParaRPr lang="zh-CN" altLang="en-US"/>
        </a:p>
      </dgm:t>
    </dgm:pt>
    <dgm:pt modelId="{B7357055-ADA9-42FE-8A11-97BFE30D851C}" type="sibTrans" cxnId="{834365CD-5708-49B0-8F51-5FEBBEF3EDA8}">
      <dgm:prSet/>
      <dgm:spPr/>
      <dgm:t>
        <a:bodyPr/>
        <a:lstStyle/>
        <a:p>
          <a:endParaRPr lang="zh-CN" altLang="en-US"/>
        </a:p>
      </dgm:t>
    </dgm:pt>
    <dgm:pt modelId="{0F93FA94-4622-4562-9D71-C8F2BBBAB088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chemeClr val="accent4">
                  <a:lumMod val="75000"/>
                </a:schemeClr>
              </a:solidFill>
            </a:rPr>
            <a:t>换位思考，多方面了解问题所在，以解决问题为最终目的。</a:t>
          </a:r>
          <a:endParaRPr lang="zh-CN" altLang="en-US" sz="1600" dirty="0">
            <a:solidFill>
              <a:schemeClr val="accent4">
                <a:lumMod val="75000"/>
              </a:schemeClr>
            </a:solidFill>
          </a:endParaRPr>
        </a:p>
      </dgm:t>
    </dgm:pt>
    <dgm:pt modelId="{4F99E018-D0AF-4190-BA33-2B63295B8E24}" type="parTrans" cxnId="{74825FE6-F467-44F2-ABCA-69FCB4B1A0AF}">
      <dgm:prSet/>
      <dgm:spPr/>
      <dgm:t>
        <a:bodyPr/>
        <a:lstStyle/>
        <a:p>
          <a:endParaRPr lang="zh-CN" altLang="en-US"/>
        </a:p>
      </dgm:t>
    </dgm:pt>
    <dgm:pt modelId="{09175047-CF9B-42FB-A1DA-103C68C08E72}" type="sibTrans" cxnId="{74825FE6-F467-44F2-ABCA-69FCB4B1A0AF}">
      <dgm:prSet/>
      <dgm:spPr/>
      <dgm:t>
        <a:bodyPr/>
        <a:lstStyle/>
        <a:p>
          <a:endParaRPr lang="zh-CN" altLang="en-US"/>
        </a:p>
      </dgm:t>
    </dgm:pt>
    <dgm:pt modelId="{0878F48C-22BF-4B85-BCC0-6E2FA604986F}">
      <dgm:prSet phldrT="[文本]"/>
      <dgm:spPr/>
      <dgm:t>
        <a:bodyPr/>
        <a:lstStyle/>
        <a:p>
          <a:r>
            <a:rPr lang="zh-CN" altLang="en-US" dirty="0" smtClean="0"/>
            <a:t>总结反思</a:t>
          </a:r>
          <a:endParaRPr lang="zh-CN" altLang="en-US" dirty="0"/>
        </a:p>
      </dgm:t>
    </dgm:pt>
    <dgm:pt modelId="{90EFD3FF-F2DD-4A04-B860-86B146BE7AC1}" type="parTrans" cxnId="{6E0D8032-3B6A-48CE-B33A-57F5DE6D11EB}">
      <dgm:prSet/>
      <dgm:spPr/>
      <dgm:t>
        <a:bodyPr/>
        <a:lstStyle/>
        <a:p>
          <a:endParaRPr lang="zh-CN" altLang="en-US"/>
        </a:p>
      </dgm:t>
    </dgm:pt>
    <dgm:pt modelId="{C2EC2B35-C3E6-41AD-8192-4F3875E9B203}" type="sibTrans" cxnId="{6E0D8032-3B6A-48CE-B33A-57F5DE6D11EB}">
      <dgm:prSet/>
      <dgm:spPr/>
      <dgm:t>
        <a:bodyPr/>
        <a:lstStyle/>
        <a:p>
          <a:endParaRPr lang="zh-CN" altLang="en-US"/>
        </a:p>
      </dgm:t>
    </dgm:pt>
    <dgm:pt modelId="{32E76905-5E11-4411-9316-637675DD092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>
                  <a:lumMod val="75000"/>
                </a:schemeClr>
              </a:solidFill>
            </a:rPr>
            <a:t>“复盘”，从即将结束的任务中，总结成功经验，吸取失败教训。</a:t>
          </a:r>
          <a:endParaRPr lang="zh-CN" alt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2B39F68-BC24-4DBA-9DC1-787D496B1831}" type="parTrans" cxnId="{4FDC480E-6781-42C7-BBD0-53F996F9C4D4}">
      <dgm:prSet/>
      <dgm:spPr/>
      <dgm:t>
        <a:bodyPr/>
        <a:lstStyle/>
        <a:p>
          <a:endParaRPr lang="zh-CN" altLang="en-US"/>
        </a:p>
      </dgm:t>
    </dgm:pt>
    <dgm:pt modelId="{12005D13-D24A-4C55-BFEB-7BE8CCC2DF34}" type="sibTrans" cxnId="{4FDC480E-6781-42C7-BBD0-53F996F9C4D4}">
      <dgm:prSet/>
      <dgm:spPr/>
      <dgm:t>
        <a:bodyPr/>
        <a:lstStyle/>
        <a:p>
          <a:endParaRPr lang="zh-CN" altLang="en-US"/>
        </a:p>
      </dgm:t>
    </dgm:pt>
    <dgm:pt modelId="{3590F5EC-15E6-4EAA-BB48-7FD2915D0BE0}" type="pres">
      <dgm:prSet presAssocID="{5AADAA4C-C303-41C5-B82B-C7385AFED6A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1F84BFD-91E1-4807-B2B1-CED8725E42EA}" type="pres">
      <dgm:prSet presAssocID="{5AADAA4C-C303-41C5-B82B-C7385AFED6AB}" presName="children" presStyleCnt="0"/>
      <dgm:spPr/>
    </dgm:pt>
    <dgm:pt modelId="{C7A13018-58A0-4D6F-892E-FDBCEF8B94F1}" type="pres">
      <dgm:prSet presAssocID="{5AADAA4C-C303-41C5-B82B-C7385AFED6AB}" presName="child1group" presStyleCnt="0"/>
      <dgm:spPr/>
    </dgm:pt>
    <dgm:pt modelId="{E6C796FB-0A66-4CCD-AEB4-749132DFB159}" type="pres">
      <dgm:prSet presAssocID="{5AADAA4C-C303-41C5-B82B-C7385AFED6AB}" presName="child1" presStyleLbl="bgAcc1" presStyleIdx="0" presStyleCnt="4" custScaleX="163853" custScaleY="88892" custLinFactNeighborX="-11049" custLinFactNeighborY="27292"/>
      <dgm:spPr/>
      <dgm:t>
        <a:bodyPr/>
        <a:lstStyle/>
        <a:p>
          <a:endParaRPr lang="zh-CN" altLang="en-US"/>
        </a:p>
      </dgm:t>
    </dgm:pt>
    <dgm:pt modelId="{46E79AC3-17BA-4569-AB74-D3EFE3BE7736}" type="pres">
      <dgm:prSet presAssocID="{5AADAA4C-C303-41C5-B82B-C7385AFED6A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4D1EE9-DA42-44F1-8500-5FE2F8DADFE5}" type="pres">
      <dgm:prSet presAssocID="{5AADAA4C-C303-41C5-B82B-C7385AFED6AB}" presName="child2group" presStyleCnt="0"/>
      <dgm:spPr/>
    </dgm:pt>
    <dgm:pt modelId="{CBB9EB08-6498-4F39-815C-16D2AED8797D}" type="pres">
      <dgm:prSet presAssocID="{5AADAA4C-C303-41C5-B82B-C7385AFED6AB}" presName="child2" presStyleLbl="bgAcc1" presStyleIdx="1" presStyleCnt="4" custScaleX="202471" custScaleY="94010" custLinFactNeighborX="36462" custLinFactNeighborY="30702"/>
      <dgm:spPr/>
    </dgm:pt>
    <dgm:pt modelId="{0BE6AD41-133E-4EF9-9111-06604CAF8381}" type="pres">
      <dgm:prSet presAssocID="{5AADAA4C-C303-41C5-B82B-C7385AFED6AB}" presName="child2Text" presStyleLbl="bgAcc1" presStyleIdx="1" presStyleCnt="4">
        <dgm:presLayoutVars>
          <dgm:bulletEnabled val="1"/>
        </dgm:presLayoutVars>
      </dgm:prSet>
      <dgm:spPr/>
    </dgm:pt>
    <dgm:pt modelId="{6509142D-6DFC-4592-9CA3-D5FA5DAF9E0F}" type="pres">
      <dgm:prSet presAssocID="{5AADAA4C-C303-41C5-B82B-C7385AFED6AB}" presName="child3group" presStyleCnt="0"/>
      <dgm:spPr/>
    </dgm:pt>
    <dgm:pt modelId="{02251C9A-E05D-4B7E-8231-C6DFF3578020}" type="pres">
      <dgm:prSet presAssocID="{5AADAA4C-C303-41C5-B82B-C7385AFED6AB}" presName="child3" presStyleLbl="bgAcc1" presStyleIdx="2" presStyleCnt="4" custScaleX="183118" custScaleY="82471" custLinFactNeighborX="42687" custLinFactNeighborY="-10832"/>
      <dgm:spPr/>
      <dgm:t>
        <a:bodyPr/>
        <a:lstStyle/>
        <a:p>
          <a:endParaRPr lang="zh-CN" altLang="en-US"/>
        </a:p>
      </dgm:t>
    </dgm:pt>
    <dgm:pt modelId="{462DA6F7-BF23-4B32-9494-8E99AAECF202}" type="pres">
      <dgm:prSet presAssocID="{5AADAA4C-C303-41C5-B82B-C7385AFED6A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38E004-AF3D-409F-8855-283CBEADF7B4}" type="pres">
      <dgm:prSet presAssocID="{5AADAA4C-C303-41C5-B82B-C7385AFED6AB}" presName="child4group" presStyleCnt="0"/>
      <dgm:spPr/>
    </dgm:pt>
    <dgm:pt modelId="{1AED217A-DF3A-4264-9EEA-A870A0E4FAC3}" type="pres">
      <dgm:prSet presAssocID="{5AADAA4C-C303-41C5-B82B-C7385AFED6AB}" presName="child4" presStyleLbl="bgAcc1" presStyleIdx="3" presStyleCnt="4" custScaleX="162575" custScaleY="81959" custLinFactNeighborX="-12154" custLinFactNeighborY="-10234"/>
      <dgm:spPr/>
      <dgm:t>
        <a:bodyPr/>
        <a:lstStyle/>
        <a:p>
          <a:endParaRPr lang="zh-CN" altLang="en-US"/>
        </a:p>
      </dgm:t>
    </dgm:pt>
    <dgm:pt modelId="{E9107757-5076-4D09-9251-9D751FF8B3DE}" type="pres">
      <dgm:prSet presAssocID="{5AADAA4C-C303-41C5-B82B-C7385AFED6A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204BC0-BFA0-42F6-B0DE-0E44A513DF41}" type="pres">
      <dgm:prSet presAssocID="{5AADAA4C-C303-41C5-B82B-C7385AFED6AB}" presName="childPlaceholder" presStyleCnt="0"/>
      <dgm:spPr/>
    </dgm:pt>
    <dgm:pt modelId="{0DF569D0-16DB-4275-A64A-8CF718436FF1}" type="pres">
      <dgm:prSet presAssocID="{5AADAA4C-C303-41C5-B82B-C7385AFED6AB}" presName="circle" presStyleCnt="0"/>
      <dgm:spPr/>
    </dgm:pt>
    <dgm:pt modelId="{A72D9B97-01C7-4E8B-8359-FC603892AE06}" type="pres">
      <dgm:prSet presAssocID="{5AADAA4C-C303-41C5-B82B-C7385AFED6A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B5A2B42-120B-4CC8-A71C-346825356B4B}" type="pres">
      <dgm:prSet presAssocID="{5AADAA4C-C303-41C5-B82B-C7385AFED6A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03BC61C-B79C-4A8D-A3FD-C1F4A00F076A}" type="pres">
      <dgm:prSet presAssocID="{5AADAA4C-C303-41C5-B82B-C7385AFED6A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BF6C1FF-B777-4495-AAB6-E1000B2CE54C}" type="pres">
      <dgm:prSet presAssocID="{5AADAA4C-C303-41C5-B82B-C7385AFED6A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D67DD-BC32-4AD1-97EC-E2AA757B839D}" type="pres">
      <dgm:prSet presAssocID="{5AADAA4C-C303-41C5-B82B-C7385AFED6AB}" presName="quadrantPlaceholder" presStyleCnt="0"/>
      <dgm:spPr/>
    </dgm:pt>
    <dgm:pt modelId="{BFD09E36-7D4C-4D9C-B95E-F8C8BB82A45F}" type="pres">
      <dgm:prSet presAssocID="{5AADAA4C-C303-41C5-B82B-C7385AFED6AB}" presName="center1" presStyleLbl="fgShp" presStyleIdx="0" presStyleCnt="2"/>
      <dgm:spPr/>
    </dgm:pt>
    <dgm:pt modelId="{F84DE1A9-8931-4ECF-AA04-7BC5ED7FEFE1}" type="pres">
      <dgm:prSet presAssocID="{5AADAA4C-C303-41C5-B82B-C7385AFED6AB}" presName="center2" presStyleLbl="fgShp" presStyleIdx="1" presStyleCnt="2"/>
      <dgm:spPr/>
    </dgm:pt>
  </dgm:ptLst>
  <dgm:cxnLst>
    <dgm:cxn modelId="{4D87B433-4855-429E-9202-C101E8F99802}" type="presOf" srcId="{0F93FA94-4622-4562-9D71-C8F2BBBAB088}" destId="{02251C9A-E05D-4B7E-8231-C6DFF3578020}" srcOrd="0" destOrd="0" presId="urn:microsoft.com/office/officeart/2005/8/layout/cycle4"/>
    <dgm:cxn modelId="{AC611355-3755-415B-9508-F494C65B4A8B}" type="presOf" srcId="{32E76905-5E11-4411-9316-637675DD0929}" destId="{E9107757-5076-4D09-9251-9D751FF8B3DE}" srcOrd="1" destOrd="0" presId="urn:microsoft.com/office/officeart/2005/8/layout/cycle4"/>
    <dgm:cxn modelId="{77361638-D8A9-4CAD-B0E5-008A34AA2176}" type="presOf" srcId="{F293D697-462B-4674-BCC9-107F9F423B26}" destId="{46E79AC3-17BA-4569-AB74-D3EFE3BE7736}" srcOrd="1" destOrd="0" presId="urn:microsoft.com/office/officeart/2005/8/layout/cycle4"/>
    <dgm:cxn modelId="{958C0EEE-4012-4864-BA33-8E032C4A192D}" type="presOf" srcId="{F293D697-462B-4674-BCC9-107F9F423B26}" destId="{E6C796FB-0A66-4CCD-AEB4-749132DFB159}" srcOrd="0" destOrd="0" presId="urn:microsoft.com/office/officeart/2005/8/layout/cycle4"/>
    <dgm:cxn modelId="{B170526F-792F-4D8C-8358-9B685519143D}" type="presOf" srcId="{498671B1-3D53-4BF7-9F3B-3B95FDAA8B9A}" destId="{CBB9EB08-6498-4F39-815C-16D2AED8797D}" srcOrd="0" destOrd="0" presId="urn:microsoft.com/office/officeart/2005/8/layout/cycle4"/>
    <dgm:cxn modelId="{2F201FF1-E74B-4768-ACFE-CA599969B4DF}" type="presOf" srcId="{498671B1-3D53-4BF7-9F3B-3B95FDAA8B9A}" destId="{0BE6AD41-133E-4EF9-9111-06604CAF8381}" srcOrd="1" destOrd="0" presId="urn:microsoft.com/office/officeart/2005/8/layout/cycle4"/>
    <dgm:cxn modelId="{74825FE6-F467-44F2-ABCA-69FCB4B1A0AF}" srcId="{9C3E3F42-86E5-4350-810F-E4DEA47ED484}" destId="{0F93FA94-4622-4562-9D71-C8F2BBBAB088}" srcOrd="0" destOrd="0" parTransId="{4F99E018-D0AF-4190-BA33-2B63295B8E24}" sibTransId="{09175047-CF9B-42FB-A1DA-103C68C08E72}"/>
    <dgm:cxn modelId="{58655033-873F-4C19-A5F5-79B278C54B4B}" type="presOf" srcId="{0F93FA94-4622-4562-9D71-C8F2BBBAB088}" destId="{462DA6F7-BF23-4B32-9494-8E99AAECF202}" srcOrd="1" destOrd="0" presId="urn:microsoft.com/office/officeart/2005/8/layout/cycle4"/>
    <dgm:cxn modelId="{CD05E34D-C1D4-4750-9676-23C7B0D6F9C8}" type="presOf" srcId="{11DA1D2C-08C6-485B-BFC3-49354492BDB8}" destId="{9B5A2B42-120B-4CC8-A71C-346825356B4B}" srcOrd="0" destOrd="0" presId="urn:microsoft.com/office/officeart/2005/8/layout/cycle4"/>
    <dgm:cxn modelId="{C5422249-4AD0-41BF-98EF-DBD1058CCAA4}" srcId="{11DA1D2C-08C6-485B-BFC3-49354492BDB8}" destId="{498671B1-3D53-4BF7-9F3B-3B95FDAA8B9A}" srcOrd="0" destOrd="0" parTransId="{3F681212-2A0C-4BC8-96A9-0FA86AEE0BBE}" sibTransId="{9651A8F5-C58A-40B9-A48F-C8C83827B4D9}"/>
    <dgm:cxn modelId="{53238326-DFB6-499B-8CCE-4EB55FD83B56}" type="presOf" srcId="{32E76905-5E11-4411-9316-637675DD0929}" destId="{1AED217A-DF3A-4264-9EEA-A870A0E4FAC3}" srcOrd="0" destOrd="0" presId="urn:microsoft.com/office/officeart/2005/8/layout/cycle4"/>
    <dgm:cxn modelId="{DAF69C6E-2C5F-457D-BCAF-7FD35D2229CC}" type="presOf" srcId="{5AADAA4C-C303-41C5-B82B-C7385AFED6AB}" destId="{3590F5EC-15E6-4EAA-BB48-7FD2915D0BE0}" srcOrd="0" destOrd="0" presId="urn:microsoft.com/office/officeart/2005/8/layout/cycle4"/>
    <dgm:cxn modelId="{8FEE6C88-171F-4233-A922-1F6AA5B0E7AB}" type="presOf" srcId="{9C3E3F42-86E5-4350-810F-E4DEA47ED484}" destId="{D03BC61C-B79C-4A8D-A3FD-C1F4A00F076A}" srcOrd="0" destOrd="0" presId="urn:microsoft.com/office/officeart/2005/8/layout/cycle4"/>
    <dgm:cxn modelId="{CB86FE7A-6DA3-4CFD-8CD4-F1E793139F32}" srcId="{5AADAA4C-C303-41C5-B82B-C7385AFED6AB}" destId="{632A5F61-311C-4B44-99B5-BA086E537835}" srcOrd="0" destOrd="0" parTransId="{8D4254B1-6DF2-4287-9E09-11641CB72DCD}" sibTransId="{64F6CAB7-2670-4F8D-A914-EC1242628B87}"/>
    <dgm:cxn modelId="{4FDC480E-6781-42C7-BBD0-53F996F9C4D4}" srcId="{0878F48C-22BF-4B85-BCC0-6E2FA604986F}" destId="{32E76905-5E11-4411-9316-637675DD0929}" srcOrd="0" destOrd="0" parTransId="{52B39F68-BC24-4DBA-9DC1-787D496B1831}" sibTransId="{12005D13-D24A-4C55-BFEB-7BE8CCC2DF34}"/>
    <dgm:cxn modelId="{4167EC35-4ABE-4107-9A18-ACB4D15F2AFE}" type="presOf" srcId="{632A5F61-311C-4B44-99B5-BA086E537835}" destId="{A72D9B97-01C7-4E8B-8359-FC603892AE06}" srcOrd="0" destOrd="0" presId="urn:microsoft.com/office/officeart/2005/8/layout/cycle4"/>
    <dgm:cxn modelId="{1F6F29DF-0CCB-4FFD-A2EE-ABA833E93113}" type="presOf" srcId="{0878F48C-22BF-4B85-BCC0-6E2FA604986F}" destId="{1BF6C1FF-B777-4495-AAB6-E1000B2CE54C}" srcOrd="0" destOrd="0" presId="urn:microsoft.com/office/officeart/2005/8/layout/cycle4"/>
    <dgm:cxn modelId="{D9F61794-B518-49EA-AB05-08FBDB57E290}" srcId="{5AADAA4C-C303-41C5-B82B-C7385AFED6AB}" destId="{11DA1D2C-08C6-485B-BFC3-49354492BDB8}" srcOrd="1" destOrd="0" parTransId="{D8BFED0F-6247-4CA0-B866-7561A25DDB6B}" sibTransId="{42BB347F-A3F8-4D4E-870B-D8F16FE5B466}"/>
    <dgm:cxn modelId="{834365CD-5708-49B0-8F51-5FEBBEF3EDA8}" srcId="{5AADAA4C-C303-41C5-B82B-C7385AFED6AB}" destId="{9C3E3F42-86E5-4350-810F-E4DEA47ED484}" srcOrd="2" destOrd="0" parTransId="{D5C30CA7-51D8-4127-A055-B5FB37925500}" sibTransId="{B7357055-ADA9-42FE-8A11-97BFE30D851C}"/>
    <dgm:cxn modelId="{6E0D8032-3B6A-48CE-B33A-57F5DE6D11EB}" srcId="{5AADAA4C-C303-41C5-B82B-C7385AFED6AB}" destId="{0878F48C-22BF-4B85-BCC0-6E2FA604986F}" srcOrd="3" destOrd="0" parTransId="{90EFD3FF-F2DD-4A04-B860-86B146BE7AC1}" sibTransId="{C2EC2B35-C3E6-41AD-8192-4F3875E9B203}"/>
    <dgm:cxn modelId="{3EEC543F-274A-4D7B-832A-63D0EEAE56E3}" srcId="{632A5F61-311C-4B44-99B5-BA086E537835}" destId="{F293D697-462B-4674-BCC9-107F9F423B26}" srcOrd="0" destOrd="0" parTransId="{E1C4CA3E-FE15-4DDE-B5AF-196F219B690C}" sibTransId="{34F79E8D-135D-4A8A-A618-5868E9407B72}"/>
    <dgm:cxn modelId="{490A74F9-53F7-4276-BFD2-7975DE550E4E}" type="presParOf" srcId="{3590F5EC-15E6-4EAA-BB48-7FD2915D0BE0}" destId="{F1F84BFD-91E1-4807-B2B1-CED8725E42EA}" srcOrd="0" destOrd="0" presId="urn:microsoft.com/office/officeart/2005/8/layout/cycle4"/>
    <dgm:cxn modelId="{6735F029-28C1-473E-B072-89C736F6EE68}" type="presParOf" srcId="{F1F84BFD-91E1-4807-B2B1-CED8725E42EA}" destId="{C7A13018-58A0-4D6F-892E-FDBCEF8B94F1}" srcOrd="0" destOrd="0" presId="urn:microsoft.com/office/officeart/2005/8/layout/cycle4"/>
    <dgm:cxn modelId="{8F29A242-FD65-49CB-9BAF-759B093C3E94}" type="presParOf" srcId="{C7A13018-58A0-4D6F-892E-FDBCEF8B94F1}" destId="{E6C796FB-0A66-4CCD-AEB4-749132DFB159}" srcOrd="0" destOrd="0" presId="urn:microsoft.com/office/officeart/2005/8/layout/cycle4"/>
    <dgm:cxn modelId="{8894B047-DC21-45D9-AD7C-DFE816590A93}" type="presParOf" srcId="{C7A13018-58A0-4D6F-892E-FDBCEF8B94F1}" destId="{46E79AC3-17BA-4569-AB74-D3EFE3BE7736}" srcOrd="1" destOrd="0" presId="urn:microsoft.com/office/officeart/2005/8/layout/cycle4"/>
    <dgm:cxn modelId="{104CF4B2-F545-4C87-9ED5-D774F70D5078}" type="presParOf" srcId="{F1F84BFD-91E1-4807-B2B1-CED8725E42EA}" destId="{F84D1EE9-DA42-44F1-8500-5FE2F8DADFE5}" srcOrd="1" destOrd="0" presId="urn:microsoft.com/office/officeart/2005/8/layout/cycle4"/>
    <dgm:cxn modelId="{6D27B51A-4799-4C93-BD4D-9EE240024A19}" type="presParOf" srcId="{F84D1EE9-DA42-44F1-8500-5FE2F8DADFE5}" destId="{CBB9EB08-6498-4F39-815C-16D2AED8797D}" srcOrd="0" destOrd="0" presId="urn:microsoft.com/office/officeart/2005/8/layout/cycle4"/>
    <dgm:cxn modelId="{8043CF88-DB81-4FDA-A613-1E8CF07A05BC}" type="presParOf" srcId="{F84D1EE9-DA42-44F1-8500-5FE2F8DADFE5}" destId="{0BE6AD41-133E-4EF9-9111-06604CAF8381}" srcOrd="1" destOrd="0" presId="urn:microsoft.com/office/officeart/2005/8/layout/cycle4"/>
    <dgm:cxn modelId="{E047D06E-51B7-4A92-9697-398A9CCFD728}" type="presParOf" srcId="{F1F84BFD-91E1-4807-B2B1-CED8725E42EA}" destId="{6509142D-6DFC-4592-9CA3-D5FA5DAF9E0F}" srcOrd="2" destOrd="0" presId="urn:microsoft.com/office/officeart/2005/8/layout/cycle4"/>
    <dgm:cxn modelId="{6203072E-C7A0-4649-8E1C-E596840BF477}" type="presParOf" srcId="{6509142D-6DFC-4592-9CA3-D5FA5DAF9E0F}" destId="{02251C9A-E05D-4B7E-8231-C6DFF3578020}" srcOrd="0" destOrd="0" presId="urn:microsoft.com/office/officeart/2005/8/layout/cycle4"/>
    <dgm:cxn modelId="{2DCE46D4-E2AA-4F15-8465-2DD96E0404C1}" type="presParOf" srcId="{6509142D-6DFC-4592-9CA3-D5FA5DAF9E0F}" destId="{462DA6F7-BF23-4B32-9494-8E99AAECF202}" srcOrd="1" destOrd="0" presId="urn:microsoft.com/office/officeart/2005/8/layout/cycle4"/>
    <dgm:cxn modelId="{EDE7B5F1-4D3C-4029-A3AC-5FFA87F86FAA}" type="presParOf" srcId="{F1F84BFD-91E1-4807-B2B1-CED8725E42EA}" destId="{B438E004-AF3D-409F-8855-283CBEADF7B4}" srcOrd="3" destOrd="0" presId="urn:microsoft.com/office/officeart/2005/8/layout/cycle4"/>
    <dgm:cxn modelId="{518E1CF7-3AAC-4094-8A23-02C26F69715A}" type="presParOf" srcId="{B438E004-AF3D-409F-8855-283CBEADF7B4}" destId="{1AED217A-DF3A-4264-9EEA-A870A0E4FAC3}" srcOrd="0" destOrd="0" presId="urn:microsoft.com/office/officeart/2005/8/layout/cycle4"/>
    <dgm:cxn modelId="{3B0F25B9-49A2-4C58-8F1E-053981BD9C61}" type="presParOf" srcId="{B438E004-AF3D-409F-8855-283CBEADF7B4}" destId="{E9107757-5076-4D09-9251-9D751FF8B3DE}" srcOrd="1" destOrd="0" presId="urn:microsoft.com/office/officeart/2005/8/layout/cycle4"/>
    <dgm:cxn modelId="{8402EFB3-67E2-4C06-A75F-E03193C434F6}" type="presParOf" srcId="{F1F84BFD-91E1-4807-B2B1-CED8725E42EA}" destId="{0E204BC0-BFA0-42F6-B0DE-0E44A513DF41}" srcOrd="4" destOrd="0" presId="urn:microsoft.com/office/officeart/2005/8/layout/cycle4"/>
    <dgm:cxn modelId="{E7853BEB-D23E-464C-BF50-E90CBE19A9A1}" type="presParOf" srcId="{3590F5EC-15E6-4EAA-BB48-7FD2915D0BE0}" destId="{0DF569D0-16DB-4275-A64A-8CF718436FF1}" srcOrd="1" destOrd="0" presId="urn:microsoft.com/office/officeart/2005/8/layout/cycle4"/>
    <dgm:cxn modelId="{06BB798A-BA15-4CB9-9678-625DB72F01BB}" type="presParOf" srcId="{0DF569D0-16DB-4275-A64A-8CF718436FF1}" destId="{A72D9B97-01C7-4E8B-8359-FC603892AE06}" srcOrd="0" destOrd="0" presId="urn:microsoft.com/office/officeart/2005/8/layout/cycle4"/>
    <dgm:cxn modelId="{E48F449A-318C-45D2-A3D1-2264CE9AFF0C}" type="presParOf" srcId="{0DF569D0-16DB-4275-A64A-8CF718436FF1}" destId="{9B5A2B42-120B-4CC8-A71C-346825356B4B}" srcOrd="1" destOrd="0" presId="urn:microsoft.com/office/officeart/2005/8/layout/cycle4"/>
    <dgm:cxn modelId="{8EF0DDF6-4C30-4A37-9211-C1C6A0606097}" type="presParOf" srcId="{0DF569D0-16DB-4275-A64A-8CF718436FF1}" destId="{D03BC61C-B79C-4A8D-A3FD-C1F4A00F076A}" srcOrd="2" destOrd="0" presId="urn:microsoft.com/office/officeart/2005/8/layout/cycle4"/>
    <dgm:cxn modelId="{318466BF-12E0-47A8-8B41-30F4237D116E}" type="presParOf" srcId="{0DF569D0-16DB-4275-A64A-8CF718436FF1}" destId="{1BF6C1FF-B777-4495-AAB6-E1000B2CE54C}" srcOrd="3" destOrd="0" presId="urn:microsoft.com/office/officeart/2005/8/layout/cycle4"/>
    <dgm:cxn modelId="{EC3F0DA1-EED9-410D-A8FE-DDE3A1BA7DB1}" type="presParOf" srcId="{0DF569D0-16DB-4275-A64A-8CF718436FF1}" destId="{0DED67DD-BC32-4AD1-97EC-E2AA757B839D}" srcOrd="4" destOrd="0" presId="urn:microsoft.com/office/officeart/2005/8/layout/cycle4"/>
    <dgm:cxn modelId="{8CFFBC77-6042-4269-B4DB-68394DE62F68}" type="presParOf" srcId="{3590F5EC-15E6-4EAA-BB48-7FD2915D0BE0}" destId="{BFD09E36-7D4C-4D9C-B95E-F8C8BB82A45F}" srcOrd="2" destOrd="0" presId="urn:microsoft.com/office/officeart/2005/8/layout/cycle4"/>
    <dgm:cxn modelId="{F45C8137-B8AB-4B23-AF4F-A5EDF0AB929A}" type="presParOf" srcId="{3590F5EC-15E6-4EAA-BB48-7FD2915D0BE0}" destId="{F84DE1A9-8931-4ECF-AA04-7BC5ED7FEFE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33F325-121B-4E0E-933A-ED00A76601A8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98B2734-2E20-4C0A-A2E9-62139BAEF70A}">
      <dgm:prSet phldrT="[文本]" custT="1"/>
      <dgm:spPr/>
      <dgm:t>
        <a:bodyPr vert="vert"/>
        <a:lstStyle/>
        <a:p>
          <a:r>
            <a:rPr lang="zh-CN" altLang="en-US" sz="2400" dirty="0" smtClean="0">
              <a:solidFill>
                <a:schemeClr val="accent2"/>
              </a:solidFill>
            </a:rPr>
            <a:t>自我认可</a:t>
          </a:r>
          <a:endParaRPr lang="zh-CN" altLang="en-US" sz="2400" dirty="0">
            <a:solidFill>
              <a:schemeClr val="accent2"/>
            </a:solidFill>
          </a:endParaRPr>
        </a:p>
      </dgm:t>
    </dgm:pt>
    <dgm:pt modelId="{BC195D3E-1AF3-417E-846A-653110B8CC22}" type="parTrans" cxnId="{F2AB35D8-A737-4C46-A6EA-7C7B9B76B8E7}">
      <dgm:prSet/>
      <dgm:spPr/>
      <dgm:t>
        <a:bodyPr/>
        <a:lstStyle/>
        <a:p>
          <a:endParaRPr lang="zh-CN" altLang="en-US"/>
        </a:p>
      </dgm:t>
    </dgm:pt>
    <dgm:pt modelId="{C5FFF830-96B6-46BD-8FDB-361CC837DD6A}" type="sibTrans" cxnId="{F2AB35D8-A737-4C46-A6EA-7C7B9B76B8E7}">
      <dgm:prSet/>
      <dgm:spPr/>
      <dgm:t>
        <a:bodyPr/>
        <a:lstStyle/>
        <a:p>
          <a:endParaRPr lang="zh-CN" altLang="en-US"/>
        </a:p>
      </dgm:t>
    </dgm:pt>
    <dgm:pt modelId="{2208D936-BA8A-4BE2-8F9A-114CCEDA9164}">
      <dgm:prSet phldrT="[文本]"/>
      <dgm:spPr/>
      <dgm:t>
        <a:bodyPr/>
        <a:lstStyle/>
        <a:p>
          <a:r>
            <a:rPr lang="zh-CN" altLang="en-US" dirty="0" smtClean="0"/>
            <a:t>不断学习，不畏困难</a:t>
          </a:r>
          <a:endParaRPr lang="zh-CN" altLang="en-US" dirty="0"/>
        </a:p>
      </dgm:t>
    </dgm:pt>
    <dgm:pt modelId="{98652298-1ADB-40BC-83B1-0AC20A62BEB2}" type="parTrans" cxnId="{39C41F4E-0EB0-4C5C-8CC7-016DDDC8D713}">
      <dgm:prSet/>
      <dgm:spPr/>
      <dgm:t>
        <a:bodyPr/>
        <a:lstStyle/>
        <a:p>
          <a:endParaRPr lang="zh-CN" altLang="en-US"/>
        </a:p>
      </dgm:t>
    </dgm:pt>
    <dgm:pt modelId="{91C4A831-E30E-4F4B-9CFE-B7A792DCB5C3}" type="sibTrans" cxnId="{39C41F4E-0EB0-4C5C-8CC7-016DDDC8D713}">
      <dgm:prSet/>
      <dgm:spPr/>
      <dgm:t>
        <a:bodyPr/>
        <a:lstStyle/>
        <a:p>
          <a:endParaRPr lang="zh-CN" altLang="en-US"/>
        </a:p>
      </dgm:t>
    </dgm:pt>
    <dgm:pt modelId="{7DA4775A-E844-434F-B6DD-1CB9AC0AD197}">
      <dgm:prSet phldrT="[文本]"/>
      <dgm:spPr/>
      <dgm:t>
        <a:bodyPr/>
        <a:lstStyle/>
        <a:p>
          <a:r>
            <a:rPr lang="zh-CN" altLang="en-US" dirty="0" smtClean="0"/>
            <a:t>分析问题，逻辑缜密</a:t>
          </a:r>
          <a:endParaRPr lang="zh-CN" altLang="en-US" dirty="0"/>
        </a:p>
      </dgm:t>
    </dgm:pt>
    <dgm:pt modelId="{CA88E7FE-1DC0-4479-A573-968695DE409E}" type="parTrans" cxnId="{35AC2C3F-0995-4B81-AD35-6B5074585F4C}">
      <dgm:prSet/>
      <dgm:spPr/>
      <dgm:t>
        <a:bodyPr/>
        <a:lstStyle/>
        <a:p>
          <a:endParaRPr lang="zh-CN" altLang="en-US"/>
        </a:p>
      </dgm:t>
    </dgm:pt>
    <dgm:pt modelId="{47623689-9BEE-45A8-98BA-2D277F22C7E1}" type="sibTrans" cxnId="{35AC2C3F-0995-4B81-AD35-6B5074585F4C}">
      <dgm:prSet/>
      <dgm:spPr/>
      <dgm:t>
        <a:bodyPr/>
        <a:lstStyle/>
        <a:p>
          <a:endParaRPr lang="zh-CN" altLang="en-US"/>
        </a:p>
      </dgm:t>
    </dgm:pt>
    <dgm:pt modelId="{B2478022-0C75-4604-884A-2430DA15FD9D}">
      <dgm:prSet phldrT="[文本]" custT="1"/>
      <dgm:spPr/>
      <dgm:t>
        <a:bodyPr vert="vert"/>
        <a:lstStyle/>
        <a:p>
          <a:r>
            <a:rPr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</a:rPr>
            <a:t>不足之处</a:t>
          </a:r>
          <a:endParaRPr lang="zh-CN" altLang="en-US" sz="24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95850B79-D4EE-40C2-BD58-502610A96391}" type="parTrans" cxnId="{D92E58C7-AB29-4A6A-AFD7-971D2544896F}">
      <dgm:prSet/>
      <dgm:spPr/>
      <dgm:t>
        <a:bodyPr/>
        <a:lstStyle/>
        <a:p>
          <a:endParaRPr lang="zh-CN" altLang="en-US"/>
        </a:p>
      </dgm:t>
    </dgm:pt>
    <dgm:pt modelId="{58EC6BAF-7CEC-44C9-9964-A26056147544}" type="sibTrans" cxnId="{D92E58C7-AB29-4A6A-AFD7-971D2544896F}">
      <dgm:prSet/>
      <dgm:spPr/>
      <dgm:t>
        <a:bodyPr/>
        <a:lstStyle/>
        <a:p>
          <a:endParaRPr lang="zh-CN" altLang="en-US"/>
        </a:p>
      </dgm:t>
    </dgm:pt>
    <dgm:pt modelId="{6FCB7749-A02F-473F-B53B-3F5B28D5D86C}">
      <dgm:prSet phldrT="[文本]"/>
      <dgm:spPr/>
      <dgm:t>
        <a:bodyPr/>
        <a:lstStyle/>
        <a:p>
          <a:r>
            <a:rPr lang="zh-CN" altLang="en-US" dirty="0" smtClean="0"/>
            <a:t>对重点的把握度不够</a:t>
          </a:r>
          <a:endParaRPr lang="zh-CN" altLang="en-US" dirty="0"/>
        </a:p>
      </dgm:t>
    </dgm:pt>
    <dgm:pt modelId="{47D8C848-63AB-4CE3-A1CB-73B79935CEFD}" type="parTrans" cxnId="{8EB11261-8FD6-470D-AD05-5CD214A4C577}">
      <dgm:prSet/>
      <dgm:spPr/>
      <dgm:t>
        <a:bodyPr/>
        <a:lstStyle/>
        <a:p>
          <a:endParaRPr lang="zh-CN" altLang="en-US"/>
        </a:p>
      </dgm:t>
    </dgm:pt>
    <dgm:pt modelId="{87293E19-79AD-4EA8-A42F-2DE8B1BA20C0}" type="sibTrans" cxnId="{8EB11261-8FD6-470D-AD05-5CD214A4C577}">
      <dgm:prSet/>
      <dgm:spPr/>
      <dgm:t>
        <a:bodyPr/>
        <a:lstStyle/>
        <a:p>
          <a:endParaRPr lang="zh-CN" altLang="en-US"/>
        </a:p>
      </dgm:t>
    </dgm:pt>
    <dgm:pt modelId="{6D1CEA1B-5E72-4017-976F-40BC4A5F17EF}">
      <dgm:prSet phldrT="[文本]" custT="1"/>
      <dgm:spPr/>
      <dgm:t>
        <a:bodyPr vert="vert"/>
        <a:lstStyle/>
        <a:p>
          <a:r>
            <a:rPr lang="zh-CN" altLang="en-US" sz="2400" dirty="0" smtClean="0">
              <a:solidFill>
                <a:schemeClr val="accent4"/>
              </a:solidFill>
            </a:rPr>
            <a:t>改进措施</a:t>
          </a:r>
          <a:endParaRPr lang="zh-CN" altLang="en-US" sz="2400" dirty="0">
            <a:solidFill>
              <a:schemeClr val="accent4"/>
            </a:solidFill>
          </a:endParaRPr>
        </a:p>
      </dgm:t>
    </dgm:pt>
    <dgm:pt modelId="{57C8F9A9-B3F9-41D1-A961-04951EFBE420}" type="parTrans" cxnId="{4A18D1CA-7610-47C3-B792-5BF52FBD7018}">
      <dgm:prSet/>
      <dgm:spPr/>
      <dgm:t>
        <a:bodyPr/>
        <a:lstStyle/>
        <a:p>
          <a:endParaRPr lang="zh-CN" altLang="en-US"/>
        </a:p>
      </dgm:t>
    </dgm:pt>
    <dgm:pt modelId="{D389D03E-AC70-41B8-9467-40E5F135A060}" type="sibTrans" cxnId="{4A18D1CA-7610-47C3-B792-5BF52FBD7018}">
      <dgm:prSet/>
      <dgm:spPr/>
      <dgm:t>
        <a:bodyPr/>
        <a:lstStyle/>
        <a:p>
          <a:endParaRPr lang="zh-CN" altLang="en-US"/>
        </a:p>
      </dgm:t>
    </dgm:pt>
    <dgm:pt modelId="{30EC0891-7024-4960-BA7D-22766D81685A}">
      <dgm:prSet phldrT="[文本]"/>
      <dgm:spPr/>
      <dgm:t>
        <a:bodyPr/>
        <a:lstStyle/>
        <a:p>
          <a:r>
            <a:rPr lang="zh-CN" altLang="en-US" dirty="0" smtClean="0"/>
            <a:t>理清任务优先级，以合理安排任务。</a:t>
          </a:r>
          <a:endParaRPr lang="zh-CN" altLang="en-US" dirty="0"/>
        </a:p>
      </dgm:t>
    </dgm:pt>
    <dgm:pt modelId="{F3691193-481E-4486-85EA-C314B9D77AD7}" type="parTrans" cxnId="{C717A1D9-CBF7-4021-909E-34D3B1360CD9}">
      <dgm:prSet/>
      <dgm:spPr/>
      <dgm:t>
        <a:bodyPr/>
        <a:lstStyle/>
        <a:p>
          <a:endParaRPr lang="zh-CN" altLang="en-US"/>
        </a:p>
      </dgm:t>
    </dgm:pt>
    <dgm:pt modelId="{F8BA4B36-7155-42AC-BEC9-65CECA47AF34}" type="sibTrans" cxnId="{C717A1D9-CBF7-4021-909E-34D3B1360CD9}">
      <dgm:prSet/>
      <dgm:spPr/>
      <dgm:t>
        <a:bodyPr/>
        <a:lstStyle/>
        <a:p>
          <a:endParaRPr lang="zh-CN" altLang="en-US"/>
        </a:p>
      </dgm:t>
    </dgm:pt>
    <dgm:pt modelId="{42515BE2-DFBB-4519-B4B9-134CF7A44CCF}">
      <dgm:prSet phldrT="[文本]"/>
      <dgm:spPr/>
      <dgm:t>
        <a:bodyPr/>
        <a:lstStyle/>
        <a:p>
          <a:r>
            <a:rPr lang="zh-CN" altLang="en-US" dirty="0" smtClean="0"/>
            <a:t>明确发展方向，制定递进的短期任务。</a:t>
          </a:r>
          <a:endParaRPr lang="zh-CN" altLang="en-US" dirty="0"/>
        </a:p>
      </dgm:t>
    </dgm:pt>
    <dgm:pt modelId="{CAC47D28-1A1C-4418-B125-19F913B94246}" type="parTrans" cxnId="{D8D40CD0-D568-4E2F-956C-D1ABA5F32587}">
      <dgm:prSet/>
      <dgm:spPr/>
      <dgm:t>
        <a:bodyPr/>
        <a:lstStyle/>
        <a:p>
          <a:endParaRPr lang="zh-CN" altLang="en-US"/>
        </a:p>
      </dgm:t>
    </dgm:pt>
    <dgm:pt modelId="{7A92264B-DD8C-46BC-B2C5-1438843DB311}" type="sibTrans" cxnId="{D8D40CD0-D568-4E2F-956C-D1ABA5F32587}">
      <dgm:prSet/>
      <dgm:spPr/>
      <dgm:t>
        <a:bodyPr/>
        <a:lstStyle/>
        <a:p>
          <a:endParaRPr lang="zh-CN" altLang="en-US"/>
        </a:p>
      </dgm:t>
    </dgm:pt>
    <dgm:pt modelId="{60EB354D-14D4-42B2-BCED-950F0BAA6D9F}">
      <dgm:prSet phldrT="[文本]"/>
      <dgm:spPr/>
      <dgm:t>
        <a:bodyPr/>
        <a:lstStyle/>
        <a:p>
          <a:r>
            <a:rPr lang="zh-CN" altLang="en-US" dirty="0" smtClean="0"/>
            <a:t>沟通交流，集思广益</a:t>
          </a:r>
          <a:endParaRPr lang="zh-CN" altLang="en-US" dirty="0"/>
        </a:p>
      </dgm:t>
    </dgm:pt>
    <dgm:pt modelId="{92A2E5B5-379C-4228-BABF-68D4545D7995}" type="parTrans" cxnId="{D4B45598-DA02-4A59-96D2-DA8457412110}">
      <dgm:prSet/>
      <dgm:spPr/>
      <dgm:t>
        <a:bodyPr/>
        <a:lstStyle/>
        <a:p>
          <a:endParaRPr lang="zh-CN" altLang="en-US"/>
        </a:p>
      </dgm:t>
    </dgm:pt>
    <dgm:pt modelId="{17045705-E899-46E6-8228-C19FA2984914}" type="sibTrans" cxnId="{D4B45598-DA02-4A59-96D2-DA8457412110}">
      <dgm:prSet/>
      <dgm:spPr/>
      <dgm:t>
        <a:bodyPr/>
        <a:lstStyle/>
        <a:p>
          <a:endParaRPr lang="zh-CN" altLang="en-US"/>
        </a:p>
      </dgm:t>
    </dgm:pt>
    <dgm:pt modelId="{F7D69A5A-3FE7-458E-BC6A-BA61497A45EF}">
      <dgm:prSet phldrT="[文本]"/>
      <dgm:spPr/>
      <dgm:t>
        <a:bodyPr/>
        <a:lstStyle/>
        <a:p>
          <a:r>
            <a:rPr lang="zh-CN" altLang="en-US" dirty="0" smtClean="0"/>
            <a:t>总结思考，去芜存菁</a:t>
          </a:r>
          <a:endParaRPr lang="zh-CN" altLang="en-US" dirty="0"/>
        </a:p>
      </dgm:t>
    </dgm:pt>
    <dgm:pt modelId="{80908D69-F3B9-41CB-80D0-F8406B4A8484}" type="parTrans" cxnId="{0B70189B-7995-4042-83E4-53D0B3EBB05A}">
      <dgm:prSet/>
      <dgm:spPr/>
      <dgm:t>
        <a:bodyPr/>
        <a:lstStyle/>
        <a:p>
          <a:endParaRPr lang="zh-CN" altLang="en-US"/>
        </a:p>
      </dgm:t>
    </dgm:pt>
    <dgm:pt modelId="{6068D305-F9D4-4C22-9714-BCA7872EF639}" type="sibTrans" cxnId="{0B70189B-7995-4042-83E4-53D0B3EBB05A}">
      <dgm:prSet/>
      <dgm:spPr/>
      <dgm:t>
        <a:bodyPr/>
        <a:lstStyle/>
        <a:p>
          <a:endParaRPr lang="zh-CN" altLang="en-US"/>
        </a:p>
      </dgm:t>
    </dgm:pt>
    <dgm:pt modelId="{911496EA-8AFB-4AC4-93B2-8745A3B4CBB8}">
      <dgm:prSet phldrT="[文本]"/>
      <dgm:spPr/>
      <dgm:t>
        <a:bodyPr/>
        <a:lstStyle/>
        <a:p>
          <a:r>
            <a:rPr lang="zh-CN" altLang="en-US" dirty="0" smtClean="0"/>
            <a:t>勤于笔头，注重积累</a:t>
          </a:r>
          <a:endParaRPr lang="zh-CN" altLang="en-US" dirty="0"/>
        </a:p>
      </dgm:t>
    </dgm:pt>
    <dgm:pt modelId="{C5D8F305-7901-45C7-BC5F-763A07468401}" type="parTrans" cxnId="{7AE0945B-5C01-4D2E-83FB-D38BD57B312E}">
      <dgm:prSet/>
      <dgm:spPr/>
      <dgm:t>
        <a:bodyPr/>
        <a:lstStyle/>
        <a:p>
          <a:endParaRPr lang="zh-CN" altLang="en-US"/>
        </a:p>
      </dgm:t>
    </dgm:pt>
    <dgm:pt modelId="{31B62822-9917-43C3-B860-242DFDEF0B07}" type="sibTrans" cxnId="{7AE0945B-5C01-4D2E-83FB-D38BD57B312E}">
      <dgm:prSet/>
      <dgm:spPr/>
      <dgm:t>
        <a:bodyPr/>
        <a:lstStyle/>
        <a:p>
          <a:endParaRPr lang="zh-CN" altLang="en-US"/>
        </a:p>
      </dgm:t>
    </dgm:pt>
    <dgm:pt modelId="{E9013594-FD31-43D3-9B67-96A18E4E53C3}">
      <dgm:prSet phldrT="[文本]"/>
      <dgm:spPr/>
      <dgm:t>
        <a:bodyPr/>
        <a:lstStyle/>
        <a:p>
          <a:r>
            <a:rPr lang="zh-CN" altLang="en-US" dirty="0" smtClean="0"/>
            <a:t>未制定长期学习计划</a:t>
          </a:r>
          <a:endParaRPr lang="zh-CN" altLang="en-US" dirty="0"/>
        </a:p>
      </dgm:t>
    </dgm:pt>
    <dgm:pt modelId="{EC4D2492-3A3E-431C-8AA1-E26FA01B445A}" type="parTrans" cxnId="{1D4521D5-B707-458F-822D-D731A731A6AE}">
      <dgm:prSet/>
      <dgm:spPr/>
      <dgm:t>
        <a:bodyPr/>
        <a:lstStyle/>
        <a:p>
          <a:endParaRPr lang="zh-CN" altLang="en-US"/>
        </a:p>
      </dgm:t>
    </dgm:pt>
    <dgm:pt modelId="{0F99C431-CEDA-4CD2-BF5F-F3926AB50083}" type="sibTrans" cxnId="{1D4521D5-B707-458F-822D-D731A731A6AE}">
      <dgm:prSet/>
      <dgm:spPr/>
      <dgm:t>
        <a:bodyPr/>
        <a:lstStyle/>
        <a:p>
          <a:endParaRPr lang="zh-CN" altLang="en-US"/>
        </a:p>
      </dgm:t>
    </dgm:pt>
    <dgm:pt modelId="{1F15987E-A78A-405B-A6FA-1D203755548E}">
      <dgm:prSet phldrT="[文本]"/>
      <dgm:spPr/>
      <dgm:t>
        <a:bodyPr/>
        <a:lstStyle/>
        <a:p>
          <a:r>
            <a:rPr lang="zh-CN" altLang="en-US" dirty="0" smtClean="0"/>
            <a:t>掌握知识技能较局限</a:t>
          </a:r>
          <a:endParaRPr lang="zh-CN" altLang="en-US" dirty="0"/>
        </a:p>
      </dgm:t>
    </dgm:pt>
    <dgm:pt modelId="{9E3D047C-9838-4E7F-87FA-F46575D0A6D3}" type="parTrans" cxnId="{CB5C036A-8E41-4EA3-AFB0-1F475B724BA0}">
      <dgm:prSet/>
      <dgm:spPr/>
      <dgm:t>
        <a:bodyPr/>
        <a:lstStyle/>
        <a:p>
          <a:endParaRPr lang="zh-CN" altLang="en-US"/>
        </a:p>
      </dgm:t>
    </dgm:pt>
    <dgm:pt modelId="{DE423843-1174-4560-BF17-AAC42E4F76ED}" type="sibTrans" cxnId="{CB5C036A-8E41-4EA3-AFB0-1F475B724BA0}">
      <dgm:prSet/>
      <dgm:spPr/>
      <dgm:t>
        <a:bodyPr/>
        <a:lstStyle/>
        <a:p>
          <a:endParaRPr lang="zh-CN" altLang="en-US"/>
        </a:p>
      </dgm:t>
    </dgm:pt>
    <dgm:pt modelId="{E5EFCD2C-8D3D-4EED-BB02-191D3E9B8285}">
      <dgm:prSet phldrT="[文本]"/>
      <dgm:spPr/>
      <dgm:t>
        <a:bodyPr/>
        <a:lstStyle/>
        <a:p>
          <a:r>
            <a:rPr lang="zh-CN" altLang="en-US" dirty="0" smtClean="0"/>
            <a:t>养成每天阅读英文书籍的习惯。</a:t>
          </a:r>
          <a:endParaRPr lang="zh-CN" altLang="en-US" dirty="0"/>
        </a:p>
      </dgm:t>
    </dgm:pt>
    <dgm:pt modelId="{8B85869C-496D-4E95-AC90-F5528E946B47}" type="parTrans" cxnId="{AE48A9E7-FA8F-4EDB-BFE2-2A2E54C8E4BF}">
      <dgm:prSet/>
      <dgm:spPr/>
      <dgm:t>
        <a:bodyPr/>
        <a:lstStyle/>
        <a:p>
          <a:endParaRPr lang="zh-CN" altLang="en-US"/>
        </a:p>
      </dgm:t>
    </dgm:pt>
    <dgm:pt modelId="{36317102-0A15-4C41-ABC5-06FD34B02171}" type="sibTrans" cxnId="{AE48A9E7-FA8F-4EDB-BFE2-2A2E54C8E4BF}">
      <dgm:prSet/>
      <dgm:spPr/>
      <dgm:t>
        <a:bodyPr/>
        <a:lstStyle/>
        <a:p>
          <a:endParaRPr lang="zh-CN" altLang="en-US"/>
        </a:p>
      </dgm:t>
    </dgm:pt>
    <dgm:pt modelId="{3F033DA7-C62B-4759-B3FA-327300F728DB}">
      <dgm:prSet phldrT="[文本]"/>
      <dgm:spPr/>
      <dgm:t>
        <a:bodyPr/>
        <a:lstStyle/>
        <a:p>
          <a:r>
            <a:rPr lang="zh-CN" altLang="en-US" dirty="0" smtClean="0"/>
            <a:t>多阅读相关书籍，以提高专业素养。</a:t>
          </a:r>
          <a:endParaRPr lang="zh-CN" altLang="en-US" dirty="0"/>
        </a:p>
      </dgm:t>
    </dgm:pt>
    <dgm:pt modelId="{8B7CCCAB-741A-4206-9EDC-C899D2DF6998}" type="parTrans" cxnId="{463C29E1-7536-4B76-9B1C-49D8629C925B}">
      <dgm:prSet/>
      <dgm:spPr/>
      <dgm:t>
        <a:bodyPr/>
        <a:lstStyle/>
        <a:p>
          <a:endParaRPr lang="zh-CN" altLang="en-US"/>
        </a:p>
      </dgm:t>
    </dgm:pt>
    <dgm:pt modelId="{DEDD99F3-3A0B-4ECF-9BDE-39E06DBE86CA}" type="sibTrans" cxnId="{463C29E1-7536-4B76-9B1C-49D8629C925B}">
      <dgm:prSet/>
      <dgm:spPr/>
      <dgm:t>
        <a:bodyPr/>
        <a:lstStyle/>
        <a:p>
          <a:endParaRPr lang="zh-CN" altLang="en-US"/>
        </a:p>
      </dgm:t>
    </dgm:pt>
    <dgm:pt modelId="{2C369DC7-DC02-4EDA-A0B2-82AF2F8622B6}">
      <dgm:prSet phldrT="[文本]"/>
      <dgm:spPr/>
      <dgm:t>
        <a:bodyPr/>
        <a:lstStyle/>
        <a:p>
          <a:r>
            <a:rPr lang="zh-CN" altLang="en-US" dirty="0" smtClean="0"/>
            <a:t>英文水平还有待提高</a:t>
          </a:r>
          <a:endParaRPr lang="zh-CN" altLang="en-US" dirty="0"/>
        </a:p>
      </dgm:t>
    </dgm:pt>
    <dgm:pt modelId="{9072E152-33F2-49FB-879A-A60D9EC664AB}" type="parTrans" cxnId="{8787D3E8-FC80-4790-ABEB-C7746796A2F6}">
      <dgm:prSet/>
      <dgm:spPr/>
      <dgm:t>
        <a:bodyPr/>
        <a:lstStyle/>
        <a:p>
          <a:endParaRPr lang="zh-CN" altLang="en-US"/>
        </a:p>
      </dgm:t>
    </dgm:pt>
    <dgm:pt modelId="{7B53D264-900A-4407-AF26-924F0A838376}" type="sibTrans" cxnId="{8787D3E8-FC80-4790-ABEB-C7746796A2F6}">
      <dgm:prSet/>
      <dgm:spPr/>
      <dgm:t>
        <a:bodyPr/>
        <a:lstStyle/>
        <a:p>
          <a:endParaRPr lang="zh-CN" altLang="en-US"/>
        </a:p>
      </dgm:t>
    </dgm:pt>
    <dgm:pt modelId="{6711FB17-96BD-4489-9EE3-53EB43589E32}" type="pres">
      <dgm:prSet presAssocID="{0D33F325-121B-4E0E-933A-ED00A76601A8}" presName="linearFlow" presStyleCnt="0">
        <dgm:presLayoutVars>
          <dgm:dir/>
          <dgm:animLvl val="lvl"/>
          <dgm:resizeHandles/>
        </dgm:presLayoutVars>
      </dgm:prSet>
      <dgm:spPr/>
    </dgm:pt>
    <dgm:pt modelId="{9534D657-CC45-48F9-8FA1-7EED2770A12A}" type="pres">
      <dgm:prSet presAssocID="{598B2734-2E20-4C0A-A2E9-62139BAEF70A}" presName="compositeNode" presStyleCnt="0">
        <dgm:presLayoutVars>
          <dgm:bulletEnabled val="1"/>
        </dgm:presLayoutVars>
      </dgm:prSet>
      <dgm:spPr/>
    </dgm:pt>
    <dgm:pt modelId="{B0D56979-A960-4BB8-B9C5-9C8EC770C6FF}" type="pres">
      <dgm:prSet presAssocID="{598B2734-2E20-4C0A-A2E9-62139BAEF70A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5EB7FF8E-E23D-4A61-9D35-2277CF260A53}" type="pres">
      <dgm:prSet presAssocID="{598B2734-2E20-4C0A-A2E9-62139BAEF70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BDE5CE-D2C4-4C5B-A89C-10596290C297}" type="pres">
      <dgm:prSet presAssocID="{598B2734-2E20-4C0A-A2E9-62139BAEF70A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2B8B93-7E2B-4501-9472-D83C761F09AA}" type="pres">
      <dgm:prSet presAssocID="{C5FFF830-96B6-46BD-8FDB-361CC837DD6A}" presName="sibTrans" presStyleCnt="0"/>
      <dgm:spPr/>
    </dgm:pt>
    <dgm:pt modelId="{CF764CF3-8127-43BE-AC21-1069FA33689B}" type="pres">
      <dgm:prSet presAssocID="{B2478022-0C75-4604-884A-2430DA15FD9D}" presName="compositeNode" presStyleCnt="0">
        <dgm:presLayoutVars>
          <dgm:bulletEnabled val="1"/>
        </dgm:presLayoutVars>
      </dgm:prSet>
      <dgm:spPr/>
    </dgm:pt>
    <dgm:pt modelId="{418B8DDA-6D90-4247-BB71-2F889088BAEA}" type="pres">
      <dgm:prSet presAssocID="{B2478022-0C75-4604-884A-2430DA15FD9D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2A02782E-E5DD-46AF-BCC5-93DB04F70BBF}" type="pres">
      <dgm:prSet presAssocID="{B2478022-0C75-4604-884A-2430DA15FD9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E78350-31CC-46C0-9E56-188025F5A6AD}" type="pres">
      <dgm:prSet presAssocID="{B2478022-0C75-4604-884A-2430DA15FD9D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DE519-171F-4E07-B367-902154C36B2C}" type="pres">
      <dgm:prSet presAssocID="{58EC6BAF-7CEC-44C9-9964-A26056147544}" presName="sibTrans" presStyleCnt="0"/>
      <dgm:spPr/>
    </dgm:pt>
    <dgm:pt modelId="{14CCCBDD-FD76-4DC5-85D7-45F63370B982}" type="pres">
      <dgm:prSet presAssocID="{6D1CEA1B-5E72-4017-976F-40BC4A5F17EF}" presName="compositeNode" presStyleCnt="0">
        <dgm:presLayoutVars>
          <dgm:bulletEnabled val="1"/>
        </dgm:presLayoutVars>
      </dgm:prSet>
      <dgm:spPr/>
    </dgm:pt>
    <dgm:pt modelId="{36E81B53-A120-4262-99FD-C690B79135FF}" type="pres">
      <dgm:prSet presAssocID="{6D1CEA1B-5E72-4017-976F-40BC4A5F17EF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DE0EFC8A-2A4D-4A5B-B441-663A1FF5D6C4}" type="pres">
      <dgm:prSet presAssocID="{6D1CEA1B-5E72-4017-976F-40BC4A5F17E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3257EF-BFB0-43BC-A15E-5ECA067B6173}" type="pres">
      <dgm:prSet presAssocID="{6D1CEA1B-5E72-4017-976F-40BC4A5F17EF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37E04D-0559-4C66-9E8F-3D22A960692F}" type="presOf" srcId="{598B2734-2E20-4C0A-A2E9-62139BAEF70A}" destId="{CCBDE5CE-D2C4-4C5B-A89C-10596290C297}" srcOrd="0" destOrd="0" presId="urn:microsoft.com/office/officeart/2005/8/layout/hList2"/>
    <dgm:cxn modelId="{CB5C036A-8E41-4EA3-AFB0-1F475B724BA0}" srcId="{B2478022-0C75-4604-884A-2430DA15FD9D}" destId="{1F15987E-A78A-405B-A6FA-1D203755548E}" srcOrd="2" destOrd="0" parTransId="{9E3D047C-9838-4E7F-87FA-F46575D0A6D3}" sibTransId="{DE423843-1174-4560-BF17-AAC42E4F76ED}"/>
    <dgm:cxn modelId="{7AE0945B-5C01-4D2E-83FB-D38BD57B312E}" srcId="{598B2734-2E20-4C0A-A2E9-62139BAEF70A}" destId="{911496EA-8AFB-4AC4-93B2-8745A3B4CBB8}" srcOrd="0" destOrd="0" parTransId="{C5D8F305-7901-45C7-BC5F-763A07468401}" sibTransId="{31B62822-9917-43C3-B860-242DFDEF0B07}"/>
    <dgm:cxn modelId="{8787D3E8-FC80-4790-ABEB-C7746796A2F6}" srcId="{B2478022-0C75-4604-884A-2430DA15FD9D}" destId="{2C369DC7-DC02-4EDA-A0B2-82AF2F8622B6}" srcOrd="3" destOrd="0" parTransId="{9072E152-33F2-49FB-879A-A60D9EC664AB}" sibTransId="{7B53D264-900A-4407-AF26-924F0A838376}"/>
    <dgm:cxn modelId="{F2AB35D8-A737-4C46-A6EA-7C7B9B76B8E7}" srcId="{0D33F325-121B-4E0E-933A-ED00A76601A8}" destId="{598B2734-2E20-4C0A-A2E9-62139BAEF70A}" srcOrd="0" destOrd="0" parTransId="{BC195D3E-1AF3-417E-846A-653110B8CC22}" sibTransId="{C5FFF830-96B6-46BD-8FDB-361CC837DD6A}"/>
    <dgm:cxn modelId="{BF5A4712-01D3-4167-9B95-F99F054552E0}" type="presOf" srcId="{911496EA-8AFB-4AC4-93B2-8745A3B4CBB8}" destId="{5EB7FF8E-E23D-4A61-9D35-2277CF260A53}" srcOrd="0" destOrd="0" presId="urn:microsoft.com/office/officeart/2005/8/layout/hList2"/>
    <dgm:cxn modelId="{35AC2C3F-0995-4B81-AD35-6B5074585F4C}" srcId="{598B2734-2E20-4C0A-A2E9-62139BAEF70A}" destId="{7DA4775A-E844-434F-B6DD-1CB9AC0AD197}" srcOrd="2" destOrd="0" parTransId="{CA88E7FE-1DC0-4479-A573-968695DE409E}" sibTransId="{47623689-9BEE-45A8-98BA-2D277F22C7E1}"/>
    <dgm:cxn modelId="{C717A1D9-CBF7-4021-909E-34D3B1360CD9}" srcId="{6D1CEA1B-5E72-4017-976F-40BC4A5F17EF}" destId="{30EC0891-7024-4960-BA7D-22766D81685A}" srcOrd="0" destOrd="0" parTransId="{F3691193-481E-4486-85EA-C314B9D77AD7}" sibTransId="{F8BA4B36-7155-42AC-BEC9-65CECA47AF34}"/>
    <dgm:cxn modelId="{9BF49095-43AE-45E0-AFA2-1C1E16AB138C}" type="presOf" srcId="{2C369DC7-DC02-4EDA-A0B2-82AF2F8622B6}" destId="{2A02782E-E5DD-46AF-BCC5-93DB04F70BBF}" srcOrd="0" destOrd="3" presId="urn:microsoft.com/office/officeart/2005/8/layout/hList2"/>
    <dgm:cxn modelId="{C9FB23A1-E857-40C8-B368-4BC92A2A2407}" type="presOf" srcId="{1F15987E-A78A-405B-A6FA-1D203755548E}" destId="{2A02782E-E5DD-46AF-BCC5-93DB04F70BBF}" srcOrd="0" destOrd="2" presId="urn:microsoft.com/office/officeart/2005/8/layout/hList2"/>
    <dgm:cxn modelId="{5F4CCDA3-3F9E-4F30-BF1E-ACD435ED240F}" type="presOf" srcId="{E5EFCD2C-8D3D-4EED-BB02-191D3E9B8285}" destId="{DE0EFC8A-2A4D-4A5B-B441-663A1FF5D6C4}" srcOrd="0" destOrd="3" presId="urn:microsoft.com/office/officeart/2005/8/layout/hList2"/>
    <dgm:cxn modelId="{D92E58C7-AB29-4A6A-AFD7-971D2544896F}" srcId="{0D33F325-121B-4E0E-933A-ED00A76601A8}" destId="{B2478022-0C75-4604-884A-2430DA15FD9D}" srcOrd="1" destOrd="0" parTransId="{95850B79-D4EE-40C2-BD58-502610A96391}" sibTransId="{58EC6BAF-7CEC-44C9-9964-A26056147544}"/>
    <dgm:cxn modelId="{D4B45598-DA02-4A59-96D2-DA8457412110}" srcId="{598B2734-2E20-4C0A-A2E9-62139BAEF70A}" destId="{60EB354D-14D4-42B2-BCED-950F0BAA6D9F}" srcOrd="3" destOrd="0" parTransId="{92A2E5B5-379C-4228-BABF-68D4545D7995}" sibTransId="{17045705-E899-46E6-8228-C19FA2984914}"/>
    <dgm:cxn modelId="{0B70189B-7995-4042-83E4-53D0B3EBB05A}" srcId="{598B2734-2E20-4C0A-A2E9-62139BAEF70A}" destId="{F7D69A5A-3FE7-458E-BC6A-BA61497A45EF}" srcOrd="4" destOrd="0" parTransId="{80908D69-F3B9-41CB-80D0-F8406B4A8484}" sibTransId="{6068D305-F9D4-4C22-9714-BCA7872EF639}"/>
    <dgm:cxn modelId="{577AB104-F20C-4CE0-B131-58577BBDD136}" type="presOf" srcId="{42515BE2-DFBB-4519-B4B9-134CF7A44CCF}" destId="{DE0EFC8A-2A4D-4A5B-B441-663A1FF5D6C4}" srcOrd="0" destOrd="1" presId="urn:microsoft.com/office/officeart/2005/8/layout/hList2"/>
    <dgm:cxn modelId="{5DD5FF4C-A2A1-4BC6-88A7-1048BECC6B7D}" type="presOf" srcId="{0D33F325-121B-4E0E-933A-ED00A76601A8}" destId="{6711FB17-96BD-4489-9EE3-53EB43589E32}" srcOrd="0" destOrd="0" presId="urn:microsoft.com/office/officeart/2005/8/layout/hList2"/>
    <dgm:cxn modelId="{B2CC1F34-881B-43F7-AC50-895C2985E877}" type="presOf" srcId="{E9013594-FD31-43D3-9B67-96A18E4E53C3}" destId="{2A02782E-E5DD-46AF-BCC5-93DB04F70BBF}" srcOrd="0" destOrd="1" presId="urn:microsoft.com/office/officeart/2005/8/layout/hList2"/>
    <dgm:cxn modelId="{2EA88E84-306E-49AE-B7EE-C30AC3FA0322}" type="presOf" srcId="{2208D936-BA8A-4BE2-8F9A-114CCEDA9164}" destId="{5EB7FF8E-E23D-4A61-9D35-2277CF260A53}" srcOrd="0" destOrd="1" presId="urn:microsoft.com/office/officeart/2005/8/layout/hList2"/>
    <dgm:cxn modelId="{1D4521D5-B707-458F-822D-D731A731A6AE}" srcId="{B2478022-0C75-4604-884A-2430DA15FD9D}" destId="{E9013594-FD31-43D3-9B67-96A18E4E53C3}" srcOrd="1" destOrd="0" parTransId="{EC4D2492-3A3E-431C-8AA1-E26FA01B445A}" sibTransId="{0F99C431-CEDA-4CD2-BF5F-F3926AB50083}"/>
    <dgm:cxn modelId="{3394B7CA-0D4F-4528-A0DE-1F57B42BA195}" type="presOf" srcId="{60EB354D-14D4-42B2-BCED-950F0BAA6D9F}" destId="{5EB7FF8E-E23D-4A61-9D35-2277CF260A53}" srcOrd="0" destOrd="3" presId="urn:microsoft.com/office/officeart/2005/8/layout/hList2"/>
    <dgm:cxn modelId="{D8D40CD0-D568-4E2F-956C-D1ABA5F32587}" srcId="{6D1CEA1B-5E72-4017-976F-40BC4A5F17EF}" destId="{42515BE2-DFBB-4519-B4B9-134CF7A44CCF}" srcOrd="1" destOrd="0" parTransId="{CAC47D28-1A1C-4418-B125-19F913B94246}" sibTransId="{7A92264B-DD8C-46BC-B2C5-1438843DB311}"/>
    <dgm:cxn modelId="{422F7D4A-57BE-4DA6-AE8C-0DCF36C4BE17}" type="presOf" srcId="{B2478022-0C75-4604-884A-2430DA15FD9D}" destId="{54E78350-31CC-46C0-9E56-188025F5A6AD}" srcOrd="0" destOrd="0" presId="urn:microsoft.com/office/officeart/2005/8/layout/hList2"/>
    <dgm:cxn modelId="{39C41F4E-0EB0-4C5C-8CC7-016DDDC8D713}" srcId="{598B2734-2E20-4C0A-A2E9-62139BAEF70A}" destId="{2208D936-BA8A-4BE2-8F9A-114CCEDA9164}" srcOrd="1" destOrd="0" parTransId="{98652298-1ADB-40BC-83B1-0AC20A62BEB2}" sibTransId="{91C4A831-E30E-4F4B-9CFE-B7A792DCB5C3}"/>
    <dgm:cxn modelId="{3F82C44B-147F-418F-97CD-F4DC9DCE1505}" type="presOf" srcId="{3F033DA7-C62B-4759-B3FA-327300F728DB}" destId="{DE0EFC8A-2A4D-4A5B-B441-663A1FF5D6C4}" srcOrd="0" destOrd="2" presId="urn:microsoft.com/office/officeart/2005/8/layout/hList2"/>
    <dgm:cxn modelId="{463C29E1-7536-4B76-9B1C-49D8629C925B}" srcId="{6D1CEA1B-5E72-4017-976F-40BC4A5F17EF}" destId="{3F033DA7-C62B-4759-B3FA-327300F728DB}" srcOrd="2" destOrd="0" parTransId="{8B7CCCAB-741A-4206-9EDC-C899D2DF6998}" sibTransId="{DEDD99F3-3A0B-4ECF-9BDE-39E06DBE86CA}"/>
    <dgm:cxn modelId="{8C6D83AC-F90E-49CE-9CFC-1855D73D9A18}" type="presOf" srcId="{30EC0891-7024-4960-BA7D-22766D81685A}" destId="{DE0EFC8A-2A4D-4A5B-B441-663A1FF5D6C4}" srcOrd="0" destOrd="0" presId="urn:microsoft.com/office/officeart/2005/8/layout/hList2"/>
    <dgm:cxn modelId="{8EB11261-8FD6-470D-AD05-5CD214A4C577}" srcId="{B2478022-0C75-4604-884A-2430DA15FD9D}" destId="{6FCB7749-A02F-473F-B53B-3F5B28D5D86C}" srcOrd="0" destOrd="0" parTransId="{47D8C848-63AB-4CE3-A1CB-73B79935CEFD}" sibTransId="{87293E19-79AD-4EA8-A42F-2DE8B1BA20C0}"/>
    <dgm:cxn modelId="{AE48A9E7-FA8F-4EDB-BFE2-2A2E54C8E4BF}" srcId="{6D1CEA1B-5E72-4017-976F-40BC4A5F17EF}" destId="{E5EFCD2C-8D3D-4EED-BB02-191D3E9B8285}" srcOrd="3" destOrd="0" parTransId="{8B85869C-496D-4E95-AC90-F5528E946B47}" sibTransId="{36317102-0A15-4C41-ABC5-06FD34B02171}"/>
    <dgm:cxn modelId="{F7772BD3-430D-4984-9A87-78CA03EE1169}" type="presOf" srcId="{F7D69A5A-3FE7-458E-BC6A-BA61497A45EF}" destId="{5EB7FF8E-E23D-4A61-9D35-2277CF260A53}" srcOrd="0" destOrd="4" presId="urn:microsoft.com/office/officeart/2005/8/layout/hList2"/>
    <dgm:cxn modelId="{B761B71D-08B0-4301-8562-ABDE522196F9}" type="presOf" srcId="{6FCB7749-A02F-473F-B53B-3F5B28D5D86C}" destId="{2A02782E-E5DD-46AF-BCC5-93DB04F70BBF}" srcOrd="0" destOrd="0" presId="urn:microsoft.com/office/officeart/2005/8/layout/hList2"/>
    <dgm:cxn modelId="{4A18D1CA-7610-47C3-B792-5BF52FBD7018}" srcId="{0D33F325-121B-4E0E-933A-ED00A76601A8}" destId="{6D1CEA1B-5E72-4017-976F-40BC4A5F17EF}" srcOrd="2" destOrd="0" parTransId="{57C8F9A9-B3F9-41D1-A961-04951EFBE420}" sibTransId="{D389D03E-AC70-41B8-9467-40E5F135A060}"/>
    <dgm:cxn modelId="{7F7C1C8A-37DD-4CA8-9DBE-F1FF052B53A5}" type="presOf" srcId="{7DA4775A-E844-434F-B6DD-1CB9AC0AD197}" destId="{5EB7FF8E-E23D-4A61-9D35-2277CF260A53}" srcOrd="0" destOrd="2" presId="urn:microsoft.com/office/officeart/2005/8/layout/hList2"/>
    <dgm:cxn modelId="{0A7FAC57-5B18-45EA-900B-83EF1D3BAD2B}" type="presOf" srcId="{6D1CEA1B-5E72-4017-976F-40BC4A5F17EF}" destId="{FA3257EF-BFB0-43BC-A15E-5ECA067B6173}" srcOrd="0" destOrd="0" presId="urn:microsoft.com/office/officeart/2005/8/layout/hList2"/>
    <dgm:cxn modelId="{2702EFCC-C4C4-4C6C-8832-3BA0ADECE079}" type="presParOf" srcId="{6711FB17-96BD-4489-9EE3-53EB43589E32}" destId="{9534D657-CC45-48F9-8FA1-7EED2770A12A}" srcOrd="0" destOrd="0" presId="urn:microsoft.com/office/officeart/2005/8/layout/hList2"/>
    <dgm:cxn modelId="{73298712-E209-4E5E-A217-594EC3EA49FF}" type="presParOf" srcId="{9534D657-CC45-48F9-8FA1-7EED2770A12A}" destId="{B0D56979-A960-4BB8-B9C5-9C8EC770C6FF}" srcOrd="0" destOrd="0" presId="urn:microsoft.com/office/officeart/2005/8/layout/hList2"/>
    <dgm:cxn modelId="{BF9191A1-B359-4EB6-A295-A807E8D9FEB5}" type="presParOf" srcId="{9534D657-CC45-48F9-8FA1-7EED2770A12A}" destId="{5EB7FF8E-E23D-4A61-9D35-2277CF260A53}" srcOrd="1" destOrd="0" presId="urn:microsoft.com/office/officeart/2005/8/layout/hList2"/>
    <dgm:cxn modelId="{CF7F1728-DE14-4CC3-AECD-163F6D9F3CCC}" type="presParOf" srcId="{9534D657-CC45-48F9-8FA1-7EED2770A12A}" destId="{CCBDE5CE-D2C4-4C5B-A89C-10596290C297}" srcOrd="2" destOrd="0" presId="urn:microsoft.com/office/officeart/2005/8/layout/hList2"/>
    <dgm:cxn modelId="{EA5A796B-2B17-405A-A13C-86B5AFED130E}" type="presParOf" srcId="{6711FB17-96BD-4489-9EE3-53EB43589E32}" destId="{D12B8B93-7E2B-4501-9472-D83C761F09AA}" srcOrd="1" destOrd="0" presId="urn:microsoft.com/office/officeart/2005/8/layout/hList2"/>
    <dgm:cxn modelId="{7B4EAC18-CA86-4504-B417-1E53B9674E8C}" type="presParOf" srcId="{6711FB17-96BD-4489-9EE3-53EB43589E32}" destId="{CF764CF3-8127-43BE-AC21-1069FA33689B}" srcOrd="2" destOrd="0" presId="urn:microsoft.com/office/officeart/2005/8/layout/hList2"/>
    <dgm:cxn modelId="{D40C07E7-C6D4-44A6-B903-25D30B9CBE1B}" type="presParOf" srcId="{CF764CF3-8127-43BE-AC21-1069FA33689B}" destId="{418B8DDA-6D90-4247-BB71-2F889088BAEA}" srcOrd="0" destOrd="0" presId="urn:microsoft.com/office/officeart/2005/8/layout/hList2"/>
    <dgm:cxn modelId="{384D620A-6922-4E39-91A6-35247F452A68}" type="presParOf" srcId="{CF764CF3-8127-43BE-AC21-1069FA33689B}" destId="{2A02782E-E5DD-46AF-BCC5-93DB04F70BBF}" srcOrd="1" destOrd="0" presId="urn:microsoft.com/office/officeart/2005/8/layout/hList2"/>
    <dgm:cxn modelId="{2DFB224E-83F6-4E6B-88A6-2365934CC0E2}" type="presParOf" srcId="{CF764CF3-8127-43BE-AC21-1069FA33689B}" destId="{54E78350-31CC-46C0-9E56-188025F5A6AD}" srcOrd="2" destOrd="0" presId="urn:microsoft.com/office/officeart/2005/8/layout/hList2"/>
    <dgm:cxn modelId="{16A365F2-8011-42D5-A8EE-FB0C0F1213E3}" type="presParOf" srcId="{6711FB17-96BD-4489-9EE3-53EB43589E32}" destId="{EF1DE519-171F-4E07-B367-902154C36B2C}" srcOrd="3" destOrd="0" presId="urn:microsoft.com/office/officeart/2005/8/layout/hList2"/>
    <dgm:cxn modelId="{1C4671CC-E95E-4924-8FD2-F19125F3CA4F}" type="presParOf" srcId="{6711FB17-96BD-4489-9EE3-53EB43589E32}" destId="{14CCCBDD-FD76-4DC5-85D7-45F63370B982}" srcOrd="4" destOrd="0" presId="urn:microsoft.com/office/officeart/2005/8/layout/hList2"/>
    <dgm:cxn modelId="{A3EAE2E0-E42A-436D-BE21-D88410E458B4}" type="presParOf" srcId="{14CCCBDD-FD76-4DC5-85D7-45F63370B982}" destId="{36E81B53-A120-4262-99FD-C690B79135FF}" srcOrd="0" destOrd="0" presId="urn:microsoft.com/office/officeart/2005/8/layout/hList2"/>
    <dgm:cxn modelId="{6C4E1C7A-1B54-44E1-8623-844A2504F76B}" type="presParOf" srcId="{14CCCBDD-FD76-4DC5-85D7-45F63370B982}" destId="{DE0EFC8A-2A4D-4A5B-B441-663A1FF5D6C4}" srcOrd="1" destOrd="0" presId="urn:microsoft.com/office/officeart/2005/8/layout/hList2"/>
    <dgm:cxn modelId="{06D3C352-0CAE-409E-8B81-CE6C7B087E8E}" type="presParOf" srcId="{14CCCBDD-FD76-4DC5-85D7-45F63370B982}" destId="{FA3257EF-BFB0-43BC-A15E-5ECA067B617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065B5-0D27-46C1-B21D-38F5A4397551}">
      <dsp:nvSpPr>
        <dsp:cNvPr id="0" name=""/>
        <dsp:cNvSpPr/>
      </dsp:nvSpPr>
      <dsp:spPr>
        <a:xfrm>
          <a:off x="0" y="339491"/>
          <a:ext cx="6090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694C8-15DD-4540-879E-94C8C101A37E}">
      <dsp:nvSpPr>
        <dsp:cNvPr id="0" name=""/>
        <dsp:cNvSpPr/>
      </dsp:nvSpPr>
      <dsp:spPr>
        <a:xfrm>
          <a:off x="304541" y="29531"/>
          <a:ext cx="426358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53" tIns="0" rIns="1611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回顾历程</a:t>
          </a:r>
          <a:endParaRPr lang="zh-CN" altLang="en-US" sz="2100" kern="1200" dirty="0"/>
        </a:p>
      </dsp:txBody>
      <dsp:txXfrm>
        <a:off x="334803" y="59793"/>
        <a:ext cx="4203059" cy="559396"/>
      </dsp:txXfrm>
    </dsp:sp>
    <dsp:sp modelId="{D0E8D050-8F83-4298-AF60-DDECC62EE923}">
      <dsp:nvSpPr>
        <dsp:cNvPr id="0" name=""/>
        <dsp:cNvSpPr/>
      </dsp:nvSpPr>
      <dsp:spPr>
        <a:xfrm>
          <a:off x="0" y="1292052"/>
          <a:ext cx="6090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6B170-552B-4BC7-8B9F-D8F1299EC14F}">
      <dsp:nvSpPr>
        <dsp:cNvPr id="0" name=""/>
        <dsp:cNvSpPr/>
      </dsp:nvSpPr>
      <dsp:spPr>
        <a:xfrm>
          <a:off x="304541" y="982091"/>
          <a:ext cx="4263583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53" tIns="0" rIns="1611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总结工作</a:t>
          </a:r>
          <a:endParaRPr lang="zh-CN" altLang="en-US" sz="2100" kern="1200" dirty="0"/>
        </a:p>
      </dsp:txBody>
      <dsp:txXfrm>
        <a:off x="334803" y="1012353"/>
        <a:ext cx="4203059" cy="559396"/>
      </dsp:txXfrm>
    </dsp:sp>
    <dsp:sp modelId="{C9F8A93B-8FE2-4E08-990A-C7E89802F0CD}">
      <dsp:nvSpPr>
        <dsp:cNvPr id="0" name=""/>
        <dsp:cNvSpPr/>
      </dsp:nvSpPr>
      <dsp:spPr>
        <a:xfrm>
          <a:off x="0" y="2244612"/>
          <a:ext cx="6090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26627-BBAB-4AC7-AF61-442E0A190105}">
      <dsp:nvSpPr>
        <dsp:cNvPr id="0" name=""/>
        <dsp:cNvSpPr/>
      </dsp:nvSpPr>
      <dsp:spPr>
        <a:xfrm>
          <a:off x="304541" y="1934652"/>
          <a:ext cx="4263583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53" tIns="0" rIns="1611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收获心得</a:t>
          </a:r>
          <a:endParaRPr lang="zh-CN" altLang="en-US" sz="2100" kern="1200" dirty="0"/>
        </a:p>
      </dsp:txBody>
      <dsp:txXfrm>
        <a:off x="334803" y="1964914"/>
        <a:ext cx="4203059" cy="559396"/>
      </dsp:txXfrm>
    </dsp:sp>
    <dsp:sp modelId="{778526FA-8EC7-45EC-8597-1D4EF938142F}">
      <dsp:nvSpPr>
        <dsp:cNvPr id="0" name=""/>
        <dsp:cNvSpPr/>
      </dsp:nvSpPr>
      <dsp:spPr>
        <a:xfrm>
          <a:off x="0" y="3197172"/>
          <a:ext cx="6090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79A2B-7D31-4FA6-A643-0EE6FF0E5A4E}">
      <dsp:nvSpPr>
        <dsp:cNvPr id="0" name=""/>
        <dsp:cNvSpPr/>
      </dsp:nvSpPr>
      <dsp:spPr>
        <a:xfrm>
          <a:off x="304541" y="2887212"/>
          <a:ext cx="4263583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53" tIns="0" rIns="1611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认知自我</a:t>
          </a:r>
          <a:endParaRPr lang="zh-CN" altLang="en-US" sz="2100" kern="1200" dirty="0"/>
        </a:p>
      </dsp:txBody>
      <dsp:txXfrm>
        <a:off x="334803" y="2917474"/>
        <a:ext cx="4203059" cy="559396"/>
      </dsp:txXfrm>
    </dsp:sp>
    <dsp:sp modelId="{ABB3505F-A79F-4D85-ACF3-F4D77994A17B}">
      <dsp:nvSpPr>
        <dsp:cNvPr id="0" name=""/>
        <dsp:cNvSpPr/>
      </dsp:nvSpPr>
      <dsp:spPr>
        <a:xfrm>
          <a:off x="0" y="4149732"/>
          <a:ext cx="6090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DE931-BC80-4124-ABE4-AD7F853537E7}">
      <dsp:nvSpPr>
        <dsp:cNvPr id="0" name=""/>
        <dsp:cNvSpPr/>
      </dsp:nvSpPr>
      <dsp:spPr>
        <a:xfrm>
          <a:off x="304541" y="3839772"/>
          <a:ext cx="4263583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53" tIns="0" rIns="161153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规划未来</a:t>
          </a:r>
          <a:endParaRPr lang="zh-CN" altLang="en-US" sz="2100" kern="1200" dirty="0"/>
        </a:p>
      </dsp:txBody>
      <dsp:txXfrm>
        <a:off x="334803" y="3870034"/>
        <a:ext cx="4203059" cy="559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3E00-953C-4FB0-A88C-104CC485276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 rot="-5400000">
        <a:off x="1" y="339270"/>
        <a:ext cx="675222" cy="289381"/>
      </dsp:txXfrm>
    </dsp:sp>
    <dsp:sp modelId="{F689EE5F-289C-4774-8680-B2C25C97CCE9}">
      <dsp:nvSpPr>
        <dsp:cNvPr id="0" name=""/>
        <dsp:cNvSpPr/>
      </dsp:nvSpPr>
      <dsp:spPr>
        <a:xfrm rot="5400000">
          <a:off x="5281915" y="-4605033"/>
          <a:ext cx="626991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>
              <a:solidFill>
                <a:schemeClr val="accent5"/>
              </a:solidFill>
            </a:rPr>
            <a:t>在工作中不断积累自己模块的知识，尽快成长。</a:t>
          </a:r>
          <a:endParaRPr lang="zh-CN" altLang="en-US" sz="2700" kern="1200" dirty="0">
            <a:solidFill>
              <a:schemeClr val="accent5"/>
            </a:solidFill>
          </a:endParaRPr>
        </a:p>
      </dsp:txBody>
      <dsp:txXfrm rot="-5400000">
        <a:off x="675223" y="32266"/>
        <a:ext cx="9809770" cy="565777"/>
      </dsp:txXfrm>
    </dsp:sp>
    <dsp:sp modelId="{C50D5DB8-3365-47E8-926B-4FA375FD27B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 </a:t>
          </a:r>
          <a:endParaRPr lang="zh-CN" altLang="en-US" sz="1900" kern="1200" dirty="0"/>
        </a:p>
      </dsp:txBody>
      <dsp:txXfrm rot="-5400000">
        <a:off x="1" y="1185123"/>
        <a:ext cx="675222" cy="289381"/>
      </dsp:txXfrm>
    </dsp:sp>
    <dsp:sp modelId="{C209F04A-D617-489A-B39F-B9CC65E1EBB2}">
      <dsp:nvSpPr>
        <dsp:cNvPr id="0" name=""/>
        <dsp:cNvSpPr/>
      </dsp:nvSpPr>
      <dsp:spPr>
        <a:xfrm rot="5400000">
          <a:off x="5281915" y="-3759179"/>
          <a:ext cx="626991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>
              <a:solidFill>
                <a:srgbClr val="00B0F0"/>
              </a:solidFill>
            </a:rPr>
            <a:t>制定合理的时间管理方法，按四象限原则执行。</a:t>
          </a:r>
          <a:endParaRPr lang="zh-CN" altLang="en-US" sz="2700" kern="1200" dirty="0">
            <a:solidFill>
              <a:srgbClr val="00B0F0"/>
            </a:solidFill>
          </a:endParaRPr>
        </a:p>
      </dsp:txBody>
      <dsp:txXfrm rot="-5400000">
        <a:off x="675223" y="878120"/>
        <a:ext cx="9809770" cy="565777"/>
      </dsp:txXfrm>
    </dsp:sp>
    <dsp:sp modelId="{6D938497-6ED0-4EDC-949E-953FCFD284FC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 </a:t>
          </a:r>
          <a:endParaRPr lang="zh-CN" altLang="en-US" sz="1900" kern="1200" dirty="0"/>
        </a:p>
      </dsp:txBody>
      <dsp:txXfrm rot="-5400000">
        <a:off x="1" y="2030977"/>
        <a:ext cx="675222" cy="289381"/>
      </dsp:txXfrm>
    </dsp:sp>
    <dsp:sp modelId="{49327445-FBF2-4682-A1BA-9EE0F9082DC6}">
      <dsp:nvSpPr>
        <dsp:cNvPr id="0" name=""/>
        <dsp:cNvSpPr/>
      </dsp:nvSpPr>
      <dsp:spPr>
        <a:xfrm rot="5400000">
          <a:off x="5281915" y="-2913325"/>
          <a:ext cx="626991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>
              <a:solidFill>
                <a:srgbClr val="92D050"/>
              </a:solidFill>
            </a:rPr>
            <a:t>日报、周报以及月度总结的稳定输出，不断积累专业知识。</a:t>
          </a:r>
          <a:endParaRPr lang="zh-CN" altLang="en-US" sz="2700" kern="1200" dirty="0">
            <a:solidFill>
              <a:srgbClr val="92D050"/>
            </a:solidFill>
          </a:endParaRPr>
        </a:p>
      </dsp:txBody>
      <dsp:txXfrm rot="-5400000">
        <a:off x="675223" y="1723974"/>
        <a:ext cx="9809770" cy="565777"/>
      </dsp:txXfrm>
    </dsp:sp>
    <dsp:sp modelId="{C84259E3-82EF-49EC-B37D-FE107AC55446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 rot="-5400000">
        <a:off x="1" y="2876831"/>
        <a:ext cx="675222" cy="289381"/>
      </dsp:txXfrm>
    </dsp:sp>
    <dsp:sp modelId="{6E9E3DFF-C0E6-4901-B469-EBBD9B385290}">
      <dsp:nvSpPr>
        <dsp:cNvPr id="0" name=""/>
        <dsp:cNvSpPr/>
      </dsp:nvSpPr>
      <dsp:spPr>
        <a:xfrm rot="5400000">
          <a:off x="5281915" y="-2067472"/>
          <a:ext cx="626991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>
              <a:solidFill>
                <a:schemeClr val="accent6">
                  <a:lumMod val="75000"/>
                </a:schemeClr>
              </a:solidFill>
            </a:rPr>
            <a:t>明确自己的发展道路，争取尽早做到能够担起整个模块的任务。</a:t>
          </a:r>
          <a:endParaRPr lang="zh-CN" altLang="en-US" sz="2700" kern="1200" dirty="0">
            <a:solidFill>
              <a:schemeClr val="accent6">
                <a:lumMod val="75000"/>
              </a:schemeClr>
            </a:solidFill>
          </a:endParaRPr>
        </a:p>
      </dsp:txBody>
      <dsp:txXfrm rot="-5400000">
        <a:off x="675223" y="2569827"/>
        <a:ext cx="9809770" cy="565777"/>
      </dsp:txXfrm>
    </dsp:sp>
    <dsp:sp modelId="{D61B0BE7-AA28-429F-93D0-9B75B9417103}">
      <dsp:nvSpPr>
        <dsp:cNvPr id="0" name=""/>
        <dsp:cNvSpPr/>
      </dsp:nvSpPr>
      <dsp:spPr>
        <a:xfrm rot="5400000">
          <a:off x="-144690" y="3529764"/>
          <a:ext cx="964603" cy="675222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 rot="-5400000">
        <a:off x="1" y="3722684"/>
        <a:ext cx="675222" cy="289381"/>
      </dsp:txXfrm>
    </dsp:sp>
    <dsp:sp modelId="{51D68AC3-4341-4DFE-BD76-84011762EEF3}">
      <dsp:nvSpPr>
        <dsp:cNvPr id="0" name=""/>
        <dsp:cNvSpPr/>
      </dsp:nvSpPr>
      <dsp:spPr>
        <a:xfrm rot="5400000">
          <a:off x="5281915" y="-1221618"/>
          <a:ext cx="626991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>
              <a:solidFill>
                <a:schemeClr val="accent6">
                  <a:lumMod val="50000"/>
                </a:schemeClr>
              </a:solidFill>
            </a:rPr>
            <a:t>脚踏实地的完成手头的每一份任务，千里之行始于足下。</a:t>
          </a:r>
          <a:endParaRPr lang="zh-CN" altLang="en-US" sz="2700" kern="1200" dirty="0">
            <a:solidFill>
              <a:schemeClr val="accent6">
                <a:lumMod val="50000"/>
              </a:schemeClr>
            </a:solidFill>
          </a:endParaRPr>
        </a:p>
      </dsp:txBody>
      <dsp:txXfrm rot="-5400000">
        <a:off x="675223" y="3415681"/>
        <a:ext cx="9809770" cy="565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C6B63-64C3-4191-B221-510F7D64D486}">
      <dsp:nvSpPr>
        <dsp:cNvPr id="0" name=""/>
        <dsp:cNvSpPr/>
      </dsp:nvSpPr>
      <dsp:spPr>
        <a:xfrm>
          <a:off x="986295" y="0"/>
          <a:ext cx="986295" cy="1084881"/>
        </a:xfrm>
        <a:prstGeom prst="trapezoid">
          <a:avLst>
            <a:gd name="adj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HQ</a:t>
          </a:r>
          <a:endParaRPr lang="zh-CN" altLang="en-US" sz="32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986295" y="0"/>
        <a:ext cx="986295" cy="1084881"/>
      </dsp:txXfrm>
    </dsp:sp>
    <dsp:sp modelId="{9E7F2AE5-DD91-43DD-AB2E-0FFA49FCAE15}">
      <dsp:nvSpPr>
        <dsp:cNvPr id="0" name=""/>
        <dsp:cNvSpPr/>
      </dsp:nvSpPr>
      <dsp:spPr>
        <a:xfrm>
          <a:off x="493147" y="1084881"/>
          <a:ext cx="1972590" cy="1084881"/>
        </a:xfrm>
        <a:prstGeom prst="trapezoid">
          <a:avLst>
            <a:gd name="adj" fmla="val 45456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High Quality</a:t>
          </a:r>
          <a:endParaRPr lang="zh-CN" altLang="en-US" sz="32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838350" y="1084881"/>
        <a:ext cx="1282183" cy="1084881"/>
      </dsp:txXfrm>
    </dsp:sp>
    <dsp:sp modelId="{1890DB6E-4F6B-4EC0-8B2F-2FB3AE1B9E38}">
      <dsp:nvSpPr>
        <dsp:cNvPr id="0" name=""/>
        <dsp:cNvSpPr/>
      </dsp:nvSpPr>
      <dsp:spPr>
        <a:xfrm>
          <a:off x="0" y="2169762"/>
          <a:ext cx="2958885" cy="1084881"/>
        </a:xfrm>
        <a:prstGeom prst="trapezoid">
          <a:avLst>
            <a:gd name="adj" fmla="val 45456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Happy</a:t>
          </a:r>
          <a:r>
            <a:rPr lang="en-US" altLang="zh-CN" sz="3200" kern="1200" dirty="0" smtClean="0"/>
            <a:t> </a:t>
          </a:r>
          <a:r>
            <a:rPr lang="en-US" altLang="zh-CN" sz="32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Quality</a:t>
          </a:r>
          <a:endParaRPr lang="zh-CN" altLang="en-US" sz="32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17804" y="2169762"/>
        <a:ext cx="1923275" cy="1084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296D2-5B69-4B66-A4D0-257E642D4731}">
      <dsp:nvSpPr>
        <dsp:cNvPr id="0" name=""/>
        <dsp:cNvSpPr/>
      </dsp:nvSpPr>
      <dsp:spPr>
        <a:xfrm>
          <a:off x="0" y="-692079"/>
          <a:ext cx="4978981" cy="557312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9F24E-612E-462C-8CFC-663F96AFA5C7}">
      <dsp:nvSpPr>
        <dsp:cNvPr id="0" name=""/>
        <dsp:cNvSpPr/>
      </dsp:nvSpPr>
      <dsp:spPr>
        <a:xfrm>
          <a:off x="632330" y="2686361"/>
          <a:ext cx="129453" cy="1294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19D72-C1EF-4974-86DD-8E037D0976F7}">
      <dsp:nvSpPr>
        <dsp:cNvPr id="0" name=""/>
        <dsp:cNvSpPr/>
      </dsp:nvSpPr>
      <dsp:spPr>
        <a:xfrm>
          <a:off x="697057" y="2751088"/>
          <a:ext cx="1160102" cy="89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95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accent4"/>
              </a:solidFill>
            </a:rPr>
            <a:t>熟悉环境 学习规范</a:t>
          </a:r>
          <a:endParaRPr lang="zh-CN" altLang="en-US" sz="2100" kern="1200" dirty="0">
            <a:solidFill>
              <a:schemeClr val="accent4"/>
            </a:solidFill>
          </a:endParaRPr>
        </a:p>
      </dsp:txBody>
      <dsp:txXfrm>
        <a:off x="697057" y="2751088"/>
        <a:ext cx="1160102" cy="899328"/>
      </dsp:txXfrm>
    </dsp:sp>
    <dsp:sp modelId="{3AA03BA0-0B9B-4E40-9C11-D28A2235F89E}">
      <dsp:nvSpPr>
        <dsp:cNvPr id="0" name=""/>
        <dsp:cNvSpPr/>
      </dsp:nvSpPr>
      <dsp:spPr>
        <a:xfrm>
          <a:off x="1775006" y="1840557"/>
          <a:ext cx="234012" cy="234012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BA4DA-28BE-498A-BAFD-638636F15FAF}">
      <dsp:nvSpPr>
        <dsp:cNvPr id="0" name=""/>
        <dsp:cNvSpPr/>
      </dsp:nvSpPr>
      <dsp:spPr>
        <a:xfrm>
          <a:off x="1892012" y="1957563"/>
          <a:ext cx="1194955" cy="169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98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rgbClr val="00B050"/>
              </a:solidFill>
            </a:rPr>
            <a:t>掌握工具 熟练使用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1892012" y="1957563"/>
        <a:ext cx="1194955" cy="1692853"/>
      </dsp:txXfrm>
    </dsp:sp>
    <dsp:sp modelId="{0EAAC4BB-F86C-43B0-9DA2-8743A4F3E43F}">
      <dsp:nvSpPr>
        <dsp:cNvPr id="0" name=""/>
        <dsp:cNvSpPr/>
      </dsp:nvSpPr>
      <dsp:spPr>
        <a:xfrm>
          <a:off x="3149205" y="1325855"/>
          <a:ext cx="323633" cy="323633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D9364-8AD3-488C-AFFD-5EEAEBBE51C6}">
      <dsp:nvSpPr>
        <dsp:cNvPr id="0" name=""/>
        <dsp:cNvSpPr/>
      </dsp:nvSpPr>
      <dsp:spPr>
        <a:xfrm>
          <a:off x="3211864" y="1487672"/>
          <a:ext cx="1393270" cy="2162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87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solidFill>
                <a:schemeClr val="accent5">
                  <a:lumMod val="75000"/>
                </a:schemeClr>
              </a:solidFill>
            </a:rPr>
            <a:t>专业知识  每日总结</a:t>
          </a:r>
          <a:endParaRPr lang="zh-CN" altLang="en-US" sz="21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3211864" y="1487672"/>
        <a:ext cx="1393270" cy="21627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54323-09C9-4900-B05B-FA0D3967A4CD}">
      <dsp:nvSpPr>
        <dsp:cNvPr id="0" name=""/>
        <dsp:cNvSpPr/>
      </dsp:nvSpPr>
      <dsp:spPr>
        <a:xfrm>
          <a:off x="2649" y="43846"/>
          <a:ext cx="2583439" cy="95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充电阶段</a:t>
          </a:r>
          <a:endParaRPr lang="zh-CN" altLang="en-US" sz="3300" kern="1200" dirty="0"/>
        </a:p>
      </dsp:txBody>
      <dsp:txXfrm>
        <a:off x="2649" y="43846"/>
        <a:ext cx="2583439" cy="950400"/>
      </dsp:txXfrm>
    </dsp:sp>
    <dsp:sp modelId="{0360E0F4-C16B-45B2-9493-285623D3146F}">
      <dsp:nvSpPr>
        <dsp:cNvPr id="0" name=""/>
        <dsp:cNvSpPr/>
      </dsp:nvSpPr>
      <dsp:spPr>
        <a:xfrm>
          <a:off x="2649" y="994246"/>
          <a:ext cx="2583439" cy="25363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smtClean="0"/>
            <a:t>Trickle-charge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smtClean="0"/>
            <a:t>Preconditioning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smtClean="0"/>
            <a:t>Constant current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smtClean="0"/>
            <a:t>Constant voltage</a:t>
          </a:r>
          <a:endParaRPr lang="zh-CN" altLang="en-US" sz="2400" kern="1200" dirty="0"/>
        </a:p>
      </dsp:txBody>
      <dsp:txXfrm>
        <a:off x="2649" y="994246"/>
        <a:ext cx="2583439" cy="2536380"/>
      </dsp:txXfrm>
    </dsp:sp>
    <dsp:sp modelId="{76C98EEC-CAAA-4CAE-B025-A2CDAA327939}">
      <dsp:nvSpPr>
        <dsp:cNvPr id="0" name=""/>
        <dsp:cNvSpPr/>
      </dsp:nvSpPr>
      <dsp:spPr>
        <a:xfrm>
          <a:off x="2947770" y="43846"/>
          <a:ext cx="2583439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可编程参数</a:t>
          </a:r>
          <a:endParaRPr lang="zh-CN" altLang="en-US" sz="3300" kern="1200" dirty="0"/>
        </a:p>
      </dsp:txBody>
      <dsp:txXfrm>
        <a:off x="2947770" y="43846"/>
        <a:ext cx="2583439" cy="950400"/>
      </dsp:txXfrm>
    </dsp:sp>
    <dsp:sp modelId="{E816A0F1-5B24-41F8-A07F-47D712E8C2A5}">
      <dsp:nvSpPr>
        <dsp:cNvPr id="0" name=""/>
        <dsp:cNvSpPr/>
      </dsp:nvSpPr>
      <dsp:spPr>
        <a:xfrm>
          <a:off x="2947770" y="994246"/>
          <a:ext cx="2583439" cy="25363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smtClean="0"/>
            <a:t>Fast-charge current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smtClean="0"/>
            <a:t>Float voltage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smtClean="0"/>
            <a:t>Termination current</a:t>
          </a:r>
          <a:endParaRPr lang="zh-CN" altLang="en-US" sz="2400" kern="1200" dirty="0"/>
        </a:p>
      </dsp:txBody>
      <dsp:txXfrm>
        <a:off x="2947770" y="994246"/>
        <a:ext cx="2583439" cy="2536380"/>
      </dsp:txXfrm>
    </dsp:sp>
    <dsp:sp modelId="{7D701C53-757B-4EFD-B827-8A1B0F1BEDE3}">
      <dsp:nvSpPr>
        <dsp:cNvPr id="0" name=""/>
        <dsp:cNvSpPr/>
      </dsp:nvSpPr>
      <dsp:spPr>
        <a:xfrm>
          <a:off x="5892891" y="43846"/>
          <a:ext cx="2583439" cy="950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功能模块</a:t>
          </a:r>
          <a:endParaRPr lang="zh-CN" altLang="en-US" sz="3300" kern="1200" dirty="0"/>
        </a:p>
      </dsp:txBody>
      <dsp:txXfrm>
        <a:off x="5892891" y="43846"/>
        <a:ext cx="2583439" cy="950400"/>
      </dsp:txXfrm>
    </dsp:sp>
    <dsp:sp modelId="{05AF3DF8-E15D-4048-A104-6A84F7762245}">
      <dsp:nvSpPr>
        <dsp:cNvPr id="0" name=""/>
        <dsp:cNvSpPr/>
      </dsp:nvSpPr>
      <dsp:spPr>
        <a:xfrm>
          <a:off x="5892891" y="994246"/>
          <a:ext cx="2583439" cy="25363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smtClean="0"/>
            <a:t>Thermal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smtClean="0"/>
            <a:t>JEITA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smtClean="0"/>
            <a:t>BMD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smtClean="0"/>
            <a:t>AICL</a:t>
          </a:r>
          <a:endParaRPr lang="zh-CN" altLang="en-US" sz="2400" kern="1200" dirty="0"/>
        </a:p>
      </dsp:txBody>
      <dsp:txXfrm>
        <a:off x="5892891" y="994246"/>
        <a:ext cx="2583439" cy="25363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D78D5-794E-42CD-99AE-F62EC3791725}">
      <dsp:nvSpPr>
        <dsp:cNvPr id="0" name=""/>
        <dsp:cNvSpPr/>
      </dsp:nvSpPr>
      <dsp:spPr>
        <a:xfrm rot="5400000">
          <a:off x="-292842" y="292842"/>
          <a:ext cx="1952282" cy="136659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内容总结</a:t>
          </a:r>
          <a:endParaRPr lang="zh-CN" altLang="en-US" sz="2600" kern="1200" dirty="0"/>
        </a:p>
      </dsp:txBody>
      <dsp:txXfrm rot="-5400000">
        <a:off x="1" y="683299"/>
        <a:ext cx="1366597" cy="585685"/>
      </dsp:txXfrm>
    </dsp:sp>
    <dsp:sp modelId="{57F6F38F-0E9F-4906-884B-576269C7D257}">
      <dsp:nvSpPr>
        <dsp:cNvPr id="0" name=""/>
        <dsp:cNvSpPr/>
      </dsp:nvSpPr>
      <dsp:spPr>
        <a:xfrm rot="5400000">
          <a:off x="4953316" y="-3586719"/>
          <a:ext cx="1268983" cy="8442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>
              <a:solidFill>
                <a:schemeClr val="accent1">
                  <a:lumMod val="50000"/>
                </a:schemeClr>
              </a:solidFill>
            </a:rPr>
            <a:t>Charger</a:t>
          </a:r>
          <a:r>
            <a:rPr lang="zh-CN" altLang="en-US" sz="2800" kern="1200" dirty="0" smtClean="0">
              <a:solidFill>
                <a:schemeClr val="accent1">
                  <a:lumMod val="50000"/>
                </a:schemeClr>
              </a:solidFill>
            </a:rPr>
            <a:t>模块的学习总结</a:t>
          </a:r>
          <a:endParaRPr lang="zh-CN" altLang="en-US" sz="2800" kern="1200" dirty="0">
            <a:solidFill>
              <a:schemeClr val="accent1">
                <a:lumMod val="50000"/>
              </a:schemeClr>
            </a:solidFill>
          </a:endParaRPr>
        </a:p>
      </dsp:txBody>
      <dsp:txXfrm rot="-5400000">
        <a:off x="1366598" y="61946"/>
        <a:ext cx="8380474" cy="1145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7317C-299C-4410-9ACB-651B0E94A88B}">
      <dsp:nvSpPr>
        <dsp:cNvPr id="0" name=""/>
        <dsp:cNvSpPr/>
      </dsp:nvSpPr>
      <dsp:spPr>
        <a:xfrm>
          <a:off x="0" y="28169"/>
          <a:ext cx="11008426" cy="5031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问题描述</a:t>
          </a:r>
          <a:endParaRPr lang="zh-CN" altLang="en-US" sz="2000" kern="1200" dirty="0"/>
        </a:p>
      </dsp:txBody>
      <dsp:txXfrm>
        <a:off x="24559" y="52728"/>
        <a:ext cx="10959308" cy="453982"/>
      </dsp:txXfrm>
    </dsp:sp>
    <dsp:sp modelId="{C9663376-4F33-4754-A76B-4B2A960ACFBC}">
      <dsp:nvSpPr>
        <dsp:cNvPr id="0" name=""/>
        <dsp:cNvSpPr/>
      </dsp:nvSpPr>
      <dsp:spPr>
        <a:xfrm>
          <a:off x="0" y="531269"/>
          <a:ext cx="11008426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51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D2AO-30_</a:t>
          </a:r>
          <a:r>
            <a: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无法进行充电问题。</a:t>
          </a:r>
          <a:endParaRPr lang="zh-CN" alt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531269"/>
        <a:ext cx="11008426" cy="331200"/>
      </dsp:txXfrm>
    </dsp:sp>
    <dsp:sp modelId="{6B25FAB6-D66E-4683-90D6-5D53CE338BC9}">
      <dsp:nvSpPr>
        <dsp:cNvPr id="0" name=""/>
        <dsp:cNvSpPr/>
      </dsp:nvSpPr>
      <dsp:spPr>
        <a:xfrm>
          <a:off x="0" y="862469"/>
          <a:ext cx="11008426" cy="50310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排查</a:t>
          </a:r>
          <a:r>
            <a:rPr lang="en-US" altLang="en-US" sz="2000" kern="1200" dirty="0" smtClean="0"/>
            <a:t>Log</a:t>
          </a:r>
          <a:endParaRPr lang="zh-CN" altLang="en-US" sz="2000" kern="1200" dirty="0"/>
        </a:p>
      </dsp:txBody>
      <dsp:txXfrm>
        <a:off x="24559" y="887028"/>
        <a:ext cx="10959308" cy="453982"/>
      </dsp:txXfrm>
    </dsp:sp>
    <dsp:sp modelId="{AB2E2E48-D6BB-4B35-B4B2-E975675A3EAE}">
      <dsp:nvSpPr>
        <dsp:cNvPr id="0" name=""/>
        <dsp:cNvSpPr/>
      </dsp:nvSpPr>
      <dsp:spPr>
        <a:xfrm>
          <a:off x="0" y="1365569"/>
          <a:ext cx="11008426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51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smtClean="0">
              <a:solidFill>
                <a:schemeClr val="accent4">
                  <a:lumMod val="75000"/>
                </a:schemeClr>
              </a:solidFill>
            </a:rPr>
            <a:t>SMBCHG: </a:t>
          </a:r>
          <a:r>
            <a:rPr lang="en-US" altLang="en-US" sz="1600" kern="1200" dirty="0" err="1" smtClean="0">
              <a:solidFill>
                <a:schemeClr val="accent4">
                  <a:lumMod val="75000"/>
                </a:schemeClr>
              </a:solidFill>
            </a:rPr>
            <a:t>smbchg_config_chg_battery_type</a:t>
          </a:r>
          <a:r>
            <a:rPr lang="en-US" altLang="en-US" sz="1600" kern="1200" dirty="0" smtClean="0">
              <a:solidFill>
                <a:schemeClr val="accent4">
                  <a:lumMod val="75000"/>
                </a:schemeClr>
              </a:solidFill>
            </a:rPr>
            <a:t>: Battery-type not identified</a:t>
          </a:r>
          <a:r>
            <a:rPr lang="zh-CN" altLang="en-US" sz="1600" kern="1200" dirty="0" smtClean="0">
              <a:solidFill>
                <a:schemeClr val="accent4">
                  <a:lumMod val="75000"/>
                </a:schemeClr>
              </a:solidFill>
            </a:rPr>
            <a:t>：  未匹配电池曲线。</a:t>
          </a:r>
          <a:endParaRPr lang="zh-CN" altLang="en-US" sz="16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0" y="1365569"/>
        <a:ext cx="11008426" cy="331200"/>
      </dsp:txXfrm>
    </dsp:sp>
    <dsp:sp modelId="{3958A01A-6614-4FE0-85C3-C6E3117BDE3B}">
      <dsp:nvSpPr>
        <dsp:cNvPr id="0" name=""/>
        <dsp:cNvSpPr/>
      </dsp:nvSpPr>
      <dsp:spPr>
        <a:xfrm>
          <a:off x="0" y="1696769"/>
          <a:ext cx="11008426" cy="50310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代码逻辑</a:t>
          </a:r>
          <a:endParaRPr lang="zh-CN" altLang="en-US" sz="2000" kern="1200" dirty="0"/>
        </a:p>
      </dsp:txBody>
      <dsp:txXfrm>
        <a:off x="24559" y="1721328"/>
        <a:ext cx="10959308" cy="453982"/>
      </dsp:txXfrm>
    </dsp:sp>
    <dsp:sp modelId="{B7556902-E742-4B24-9E04-E672FD067BA3}">
      <dsp:nvSpPr>
        <dsp:cNvPr id="0" name=""/>
        <dsp:cNvSpPr/>
      </dsp:nvSpPr>
      <dsp:spPr>
        <a:xfrm>
          <a:off x="0" y="2199869"/>
          <a:ext cx="11008426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51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600" kern="1200" dirty="0" err="1" smtClean="0">
              <a:solidFill>
                <a:schemeClr val="accent2">
                  <a:lumMod val="75000"/>
                </a:schemeClr>
              </a:solidFill>
            </a:rPr>
            <a:t>of_batterydata_get_best_profile</a:t>
          </a:r>
          <a:r>
            <a:rPr lang="en-US" altLang="en-US" sz="1600" kern="1200" dirty="0" smtClean="0">
              <a:solidFill>
                <a:schemeClr val="accent2">
                  <a:lumMod val="75000"/>
                </a:schemeClr>
              </a:solidFill>
            </a:rPr>
            <a:t>()           //</a:t>
          </a:r>
          <a:r>
            <a:rPr lang="zh-CN" altLang="en-US" sz="1600" kern="1200" dirty="0" smtClean="0">
              <a:solidFill>
                <a:schemeClr val="accent2">
                  <a:lumMod val="75000"/>
                </a:schemeClr>
              </a:solidFill>
            </a:rPr>
            <a:t>该函数中未进行未识别电池的电池曲线匹配操作。</a:t>
          </a:r>
          <a:endParaRPr lang="zh-CN" altLang="en-U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2199869"/>
        <a:ext cx="11008426" cy="331200"/>
      </dsp:txXfrm>
    </dsp:sp>
    <dsp:sp modelId="{E89BBB83-8506-4932-B944-FE076E3914D0}">
      <dsp:nvSpPr>
        <dsp:cNvPr id="0" name=""/>
        <dsp:cNvSpPr/>
      </dsp:nvSpPr>
      <dsp:spPr>
        <a:xfrm>
          <a:off x="0" y="2531069"/>
          <a:ext cx="11008426" cy="50310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方案验证及导入</a:t>
          </a:r>
          <a:endParaRPr lang="zh-CN" altLang="en-US" sz="2000" kern="1200" dirty="0"/>
        </a:p>
      </dsp:txBody>
      <dsp:txXfrm>
        <a:off x="24559" y="2555628"/>
        <a:ext cx="10959308" cy="453982"/>
      </dsp:txXfrm>
    </dsp:sp>
    <dsp:sp modelId="{FBA96626-7DAD-4E3A-B03C-4DAA412D7B29}">
      <dsp:nvSpPr>
        <dsp:cNvPr id="0" name=""/>
        <dsp:cNvSpPr/>
      </dsp:nvSpPr>
      <dsp:spPr>
        <a:xfrm>
          <a:off x="0" y="3034169"/>
          <a:ext cx="11008426" cy="89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51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i="0" kern="1200" dirty="0" smtClean="0">
              <a:solidFill>
                <a:schemeClr val="accent2">
                  <a:lumMod val="50000"/>
                </a:schemeClr>
              </a:solidFill>
            </a:rPr>
            <a:t>方案一：添加电池对应曲线。</a:t>
          </a:r>
          <a:endParaRPr lang="zh-CN" altLang="en-US" sz="1600" i="0" kern="1200" dirty="0">
            <a:solidFill>
              <a:schemeClr val="accent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i="0" kern="1200" dirty="0" smtClean="0">
              <a:solidFill>
                <a:schemeClr val="accent2">
                  <a:lumMod val="50000"/>
                </a:schemeClr>
              </a:solidFill>
            </a:rPr>
            <a:t>方案二：在</a:t>
          </a:r>
          <a:r>
            <a:rPr lang="en-US" altLang="zh-CN" sz="1600" i="0" kern="1200" dirty="0" smtClean="0">
              <a:solidFill>
                <a:schemeClr val="accent2">
                  <a:lumMod val="50000"/>
                </a:schemeClr>
              </a:solidFill>
            </a:rPr>
            <a:t>DTS</a:t>
          </a:r>
          <a:r>
            <a:rPr lang="zh-CN" altLang="en-US" sz="1600" i="0" kern="1200" dirty="0" smtClean="0">
              <a:solidFill>
                <a:schemeClr val="accent2">
                  <a:lumMod val="50000"/>
                </a:schemeClr>
              </a:solidFill>
            </a:rPr>
            <a:t>中配置，允许未匹配电池曲线充电。</a:t>
          </a:r>
          <a:endParaRPr lang="zh-CN" altLang="en-US" sz="1600" i="0" kern="1200" dirty="0">
            <a:solidFill>
              <a:schemeClr val="accent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i="0" kern="1200" dirty="0" smtClean="0">
              <a:solidFill>
                <a:schemeClr val="accent2">
                  <a:lumMod val="50000"/>
                </a:schemeClr>
              </a:solidFill>
            </a:rPr>
            <a:t>方案三：未匹配电池曲线时，强制赋予其一条默认电池曲线。</a:t>
          </a:r>
          <a:endParaRPr lang="zh-CN" altLang="en-US" sz="1600" i="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3034169"/>
        <a:ext cx="11008426" cy="890100"/>
      </dsp:txXfrm>
    </dsp:sp>
    <dsp:sp modelId="{9619D623-1AF4-440F-8F10-968E0F2B8317}">
      <dsp:nvSpPr>
        <dsp:cNvPr id="0" name=""/>
        <dsp:cNvSpPr/>
      </dsp:nvSpPr>
      <dsp:spPr>
        <a:xfrm>
          <a:off x="0" y="3924269"/>
          <a:ext cx="11008426" cy="5031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总结收获</a:t>
          </a:r>
          <a:endParaRPr lang="zh-CN" altLang="en-US" sz="2000" kern="1200" dirty="0"/>
        </a:p>
      </dsp:txBody>
      <dsp:txXfrm>
        <a:off x="24559" y="3948828"/>
        <a:ext cx="10959308" cy="453982"/>
      </dsp:txXfrm>
    </dsp:sp>
    <dsp:sp modelId="{FB57703F-1E4B-4EF5-9799-30516E1D998B}">
      <dsp:nvSpPr>
        <dsp:cNvPr id="0" name=""/>
        <dsp:cNvSpPr/>
      </dsp:nvSpPr>
      <dsp:spPr>
        <a:xfrm>
          <a:off x="0" y="4427369"/>
          <a:ext cx="1100842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51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solidFill>
                <a:srgbClr val="C00000"/>
              </a:solidFill>
            </a:rPr>
            <a:t>从</a:t>
          </a:r>
          <a:r>
            <a:rPr lang="en-US" altLang="zh-CN" sz="1600" kern="1200" dirty="0" smtClean="0">
              <a:solidFill>
                <a:srgbClr val="C00000"/>
              </a:solidFill>
            </a:rPr>
            <a:t>Log</a:t>
          </a:r>
          <a:r>
            <a:rPr lang="zh-CN" altLang="en-US" sz="1600" kern="1200" dirty="0" smtClean="0">
              <a:solidFill>
                <a:srgbClr val="C00000"/>
              </a:solidFill>
            </a:rPr>
            <a:t>中定位出现问题的关键功能模块。</a:t>
          </a:r>
          <a:endParaRPr lang="zh-CN" altLang="en-US" sz="1600" kern="1200" dirty="0">
            <a:solidFill>
              <a:srgbClr val="C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solidFill>
                <a:srgbClr val="C00000"/>
              </a:solidFill>
            </a:rPr>
            <a:t>代码修改完后需要进行必要的本地验证操作才能合入代码。</a:t>
          </a:r>
          <a:endParaRPr lang="zh-CN" altLang="en-US" sz="1600" kern="1200" dirty="0">
            <a:solidFill>
              <a:srgbClr val="C00000"/>
            </a:solidFill>
          </a:endParaRPr>
        </a:p>
      </dsp:txBody>
      <dsp:txXfrm>
        <a:off x="0" y="4427369"/>
        <a:ext cx="11008426" cy="579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7317C-299C-4410-9ACB-651B0E94A88B}">
      <dsp:nvSpPr>
        <dsp:cNvPr id="0" name=""/>
        <dsp:cNvSpPr/>
      </dsp:nvSpPr>
      <dsp:spPr>
        <a:xfrm>
          <a:off x="0" y="109393"/>
          <a:ext cx="11008426" cy="553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问题描述</a:t>
          </a:r>
          <a:endParaRPr lang="zh-CN" altLang="en-US" sz="2200" kern="1200" dirty="0"/>
        </a:p>
      </dsp:txBody>
      <dsp:txXfrm>
        <a:off x="27015" y="136408"/>
        <a:ext cx="10954396" cy="499380"/>
      </dsp:txXfrm>
    </dsp:sp>
    <dsp:sp modelId="{C9663376-4F33-4754-A76B-4B2A960ACFBC}">
      <dsp:nvSpPr>
        <dsp:cNvPr id="0" name=""/>
        <dsp:cNvSpPr/>
      </dsp:nvSpPr>
      <dsp:spPr>
        <a:xfrm>
          <a:off x="0" y="662803"/>
          <a:ext cx="11008426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5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QL1515-4212</a:t>
          </a:r>
          <a:r>
            <a:rPr lang="en-US" altLang="en-US" sz="17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_</a:t>
          </a:r>
          <a:r>
            <a:rPr lang="zh-CN" altLang="en-US" sz="1700" b="0" i="0" kern="1200" dirty="0" smtClean="0"/>
            <a:t>低温</a:t>
          </a:r>
          <a:r>
            <a:rPr lang="en-US" sz="1700" b="0" i="0" kern="1200" dirty="0" smtClean="0"/>
            <a:t>recharge </a:t>
          </a:r>
          <a:r>
            <a:rPr lang="zh-CN" altLang="en-US" sz="1700" b="0" i="0" kern="1200" dirty="0" smtClean="0"/>
            <a:t>会出现</a:t>
          </a:r>
          <a:r>
            <a:rPr lang="en-US" altLang="zh-CN" sz="1700" b="0" i="0" kern="1200" dirty="0" smtClean="0"/>
            <a:t>98%</a:t>
          </a:r>
          <a:r>
            <a:rPr lang="zh-CN" altLang="en-US" sz="1700" b="0" i="0" kern="1200" dirty="0" smtClean="0"/>
            <a:t>的电量问题</a:t>
          </a:r>
          <a:r>
            <a:rPr lang="zh-CN" altLang="en-US" sz="17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。</a:t>
          </a:r>
          <a:endParaRPr lang="zh-CN" altLang="en-US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662803"/>
        <a:ext cx="11008426" cy="364320"/>
      </dsp:txXfrm>
    </dsp:sp>
    <dsp:sp modelId="{6B25FAB6-D66E-4683-90D6-5D53CE338BC9}">
      <dsp:nvSpPr>
        <dsp:cNvPr id="0" name=""/>
        <dsp:cNvSpPr/>
      </dsp:nvSpPr>
      <dsp:spPr>
        <a:xfrm>
          <a:off x="0" y="1027123"/>
          <a:ext cx="11008426" cy="55341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排查</a:t>
          </a:r>
          <a:r>
            <a:rPr lang="en-US" altLang="en-US" sz="2200" kern="1200" dirty="0" smtClean="0"/>
            <a:t>Log</a:t>
          </a:r>
          <a:endParaRPr lang="zh-CN" altLang="en-US" sz="2200" kern="1200" dirty="0"/>
        </a:p>
      </dsp:txBody>
      <dsp:txXfrm>
        <a:off x="27015" y="1054138"/>
        <a:ext cx="10954396" cy="499380"/>
      </dsp:txXfrm>
    </dsp:sp>
    <dsp:sp modelId="{AB2E2E48-D6BB-4B35-B4B2-E975675A3EAE}">
      <dsp:nvSpPr>
        <dsp:cNvPr id="0" name=""/>
        <dsp:cNvSpPr/>
      </dsp:nvSpPr>
      <dsp:spPr>
        <a:xfrm>
          <a:off x="0" y="1580533"/>
          <a:ext cx="11008426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5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700" kern="1200" dirty="0" err="1" smtClean="0">
              <a:solidFill>
                <a:schemeClr val="accent4">
                  <a:lumMod val="75000"/>
                </a:schemeClr>
              </a:solidFill>
            </a:rPr>
            <a:t>healthd</a:t>
          </a:r>
          <a:r>
            <a:rPr lang="en-US" altLang="en-US" sz="1700" kern="1200" dirty="0" smtClean="0">
              <a:solidFill>
                <a:schemeClr val="accent4">
                  <a:lumMod val="75000"/>
                </a:schemeClr>
              </a:solidFill>
            </a:rPr>
            <a:t> : battery l=99 v=4329 t=5.0 h=1 </a:t>
          </a:r>
          <a:r>
            <a:rPr lang="en-US" altLang="en-US" sz="1700" kern="1200" dirty="0" err="1" smtClean="0">
              <a:solidFill>
                <a:schemeClr val="accent4">
                  <a:lumMod val="75000"/>
                </a:schemeClr>
              </a:solidFill>
            </a:rPr>
            <a:t>st</a:t>
          </a:r>
          <a:r>
            <a:rPr lang="en-US" altLang="en-US" sz="1700" kern="1200" dirty="0" smtClean="0">
              <a:solidFill>
                <a:schemeClr val="accent4">
                  <a:lumMod val="75000"/>
                </a:schemeClr>
              </a:solidFill>
            </a:rPr>
            <a:t>=5 </a:t>
          </a:r>
          <a:r>
            <a:rPr lang="en-US" altLang="en-US" sz="1700" kern="1200" dirty="0" err="1" smtClean="0">
              <a:solidFill>
                <a:schemeClr val="accent4">
                  <a:lumMod val="75000"/>
                </a:schemeClr>
              </a:solidFill>
            </a:rPr>
            <a:t>s_t_l</a:t>
          </a:r>
          <a:r>
            <a:rPr lang="en-US" altLang="en-US" sz="1700" kern="1200" dirty="0" smtClean="0">
              <a:solidFill>
                <a:schemeClr val="accent4">
                  <a:lumMod val="75000"/>
                </a:schemeClr>
              </a:solidFill>
            </a:rPr>
            <a:t> = 0 c=0 fc=3108000 </a:t>
          </a:r>
          <a:r>
            <a:rPr lang="en-US" altLang="en-US" sz="1700" kern="1200" dirty="0" err="1" smtClean="0">
              <a:solidFill>
                <a:schemeClr val="accent4">
                  <a:lumMod val="75000"/>
                </a:schemeClr>
              </a:solidFill>
            </a:rPr>
            <a:t>chg</a:t>
          </a:r>
          <a:r>
            <a:rPr lang="en-US" altLang="en-US" sz="1700" kern="1200" dirty="0" smtClean="0">
              <a:solidFill>
                <a:schemeClr val="accent4">
                  <a:lumMod val="75000"/>
                </a:schemeClr>
              </a:solidFill>
            </a:rPr>
            <a:t>=a</a:t>
          </a:r>
          <a:endParaRPr lang="zh-CN" altLang="en-US" sz="1700" kern="1200" dirty="0">
            <a:solidFill>
              <a:schemeClr val="accent4">
                <a:lumMod val="7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700" kern="1200" dirty="0" smtClean="0">
              <a:solidFill>
                <a:schemeClr val="accent4">
                  <a:lumMod val="75000"/>
                </a:schemeClr>
              </a:solidFill>
            </a:rPr>
            <a:t>healthd : battery l=98 v=4328 t=5.0 h=1 st=2 s_t_l = 0 c=0 fc=3108000 chg=a</a:t>
          </a:r>
          <a:endParaRPr lang="zh-CN" altLang="en-US" sz="1700" kern="1200" dirty="0" smtClean="0">
            <a:solidFill>
              <a:schemeClr val="accent4">
                <a:lumMod val="75000"/>
              </a:schemeClr>
            </a:solidFill>
          </a:endParaRPr>
        </a:p>
      </dsp:txBody>
      <dsp:txXfrm>
        <a:off x="0" y="1580533"/>
        <a:ext cx="11008426" cy="592020"/>
      </dsp:txXfrm>
    </dsp:sp>
    <dsp:sp modelId="{3958A01A-6614-4FE0-85C3-C6E3117BDE3B}">
      <dsp:nvSpPr>
        <dsp:cNvPr id="0" name=""/>
        <dsp:cNvSpPr/>
      </dsp:nvSpPr>
      <dsp:spPr>
        <a:xfrm>
          <a:off x="0" y="2172553"/>
          <a:ext cx="11008426" cy="55341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代码逻辑</a:t>
          </a:r>
          <a:endParaRPr lang="zh-CN" altLang="en-US" sz="2200" kern="1200" dirty="0"/>
        </a:p>
      </dsp:txBody>
      <dsp:txXfrm>
        <a:off x="27015" y="2199568"/>
        <a:ext cx="10954396" cy="499380"/>
      </dsp:txXfrm>
    </dsp:sp>
    <dsp:sp modelId="{B7556902-E742-4B24-9E04-E672FD067BA3}">
      <dsp:nvSpPr>
        <dsp:cNvPr id="0" name=""/>
        <dsp:cNvSpPr/>
      </dsp:nvSpPr>
      <dsp:spPr>
        <a:xfrm>
          <a:off x="0" y="2725964"/>
          <a:ext cx="11008426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5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700" kern="1200" dirty="0" err="1" smtClean="0">
              <a:solidFill>
                <a:schemeClr val="accent2">
                  <a:lumMod val="75000"/>
                </a:schemeClr>
              </a:solidFill>
            </a:rPr>
            <a:t>status_charge_</a:t>
          </a:r>
          <a:r>
            <a:rPr lang="en-US" altLang="en-US" sz="1700" kern="1200" dirty="0" err="1" smtClean="0">
              <a:solidFill>
                <a:schemeClr val="accent2">
                  <a:lumMod val="75000"/>
                </a:schemeClr>
              </a:solidFill>
            </a:rPr>
            <a:t>work</a:t>
          </a:r>
          <a:r>
            <a:rPr lang="en-US" altLang="en-US" sz="1700" kern="1200" dirty="0" smtClean="0">
              <a:solidFill>
                <a:schemeClr val="accent2">
                  <a:lumMod val="75000"/>
                </a:schemeClr>
              </a:solidFill>
            </a:rPr>
            <a:t>();   //</a:t>
          </a:r>
          <a:r>
            <a:rPr lang="zh-CN" altLang="en-US" sz="1700" kern="1200" dirty="0" smtClean="0">
              <a:solidFill>
                <a:schemeClr val="accent2">
                  <a:lumMod val="75000"/>
                </a:schemeClr>
              </a:solidFill>
            </a:rPr>
            <a:t>该函数中</a:t>
          </a:r>
          <a:r>
            <a:rPr lang="en-US" altLang="zh-CN" sz="1700" kern="1200" dirty="0" smtClean="0">
              <a:solidFill>
                <a:schemeClr val="accent2">
                  <a:lumMod val="75000"/>
                </a:schemeClr>
              </a:solidFill>
            </a:rPr>
            <a:t>recharge</a:t>
          </a:r>
          <a:r>
            <a:rPr lang="zh-CN" altLang="en-US" sz="1700" kern="1200" dirty="0" smtClean="0">
              <a:solidFill>
                <a:schemeClr val="accent2">
                  <a:lumMod val="75000"/>
                </a:schemeClr>
              </a:solidFill>
            </a:rPr>
            <a:t>操作缺少关于温度的判断条件。</a:t>
          </a:r>
          <a:r>
            <a:rPr lang="en-US" altLang="en-US" sz="1700" kern="1200" dirty="0" smtClean="0">
              <a:solidFill>
                <a:schemeClr val="accent2">
                  <a:lumMod val="75000"/>
                </a:schemeClr>
              </a:solidFill>
            </a:rPr>
            <a:t> </a:t>
          </a:r>
          <a:endParaRPr lang="zh-CN" altLang="en-US" sz="17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2725964"/>
        <a:ext cx="11008426" cy="364320"/>
      </dsp:txXfrm>
    </dsp:sp>
    <dsp:sp modelId="{E89BBB83-8506-4932-B944-FE076E3914D0}">
      <dsp:nvSpPr>
        <dsp:cNvPr id="0" name=""/>
        <dsp:cNvSpPr/>
      </dsp:nvSpPr>
      <dsp:spPr>
        <a:xfrm>
          <a:off x="0" y="3090284"/>
          <a:ext cx="11008426" cy="55341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方案验证及导入</a:t>
          </a:r>
          <a:endParaRPr lang="zh-CN" altLang="en-US" sz="2200" kern="1200" dirty="0"/>
        </a:p>
      </dsp:txBody>
      <dsp:txXfrm>
        <a:off x="27015" y="3117299"/>
        <a:ext cx="10954396" cy="499380"/>
      </dsp:txXfrm>
    </dsp:sp>
    <dsp:sp modelId="{FBA96626-7DAD-4E3A-B03C-4DAA412D7B29}">
      <dsp:nvSpPr>
        <dsp:cNvPr id="0" name=""/>
        <dsp:cNvSpPr/>
      </dsp:nvSpPr>
      <dsp:spPr>
        <a:xfrm>
          <a:off x="0" y="3643694"/>
          <a:ext cx="11008426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5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i="0" kern="1200" dirty="0" smtClean="0">
              <a:solidFill>
                <a:schemeClr val="accent2">
                  <a:lumMod val="50000"/>
                </a:schemeClr>
              </a:solidFill>
            </a:rPr>
            <a:t>方案：</a:t>
          </a:r>
          <a:r>
            <a:rPr lang="en-US" altLang="zh-CN" sz="1700" i="0" kern="1200" dirty="0" smtClean="0">
              <a:solidFill>
                <a:schemeClr val="accent2">
                  <a:lumMod val="50000"/>
                </a:schemeClr>
              </a:solidFill>
            </a:rPr>
            <a:t>recharge</a:t>
          </a:r>
          <a:r>
            <a:rPr lang="zh-CN" altLang="en-US" sz="1700" i="0" kern="1200" dirty="0" smtClean="0">
              <a:solidFill>
                <a:schemeClr val="accent2">
                  <a:lumMod val="50000"/>
                </a:schemeClr>
              </a:solidFill>
            </a:rPr>
            <a:t>操作的判断条件中添加温度控制。</a:t>
          </a:r>
          <a:endParaRPr lang="zh-CN" altLang="en-US" sz="1700" i="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3643694"/>
        <a:ext cx="11008426" cy="364320"/>
      </dsp:txXfrm>
    </dsp:sp>
    <dsp:sp modelId="{9619D623-1AF4-440F-8F10-968E0F2B8317}">
      <dsp:nvSpPr>
        <dsp:cNvPr id="0" name=""/>
        <dsp:cNvSpPr/>
      </dsp:nvSpPr>
      <dsp:spPr>
        <a:xfrm>
          <a:off x="0" y="4008014"/>
          <a:ext cx="11008426" cy="55341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总结收获</a:t>
          </a:r>
          <a:endParaRPr lang="zh-CN" altLang="en-US" sz="2200" kern="1200" dirty="0"/>
        </a:p>
      </dsp:txBody>
      <dsp:txXfrm>
        <a:off x="27015" y="4035029"/>
        <a:ext cx="10954396" cy="499380"/>
      </dsp:txXfrm>
    </dsp:sp>
    <dsp:sp modelId="{FB57703F-1E4B-4EF5-9799-30516E1D998B}">
      <dsp:nvSpPr>
        <dsp:cNvPr id="0" name=""/>
        <dsp:cNvSpPr/>
      </dsp:nvSpPr>
      <dsp:spPr>
        <a:xfrm>
          <a:off x="0" y="4561424"/>
          <a:ext cx="11008426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5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>
              <a:solidFill>
                <a:srgbClr val="C00000"/>
              </a:solidFill>
            </a:rPr>
            <a:t>需要对充电</a:t>
          </a:r>
          <a:r>
            <a:rPr lang="en-US" altLang="zh-CN" sz="1700" kern="1200" dirty="0" smtClean="0">
              <a:solidFill>
                <a:srgbClr val="C00000"/>
              </a:solidFill>
            </a:rPr>
            <a:t>Log</a:t>
          </a:r>
          <a:r>
            <a:rPr lang="zh-CN" altLang="en-US" sz="1700" kern="1200" dirty="0" smtClean="0">
              <a:solidFill>
                <a:srgbClr val="C00000"/>
              </a:solidFill>
            </a:rPr>
            <a:t>的内容十分熟悉，了解其每个输出参数的含义。</a:t>
          </a:r>
          <a:endParaRPr lang="zh-CN" altLang="en-US" sz="1700" kern="1200" dirty="0">
            <a:solidFill>
              <a:srgbClr val="C00000"/>
            </a:solidFill>
          </a:endParaRPr>
        </a:p>
      </dsp:txBody>
      <dsp:txXfrm>
        <a:off x="0" y="4561424"/>
        <a:ext cx="11008426" cy="364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51C9A-E05D-4B7E-8231-C6DFF3578020}">
      <dsp:nvSpPr>
        <dsp:cNvPr id="0" name=""/>
        <dsp:cNvSpPr/>
      </dsp:nvSpPr>
      <dsp:spPr>
        <a:xfrm>
          <a:off x="5753326" y="2930120"/>
          <a:ext cx="3936232" cy="1148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accent4">
                  <a:lumMod val="75000"/>
                </a:schemeClr>
              </a:solidFill>
            </a:rPr>
            <a:t>换位思考，多方面了解问题所在，以解决问题为最终目的。</a:t>
          </a:r>
          <a:endParaRPr lang="zh-CN" altLang="en-US" sz="16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6959420" y="3242433"/>
        <a:ext cx="2704912" cy="810811"/>
      </dsp:txXfrm>
    </dsp:sp>
    <dsp:sp modelId="{1AED217A-DF3A-4264-9EEA-A870A0E4FAC3}">
      <dsp:nvSpPr>
        <dsp:cNvPr id="0" name=""/>
        <dsp:cNvSpPr/>
      </dsp:nvSpPr>
      <dsp:spPr>
        <a:xfrm>
          <a:off x="1288100" y="2942012"/>
          <a:ext cx="3494647" cy="1141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accent1">
                  <a:lumMod val="75000"/>
                </a:schemeClr>
              </a:solidFill>
            </a:rPr>
            <a:t>“复盘”，从即将结束的任务中，总结成功经验，吸取失败教训。</a:t>
          </a:r>
          <a:endParaRPr lang="zh-CN" altLang="en-US" sz="1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313169" y="3252386"/>
        <a:ext cx="2396115" cy="805776"/>
      </dsp:txXfrm>
    </dsp:sp>
    <dsp:sp modelId="{CBB9EB08-6498-4F39-815C-16D2AED8797D}">
      <dsp:nvSpPr>
        <dsp:cNvPr id="0" name=""/>
        <dsp:cNvSpPr/>
      </dsp:nvSpPr>
      <dsp:spPr>
        <a:xfrm>
          <a:off x="5411513" y="469206"/>
          <a:ext cx="4352236" cy="1309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2">
                  <a:lumMod val="50000"/>
                </a:schemeClr>
              </a:solidFill>
            </a:rPr>
            <a:t>认真负责，代码的合入以及本地验证都是工作态度的体现</a:t>
          </a:r>
          <a:r>
            <a:rPr lang="zh-CN" altLang="en-US" sz="1600" kern="1200" dirty="0" smtClean="0"/>
            <a:t>。</a:t>
          </a:r>
          <a:endParaRPr lang="zh-CN" altLang="en-US" sz="1600" kern="1200" dirty="0"/>
        </a:p>
      </dsp:txBody>
      <dsp:txXfrm>
        <a:off x="6745939" y="497961"/>
        <a:ext cx="2989055" cy="924256"/>
      </dsp:txXfrm>
    </dsp:sp>
    <dsp:sp modelId="{E6C796FB-0A66-4CCD-AEB4-749132DFB159}">
      <dsp:nvSpPr>
        <dsp:cNvPr id="0" name=""/>
        <dsp:cNvSpPr/>
      </dsp:nvSpPr>
      <dsp:spPr>
        <a:xfrm>
          <a:off x="1298117" y="457356"/>
          <a:ext cx="3522119" cy="12377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EF8B47"/>
              </a:solidFill>
            </a:rPr>
            <a:t>在工作中不断积累模块知识和工作经验。</a:t>
          </a:r>
          <a:endParaRPr lang="zh-CN" altLang="en-US" sz="1600" kern="1200" dirty="0">
            <a:solidFill>
              <a:srgbClr val="EF8B47"/>
            </a:solidFill>
          </a:endParaRPr>
        </a:p>
      </dsp:txBody>
      <dsp:txXfrm>
        <a:off x="1325306" y="484545"/>
        <a:ext cx="2411105" cy="873939"/>
      </dsp:txXfrm>
    </dsp:sp>
    <dsp:sp modelId="{A72D9B97-01C7-4E8B-8359-FC603892AE06}">
      <dsp:nvSpPr>
        <dsp:cNvPr id="0" name=""/>
        <dsp:cNvSpPr/>
      </dsp:nvSpPr>
      <dsp:spPr>
        <a:xfrm>
          <a:off x="3330157" y="248026"/>
          <a:ext cx="1884128" cy="1884128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专业技能</a:t>
          </a:r>
          <a:endParaRPr lang="zh-CN" altLang="en-US" sz="3000" kern="1200" dirty="0"/>
        </a:p>
      </dsp:txBody>
      <dsp:txXfrm>
        <a:off x="3882005" y="799874"/>
        <a:ext cx="1332280" cy="1332280"/>
      </dsp:txXfrm>
    </dsp:sp>
    <dsp:sp modelId="{9B5A2B42-120B-4CC8-A71C-346825356B4B}">
      <dsp:nvSpPr>
        <dsp:cNvPr id="0" name=""/>
        <dsp:cNvSpPr/>
      </dsp:nvSpPr>
      <dsp:spPr>
        <a:xfrm rot="5400000">
          <a:off x="5301313" y="248026"/>
          <a:ext cx="1884128" cy="1884128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工作态度</a:t>
          </a:r>
          <a:endParaRPr lang="zh-CN" altLang="en-US" sz="3000" kern="1200" dirty="0"/>
        </a:p>
      </dsp:txBody>
      <dsp:txXfrm rot="-5400000">
        <a:off x="5301313" y="799874"/>
        <a:ext cx="1332280" cy="1332280"/>
      </dsp:txXfrm>
    </dsp:sp>
    <dsp:sp modelId="{D03BC61C-B79C-4A8D-A3FD-C1F4A00F076A}">
      <dsp:nvSpPr>
        <dsp:cNvPr id="0" name=""/>
        <dsp:cNvSpPr/>
      </dsp:nvSpPr>
      <dsp:spPr>
        <a:xfrm rot="10800000">
          <a:off x="5301313" y="2219181"/>
          <a:ext cx="1884128" cy="1884128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沟通学习</a:t>
          </a:r>
          <a:endParaRPr lang="zh-CN" altLang="en-US" sz="3000" kern="1200" dirty="0"/>
        </a:p>
      </dsp:txBody>
      <dsp:txXfrm rot="10800000">
        <a:off x="5301313" y="2219181"/>
        <a:ext cx="1332280" cy="1332280"/>
      </dsp:txXfrm>
    </dsp:sp>
    <dsp:sp modelId="{1BF6C1FF-B777-4495-AAB6-E1000B2CE54C}">
      <dsp:nvSpPr>
        <dsp:cNvPr id="0" name=""/>
        <dsp:cNvSpPr/>
      </dsp:nvSpPr>
      <dsp:spPr>
        <a:xfrm rot="16200000">
          <a:off x="3330157" y="2219181"/>
          <a:ext cx="1884128" cy="1884128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总结反思</a:t>
          </a:r>
          <a:endParaRPr lang="zh-CN" altLang="en-US" sz="3000" kern="1200" dirty="0"/>
        </a:p>
      </dsp:txBody>
      <dsp:txXfrm rot="5400000">
        <a:off x="3882005" y="2219181"/>
        <a:ext cx="1332280" cy="1332280"/>
      </dsp:txXfrm>
    </dsp:sp>
    <dsp:sp modelId="{BFD09E36-7D4C-4D9C-B95E-F8C8BB82A45F}">
      <dsp:nvSpPr>
        <dsp:cNvPr id="0" name=""/>
        <dsp:cNvSpPr/>
      </dsp:nvSpPr>
      <dsp:spPr>
        <a:xfrm>
          <a:off x="4932537" y="1784048"/>
          <a:ext cx="650524" cy="5656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DE1A9-8931-4ECF-AA04-7BC5ED7FEFE1}">
      <dsp:nvSpPr>
        <dsp:cNvPr id="0" name=""/>
        <dsp:cNvSpPr/>
      </dsp:nvSpPr>
      <dsp:spPr>
        <a:xfrm rot="10800000">
          <a:off x="4932537" y="2001615"/>
          <a:ext cx="650524" cy="5656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DE5CE-D2C4-4C5B-A89C-10596290C297}">
      <dsp:nvSpPr>
        <dsp:cNvPr id="0" name=""/>
        <dsp:cNvSpPr/>
      </dsp:nvSpPr>
      <dsp:spPr>
        <a:xfrm rot="16200000">
          <a:off x="-1654735" y="2568573"/>
          <a:ext cx="3890356" cy="46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412064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accent2"/>
              </a:solidFill>
            </a:rPr>
            <a:t>自我认可</a:t>
          </a:r>
          <a:endParaRPr lang="zh-CN" altLang="en-US" sz="2400" kern="1200" dirty="0">
            <a:solidFill>
              <a:schemeClr val="accent2"/>
            </a:solidFill>
          </a:endParaRPr>
        </a:p>
      </dsp:txBody>
      <dsp:txXfrm>
        <a:off x="-1654735" y="2568573"/>
        <a:ext cx="3890356" cy="467222"/>
      </dsp:txXfrm>
    </dsp:sp>
    <dsp:sp modelId="{5EB7FF8E-E23D-4A61-9D35-2277CF260A53}">
      <dsp:nvSpPr>
        <dsp:cNvPr id="0" name=""/>
        <dsp:cNvSpPr/>
      </dsp:nvSpPr>
      <dsp:spPr>
        <a:xfrm>
          <a:off x="524053" y="857006"/>
          <a:ext cx="2327261" cy="3890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41206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勤于笔头，注重积累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不断学习，不畏困难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分析问题，逻辑缜密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沟通交流，集思广益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总结思考，去芜存菁</a:t>
          </a:r>
          <a:endParaRPr lang="zh-CN" altLang="en-US" sz="1900" kern="1200" dirty="0"/>
        </a:p>
      </dsp:txBody>
      <dsp:txXfrm>
        <a:off x="524053" y="857006"/>
        <a:ext cx="2327261" cy="3890356"/>
      </dsp:txXfrm>
    </dsp:sp>
    <dsp:sp modelId="{B0D56979-A960-4BB8-B9C5-9C8EC770C6FF}">
      <dsp:nvSpPr>
        <dsp:cNvPr id="0" name=""/>
        <dsp:cNvSpPr/>
      </dsp:nvSpPr>
      <dsp:spPr>
        <a:xfrm>
          <a:off x="56831" y="240273"/>
          <a:ext cx="934444" cy="934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78350-31CC-46C0-9E56-188025F5A6AD}">
      <dsp:nvSpPr>
        <dsp:cNvPr id="0" name=""/>
        <dsp:cNvSpPr/>
      </dsp:nvSpPr>
      <dsp:spPr>
        <a:xfrm rot="16200000">
          <a:off x="1745601" y="2568573"/>
          <a:ext cx="3890356" cy="46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412064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不足之处</a:t>
          </a:r>
          <a:endParaRPr lang="zh-CN" altLang="en-US" sz="24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745601" y="2568573"/>
        <a:ext cx="3890356" cy="467222"/>
      </dsp:txXfrm>
    </dsp:sp>
    <dsp:sp modelId="{2A02782E-E5DD-46AF-BCC5-93DB04F70BBF}">
      <dsp:nvSpPr>
        <dsp:cNvPr id="0" name=""/>
        <dsp:cNvSpPr/>
      </dsp:nvSpPr>
      <dsp:spPr>
        <a:xfrm>
          <a:off x="3924390" y="857006"/>
          <a:ext cx="2327261" cy="38903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41206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对重点的把握度不够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未制定长期学习计划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掌握知识技能较局限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英文水平还有待提高</a:t>
          </a:r>
          <a:endParaRPr lang="zh-CN" altLang="en-US" sz="1900" kern="1200" dirty="0"/>
        </a:p>
      </dsp:txBody>
      <dsp:txXfrm>
        <a:off x="3924390" y="857006"/>
        <a:ext cx="2327261" cy="3890356"/>
      </dsp:txXfrm>
    </dsp:sp>
    <dsp:sp modelId="{418B8DDA-6D90-4247-BB71-2F889088BAEA}">
      <dsp:nvSpPr>
        <dsp:cNvPr id="0" name=""/>
        <dsp:cNvSpPr/>
      </dsp:nvSpPr>
      <dsp:spPr>
        <a:xfrm>
          <a:off x="3457168" y="240273"/>
          <a:ext cx="934444" cy="93444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257EF-BFB0-43BC-A15E-5ECA067B6173}">
      <dsp:nvSpPr>
        <dsp:cNvPr id="0" name=""/>
        <dsp:cNvSpPr/>
      </dsp:nvSpPr>
      <dsp:spPr>
        <a:xfrm rot="16200000">
          <a:off x="5145937" y="2568573"/>
          <a:ext cx="3890356" cy="46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0" tIns="0" rIns="412064" bIns="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accent4"/>
              </a:solidFill>
            </a:rPr>
            <a:t>改进措施</a:t>
          </a:r>
          <a:endParaRPr lang="zh-CN" altLang="en-US" sz="2400" kern="1200" dirty="0">
            <a:solidFill>
              <a:schemeClr val="accent4"/>
            </a:solidFill>
          </a:endParaRPr>
        </a:p>
      </dsp:txBody>
      <dsp:txXfrm>
        <a:off x="5145937" y="2568573"/>
        <a:ext cx="3890356" cy="467222"/>
      </dsp:txXfrm>
    </dsp:sp>
    <dsp:sp modelId="{DE0EFC8A-2A4D-4A5B-B441-663A1FF5D6C4}">
      <dsp:nvSpPr>
        <dsp:cNvPr id="0" name=""/>
        <dsp:cNvSpPr/>
      </dsp:nvSpPr>
      <dsp:spPr>
        <a:xfrm>
          <a:off x="7324726" y="857006"/>
          <a:ext cx="2327261" cy="38903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41206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理清任务优先级，以合理安排任务。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明确发展方向，制定递进的短期任务。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多阅读相关书籍，以提高专业素养。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养成每天阅读英文书籍的习惯。</a:t>
          </a:r>
          <a:endParaRPr lang="zh-CN" altLang="en-US" sz="1900" kern="1200" dirty="0"/>
        </a:p>
      </dsp:txBody>
      <dsp:txXfrm>
        <a:off x="7324726" y="857006"/>
        <a:ext cx="2327261" cy="3890356"/>
      </dsp:txXfrm>
    </dsp:sp>
    <dsp:sp modelId="{36E81B53-A120-4262-99FD-C690B79135FF}">
      <dsp:nvSpPr>
        <dsp:cNvPr id="0" name=""/>
        <dsp:cNvSpPr/>
      </dsp:nvSpPr>
      <dsp:spPr>
        <a:xfrm>
          <a:off x="6857504" y="240273"/>
          <a:ext cx="934444" cy="934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CCF37-9956-41C4-93A9-66A0D3E9655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195-1817-4236-9C39-D3BF34435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058358"/>
            <a:ext cx="3453493" cy="16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3641272" y="6058358"/>
            <a:ext cx="1559379" cy="16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0" y="6380844"/>
            <a:ext cx="11353800" cy="150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125" y="2119921"/>
            <a:ext cx="2283750" cy="18675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9728220" y="5968573"/>
            <a:ext cx="1733039" cy="379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www.huaqin.com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46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97667"/>
            <a:ext cx="3932237" cy="10620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129766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5970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7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41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22613"/>
            <a:ext cx="2628900" cy="4854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322613"/>
            <a:ext cx="7734300" cy="48543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1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"/>
            <a:ext cx="12192000" cy="4640455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CT1"/>
          <p:cNvSpPr txBox="1">
            <a:spLocks/>
          </p:cNvSpPr>
          <p:nvPr userDrawn="1"/>
        </p:nvSpPr>
        <p:spPr>
          <a:xfrm>
            <a:off x="4388587" y="1606522"/>
            <a:ext cx="6174639" cy="131803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0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 You !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4224079"/>
            <a:ext cx="3453493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3641272" y="4224079"/>
            <a:ext cx="1559379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4432268"/>
            <a:ext cx="11353800" cy="8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5303" y="5731982"/>
            <a:ext cx="1952625" cy="479517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756064" y="5719056"/>
            <a:ext cx="2396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上海浦东新区科苑路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399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号楼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http://www.huaqin.com/</a:t>
            </a:r>
            <a:endParaRPr lang="zh-CN" altLang="en-US" sz="10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163661" y="5719056"/>
            <a:ext cx="27908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+86 (21)61651266</a:t>
            </a:r>
            <a:b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201203</a:t>
            </a:r>
            <a:endParaRPr lang="zh-CN" altLang="en-US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445303" y="4005212"/>
            <a:ext cx="2031325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成为卓越的智能产品服务商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56064" y="5253851"/>
            <a:ext cx="223651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华勤通讯技术有限公司</a:t>
            </a:r>
            <a:endParaRPr lang="en-US" altLang="zh-CN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5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48987"/>
            <a:ext cx="12192000" cy="5404757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6395"/>
            <a:ext cx="9144000" cy="2387600"/>
          </a:xfrm>
        </p:spPr>
        <p:txBody>
          <a:bodyPr anchor="ctr"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14202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939397"/>
            <a:ext cx="3453493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3641272" y="4939397"/>
            <a:ext cx="1559379" cy="9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5147586"/>
            <a:ext cx="11353800" cy="8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01177" y="5919515"/>
            <a:ext cx="1952625" cy="479517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38200" y="6004936"/>
            <a:ext cx="172354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改善人们的沟通与生活</a:t>
            </a:r>
          </a:p>
        </p:txBody>
      </p:sp>
    </p:spTree>
    <p:extLst>
      <p:ext uri="{BB962C8B-B14F-4D97-AF65-F5344CB8AC3E}">
        <p14:creationId xmlns:p14="http://schemas.microsoft.com/office/powerpoint/2010/main" val="40323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4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6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737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1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8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8B70-43B0-4C24-A80C-41F928D7C67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6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63150" cy="552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867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E8B70-43B0-4C24-A80C-41F928D7C67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300E-9631-4181-AA09-60860B8284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014199"/>
            <a:ext cx="12192000" cy="45719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8" name="矩形 7"/>
          <p:cNvSpPr/>
          <p:nvPr userDrawn="1"/>
        </p:nvSpPr>
        <p:spPr>
          <a:xfrm>
            <a:off x="2" y="1006323"/>
            <a:ext cx="2094807" cy="53596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29951" y="449036"/>
            <a:ext cx="602859" cy="4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3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2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规划未来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063750"/>
              </p:ext>
            </p:extLst>
          </p:nvPr>
        </p:nvGraphicFramePr>
        <p:xfrm>
          <a:off x="838200" y="14874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5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54" y="4590737"/>
            <a:ext cx="1554203" cy="1562536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>
          <a:xfrm>
            <a:off x="559438" y="1161653"/>
            <a:ext cx="10520674" cy="3089837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感谢益民哥和郑明哥，在我实习的时候领我走过了刚刚步入工作的迷茫困惑期。感谢实果哥在培训期间对我们新生的关心照顾。感谢乐哥和洋哥在我步入工作岗位后，对我工作上的鼓励和指导。</a:t>
            </a:r>
            <a:endParaRPr lang="en-US" altLang="zh-CN" dirty="0" smtClean="0"/>
          </a:p>
          <a:p>
            <a:r>
              <a:rPr lang="zh-CN" altLang="en-US" dirty="0" smtClean="0"/>
              <a:t>很高兴能够加入到</a:t>
            </a:r>
            <a:r>
              <a:rPr lang="en-US" altLang="zh-CN" dirty="0" smtClean="0"/>
              <a:t>BSP</a:t>
            </a:r>
            <a:r>
              <a:rPr lang="zh-CN" altLang="en-US" dirty="0" smtClean="0"/>
              <a:t>这个大家庭，认识各位。再次感谢。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946" y="4566681"/>
            <a:ext cx="1586592" cy="15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6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转正答辩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BD2SW</a:t>
            </a:r>
          </a:p>
          <a:p>
            <a:r>
              <a:rPr lang="zh-CN" altLang="en-US" sz="3200" dirty="0" smtClean="0"/>
              <a:t>周凌飞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82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目录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791380"/>
              </p:ext>
            </p:extLst>
          </p:nvPr>
        </p:nvGraphicFramePr>
        <p:xfrm>
          <a:off x="5579390" y="1549831"/>
          <a:ext cx="6090833" cy="4708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100145017"/>
              </p:ext>
            </p:extLst>
          </p:nvPr>
        </p:nvGraphicFramePr>
        <p:xfrm>
          <a:off x="838199" y="1906292"/>
          <a:ext cx="2958885" cy="325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093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回顾历程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75013" y="1348351"/>
            <a:ext cx="5391398" cy="5230578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“小黑屋”探秘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5982345" y="1348352"/>
            <a:ext cx="5774225" cy="523057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明日红杉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165560581"/>
              </p:ext>
            </p:extLst>
          </p:nvPr>
        </p:nvGraphicFramePr>
        <p:xfrm>
          <a:off x="724395" y="1689315"/>
          <a:ext cx="4978981" cy="4188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00" y="2501161"/>
            <a:ext cx="4211113" cy="29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总结工作  </a:t>
            </a:r>
            <a:r>
              <a:rPr lang="en-US" altLang="zh-CN" dirty="0">
                <a:solidFill>
                  <a:schemeClr val="accent2"/>
                </a:solidFill>
              </a:rPr>
              <a:t>--  </a:t>
            </a:r>
            <a:r>
              <a:rPr lang="zh-CN" altLang="en-US" dirty="0">
                <a:solidFill>
                  <a:schemeClr val="accent2"/>
                </a:solidFill>
              </a:rPr>
              <a:t>总览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0639" y="1306285"/>
            <a:ext cx="11091553" cy="522514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034892482"/>
              </p:ext>
            </p:extLst>
          </p:nvPr>
        </p:nvGraphicFramePr>
        <p:xfrm>
          <a:off x="2101934" y="2873828"/>
          <a:ext cx="8478981" cy="3574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751700700"/>
              </p:ext>
            </p:extLst>
          </p:nvPr>
        </p:nvGraphicFramePr>
        <p:xfrm>
          <a:off x="612239" y="1306285"/>
          <a:ext cx="9809019" cy="1952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28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总结工作  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en-US" altLang="zh-CN" dirty="0" smtClean="0">
                <a:solidFill>
                  <a:schemeClr val="accent2"/>
                </a:solidFill>
              </a:rPr>
              <a:t>-  </a:t>
            </a:r>
            <a:r>
              <a:rPr lang="zh-CN" altLang="en-US" dirty="0" smtClean="0">
                <a:solidFill>
                  <a:schemeClr val="accent2"/>
                </a:solidFill>
              </a:rPr>
              <a:t>案例分析一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23854"/>
              </p:ext>
            </p:extLst>
          </p:nvPr>
        </p:nvGraphicFramePr>
        <p:xfrm>
          <a:off x="688769" y="1401288"/>
          <a:ext cx="11008426" cy="503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7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总结工作  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en-US" altLang="zh-CN" dirty="0" smtClean="0">
                <a:solidFill>
                  <a:schemeClr val="accent2"/>
                </a:solidFill>
              </a:rPr>
              <a:t>-  </a:t>
            </a:r>
            <a:r>
              <a:rPr lang="zh-CN" altLang="en-US" dirty="0" smtClean="0">
                <a:solidFill>
                  <a:schemeClr val="accent2"/>
                </a:solidFill>
              </a:rPr>
              <a:t>案例分析二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893276"/>
              </p:ext>
            </p:extLst>
          </p:nvPr>
        </p:nvGraphicFramePr>
        <p:xfrm>
          <a:off x="688769" y="1401288"/>
          <a:ext cx="11008426" cy="503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6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收获心得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957153"/>
              </p:ext>
            </p:extLst>
          </p:nvPr>
        </p:nvGraphicFramePr>
        <p:xfrm>
          <a:off x="838200" y="1475613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3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认知自我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026586"/>
              </p:ext>
            </p:extLst>
          </p:nvPr>
        </p:nvGraphicFramePr>
        <p:xfrm>
          <a:off x="1092530" y="1436915"/>
          <a:ext cx="9708820" cy="4987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19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610</Words>
  <Application>Microsoft Office PowerPoint</Application>
  <PresentationFormat>宽屏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Office 主题</vt:lpstr>
      <vt:lpstr>PowerPoint 演示文稿</vt:lpstr>
      <vt:lpstr>转正答辩</vt:lpstr>
      <vt:lpstr>目录  </vt:lpstr>
      <vt:lpstr>回顾历程</vt:lpstr>
      <vt:lpstr>总结工作  --  总览</vt:lpstr>
      <vt:lpstr>总结工作  --  案例分析一</vt:lpstr>
      <vt:lpstr>总结工作  --  案例分析二</vt:lpstr>
      <vt:lpstr>收获心得</vt:lpstr>
      <vt:lpstr>认知自我</vt:lpstr>
      <vt:lpstr>规划未来</vt:lpstr>
      <vt:lpstr>致谢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陈金金</dc:creator>
  <cp:lastModifiedBy>周凌飞</cp:lastModifiedBy>
  <cp:revision>146</cp:revision>
  <dcterms:created xsi:type="dcterms:W3CDTF">2015-10-30T01:25:40Z</dcterms:created>
  <dcterms:modified xsi:type="dcterms:W3CDTF">2017-09-18T15:04:30Z</dcterms:modified>
</cp:coreProperties>
</file>